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8" r:id="rId1"/>
    <p:sldMasterId id="2147483723" r:id="rId2"/>
    <p:sldMasterId id="2147483734" r:id="rId3"/>
  </p:sldMasterIdLst>
  <p:notesMasterIdLst>
    <p:notesMasterId r:id="rId92"/>
  </p:notesMasterIdLst>
  <p:sldIdLst>
    <p:sldId id="487" r:id="rId4"/>
    <p:sldId id="256" r:id="rId5"/>
    <p:sldId id="510" r:id="rId6"/>
    <p:sldId id="533" r:id="rId7"/>
    <p:sldId id="532" r:id="rId8"/>
    <p:sldId id="373" r:id="rId9"/>
    <p:sldId id="419" r:id="rId10"/>
    <p:sldId id="527" r:id="rId11"/>
    <p:sldId id="365" r:id="rId12"/>
    <p:sldId id="368" r:id="rId13"/>
    <p:sldId id="369" r:id="rId14"/>
    <p:sldId id="370" r:id="rId15"/>
    <p:sldId id="371" r:id="rId16"/>
    <p:sldId id="372" r:id="rId17"/>
    <p:sldId id="525" r:id="rId18"/>
    <p:sldId id="374" r:id="rId19"/>
    <p:sldId id="502" r:id="rId20"/>
    <p:sldId id="503" r:id="rId21"/>
    <p:sldId id="504" r:id="rId22"/>
    <p:sldId id="513" r:id="rId23"/>
    <p:sldId id="518" r:id="rId24"/>
    <p:sldId id="377" r:id="rId25"/>
    <p:sldId id="378" r:id="rId26"/>
    <p:sldId id="379" r:id="rId27"/>
    <p:sldId id="380" r:id="rId28"/>
    <p:sldId id="381" r:id="rId29"/>
    <p:sldId id="519" r:id="rId30"/>
    <p:sldId id="520" r:id="rId31"/>
    <p:sldId id="528"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 id="327" r:id="rId47"/>
    <p:sldId id="328" r:id="rId48"/>
    <p:sldId id="521" r:id="rId49"/>
    <p:sldId id="509" r:id="rId50"/>
    <p:sldId id="505" r:id="rId51"/>
    <p:sldId id="383" r:id="rId52"/>
    <p:sldId id="384" r:id="rId53"/>
    <p:sldId id="385" r:id="rId54"/>
    <p:sldId id="386" r:id="rId55"/>
    <p:sldId id="387" r:id="rId56"/>
    <p:sldId id="388" r:id="rId57"/>
    <p:sldId id="389" r:id="rId58"/>
    <p:sldId id="390" r:id="rId59"/>
    <p:sldId id="391" r:id="rId60"/>
    <p:sldId id="392" r:id="rId61"/>
    <p:sldId id="393" r:id="rId62"/>
    <p:sldId id="394" r:id="rId63"/>
    <p:sldId id="395" r:id="rId64"/>
    <p:sldId id="397" r:id="rId65"/>
    <p:sldId id="522" r:id="rId66"/>
    <p:sldId id="398" r:id="rId67"/>
    <p:sldId id="531" r:id="rId68"/>
    <p:sldId id="494" r:id="rId69"/>
    <p:sldId id="499" r:id="rId70"/>
    <p:sldId id="524" r:id="rId71"/>
    <p:sldId id="498" r:id="rId72"/>
    <p:sldId id="480" r:id="rId73"/>
    <p:sldId id="526" r:id="rId74"/>
    <p:sldId id="529" r:id="rId75"/>
    <p:sldId id="514" r:id="rId76"/>
    <p:sldId id="515" r:id="rId77"/>
    <p:sldId id="517" r:id="rId78"/>
    <p:sldId id="516" r:id="rId79"/>
    <p:sldId id="534" r:id="rId80"/>
    <p:sldId id="535" r:id="rId81"/>
    <p:sldId id="264" r:id="rId82"/>
    <p:sldId id="263" r:id="rId83"/>
    <p:sldId id="258" r:id="rId84"/>
    <p:sldId id="261" r:id="rId85"/>
    <p:sldId id="260" r:id="rId86"/>
    <p:sldId id="265" r:id="rId87"/>
    <p:sldId id="259" r:id="rId88"/>
    <p:sldId id="262" r:id="rId89"/>
    <p:sldId id="266" r:id="rId90"/>
    <p:sldId id="257" r:id="rId91"/>
  </p:sldIdLst>
  <p:sldSz cx="9144000" cy="5143500" type="screen16x9"/>
  <p:notesSz cx="6858000" cy="9144000"/>
  <p:embeddedFontLst>
    <p:embeddedFont>
      <p:font typeface="Barlow" panose="00000500000000000000" pitchFamily="2" charset="0"/>
      <p:regular r:id="rId93"/>
      <p:bold r:id="rId94"/>
      <p:italic r:id="rId95"/>
      <p:boldItalic r:id="rId96"/>
    </p:embeddedFont>
    <p:embeddedFont>
      <p:font typeface="Barlow Medium" panose="00000600000000000000" pitchFamily="2" charset="0"/>
      <p:regular r:id="rId97"/>
      <p:bold r:id="rId98"/>
      <p:italic r:id="rId99"/>
      <p:boldItalic r:id="rId100"/>
    </p:embeddedFont>
    <p:embeddedFont>
      <p:font typeface="Book Antiqua" panose="02040602050305030304" pitchFamily="18" charset="0"/>
      <p:regular r:id="rId101"/>
      <p:bold r:id="rId102"/>
      <p:italic r:id="rId103"/>
      <p:boldItalic r:id="rId104"/>
    </p:embeddedFont>
    <p:embeddedFont>
      <p:font typeface="Franklin Gothic" panose="020B0604020202020204" charset="0"/>
      <p:bold r:id="rId105"/>
    </p:embeddedFont>
    <p:embeddedFont>
      <p:font typeface="Georgia" panose="02040502050405020303" pitchFamily="18" charset="0"/>
      <p:regular r:id="rId106"/>
      <p:bold r:id="rId107"/>
      <p:italic r:id="rId108"/>
      <p:boldItalic r:id="rId109"/>
    </p:embeddedFont>
    <p:embeddedFont>
      <p:font typeface="Libre Franklin" pitchFamily="2"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8" roundtripDataSignature="AMtx7mhniQbbNKjgUms5KzKTyvm9sxz8y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BFB521-9E47-A7D0-AB91-DB65312B6FBA}" name="Linda Taylor" initials="LT" userId="AIX8KoBvJJ/wcDM9YR2JVLkpI0NCSgpyXFKErKbyouQ=" providerId="None"/>
  <p188:author id="{01FB6998-0DC7-E32D-7AD8-5FBE3C33E7EE}" name="Clarisa Brown" initials="CB" userId="dqeMH13R/AMSdgmMGu8BZA+9akt8/G5Nk0+hNiZM8dA=" providerId="None"/>
  <p188:author id="{A0B56CC7-5E38-1BC2-C9FD-D2477B41B5B5}" name="Vivian Korir" initials="VK" userId="8dK2vSusyG0KF/yk4CFyHPiVBD3ITvtHWZ4A3AibSlY=" providerId="None"/>
  <p188:author id="{CB7833DA-0AEE-77C4-4800-6B2551090E0D}" name="Rhonwyn Bridget Cornell" initials="RC" userId="7I0RqlGVuO+CWuBbtLV230As325QQWK7AV5t9S6NV3k=" providerId="None"/>
  <p188:author id="{C8ADAEE4-8A1F-E23E-1247-EDCF1E420084}" name="Linda Taylor" initials="LT" userId="S::ltaylor@path.org::2ccc279f-6457-45c0-96fe-5961ec05627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42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E78263-30AD-41CC-A946-20F897F593BA}" v="2" dt="2025-09-25T07:38:14.305"/>
  </p1510:revLst>
</p1510:revInfo>
</file>

<file path=ppt/tableStyles.xml><?xml version="1.0" encoding="utf-8"?>
<a:tblStyleLst xmlns:a="http://schemas.openxmlformats.org/drawingml/2006/main" def="{DC28B5BD-FEB0-4D7C-A5EC-D29C0E5D9304}">
  <a:tblStyle styleId="{DC28B5BD-FEB0-4D7C-A5EC-D29C0E5D9304}"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59792E-F351-458E-89BB-E1AB843BD518}"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A7ADE60-4A74-4B30-92E7-A8E17184F769}"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0BF3FB6A-AF88-4136-A73F-666A56C04FC4}" styleName="Table_3">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5BA590F-7566-4E7F-9AA6-60B81A5CC755}" styleName="Table_4">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a:tcStyle>
        <a:tcBdr/>
        <a:fill>
          <a:solidFill>
            <a:srgbClr val="E0E0E0"/>
          </a:solidFill>
        </a:fill>
      </a:tcStyle>
    </a:band1H>
    <a:band2H>
      <a:tcTxStyle/>
      <a:tcStyle>
        <a:tcBdr/>
      </a:tcStyle>
    </a:band2H>
    <a:band1V>
      <a:tcTxStyle/>
      <a:tcStyle>
        <a:tcBdr/>
        <a:fill>
          <a:solidFill>
            <a:srgbClr val="E0E0E0"/>
          </a:solidFill>
        </a:fill>
      </a:tcStyle>
    </a:band1V>
    <a:band2V>
      <a:tcTxStyle/>
      <a:tcStyle>
        <a:tcBdr/>
      </a:tcStyle>
    </a:band2V>
    <a:lastCol>
      <a:tcTxStyle b="on" i="off">
        <a:font>
          <a:latin typeface="Arial"/>
          <a:ea typeface="Arial"/>
          <a:cs typeface="Arial"/>
        </a:font>
        <a:schemeClr val="lt1"/>
      </a:tcTxStyle>
      <a:tcStyle>
        <a:tcBdr/>
        <a:fill>
          <a:solidFill>
            <a:schemeClr val="accent3"/>
          </a:solidFill>
        </a:fill>
      </a:tcStyle>
    </a:lastCol>
    <a:firstCol>
      <a:tcTxStyle b="on" i="off">
        <a:font>
          <a:latin typeface="Arial"/>
          <a:ea typeface="Arial"/>
          <a:cs typeface="Arial"/>
        </a:font>
        <a:schemeClr val="lt1"/>
      </a:tcTxStyle>
      <a:tcStyle>
        <a:tcBdr/>
        <a:fill>
          <a:solidFill>
            <a:schemeClr val="accent3"/>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F1F39080-9584-4E6D-A3A1-2B06B21F0EFF}" styleName="Table_5">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74" autoAdjust="0"/>
  </p:normalViewPr>
  <p:slideViewPr>
    <p:cSldViewPr snapToGrid="0">
      <p:cViewPr varScale="1">
        <p:scale>
          <a:sx n="90" d="100"/>
          <a:sy n="90" d="100"/>
        </p:scale>
        <p:origin x="1234" y="29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94" Type="http://schemas.microsoft.com/office/2015/10/relationships/revisionInfo" Target="revisionInfo.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20.fntdata"/><Relationship Id="rId16" Type="http://schemas.openxmlformats.org/officeDocument/2006/relationships/slide" Target="slides/slide13.xml"/><Relationship Id="rId107" Type="http://schemas.openxmlformats.org/officeDocument/2006/relationships/font" Target="fonts/font15.fntdata"/><Relationship Id="rId289" Type="http://schemas.openxmlformats.org/officeDocument/2006/relationships/presProps" Target="presProp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10.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font" Target="fonts/font3.fntdata"/><Relationship Id="rId295" Type="http://schemas.microsoft.com/office/2018/10/relationships/authors" Target="author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font" Target="fonts/font21.fntdata"/><Relationship Id="rId290" Type="http://schemas.openxmlformats.org/officeDocument/2006/relationships/viewProps" Target="view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font" Target="fonts/font11.fntdata"/><Relationship Id="rId108" Type="http://schemas.openxmlformats.org/officeDocument/2006/relationships/font" Target="fonts/font16.fntdata"/><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291" Type="http://schemas.openxmlformats.org/officeDocument/2006/relationships/theme" Target="theme/theme1.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7.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5.fntdata"/><Relationship Id="rId104" Type="http://schemas.openxmlformats.org/officeDocument/2006/relationships/font" Target="fonts/font12.fntdata"/><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6.xml"/><Relationship Id="rId292" Type="http://schemas.openxmlformats.org/officeDocument/2006/relationships/tableStyles" Target="tableStyles.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8.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font" Target="fonts/font8.fntdata"/><Relationship Id="rId105" Type="http://schemas.openxmlformats.org/officeDocument/2006/relationships/font" Target="fonts/font13.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font" Target="fonts/font1.fntdata"/><Relationship Id="rId98" Type="http://schemas.openxmlformats.org/officeDocument/2006/relationships/font" Target="fonts/font6.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93"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font" Target="fonts/font19.fntdata"/><Relationship Id="rId288" Type="http://customschemas.google.com/relationships/presentationmetadata" Target="metadata"/><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vian Korir" userId="8dK2vSusyG0KF/yk4CFyHPiVBD3ITvtHWZ4A3AibSlY=" providerId="None" clId="Web-{9FE78263-30AD-41CC-A946-20F897F593BA}"/>
    <pc:docChg chg="modSld">
      <pc:chgData name="Vivian Korir" userId="8dK2vSusyG0KF/yk4CFyHPiVBD3ITvtHWZ4A3AibSlY=" providerId="None" clId="Web-{9FE78263-30AD-41CC-A946-20F897F593BA}" dt="2025-09-25T07:38:14.305" v="1" actId="1076"/>
      <pc:docMkLst>
        <pc:docMk/>
      </pc:docMkLst>
      <pc:sldChg chg="modSp">
        <pc:chgData name="Vivian Korir" userId="8dK2vSusyG0KF/yk4CFyHPiVBD3ITvtHWZ4A3AibSlY=" providerId="None" clId="Web-{9FE78263-30AD-41CC-A946-20F897F593BA}" dt="2025-09-25T07:38:14.305" v="1" actId="1076"/>
        <pc:sldMkLst>
          <pc:docMk/>
          <pc:sldMk cId="3575284117" sldId="503"/>
        </pc:sldMkLst>
        <pc:spChg chg="mod">
          <ac:chgData name="Vivian Korir" userId="8dK2vSusyG0KF/yk4CFyHPiVBD3ITvtHWZ4A3AibSlY=" providerId="None" clId="Web-{9FE78263-30AD-41CC-A946-20F897F593BA}" dt="2025-09-25T07:38:14.305" v="1" actId="1076"/>
          <ac:spMkLst>
            <pc:docMk/>
            <pc:sldMk cId="3575284117" sldId="503"/>
            <ac:spMk id="3" creationId="{8AB4E21F-46AA-703D-A749-3C2CD7AC5508}"/>
          </ac:spMkLst>
        </pc:spChg>
      </pc:sldChg>
    </pc:docChg>
  </pc:docChgLst>
  <pc:docChgLst>
    <pc:chgData name="Clarisa Brown" userId="18089855049_tp_box_2" providerId="OAuth2" clId="{96A95975-A6BE-4984-B49E-3349A4584182}"/>
    <pc:docChg chg="undo custSel addSld delSld modSld addMainMaster delMainMaster modMainMaster">
      <pc:chgData name="Clarisa Brown" userId="18089855049_tp_box_2" providerId="OAuth2" clId="{96A95975-A6BE-4984-B49E-3349A4584182}" dt="2025-09-15T17:33:10.972" v="569" actId="14100"/>
      <pc:docMkLst>
        <pc:docMk/>
      </pc:docMkLst>
      <pc:sldChg chg="addSp delSp modSp mod modClrScheme chgLayout">
        <pc:chgData name="Clarisa Brown" userId="18089855049_tp_box_2" providerId="OAuth2" clId="{96A95975-A6BE-4984-B49E-3349A4584182}" dt="2025-09-15T16:19:38.341" v="112" actId="1076"/>
        <pc:sldMkLst>
          <pc:docMk/>
          <pc:sldMk cId="0" sldId="256"/>
        </pc:sldMkLst>
        <pc:spChg chg="mod ord">
          <ac:chgData name="Clarisa Brown" userId="18089855049_tp_box_2" providerId="OAuth2" clId="{96A95975-A6BE-4984-B49E-3349A4584182}" dt="2025-09-15T16:19:22.916" v="107" actId="20577"/>
          <ac:spMkLst>
            <pc:docMk/>
            <pc:sldMk cId="0" sldId="256"/>
            <ac:spMk id="397" creationId="{00000000-0000-0000-0000-000000000000}"/>
          </ac:spMkLst>
        </pc:spChg>
        <pc:spChg chg="mod ord">
          <ac:chgData name="Clarisa Brown" userId="18089855049_tp_box_2" providerId="OAuth2" clId="{96A95975-A6BE-4984-B49E-3349A4584182}" dt="2025-09-15T16:19:38.341" v="112" actId="1076"/>
          <ac:spMkLst>
            <pc:docMk/>
            <pc:sldMk cId="0" sldId="256"/>
            <ac:spMk id="398" creationId="{00000000-0000-0000-0000-000000000000}"/>
          </ac:spMkLst>
        </pc:spChg>
      </pc:sldChg>
      <pc:sldChg chg="delSp modSp mod modClrScheme chgLayout">
        <pc:chgData name="Clarisa Brown" userId="18089855049_tp_box_2" providerId="OAuth2" clId="{96A95975-A6BE-4984-B49E-3349A4584182}" dt="2025-09-15T16:59:27.144" v="273" actId="478"/>
        <pc:sldMkLst>
          <pc:docMk/>
          <pc:sldMk cId="0" sldId="313"/>
        </pc:sldMkLst>
        <pc:spChg chg="mod ord">
          <ac:chgData name="Clarisa Brown" userId="18089855049_tp_box_2" providerId="OAuth2" clId="{96A95975-A6BE-4984-B49E-3349A4584182}" dt="2025-09-15T16:59:18.368" v="271" actId="255"/>
          <ac:spMkLst>
            <pc:docMk/>
            <pc:sldMk cId="0" sldId="313"/>
            <ac:spMk id="1816" creationId="{00000000-0000-0000-0000-000000000000}"/>
          </ac:spMkLst>
        </pc:spChg>
        <pc:spChg chg="mod ord">
          <ac:chgData name="Clarisa Brown" userId="18089855049_tp_box_2" providerId="OAuth2" clId="{96A95975-A6BE-4984-B49E-3349A4584182}" dt="2025-09-15T16:59:22.397" v="272" actId="404"/>
          <ac:spMkLst>
            <pc:docMk/>
            <pc:sldMk cId="0" sldId="313"/>
            <ac:spMk id="1817" creationId="{00000000-0000-0000-0000-000000000000}"/>
          </ac:spMkLst>
        </pc:spChg>
      </pc:sldChg>
      <pc:sldChg chg="modSp mod modClrScheme chgLayout">
        <pc:chgData name="Clarisa Brown" userId="18089855049_tp_box_2" providerId="OAuth2" clId="{96A95975-A6BE-4984-B49E-3349A4584182}" dt="2025-09-15T17:00:57.480" v="281" actId="1076"/>
        <pc:sldMkLst>
          <pc:docMk/>
          <pc:sldMk cId="0" sldId="314"/>
        </pc:sldMkLst>
        <pc:spChg chg="mod ord">
          <ac:chgData name="Clarisa Brown" userId="18089855049_tp_box_2" providerId="OAuth2" clId="{96A95975-A6BE-4984-B49E-3349A4584182}" dt="2025-09-15T17:00:39.845" v="279" actId="404"/>
          <ac:spMkLst>
            <pc:docMk/>
            <pc:sldMk cId="0" sldId="314"/>
            <ac:spMk id="1823" creationId="{00000000-0000-0000-0000-000000000000}"/>
          </ac:spMkLst>
        </pc:spChg>
        <pc:spChg chg="mod ord">
          <ac:chgData name="Clarisa Brown" userId="18089855049_tp_box_2" providerId="OAuth2" clId="{96A95975-A6BE-4984-B49E-3349A4584182}" dt="2025-09-15T17:00:57.480" v="281" actId="1076"/>
          <ac:spMkLst>
            <pc:docMk/>
            <pc:sldMk cId="0" sldId="314"/>
            <ac:spMk id="1824" creationId="{00000000-0000-0000-0000-000000000000}"/>
          </ac:spMkLst>
        </pc:spChg>
      </pc:sldChg>
      <pc:sldChg chg="delSp modSp mod modClrScheme chgLayout">
        <pc:chgData name="Clarisa Brown" userId="18089855049_tp_box_2" providerId="OAuth2" clId="{96A95975-A6BE-4984-B49E-3349A4584182}" dt="2025-09-15T17:03:41.160" v="288" actId="14100"/>
        <pc:sldMkLst>
          <pc:docMk/>
          <pc:sldMk cId="0" sldId="315"/>
        </pc:sldMkLst>
        <pc:spChg chg="mod ord">
          <ac:chgData name="Clarisa Brown" userId="18089855049_tp_box_2" providerId="OAuth2" clId="{96A95975-A6BE-4984-B49E-3349A4584182}" dt="2025-09-15T17:03:35.557" v="286" actId="207"/>
          <ac:spMkLst>
            <pc:docMk/>
            <pc:sldMk cId="0" sldId="315"/>
            <ac:spMk id="1830" creationId="{00000000-0000-0000-0000-000000000000}"/>
          </ac:spMkLst>
        </pc:spChg>
        <pc:spChg chg="mod ord">
          <ac:chgData name="Clarisa Brown" userId="18089855049_tp_box_2" providerId="OAuth2" clId="{96A95975-A6BE-4984-B49E-3349A4584182}" dt="2025-09-15T17:03:41.160" v="288" actId="14100"/>
          <ac:spMkLst>
            <pc:docMk/>
            <pc:sldMk cId="0" sldId="315"/>
            <ac:spMk id="1831" creationId="{00000000-0000-0000-0000-000000000000}"/>
          </ac:spMkLst>
        </pc:spChg>
      </pc:sldChg>
      <pc:sldChg chg="modSp mod modClrScheme chgLayout">
        <pc:chgData name="Clarisa Brown" userId="18089855049_tp_box_2" providerId="OAuth2" clId="{96A95975-A6BE-4984-B49E-3349A4584182}" dt="2025-09-15T17:04:01.401" v="294" actId="27636"/>
        <pc:sldMkLst>
          <pc:docMk/>
          <pc:sldMk cId="0" sldId="316"/>
        </pc:sldMkLst>
        <pc:spChg chg="mod ord">
          <ac:chgData name="Clarisa Brown" userId="18089855049_tp_box_2" providerId="OAuth2" clId="{96A95975-A6BE-4984-B49E-3349A4584182}" dt="2025-09-15T17:04:01.401" v="294" actId="27636"/>
          <ac:spMkLst>
            <pc:docMk/>
            <pc:sldMk cId="0" sldId="316"/>
            <ac:spMk id="3" creationId="{C1E30CBD-4A3C-4BAE-8910-1BF60010FFD7}"/>
          </ac:spMkLst>
        </pc:spChg>
        <pc:spChg chg="mod ord">
          <ac:chgData name="Clarisa Brown" userId="18089855049_tp_box_2" providerId="OAuth2" clId="{96A95975-A6BE-4984-B49E-3349A4584182}" dt="2025-09-15T17:03:49.577" v="291" actId="207"/>
          <ac:spMkLst>
            <pc:docMk/>
            <pc:sldMk cId="0" sldId="316"/>
            <ac:spMk id="1838" creationId="{00000000-0000-0000-0000-000000000000}"/>
          </ac:spMkLst>
        </pc:spChg>
      </pc:sldChg>
      <pc:sldChg chg="modSp mod modClrScheme chgLayout">
        <pc:chgData name="Clarisa Brown" userId="18089855049_tp_box_2" providerId="OAuth2" clId="{96A95975-A6BE-4984-B49E-3349A4584182}" dt="2025-09-15T17:04:16.051" v="298" actId="14100"/>
        <pc:sldMkLst>
          <pc:docMk/>
          <pc:sldMk cId="0" sldId="317"/>
        </pc:sldMkLst>
        <pc:spChg chg="mod ord">
          <ac:chgData name="Clarisa Brown" userId="18089855049_tp_box_2" providerId="OAuth2" clId="{96A95975-A6BE-4984-B49E-3349A4584182}" dt="2025-09-15T17:04:10.958" v="297" actId="207"/>
          <ac:spMkLst>
            <pc:docMk/>
            <pc:sldMk cId="0" sldId="317"/>
            <ac:spMk id="1854" creationId="{00000000-0000-0000-0000-000000000000}"/>
          </ac:spMkLst>
        </pc:spChg>
        <pc:spChg chg="mod ord">
          <ac:chgData name="Clarisa Brown" userId="18089855049_tp_box_2" providerId="OAuth2" clId="{96A95975-A6BE-4984-B49E-3349A4584182}" dt="2025-09-15T17:04:16.051" v="298" actId="14100"/>
          <ac:spMkLst>
            <pc:docMk/>
            <pc:sldMk cId="0" sldId="317"/>
            <ac:spMk id="1855" creationId="{00000000-0000-0000-0000-000000000000}"/>
          </ac:spMkLst>
        </pc:spChg>
      </pc:sldChg>
      <pc:sldChg chg="addSp modSp mod modClrScheme chgLayout">
        <pc:chgData name="Clarisa Brown" userId="18089855049_tp_box_2" providerId="OAuth2" clId="{96A95975-A6BE-4984-B49E-3349A4584182}" dt="2025-09-15T17:05:52.457" v="310" actId="14100"/>
        <pc:sldMkLst>
          <pc:docMk/>
          <pc:sldMk cId="0" sldId="318"/>
        </pc:sldMkLst>
        <pc:spChg chg="add mod">
          <ac:chgData name="Clarisa Brown" userId="18089855049_tp_box_2" providerId="OAuth2" clId="{96A95975-A6BE-4984-B49E-3349A4584182}" dt="2025-09-15T17:05:23.365" v="305" actId="1076"/>
          <ac:spMkLst>
            <pc:docMk/>
            <pc:sldMk cId="0" sldId="318"/>
            <ac:spMk id="2" creationId="{B699E373-587F-C841-C2D5-837182F555C5}"/>
          </ac:spMkLst>
        </pc:spChg>
        <pc:picChg chg="add mod">
          <ac:chgData name="Clarisa Brown" userId="18089855049_tp_box_2" providerId="OAuth2" clId="{96A95975-A6BE-4984-B49E-3349A4584182}" dt="2025-09-15T17:05:52.457" v="310" actId="14100"/>
          <ac:picMkLst>
            <pc:docMk/>
            <pc:sldMk cId="0" sldId="318"/>
            <ac:picMk id="3" creationId="{4F74913F-6844-121C-AB2B-6CAF3217E2B6}"/>
          </ac:picMkLst>
        </pc:picChg>
        <pc:picChg chg="mod ord">
          <ac:chgData name="Clarisa Brown" userId="18089855049_tp_box_2" providerId="OAuth2" clId="{96A95975-A6BE-4984-B49E-3349A4584182}" dt="2025-09-15T17:04:44.661" v="300" actId="1076"/>
          <ac:picMkLst>
            <pc:docMk/>
            <pc:sldMk cId="0" sldId="318"/>
            <ac:picMk id="1861" creationId="{00000000-0000-0000-0000-000000000000}"/>
          </ac:picMkLst>
        </pc:picChg>
      </pc:sldChg>
      <pc:sldChg chg="modSp mod modClrScheme chgLayout">
        <pc:chgData name="Clarisa Brown" userId="18089855049_tp_box_2" providerId="OAuth2" clId="{96A95975-A6BE-4984-B49E-3349A4584182}" dt="2025-09-15T17:06:37.178" v="318" actId="1076"/>
        <pc:sldMkLst>
          <pc:docMk/>
          <pc:sldMk cId="0" sldId="319"/>
        </pc:sldMkLst>
        <pc:spChg chg="mod ord">
          <ac:chgData name="Clarisa Brown" userId="18089855049_tp_box_2" providerId="OAuth2" clId="{96A95975-A6BE-4984-B49E-3349A4584182}" dt="2025-09-15T17:06:37.178" v="318" actId="1076"/>
          <ac:spMkLst>
            <pc:docMk/>
            <pc:sldMk cId="0" sldId="319"/>
            <ac:spMk id="1868" creationId="{00000000-0000-0000-0000-000000000000}"/>
          </ac:spMkLst>
        </pc:spChg>
      </pc:sldChg>
      <pc:sldChg chg="modSp mod modClrScheme chgLayout">
        <pc:chgData name="Clarisa Brown" userId="18089855049_tp_box_2" providerId="OAuth2" clId="{96A95975-A6BE-4984-B49E-3349A4584182}" dt="2025-09-15T17:06:20.552" v="316" actId="1076"/>
        <pc:sldMkLst>
          <pc:docMk/>
          <pc:sldMk cId="0" sldId="320"/>
        </pc:sldMkLst>
        <pc:spChg chg="mod ord">
          <ac:chgData name="Clarisa Brown" userId="18089855049_tp_box_2" providerId="OAuth2" clId="{96A95975-A6BE-4984-B49E-3349A4584182}" dt="2025-09-15T17:06:20.552" v="316" actId="1076"/>
          <ac:spMkLst>
            <pc:docMk/>
            <pc:sldMk cId="0" sldId="320"/>
            <ac:spMk id="1919" creationId="{00000000-0000-0000-0000-000000000000}"/>
          </ac:spMkLst>
        </pc:spChg>
      </pc:sldChg>
      <pc:sldChg chg="modSp mod modClrScheme chgLayout">
        <pc:chgData name="Clarisa Brown" userId="18089855049_tp_box_2" providerId="OAuth2" clId="{96A95975-A6BE-4984-B49E-3349A4584182}" dt="2025-09-15T17:06:46.391" v="320" actId="207"/>
        <pc:sldMkLst>
          <pc:docMk/>
          <pc:sldMk cId="0" sldId="321"/>
        </pc:sldMkLst>
        <pc:spChg chg="mod ord">
          <ac:chgData name="Clarisa Brown" userId="18089855049_tp_box_2" providerId="OAuth2" clId="{96A95975-A6BE-4984-B49E-3349A4584182}" dt="2025-09-15T17:06:46.391" v="320" actId="207"/>
          <ac:spMkLst>
            <pc:docMk/>
            <pc:sldMk cId="0" sldId="321"/>
            <ac:spMk id="1970" creationId="{00000000-0000-0000-0000-000000000000}"/>
          </ac:spMkLst>
        </pc:spChg>
        <pc:spChg chg="mod ord">
          <ac:chgData name="Clarisa Brown" userId="18089855049_tp_box_2" providerId="OAuth2" clId="{96A95975-A6BE-4984-B49E-3349A4584182}" dt="2025-09-15T17:06:43.863" v="319" actId="700"/>
          <ac:spMkLst>
            <pc:docMk/>
            <pc:sldMk cId="0" sldId="321"/>
            <ac:spMk id="1971" creationId="{00000000-0000-0000-0000-000000000000}"/>
          </ac:spMkLst>
        </pc:spChg>
      </pc:sldChg>
      <pc:sldChg chg="addSp modSp mod modClrScheme chgLayout">
        <pc:chgData name="Clarisa Brown" userId="18089855049_tp_box_2" providerId="OAuth2" clId="{96A95975-A6BE-4984-B49E-3349A4584182}" dt="2025-09-15T17:08:17.146" v="336" actId="1076"/>
        <pc:sldMkLst>
          <pc:docMk/>
          <pc:sldMk cId="0" sldId="322"/>
        </pc:sldMkLst>
        <pc:spChg chg="mod">
          <ac:chgData name="Clarisa Brown" userId="18089855049_tp_box_2" providerId="OAuth2" clId="{96A95975-A6BE-4984-B49E-3349A4584182}" dt="2025-09-15T17:07:40.914" v="327" actId="1076"/>
          <ac:spMkLst>
            <pc:docMk/>
            <pc:sldMk cId="0" sldId="322"/>
            <ac:spMk id="1984" creationId="{00000000-0000-0000-0000-000000000000}"/>
          </ac:spMkLst>
        </pc:spChg>
        <pc:picChg chg="add mod">
          <ac:chgData name="Clarisa Brown" userId="18089855049_tp_box_2" providerId="OAuth2" clId="{96A95975-A6BE-4984-B49E-3349A4584182}" dt="2025-09-15T17:08:17.146" v="336" actId="1076"/>
          <ac:picMkLst>
            <pc:docMk/>
            <pc:sldMk cId="0" sldId="322"/>
            <ac:picMk id="2" creationId="{F278A8E9-072E-2A95-071A-AB9D5C6D4199}"/>
          </ac:picMkLst>
        </pc:picChg>
        <pc:picChg chg="mod ord">
          <ac:chgData name="Clarisa Brown" userId="18089855049_tp_box_2" providerId="OAuth2" clId="{96A95975-A6BE-4984-B49E-3349A4584182}" dt="2025-09-15T17:07:30.558" v="325" actId="1076"/>
          <ac:picMkLst>
            <pc:docMk/>
            <pc:sldMk cId="0" sldId="322"/>
            <ac:picMk id="1977" creationId="{00000000-0000-0000-0000-000000000000}"/>
          </ac:picMkLst>
        </pc:picChg>
      </pc:sldChg>
      <pc:sldChg chg="addSp modSp mod modClrScheme chgLayout">
        <pc:chgData name="Clarisa Brown" userId="18089855049_tp_box_2" providerId="OAuth2" clId="{96A95975-A6BE-4984-B49E-3349A4584182}" dt="2025-09-15T17:08:43.855" v="340"/>
        <pc:sldMkLst>
          <pc:docMk/>
          <pc:sldMk cId="0" sldId="323"/>
        </pc:sldMkLst>
        <pc:spChg chg="mod">
          <ac:chgData name="Clarisa Brown" userId="18089855049_tp_box_2" providerId="OAuth2" clId="{96A95975-A6BE-4984-B49E-3349A4584182}" dt="2025-09-15T17:08:42.608" v="339" actId="1076"/>
          <ac:spMkLst>
            <pc:docMk/>
            <pc:sldMk cId="0" sldId="323"/>
            <ac:spMk id="1997" creationId="{00000000-0000-0000-0000-000000000000}"/>
          </ac:spMkLst>
        </pc:spChg>
        <pc:picChg chg="add mod">
          <ac:chgData name="Clarisa Brown" userId="18089855049_tp_box_2" providerId="OAuth2" clId="{96A95975-A6BE-4984-B49E-3349A4584182}" dt="2025-09-15T17:08:43.855" v="340"/>
          <ac:picMkLst>
            <pc:docMk/>
            <pc:sldMk cId="0" sldId="323"/>
            <ac:picMk id="2" creationId="{FD596D23-A3FF-3C74-D5B1-1E5239F9C0EC}"/>
          </ac:picMkLst>
        </pc:picChg>
        <pc:picChg chg="mod ord">
          <ac:chgData name="Clarisa Brown" userId="18089855049_tp_box_2" providerId="OAuth2" clId="{96A95975-A6BE-4984-B49E-3349A4584182}" dt="2025-09-15T17:08:36.674" v="338" actId="1076"/>
          <ac:picMkLst>
            <pc:docMk/>
            <pc:sldMk cId="0" sldId="323"/>
            <ac:picMk id="1990" creationId="{00000000-0000-0000-0000-000000000000}"/>
          </ac:picMkLst>
        </pc:picChg>
      </pc:sldChg>
      <pc:sldChg chg="addSp modSp mod modClrScheme chgLayout">
        <pc:chgData name="Clarisa Brown" userId="18089855049_tp_box_2" providerId="OAuth2" clId="{96A95975-A6BE-4984-B49E-3349A4584182}" dt="2025-09-15T17:09:13.067" v="345"/>
        <pc:sldMkLst>
          <pc:docMk/>
          <pc:sldMk cId="0" sldId="324"/>
        </pc:sldMkLst>
        <pc:spChg chg="mod">
          <ac:chgData name="Clarisa Brown" userId="18089855049_tp_box_2" providerId="OAuth2" clId="{96A95975-A6BE-4984-B49E-3349A4584182}" dt="2025-09-15T17:09:06.299" v="343" actId="1076"/>
          <ac:spMkLst>
            <pc:docMk/>
            <pc:sldMk cId="0" sldId="324"/>
            <ac:spMk id="2011" creationId="{00000000-0000-0000-0000-000000000000}"/>
          </ac:spMkLst>
        </pc:spChg>
        <pc:picChg chg="add mod">
          <ac:chgData name="Clarisa Brown" userId="18089855049_tp_box_2" providerId="OAuth2" clId="{96A95975-A6BE-4984-B49E-3349A4584182}" dt="2025-09-15T17:09:13.067" v="345"/>
          <ac:picMkLst>
            <pc:docMk/>
            <pc:sldMk cId="0" sldId="324"/>
            <ac:picMk id="3" creationId="{A59FB662-1A90-28B0-D782-553D915BB676}"/>
          </ac:picMkLst>
        </pc:picChg>
        <pc:picChg chg="mod ord">
          <ac:chgData name="Clarisa Brown" userId="18089855049_tp_box_2" providerId="OAuth2" clId="{96A95975-A6BE-4984-B49E-3349A4584182}" dt="2025-09-15T17:08:57.219" v="342" actId="1076"/>
          <ac:picMkLst>
            <pc:docMk/>
            <pc:sldMk cId="0" sldId="324"/>
            <ac:picMk id="2003" creationId="{00000000-0000-0000-0000-000000000000}"/>
          </ac:picMkLst>
        </pc:picChg>
      </pc:sldChg>
      <pc:sldChg chg="addSp modSp mod modClrScheme chgLayout">
        <pc:chgData name="Clarisa Brown" userId="18089855049_tp_box_2" providerId="OAuth2" clId="{96A95975-A6BE-4984-B49E-3349A4584182}" dt="2025-09-15T17:09:37.460" v="349"/>
        <pc:sldMkLst>
          <pc:docMk/>
          <pc:sldMk cId="0" sldId="325"/>
        </pc:sldMkLst>
        <pc:spChg chg="mod">
          <ac:chgData name="Clarisa Brown" userId="18089855049_tp_box_2" providerId="OAuth2" clId="{96A95975-A6BE-4984-B49E-3349A4584182}" dt="2025-09-15T17:09:35.717" v="348" actId="1076"/>
          <ac:spMkLst>
            <pc:docMk/>
            <pc:sldMk cId="0" sldId="325"/>
            <ac:spMk id="2023" creationId="{00000000-0000-0000-0000-000000000000}"/>
          </ac:spMkLst>
        </pc:spChg>
        <pc:picChg chg="add mod">
          <ac:chgData name="Clarisa Brown" userId="18089855049_tp_box_2" providerId="OAuth2" clId="{96A95975-A6BE-4984-B49E-3349A4584182}" dt="2025-09-15T17:09:37.460" v="349"/>
          <ac:picMkLst>
            <pc:docMk/>
            <pc:sldMk cId="0" sldId="325"/>
            <ac:picMk id="2" creationId="{1FDE67D7-D3F0-A65B-2A42-223B7564734F}"/>
          </ac:picMkLst>
        </pc:picChg>
        <pc:picChg chg="mod ord">
          <ac:chgData name="Clarisa Brown" userId="18089855049_tp_box_2" providerId="OAuth2" clId="{96A95975-A6BE-4984-B49E-3349A4584182}" dt="2025-09-15T17:09:30.206" v="347" actId="1076"/>
          <ac:picMkLst>
            <pc:docMk/>
            <pc:sldMk cId="0" sldId="325"/>
            <ac:picMk id="2016" creationId="{00000000-0000-0000-0000-000000000000}"/>
          </ac:picMkLst>
        </pc:picChg>
      </pc:sldChg>
      <pc:sldChg chg="addSp modSp mod modClrScheme chgLayout">
        <pc:chgData name="Clarisa Brown" userId="18089855049_tp_box_2" providerId="OAuth2" clId="{96A95975-A6BE-4984-B49E-3349A4584182}" dt="2025-09-15T17:09:55.248" v="352" actId="1076"/>
        <pc:sldMkLst>
          <pc:docMk/>
          <pc:sldMk cId="0" sldId="326"/>
        </pc:sldMkLst>
        <pc:picChg chg="add mod">
          <ac:chgData name="Clarisa Brown" userId="18089855049_tp_box_2" providerId="OAuth2" clId="{96A95975-A6BE-4984-B49E-3349A4584182}" dt="2025-09-15T17:09:43.855" v="350"/>
          <ac:picMkLst>
            <pc:docMk/>
            <pc:sldMk cId="0" sldId="326"/>
            <ac:picMk id="2" creationId="{B70A3F9A-C957-26AB-906F-AA252D689CFB}"/>
          </ac:picMkLst>
        </pc:picChg>
        <pc:picChg chg="mod ord">
          <ac:chgData name="Clarisa Brown" userId="18089855049_tp_box_2" providerId="OAuth2" clId="{96A95975-A6BE-4984-B49E-3349A4584182}" dt="2025-09-15T17:09:55.248" v="352" actId="1076"/>
          <ac:picMkLst>
            <pc:docMk/>
            <pc:sldMk cId="0" sldId="326"/>
            <ac:picMk id="2029" creationId="{00000000-0000-0000-0000-000000000000}"/>
          </ac:picMkLst>
        </pc:picChg>
      </pc:sldChg>
      <pc:sldChg chg="addSp modSp mod modClrScheme chgLayout">
        <pc:chgData name="Clarisa Brown" userId="18089855049_tp_box_2" providerId="OAuth2" clId="{96A95975-A6BE-4984-B49E-3349A4584182}" dt="2025-09-15T17:10:03.892" v="355"/>
        <pc:sldMkLst>
          <pc:docMk/>
          <pc:sldMk cId="0" sldId="327"/>
        </pc:sldMkLst>
        <pc:picChg chg="add mod">
          <ac:chgData name="Clarisa Brown" userId="18089855049_tp_box_2" providerId="OAuth2" clId="{96A95975-A6BE-4984-B49E-3349A4584182}" dt="2025-09-15T17:10:03.892" v="355"/>
          <ac:picMkLst>
            <pc:docMk/>
            <pc:sldMk cId="0" sldId="327"/>
            <ac:picMk id="2" creationId="{5D99BC94-C628-2B25-218C-2FC698C58359}"/>
          </ac:picMkLst>
        </pc:picChg>
        <pc:picChg chg="mod ord">
          <ac:chgData name="Clarisa Brown" userId="18089855049_tp_box_2" providerId="OAuth2" clId="{96A95975-A6BE-4984-B49E-3349A4584182}" dt="2025-09-15T17:10:03.070" v="354" actId="1076"/>
          <ac:picMkLst>
            <pc:docMk/>
            <pc:sldMk cId="0" sldId="327"/>
            <ac:picMk id="2042" creationId="{00000000-0000-0000-0000-000000000000}"/>
          </ac:picMkLst>
        </pc:picChg>
      </pc:sldChg>
      <pc:sldChg chg="addSp modSp mod modClrScheme chgLayout">
        <pc:chgData name="Clarisa Brown" userId="18089855049_tp_box_2" providerId="OAuth2" clId="{96A95975-A6BE-4984-B49E-3349A4584182}" dt="2025-09-15T17:10:14.433" v="359" actId="1076"/>
        <pc:sldMkLst>
          <pc:docMk/>
          <pc:sldMk cId="0" sldId="328"/>
        </pc:sldMkLst>
        <pc:picChg chg="add mod">
          <ac:chgData name="Clarisa Brown" userId="18089855049_tp_box_2" providerId="OAuth2" clId="{96A95975-A6BE-4984-B49E-3349A4584182}" dt="2025-09-15T17:10:09.865" v="358"/>
          <ac:picMkLst>
            <pc:docMk/>
            <pc:sldMk cId="0" sldId="328"/>
            <ac:picMk id="2" creationId="{A8190818-D82B-0783-74B2-D686D165BCF0}"/>
          </ac:picMkLst>
        </pc:picChg>
        <pc:picChg chg="mod ord">
          <ac:chgData name="Clarisa Brown" userId="18089855049_tp_box_2" providerId="OAuth2" clId="{96A95975-A6BE-4984-B49E-3349A4584182}" dt="2025-09-15T17:10:14.433" v="359" actId="1076"/>
          <ac:picMkLst>
            <pc:docMk/>
            <pc:sldMk cId="0" sldId="328"/>
            <ac:picMk id="2055" creationId="{00000000-0000-0000-0000-000000000000}"/>
          </ac:picMkLst>
        </pc:picChg>
      </pc:sldChg>
      <pc:sldChg chg="delSp modSp mod modClrScheme chgLayout">
        <pc:chgData name="Clarisa Brown" userId="18089855049_tp_box_2" providerId="OAuth2" clId="{96A95975-A6BE-4984-B49E-3349A4584182}" dt="2025-09-15T16:29:56.413" v="143" actId="478"/>
        <pc:sldMkLst>
          <pc:docMk/>
          <pc:sldMk cId="0" sldId="365"/>
        </pc:sldMkLst>
        <pc:spChg chg="mod ord">
          <ac:chgData name="Clarisa Brown" userId="18089855049_tp_box_2" providerId="OAuth2" clId="{96A95975-A6BE-4984-B49E-3349A4584182}" dt="2025-09-15T16:29:37.643" v="140" actId="1076"/>
          <ac:spMkLst>
            <pc:docMk/>
            <pc:sldMk cId="0" sldId="365"/>
            <ac:spMk id="1751" creationId="{00000000-0000-0000-0000-000000000000}"/>
          </ac:spMkLst>
        </pc:spChg>
      </pc:sldChg>
      <pc:sldChg chg="delSp mod modClrScheme chgLayout">
        <pc:chgData name="Clarisa Brown" userId="18089855049_tp_box_2" providerId="OAuth2" clId="{96A95975-A6BE-4984-B49E-3349A4584182}" dt="2025-09-15T16:30:05.883" v="145" actId="700"/>
        <pc:sldMkLst>
          <pc:docMk/>
          <pc:sldMk cId="0" sldId="368"/>
        </pc:sldMkLst>
      </pc:sldChg>
      <pc:sldChg chg="delSp modSp mod modClrScheme chgLayout">
        <pc:chgData name="Clarisa Brown" userId="18089855049_tp_box_2" providerId="OAuth2" clId="{96A95975-A6BE-4984-B49E-3349A4584182}" dt="2025-09-15T16:30:17.055" v="147" actId="478"/>
        <pc:sldMkLst>
          <pc:docMk/>
          <pc:sldMk cId="0" sldId="369"/>
        </pc:sldMkLst>
      </pc:sldChg>
      <pc:sldChg chg="mod modClrScheme chgLayout">
        <pc:chgData name="Clarisa Brown" userId="18089855049_tp_box_2" providerId="OAuth2" clId="{96A95975-A6BE-4984-B49E-3349A4584182}" dt="2025-09-15T16:30:42.931" v="151" actId="700"/>
        <pc:sldMkLst>
          <pc:docMk/>
          <pc:sldMk cId="0" sldId="370"/>
        </pc:sldMkLst>
      </pc:sldChg>
      <pc:sldChg chg="delSp modSp mod modClrScheme chgLayout">
        <pc:chgData name="Clarisa Brown" userId="18089855049_tp_box_2" providerId="OAuth2" clId="{96A95975-A6BE-4984-B49E-3349A4584182}" dt="2025-09-15T16:30:25.406" v="149" actId="478"/>
        <pc:sldMkLst>
          <pc:docMk/>
          <pc:sldMk cId="0" sldId="371"/>
        </pc:sldMkLst>
      </pc:sldChg>
      <pc:sldChg chg="delSp modSp mod modClrScheme chgLayout">
        <pc:chgData name="Clarisa Brown" userId="18089855049_tp_box_2" providerId="OAuth2" clId="{96A95975-A6BE-4984-B49E-3349A4584182}" dt="2025-09-15T16:30:56.423" v="152" actId="478"/>
        <pc:sldMkLst>
          <pc:docMk/>
          <pc:sldMk cId="0" sldId="372"/>
        </pc:sldMkLst>
        <pc:spChg chg="mod ord">
          <ac:chgData name="Clarisa Brown" userId="18089855049_tp_box_2" providerId="OAuth2" clId="{96A95975-A6BE-4984-B49E-3349A4584182}" dt="2025-09-15T16:30:35.112" v="150" actId="700"/>
          <ac:spMkLst>
            <pc:docMk/>
            <pc:sldMk cId="0" sldId="372"/>
            <ac:spMk id="1810" creationId="{00000000-0000-0000-0000-000000000000}"/>
          </ac:spMkLst>
        </pc:spChg>
      </pc:sldChg>
      <pc:sldChg chg="delSp modSp mod modClrScheme chgLayout">
        <pc:chgData name="Clarisa Brown" userId="18089855049_tp_box_2" providerId="OAuth2" clId="{96A95975-A6BE-4984-B49E-3349A4584182}" dt="2025-09-15T16:29:49.898" v="141" actId="478"/>
        <pc:sldMkLst>
          <pc:docMk/>
          <pc:sldMk cId="0" sldId="373"/>
        </pc:sldMkLst>
        <pc:spChg chg="mod ord">
          <ac:chgData name="Clarisa Brown" userId="18089855049_tp_box_2" providerId="OAuth2" clId="{96A95975-A6BE-4984-B49E-3349A4584182}" dt="2025-09-15T16:27:37.336" v="120" actId="700"/>
          <ac:spMkLst>
            <pc:docMk/>
            <pc:sldMk cId="0" sldId="373"/>
            <ac:spMk id="1823" creationId="{00000000-0000-0000-0000-000000000000}"/>
          </ac:spMkLst>
        </pc:spChg>
        <pc:spChg chg="mod ord">
          <ac:chgData name="Clarisa Brown" userId="18089855049_tp_box_2" providerId="OAuth2" clId="{96A95975-A6BE-4984-B49E-3349A4584182}" dt="2025-09-15T16:27:37.336" v="120" actId="700"/>
          <ac:spMkLst>
            <pc:docMk/>
            <pc:sldMk cId="0" sldId="373"/>
            <ac:spMk id="1824" creationId="{00000000-0000-0000-0000-000000000000}"/>
          </ac:spMkLst>
        </pc:spChg>
      </pc:sldChg>
      <pc:sldChg chg="delSp modSp mod modClrScheme chgLayout">
        <pc:chgData name="Clarisa Brown" userId="18089855049_tp_box_2" providerId="OAuth2" clId="{96A95975-A6BE-4984-B49E-3349A4584182}" dt="2025-09-15T16:31:47.158" v="156" actId="700"/>
        <pc:sldMkLst>
          <pc:docMk/>
          <pc:sldMk cId="0" sldId="374"/>
        </pc:sldMkLst>
        <pc:spChg chg="mod ord">
          <ac:chgData name="Clarisa Brown" userId="18089855049_tp_box_2" providerId="OAuth2" clId="{96A95975-A6BE-4984-B49E-3349A4584182}" dt="2025-09-15T16:31:47.158" v="156" actId="700"/>
          <ac:spMkLst>
            <pc:docMk/>
            <pc:sldMk cId="0" sldId="374"/>
            <ac:spMk id="1830" creationId="{00000000-0000-0000-0000-000000000000}"/>
          </ac:spMkLst>
        </pc:spChg>
        <pc:spChg chg="mod ord">
          <ac:chgData name="Clarisa Brown" userId="18089855049_tp_box_2" providerId="OAuth2" clId="{96A95975-A6BE-4984-B49E-3349A4584182}" dt="2025-09-15T16:31:47.158" v="156" actId="700"/>
          <ac:spMkLst>
            <pc:docMk/>
            <pc:sldMk cId="0" sldId="374"/>
            <ac:spMk id="1831" creationId="{00000000-0000-0000-0000-000000000000}"/>
          </ac:spMkLst>
        </pc:spChg>
      </pc:sldChg>
      <pc:sldChg chg="modSp mod modClrScheme chgLayout">
        <pc:chgData name="Clarisa Brown" userId="18089855049_tp_box_2" providerId="OAuth2" clId="{96A95975-A6BE-4984-B49E-3349A4584182}" dt="2025-09-15T16:33:10.330" v="184" actId="700"/>
        <pc:sldMkLst>
          <pc:docMk/>
          <pc:sldMk cId="0" sldId="377"/>
        </pc:sldMkLst>
        <pc:spChg chg="mod ord">
          <ac:chgData name="Clarisa Brown" userId="18089855049_tp_box_2" providerId="OAuth2" clId="{96A95975-A6BE-4984-B49E-3349A4584182}" dt="2025-09-15T16:33:10.330" v="184" actId="700"/>
          <ac:spMkLst>
            <pc:docMk/>
            <pc:sldMk cId="0" sldId="377"/>
            <ac:spMk id="1864" creationId="{00000000-0000-0000-0000-000000000000}"/>
          </ac:spMkLst>
        </pc:spChg>
        <pc:spChg chg="mod ord">
          <ac:chgData name="Clarisa Brown" userId="18089855049_tp_box_2" providerId="OAuth2" clId="{96A95975-A6BE-4984-B49E-3349A4584182}" dt="2025-09-15T16:33:10.330" v="184" actId="700"/>
          <ac:spMkLst>
            <pc:docMk/>
            <pc:sldMk cId="0" sldId="377"/>
            <ac:spMk id="1865" creationId="{00000000-0000-0000-0000-000000000000}"/>
          </ac:spMkLst>
        </pc:spChg>
      </pc:sldChg>
      <pc:sldChg chg="modSp mod modClrScheme chgLayout">
        <pc:chgData name="Clarisa Brown" userId="18089855049_tp_box_2" providerId="OAuth2" clId="{96A95975-A6BE-4984-B49E-3349A4584182}" dt="2025-09-15T16:33:44.176" v="191" actId="1076"/>
        <pc:sldMkLst>
          <pc:docMk/>
          <pc:sldMk cId="0" sldId="378"/>
        </pc:sldMkLst>
        <pc:spChg chg="mod ord">
          <ac:chgData name="Clarisa Brown" userId="18089855049_tp_box_2" providerId="OAuth2" clId="{96A95975-A6BE-4984-B49E-3349A4584182}" dt="2025-09-15T16:33:44.176" v="191" actId="1076"/>
          <ac:spMkLst>
            <pc:docMk/>
            <pc:sldMk cId="0" sldId="378"/>
            <ac:spMk id="1870" creationId="{00000000-0000-0000-0000-000000000000}"/>
          </ac:spMkLst>
        </pc:spChg>
        <pc:spChg chg="mod ord">
          <ac:chgData name="Clarisa Brown" userId="18089855049_tp_box_2" providerId="OAuth2" clId="{96A95975-A6BE-4984-B49E-3349A4584182}" dt="2025-09-15T16:33:37.399" v="189" actId="1076"/>
          <ac:spMkLst>
            <pc:docMk/>
            <pc:sldMk cId="0" sldId="378"/>
            <ac:spMk id="1871" creationId="{00000000-0000-0000-0000-000000000000}"/>
          </ac:spMkLst>
        </pc:spChg>
        <pc:picChg chg="mod">
          <ac:chgData name="Clarisa Brown" userId="18089855049_tp_box_2" providerId="OAuth2" clId="{96A95975-A6BE-4984-B49E-3349A4584182}" dt="2025-09-15T16:33:39.542" v="190" actId="1076"/>
          <ac:picMkLst>
            <pc:docMk/>
            <pc:sldMk cId="0" sldId="378"/>
            <ac:picMk id="3" creationId="{801D9A60-965D-D6B1-E478-00AFDD7CA635}"/>
          </ac:picMkLst>
        </pc:picChg>
      </pc:sldChg>
      <pc:sldChg chg="modSp mod modClrScheme chgLayout">
        <pc:chgData name="Clarisa Brown" userId="18089855049_tp_box_2" providerId="OAuth2" clId="{96A95975-A6BE-4984-B49E-3349A4584182}" dt="2025-09-15T16:33:58.789" v="196" actId="1076"/>
        <pc:sldMkLst>
          <pc:docMk/>
          <pc:sldMk cId="0" sldId="379"/>
        </pc:sldMkLst>
        <pc:spChg chg="mod ord">
          <ac:chgData name="Clarisa Brown" userId="18089855049_tp_box_2" providerId="OAuth2" clId="{96A95975-A6BE-4984-B49E-3349A4584182}" dt="2025-09-15T16:33:53.410" v="194" actId="1076"/>
          <ac:spMkLst>
            <pc:docMk/>
            <pc:sldMk cId="0" sldId="379"/>
            <ac:spMk id="1876" creationId="{00000000-0000-0000-0000-000000000000}"/>
          </ac:spMkLst>
        </pc:spChg>
        <pc:spChg chg="mod ord">
          <ac:chgData name="Clarisa Brown" userId="18089855049_tp_box_2" providerId="OAuth2" clId="{96A95975-A6BE-4984-B49E-3349A4584182}" dt="2025-09-15T16:33:56.809" v="195" actId="1076"/>
          <ac:spMkLst>
            <pc:docMk/>
            <pc:sldMk cId="0" sldId="379"/>
            <ac:spMk id="1877" creationId="{00000000-0000-0000-0000-000000000000}"/>
          </ac:spMkLst>
        </pc:spChg>
        <pc:picChg chg="mod">
          <ac:chgData name="Clarisa Brown" userId="18089855049_tp_box_2" providerId="OAuth2" clId="{96A95975-A6BE-4984-B49E-3349A4584182}" dt="2025-09-15T16:33:58.789" v="196" actId="1076"/>
          <ac:picMkLst>
            <pc:docMk/>
            <pc:sldMk cId="0" sldId="379"/>
            <ac:picMk id="3" creationId="{4DDD0D3E-E476-93BB-1E78-6E97D42F1BA8}"/>
          </ac:picMkLst>
        </pc:picChg>
      </pc:sldChg>
      <pc:sldChg chg="modSp mod modClrScheme chgLayout">
        <pc:chgData name="Clarisa Brown" userId="18089855049_tp_box_2" providerId="OAuth2" clId="{96A95975-A6BE-4984-B49E-3349A4584182}" dt="2025-09-15T16:34:21.207" v="204" actId="1076"/>
        <pc:sldMkLst>
          <pc:docMk/>
          <pc:sldMk cId="0" sldId="380"/>
        </pc:sldMkLst>
        <pc:spChg chg="mod ord">
          <ac:chgData name="Clarisa Brown" userId="18089855049_tp_box_2" providerId="OAuth2" clId="{96A95975-A6BE-4984-B49E-3349A4584182}" dt="2025-09-15T16:34:05.832" v="199" actId="1076"/>
          <ac:spMkLst>
            <pc:docMk/>
            <pc:sldMk cId="0" sldId="380"/>
            <ac:spMk id="1882" creationId="{00000000-0000-0000-0000-000000000000}"/>
          </ac:spMkLst>
        </pc:spChg>
        <pc:spChg chg="mod ord">
          <ac:chgData name="Clarisa Brown" userId="18089855049_tp_box_2" providerId="OAuth2" clId="{96A95975-A6BE-4984-B49E-3349A4584182}" dt="2025-09-15T16:34:21.207" v="204" actId="1076"/>
          <ac:spMkLst>
            <pc:docMk/>
            <pc:sldMk cId="0" sldId="380"/>
            <ac:spMk id="1883" creationId="{00000000-0000-0000-0000-000000000000}"/>
          </ac:spMkLst>
        </pc:spChg>
        <pc:picChg chg="mod">
          <ac:chgData name="Clarisa Brown" userId="18089855049_tp_box_2" providerId="OAuth2" clId="{96A95975-A6BE-4984-B49E-3349A4584182}" dt="2025-09-15T16:34:17.277" v="203" actId="1076"/>
          <ac:picMkLst>
            <pc:docMk/>
            <pc:sldMk cId="0" sldId="380"/>
            <ac:picMk id="3" creationId="{2FD23B92-2AA5-680B-6A53-B421731D26B6}"/>
          </ac:picMkLst>
        </pc:picChg>
      </pc:sldChg>
      <pc:sldChg chg="modSp mod modClrScheme chgLayout">
        <pc:chgData name="Clarisa Brown" userId="18089855049_tp_box_2" providerId="OAuth2" clId="{96A95975-A6BE-4984-B49E-3349A4584182}" dt="2025-09-15T16:34:36.529" v="209" actId="14100"/>
        <pc:sldMkLst>
          <pc:docMk/>
          <pc:sldMk cId="0" sldId="381"/>
        </pc:sldMkLst>
        <pc:spChg chg="mod ord">
          <ac:chgData name="Clarisa Brown" userId="18089855049_tp_box_2" providerId="OAuth2" clId="{96A95975-A6BE-4984-B49E-3349A4584182}" dt="2025-09-15T16:34:32.187" v="207" actId="1076"/>
          <ac:spMkLst>
            <pc:docMk/>
            <pc:sldMk cId="0" sldId="381"/>
            <ac:spMk id="1888" creationId="{00000000-0000-0000-0000-000000000000}"/>
          </ac:spMkLst>
        </pc:spChg>
        <pc:spChg chg="mod ord">
          <ac:chgData name="Clarisa Brown" userId="18089855049_tp_box_2" providerId="OAuth2" clId="{96A95975-A6BE-4984-B49E-3349A4584182}" dt="2025-09-15T16:34:36.529" v="209" actId="14100"/>
          <ac:spMkLst>
            <pc:docMk/>
            <pc:sldMk cId="0" sldId="381"/>
            <ac:spMk id="1889" creationId="{00000000-0000-0000-0000-000000000000}"/>
          </ac:spMkLst>
        </pc:spChg>
        <pc:picChg chg="mod">
          <ac:chgData name="Clarisa Brown" userId="18089855049_tp_box_2" providerId="OAuth2" clId="{96A95975-A6BE-4984-B49E-3349A4584182}" dt="2025-09-15T16:34:34.084" v="208" actId="1076"/>
          <ac:picMkLst>
            <pc:docMk/>
            <pc:sldMk cId="0" sldId="381"/>
            <ac:picMk id="3" creationId="{E3D4F065-0C96-4522-EAB7-D5997C96B3FB}"/>
          </ac:picMkLst>
        </pc:picChg>
      </pc:sldChg>
      <pc:sldChg chg="addSp modSp mod modClrScheme chgLayout">
        <pc:chgData name="Clarisa Brown" userId="18089855049_tp_box_2" providerId="OAuth2" clId="{96A95975-A6BE-4984-B49E-3349A4584182}" dt="2025-09-15T17:12:04.516" v="383" actId="1076"/>
        <pc:sldMkLst>
          <pc:docMk/>
          <pc:sldMk cId="0" sldId="383"/>
        </pc:sldMkLst>
        <pc:picChg chg="add mod">
          <ac:chgData name="Clarisa Brown" userId="18089855049_tp_box_2" providerId="OAuth2" clId="{96A95975-A6BE-4984-B49E-3349A4584182}" dt="2025-09-15T17:12:04.516" v="383" actId="1076"/>
          <ac:picMkLst>
            <pc:docMk/>
            <pc:sldMk cId="0" sldId="383"/>
            <ac:picMk id="2" creationId="{2F41FF5C-F7FB-7107-D213-6EC67E170160}"/>
          </ac:picMkLst>
        </pc:picChg>
      </pc:sldChg>
      <pc:sldChg chg="modSp mod modClrScheme chgLayout">
        <pc:chgData name="Clarisa Brown" userId="18089855049_tp_box_2" providerId="OAuth2" clId="{96A95975-A6BE-4984-B49E-3349A4584182}" dt="2025-09-15T17:12:33.574" v="390" actId="1076"/>
        <pc:sldMkLst>
          <pc:docMk/>
          <pc:sldMk cId="0" sldId="384"/>
        </pc:sldMkLst>
        <pc:spChg chg="mod ord">
          <ac:chgData name="Clarisa Brown" userId="18089855049_tp_box_2" providerId="OAuth2" clId="{96A95975-A6BE-4984-B49E-3349A4584182}" dt="2025-09-15T17:12:33.574" v="390" actId="1076"/>
          <ac:spMkLst>
            <pc:docMk/>
            <pc:sldMk cId="0" sldId="384"/>
            <ac:spMk id="1915" creationId="{00000000-0000-0000-0000-000000000000}"/>
          </ac:spMkLst>
        </pc:spChg>
      </pc:sldChg>
      <pc:sldChg chg="modSp mod modClrScheme chgLayout">
        <pc:chgData name="Clarisa Brown" userId="18089855049_tp_box_2" providerId="OAuth2" clId="{96A95975-A6BE-4984-B49E-3349A4584182}" dt="2025-09-15T17:12:29.492" v="389" actId="1076"/>
        <pc:sldMkLst>
          <pc:docMk/>
          <pc:sldMk cId="0" sldId="385"/>
        </pc:sldMkLst>
        <pc:spChg chg="mod ord">
          <ac:chgData name="Clarisa Brown" userId="18089855049_tp_box_2" providerId="OAuth2" clId="{96A95975-A6BE-4984-B49E-3349A4584182}" dt="2025-09-15T17:12:29.492" v="389" actId="1076"/>
          <ac:spMkLst>
            <pc:docMk/>
            <pc:sldMk cId="0" sldId="385"/>
            <ac:spMk id="1921" creationId="{00000000-0000-0000-0000-000000000000}"/>
          </ac:spMkLst>
        </pc:spChg>
      </pc:sldChg>
      <pc:sldChg chg="mod modClrScheme chgLayout">
        <pc:chgData name="Clarisa Brown" userId="18089855049_tp_box_2" providerId="OAuth2" clId="{96A95975-A6BE-4984-B49E-3349A4584182}" dt="2025-09-15T17:12:36.719" v="391" actId="700"/>
        <pc:sldMkLst>
          <pc:docMk/>
          <pc:sldMk cId="0" sldId="386"/>
        </pc:sldMkLst>
      </pc:sldChg>
      <pc:sldChg chg="modSp mod modClrScheme chgLayout">
        <pc:chgData name="Clarisa Brown" userId="18089855049_tp_box_2" providerId="OAuth2" clId="{96A95975-A6BE-4984-B49E-3349A4584182}" dt="2025-09-15T17:17:05.434" v="396" actId="27636"/>
        <pc:sldMkLst>
          <pc:docMk/>
          <pc:sldMk cId="0" sldId="387"/>
        </pc:sldMkLst>
        <pc:spChg chg="mod ord">
          <ac:chgData name="Clarisa Brown" userId="18089855049_tp_box_2" providerId="OAuth2" clId="{96A95975-A6BE-4984-B49E-3349A4584182}" dt="2025-09-15T17:17:05.434" v="396" actId="27636"/>
          <ac:spMkLst>
            <pc:docMk/>
            <pc:sldMk cId="0" sldId="387"/>
            <ac:spMk id="5" creationId="{BE976E7B-947D-BD8A-BF49-65E8C65F6610}"/>
          </ac:spMkLst>
        </pc:spChg>
      </pc:sldChg>
      <pc:sldChg chg="mod modClrScheme chgLayout">
        <pc:chgData name="Clarisa Brown" userId="18089855049_tp_box_2" providerId="OAuth2" clId="{96A95975-A6BE-4984-B49E-3349A4584182}" dt="2025-09-15T17:17:15.551" v="397" actId="700"/>
        <pc:sldMkLst>
          <pc:docMk/>
          <pc:sldMk cId="0" sldId="388"/>
        </pc:sldMkLst>
      </pc:sldChg>
      <pc:sldChg chg="addSp modSp mod modClrScheme chgLayout">
        <pc:chgData name="Clarisa Brown" userId="18089855049_tp_box_2" providerId="OAuth2" clId="{96A95975-A6BE-4984-B49E-3349A4584182}" dt="2025-09-15T17:17:27.162" v="400" actId="1076"/>
        <pc:sldMkLst>
          <pc:docMk/>
          <pc:sldMk cId="0" sldId="389"/>
        </pc:sldMkLst>
        <pc:spChg chg="mod ord">
          <ac:chgData name="Clarisa Brown" userId="18089855049_tp_box_2" providerId="OAuth2" clId="{96A95975-A6BE-4984-B49E-3349A4584182}" dt="2025-09-15T17:17:19.511" v="398" actId="700"/>
          <ac:spMkLst>
            <pc:docMk/>
            <pc:sldMk cId="0" sldId="389"/>
            <ac:spMk id="3" creationId="{A0B78D19-A3B6-F4F3-B9BF-687A69C07F49}"/>
          </ac:spMkLst>
        </pc:spChg>
        <pc:picChg chg="add mod">
          <ac:chgData name="Clarisa Brown" userId="18089855049_tp_box_2" providerId="OAuth2" clId="{96A95975-A6BE-4984-B49E-3349A4584182}" dt="2025-09-15T17:17:27.162" v="400" actId="1076"/>
          <ac:picMkLst>
            <pc:docMk/>
            <pc:sldMk cId="0" sldId="389"/>
            <ac:picMk id="2" creationId="{2CE7FE4A-6AE9-59B8-CD52-6BD5C018B5A0}"/>
          </ac:picMkLst>
        </pc:picChg>
      </pc:sldChg>
      <pc:sldChg chg="modSp mod modClrScheme chgLayout">
        <pc:chgData name="Clarisa Brown" userId="18089855049_tp_box_2" providerId="OAuth2" clId="{96A95975-A6BE-4984-B49E-3349A4584182}" dt="2025-09-15T17:17:34.947" v="403" actId="1076"/>
        <pc:sldMkLst>
          <pc:docMk/>
          <pc:sldMk cId="0" sldId="390"/>
        </pc:sldMkLst>
        <pc:spChg chg="mod ord">
          <ac:chgData name="Clarisa Brown" userId="18089855049_tp_box_2" providerId="OAuth2" clId="{96A95975-A6BE-4984-B49E-3349A4584182}" dt="2025-09-15T17:17:34.947" v="403" actId="1076"/>
          <ac:spMkLst>
            <pc:docMk/>
            <pc:sldMk cId="0" sldId="390"/>
            <ac:spMk id="3" creationId="{B789E07F-095C-D676-187F-8682118388A8}"/>
          </ac:spMkLst>
        </pc:spChg>
      </pc:sldChg>
      <pc:sldChg chg="modSp mod modClrScheme chgLayout">
        <pc:chgData name="Clarisa Brown" userId="18089855049_tp_box_2" providerId="OAuth2" clId="{96A95975-A6BE-4984-B49E-3349A4584182}" dt="2025-09-15T17:17:45.364" v="408" actId="1076"/>
        <pc:sldMkLst>
          <pc:docMk/>
          <pc:sldMk cId="0" sldId="391"/>
        </pc:sldMkLst>
        <pc:spChg chg="mod ord">
          <ac:chgData name="Clarisa Brown" userId="18089855049_tp_box_2" providerId="OAuth2" clId="{96A95975-A6BE-4984-B49E-3349A4584182}" dt="2025-09-15T17:17:45.364" v="408" actId="1076"/>
          <ac:spMkLst>
            <pc:docMk/>
            <pc:sldMk cId="0" sldId="391"/>
            <ac:spMk id="4" creationId="{DD9ED596-4E90-6BC1-7398-30BB34963B3F}"/>
          </ac:spMkLst>
        </pc:spChg>
      </pc:sldChg>
      <pc:sldChg chg="mod modClrScheme chgLayout">
        <pc:chgData name="Clarisa Brown" userId="18089855049_tp_box_2" providerId="OAuth2" clId="{96A95975-A6BE-4984-B49E-3349A4584182}" dt="2025-09-15T17:17:48.160" v="409" actId="700"/>
        <pc:sldMkLst>
          <pc:docMk/>
          <pc:sldMk cId="0" sldId="392"/>
        </pc:sldMkLst>
      </pc:sldChg>
      <pc:sldChg chg="mod modClrScheme chgLayout">
        <pc:chgData name="Clarisa Brown" userId="18089855049_tp_box_2" providerId="OAuth2" clId="{96A95975-A6BE-4984-B49E-3349A4584182}" dt="2025-09-15T17:17:52.009" v="410" actId="700"/>
        <pc:sldMkLst>
          <pc:docMk/>
          <pc:sldMk cId="0" sldId="393"/>
        </pc:sldMkLst>
      </pc:sldChg>
      <pc:sldChg chg="addSp modSp mod modClrScheme chgLayout">
        <pc:chgData name="Clarisa Brown" userId="18089855049_tp_box_2" providerId="OAuth2" clId="{96A95975-A6BE-4984-B49E-3349A4584182}" dt="2025-09-15T17:18:32.825" v="419" actId="1076"/>
        <pc:sldMkLst>
          <pc:docMk/>
          <pc:sldMk cId="0" sldId="394"/>
        </pc:sldMkLst>
        <pc:spChg chg="add mod ord">
          <ac:chgData name="Clarisa Brown" userId="18089855049_tp_box_2" providerId="OAuth2" clId="{96A95975-A6BE-4984-B49E-3349A4584182}" dt="2025-09-15T17:18:29.293" v="418" actId="167"/>
          <ac:spMkLst>
            <pc:docMk/>
            <pc:sldMk cId="0" sldId="394"/>
            <ac:spMk id="3" creationId="{1EE2DAAF-22E9-7DC6-6BF5-CB33AB8D8ACD}"/>
          </ac:spMkLst>
        </pc:spChg>
        <pc:picChg chg="add mod">
          <ac:chgData name="Clarisa Brown" userId="18089855049_tp_box_2" providerId="OAuth2" clId="{96A95975-A6BE-4984-B49E-3349A4584182}" dt="2025-09-15T17:18:32.825" v="419" actId="1076"/>
          <ac:picMkLst>
            <pc:docMk/>
            <pc:sldMk cId="0" sldId="394"/>
            <ac:picMk id="2" creationId="{A360D3AB-2B99-B0FF-075B-DD1D5C7F1F7C}"/>
          </ac:picMkLst>
        </pc:picChg>
      </pc:sldChg>
      <pc:sldChg chg="mod modClrScheme chgLayout">
        <pc:chgData name="Clarisa Brown" userId="18089855049_tp_box_2" providerId="OAuth2" clId="{96A95975-A6BE-4984-B49E-3349A4584182}" dt="2025-09-15T17:18:36.587" v="420" actId="700"/>
        <pc:sldMkLst>
          <pc:docMk/>
          <pc:sldMk cId="0" sldId="395"/>
        </pc:sldMkLst>
      </pc:sldChg>
      <pc:sldChg chg="mod modClrScheme chgLayout">
        <pc:chgData name="Clarisa Brown" userId="18089855049_tp_box_2" providerId="OAuth2" clId="{96A95975-A6BE-4984-B49E-3349A4584182}" dt="2025-09-15T17:18:39.902" v="421" actId="700"/>
        <pc:sldMkLst>
          <pc:docMk/>
          <pc:sldMk cId="0" sldId="397"/>
        </pc:sldMkLst>
      </pc:sldChg>
      <pc:sldChg chg="mod modClrScheme chgLayout">
        <pc:chgData name="Clarisa Brown" userId="18089855049_tp_box_2" providerId="OAuth2" clId="{96A95975-A6BE-4984-B49E-3349A4584182}" dt="2025-09-15T17:19:29.126" v="444" actId="700"/>
        <pc:sldMkLst>
          <pc:docMk/>
          <pc:sldMk cId="0" sldId="398"/>
        </pc:sldMkLst>
      </pc:sldChg>
      <pc:sldChg chg="delSp modSp mod modClrScheme chgLayout">
        <pc:chgData name="Clarisa Brown" userId="18089855049_tp_box_2" providerId="OAuth2" clId="{96A95975-A6BE-4984-B49E-3349A4584182}" dt="2025-09-15T16:29:52.363" v="142" actId="478"/>
        <pc:sldMkLst>
          <pc:docMk/>
          <pc:sldMk cId="0" sldId="419"/>
        </pc:sldMkLst>
        <pc:spChg chg="mod ord">
          <ac:chgData name="Clarisa Brown" userId="18089855049_tp_box_2" providerId="OAuth2" clId="{96A95975-A6BE-4984-B49E-3349A4584182}" dt="2025-09-15T16:27:48.715" v="121" actId="700"/>
          <ac:spMkLst>
            <pc:docMk/>
            <pc:sldMk cId="0" sldId="419"/>
            <ac:spMk id="2247" creationId="{00000000-0000-0000-0000-000000000000}"/>
          </ac:spMkLst>
        </pc:spChg>
        <pc:spChg chg="mod ord">
          <ac:chgData name="Clarisa Brown" userId="18089855049_tp_box_2" providerId="OAuth2" clId="{96A95975-A6BE-4984-B49E-3349A4584182}" dt="2025-09-15T16:27:48.715" v="121" actId="700"/>
          <ac:spMkLst>
            <pc:docMk/>
            <pc:sldMk cId="0" sldId="419"/>
            <ac:spMk id="2248" creationId="{00000000-0000-0000-0000-000000000000}"/>
          </ac:spMkLst>
        </pc:spChg>
      </pc:sldChg>
      <pc:sldChg chg="addSp delSp modSp mod modClrScheme chgLayout">
        <pc:chgData name="Clarisa Brown" userId="18089855049_tp_box_2" providerId="OAuth2" clId="{96A95975-A6BE-4984-B49E-3349A4584182}" dt="2025-09-15T17:23:12.727" v="493" actId="1076"/>
        <pc:sldMkLst>
          <pc:docMk/>
          <pc:sldMk cId="0" sldId="480"/>
        </pc:sldMkLst>
        <pc:spChg chg="mod ord">
          <ac:chgData name="Clarisa Brown" userId="18089855049_tp_box_2" providerId="OAuth2" clId="{96A95975-A6BE-4984-B49E-3349A4584182}" dt="2025-09-15T17:22:58.079" v="489" actId="1076"/>
          <ac:spMkLst>
            <pc:docMk/>
            <pc:sldMk cId="0" sldId="480"/>
            <ac:spMk id="2979" creationId="{00000000-0000-0000-0000-000000000000}"/>
          </ac:spMkLst>
        </pc:spChg>
        <pc:spChg chg="mod ord">
          <ac:chgData name="Clarisa Brown" userId="18089855049_tp_box_2" providerId="OAuth2" clId="{96A95975-A6BE-4984-B49E-3349A4584182}" dt="2025-09-15T17:23:06.066" v="492" actId="1076"/>
          <ac:spMkLst>
            <pc:docMk/>
            <pc:sldMk cId="0" sldId="480"/>
            <ac:spMk id="2980" creationId="{00000000-0000-0000-0000-000000000000}"/>
          </ac:spMkLst>
        </pc:spChg>
        <pc:picChg chg="add mod">
          <ac:chgData name="Clarisa Brown" userId="18089855049_tp_box_2" providerId="OAuth2" clId="{96A95975-A6BE-4984-B49E-3349A4584182}" dt="2025-09-15T17:22:54.674" v="488" actId="1076"/>
          <ac:picMkLst>
            <pc:docMk/>
            <pc:sldMk cId="0" sldId="480"/>
            <ac:picMk id="2" creationId="{A1929FD9-FFFC-569F-71B9-BCC9EBC48895}"/>
          </ac:picMkLst>
        </pc:picChg>
        <pc:picChg chg="mod">
          <ac:chgData name="Clarisa Brown" userId="18089855049_tp_box_2" providerId="OAuth2" clId="{96A95975-A6BE-4984-B49E-3349A4584182}" dt="2025-09-15T17:23:12.727" v="493" actId="1076"/>
          <ac:picMkLst>
            <pc:docMk/>
            <pc:sldMk cId="0" sldId="480"/>
            <ac:picMk id="2983" creationId="{00000000-0000-0000-0000-000000000000}"/>
          </ac:picMkLst>
        </pc:picChg>
      </pc:sldChg>
      <pc:sldChg chg="addSp delSp modSp mod modClrScheme chgLayout">
        <pc:chgData name="Clarisa Brown" userId="18089855049_tp_box_2" providerId="OAuth2" clId="{96A95975-A6BE-4984-B49E-3349A4584182}" dt="2025-09-15T16:15:40.505" v="83" actId="2711"/>
        <pc:sldMkLst>
          <pc:docMk/>
          <pc:sldMk cId="1047449446" sldId="487"/>
        </pc:sldMkLst>
        <pc:spChg chg="add mod ord">
          <ac:chgData name="Clarisa Brown" userId="18089855049_tp_box_2" providerId="OAuth2" clId="{96A95975-A6BE-4984-B49E-3349A4584182}" dt="2025-09-15T16:15:32.293" v="81" actId="700"/>
          <ac:spMkLst>
            <pc:docMk/>
            <pc:sldMk cId="1047449446" sldId="487"/>
            <ac:spMk id="14" creationId="{6BA78481-8167-0F4E-39A8-6E70C92833A6}"/>
          </ac:spMkLst>
        </pc:spChg>
        <pc:spChg chg="mod ord">
          <ac:chgData name="Clarisa Brown" userId="18089855049_tp_box_2" providerId="OAuth2" clId="{96A95975-A6BE-4984-B49E-3349A4584182}" dt="2025-09-15T16:15:40.505" v="83" actId="2711"/>
          <ac:spMkLst>
            <pc:docMk/>
            <pc:sldMk cId="1047449446" sldId="487"/>
            <ac:spMk id="422" creationId="{F7351F67-7CBE-0BCC-AFF9-C23D3FFBD240}"/>
          </ac:spMkLst>
        </pc:spChg>
      </pc:sldChg>
      <pc:sldChg chg="addSp delSp modSp mod modClrScheme chgLayout">
        <pc:chgData name="Clarisa Brown" userId="18089855049_tp_box_2" providerId="OAuth2" clId="{96A95975-A6BE-4984-B49E-3349A4584182}" dt="2025-09-15T17:20:52.597" v="462" actId="1076"/>
        <pc:sldMkLst>
          <pc:docMk/>
          <pc:sldMk cId="3343244989" sldId="494"/>
        </pc:sldMkLst>
        <pc:spChg chg="mod ord">
          <ac:chgData name="Clarisa Brown" userId="18089855049_tp_box_2" providerId="OAuth2" clId="{96A95975-A6BE-4984-B49E-3349A4584182}" dt="2025-09-15T17:20:52.597" v="462" actId="1076"/>
          <ac:spMkLst>
            <pc:docMk/>
            <pc:sldMk cId="3343244989" sldId="494"/>
            <ac:spMk id="2103" creationId="{00000000-0000-0000-0000-000000000000}"/>
          </ac:spMkLst>
        </pc:spChg>
        <pc:spChg chg="mod ord">
          <ac:chgData name="Clarisa Brown" userId="18089855049_tp_box_2" providerId="OAuth2" clId="{96A95975-A6BE-4984-B49E-3349A4584182}" dt="2025-09-15T17:20:50.134" v="461" actId="1076"/>
          <ac:spMkLst>
            <pc:docMk/>
            <pc:sldMk cId="3343244989" sldId="494"/>
            <ac:spMk id="2104" creationId="{00000000-0000-0000-0000-000000000000}"/>
          </ac:spMkLst>
        </pc:spChg>
        <pc:picChg chg="add mod">
          <ac:chgData name="Clarisa Brown" userId="18089855049_tp_box_2" providerId="OAuth2" clId="{96A95975-A6BE-4984-B49E-3349A4584182}" dt="2025-09-15T17:20:46.200" v="459" actId="1076"/>
          <ac:picMkLst>
            <pc:docMk/>
            <pc:sldMk cId="3343244989" sldId="494"/>
            <ac:picMk id="2" creationId="{616143A0-78D5-6CC5-4BD0-8DE1DB34FD93}"/>
          </ac:picMkLst>
        </pc:picChg>
      </pc:sldChg>
      <pc:sldChg chg="addSp delSp modSp mod modClrScheme chgLayout">
        <pc:chgData name="Clarisa Brown" userId="18089855049_tp_box_2" providerId="OAuth2" clId="{96A95975-A6BE-4984-B49E-3349A4584182}" dt="2025-09-15T17:22:35.157" v="482" actId="478"/>
        <pc:sldMkLst>
          <pc:docMk/>
          <pc:sldMk cId="2498877698" sldId="498"/>
        </pc:sldMkLst>
        <pc:spChg chg="mod ord">
          <ac:chgData name="Clarisa Brown" userId="18089855049_tp_box_2" providerId="OAuth2" clId="{96A95975-A6BE-4984-B49E-3349A4584182}" dt="2025-09-15T17:22:28.821" v="480" actId="700"/>
          <ac:spMkLst>
            <pc:docMk/>
            <pc:sldMk cId="2498877698" sldId="498"/>
            <ac:spMk id="2125" creationId="{17E47B07-7CA6-040D-E9A3-E4BA7B45D8F6}"/>
          </ac:spMkLst>
        </pc:spChg>
      </pc:sldChg>
      <pc:sldChg chg="addSp delSp modSp mod">
        <pc:chgData name="Clarisa Brown" userId="18089855049_tp_box_2" providerId="OAuth2" clId="{96A95975-A6BE-4984-B49E-3349A4584182}" dt="2025-09-15T17:21:02.724" v="465" actId="1076"/>
        <pc:sldMkLst>
          <pc:docMk/>
          <pc:sldMk cId="527776235" sldId="499"/>
        </pc:sldMkLst>
        <pc:picChg chg="add mod">
          <ac:chgData name="Clarisa Brown" userId="18089855049_tp_box_2" providerId="OAuth2" clId="{96A95975-A6BE-4984-B49E-3349A4584182}" dt="2025-09-15T17:21:02.724" v="465" actId="1076"/>
          <ac:picMkLst>
            <pc:docMk/>
            <pc:sldMk cId="527776235" sldId="499"/>
            <ac:picMk id="2" creationId="{084B796E-C220-25A0-3FD2-7F8A277FCE8F}"/>
          </ac:picMkLst>
        </pc:picChg>
      </pc:sldChg>
      <pc:sldChg chg="delSp modSp mod modClrScheme chgLayout">
        <pc:chgData name="Clarisa Brown" userId="18089855049_tp_box_2" providerId="OAuth2" clId="{96A95975-A6BE-4984-B49E-3349A4584182}" dt="2025-09-15T16:31:59.701" v="158" actId="478"/>
        <pc:sldMkLst>
          <pc:docMk/>
          <pc:sldMk cId="3652076890" sldId="502"/>
        </pc:sldMkLst>
        <pc:spChg chg="mod ord">
          <ac:chgData name="Clarisa Brown" userId="18089855049_tp_box_2" providerId="OAuth2" clId="{96A95975-A6BE-4984-B49E-3349A4584182}" dt="2025-09-15T16:31:51.153" v="157" actId="700"/>
          <ac:spMkLst>
            <pc:docMk/>
            <pc:sldMk cId="3652076890" sldId="502"/>
            <ac:spMk id="2111" creationId="{00000000-0000-0000-0000-000000000000}"/>
          </ac:spMkLst>
        </pc:spChg>
        <pc:spChg chg="mod ord">
          <ac:chgData name="Clarisa Brown" userId="18089855049_tp_box_2" providerId="OAuth2" clId="{96A95975-A6BE-4984-B49E-3349A4584182}" dt="2025-09-15T16:31:51.153" v="157" actId="700"/>
          <ac:spMkLst>
            <pc:docMk/>
            <pc:sldMk cId="3652076890" sldId="502"/>
            <ac:spMk id="2112" creationId="{00000000-0000-0000-0000-000000000000}"/>
          </ac:spMkLst>
        </pc:spChg>
      </pc:sldChg>
      <pc:sldChg chg="mod modClrScheme chgLayout">
        <pc:chgData name="Clarisa Brown" userId="18089855049_tp_box_2" providerId="OAuth2" clId="{96A95975-A6BE-4984-B49E-3349A4584182}" dt="2025-09-15T16:32:03.633" v="159" actId="700"/>
        <pc:sldMkLst>
          <pc:docMk/>
          <pc:sldMk cId="3575284117" sldId="503"/>
        </pc:sldMkLst>
      </pc:sldChg>
      <pc:sldChg chg="addSp delSp modSp mod modClrScheme chgLayout">
        <pc:chgData name="Clarisa Brown" userId="18089855049_tp_box_2" providerId="OAuth2" clId="{96A95975-A6BE-4984-B49E-3349A4584182}" dt="2025-09-15T16:32:10.629" v="161" actId="478"/>
        <pc:sldMkLst>
          <pc:docMk/>
          <pc:sldMk cId="1250505824" sldId="504"/>
        </pc:sldMkLst>
        <pc:spChg chg="add mod ord">
          <ac:chgData name="Clarisa Brown" userId="18089855049_tp_box_2" providerId="OAuth2" clId="{96A95975-A6BE-4984-B49E-3349A4584182}" dt="2025-09-15T16:32:08.902" v="160" actId="700"/>
          <ac:spMkLst>
            <pc:docMk/>
            <pc:sldMk cId="1250505824" sldId="504"/>
            <ac:spMk id="2" creationId="{1CDFE1E3-4035-43A4-C822-7F89FE510ED1}"/>
          </ac:spMkLst>
        </pc:spChg>
        <pc:spChg chg="mod ord">
          <ac:chgData name="Clarisa Brown" userId="18089855049_tp_box_2" providerId="OAuth2" clId="{96A95975-A6BE-4984-B49E-3349A4584182}" dt="2025-09-15T16:32:08.902" v="160" actId="700"/>
          <ac:spMkLst>
            <pc:docMk/>
            <pc:sldMk cId="1250505824" sldId="504"/>
            <ac:spMk id="2125" creationId="{00000000-0000-0000-0000-000000000000}"/>
          </ac:spMkLst>
        </pc:spChg>
      </pc:sldChg>
      <pc:sldChg chg="addSp delSp modSp mod modClrScheme chgLayout">
        <pc:chgData name="Clarisa Brown" userId="18089855049_tp_box_2" providerId="OAuth2" clId="{96A95975-A6BE-4984-B49E-3349A4584182}" dt="2025-09-15T17:11:40.824" v="378" actId="478"/>
        <pc:sldMkLst>
          <pc:docMk/>
          <pc:sldMk cId="3040084943" sldId="505"/>
        </pc:sldMkLst>
        <pc:spChg chg="mod ord">
          <ac:chgData name="Clarisa Brown" userId="18089855049_tp_box_2" providerId="OAuth2" clId="{96A95975-A6BE-4984-B49E-3349A4584182}" dt="2025-09-15T17:11:37.012" v="377" actId="700"/>
          <ac:spMkLst>
            <pc:docMk/>
            <pc:sldMk cId="3040084943" sldId="505"/>
            <ac:spMk id="1766" creationId="{785CF071-11B2-DCA8-61AD-450B3E3A5E55}"/>
          </ac:spMkLst>
        </pc:spChg>
      </pc:sldChg>
      <pc:sldChg chg="addSp delSp modSp mod">
        <pc:chgData name="Clarisa Brown" userId="18089855049_tp_box_2" providerId="OAuth2" clId="{96A95975-A6BE-4984-B49E-3349A4584182}" dt="2025-09-15T17:10:58.366" v="376" actId="1076"/>
        <pc:sldMkLst>
          <pc:docMk/>
          <pc:sldMk cId="1465250746" sldId="509"/>
        </pc:sldMkLst>
        <pc:picChg chg="add mod">
          <ac:chgData name="Clarisa Brown" userId="18089855049_tp_box_2" providerId="OAuth2" clId="{96A95975-A6BE-4984-B49E-3349A4584182}" dt="2025-09-15T17:10:58.366" v="376" actId="1076"/>
          <ac:picMkLst>
            <pc:docMk/>
            <pc:sldMk cId="1465250746" sldId="509"/>
            <ac:picMk id="2" creationId="{BA74DB6E-A99B-5C6E-3CC9-1F73E30D4B09}"/>
          </ac:picMkLst>
        </pc:picChg>
      </pc:sldChg>
      <pc:sldChg chg="delSp modSp mod modClrScheme chgLayout">
        <pc:chgData name="Clarisa Brown" userId="18089855049_tp_box_2" providerId="OAuth2" clId="{96A95975-A6BE-4984-B49E-3349A4584182}" dt="2025-09-15T17:33:10.972" v="569" actId="14100"/>
        <pc:sldMkLst>
          <pc:docMk/>
          <pc:sldMk cId="4063560005" sldId="510"/>
        </pc:sldMkLst>
        <pc:spChg chg="mod ord">
          <ac:chgData name="Clarisa Brown" userId="18089855049_tp_box_2" providerId="OAuth2" clId="{96A95975-A6BE-4984-B49E-3349A4584182}" dt="2025-09-15T17:33:10.972" v="569" actId="14100"/>
          <ac:spMkLst>
            <pc:docMk/>
            <pc:sldMk cId="4063560005" sldId="510"/>
            <ac:spMk id="2254" creationId="{F77DFBD4-FD42-EF3B-9FAA-DBF57DFAB4BB}"/>
          </ac:spMkLst>
        </pc:spChg>
        <pc:graphicFrameChg chg="mod modGraphic">
          <ac:chgData name="Clarisa Brown" userId="18089855049_tp_box_2" providerId="OAuth2" clId="{96A95975-A6BE-4984-B49E-3349A4584182}" dt="2025-09-15T17:32:52.668" v="567" actId="14100"/>
          <ac:graphicFrameMkLst>
            <pc:docMk/>
            <pc:sldMk cId="4063560005" sldId="510"/>
            <ac:graphicFrameMk id="3" creationId="{F8CF5751-CCBD-A67B-B4F8-9150FBF3BFA6}"/>
          </ac:graphicFrameMkLst>
        </pc:graphicFrameChg>
      </pc:sldChg>
      <pc:sldChg chg="addSp delSp modSp mod modClrScheme chgLayout">
        <pc:chgData name="Clarisa Brown" userId="18089855049_tp_box_2" providerId="OAuth2" clId="{96A95975-A6BE-4984-B49E-3349A4584182}" dt="2025-09-15T16:32:28.266" v="177" actId="20577"/>
        <pc:sldMkLst>
          <pc:docMk/>
          <pc:sldMk cId="3813660820" sldId="513"/>
        </pc:sldMkLst>
        <pc:spChg chg="add mod ord">
          <ac:chgData name="Clarisa Brown" userId="18089855049_tp_box_2" providerId="OAuth2" clId="{96A95975-A6BE-4984-B49E-3349A4584182}" dt="2025-09-15T16:32:28.266" v="177" actId="20577"/>
          <ac:spMkLst>
            <pc:docMk/>
            <pc:sldMk cId="3813660820" sldId="513"/>
            <ac:spMk id="2" creationId="{E62D7B4E-8B87-5792-BD7E-5F89403D59AE}"/>
          </ac:spMkLst>
        </pc:spChg>
        <pc:spChg chg="mod ord">
          <ac:chgData name="Clarisa Brown" userId="18089855049_tp_box_2" providerId="OAuth2" clId="{96A95975-A6BE-4984-B49E-3349A4584182}" dt="2025-09-15T16:32:21.031" v="162" actId="700"/>
          <ac:spMkLst>
            <pc:docMk/>
            <pc:sldMk cId="3813660820" sldId="513"/>
            <ac:spMk id="3" creationId="{8E540E2A-0E48-643A-9DC9-0940C63806F2}"/>
          </ac:spMkLst>
        </pc:spChg>
      </pc:sldChg>
      <pc:sldChg chg="addSp delSp modSp mod modClrScheme chgLayout">
        <pc:chgData name="Clarisa Brown" userId="18089855049_tp_box_2" providerId="OAuth2" clId="{96A95975-A6BE-4984-B49E-3349A4584182}" dt="2025-09-15T17:32:06.652" v="554"/>
        <pc:sldMkLst>
          <pc:docMk/>
          <pc:sldMk cId="208331717" sldId="514"/>
        </pc:sldMkLst>
        <pc:spChg chg="mod ord">
          <ac:chgData name="Clarisa Brown" userId="18089855049_tp_box_2" providerId="OAuth2" clId="{96A95975-A6BE-4984-B49E-3349A4584182}" dt="2025-09-15T17:30:51.088" v="545" actId="700"/>
          <ac:spMkLst>
            <pc:docMk/>
            <pc:sldMk cId="208331717" sldId="514"/>
            <ac:spMk id="3" creationId="{2D08415B-4729-4AD1-0880-995057832D43}"/>
          </ac:spMkLst>
        </pc:spChg>
        <pc:spChg chg="mod">
          <ac:chgData name="Clarisa Brown" userId="18089855049_tp_box_2" providerId="OAuth2" clId="{96A95975-A6BE-4984-B49E-3349A4584182}" dt="2025-09-15T17:31:13.393" v="550" actId="1076"/>
          <ac:spMkLst>
            <pc:docMk/>
            <pc:sldMk cId="208331717" sldId="514"/>
            <ac:spMk id="1192" creationId="{FC3E79BC-B559-CE9C-C1AA-568FADAE2728}"/>
          </ac:spMkLst>
        </pc:spChg>
      </pc:sldChg>
      <pc:sldChg chg="addSp delSp modSp mod modClrScheme chgLayout">
        <pc:chgData name="Clarisa Brown" userId="18089855049_tp_box_2" providerId="OAuth2" clId="{96A95975-A6BE-4984-B49E-3349A4584182}" dt="2025-09-15T17:32:13.745" v="557"/>
        <pc:sldMkLst>
          <pc:docMk/>
          <pc:sldMk cId="3221796958" sldId="515"/>
        </pc:sldMkLst>
        <pc:spChg chg="mod ord">
          <ac:chgData name="Clarisa Brown" userId="18089855049_tp_box_2" providerId="OAuth2" clId="{96A95975-A6BE-4984-B49E-3349A4584182}" dt="2025-09-15T17:32:12.817" v="556" actId="1076"/>
          <ac:spMkLst>
            <pc:docMk/>
            <pc:sldMk cId="3221796958" sldId="515"/>
            <ac:spMk id="2443" creationId="{00000000-0000-0000-0000-000000000000}"/>
          </ac:spMkLst>
        </pc:spChg>
        <pc:picChg chg="add mod">
          <ac:chgData name="Clarisa Brown" userId="18089855049_tp_box_2" providerId="OAuth2" clId="{96A95975-A6BE-4984-B49E-3349A4584182}" dt="2025-09-15T17:32:13.745" v="557"/>
          <ac:picMkLst>
            <pc:docMk/>
            <pc:sldMk cId="3221796958" sldId="515"/>
            <ac:picMk id="2" creationId="{05DC4308-8AE1-921A-32AB-B05DFCA8B1F3}"/>
          </ac:picMkLst>
        </pc:picChg>
      </pc:sldChg>
      <pc:sldChg chg="addSp delSp modSp mod modClrScheme chgLayout">
        <pc:chgData name="Clarisa Brown" userId="18089855049_tp_box_2" providerId="OAuth2" clId="{96A95975-A6BE-4984-B49E-3349A4584182}" dt="2025-09-15T17:32:38.114" v="565"/>
        <pc:sldMkLst>
          <pc:docMk/>
          <pc:sldMk cId="3867439074" sldId="516"/>
        </pc:sldMkLst>
        <pc:spChg chg="mod ord">
          <ac:chgData name="Clarisa Brown" userId="18089855049_tp_box_2" providerId="OAuth2" clId="{96A95975-A6BE-4984-B49E-3349A4584182}" dt="2025-09-15T17:32:34.125" v="563" actId="1076"/>
          <ac:spMkLst>
            <pc:docMk/>
            <pc:sldMk cId="3867439074" sldId="516"/>
            <ac:spMk id="2459" creationId="{00000000-0000-0000-0000-000000000000}"/>
          </ac:spMkLst>
        </pc:spChg>
        <pc:picChg chg="add mod">
          <ac:chgData name="Clarisa Brown" userId="18089855049_tp_box_2" providerId="OAuth2" clId="{96A95975-A6BE-4984-B49E-3349A4584182}" dt="2025-09-15T17:32:38.114" v="565"/>
          <ac:picMkLst>
            <pc:docMk/>
            <pc:sldMk cId="3867439074" sldId="516"/>
            <ac:picMk id="2" creationId="{3410C2F1-BBE4-26CD-2EE6-8F5B6AEC1802}"/>
          </ac:picMkLst>
        </pc:picChg>
      </pc:sldChg>
      <pc:sldChg chg="addSp delSp modSp mod modClrScheme chgLayout">
        <pc:chgData name="Clarisa Brown" userId="18089855049_tp_box_2" providerId="OAuth2" clId="{96A95975-A6BE-4984-B49E-3349A4584182}" dt="2025-09-15T17:32:28.678" v="561"/>
        <pc:sldMkLst>
          <pc:docMk/>
          <pc:sldMk cId="3261689319" sldId="517"/>
        </pc:sldMkLst>
        <pc:spChg chg="mod ord">
          <ac:chgData name="Clarisa Brown" userId="18089855049_tp_box_2" providerId="OAuth2" clId="{96A95975-A6BE-4984-B49E-3349A4584182}" dt="2025-09-15T17:32:25.080" v="559" actId="1076"/>
          <ac:spMkLst>
            <pc:docMk/>
            <pc:sldMk cId="3261689319" sldId="517"/>
            <ac:spMk id="2141" creationId="{00000000-0000-0000-0000-000000000000}"/>
          </ac:spMkLst>
        </pc:spChg>
        <pc:picChg chg="add mod">
          <ac:chgData name="Clarisa Brown" userId="18089855049_tp_box_2" providerId="OAuth2" clId="{96A95975-A6BE-4984-B49E-3349A4584182}" dt="2025-09-15T17:32:28.678" v="561"/>
          <ac:picMkLst>
            <pc:docMk/>
            <pc:sldMk cId="3261689319" sldId="517"/>
            <ac:picMk id="2" creationId="{AC8AB951-CA81-52B1-1D6D-9EA2350436A1}"/>
          </ac:picMkLst>
        </pc:picChg>
      </pc:sldChg>
      <pc:sldChg chg="addSp delSp modSp mod modClrScheme chgLayout">
        <pc:chgData name="Clarisa Brown" userId="18089855049_tp_box_2" providerId="OAuth2" clId="{96A95975-A6BE-4984-B49E-3349A4584182}" dt="2025-09-15T16:33:03.410" v="183" actId="1076"/>
        <pc:sldMkLst>
          <pc:docMk/>
          <pc:sldMk cId="2526425298" sldId="518"/>
        </pc:sldMkLst>
        <pc:spChg chg="mod">
          <ac:chgData name="Clarisa Brown" userId="18089855049_tp_box_2" providerId="OAuth2" clId="{96A95975-A6BE-4984-B49E-3349A4584182}" dt="2025-09-15T16:32:42.244" v="180" actId="1076"/>
          <ac:spMkLst>
            <pc:docMk/>
            <pc:sldMk cId="2526425298" sldId="518"/>
            <ac:spMk id="1843" creationId="{00000000-0000-0000-0000-000000000000}"/>
          </ac:spMkLst>
        </pc:spChg>
        <pc:spChg chg="mod">
          <ac:chgData name="Clarisa Brown" userId="18089855049_tp_box_2" providerId="OAuth2" clId="{96A95975-A6BE-4984-B49E-3349A4584182}" dt="2025-09-15T16:33:03.410" v="183" actId="1076"/>
          <ac:spMkLst>
            <pc:docMk/>
            <pc:sldMk cId="2526425298" sldId="518"/>
            <ac:spMk id="1848" creationId="{00000000-0000-0000-0000-000000000000}"/>
          </ac:spMkLst>
        </pc:spChg>
        <pc:spChg chg="mod">
          <ac:chgData name="Clarisa Brown" userId="18089855049_tp_box_2" providerId="OAuth2" clId="{96A95975-A6BE-4984-B49E-3349A4584182}" dt="2025-09-15T16:33:03.410" v="183" actId="1076"/>
          <ac:spMkLst>
            <pc:docMk/>
            <pc:sldMk cId="2526425298" sldId="518"/>
            <ac:spMk id="1849" creationId="{00000000-0000-0000-0000-000000000000}"/>
          </ac:spMkLst>
        </pc:spChg>
        <pc:spChg chg="mod">
          <ac:chgData name="Clarisa Brown" userId="18089855049_tp_box_2" providerId="OAuth2" clId="{96A95975-A6BE-4984-B49E-3349A4584182}" dt="2025-09-15T16:33:03.410" v="183" actId="1076"/>
          <ac:spMkLst>
            <pc:docMk/>
            <pc:sldMk cId="2526425298" sldId="518"/>
            <ac:spMk id="1850" creationId="{00000000-0000-0000-0000-000000000000}"/>
          </ac:spMkLst>
        </pc:spChg>
        <pc:spChg chg="mod">
          <ac:chgData name="Clarisa Brown" userId="18089855049_tp_box_2" providerId="OAuth2" clId="{96A95975-A6BE-4984-B49E-3349A4584182}" dt="2025-09-15T16:33:03.410" v="183" actId="1076"/>
          <ac:spMkLst>
            <pc:docMk/>
            <pc:sldMk cId="2526425298" sldId="518"/>
            <ac:spMk id="1851" creationId="{00000000-0000-0000-0000-000000000000}"/>
          </ac:spMkLst>
        </pc:spChg>
        <pc:grpChg chg="mod">
          <ac:chgData name="Clarisa Brown" userId="18089855049_tp_box_2" providerId="OAuth2" clId="{96A95975-A6BE-4984-B49E-3349A4584182}" dt="2025-09-15T16:33:03.410" v="183" actId="1076"/>
          <ac:grpSpMkLst>
            <pc:docMk/>
            <pc:sldMk cId="2526425298" sldId="518"/>
            <ac:grpSpMk id="1852" creationId="{00000000-0000-0000-0000-000000000000}"/>
          </ac:grpSpMkLst>
        </pc:grpChg>
        <pc:picChg chg="mod">
          <ac:chgData name="Clarisa Brown" userId="18089855049_tp_box_2" providerId="OAuth2" clId="{96A95975-A6BE-4984-B49E-3349A4584182}" dt="2025-09-15T16:33:03.410" v="183" actId="1076"/>
          <ac:picMkLst>
            <pc:docMk/>
            <pc:sldMk cId="2526425298" sldId="518"/>
            <ac:picMk id="1844" creationId="{00000000-0000-0000-0000-000000000000}"/>
          </ac:picMkLst>
        </pc:picChg>
        <pc:picChg chg="mod">
          <ac:chgData name="Clarisa Brown" userId="18089855049_tp_box_2" providerId="OAuth2" clId="{96A95975-A6BE-4984-B49E-3349A4584182}" dt="2025-09-15T16:33:03.410" v="183" actId="1076"/>
          <ac:picMkLst>
            <pc:docMk/>
            <pc:sldMk cId="2526425298" sldId="518"/>
            <ac:picMk id="1845" creationId="{00000000-0000-0000-0000-000000000000}"/>
          </ac:picMkLst>
        </pc:picChg>
        <pc:picChg chg="mod">
          <ac:chgData name="Clarisa Brown" userId="18089855049_tp_box_2" providerId="OAuth2" clId="{96A95975-A6BE-4984-B49E-3349A4584182}" dt="2025-09-15T16:33:03.410" v="183" actId="1076"/>
          <ac:picMkLst>
            <pc:docMk/>
            <pc:sldMk cId="2526425298" sldId="518"/>
            <ac:picMk id="1846" creationId="{00000000-0000-0000-0000-000000000000}"/>
          </ac:picMkLst>
        </pc:picChg>
        <pc:picChg chg="mod">
          <ac:chgData name="Clarisa Brown" userId="18089855049_tp_box_2" providerId="OAuth2" clId="{96A95975-A6BE-4984-B49E-3349A4584182}" dt="2025-09-15T16:33:03.410" v="183" actId="1076"/>
          <ac:picMkLst>
            <pc:docMk/>
            <pc:sldMk cId="2526425298" sldId="518"/>
            <ac:picMk id="1847" creationId="{00000000-0000-0000-0000-000000000000}"/>
          </ac:picMkLst>
        </pc:picChg>
      </pc:sldChg>
      <pc:sldChg chg="addSp delSp modSp mod modClrScheme chgLayout">
        <pc:chgData name="Clarisa Brown" userId="18089855049_tp_box_2" providerId="OAuth2" clId="{96A95975-A6BE-4984-B49E-3349A4584182}" dt="2025-09-15T16:35:52.136" v="235" actId="1076"/>
        <pc:sldMkLst>
          <pc:docMk/>
          <pc:sldMk cId="763900015" sldId="519"/>
        </pc:sldMkLst>
        <pc:spChg chg="mod">
          <ac:chgData name="Clarisa Brown" userId="18089855049_tp_box_2" providerId="OAuth2" clId="{96A95975-A6BE-4984-B49E-3349A4584182}" dt="2025-09-15T16:35:52.136" v="235" actId="1076"/>
          <ac:spMkLst>
            <pc:docMk/>
            <pc:sldMk cId="763900015" sldId="519"/>
            <ac:spMk id="2" creationId="{FEAB5DAC-279F-1DD6-121F-FD4525FFEB1C}"/>
          </ac:spMkLst>
        </pc:spChg>
        <pc:spChg chg="mod">
          <ac:chgData name="Clarisa Brown" userId="18089855049_tp_box_2" providerId="OAuth2" clId="{96A95975-A6BE-4984-B49E-3349A4584182}" dt="2025-09-15T16:35:49.369" v="234" actId="1076"/>
          <ac:spMkLst>
            <pc:docMk/>
            <pc:sldMk cId="763900015" sldId="519"/>
            <ac:spMk id="1192" creationId="{18BC5668-66A8-6208-AED3-C10C3F7272F4}"/>
          </ac:spMkLst>
        </pc:spChg>
      </pc:sldChg>
      <pc:sldChg chg="delSp modSp mod modClrScheme chgLayout">
        <pc:chgData name="Clarisa Brown" userId="18089855049_tp_box_2" providerId="OAuth2" clId="{96A95975-A6BE-4984-B49E-3349A4584182}" dt="2025-09-15T17:01:12.194" v="284" actId="1076"/>
        <pc:sldMkLst>
          <pc:docMk/>
          <pc:sldMk cId="1868371568" sldId="520"/>
        </pc:sldMkLst>
        <pc:spChg chg="mod">
          <ac:chgData name="Clarisa Brown" userId="18089855049_tp_box_2" providerId="OAuth2" clId="{96A95975-A6BE-4984-B49E-3349A4584182}" dt="2025-09-15T16:36:22.750" v="255" actId="1076"/>
          <ac:spMkLst>
            <pc:docMk/>
            <pc:sldMk cId="1868371568" sldId="520"/>
            <ac:spMk id="2" creationId="{F184B543-1D08-485F-8AEA-B4DA352BD37E}"/>
          </ac:spMkLst>
        </pc:spChg>
        <pc:spChg chg="mod ord">
          <ac:chgData name="Clarisa Brown" userId="18089855049_tp_box_2" providerId="OAuth2" clId="{96A95975-A6BE-4984-B49E-3349A4584182}" dt="2025-09-15T16:36:34.907" v="257" actId="700"/>
          <ac:spMkLst>
            <pc:docMk/>
            <pc:sldMk cId="1868371568" sldId="520"/>
            <ac:spMk id="3" creationId="{C5BF5C4B-9540-5460-2F91-090B9C35D91B}"/>
          </ac:spMkLst>
        </pc:spChg>
        <pc:spChg chg="mod">
          <ac:chgData name="Clarisa Brown" userId="18089855049_tp_box_2" providerId="OAuth2" clId="{96A95975-A6BE-4984-B49E-3349A4584182}" dt="2025-09-15T17:01:12.194" v="284" actId="1076"/>
          <ac:spMkLst>
            <pc:docMk/>
            <pc:sldMk cId="1868371568" sldId="520"/>
            <ac:spMk id="1192" creationId="{B6B27C8E-75F3-FE95-B7FB-6CFBFA91C586}"/>
          </ac:spMkLst>
        </pc:spChg>
      </pc:sldChg>
      <pc:sldChg chg="addSp delSp modSp mod modClrScheme chgLayout">
        <pc:chgData name="Clarisa Brown" userId="18089855049_tp_box_2" providerId="OAuth2" clId="{96A95975-A6BE-4984-B49E-3349A4584182}" dt="2025-09-15T17:10:39.856" v="373" actId="1076"/>
        <pc:sldMkLst>
          <pc:docMk/>
          <pc:sldMk cId="811246051" sldId="521"/>
        </pc:sldMkLst>
        <pc:spChg chg="mod">
          <ac:chgData name="Clarisa Brown" userId="18089855049_tp_box_2" providerId="OAuth2" clId="{96A95975-A6BE-4984-B49E-3349A4584182}" dt="2025-09-15T17:10:39.856" v="373" actId="1076"/>
          <ac:spMkLst>
            <pc:docMk/>
            <pc:sldMk cId="811246051" sldId="521"/>
            <ac:spMk id="2" creationId="{3CF03A7F-BE02-4143-883F-8901B52BE31C}"/>
          </ac:spMkLst>
        </pc:spChg>
        <pc:spChg chg="mod ord">
          <ac:chgData name="Clarisa Brown" userId="18089855049_tp_box_2" providerId="OAuth2" clId="{96A95975-A6BE-4984-B49E-3349A4584182}" dt="2025-09-15T17:10:22.259" v="360" actId="700"/>
          <ac:spMkLst>
            <pc:docMk/>
            <pc:sldMk cId="811246051" sldId="521"/>
            <ac:spMk id="3" creationId="{4D1A793B-DF4A-9CD0-9F71-FD798049E6B5}"/>
          </ac:spMkLst>
        </pc:spChg>
        <pc:spChg chg="add mod ord">
          <ac:chgData name="Clarisa Brown" userId="18089855049_tp_box_2" providerId="OAuth2" clId="{96A95975-A6BE-4984-B49E-3349A4584182}" dt="2025-09-15T17:10:32.081" v="370" actId="20577"/>
          <ac:spMkLst>
            <pc:docMk/>
            <pc:sldMk cId="811246051" sldId="521"/>
            <ac:spMk id="4" creationId="{842FF30C-1C23-6AA9-1C66-3B45532FAD61}"/>
          </ac:spMkLst>
        </pc:spChg>
      </pc:sldChg>
      <pc:sldChg chg="addSp delSp modSp mod modClrScheme chgLayout">
        <pc:chgData name="Clarisa Brown" userId="18089855049_tp_box_2" providerId="OAuth2" clId="{96A95975-A6BE-4984-B49E-3349A4584182}" dt="2025-09-15T17:19:26.180" v="443" actId="1076"/>
        <pc:sldMkLst>
          <pc:docMk/>
          <pc:sldMk cId="603458078" sldId="522"/>
        </pc:sldMkLst>
        <pc:spChg chg="mod">
          <ac:chgData name="Clarisa Brown" userId="18089855049_tp_box_2" providerId="OAuth2" clId="{96A95975-A6BE-4984-B49E-3349A4584182}" dt="2025-09-15T17:19:26.180" v="443" actId="1076"/>
          <ac:spMkLst>
            <pc:docMk/>
            <pc:sldMk cId="603458078" sldId="522"/>
            <ac:spMk id="2" creationId="{F7CCB7CB-4C1D-07E6-D648-8212927911F7}"/>
          </ac:spMkLst>
        </pc:spChg>
        <pc:spChg chg="mod ord">
          <ac:chgData name="Clarisa Brown" userId="18089855049_tp_box_2" providerId="OAuth2" clId="{96A95975-A6BE-4984-B49E-3349A4584182}" dt="2025-09-15T17:19:02.467" v="428" actId="700"/>
          <ac:spMkLst>
            <pc:docMk/>
            <pc:sldMk cId="603458078" sldId="522"/>
            <ac:spMk id="3" creationId="{0270596A-73E3-57C0-B276-D2104A138112}"/>
          </ac:spMkLst>
        </pc:spChg>
        <pc:spChg chg="add mod ord">
          <ac:chgData name="Clarisa Brown" userId="18089855049_tp_box_2" providerId="OAuth2" clId="{96A95975-A6BE-4984-B49E-3349A4584182}" dt="2025-09-15T17:19:13.738" v="440" actId="1076"/>
          <ac:spMkLst>
            <pc:docMk/>
            <pc:sldMk cId="603458078" sldId="522"/>
            <ac:spMk id="4" creationId="{5A3952A1-2319-882B-6D35-26FB047AF916}"/>
          </ac:spMkLst>
        </pc:spChg>
      </pc:sldChg>
      <pc:sldChg chg="addSp delSp modSp mod modClrScheme chgLayout">
        <pc:chgData name="Clarisa Brown" userId="18089855049_tp_box_2" providerId="OAuth2" clId="{96A95975-A6BE-4984-B49E-3349A4584182}" dt="2025-09-15T17:22:12.884" v="477" actId="1076"/>
        <pc:sldMkLst>
          <pc:docMk/>
          <pc:sldMk cId="4194930405" sldId="524"/>
        </pc:sldMkLst>
        <pc:spChg chg="mod">
          <ac:chgData name="Clarisa Brown" userId="18089855049_tp_box_2" providerId="OAuth2" clId="{96A95975-A6BE-4984-B49E-3349A4584182}" dt="2025-09-15T17:22:12.884" v="477" actId="1076"/>
          <ac:spMkLst>
            <pc:docMk/>
            <pc:sldMk cId="4194930405" sldId="524"/>
            <ac:spMk id="2" creationId="{13849ADB-FC2F-6BEC-5A52-84FEE858EBA6}"/>
          </ac:spMkLst>
        </pc:spChg>
        <pc:spChg chg="mod">
          <ac:chgData name="Clarisa Brown" userId="18089855049_tp_box_2" providerId="OAuth2" clId="{96A95975-A6BE-4984-B49E-3349A4584182}" dt="2025-09-15T17:21:57.096" v="473" actId="1076"/>
          <ac:spMkLst>
            <pc:docMk/>
            <pc:sldMk cId="4194930405" sldId="524"/>
            <ac:spMk id="2095" creationId="{664DFC8C-72D0-823B-EF55-4DBADBB7E442}"/>
          </ac:spMkLst>
        </pc:spChg>
        <pc:spChg chg="mod">
          <ac:chgData name="Clarisa Brown" userId="18089855049_tp_box_2" providerId="OAuth2" clId="{96A95975-A6BE-4984-B49E-3349A4584182}" dt="2025-09-15T17:22:08.669" v="476" actId="1076"/>
          <ac:spMkLst>
            <pc:docMk/>
            <pc:sldMk cId="4194930405" sldId="524"/>
            <ac:spMk id="2096" creationId="{93657B59-A058-BA82-CCFC-A2BECA957F1A}"/>
          </ac:spMkLst>
        </pc:spChg>
      </pc:sldChg>
      <pc:sldChg chg="delSp modSp mod modClrScheme chgLayout">
        <pc:chgData name="Clarisa Brown" userId="18089855049_tp_box_2" providerId="OAuth2" clId="{96A95975-A6BE-4984-B49E-3349A4584182}" dt="2025-09-15T16:31:43.121" v="155" actId="700"/>
        <pc:sldMkLst>
          <pc:docMk/>
          <pc:sldMk cId="3770847421" sldId="525"/>
        </pc:sldMkLst>
        <pc:spChg chg="mod ord">
          <ac:chgData name="Clarisa Brown" userId="18089855049_tp_box_2" providerId="OAuth2" clId="{96A95975-A6BE-4984-B49E-3349A4584182}" dt="2025-09-15T16:31:43.121" v="155" actId="700"/>
          <ac:spMkLst>
            <pc:docMk/>
            <pc:sldMk cId="3770847421" sldId="525"/>
            <ac:spMk id="1823" creationId="{EA757F8C-A5A2-EF23-2AB6-442C25BD578E}"/>
          </ac:spMkLst>
        </pc:spChg>
        <pc:spChg chg="mod ord">
          <ac:chgData name="Clarisa Brown" userId="18089855049_tp_box_2" providerId="OAuth2" clId="{96A95975-A6BE-4984-B49E-3349A4584182}" dt="2025-09-15T16:31:43.121" v="155" actId="700"/>
          <ac:spMkLst>
            <pc:docMk/>
            <pc:sldMk cId="3770847421" sldId="525"/>
            <ac:spMk id="1824" creationId="{845A839E-440D-6CFA-1DF4-0DCB7C6BCF77}"/>
          </ac:spMkLst>
        </pc:spChg>
      </pc:sldChg>
      <pc:sldChg chg="modSp mod modClrScheme chgLayout">
        <pc:chgData name="Clarisa Brown" userId="18089855049_tp_box_2" providerId="OAuth2" clId="{96A95975-A6BE-4984-B49E-3349A4584182}" dt="2025-09-15T17:26:48.044" v="522" actId="1076"/>
        <pc:sldMkLst>
          <pc:docMk/>
          <pc:sldMk cId="606687702" sldId="526"/>
        </pc:sldMkLst>
        <pc:spChg chg="mod ord">
          <ac:chgData name="Clarisa Brown" userId="18089855049_tp_box_2" providerId="OAuth2" clId="{96A95975-A6BE-4984-B49E-3349A4584182}" dt="2025-09-15T17:26:07.013" v="514" actId="1076"/>
          <ac:spMkLst>
            <pc:docMk/>
            <pc:sldMk cId="606687702" sldId="526"/>
            <ac:spMk id="2" creationId="{CE79B172-FA99-542F-A427-3F784FD65A4F}"/>
          </ac:spMkLst>
        </pc:spChg>
        <pc:spChg chg="mod ord">
          <ac:chgData name="Clarisa Brown" userId="18089855049_tp_box_2" providerId="OAuth2" clId="{96A95975-A6BE-4984-B49E-3349A4584182}" dt="2025-09-15T17:26:28.041" v="518" actId="404"/>
          <ac:spMkLst>
            <pc:docMk/>
            <pc:sldMk cId="606687702" sldId="526"/>
            <ac:spMk id="3" creationId="{9E396958-CB83-73A6-719B-5CDB23D9A00E}"/>
          </ac:spMkLst>
        </pc:spChg>
        <pc:spChg chg="mod">
          <ac:chgData name="Clarisa Brown" userId="18089855049_tp_box_2" providerId="OAuth2" clId="{96A95975-A6BE-4984-B49E-3349A4584182}" dt="2025-09-15T17:25:45.515" v="510" actId="1076"/>
          <ac:spMkLst>
            <pc:docMk/>
            <pc:sldMk cId="606687702" sldId="526"/>
            <ac:spMk id="4" creationId="{F630F982-8534-F487-7A9F-64CDB2425E9E}"/>
          </ac:spMkLst>
        </pc:spChg>
        <pc:spChg chg="mod">
          <ac:chgData name="Clarisa Brown" userId="18089855049_tp_box_2" providerId="OAuth2" clId="{96A95975-A6BE-4984-B49E-3349A4584182}" dt="2025-09-15T17:26:48.044" v="522" actId="1076"/>
          <ac:spMkLst>
            <pc:docMk/>
            <pc:sldMk cId="606687702" sldId="526"/>
            <ac:spMk id="5" creationId="{BF2F53E0-FB2A-4B36-8F3F-F2E8F8F0AAD9}"/>
          </ac:spMkLst>
        </pc:spChg>
      </pc:sldChg>
      <pc:sldChg chg="addSp delSp modSp mod modClrScheme chgLayout">
        <pc:chgData name="Clarisa Brown" userId="18089855049_tp_box_2" providerId="OAuth2" clId="{96A95975-A6BE-4984-B49E-3349A4584182}" dt="2025-09-15T16:29:22.844" v="138" actId="207"/>
        <pc:sldMkLst>
          <pc:docMk/>
          <pc:sldMk cId="942906380" sldId="527"/>
        </pc:sldMkLst>
        <pc:spChg chg="mod ord">
          <ac:chgData name="Clarisa Brown" userId="18089855049_tp_box_2" providerId="OAuth2" clId="{96A95975-A6BE-4984-B49E-3349A4584182}" dt="2025-09-15T16:29:18.416" v="136" actId="700"/>
          <ac:spMkLst>
            <pc:docMk/>
            <pc:sldMk cId="942906380" sldId="527"/>
            <ac:spMk id="2" creationId="{AE39A905-89D9-A928-C317-E77D5F0DFD1C}"/>
          </ac:spMkLst>
        </pc:spChg>
        <pc:spChg chg="mod ord">
          <ac:chgData name="Clarisa Brown" userId="18089855049_tp_box_2" providerId="OAuth2" clId="{96A95975-A6BE-4984-B49E-3349A4584182}" dt="2025-09-15T16:29:22.844" v="138" actId="207"/>
          <ac:spMkLst>
            <pc:docMk/>
            <pc:sldMk cId="942906380" sldId="527"/>
            <ac:spMk id="164" creationId="{1AFDF352-4D6E-8A07-8249-303DB50FF5F5}"/>
          </ac:spMkLst>
        </pc:spChg>
      </pc:sldChg>
      <pc:sldChg chg="delSp modSp mod modClrScheme chgLayout">
        <pc:chgData name="Clarisa Brown" userId="18089855049_tp_box_2" providerId="OAuth2" clId="{96A95975-A6BE-4984-B49E-3349A4584182}" dt="2025-09-15T16:58:52.315" v="265" actId="478"/>
        <pc:sldMkLst>
          <pc:docMk/>
          <pc:sldMk cId="606086185" sldId="528"/>
        </pc:sldMkLst>
        <pc:spChg chg="mod ord">
          <ac:chgData name="Clarisa Brown" userId="18089855049_tp_box_2" providerId="OAuth2" clId="{96A95975-A6BE-4984-B49E-3349A4584182}" dt="2025-09-15T16:58:26.846" v="258" actId="700"/>
          <ac:spMkLst>
            <pc:docMk/>
            <pc:sldMk cId="606086185" sldId="528"/>
            <ac:spMk id="2" creationId="{3579677F-EE78-92AD-5281-28C876AA7B5E}"/>
          </ac:spMkLst>
        </pc:spChg>
        <pc:spChg chg="mod ord">
          <ac:chgData name="Clarisa Brown" userId="18089855049_tp_box_2" providerId="OAuth2" clId="{96A95975-A6BE-4984-B49E-3349A4584182}" dt="2025-09-15T16:58:35.654" v="264" actId="207"/>
          <ac:spMkLst>
            <pc:docMk/>
            <pc:sldMk cId="606086185" sldId="528"/>
            <ac:spMk id="164" creationId="{4596544D-326C-B05E-6581-FF9AAEFB44D4}"/>
          </ac:spMkLst>
        </pc:spChg>
      </pc:sldChg>
      <pc:sldChg chg="modSp mod modClrScheme chgLayout">
        <pc:chgData name="Clarisa Brown" userId="18089855049_tp_box_2" providerId="OAuth2" clId="{96A95975-A6BE-4984-B49E-3349A4584182}" dt="2025-09-15T17:27:20.004" v="528" actId="12"/>
        <pc:sldMkLst>
          <pc:docMk/>
          <pc:sldMk cId="2320105608" sldId="529"/>
        </pc:sldMkLst>
        <pc:spChg chg="mod ord">
          <ac:chgData name="Clarisa Brown" userId="18089855049_tp_box_2" providerId="OAuth2" clId="{96A95975-A6BE-4984-B49E-3349A4584182}" dt="2025-09-15T17:27:04.825" v="526" actId="700"/>
          <ac:spMkLst>
            <pc:docMk/>
            <pc:sldMk cId="2320105608" sldId="529"/>
            <ac:spMk id="2" creationId="{C67ABC0A-7465-C023-5338-F54D1BD39DF0}"/>
          </ac:spMkLst>
        </pc:spChg>
        <pc:spChg chg="mod ord">
          <ac:chgData name="Clarisa Brown" userId="18089855049_tp_box_2" providerId="OAuth2" clId="{96A95975-A6BE-4984-B49E-3349A4584182}" dt="2025-09-15T17:27:20.004" v="528" actId="12"/>
          <ac:spMkLst>
            <pc:docMk/>
            <pc:sldMk cId="2320105608" sldId="529"/>
            <ac:spMk id="3" creationId="{7A44F20F-42D1-2E93-A7F5-EA1DF9494D26}"/>
          </ac:spMkLst>
        </pc:spChg>
      </pc:sldChg>
      <pc:sldChg chg="add">
        <pc:chgData name="Clarisa Brown" userId="18089855049_tp_box_2" providerId="OAuth2" clId="{96A95975-A6BE-4984-B49E-3349A4584182}" dt="2025-09-15T17:22:19.936" v="478"/>
        <pc:sldMkLst>
          <pc:docMk/>
          <pc:sldMk cId="2487846421" sldId="531"/>
        </pc:sldMkLst>
      </pc:sldChg>
      <pc:sldMasterChg chg="modSldLayout">
        <pc:chgData name="Clarisa Brown" userId="18089855049_tp_box_2" providerId="OAuth2" clId="{96A95975-A6BE-4984-B49E-3349A4584182}" dt="2025-09-15T16:13:02.139" v="71"/>
        <pc:sldMasterMkLst>
          <pc:docMk/>
          <pc:sldMasterMk cId="3763784262" sldId="2147483723"/>
        </pc:sldMasterMkLst>
        <pc:sldLayoutChg chg="delSp">
          <pc:chgData name="Clarisa Brown" userId="18089855049_tp_box_2" providerId="OAuth2" clId="{96A95975-A6BE-4984-B49E-3349A4584182}" dt="2025-09-15T16:13:02.139" v="71"/>
          <pc:sldLayoutMkLst>
            <pc:docMk/>
            <pc:sldMasterMk cId="3763784262" sldId="2147483723"/>
            <pc:sldLayoutMk cId="1291820403" sldId="214748373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youtube.com/watch?v=pmjyZPibH14"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ideo.com/blog/13-ways-to-make-your-workspace-more-creative"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ideo.com/blog/13-ways-to-make-your-workspace-more-creative"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a:extLst>
            <a:ext uri="{FF2B5EF4-FFF2-40B4-BE49-F238E27FC236}">
              <a16:creationId xmlns:a16="http://schemas.microsoft.com/office/drawing/2014/main" id="{DD927CBF-4ED2-5419-C4CE-1F37965A8B35}"/>
            </a:ext>
          </a:extLst>
        </p:cNvPr>
        <p:cNvGrpSpPr/>
        <p:nvPr/>
      </p:nvGrpSpPr>
      <p:grpSpPr>
        <a:xfrm>
          <a:off x="0" y="0"/>
          <a:ext cx="0" cy="0"/>
          <a:chOff x="0" y="0"/>
          <a:chExt cx="0" cy="0"/>
        </a:xfrm>
      </p:grpSpPr>
      <p:sp>
        <p:nvSpPr>
          <p:cNvPr id="418" name="Google Shape;418;p4:notes">
            <a:extLst>
              <a:ext uri="{FF2B5EF4-FFF2-40B4-BE49-F238E27FC236}">
                <a16:creationId xmlns:a16="http://schemas.microsoft.com/office/drawing/2014/main" id="{A97B3D8C-E748-A0A6-17E3-8C434ED2F7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4:notes">
            <a:extLst>
              <a:ext uri="{FF2B5EF4-FFF2-40B4-BE49-F238E27FC236}">
                <a16:creationId xmlns:a16="http://schemas.microsoft.com/office/drawing/2014/main" id="{F162F78D-4A88-CFE2-D9C5-05779A000CE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20" name="Google Shape;420;p4:notes">
            <a:extLst>
              <a:ext uri="{FF2B5EF4-FFF2-40B4-BE49-F238E27FC236}">
                <a16:creationId xmlns:a16="http://schemas.microsoft.com/office/drawing/2014/main" id="{E996FCEC-2D40-F248-5CA0-B3E808EDD42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04391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2fd5af0ed0b_1_80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72" name="Google Shape;1772;g2fd5af0ed0b_1_8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3"/>
        <p:cNvGrpSpPr/>
        <p:nvPr/>
      </p:nvGrpSpPr>
      <p:grpSpPr>
        <a:xfrm>
          <a:off x="0" y="0"/>
          <a:ext cx="0" cy="0"/>
          <a:chOff x="0" y="0"/>
          <a:chExt cx="0" cy="0"/>
        </a:xfrm>
      </p:grpSpPr>
      <p:sp>
        <p:nvSpPr>
          <p:cNvPr id="1784" name="Google Shape;1784;g2fd5af0ed0b_1_82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indent="0">
              <a:buNone/>
            </a:pPr>
            <a:r>
              <a:rPr lang="en-US"/>
              <a:t>Systems thinking is an approach to problem-solving that views issues as part of a larger, interconnected whole rather than in isolation. It emphasizes understanding relationships, feedback loops, and root causes, rather than just symptoms. By looking at the bigger picture, prioritizing effectively, and engaging multiple perspectives, systems thinking helps identify more sustainable, impactful solutions to complex challenges.</a:t>
            </a:r>
          </a:p>
          <a:p>
            <a:pPr marL="0" indent="0">
              <a:buNone/>
            </a:pPr>
            <a:endParaRPr lang="en-US"/>
          </a:p>
          <a:p>
            <a:pPr marL="171450" indent="-171450"/>
            <a:r>
              <a:rPr lang="en-US" b="1"/>
              <a:t>Linear thinking</a:t>
            </a:r>
            <a:r>
              <a:rPr lang="en-US"/>
              <a:t> looks at problems in a straight cause-and-effect chain, often addressing symptoms in isolation.</a:t>
            </a:r>
          </a:p>
          <a:p>
            <a:pPr marL="171450" indent="-171450"/>
            <a:r>
              <a:rPr lang="en-US" b="1"/>
              <a:t>Systems thinking</a:t>
            </a:r>
            <a:r>
              <a:rPr lang="en-US"/>
              <a:t> looks at problems as part of a dynamic whole, emphasizing patterns, feedback loops, and underlying structures that shape outcomes over time.</a:t>
            </a:r>
          </a:p>
          <a:p>
            <a:pPr indent="0">
              <a:buNone/>
            </a:pPr>
            <a:endParaRPr lang="en-US"/>
          </a:p>
          <a:p>
            <a:pPr indent="0">
              <a:buNone/>
            </a:pPr>
            <a:r>
              <a:rPr lang="en-US"/>
              <a:t>In short: </a:t>
            </a:r>
            <a:r>
              <a:rPr lang="en-US" i="1"/>
              <a:t>linear thinking asks “what caused this?” while systems thinking asks “how do the parts interact to create this?”</a:t>
            </a:r>
            <a:endParaRPr lang="en-US"/>
          </a:p>
          <a:p>
            <a:pPr marL="0" indent="0">
              <a:buNone/>
            </a:pPr>
            <a:endParaRPr lang="en-US"/>
          </a:p>
          <a:p>
            <a:pPr marL="0" indent="0">
              <a:buNone/>
            </a:pPr>
            <a:endParaRPr lang="en-US"/>
          </a:p>
          <a:p>
            <a:pPr marL="0" indent="0">
              <a:buNone/>
            </a:pPr>
            <a:r>
              <a:rPr lang="en-US"/>
              <a:t> </a:t>
            </a:r>
          </a:p>
        </p:txBody>
      </p:sp>
      <p:sp>
        <p:nvSpPr>
          <p:cNvPr id="1785" name="Google Shape;1785;g2fd5af0ed0b_1_8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g2fd5af0ed0b_1_8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5" name="Google Shape;1795;g2fd5af0ed0b_1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2fd5af0ed0b_1_8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158750" indent="0">
              <a:buNone/>
            </a:pPr>
            <a:r>
              <a:rPr lang="en-US" sz="1100" b="0" i="0" u="none" strike="noStrike" cap="none">
                <a:solidFill>
                  <a:srgbClr val="FF0000"/>
                </a:solidFill>
                <a:effectLst/>
                <a:latin typeface="Arial"/>
                <a:ea typeface="Arial"/>
                <a:cs typeface="Arial"/>
                <a:sym typeface="Arial"/>
              </a:rPr>
              <a:t>You may have heard this fable from India. Six blind men heard of a fantastic creature called an elephant. Each of them touched a different part of the animal. </a:t>
            </a:r>
            <a:r>
              <a:rPr lang="en-US">
                <a:solidFill>
                  <a:srgbClr val="FF0000"/>
                </a:solidFill>
              </a:rPr>
              <a:t>  </a:t>
            </a:r>
            <a:r>
              <a:rPr lang="en-US" sz="1100" b="0" i="0" u="none" strike="noStrike" cap="none">
                <a:solidFill>
                  <a:srgbClr val="FF0000"/>
                </a:solidFill>
                <a:effectLst/>
                <a:latin typeface="Arial"/>
                <a:ea typeface="Arial"/>
                <a:cs typeface="Arial"/>
                <a:sym typeface="Arial"/>
              </a:rPr>
              <a:t>The first person, whose hand landed on the trunk, said, "This being is like a thick snake". For another one whose hand reached its ear, it seemed like a kind of fan. As for another person, whose hand was upon its leg, said, the elephant is a pillar like a tree-trunk. The blind man who placed his hand upon its side said the elephant, "is a wall". Another who felt its tail, described it as a rope. The last felt its tusk, stating the elephant is that which is hard, smooth and like a spear.</a:t>
            </a:r>
            <a:r>
              <a:rPr lang="en-US">
                <a:solidFill>
                  <a:srgbClr val="FF0000"/>
                </a:solidFill>
              </a:rPr>
              <a:t>   </a:t>
            </a:r>
            <a:r>
              <a:rPr lang="en-US" sz="1100" b="0" i="0" u="none" strike="noStrike" cap="none">
                <a:solidFill>
                  <a:srgbClr val="FF0000"/>
                </a:solidFill>
                <a:effectLst/>
                <a:latin typeface="Arial"/>
                <a:ea typeface="Arial"/>
                <a:cs typeface="Arial"/>
                <a:sym typeface="Arial"/>
              </a:rPr>
              <a:t>Only by incorporating all of their perspectives could they understand what the elephant was</a:t>
            </a:r>
            <a:r>
              <a:rPr lang="en-US">
                <a:solidFill>
                  <a:srgbClr val="FF0000"/>
                </a:solidFill>
              </a:rPr>
              <a:t>.</a:t>
            </a:r>
          </a:p>
        </p:txBody>
      </p:sp>
      <p:sp>
        <p:nvSpPr>
          <p:cNvPr id="1801" name="Google Shape;1801;g2fd5af0ed0b_1_8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6"/>
        <p:cNvGrpSpPr/>
        <p:nvPr/>
      </p:nvGrpSpPr>
      <p:grpSpPr>
        <a:xfrm>
          <a:off x="0" y="0"/>
          <a:ext cx="0" cy="0"/>
          <a:chOff x="0" y="0"/>
          <a:chExt cx="0" cy="0"/>
        </a:xfrm>
      </p:grpSpPr>
      <p:sp>
        <p:nvSpPr>
          <p:cNvPr id="1807" name="Google Shape;1807;g2fd5af0ed0b_1_8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08" name="Google Shape;1808;g2fd5af0ed0b_1_8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a:extLst>
            <a:ext uri="{FF2B5EF4-FFF2-40B4-BE49-F238E27FC236}">
              <a16:creationId xmlns:a16="http://schemas.microsoft.com/office/drawing/2014/main" id="{E926909A-9F46-1EDC-DEB5-47AE4726C47D}"/>
            </a:ext>
          </a:extLst>
        </p:cNvPr>
        <p:cNvGrpSpPr/>
        <p:nvPr/>
      </p:nvGrpSpPr>
      <p:grpSpPr>
        <a:xfrm>
          <a:off x="0" y="0"/>
          <a:ext cx="0" cy="0"/>
          <a:chOff x="0" y="0"/>
          <a:chExt cx="0" cy="0"/>
        </a:xfrm>
      </p:grpSpPr>
      <p:sp>
        <p:nvSpPr>
          <p:cNvPr id="1820" name="Google Shape;1820;g2fd5af0ed0b_1_854:notes">
            <a:extLst>
              <a:ext uri="{FF2B5EF4-FFF2-40B4-BE49-F238E27FC236}">
                <a16:creationId xmlns:a16="http://schemas.microsoft.com/office/drawing/2014/main" id="{B5486444-0E2F-B449-AB3F-D3F7B7F67F8A}"/>
              </a:ext>
            </a:extLst>
          </p:cNvPr>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1" name="Google Shape;1821;g2fd5af0ed0b_1_854:notes">
            <a:extLst>
              <a:ext uri="{FF2B5EF4-FFF2-40B4-BE49-F238E27FC236}">
                <a16:creationId xmlns:a16="http://schemas.microsoft.com/office/drawing/2014/main" id="{B4CF1FBF-BD53-0EE4-87EF-B2B82D15D90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0706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6"/>
        <p:cNvGrpSpPr/>
        <p:nvPr/>
      </p:nvGrpSpPr>
      <p:grpSpPr>
        <a:xfrm>
          <a:off x="0" y="0"/>
          <a:ext cx="0" cy="0"/>
          <a:chOff x="0" y="0"/>
          <a:chExt cx="0" cy="0"/>
        </a:xfrm>
      </p:grpSpPr>
      <p:sp>
        <p:nvSpPr>
          <p:cNvPr id="1827" name="Google Shape;1827;g2fd5af0ed0b_1_86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8" name="Google Shape;1828;g2fd5af0ed0b_1_8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7"/>
        <p:cNvGrpSpPr/>
        <p:nvPr/>
      </p:nvGrpSpPr>
      <p:grpSpPr>
        <a:xfrm>
          <a:off x="0" y="0"/>
          <a:ext cx="0" cy="0"/>
          <a:chOff x="0" y="0"/>
          <a:chExt cx="0" cy="0"/>
        </a:xfrm>
      </p:grpSpPr>
      <p:sp>
        <p:nvSpPr>
          <p:cNvPr id="2108" name="Google Shape;2108;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9" name="Google Shape;210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g2fd338ba455_0_3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7" name="Google Shape;2117;g2fd338ba455_0_3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100" b="1" i="0" u="none" strike="noStrike" cap="none" dirty="0">
                <a:solidFill>
                  <a:srgbClr val="000000"/>
                </a:solidFill>
                <a:effectLst/>
                <a:latin typeface="Arial"/>
                <a:ea typeface="Arial"/>
                <a:cs typeface="Arial"/>
                <a:sym typeface="Arial"/>
              </a:rPr>
              <a:t>Marshmallow Challenge Checklist</a:t>
            </a:r>
          </a:p>
          <a:p>
            <a:r>
              <a:rPr lang="en-US" sz="1100" b="1" i="0" u="none" strike="noStrike" cap="none" dirty="0">
                <a:solidFill>
                  <a:srgbClr val="000000"/>
                </a:solidFill>
                <a:effectLst/>
                <a:latin typeface="Arial"/>
                <a:ea typeface="Arial"/>
                <a:cs typeface="Arial"/>
                <a:sym typeface="Arial"/>
              </a:rPr>
              <a:t>Team ________</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Round 1, structure height in cm.: _______</a:t>
            </a:r>
          </a:p>
          <a:p>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Round 2, structure height in cm.: _______</a:t>
            </a:r>
          </a:p>
          <a:p>
            <a:r>
              <a:rPr lang="en-US" sz="1100" b="1" i="0" u="none" strike="noStrike" cap="none" dirty="0">
                <a:solidFill>
                  <a:srgbClr val="000000"/>
                </a:solidFill>
                <a:effectLst/>
                <a:latin typeface="Arial"/>
                <a:ea typeface="Arial"/>
                <a:cs typeface="Arial"/>
                <a:sym typeface="Arial"/>
              </a:rPr>
              <a:t>Marshmallow Challenge Checklist</a:t>
            </a:r>
          </a:p>
          <a:p>
            <a:r>
              <a:rPr lang="en-US" sz="1100" b="0" i="0" u="none" strike="noStrike" cap="none" dirty="0">
                <a:solidFill>
                  <a:srgbClr val="000000"/>
                </a:solidFill>
                <a:effectLst/>
                <a:latin typeface="Arial"/>
                <a:ea typeface="Arial"/>
                <a:cs typeface="Arial"/>
                <a:sym typeface="Arial"/>
              </a:rPr>
              <a:t> </a:t>
            </a:r>
          </a:p>
          <a:p>
            <a:pPr lvl="0"/>
            <a:r>
              <a:rPr lang="en-US" sz="1100" b="0" i="0" u="none" strike="noStrike" cap="none" dirty="0">
                <a:solidFill>
                  <a:srgbClr val="000000"/>
                </a:solidFill>
                <a:effectLst/>
                <a:latin typeface="Arial"/>
                <a:ea typeface="Arial"/>
                <a:cs typeface="Arial"/>
                <a:sym typeface="Arial"/>
              </a:rPr>
              <a:t>20 sticks of uncooked spaghetti (note in humid conditions the spaghetti sticks might absorb moisture)</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1 marshmallow</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1 yard of string</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1 yard of adhesive tape</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Phone camera to take picture of team and structure</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Checklist document (this Word document)</a:t>
            </a:r>
            <a:endParaRPr lang="en-US" sz="105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a:t>
            </a:r>
          </a:p>
          <a:p>
            <a:r>
              <a:rPr lang="en-US" sz="1100" b="1" i="0" u="none" strike="noStrike" cap="none" dirty="0">
                <a:solidFill>
                  <a:srgbClr val="000000"/>
                </a:solidFill>
                <a:effectLst/>
                <a:latin typeface="Arial"/>
                <a:ea typeface="Arial"/>
                <a:cs typeface="Arial"/>
                <a:sym typeface="Arial"/>
              </a:rPr>
              <a:t>Rules of the Game</a:t>
            </a:r>
          </a:p>
          <a:p>
            <a:r>
              <a:rPr lang="en-US" sz="1100" b="0" i="0" u="none" strike="noStrike" cap="none" dirty="0">
                <a:solidFill>
                  <a:srgbClr val="000000"/>
                </a:solidFill>
                <a:effectLst/>
                <a:latin typeface="Arial"/>
                <a:ea typeface="Arial"/>
                <a:cs typeface="Arial"/>
                <a:sym typeface="Arial"/>
              </a:rPr>
              <a:t> </a:t>
            </a:r>
          </a:p>
          <a:p>
            <a:pPr lvl="0"/>
            <a:r>
              <a:rPr lang="en-US" sz="1100" b="0" i="0" u="none" strike="noStrike" cap="none" dirty="0">
                <a:solidFill>
                  <a:srgbClr val="000000"/>
                </a:solidFill>
                <a:effectLst/>
                <a:latin typeface="Arial"/>
                <a:ea typeface="Arial"/>
                <a:cs typeface="Arial"/>
                <a:sym typeface="Arial"/>
              </a:rPr>
              <a:t>Read instructions carefully.</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Check your kit for completeness of materials.</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There are two rounds to the game.</a:t>
            </a:r>
            <a:endParaRPr lang="en-US" sz="105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Round 1 lasts 20 minutes.</a:t>
            </a:r>
            <a:endParaRPr lang="en-US" sz="1050" b="0" i="0" u="none" strike="noStrike" cap="none" dirty="0">
              <a:solidFill>
                <a:srgbClr val="000000"/>
              </a:solidFill>
              <a:effectLst/>
              <a:latin typeface="Arial"/>
              <a:ea typeface="Arial"/>
              <a:cs typeface="Arial"/>
              <a:sym typeface="Arial"/>
            </a:endParaRPr>
          </a:p>
          <a:p>
            <a:pPr lvl="1"/>
            <a:r>
              <a:rPr lang="en-US" sz="1100" b="0" i="0" u="none" strike="noStrike" cap="none" dirty="0">
                <a:solidFill>
                  <a:srgbClr val="000000"/>
                </a:solidFill>
                <a:effectLst/>
                <a:latin typeface="Arial"/>
                <a:ea typeface="Arial"/>
                <a:cs typeface="Arial"/>
                <a:sym typeface="Arial"/>
              </a:rPr>
              <a:t>Round 2 lasts 15 minutes</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Watch the timer!</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Build a free-standing structure using only the materials provided in the kit. Do not use this paper or the kit bag or container! </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Discuss with your team the best strategy to build the tallest structure with the marshmallow at the top of the structure. </a:t>
            </a:r>
            <a:r>
              <a:rPr lang="en-US" sz="1100" b="1" i="0" u="none" strike="noStrike" cap="none" dirty="0">
                <a:solidFill>
                  <a:srgbClr val="000000"/>
                </a:solidFill>
                <a:effectLst/>
                <a:latin typeface="Arial"/>
                <a:ea typeface="Arial"/>
                <a:cs typeface="Arial"/>
                <a:sym typeface="Arial"/>
              </a:rPr>
              <a:t>The team with the tallest free-standing structure with the whole marshmallow on top wins the game.</a:t>
            </a:r>
            <a:r>
              <a:rPr lang="en-US" sz="1100" b="0" i="0" u="none" strike="noStrike" cap="none" dirty="0">
                <a:solidFill>
                  <a:srgbClr val="000000"/>
                </a:solidFill>
                <a:effectLst/>
                <a:latin typeface="Arial"/>
                <a:ea typeface="Arial"/>
                <a:cs typeface="Arial"/>
                <a:sym typeface="Arial"/>
              </a:rPr>
              <a:t> The height will be measured upward from the surface of the table to the top of the marshmallow.</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Teams may </a:t>
            </a:r>
            <a:r>
              <a:rPr lang="en-US" sz="1100" b="1" i="0" u="none" strike="noStrike" cap="none" dirty="0">
                <a:solidFill>
                  <a:srgbClr val="000000"/>
                </a:solidFill>
                <a:effectLst/>
                <a:latin typeface="Arial"/>
                <a:ea typeface="Arial"/>
                <a:cs typeface="Arial"/>
                <a:sym typeface="Arial"/>
              </a:rPr>
              <a:t>break the spaghetti and cut the tape and string as needed </a:t>
            </a:r>
            <a:r>
              <a:rPr lang="en-US" sz="1100" b="0" i="0" u="none" strike="noStrike" cap="none" dirty="0">
                <a:solidFill>
                  <a:srgbClr val="000000"/>
                </a:solidFill>
                <a:effectLst/>
                <a:latin typeface="Arial"/>
                <a:ea typeface="Arial"/>
                <a:cs typeface="Arial"/>
                <a:sym typeface="Arial"/>
              </a:rPr>
              <a:t>to create the structure.</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Teams should not hold the structure in place when the time stops.</a:t>
            </a:r>
            <a:endParaRPr lang="en-US" sz="1050" b="0" i="0" u="none" strike="noStrike" cap="none" dirty="0">
              <a:solidFill>
                <a:srgbClr val="000000"/>
              </a:solidFill>
              <a:effectLst/>
              <a:latin typeface="Arial"/>
              <a:ea typeface="Arial"/>
              <a:cs typeface="Arial"/>
              <a:sym typeface="Arial"/>
            </a:endParaRPr>
          </a:p>
          <a:p>
            <a:pPr lvl="0"/>
            <a:r>
              <a:rPr lang="en-US" sz="1100" b="0" i="0" u="none" strike="noStrike" cap="none" dirty="0">
                <a:solidFill>
                  <a:srgbClr val="000000"/>
                </a:solidFill>
                <a:effectLst/>
                <a:latin typeface="Arial"/>
                <a:ea typeface="Arial"/>
                <a:cs typeface="Arial"/>
                <a:sym typeface="Arial"/>
              </a:rPr>
              <a:t>Touching or supporting the structure when the timer stops disqualifies the team.</a:t>
            </a:r>
            <a:endParaRPr lang="en-US" sz="1050" b="0" i="0" u="none" strike="noStrike" cap="none" dirty="0">
              <a:solidFill>
                <a:srgbClr val="000000"/>
              </a:solidFill>
              <a:effectLst/>
              <a:latin typeface="Arial"/>
              <a:ea typeface="Arial"/>
              <a:cs typeface="Arial"/>
              <a:sym typeface="Arial"/>
            </a:endParaRPr>
          </a:p>
          <a:p>
            <a:r>
              <a:rPr lang="en-US"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3" name="Google Shape;212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62EB83BB-B746-A95E-F0C3-A82C7DC84B8D}"/>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668DAB80-2C87-C1B0-A471-6AC0BBF711F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C89669DD-BCAB-3F27-5D91-02A9AC9CB07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b="1"/>
              <a:t>Principles of effective systems thinking</a:t>
            </a:r>
            <a:r>
              <a:rPr lang="en-US"/>
              <a:t>:</a:t>
            </a:r>
          </a:p>
          <a:p>
            <a:pPr marL="171450" indent="-171450"/>
            <a:r>
              <a:rPr lang="en-US" b="1"/>
              <a:t>Prioritize wisely</a:t>
            </a:r>
            <a:r>
              <a:rPr lang="en-US"/>
              <a:t> – recognize that not all problems need solving at the same time; focus on the most critical or impactful ones.</a:t>
            </a:r>
          </a:p>
          <a:p>
            <a:pPr marL="171450" indent="-171450"/>
            <a:r>
              <a:rPr lang="en-US" b="1"/>
              <a:t>Differentiate complexity</a:t>
            </a:r>
            <a:r>
              <a:rPr lang="en-US"/>
              <a:t> – some problems are easier to solve, while others require breaking down into simpler parts.</a:t>
            </a:r>
          </a:p>
          <a:p>
            <a:pPr marL="171450" indent="-171450"/>
            <a:r>
              <a:rPr lang="en-US" b="1"/>
              <a:t>Balance risk and reward</a:t>
            </a:r>
            <a:r>
              <a:rPr lang="en-US"/>
              <a:t> – consider the potential costs and benefits before engaging in problem-solving actions.</a:t>
            </a:r>
          </a:p>
          <a:p>
            <a:pPr marL="171450" indent="-171450"/>
            <a:r>
              <a:rPr lang="en-US" b="1"/>
              <a:t>Identify the real issue</a:t>
            </a:r>
            <a:r>
              <a:rPr lang="en-US"/>
              <a:t> – step back to ensure you’re addressing the root cause, not just the symptoms.</a:t>
            </a:r>
          </a:p>
          <a:p>
            <a:pPr marL="171450" indent="-171450"/>
            <a:r>
              <a:rPr lang="en-US" b="1"/>
              <a:t>See the whole system</a:t>
            </a:r>
            <a:r>
              <a:rPr lang="en-US"/>
              <a:t> – avoid narrow focus; place the problem in its wider context to understand interconnections.</a:t>
            </a:r>
          </a:p>
          <a:p>
            <a:pPr marL="171450" indent="-171450"/>
            <a:r>
              <a:rPr lang="en-US" b="1"/>
              <a:t>Work collectively</a:t>
            </a:r>
            <a:r>
              <a:rPr lang="en-US"/>
              <a:t> – acknowledge that solving complex problems usually requires diverse perspectives and collaboration.</a:t>
            </a:r>
          </a:p>
          <a:p>
            <a:pPr marL="0" lvl="0" indent="0" algn="l">
              <a:lnSpc>
                <a:spcPct val="100000"/>
              </a:lnSpc>
              <a:spcBef>
                <a:spcPts val="0"/>
              </a:spcBef>
              <a:spcAft>
                <a:spcPts val="0"/>
              </a:spcAft>
              <a:buSzPts val="1400"/>
              <a:buNone/>
            </a:pPr>
            <a:endParaRPr/>
          </a:p>
        </p:txBody>
      </p:sp>
    </p:spTree>
    <p:extLst>
      <p:ext uri="{BB962C8B-B14F-4D97-AF65-F5344CB8AC3E}">
        <p14:creationId xmlns:p14="http://schemas.microsoft.com/office/powerpoint/2010/main" val="3043571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8"/>
        <p:cNvGrpSpPr/>
        <p:nvPr/>
      </p:nvGrpSpPr>
      <p:grpSpPr>
        <a:xfrm>
          <a:off x="0" y="0"/>
          <a:ext cx="0" cy="0"/>
          <a:chOff x="0" y="0"/>
          <a:chExt cx="0" cy="0"/>
        </a:xfrm>
      </p:grpSpPr>
      <p:sp>
        <p:nvSpPr>
          <p:cNvPr id="1839" name="Google Shape;1839;g2fd5af0ed0b_1_8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0" name="Google Shape;1840;g2fd5af0ed0b_1_8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None/>
            </a:pPr>
            <a:r>
              <a:rPr lang="en">
                <a:solidFill>
                  <a:srgbClr val="FF0000"/>
                </a:solidFill>
              </a:rPr>
              <a:t>During this session, you will need four hats or caps that are different </a:t>
            </a:r>
            <a:r>
              <a:rPr lang="en" err="1">
                <a:solidFill>
                  <a:srgbClr val="FF0000"/>
                </a:solidFill>
              </a:rPr>
              <a:t>colours</a:t>
            </a:r>
            <a:r>
              <a:rPr lang="en">
                <a:solidFill>
                  <a:srgbClr val="FF0000"/>
                </a:solidFill>
              </a:rPr>
              <a:t> to represent the "Four Thinking Hats". After each section there is a quick quiz to evaluate the participants' understanding of the key concepts.  The person who answers the quick quiz question correctly gets to wear (and keep?) the </a:t>
            </a:r>
            <a:r>
              <a:rPr lang="en" err="1">
                <a:solidFill>
                  <a:srgbClr val="FF0000"/>
                </a:solidFill>
              </a:rPr>
              <a:t>coloured</a:t>
            </a:r>
            <a:r>
              <a:rPr lang="en">
                <a:solidFill>
                  <a:srgbClr val="FF0000"/>
                </a:solidFill>
              </a:rPr>
              <a:t> hat/cap. </a:t>
            </a:r>
          </a:p>
          <a:p>
            <a:pPr marL="0" indent="0">
              <a:buNone/>
            </a:pPr>
            <a:endParaRPr lang="en"/>
          </a:p>
          <a:p>
            <a:pPr marL="0" indent="0">
              <a:buNone/>
            </a:pPr>
            <a:endParaRPr lang="en"/>
          </a:p>
          <a:p>
            <a:pPr marL="0" lvl="0" indent="0" algn="l">
              <a:spcBef>
                <a:spcPts val="0"/>
              </a:spcBef>
              <a:spcAft>
                <a:spcPts val="0"/>
              </a:spcAft>
              <a:buNone/>
            </a:pPr>
            <a:r>
              <a:rPr lang="en"/>
              <a:t>All of these thinking hats are interconnected. And after getting to know and use all of them, it would not be hard to think of which perspective to apply next.</a:t>
            </a:r>
            <a:endParaRPr/>
          </a:p>
          <a:p>
            <a:pPr marL="0" lvl="0" indent="0" algn="l" rtl="0">
              <a:spcBef>
                <a:spcPts val="0"/>
              </a:spcBef>
              <a:spcAft>
                <a:spcPts val="0"/>
              </a:spcAft>
              <a:buNone/>
            </a:pPr>
            <a:r>
              <a:rPr lang="en"/>
              <a:t>At the root of all the hats is the thinking. The thinking allows you to ask questions specific to each hat or common between hats, to synthesize a better picture of current state, potential future states and pathways to the future states from current state. The future state may come as different levels of success or failure and it may be beneficial to develop a picture of where you want to be and where you don’t want to be.</a:t>
            </a:r>
            <a:endParaRPr/>
          </a:p>
        </p:txBody>
      </p:sp>
      <p:sp>
        <p:nvSpPr>
          <p:cNvPr id="1841" name="Google Shape;1841;g2fd5af0ed0b_1_8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0"/>
        <p:cNvGrpSpPr/>
        <p:nvPr/>
      </p:nvGrpSpPr>
      <p:grpSpPr>
        <a:xfrm>
          <a:off x="0" y="0"/>
          <a:ext cx="0" cy="0"/>
          <a:chOff x="0" y="0"/>
          <a:chExt cx="0" cy="0"/>
        </a:xfrm>
      </p:grpSpPr>
      <p:sp>
        <p:nvSpPr>
          <p:cNvPr id="1861" name="Google Shape;1861;g2fd5af0ed0b_1_8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2" name="Google Shape;1862;g2fd5af0ed0b_1_8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6"/>
        <p:cNvGrpSpPr/>
        <p:nvPr/>
      </p:nvGrpSpPr>
      <p:grpSpPr>
        <a:xfrm>
          <a:off x="0" y="0"/>
          <a:ext cx="0" cy="0"/>
          <a:chOff x="0" y="0"/>
          <a:chExt cx="0" cy="0"/>
        </a:xfrm>
      </p:grpSpPr>
      <p:sp>
        <p:nvSpPr>
          <p:cNvPr id="1867" name="Google Shape;1867;g2fd5af0ed0b_1_8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68" name="Google Shape;1868;g2fd5af0ed0b_1_8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2fd5af0ed0b_1_9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4" name="Google Shape;1874;g2fd5af0ed0b_1_9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8"/>
        <p:cNvGrpSpPr/>
        <p:nvPr/>
      </p:nvGrpSpPr>
      <p:grpSpPr>
        <a:xfrm>
          <a:off x="0" y="0"/>
          <a:ext cx="0" cy="0"/>
          <a:chOff x="0" y="0"/>
          <a:chExt cx="0" cy="0"/>
        </a:xfrm>
      </p:grpSpPr>
      <p:sp>
        <p:nvSpPr>
          <p:cNvPr id="1879" name="Google Shape;1879;g2fd5af0ed0b_1_9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0" name="Google Shape;1880;g2fd5af0ed0b_1_9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2fd5af0ed0b_1_9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6" name="Google Shape;1886;g2fd5af0ed0b_1_9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58927EEC-15BA-3A18-DD9A-6192C8F4E900}"/>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3CA8AA78-1CFC-6EFB-22A6-4C6DF83A06C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04D4CDAE-D38A-CEC8-47CD-3826495B4E9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dirty="0">
                <a:solidFill>
                  <a:srgbClr val="FF0000"/>
                </a:solidFill>
              </a:rPr>
              <a:t>Facilitators:  You will need to have 4 hats or caps of different </a:t>
            </a:r>
            <a:r>
              <a:rPr lang="en-US" dirty="0" err="1">
                <a:solidFill>
                  <a:srgbClr val="FF0000"/>
                </a:solidFill>
              </a:rPr>
              <a:t>colours</a:t>
            </a:r>
            <a:r>
              <a:rPr lang="en-US" dirty="0">
                <a:solidFill>
                  <a:srgbClr val="FF0000"/>
                </a:solidFill>
              </a:rPr>
              <a:t> to represent each of the types of thinking for the next set of quick quizzes. </a:t>
            </a:r>
            <a:endParaRPr lang="en-US"/>
          </a:p>
          <a:p>
            <a:pPr>
              <a:buNone/>
            </a:pPr>
            <a:endParaRPr lang="en-US" dirty="0">
              <a:solidFill>
                <a:srgbClr val="FF0000"/>
              </a:solidFill>
            </a:endParaRPr>
          </a:p>
          <a:p>
            <a:pPr>
              <a:buNone/>
            </a:pPr>
            <a:r>
              <a:rPr lang="en-US" dirty="0">
                <a:solidFill>
                  <a:srgbClr val="FF0000"/>
                </a:solidFill>
              </a:rPr>
              <a:t>The first person to answer correctly gets to wear (and keep)  the Strategic Thinking hat: </a:t>
            </a:r>
            <a:endParaRPr lang="en-US" dirty="0"/>
          </a:p>
          <a:p>
            <a:pPr>
              <a:buNone/>
            </a:pPr>
            <a:r>
              <a:rPr lang="en-US" dirty="0"/>
              <a:t>Question:</a:t>
            </a:r>
            <a:br>
              <a:rPr lang="en-US" dirty="0"/>
            </a:br>
            <a:r>
              <a:rPr lang="en-US" dirty="0"/>
              <a:t> In the </a:t>
            </a:r>
            <a:r>
              <a:rPr lang="en-US" i="1" dirty="0"/>
              <a:t>Four Thinking Hats</a:t>
            </a:r>
            <a:r>
              <a:rPr lang="en-US" dirty="0"/>
              <a:t> approach, what does Strategic Thinking focus on?</a:t>
            </a:r>
          </a:p>
          <a:p>
            <a:pPr>
              <a:buNone/>
            </a:pPr>
            <a:r>
              <a:rPr lang="en-US" dirty="0"/>
              <a:t>Options:</a:t>
            </a:r>
            <a:br>
              <a:rPr lang="en-US" dirty="0"/>
            </a:br>
            <a:r>
              <a:rPr lang="en-US" dirty="0"/>
              <a:t> a) Identifying immediate problems and quick fixes</a:t>
            </a:r>
            <a:br>
              <a:rPr lang="en-US" dirty="0"/>
            </a:br>
            <a:r>
              <a:rPr lang="en-US" dirty="0"/>
              <a:t> b) Looking at long-term goals, opportunities, and big-picture direction</a:t>
            </a:r>
            <a:br>
              <a:rPr lang="en-US" dirty="0"/>
            </a:br>
            <a:r>
              <a:rPr lang="en-US" dirty="0"/>
              <a:t> c) Expressing emotions and gut feelings about a situation</a:t>
            </a:r>
            <a:br>
              <a:rPr lang="en-US" dirty="0"/>
            </a:br>
            <a:r>
              <a:rPr lang="en-US" dirty="0"/>
              <a:t> d) Listing facts and objective data without interpretation</a:t>
            </a:r>
          </a:p>
          <a:p>
            <a:pPr>
              <a:buNone/>
            </a:pPr>
            <a:r>
              <a:rPr lang="en-US" dirty="0">
                <a:solidFill>
                  <a:srgbClr val="FF0000"/>
                </a:solidFill>
              </a:rPr>
              <a:t>(Correct answer: b)</a:t>
            </a:r>
          </a:p>
          <a:p>
            <a:pPr marL="0" indent="0">
              <a:buSzPts val="1400"/>
              <a:buNone/>
            </a:pPr>
            <a:endParaRPr lang="en-US"/>
          </a:p>
          <a:p>
            <a:pPr marL="0" indent="0">
              <a:buNone/>
            </a:pPr>
            <a:r>
              <a:rPr lang="en-US" dirty="0">
                <a:solidFill>
                  <a:srgbClr val="FF0000"/>
                </a:solidFill>
              </a:rPr>
              <a:t>You can </a:t>
            </a:r>
            <a:r>
              <a:rPr lang="en-US" dirty="0" err="1">
                <a:solidFill>
                  <a:srgbClr val="FF0000"/>
                </a:solidFill>
              </a:rPr>
              <a:t>emphasise</a:t>
            </a:r>
            <a:r>
              <a:rPr lang="en-US" dirty="0">
                <a:solidFill>
                  <a:srgbClr val="FF0000"/>
                </a:solidFill>
              </a:rPr>
              <a:t> these learnings by using the following scenarios as examples: </a:t>
            </a:r>
            <a:endParaRPr lang="en-US"/>
          </a:p>
          <a:p>
            <a:pPr marL="0" indent="0">
              <a:buNone/>
            </a:pPr>
            <a:endParaRPr lang="en-US">
              <a:solidFill>
                <a:srgbClr val="FF0000"/>
              </a:solidFill>
            </a:endParaRPr>
          </a:p>
          <a:p>
            <a:pPr>
              <a:buNone/>
            </a:pPr>
            <a:r>
              <a:rPr lang="en-US" b="1" dirty="0">
                <a:solidFill>
                  <a:srgbClr val="FF0000"/>
                </a:solidFill>
              </a:rPr>
              <a:t>Question (Scenario):</a:t>
            </a:r>
            <a:br>
              <a:rPr lang="en-US" b="1" dirty="0"/>
            </a:br>
            <a:r>
              <a:rPr lang="en-US" b="1" dirty="0">
                <a:solidFill>
                  <a:srgbClr val="FF0000"/>
                </a:solidFill>
              </a:rPr>
              <a:t> Your country is planning to introduce a new digital health system for tracking childhood vaccinations. </a:t>
            </a:r>
          </a:p>
          <a:p>
            <a:pPr>
              <a:buNone/>
            </a:pPr>
            <a:r>
              <a:rPr lang="en-US" b="1" dirty="0">
                <a:solidFill>
                  <a:srgbClr val="FF0000"/>
                </a:solidFill>
              </a:rPr>
              <a:t>          The Ministry of Health team is discussing different approaches:</a:t>
            </a:r>
            <a:endParaRPr lang="en-US">
              <a:solidFill>
                <a:srgbClr val="FF0000"/>
              </a:solidFill>
            </a:endParaRPr>
          </a:p>
          <a:p>
            <a:pPr marL="171450" indent="-171450"/>
            <a:r>
              <a:rPr lang="en-US" b="1" dirty="0">
                <a:solidFill>
                  <a:srgbClr val="FF0000"/>
                </a:solidFill>
              </a:rPr>
              <a:t>Option A:</a:t>
            </a:r>
            <a:r>
              <a:rPr lang="en-US" dirty="0">
                <a:solidFill>
                  <a:srgbClr val="FF0000"/>
                </a:solidFill>
              </a:rPr>
              <a:t> Focus on fixing the most urgent data quality issues in the paper-based system.</a:t>
            </a:r>
          </a:p>
          <a:p>
            <a:pPr marL="171450" indent="-171450"/>
            <a:r>
              <a:rPr lang="en-US" b="1" dirty="0">
                <a:solidFill>
                  <a:srgbClr val="FF0000"/>
                </a:solidFill>
              </a:rPr>
              <a:t>Option B:</a:t>
            </a:r>
            <a:r>
              <a:rPr lang="en-US" dirty="0">
                <a:solidFill>
                  <a:srgbClr val="FF0000"/>
                </a:solidFill>
              </a:rPr>
              <a:t> Explore how the digital system could be scaled nationwide to strengthen immunization coverage and align with the country’s 5-year health strategy.</a:t>
            </a:r>
          </a:p>
          <a:p>
            <a:pPr marL="171450" indent="-171450"/>
            <a:r>
              <a:rPr lang="en-US" b="1" dirty="0">
                <a:solidFill>
                  <a:srgbClr val="FF0000"/>
                </a:solidFill>
              </a:rPr>
              <a:t>Option C:</a:t>
            </a:r>
            <a:r>
              <a:rPr lang="en-US" dirty="0">
                <a:solidFill>
                  <a:srgbClr val="FF0000"/>
                </a:solidFill>
              </a:rPr>
              <a:t> Share how staff feel frustrated with the current reporting burden.</a:t>
            </a:r>
          </a:p>
          <a:p>
            <a:pPr marL="171450" indent="-171450"/>
            <a:r>
              <a:rPr lang="en-US" b="1" dirty="0">
                <a:solidFill>
                  <a:srgbClr val="FF0000"/>
                </a:solidFill>
              </a:rPr>
              <a:t>Option D:</a:t>
            </a:r>
            <a:r>
              <a:rPr lang="en-US" dirty="0">
                <a:solidFill>
                  <a:srgbClr val="FF0000"/>
                </a:solidFill>
              </a:rPr>
              <a:t> List all the current data collection tools in use.</a:t>
            </a:r>
          </a:p>
          <a:p>
            <a:pPr indent="0">
              <a:buNone/>
            </a:pPr>
            <a:r>
              <a:rPr lang="en-US" dirty="0">
                <a:solidFill>
                  <a:srgbClr val="FF0000"/>
                </a:solidFill>
              </a:rPr>
              <a:t>Which option best reflects </a:t>
            </a:r>
            <a:r>
              <a:rPr lang="en-US" b="1" dirty="0">
                <a:solidFill>
                  <a:srgbClr val="FF0000"/>
                </a:solidFill>
              </a:rPr>
              <a:t>Strategic Thinking</a:t>
            </a:r>
            <a:r>
              <a:rPr lang="en-US" dirty="0">
                <a:solidFill>
                  <a:srgbClr val="FF0000"/>
                </a:solidFill>
              </a:rPr>
              <a:t> in the Four Thinking Hats approach?</a:t>
            </a:r>
          </a:p>
          <a:p>
            <a:pPr>
              <a:buNone/>
            </a:pPr>
            <a:r>
              <a:rPr lang="en-US" dirty="0">
                <a:solidFill>
                  <a:srgbClr val="FF0000"/>
                </a:solidFill>
              </a:rPr>
              <a:t>(Correct Answer: </a:t>
            </a:r>
            <a:r>
              <a:rPr lang="en-US" b="1" dirty="0">
                <a:solidFill>
                  <a:srgbClr val="FF0000"/>
                </a:solidFill>
              </a:rPr>
              <a:t>Option B</a:t>
            </a:r>
            <a:r>
              <a:rPr lang="en-US" dirty="0">
                <a:solidFill>
                  <a:srgbClr val="FF0000"/>
                </a:solidFill>
              </a:rPr>
              <a:t>) </a:t>
            </a:r>
          </a:p>
          <a:p>
            <a:pPr>
              <a:buNone/>
            </a:pPr>
            <a:r>
              <a:rPr lang="en-US" i="1" dirty="0"/>
              <a:t> </a:t>
            </a:r>
            <a:r>
              <a:rPr lang="en-US" b="1" dirty="0">
                <a:solidFill>
                  <a:srgbClr val="FF0000"/>
                </a:solidFill>
              </a:rPr>
              <a:t>Debrief:</a:t>
            </a:r>
            <a:r>
              <a:rPr lang="en-US" dirty="0">
                <a:solidFill>
                  <a:srgbClr val="FF0000"/>
                </a:solidFill>
              </a:rPr>
              <a:t> Strategic thinking looks at the </a:t>
            </a:r>
            <a:r>
              <a:rPr lang="en-US" i="1" dirty="0">
                <a:solidFill>
                  <a:srgbClr val="FF0000"/>
                </a:solidFill>
              </a:rPr>
              <a:t>big picture and future direction</a:t>
            </a:r>
            <a:r>
              <a:rPr lang="en-US" dirty="0">
                <a:solidFill>
                  <a:srgbClr val="FF0000"/>
                </a:solidFill>
              </a:rPr>
              <a:t>. It’s not just about solving today’s paper-based problems but about how the digital system supports long-term goals.</a:t>
            </a:r>
          </a:p>
          <a:p>
            <a:pPr>
              <a:buNone/>
            </a:pPr>
            <a:endParaRPr lang="en-US">
              <a:solidFill>
                <a:srgbClr val="FF0000"/>
              </a:solidFill>
            </a:endParaRPr>
          </a:p>
          <a:p>
            <a:pPr>
              <a:buNone/>
            </a:pPr>
            <a:endParaRPr lang="en-US">
              <a:solidFill>
                <a:srgbClr val="FF0000"/>
              </a:solidFill>
            </a:endParaRPr>
          </a:p>
          <a:p>
            <a:pPr>
              <a:buNone/>
            </a:pPr>
            <a:r>
              <a:rPr lang="en-US" b="1" dirty="0">
                <a:solidFill>
                  <a:srgbClr val="FF0000"/>
                </a:solidFill>
              </a:rPr>
              <a:t>Scenario 2 – Interoperability:</a:t>
            </a:r>
            <a:br>
              <a:rPr lang="en-US" b="1" dirty="0"/>
            </a:br>
            <a:r>
              <a:rPr lang="en-US" b="1" dirty="0">
                <a:solidFill>
                  <a:srgbClr val="FF0000"/>
                </a:solidFill>
              </a:rPr>
              <a:t> A country is reviewing how its new digital health platform can connect with other systems. The team suggests:</a:t>
            </a:r>
            <a:endParaRPr lang="en-US">
              <a:solidFill>
                <a:srgbClr val="FF0000"/>
              </a:solidFill>
            </a:endParaRPr>
          </a:p>
          <a:p>
            <a:pPr marL="171450" indent="-171450"/>
            <a:r>
              <a:rPr lang="en-US" b="1" dirty="0">
                <a:solidFill>
                  <a:srgbClr val="FF0000"/>
                </a:solidFill>
              </a:rPr>
              <a:t>Option A:</a:t>
            </a:r>
            <a:r>
              <a:rPr lang="en-US" dirty="0">
                <a:solidFill>
                  <a:srgbClr val="FF0000"/>
                </a:solidFill>
              </a:rPr>
              <a:t> List all current technical standards (HL7, FHIR, etc.) in use.</a:t>
            </a:r>
          </a:p>
          <a:p>
            <a:pPr marL="171450" indent="-171450"/>
            <a:r>
              <a:rPr lang="en-US" b="1" dirty="0">
                <a:solidFill>
                  <a:srgbClr val="FF0000"/>
                </a:solidFill>
              </a:rPr>
              <a:t>Option B:</a:t>
            </a:r>
            <a:r>
              <a:rPr lang="en-US" dirty="0">
                <a:solidFill>
                  <a:srgbClr val="FF0000"/>
                </a:solidFill>
              </a:rPr>
              <a:t> Ask how the platform could support long-term interoperability across different health programs (HIV, maternal health, immunization).</a:t>
            </a:r>
          </a:p>
          <a:p>
            <a:pPr marL="171450" indent="-171450"/>
            <a:r>
              <a:rPr lang="en-US" b="1" dirty="0">
                <a:solidFill>
                  <a:srgbClr val="FF0000"/>
                </a:solidFill>
              </a:rPr>
              <a:t>Option C:</a:t>
            </a:r>
            <a:r>
              <a:rPr lang="en-US" dirty="0">
                <a:solidFill>
                  <a:srgbClr val="FF0000"/>
                </a:solidFill>
              </a:rPr>
              <a:t> Fix immediate bugs in the software so reports can be generated faster.</a:t>
            </a:r>
          </a:p>
          <a:p>
            <a:pPr marL="171450" indent="-171450"/>
            <a:r>
              <a:rPr lang="en-US" b="1" dirty="0">
                <a:solidFill>
                  <a:srgbClr val="FF0000"/>
                </a:solidFill>
              </a:rPr>
              <a:t>Option D:</a:t>
            </a:r>
            <a:r>
              <a:rPr lang="en-US" dirty="0">
                <a:solidFill>
                  <a:srgbClr val="FF0000"/>
                </a:solidFill>
              </a:rPr>
              <a:t> Express concern about how confusing multiple logins are for health workers.</a:t>
            </a:r>
          </a:p>
          <a:p>
            <a:pPr indent="0">
              <a:buNone/>
            </a:pPr>
            <a:r>
              <a:rPr lang="en-US" dirty="0">
                <a:solidFill>
                  <a:srgbClr val="FF0000"/>
                </a:solidFill>
              </a:rPr>
              <a:t>Which option best reflects </a:t>
            </a:r>
            <a:r>
              <a:rPr lang="en-US" b="1" dirty="0">
                <a:solidFill>
                  <a:srgbClr val="FF0000"/>
                </a:solidFill>
              </a:rPr>
              <a:t>Strategic Thinking</a:t>
            </a:r>
            <a:r>
              <a:rPr lang="en-US" dirty="0">
                <a:solidFill>
                  <a:srgbClr val="FF0000"/>
                </a:solidFill>
              </a:rPr>
              <a:t>?</a:t>
            </a:r>
            <a:br>
              <a:rPr lang="en-US" dirty="0"/>
            </a:br>
            <a:r>
              <a:rPr lang="en-US" dirty="0">
                <a:solidFill>
                  <a:srgbClr val="FF0000"/>
                </a:solidFill>
              </a:rPr>
              <a:t> (Correct Answer: </a:t>
            </a:r>
            <a:r>
              <a:rPr lang="en-US" b="1" dirty="0">
                <a:solidFill>
                  <a:srgbClr val="FF0000"/>
                </a:solidFill>
              </a:rPr>
              <a:t>Option B</a:t>
            </a:r>
            <a:r>
              <a:rPr lang="en-US" dirty="0">
                <a:solidFill>
                  <a:srgbClr val="FF0000"/>
                </a:solidFill>
              </a:rPr>
              <a:t>)</a:t>
            </a:r>
          </a:p>
          <a:p>
            <a:pPr>
              <a:buNone/>
            </a:pPr>
            <a:r>
              <a:rPr lang="en-US" b="1" dirty="0">
                <a:solidFill>
                  <a:srgbClr val="FF0000"/>
                </a:solidFill>
              </a:rPr>
              <a:t>Debrief:</a:t>
            </a:r>
            <a:r>
              <a:rPr lang="en-US" dirty="0">
                <a:solidFill>
                  <a:srgbClr val="FF0000"/>
                </a:solidFill>
              </a:rPr>
              <a:t> Strategic thinking goes beyond immediate fixes or technical lists. It considers how today’s system decisions will enable a </a:t>
            </a:r>
            <a:r>
              <a:rPr lang="en-US" i="1" dirty="0">
                <a:solidFill>
                  <a:srgbClr val="FF0000"/>
                </a:solidFill>
              </a:rPr>
              <a:t>cohesive, connected health ecosystem</a:t>
            </a:r>
            <a:r>
              <a:rPr lang="en-US" dirty="0">
                <a:solidFill>
                  <a:srgbClr val="FF0000"/>
                </a:solidFill>
              </a:rPr>
              <a:t> in the future.</a:t>
            </a:r>
          </a:p>
          <a:p>
            <a:pPr indent="0">
              <a:buNone/>
            </a:pPr>
            <a:endParaRPr lang="en-US">
              <a:solidFill>
                <a:srgbClr val="FF0000"/>
              </a:solidFill>
            </a:endParaRPr>
          </a:p>
          <a:p>
            <a:pPr indent="0">
              <a:buNone/>
            </a:pPr>
            <a:endParaRPr lang="en-US">
              <a:solidFill>
                <a:srgbClr val="FF0000"/>
              </a:solidFill>
            </a:endParaRPr>
          </a:p>
          <a:p>
            <a:pPr>
              <a:buNone/>
            </a:pPr>
            <a:r>
              <a:rPr lang="en-US" b="1" dirty="0">
                <a:solidFill>
                  <a:srgbClr val="FF0000"/>
                </a:solidFill>
              </a:rPr>
              <a:t>Scenario 3 – Sustainability &amp; Financing:</a:t>
            </a:r>
            <a:br>
              <a:rPr lang="en-US" b="1" dirty="0"/>
            </a:br>
            <a:r>
              <a:rPr lang="en-US" b="1" dirty="0">
                <a:solidFill>
                  <a:srgbClr val="FF0000"/>
                </a:solidFill>
              </a:rPr>
              <a:t> During planning, the Ministry needs to ensure the digital health tool can be maintained beyond donor funding. The team proposes:</a:t>
            </a:r>
            <a:endParaRPr lang="en-US"/>
          </a:p>
          <a:p>
            <a:pPr marL="171450" indent="-171450"/>
            <a:r>
              <a:rPr lang="en-US" b="1" dirty="0">
                <a:solidFill>
                  <a:srgbClr val="FF0000"/>
                </a:solidFill>
              </a:rPr>
              <a:t>Option A:</a:t>
            </a:r>
            <a:r>
              <a:rPr lang="en-US" dirty="0">
                <a:solidFill>
                  <a:srgbClr val="FF0000"/>
                </a:solidFill>
              </a:rPr>
              <a:t> Identify how to train staff on data entry this year.</a:t>
            </a:r>
            <a:endParaRPr lang="en-US"/>
          </a:p>
          <a:p>
            <a:pPr marL="171450" indent="-171450"/>
            <a:r>
              <a:rPr lang="en-US" b="1" dirty="0">
                <a:solidFill>
                  <a:srgbClr val="FF0000"/>
                </a:solidFill>
              </a:rPr>
              <a:t>Option B:</a:t>
            </a:r>
            <a:r>
              <a:rPr lang="en-US" dirty="0">
                <a:solidFill>
                  <a:srgbClr val="FF0000"/>
                </a:solidFill>
              </a:rPr>
              <a:t> Explore opportunities to integrate the tool into national budgets and long-term health financing plans.</a:t>
            </a:r>
            <a:endParaRPr lang="en-US"/>
          </a:p>
          <a:p>
            <a:pPr marL="171450" indent="-171450"/>
            <a:r>
              <a:rPr lang="en-US" b="1" dirty="0">
                <a:solidFill>
                  <a:srgbClr val="FF0000"/>
                </a:solidFill>
              </a:rPr>
              <a:t>Option C:</a:t>
            </a:r>
            <a:r>
              <a:rPr lang="en-US" dirty="0">
                <a:solidFill>
                  <a:srgbClr val="FF0000"/>
                </a:solidFill>
              </a:rPr>
              <a:t> Gather feedback from health workers about their daily workload.</a:t>
            </a:r>
            <a:endParaRPr lang="en-US"/>
          </a:p>
          <a:p>
            <a:pPr marL="171450" indent="-171450"/>
            <a:r>
              <a:rPr lang="en-US" b="1" dirty="0">
                <a:solidFill>
                  <a:srgbClr val="FF0000"/>
                </a:solidFill>
              </a:rPr>
              <a:t>Option D:</a:t>
            </a:r>
            <a:r>
              <a:rPr lang="en-US" dirty="0">
                <a:solidFill>
                  <a:srgbClr val="FF0000"/>
                </a:solidFill>
              </a:rPr>
              <a:t> Collect statistics on how many facilities currently lack internet connectivity.</a:t>
            </a:r>
            <a:endParaRPr lang="en-US"/>
          </a:p>
          <a:p>
            <a:pPr indent="0">
              <a:buNone/>
            </a:pPr>
            <a:r>
              <a:rPr lang="en-US" dirty="0">
                <a:solidFill>
                  <a:srgbClr val="FF0000"/>
                </a:solidFill>
              </a:rPr>
              <a:t>Which option best reflects </a:t>
            </a:r>
            <a:r>
              <a:rPr lang="en-US" b="1" dirty="0">
                <a:solidFill>
                  <a:srgbClr val="FF0000"/>
                </a:solidFill>
              </a:rPr>
              <a:t>Strategic Thinking</a:t>
            </a:r>
            <a:r>
              <a:rPr lang="en-US" dirty="0">
                <a:solidFill>
                  <a:srgbClr val="FF0000"/>
                </a:solidFill>
              </a:rPr>
              <a:t>?</a:t>
            </a:r>
            <a:br>
              <a:rPr lang="en-US" dirty="0"/>
            </a:br>
            <a:r>
              <a:rPr lang="en-US" dirty="0">
                <a:solidFill>
                  <a:srgbClr val="FF0000"/>
                </a:solidFill>
              </a:rPr>
              <a:t> (Correct Answer: </a:t>
            </a:r>
            <a:r>
              <a:rPr lang="en-US" b="1" dirty="0">
                <a:solidFill>
                  <a:srgbClr val="FF0000"/>
                </a:solidFill>
              </a:rPr>
              <a:t>Option B</a:t>
            </a:r>
            <a:r>
              <a:rPr lang="en-US" dirty="0">
                <a:solidFill>
                  <a:srgbClr val="FF0000"/>
                </a:solidFill>
              </a:rPr>
              <a:t>) </a:t>
            </a:r>
            <a:endParaRPr lang="en-US"/>
          </a:p>
          <a:p>
            <a:pPr>
              <a:buNone/>
            </a:pPr>
            <a:r>
              <a:rPr lang="en-US" b="1" dirty="0">
                <a:solidFill>
                  <a:srgbClr val="FF0000"/>
                </a:solidFill>
              </a:rPr>
              <a:t>Debrief:</a:t>
            </a:r>
            <a:r>
              <a:rPr lang="en-US" dirty="0">
                <a:solidFill>
                  <a:srgbClr val="FF0000"/>
                </a:solidFill>
              </a:rPr>
              <a:t> Strategic thinking is about sustainability — ensuring the system can survive and grow once donor funds run out. It’s about securing the </a:t>
            </a:r>
            <a:r>
              <a:rPr lang="en-US" i="1" dirty="0">
                <a:solidFill>
                  <a:srgbClr val="FF0000"/>
                </a:solidFill>
              </a:rPr>
              <a:t>long-term viability</a:t>
            </a:r>
            <a:r>
              <a:rPr lang="en-US" dirty="0">
                <a:solidFill>
                  <a:srgbClr val="FF0000"/>
                </a:solidFill>
              </a:rPr>
              <a:t> of digital health investments.</a:t>
            </a:r>
          </a:p>
          <a:p>
            <a:pPr indent="0">
              <a:buNone/>
            </a:pPr>
            <a:endParaRPr lang="en-US">
              <a:solidFill>
                <a:srgbClr val="FF0000"/>
              </a:solidFill>
            </a:endParaRPr>
          </a:p>
          <a:p>
            <a:pPr>
              <a:buNone/>
            </a:pPr>
            <a:endParaRPr lang="en-US"/>
          </a:p>
        </p:txBody>
      </p:sp>
    </p:spTree>
    <p:extLst>
      <p:ext uri="{BB962C8B-B14F-4D97-AF65-F5344CB8AC3E}">
        <p14:creationId xmlns:p14="http://schemas.microsoft.com/office/powerpoint/2010/main" val="2575162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5AFE8766-96C7-1354-4E6A-8557D6492B28}"/>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A8528187-5A44-01D3-79D5-58F96FA00A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D9B0AEC4-2A97-7271-0017-DF44475475C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a:solidFill>
                  <a:srgbClr val="FF0000"/>
                </a:solidFill>
              </a:rPr>
              <a:t>The first person to answer correctly gets to wear the Evaluative Thinking hat: </a:t>
            </a:r>
          </a:p>
          <a:p>
            <a:pPr>
              <a:buNone/>
            </a:pPr>
            <a:endParaRPr lang="en-US"/>
          </a:p>
          <a:p>
            <a:pPr>
              <a:buNone/>
            </a:pPr>
            <a:r>
              <a:rPr lang="en-US">
                <a:solidFill>
                  <a:srgbClr val="FF0000"/>
                </a:solidFill>
              </a:rPr>
              <a:t>(Correct answer: Yourself)</a:t>
            </a:r>
          </a:p>
          <a:p>
            <a:pPr marL="0" indent="0">
              <a:buSzPts val="1400"/>
              <a:buNone/>
            </a:pPr>
            <a:endParaRPr lang="en-US"/>
          </a:p>
        </p:txBody>
      </p:sp>
    </p:spTree>
    <p:extLst>
      <p:ext uri="{BB962C8B-B14F-4D97-AF65-F5344CB8AC3E}">
        <p14:creationId xmlns:p14="http://schemas.microsoft.com/office/powerpoint/2010/main" val="1505226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38A20066-90C0-EEA9-28A8-B8EA3DD1DB2D}"/>
            </a:ext>
          </a:extLst>
        </p:cNvPr>
        <p:cNvGrpSpPr/>
        <p:nvPr/>
      </p:nvGrpSpPr>
      <p:grpSpPr>
        <a:xfrm>
          <a:off x="0" y="0"/>
          <a:ext cx="0" cy="0"/>
          <a:chOff x="0" y="0"/>
          <a:chExt cx="0" cy="0"/>
        </a:xfrm>
      </p:grpSpPr>
      <p:sp>
        <p:nvSpPr>
          <p:cNvPr id="156" name="Google Shape;156;p9:notes">
            <a:extLst>
              <a:ext uri="{FF2B5EF4-FFF2-40B4-BE49-F238E27FC236}">
                <a16:creationId xmlns:a16="http://schemas.microsoft.com/office/drawing/2014/main" id="{E52AB398-D17E-BF58-5E5C-A195660289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9:notes">
            <a:extLst>
              <a:ext uri="{FF2B5EF4-FFF2-40B4-BE49-F238E27FC236}">
                <a16:creationId xmlns:a16="http://schemas.microsoft.com/office/drawing/2014/main" id="{CDC59B6D-FCE1-DF04-362A-282803567AD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58" name="Google Shape;158;p9:notes">
            <a:extLst>
              <a:ext uri="{FF2B5EF4-FFF2-40B4-BE49-F238E27FC236}">
                <a16:creationId xmlns:a16="http://schemas.microsoft.com/office/drawing/2014/main" id="{0B61B694-A89A-2BAD-00EF-E7C2C887B9F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29</a:t>
            </a:fld>
            <a:endParaRPr/>
          </a:p>
        </p:txBody>
      </p:sp>
    </p:spTree>
    <p:extLst>
      <p:ext uri="{BB962C8B-B14F-4D97-AF65-F5344CB8AC3E}">
        <p14:creationId xmlns:p14="http://schemas.microsoft.com/office/powerpoint/2010/main" val="191719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0">
          <a:extLst>
            <a:ext uri="{FF2B5EF4-FFF2-40B4-BE49-F238E27FC236}">
              <a16:creationId xmlns:a16="http://schemas.microsoft.com/office/drawing/2014/main" id="{AA9B2D84-331B-5FDD-0A79-F398542C09B3}"/>
            </a:ext>
          </a:extLst>
        </p:cNvPr>
        <p:cNvGrpSpPr/>
        <p:nvPr/>
      </p:nvGrpSpPr>
      <p:grpSpPr>
        <a:xfrm>
          <a:off x="0" y="0"/>
          <a:ext cx="0" cy="0"/>
          <a:chOff x="0" y="0"/>
          <a:chExt cx="0" cy="0"/>
        </a:xfrm>
      </p:grpSpPr>
      <p:sp>
        <p:nvSpPr>
          <p:cNvPr id="2251" name="Google Shape;2251;g2fd5af0ed0b_1_1377:notes">
            <a:extLst>
              <a:ext uri="{FF2B5EF4-FFF2-40B4-BE49-F238E27FC236}">
                <a16:creationId xmlns:a16="http://schemas.microsoft.com/office/drawing/2014/main" id="{4335F22B-19E7-5720-2604-E5D3E0B6DC12}"/>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2" name="Google Shape;2252;g2fd5af0ed0b_1_1377:notes">
            <a:extLst>
              <a:ext uri="{FF2B5EF4-FFF2-40B4-BE49-F238E27FC236}">
                <a16:creationId xmlns:a16="http://schemas.microsoft.com/office/drawing/2014/main" id="{BFA15D79-2BCD-9B11-9E56-543A8BA8E9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4111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g2fd34e9c2ce_3_26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13" name="Google Shape;1813;g2fd34e9c2ce_3_2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8"/>
        <p:cNvGrpSpPr/>
        <p:nvPr/>
      </p:nvGrpSpPr>
      <p:grpSpPr>
        <a:xfrm>
          <a:off x="0" y="0"/>
          <a:ext cx="0" cy="0"/>
          <a:chOff x="0" y="0"/>
          <a:chExt cx="0" cy="0"/>
        </a:xfrm>
      </p:grpSpPr>
      <p:sp>
        <p:nvSpPr>
          <p:cNvPr id="1819" name="Google Shape;1819;g2fd34e9c2ce_3_26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0" name="Google Shape;1820;g2fd34e9c2ce_3_2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5"/>
        <p:cNvGrpSpPr/>
        <p:nvPr/>
      </p:nvGrpSpPr>
      <p:grpSpPr>
        <a:xfrm>
          <a:off x="0" y="0"/>
          <a:ext cx="0" cy="0"/>
          <a:chOff x="0" y="0"/>
          <a:chExt cx="0" cy="0"/>
        </a:xfrm>
      </p:grpSpPr>
      <p:sp>
        <p:nvSpPr>
          <p:cNvPr id="1826" name="Google Shape;1826;g2fd34e9c2ce_3_26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27" name="Google Shape;1827;g2fd34e9c2ce_3_26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2fd34e9c2ce_3_26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4" name="Google Shape;1834;g2fd34e9c2ce_3_26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5" name="Google Shape;1835;g2fd34e9c2ce_3_26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9"/>
        <p:cNvGrpSpPr/>
        <p:nvPr/>
      </p:nvGrpSpPr>
      <p:grpSpPr>
        <a:xfrm>
          <a:off x="0" y="0"/>
          <a:ext cx="0" cy="0"/>
          <a:chOff x="0" y="0"/>
          <a:chExt cx="0" cy="0"/>
        </a:xfrm>
      </p:grpSpPr>
      <p:sp>
        <p:nvSpPr>
          <p:cNvPr id="1850" name="Google Shape;1850;g2fd34e9c2ce_3_26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archetypes are recurring patterns that drive systems</a:t>
            </a:r>
            <a:endParaRPr/>
          </a:p>
          <a:p>
            <a:pPr marL="0" lvl="0" indent="0" algn="l" rtl="0">
              <a:lnSpc>
                <a:spcPct val="100000"/>
              </a:lnSpc>
              <a:spcBef>
                <a:spcPts val="0"/>
              </a:spcBef>
              <a:spcAft>
                <a:spcPts val="0"/>
              </a:spcAft>
              <a:buSzPts val="1400"/>
              <a:buNone/>
            </a:pPr>
            <a:endParaRPr/>
          </a:p>
        </p:txBody>
      </p:sp>
      <p:sp>
        <p:nvSpPr>
          <p:cNvPr id="1851" name="Google Shape;1851;g2fd34e9c2ce_3_26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2fd34e9c2ce_3_26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8" name="Google Shape;1858;g2fd34e9c2ce_3_26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some of the tools of a systems thinker:</a:t>
            </a:r>
            <a:endParaRPr/>
          </a:p>
          <a:p>
            <a:pPr marL="171450" lvl="0" indent="-171450" algn="l" rtl="0">
              <a:lnSpc>
                <a:spcPct val="100000"/>
              </a:lnSpc>
              <a:spcBef>
                <a:spcPts val="0"/>
              </a:spcBef>
              <a:spcAft>
                <a:spcPts val="0"/>
              </a:spcAft>
              <a:buClr>
                <a:schemeClr val="dk1"/>
              </a:buClr>
              <a:buSzPts val="1200"/>
              <a:buFont typeface="Arial"/>
              <a:buChar char="•"/>
            </a:pPr>
            <a:r>
              <a:rPr lang="en-US"/>
              <a:t>Turning disconnection into interconnectedness</a:t>
            </a:r>
            <a:endParaRPr/>
          </a:p>
          <a:p>
            <a:pPr marL="171450" lvl="0" indent="-171450" algn="l" rtl="0">
              <a:lnSpc>
                <a:spcPct val="100000"/>
              </a:lnSpc>
              <a:spcBef>
                <a:spcPts val="0"/>
              </a:spcBef>
              <a:spcAft>
                <a:spcPts val="0"/>
              </a:spcAft>
              <a:buClr>
                <a:schemeClr val="dk1"/>
              </a:buClr>
              <a:buSzPts val="1200"/>
              <a:buFont typeface="Arial"/>
              <a:buChar char="•"/>
            </a:pPr>
            <a:r>
              <a:rPr lang="en-US"/>
              <a:t>Shifting from linear thinking to circular, or iterative, thinking</a:t>
            </a:r>
            <a:endParaRPr/>
          </a:p>
          <a:p>
            <a:pPr marL="171450" lvl="0" indent="-171450" algn="l" rtl="0">
              <a:lnSpc>
                <a:spcPct val="100000"/>
              </a:lnSpc>
              <a:spcBef>
                <a:spcPts val="0"/>
              </a:spcBef>
              <a:spcAft>
                <a:spcPts val="0"/>
              </a:spcAft>
              <a:buClr>
                <a:schemeClr val="dk1"/>
              </a:buClr>
              <a:buSzPts val="1200"/>
              <a:buFont typeface="Arial"/>
              <a:buChar char="•"/>
            </a:pPr>
            <a:r>
              <a:rPr lang="en-US"/>
              <a:t>Changing silos into emergence of ideas, processes and systems</a:t>
            </a:r>
            <a:endParaRPr/>
          </a:p>
          <a:p>
            <a:pPr marL="171450" lvl="0" indent="-171450" algn="l" rtl="0">
              <a:lnSpc>
                <a:spcPct val="100000"/>
              </a:lnSpc>
              <a:spcBef>
                <a:spcPts val="0"/>
              </a:spcBef>
              <a:spcAft>
                <a:spcPts val="0"/>
              </a:spcAft>
              <a:buClr>
                <a:schemeClr val="dk1"/>
              </a:buClr>
              <a:buSzPts val="1200"/>
              <a:buFont typeface="Arial"/>
              <a:buChar char="•"/>
            </a:pPr>
            <a:r>
              <a:rPr lang="en-US"/>
              <a:t>Thinking not about parts, but of parts as a whole</a:t>
            </a:r>
            <a:endParaRPr/>
          </a:p>
          <a:p>
            <a:pPr marL="171450" lvl="0" indent="-171450" algn="l" rtl="0">
              <a:lnSpc>
                <a:spcPct val="100000"/>
              </a:lnSpc>
              <a:spcBef>
                <a:spcPts val="0"/>
              </a:spcBef>
              <a:spcAft>
                <a:spcPts val="0"/>
              </a:spcAft>
              <a:buClr>
                <a:schemeClr val="dk1"/>
              </a:buClr>
              <a:buSzPts val="1200"/>
              <a:buFont typeface="Arial"/>
              <a:buChar char="•"/>
            </a:pPr>
            <a:r>
              <a:rPr lang="en-US"/>
              <a:t>Instead of just doing analysis on separate data streams, being able to synthesize across data streams</a:t>
            </a:r>
            <a:endParaRPr/>
          </a:p>
          <a:p>
            <a:pPr marL="171450" lvl="0" indent="-171450" algn="l" rtl="0">
              <a:lnSpc>
                <a:spcPct val="100000"/>
              </a:lnSpc>
              <a:spcBef>
                <a:spcPts val="0"/>
              </a:spcBef>
              <a:spcAft>
                <a:spcPts val="0"/>
              </a:spcAft>
              <a:buClr>
                <a:schemeClr val="dk1"/>
              </a:buClr>
              <a:buSzPts val="1200"/>
              <a:buFont typeface="Arial"/>
              <a:buChar char="•"/>
            </a:pPr>
            <a:r>
              <a:rPr lang="en-US"/>
              <a:t>And instead of working in isolation, working in relationships.</a:t>
            </a:r>
            <a:endParaRPr/>
          </a:p>
        </p:txBody>
      </p:sp>
      <p:sp>
        <p:nvSpPr>
          <p:cNvPr id="1859" name="Google Shape;1859;g2fd34e9c2ce_3_26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2"/>
        <p:cNvGrpSpPr/>
        <p:nvPr/>
      </p:nvGrpSpPr>
      <p:grpSpPr>
        <a:xfrm>
          <a:off x="0" y="0"/>
          <a:ext cx="0" cy="0"/>
          <a:chOff x="0" y="0"/>
          <a:chExt cx="0" cy="0"/>
        </a:xfrm>
      </p:grpSpPr>
      <p:sp>
        <p:nvSpPr>
          <p:cNvPr id="1863" name="Google Shape;1863;g2fd34e9c2ce_3_27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4" name="Google Shape;1864;g2fd34e9c2ce_3_27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systems dynamics in the context of a disease epidemic.</a:t>
            </a:r>
            <a:endParaRPr/>
          </a:p>
          <a:p>
            <a:pPr marL="0" lvl="0" indent="0" algn="l" rtl="0">
              <a:lnSpc>
                <a:spcPct val="100000"/>
              </a:lnSpc>
              <a:spcBef>
                <a:spcPts val="0"/>
              </a:spcBef>
              <a:spcAft>
                <a:spcPts val="0"/>
              </a:spcAft>
              <a:buSzPts val="1400"/>
              <a:buNone/>
            </a:pPr>
            <a:r>
              <a:rPr lang="en-US"/>
              <a:t>[click] You have a susceptible population [click] of which a portion becomes sick [click], and some portion of the sick population recovers.</a:t>
            </a:r>
            <a:endParaRPr/>
          </a:p>
          <a:p>
            <a:pPr marL="0" lvl="0" indent="0" algn="l" rtl="0">
              <a:lnSpc>
                <a:spcPct val="100000"/>
              </a:lnSpc>
              <a:spcBef>
                <a:spcPts val="0"/>
              </a:spcBef>
              <a:spcAft>
                <a:spcPts val="0"/>
              </a:spcAft>
              <a:buSzPts val="1400"/>
              <a:buNone/>
            </a:pPr>
            <a:r>
              <a:rPr lang="en-US"/>
              <a:t>[click] the change between the susceptible population and sick population gives you the infection rate. [click], which is influenced by the contact rate, total population and infectivity. [click] The contact rate is affected by factors such as population density and the transportation network.</a:t>
            </a:r>
            <a:endParaRPr/>
          </a:p>
          <a:p>
            <a:pPr marL="0" lvl="0" indent="0" algn="l" rtl="0">
              <a:lnSpc>
                <a:spcPct val="100000"/>
              </a:lnSpc>
              <a:spcBef>
                <a:spcPts val="0"/>
              </a:spcBef>
              <a:spcAft>
                <a:spcPts val="0"/>
              </a:spcAft>
              <a:buSzPts val="1400"/>
              <a:buNone/>
            </a:pPr>
            <a:r>
              <a:rPr lang="en-US"/>
              <a:t>[click] The change between sick and recovered is the recovery rate. [click] Recovery rate is impacted by access to health care and effective treatment.</a:t>
            </a:r>
            <a:endParaRPr/>
          </a:p>
          <a:p>
            <a:pPr marL="0" lvl="0" indent="0" algn="l" rtl="0">
              <a:lnSpc>
                <a:spcPct val="100000"/>
              </a:lnSpc>
              <a:spcBef>
                <a:spcPts val="0"/>
              </a:spcBef>
              <a:spcAft>
                <a:spcPts val="0"/>
              </a:spcAft>
              <a:buSzPts val="1400"/>
              <a:buNone/>
            </a:pPr>
            <a:r>
              <a:rPr lang="en-US"/>
              <a:t>[click] Each of these is also influenced by other factors in the broader system.</a:t>
            </a:r>
            <a:endParaRPr/>
          </a:p>
          <a:p>
            <a:pPr marL="0" lvl="0" indent="0" algn="l" rtl="0">
              <a:lnSpc>
                <a:spcPct val="100000"/>
              </a:lnSpc>
              <a:spcBef>
                <a:spcPts val="0"/>
              </a:spcBef>
              <a:spcAft>
                <a:spcPts val="0"/>
              </a:spcAft>
              <a:buSzPts val="1400"/>
              <a:buNone/>
            </a:pPr>
            <a:r>
              <a:rPr lang="en-US"/>
              <a:t>[click] And some portion of the recovered population may lose immunity and become part of the susceptible population again.</a:t>
            </a:r>
            <a:endParaRPr/>
          </a:p>
          <a:p>
            <a:pPr marL="0" lvl="0" indent="0" algn="l" rtl="0">
              <a:lnSpc>
                <a:spcPct val="100000"/>
              </a:lnSpc>
              <a:spcBef>
                <a:spcPts val="0"/>
              </a:spcBef>
              <a:spcAft>
                <a:spcPts val="0"/>
              </a:spcAft>
              <a:buSzPts val="1400"/>
              <a:buNone/>
            </a:pPr>
            <a:endParaRPr/>
          </a:p>
        </p:txBody>
      </p:sp>
      <p:sp>
        <p:nvSpPr>
          <p:cNvPr id="1865" name="Google Shape;1865;g2fd34e9c2ce_3_27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3"/>
        <p:cNvGrpSpPr/>
        <p:nvPr/>
      </p:nvGrpSpPr>
      <p:grpSpPr>
        <a:xfrm>
          <a:off x="0" y="0"/>
          <a:ext cx="0" cy="0"/>
          <a:chOff x="0" y="0"/>
          <a:chExt cx="0" cy="0"/>
        </a:xfrm>
      </p:grpSpPr>
      <p:sp>
        <p:nvSpPr>
          <p:cNvPr id="1914" name="Google Shape;1914;g2fd34e9c2ce_3_27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5" name="Google Shape;1915;g2fd34e9c2ce_3_27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look at an EMR implementation example of systems dynamics.</a:t>
            </a:r>
            <a:endParaRPr/>
          </a:p>
          <a:p>
            <a:pPr marL="0" lvl="0" indent="0" algn="l" rtl="0">
              <a:lnSpc>
                <a:spcPct val="100000"/>
              </a:lnSpc>
              <a:spcBef>
                <a:spcPts val="0"/>
              </a:spcBef>
              <a:spcAft>
                <a:spcPts val="0"/>
              </a:spcAft>
              <a:buSzPts val="1400"/>
              <a:buNone/>
            </a:pPr>
            <a:r>
              <a:rPr lang="en-US"/>
              <a:t>[click] You start with all health facilities eligible for and EMR [click] of which a portion install and use an EMR.</a:t>
            </a:r>
            <a:endParaRPr/>
          </a:p>
          <a:p>
            <a:pPr marL="0" lvl="0" indent="0" algn="l" rtl="0">
              <a:lnSpc>
                <a:spcPct val="100000"/>
              </a:lnSpc>
              <a:spcBef>
                <a:spcPts val="0"/>
              </a:spcBef>
              <a:spcAft>
                <a:spcPts val="0"/>
              </a:spcAft>
              <a:buSzPts val="1400"/>
              <a:buNone/>
            </a:pPr>
            <a:r>
              <a:rPr lang="en-US"/>
              <a:t>[click] the change between the eligible facilities and those with a functioning EMR gives you the onboarding rate. [click], which is influenced by the staff, software, infrastructure and budget. [click]</a:t>
            </a:r>
            <a:endParaRPr/>
          </a:p>
          <a:p>
            <a:pPr marL="0" lvl="0" indent="0" algn="l" rtl="0">
              <a:lnSpc>
                <a:spcPct val="100000"/>
              </a:lnSpc>
              <a:spcBef>
                <a:spcPts val="0"/>
              </a:spcBef>
              <a:spcAft>
                <a:spcPts val="0"/>
              </a:spcAft>
              <a:buSzPts val="1400"/>
              <a:buNone/>
            </a:pPr>
            <a:r>
              <a:rPr lang="en-US"/>
              <a:t> The contact rate is affected by factors such as population density and the transportation network.</a:t>
            </a:r>
            <a:endParaRPr/>
          </a:p>
          <a:p>
            <a:pPr marL="0" lvl="0" indent="0" algn="l" rtl="0">
              <a:lnSpc>
                <a:spcPct val="100000"/>
              </a:lnSpc>
              <a:spcBef>
                <a:spcPts val="0"/>
              </a:spcBef>
              <a:spcAft>
                <a:spcPts val="0"/>
              </a:spcAft>
              <a:buSzPts val="1400"/>
              <a:buNone/>
            </a:pPr>
            <a:r>
              <a:rPr lang="en-US"/>
              <a:t>[click]leadership and support [click] impacts all of these factors.</a:t>
            </a:r>
            <a:endParaRPr/>
          </a:p>
          <a:p>
            <a:pPr marL="0" lvl="0" indent="0" algn="l" rtl="0">
              <a:lnSpc>
                <a:spcPct val="100000"/>
              </a:lnSpc>
              <a:spcBef>
                <a:spcPts val="0"/>
              </a:spcBef>
              <a:spcAft>
                <a:spcPts val="0"/>
              </a:spcAft>
              <a:buSzPts val="1400"/>
              <a:buNone/>
            </a:pPr>
            <a:r>
              <a:rPr lang="en-US"/>
              <a:t>[click] Capable staff is impacted by things like a clear job description and training, while good software is dependent on a good system design.</a:t>
            </a:r>
            <a:endParaRPr/>
          </a:p>
          <a:p>
            <a:pPr marL="0" lvl="0" indent="0" algn="l" rtl="0">
              <a:lnSpc>
                <a:spcPct val="100000"/>
              </a:lnSpc>
              <a:spcBef>
                <a:spcPts val="0"/>
              </a:spcBef>
              <a:spcAft>
                <a:spcPts val="0"/>
              </a:spcAft>
              <a:buSzPts val="1400"/>
              <a:buNone/>
            </a:pPr>
            <a:r>
              <a:rPr lang="en-US"/>
              <a:t>[click] Each of these is also influenced by other factors in the broader system.</a:t>
            </a:r>
            <a:endParaRPr/>
          </a:p>
          <a:p>
            <a:pPr marL="0" lvl="0" indent="0" algn="l" rtl="0">
              <a:lnSpc>
                <a:spcPct val="100000"/>
              </a:lnSpc>
              <a:spcBef>
                <a:spcPts val="0"/>
              </a:spcBef>
              <a:spcAft>
                <a:spcPts val="0"/>
              </a:spcAft>
              <a:buSzPts val="1400"/>
              <a:buNone/>
            </a:pPr>
            <a:r>
              <a:rPr lang="en-US"/>
              <a:t>[click] And some portion of the facilities with a functioning EMR may regress and become an eligible facility again.</a:t>
            </a:r>
            <a:endParaRPr/>
          </a:p>
          <a:p>
            <a:pPr marL="0" lvl="0" indent="0" algn="l" rtl="0">
              <a:lnSpc>
                <a:spcPct val="100000"/>
              </a:lnSpc>
              <a:spcBef>
                <a:spcPts val="0"/>
              </a:spcBef>
              <a:spcAft>
                <a:spcPts val="0"/>
              </a:spcAft>
              <a:buSzPts val="1400"/>
              <a:buNone/>
            </a:pPr>
            <a:endParaRPr/>
          </a:p>
        </p:txBody>
      </p:sp>
      <p:sp>
        <p:nvSpPr>
          <p:cNvPr id="1916" name="Google Shape;1916;g2fd34e9c2ce_3_275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2fd34e9c2ce_3_28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67" name="Google Shape;1967;g2fd34e9c2ce_3_28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2"/>
        <p:cNvGrpSpPr/>
        <p:nvPr/>
      </p:nvGrpSpPr>
      <p:grpSpPr>
        <a:xfrm>
          <a:off x="0" y="0"/>
          <a:ext cx="0" cy="0"/>
          <a:chOff x="0" y="0"/>
          <a:chExt cx="0" cy="0"/>
        </a:xfrm>
      </p:grpSpPr>
      <p:sp>
        <p:nvSpPr>
          <p:cNvPr id="1973" name="Google Shape;1973;g2fd34e9c2ce_3_28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4" name="Google Shape;1974;g2fd34e9c2ce_3_28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I’ll end on a funny but true note. [click though the following slides and read them]</a:t>
            </a:r>
            <a:endParaRPr/>
          </a:p>
        </p:txBody>
      </p:sp>
      <p:sp>
        <p:nvSpPr>
          <p:cNvPr id="1975" name="Google Shape;1975;g2fd34e9c2ce_3_28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indent="-171450"/>
            <a:r>
              <a:rPr lang="en-US" dirty="0"/>
              <a:t>The aim of this I-LEAD workshop is to help you, as key stakeholders in digital health in our country, develop a high-level action plan for designing or adapting your digital health ecosystem and implementing sustainable digital health systems to scale. </a:t>
            </a:r>
          </a:p>
          <a:p>
            <a:pPr marL="0" indent="0">
              <a:buNone/>
            </a:pPr>
            <a:endParaRPr lang="en-US" dirty="0"/>
          </a:p>
          <a:p>
            <a:pPr marL="171450" indent="-171450"/>
            <a:r>
              <a:rPr lang="en-US" dirty="0"/>
              <a:t>Throughout this week the content presented and activities facilitated will help you – as multi-disciplinary teams – to develop and implement skills that will enable you to efficiently and effectively plan your digital health system ecosystem and implement sustainable digital health interventions. </a:t>
            </a:r>
          </a:p>
          <a:p>
            <a:pPr marL="0" indent="0">
              <a:buNone/>
            </a:pPr>
            <a:endParaRPr lang="en-US" dirty="0"/>
          </a:p>
          <a:p>
            <a:pPr marL="171450" indent="-171450"/>
            <a:r>
              <a:rPr lang="en-US" dirty="0"/>
              <a:t>Today's activity (DAY 1) will focus on helping you reflect on where you, as a country, are with digital health readiness using the ISHO rapid assessment framework and the data you have gathered in preparation for this workshop. </a:t>
            </a:r>
            <a:endParaRPr dirty="0"/>
          </a:p>
        </p:txBody>
      </p:sp>
      <p:sp>
        <p:nvSpPr>
          <p:cNvPr id="135" name="Google Shape;13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2fd34e9c2ce_3_28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7" name="Google Shape;1987;g2fd34e9c2ce_3_28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8" name="Google Shape;1988;g2fd34e9c2ce_3_28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2fd34e9c2ce_3_28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1" name="Google Shape;2001;g2fd34e9c2ce_3_28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2fd34e9c2ce_3_28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14" name="Google Shape;2014;g2fd34e9c2ce_3_28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g2fd34e9c2ce_3_28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7" name="Google Shape;2027;g2fd34e9c2ce_3_28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2fd34e9c2ce_3_28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0" name="Google Shape;2040;g2fd34e9c2ce_3_28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2fd34e9c2ce_3_28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3" name="Google Shape;2053;g2fd34e9c2ce_3_28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14F6608C-9D54-9654-B141-7D9E3BD9FA9D}"/>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95D0C5ED-9AB9-5206-ED36-ABC13FA70B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48CAF95C-8087-BCAD-7C39-F8ADF6F077DF}"/>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a:solidFill>
                  <a:srgbClr val="FF0000"/>
                </a:solidFill>
              </a:rPr>
              <a:t>The first person to answer correctly gets to wear the </a:t>
            </a:r>
            <a:r>
              <a:rPr lang="en-US" b="1">
                <a:solidFill>
                  <a:srgbClr val="FF0000"/>
                </a:solidFill>
              </a:rPr>
              <a:t>Systems Thinking hat: </a:t>
            </a:r>
          </a:p>
          <a:p>
            <a:pPr>
              <a:buNone/>
            </a:pPr>
            <a:endParaRPr lang="en-US">
              <a:solidFill>
                <a:srgbClr val="FF0000"/>
              </a:solidFill>
            </a:endParaRPr>
          </a:p>
          <a:p>
            <a:pPr>
              <a:buNone/>
            </a:pPr>
            <a:r>
              <a:rPr lang="en-US">
                <a:solidFill>
                  <a:srgbClr val="FF0000"/>
                </a:solidFill>
              </a:rPr>
              <a:t>Question:</a:t>
            </a:r>
            <a:br>
              <a:rPr lang="en-US"/>
            </a:br>
            <a:r>
              <a:rPr lang="en-US">
                <a:solidFill>
                  <a:srgbClr val="FF0000"/>
                </a:solidFill>
              </a:rPr>
              <a:t> In the Four Thinking Hats approach, what does Systems Thinking focus on?</a:t>
            </a:r>
            <a:endParaRPr lang="en-US"/>
          </a:p>
          <a:p>
            <a:pPr>
              <a:buNone/>
            </a:pPr>
            <a:r>
              <a:rPr lang="en-US">
                <a:solidFill>
                  <a:srgbClr val="FF0000"/>
                </a:solidFill>
              </a:rPr>
              <a:t>Options:</a:t>
            </a:r>
            <a:br>
              <a:rPr lang="en-US"/>
            </a:br>
            <a:r>
              <a:rPr lang="en-US">
                <a:solidFill>
                  <a:srgbClr val="FF0000"/>
                </a:solidFill>
              </a:rPr>
              <a:t> a) Understanding how different parts of a system interact and influence each other</a:t>
            </a:r>
            <a:br>
              <a:rPr lang="en-US"/>
            </a:br>
            <a:r>
              <a:rPr lang="en-US">
                <a:solidFill>
                  <a:srgbClr val="FF0000"/>
                </a:solidFill>
              </a:rPr>
              <a:t> b) Listing individual tasks that need to be completed</a:t>
            </a:r>
            <a:br>
              <a:rPr lang="en-US"/>
            </a:br>
            <a:r>
              <a:rPr lang="en-US">
                <a:solidFill>
                  <a:srgbClr val="FF0000"/>
                </a:solidFill>
              </a:rPr>
              <a:t> c) Choosing the fastest solution to a problem</a:t>
            </a:r>
            <a:br>
              <a:rPr lang="en-US"/>
            </a:br>
            <a:r>
              <a:rPr lang="en-US">
                <a:solidFill>
                  <a:srgbClr val="FF0000"/>
                </a:solidFill>
              </a:rPr>
              <a:t> d) Sharing personal opinions and feelings about the issue</a:t>
            </a:r>
            <a:endParaRPr lang="en-US"/>
          </a:p>
          <a:p>
            <a:pPr>
              <a:buNone/>
            </a:pPr>
            <a:r>
              <a:rPr lang="en-US" b="1">
                <a:solidFill>
                  <a:srgbClr val="FF0000"/>
                </a:solidFill>
              </a:rPr>
              <a:t>Correct Answer: A</a:t>
            </a:r>
          </a:p>
          <a:p>
            <a:pPr>
              <a:buNone/>
            </a:pPr>
            <a:endParaRPr lang="en-US">
              <a:solidFill>
                <a:srgbClr val="FF0000"/>
              </a:solidFill>
            </a:endParaRPr>
          </a:p>
          <a:p>
            <a:pPr>
              <a:buNone/>
            </a:pPr>
            <a:r>
              <a:rPr lang="en-US">
                <a:solidFill>
                  <a:srgbClr val="FF0000"/>
                </a:solidFill>
              </a:rPr>
              <a:t>You can </a:t>
            </a:r>
            <a:r>
              <a:rPr lang="en-US" err="1">
                <a:solidFill>
                  <a:srgbClr val="FF0000"/>
                </a:solidFill>
              </a:rPr>
              <a:t>emphasise</a:t>
            </a:r>
            <a:r>
              <a:rPr lang="en-US">
                <a:solidFill>
                  <a:srgbClr val="FF0000"/>
                </a:solidFill>
              </a:rPr>
              <a:t> these learnings by using the following scenarios as examples: </a:t>
            </a:r>
            <a:endParaRPr lang="en-US"/>
          </a:p>
          <a:p>
            <a:pPr>
              <a:buNone/>
            </a:pPr>
            <a:endParaRPr lang="en-US">
              <a:solidFill>
                <a:srgbClr val="FF0000"/>
              </a:solidFill>
            </a:endParaRPr>
          </a:p>
          <a:p>
            <a:pPr>
              <a:buNone/>
            </a:pPr>
            <a:r>
              <a:rPr lang="en-US" b="1">
                <a:solidFill>
                  <a:srgbClr val="FF0000"/>
                </a:solidFill>
              </a:rPr>
              <a:t>Scenario – Health Data Flow</a:t>
            </a:r>
            <a:br>
              <a:rPr lang="en-US" b="1">
                <a:solidFill>
                  <a:srgbClr val="FF0000"/>
                </a:solidFill>
              </a:rPr>
            </a:br>
            <a:r>
              <a:rPr lang="en-US" b="1">
                <a:solidFill>
                  <a:srgbClr val="FF0000"/>
                </a:solidFill>
              </a:rPr>
              <a:t> A Ministry of Health team is addressing challenges with delayed malaria case reporting. During the discussion, they suggest:</a:t>
            </a:r>
            <a:endParaRPr lang="en-US"/>
          </a:p>
          <a:p>
            <a:pPr marL="171450" indent="-171450"/>
            <a:r>
              <a:rPr lang="en-US" b="1">
                <a:solidFill>
                  <a:srgbClr val="FF0000"/>
                </a:solidFill>
              </a:rPr>
              <a:t>Option A:</a:t>
            </a:r>
            <a:r>
              <a:rPr lang="en-US">
                <a:solidFill>
                  <a:srgbClr val="FF0000"/>
                </a:solidFill>
              </a:rPr>
              <a:t> Train health workers to send reports more quickly.</a:t>
            </a:r>
            <a:endParaRPr lang="en-US"/>
          </a:p>
          <a:p>
            <a:pPr marL="171450" indent="-171450"/>
            <a:r>
              <a:rPr lang="en-US" b="1">
                <a:solidFill>
                  <a:srgbClr val="FF0000"/>
                </a:solidFill>
              </a:rPr>
              <a:t>Option B:</a:t>
            </a:r>
            <a:r>
              <a:rPr lang="en-US">
                <a:solidFill>
                  <a:srgbClr val="FF0000"/>
                </a:solidFill>
              </a:rPr>
              <a:t> Review how community health workers, facilities, district offices, and the national HMIS are all linked, and identify bottlenecks across the whole reporting chain.</a:t>
            </a:r>
            <a:endParaRPr lang="en-US"/>
          </a:p>
          <a:p>
            <a:pPr marL="171450" indent="-171450"/>
            <a:r>
              <a:rPr lang="en-US" b="1">
                <a:solidFill>
                  <a:srgbClr val="FF0000"/>
                </a:solidFill>
              </a:rPr>
              <a:t>Option C:</a:t>
            </a:r>
            <a:r>
              <a:rPr lang="en-US">
                <a:solidFill>
                  <a:srgbClr val="FF0000"/>
                </a:solidFill>
              </a:rPr>
              <a:t> Focus only on fixing the reporting form at facility level.</a:t>
            </a:r>
            <a:endParaRPr lang="en-US"/>
          </a:p>
          <a:p>
            <a:pPr marL="171450" indent="-171450"/>
            <a:r>
              <a:rPr lang="en-US" b="1">
                <a:solidFill>
                  <a:srgbClr val="FF0000"/>
                </a:solidFill>
              </a:rPr>
              <a:t>Option D:</a:t>
            </a:r>
            <a:r>
              <a:rPr lang="en-US">
                <a:solidFill>
                  <a:srgbClr val="FF0000"/>
                </a:solidFill>
              </a:rPr>
              <a:t> Ask health workers how they feel about the current reporting tools.</a:t>
            </a:r>
            <a:endParaRPr lang="en-US"/>
          </a:p>
          <a:p>
            <a:pPr indent="0">
              <a:buNone/>
            </a:pPr>
            <a:r>
              <a:rPr lang="en-US" b="1">
                <a:solidFill>
                  <a:srgbClr val="FF0000"/>
                </a:solidFill>
              </a:rPr>
              <a:t>Question:</a:t>
            </a:r>
            <a:br>
              <a:rPr lang="en-US" b="1">
                <a:solidFill>
                  <a:srgbClr val="FF0000"/>
                </a:solidFill>
              </a:rPr>
            </a:br>
            <a:r>
              <a:rPr lang="en-US" b="1">
                <a:solidFill>
                  <a:srgbClr val="FF0000"/>
                </a:solidFill>
              </a:rPr>
              <a:t> Which option best reflects Systems Thinking</a:t>
            </a:r>
            <a:r>
              <a:rPr lang="en-US">
                <a:solidFill>
                  <a:srgbClr val="FF0000"/>
                </a:solidFill>
              </a:rPr>
              <a:t>?</a:t>
            </a:r>
            <a:endParaRPr lang="en-US"/>
          </a:p>
          <a:p>
            <a:pPr>
              <a:buNone/>
            </a:pPr>
            <a:r>
              <a:rPr lang="en-US" b="1">
                <a:solidFill>
                  <a:srgbClr val="FF0000"/>
                </a:solidFill>
              </a:rPr>
              <a:t>Correct Answer:</a:t>
            </a:r>
            <a:r>
              <a:rPr lang="en-US">
                <a:solidFill>
                  <a:srgbClr val="FF0000"/>
                </a:solidFill>
              </a:rPr>
              <a:t> </a:t>
            </a:r>
            <a:r>
              <a:rPr lang="en-US" b="1">
                <a:solidFill>
                  <a:srgbClr val="FF0000"/>
                </a:solidFill>
              </a:rPr>
              <a:t>Option B</a:t>
            </a:r>
            <a:r>
              <a:rPr lang="en-US">
                <a:solidFill>
                  <a:srgbClr val="FF0000"/>
                </a:solidFill>
              </a:rPr>
              <a:t> </a:t>
            </a:r>
            <a:endParaRPr lang="en-US"/>
          </a:p>
          <a:p>
            <a:pPr>
              <a:buNone/>
            </a:pPr>
            <a:r>
              <a:rPr lang="en-US" b="1">
                <a:solidFill>
                  <a:srgbClr val="FF0000"/>
                </a:solidFill>
              </a:rPr>
              <a:t>Debrief (facilitator note):</a:t>
            </a:r>
            <a:r>
              <a:rPr lang="en-US">
                <a:solidFill>
                  <a:srgbClr val="FF0000"/>
                </a:solidFill>
              </a:rPr>
              <a:t> Systems Thinking looks at the </a:t>
            </a:r>
            <a:r>
              <a:rPr lang="en-US" i="1">
                <a:solidFill>
                  <a:srgbClr val="FF0000"/>
                </a:solidFill>
              </a:rPr>
              <a:t>whole system</a:t>
            </a:r>
            <a:r>
              <a:rPr lang="en-US">
                <a:solidFill>
                  <a:srgbClr val="FF0000"/>
                </a:solidFill>
              </a:rPr>
              <a:t> and the </a:t>
            </a:r>
            <a:r>
              <a:rPr lang="en-US" i="1">
                <a:solidFill>
                  <a:srgbClr val="FF0000"/>
                </a:solidFill>
              </a:rPr>
              <a:t>interconnections between parts</a:t>
            </a:r>
            <a:r>
              <a:rPr lang="en-US">
                <a:solidFill>
                  <a:srgbClr val="FF0000"/>
                </a:solidFill>
              </a:rPr>
              <a:t>. Instead of focusing narrowly on one level (like facilities) or one solution (like training), it examines the broader reporting flow to see where changes will have the most impact.</a:t>
            </a:r>
            <a:endParaRPr lang="en-US"/>
          </a:p>
          <a:p>
            <a:pPr>
              <a:buNone/>
            </a:pPr>
            <a:endParaRPr lang="en-US">
              <a:solidFill>
                <a:srgbClr val="FF0000"/>
              </a:solidFill>
            </a:endParaRPr>
          </a:p>
          <a:p>
            <a:pPr>
              <a:buNone/>
            </a:pPr>
            <a:r>
              <a:rPr lang="en-US" b="1">
                <a:solidFill>
                  <a:srgbClr val="FF0000"/>
                </a:solidFill>
              </a:rPr>
              <a:t>Scenario 2 – Interoperability</a:t>
            </a:r>
            <a:br>
              <a:rPr lang="en-US" b="1">
                <a:solidFill>
                  <a:srgbClr val="FF0000"/>
                </a:solidFill>
              </a:rPr>
            </a:br>
            <a:r>
              <a:rPr lang="en-US" b="1">
                <a:solidFill>
                  <a:srgbClr val="FF0000"/>
                </a:solidFill>
              </a:rPr>
              <a:t> A country is struggling because its digital health systems (immunization registry, HIV patient tracker, and lab information system) do not “talk” to each other. The team proposes:</a:t>
            </a:r>
            <a:endParaRPr lang="en-US"/>
          </a:p>
          <a:p>
            <a:pPr marL="171450" indent="-171450"/>
            <a:r>
              <a:rPr lang="en-US" b="1">
                <a:solidFill>
                  <a:srgbClr val="FF0000"/>
                </a:solidFill>
              </a:rPr>
              <a:t>Option A:</a:t>
            </a:r>
            <a:r>
              <a:rPr lang="en-US">
                <a:solidFill>
                  <a:srgbClr val="FF0000"/>
                </a:solidFill>
              </a:rPr>
              <a:t> Create a new reporting template for each program separately.</a:t>
            </a:r>
            <a:endParaRPr lang="en-US"/>
          </a:p>
          <a:p>
            <a:pPr marL="171450" indent="-171450"/>
            <a:r>
              <a:rPr lang="en-US" b="1">
                <a:solidFill>
                  <a:srgbClr val="FF0000"/>
                </a:solidFill>
              </a:rPr>
              <a:t>Option B:</a:t>
            </a:r>
            <a:r>
              <a:rPr lang="en-US">
                <a:solidFill>
                  <a:srgbClr val="FF0000"/>
                </a:solidFill>
              </a:rPr>
              <a:t> Focus on how these systems interact as part of the wider health information ecosystem, and develop a plan for interoperability.</a:t>
            </a:r>
            <a:endParaRPr lang="en-US"/>
          </a:p>
          <a:p>
            <a:pPr marL="171450" indent="-171450"/>
            <a:r>
              <a:rPr lang="en-US" b="1">
                <a:solidFill>
                  <a:srgbClr val="FF0000"/>
                </a:solidFill>
              </a:rPr>
              <a:t>Option C:</a:t>
            </a:r>
            <a:r>
              <a:rPr lang="en-US">
                <a:solidFill>
                  <a:srgbClr val="FF0000"/>
                </a:solidFill>
              </a:rPr>
              <a:t> Upgrade servers for the immunization system only.</a:t>
            </a:r>
            <a:endParaRPr lang="en-US"/>
          </a:p>
          <a:p>
            <a:pPr marL="171450" indent="-171450"/>
            <a:r>
              <a:rPr lang="en-US" b="1">
                <a:solidFill>
                  <a:srgbClr val="FF0000"/>
                </a:solidFill>
              </a:rPr>
              <a:t>Option D:</a:t>
            </a:r>
            <a:r>
              <a:rPr lang="en-US">
                <a:solidFill>
                  <a:srgbClr val="FF0000"/>
                </a:solidFill>
              </a:rPr>
              <a:t> Ask staff in one program how satisfied they are with their current system.</a:t>
            </a:r>
            <a:endParaRPr lang="en-US"/>
          </a:p>
          <a:p>
            <a:pPr indent="0">
              <a:buNone/>
            </a:pPr>
            <a:r>
              <a:rPr lang="en-US" b="1">
                <a:solidFill>
                  <a:srgbClr val="FF0000"/>
                </a:solidFill>
              </a:rPr>
              <a:t>Correct Answer:</a:t>
            </a:r>
            <a:r>
              <a:rPr lang="en-US">
                <a:solidFill>
                  <a:srgbClr val="FF0000"/>
                </a:solidFill>
              </a:rPr>
              <a:t> </a:t>
            </a:r>
            <a:r>
              <a:rPr lang="en-US" b="1">
                <a:solidFill>
                  <a:srgbClr val="FF0000"/>
                </a:solidFill>
              </a:rPr>
              <a:t>Option B</a:t>
            </a:r>
            <a:r>
              <a:rPr lang="en-US">
                <a:solidFill>
                  <a:srgbClr val="FF0000"/>
                </a:solidFill>
              </a:rPr>
              <a:t> </a:t>
            </a:r>
            <a:br>
              <a:rPr lang="en-US">
                <a:solidFill>
                  <a:srgbClr val="FF0000"/>
                </a:solidFill>
              </a:rPr>
            </a:br>
            <a:r>
              <a:rPr lang="en-US">
                <a:solidFill>
                  <a:srgbClr val="FF0000"/>
                </a:solidFill>
              </a:rPr>
              <a:t> </a:t>
            </a:r>
            <a:r>
              <a:rPr lang="en-US" b="1">
                <a:solidFill>
                  <a:srgbClr val="FF0000"/>
                </a:solidFill>
              </a:rPr>
              <a:t>Debrief:</a:t>
            </a:r>
            <a:r>
              <a:rPr lang="en-US">
                <a:solidFill>
                  <a:srgbClr val="FF0000"/>
                </a:solidFill>
              </a:rPr>
              <a:t> Systems Thinking emphasizes </a:t>
            </a:r>
            <a:r>
              <a:rPr lang="en-US" i="1">
                <a:solidFill>
                  <a:srgbClr val="FF0000"/>
                </a:solidFill>
              </a:rPr>
              <a:t>connections and interdependencies</a:t>
            </a:r>
            <a:r>
              <a:rPr lang="en-US">
                <a:solidFill>
                  <a:srgbClr val="FF0000"/>
                </a:solidFill>
              </a:rPr>
              <a:t>. Instead of optimizing one system in isolation, it looks at the </a:t>
            </a:r>
            <a:r>
              <a:rPr lang="en-US" i="1">
                <a:solidFill>
                  <a:srgbClr val="FF0000"/>
                </a:solidFill>
              </a:rPr>
              <a:t>whole ecosystem</a:t>
            </a:r>
            <a:r>
              <a:rPr lang="en-US">
                <a:solidFill>
                  <a:srgbClr val="FF0000"/>
                </a:solidFill>
              </a:rPr>
              <a:t> to ensure long-term efficiency and impact.</a:t>
            </a:r>
            <a:endParaRPr lang="en-US"/>
          </a:p>
          <a:p>
            <a:pPr>
              <a:buNone/>
            </a:pPr>
            <a:br>
              <a:rPr lang="en-US"/>
            </a:br>
            <a:endParaRPr lang="en-US"/>
          </a:p>
          <a:p>
            <a:pPr>
              <a:buNone/>
            </a:pPr>
            <a:r>
              <a:rPr lang="en-US" b="1">
                <a:solidFill>
                  <a:srgbClr val="FF0000"/>
                </a:solidFill>
              </a:rPr>
              <a:t>Scenario 3 – Resource Allocation</a:t>
            </a:r>
            <a:br>
              <a:rPr lang="en-US" b="1">
                <a:solidFill>
                  <a:srgbClr val="FF0000"/>
                </a:solidFill>
              </a:rPr>
            </a:br>
            <a:r>
              <a:rPr lang="en-US" b="1">
                <a:solidFill>
                  <a:srgbClr val="FF0000"/>
                </a:solidFill>
              </a:rPr>
              <a:t> The Ministry has limited funding to support digital health systems. During planning, the team suggests:</a:t>
            </a:r>
            <a:endParaRPr lang="en-US"/>
          </a:p>
          <a:p>
            <a:pPr marL="171450" indent="-171450"/>
            <a:r>
              <a:rPr lang="en-US" b="1">
                <a:solidFill>
                  <a:srgbClr val="FF0000"/>
                </a:solidFill>
              </a:rPr>
              <a:t>Option A:</a:t>
            </a:r>
            <a:r>
              <a:rPr lang="en-US">
                <a:solidFill>
                  <a:srgbClr val="FF0000"/>
                </a:solidFill>
              </a:rPr>
              <a:t> Buy more tablets for one donor-funded project.</a:t>
            </a:r>
            <a:endParaRPr lang="en-US"/>
          </a:p>
          <a:p>
            <a:pPr marL="171450" indent="-171450"/>
            <a:r>
              <a:rPr lang="en-US" b="1">
                <a:solidFill>
                  <a:srgbClr val="FF0000"/>
                </a:solidFill>
              </a:rPr>
              <a:t>Option B:</a:t>
            </a:r>
            <a:r>
              <a:rPr lang="en-US">
                <a:solidFill>
                  <a:srgbClr val="FF0000"/>
                </a:solidFill>
              </a:rPr>
              <a:t> Consider how infrastructure, training, connectivity, and maintenance all fit together, and prioritize investments that strengthen the digital health system as a whole.</a:t>
            </a:r>
            <a:endParaRPr lang="en-US"/>
          </a:p>
          <a:p>
            <a:pPr marL="171450" indent="-171450"/>
            <a:r>
              <a:rPr lang="en-US" b="1">
                <a:solidFill>
                  <a:srgbClr val="FF0000"/>
                </a:solidFill>
              </a:rPr>
              <a:t>Option C:</a:t>
            </a:r>
            <a:r>
              <a:rPr lang="en-US">
                <a:solidFill>
                  <a:srgbClr val="FF0000"/>
                </a:solidFill>
              </a:rPr>
              <a:t> Focus only on paying internet costs for one year.</a:t>
            </a:r>
            <a:endParaRPr lang="en-US"/>
          </a:p>
          <a:p>
            <a:pPr marL="171450" indent="-171450"/>
            <a:r>
              <a:rPr lang="en-US" b="1">
                <a:solidFill>
                  <a:srgbClr val="FF0000"/>
                </a:solidFill>
              </a:rPr>
              <a:t>Option D:</a:t>
            </a:r>
            <a:r>
              <a:rPr lang="en-US">
                <a:solidFill>
                  <a:srgbClr val="FF0000"/>
                </a:solidFill>
              </a:rPr>
              <a:t> Collect stories from health workers about their daily struggles with reporting.</a:t>
            </a:r>
            <a:endParaRPr lang="en-US"/>
          </a:p>
          <a:p>
            <a:pPr indent="0">
              <a:buNone/>
            </a:pPr>
            <a:r>
              <a:rPr lang="en-US" b="1">
                <a:solidFill>
                  <a:srgbClr val="FF0000"/>
                </a:solidFill>
              </a:rPr>
              <a:t>Correct Answer:</a:t>
            </a:r>
            <a:r>
              <a:rPr lang="en-US">
                <a:solidFill>
                  <a:srgbClr val="FF0000"/>
                </a:solidFill>
              </a:rPr>
              <a:t> </a:t>
            </a:r>
            <a:r>
              <a:rPr lang="en-US" b="1">
                <a:solidFill>
                  <a:srgbClr val="FF0000"/>
                </a:solidFill>
              </a:rPr>
              <a:t>Option B</a:t>
            </a:r>
            <a:r>
              <a:rPr lang="en-US">
                <a:solidFill>
                  <a:srgbClr val="FF0000"/>
                </a:solidFill>
              </a:rPr>
              <a:t> </a:t>
            </a:r>
            <a:br>
              <a:rPr lang="en-US">
                <a:solidFill>
                  <a:srgbClr val="FF0000"/>
                </a:solidFill>
              </a:rPr>
            </a:br>
            <a:r>
              <a:rPr lang="en-US">
                <a:solidFill>
                  <a:srgbClr val="FF0000"/>
                </a:solidFill>
              </a:rPr>
              <a:t> </a:t>
            </a:r>
            <a:r>
              <a:rPr lang="en-US" b="1">
                <a:solidFill>
                  <a:srgbClr val="FF0000"/>
                </a:solidFill>
              </a:rPr>
              <a:t>Debrief:</a:t>
            </a:r>
            <a:r>
              <a:rPr lang="en-US">
                <a:solidFill>
                  <a:srgbClr val="FF0000"/>
                </a:solidFill>
              </a:rPr>
              <a:t> Systems Thinking looks at </a:t>
            </a:r>
            <a:r>
              <a:rPr lang="en-US" i="1">
                <a:solidFill>
                  <a:srgbClr val="FF0000"/>
                </a:solidFill>
              </a:rPr>
              <a:t>the bigger picture of resources and trade-offs</a:t>
            </a:r>
            <a:r>
              <a:rPr lang="en-US">
                <a:solidFill>
                  <a:srgbClr val="FF0000"/>
                </a:solidFill>
              </a:rPr>
              <a:t>. Instead of choosing a quick fix, it asks how different investments interact and how to build a </a:t>
            </a:r>
            <a:r>
              <a:rPr lang="en-US" i="1">
                <a:solidFill>
                  <a:srgbClr val="FF0000"/>
                </a:solidFill>
              </a:rPr>
              <a:t>balanced, resilient system</a:t>
            </a:r>
            <a:r>
              <a:rPr lang="en-US">
                <a:solidFill>
                  <a:srgbClr val="FF0000"/>
                </a:solidFill>
              </a:rPr>
              <a:t>.</a:t>
            </a:r>
            <a:endParaRPr lang="en-US"/>
          </a:p>
          <a:p>
            <a:pPr>
              <a:buNone/>
            </a:pPr>
            <a:endParaRPr lang="en-US">
              <a:solidFill>
                <a:srgbClr val="FF0000"/>
              </a:solidFill>
            </a:endParaRPr>
          </a:p>
          <a:p>
            <a:pPr>
              <a:buNone/>
            </a:pPr>
            <a:endParaRPr lang="en-US">
              <a:solidFill>
                <a:srgbClr val="FF0000"/>
              </a:solidFill>
            </a:endParaRPr>
          </a:p>
          <a:p>
            <a:pPr>
              <a:buNone/>
            </a:pPr>
            <a:endParaRPr lang="en-US">
              <a:solidFill>
                <a:srgbClr val="FF0000"/>
              </a:solidFill>
            </a:endParaRPr>
          </a:p>
          <a:p>
            <a:pPr>
              <a:buNone/>
            </a:pPr>
            <a:endParaRPr lang="en-US"/>
          </a:p>
          <a:p>
            <a:pPr marL="0" indent="0">
              <a:buSzPts val="1400"/>
              <a:buNone/>
            </a:pPr>
            <a:endParaRPr lang="en-US"/>
          </a:p>
        </p:txBody>
      </p:sp>
    </p:spTree>
    <p:extLst>
      <p:ext uri="{BB962C8B-B14F-4D97-AF65-F5344CB8AC3E}">
        <p14:creationId xmlns:p14="http://schemas.microsoft.com/office/powerpoint/2010/main" val="3435817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a:extLst>
            <a:ext uri="{FF2B5EF4-FFF2-40B4-BE49-F238E27FC236}">
              <a16:creationId xmlns:a16="http://schemas.microsoft.com/office/drawing/2014/main" id="{B0362642-CCEC-D236-1446-F18F15D66D5C}"/>
            </a:ext>
          </a:extLst>
        </p:cNvPr>
        <p:cNvGrpSpPr/>
        <p:nvPr/>
      </p:nvGrpSpPr>
      <p:grpSpPr>
        <a:xfrm>
          <a:off x="0" y="0"/>
          <a:ext cx="0" cy="0"/>
          <a:chOff x="0" y="0"/>
          <a:chExt cx="0" cy="0"/>
        </a:xfrm>
      </p:grpSpPr>
      <p:sp>
        <p:nvSpPr>
          <p:cNvPr id="2130" name="Google Shape;2130;p13:notes">
            <a:extLst>
              <a:ext uri="{FF2B5EF4-FFF2-40B4-BE49-F238E27FC236}">
                <a16:creationId xmlns:a16="http://schemas.microsoft.com/office/drawing/2014/main" id="{FDD78A18-162F-9233-2FCE-3253F669EEB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31" name="Google Shape;2131;p13:notes">
            <a:extLst>
              <a:ext uri="{FF2B5EF4-FFF2-40B4-BE49-F238E27FC236}">
                <a16:creationId xmlns:a16="http://schemas.microsoft.com/office/drawing/2014/main" id="{DEA07200-3CC1-8563-5CA0-41E6D21EDD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8812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a:extLst>
            <a:ext uri="{FF2B5EF4-FFF2-40B4-BE49-F238E27FC236}">
              <a16:creationId xmlns:a16="http://schemas.microsoft.com/office/drawing/2014/main" id="{CC7BD8F9-5281-6447-32F7-2A3167751D55}"/>
            </a:ext>
          </a:extLst>
        </p:cNvPr>
        <p:cNvGrpSpPr/>
        <p:nvPr/>
      </p:nvGrpSpPr>
      <p:grpSpPr>
        <a:xfrm>
          <a:off x="0" y="0"/>
          <a:ext cx="0" cy="0"/>
          <a:chOff x="0" y="0"/>
          <a:chExt cx="0" cy="0"/>
        </a:xfrm>
      </p:grpSpPr>
      <p:sp>
        <p:nvSpPr>
          <p:cNvPr id="1763" name="Google Shape;1763;p9:notes">
            <a:extLst>
              <a:ext uri="{FF2B5EF4-FFF2-40B4-BE49-F238E27FC236}">
                <a16:creationId xmlns:a16="http://schemas.microsoft.com/office/drawing/2014/main" id="{9278EBB1-00EB-24A1-8F9E-2DED94ECC94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a:solidFill>
                <a:srgbClr val="FF0000"/>
              </a:solidFill>
            </a:endParaRPr>
          </a:p>
        </p:txBody>
      </p:sp>
      <p:sp>
        <p:nvSpPr>
          <p:cNvPr id="1764" name="Google Shape;1764;p9:notes">
            <a:extLst>
              <a:ext uri="{FF2B5EF4-FFF2-40B4-BE49-F238E27FC236}">
                <a16:creationId xmlns:a16="http://schemas.microsoft.com/office/drawing/2014/main" id="{7937E181-6241-1698-C616-ACF98835A35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12151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2fd338ba455_0_34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g2fd338ba455_0_34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0" i="1">
                <a:solidFill>
                  <a:schemeClr val="dk1"/>
                </a:solidFill>
                <a:latin typeface="Calibri"/>
                <a:ea typeface="Calibri"/>
                <a:cs typeface="Calibri"/>
                <a:sym typeface="Calibri"/>
              </a:rPr>
              <a:t>Design thinking is a process for creative problem solving.  ----IDEO definition</a:t>
            </a:r>
            <a:endParaRPr/>
          </a:p>
        </p:txBody>
      </p:sp>
      <p:sp>
        <p:nvSpPr>
          <p:cNvPr id="1907" name="Google Shape;1907;g2fd338ba455_0_34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buNone/>
            </a:pPr>
            <a:r>
              <a:rPr lang="en-US" dirty="0"/>
              <a:t>The I-LEAD process has three phases: </a:t>
            </a:r>
            <a:r>
              <a:rPr lang="en-US" dirty="0">
                <a:solidFill>
                  <a:srgbClr val="FF0000"/>
                </a:solidFill>
              </a:rPr>
              <a:t>Slide focused on Phase 2</a:t>
            </a:r>
          </a:p>
          <a:p>
            <a:pPr marL="0" lvl="0" indent="0" algn="l" rtl="0">
              <a:spcBef>
                <a:spcPts val="0"/>
              </a:spcBef>
              <a:spcAft>
                <a:spcPts val="0"/>
              </a:spcAft>
              <a:buNone/>
            </a:pPr>
            <a:endParaRPr dirty="0"/>
          </a:p>
          <a:p>
            <a:pPr marL="228600" indent="-228600">
              <a:buAutoNum type="arabicParenR"/>
            </a:pPr>
            <a:r>
              <a:rPr lang="en-US" dirty="0"/>
              <a:t>Phase 1: pre workshop preparations start with an live virtual introductory session for future participants which focuses on establishing what information/data required to complete the ISHO rapid assessment during Day 1 of the workshop and why, when and how this data will be gathered pre workshop.</a:t>
            </a:r>
          </a:p>
          <a:p>
            <a:pPr marL="228600" indent="-228600">
              <a:buAutoNum type="arabicParenR"/>
            </a:pPr>
            <a:endParaRPr lang="en-US" dirty="0"/>
          </a:p>
          <a:p>
            <a:pPr marL="228600" indent="-228600">
              <a:buAutoNum type="arabicParenR"/>
            </a:pPr>
            <a:r>
              <a:rPr lang="en-US" dirty="0"/>
              <a:t>Phase 2: the I-LEAD workshop itself – of which you are a participant. On DAY 1 of the workshop you will focus on carrying out a rapid ISHO assessment using the data / information that you have all collected about digital health readiness in your various areas of work. The workshop facilitators are here to help you as you work through this process. DAYS 2-5 of the workshop will provide you with skills, and time to test them out through groups activities, that will allow you as a multi-disciplinary group to develop a high level action plan for implementing a strong digital ecosystem comprised on sustainable digital health systems implemented to scale.</a:t>
            </a:r>
          </a:p>
          <a:p>
            <a:pPr marL="228600" indent="-228600">
              <a:buAutoNum type="arabicParenR"/>
            </a:pPr>
            <a:endParaRPr lang="en-US" dirty="0"/>
          </a:p>
          <a:p>
            <a:pPr marL="228600" indent="-228600">
              <a:buAutoNum type="arabicParenR"/>
            </a:pPr>
            <a:r>
              <a:rPr lang="en-US" dirty="0"/>
              <a:t>Phase 3: </a:t>
            </a:r>
            <a:endParaRPr dirty="0"/>
          </a:p>
        </p:txBody>
      </p:sp>
      <p:sp>
        <p:nvSpPr>
          <p:cNvPr id="172" name="Google Shape;17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1"/>
        <p:cNvGrpSpPr/>
        <p:nvPr/>
      </p:nvGrpSpPr>
      <p:grpSpPr>
        <a:xfrm>
          <a:off x="0" y="0"/>
          <a:ext cx="0" cy="0"/>
          <a:chOff x="0" y="0"/>
          <a:chExt cx="0" cy="0"/>
        </a:xfrm>
      </p:grpSpPr>
      <p:sp>
        <p:nvSpPr>
          <p:cNvPr id="1912" name="Google Shape;1912;g2fd338ba455_0_34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Design thinking requires teams that are small enough to be nimble, but include enough diversity to approach problems and solutions from many angles.</a:t>
            </a:r>
            <a:endParaRPr/>
          </a:p>
        </p:txBody>
      </p:sp>
      <p:sp>
        <p:nvSpPr>
          <p:cNvPr id="1913" name="Google Shape;1913;g2fd338ba455_0_34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2fd338ba455_0_34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Approaching problem solving from a design thinking perspective also requires problem solvers to use a variety of mindsets. The goal is to get a wide variety of potential solutions to think through rather than only trying to identify the one true path.</a:t>
            </a:r>
            <a:endParaRPr/>
          </a:p>
        </p:txBody>
      </p:sp>
      <p:sp>
        <p:nvSpPr>
          <p:cNvPr id="1919" name="Google Shape;1919;g2fd338ba455_0_34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3"/>
        <p:cNvGrpSpPr/>
        <p:nvPr/>
      </p:nvGrpSpPr>
      <p:grpSpPr>
        <a:xfrm>
          <a:off x="0" y="0"/>
          <a:ext cx="0" cy="0"/>
          <a:chOff x="0" y="0"/>
          <a:chExt cx="0" cy="0"/>
        </a:xfrm>
      </p:grpSpPr>
      <p:sp>
        <p:nvSpPr>
          <p:cNvPr id="1924" name="Google Shape;1924;g2fd338ba455_0_35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5" name="Google Shape;1925;g2fd338ba455_0_35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6"/>
        <p:cNvGrpSpPr/>
        <p:nvPr/>
      </p:nvGrpSpPr>
      <p:grpSpPr>
        <a:xfrm>
          <a:off x="0" y="0"/>
          <a:ext cx="0" cy="0"/>
          <a:chOff x="0" y="0"/>
          <a:chExt cx="0" cy="0"/>
        </a:xfrm>
      </p:grpSpPr>
      <p:sp>
        <p:nvSpPr>
          <p:cNvPr id="1937" name="Google Shape;1937;g2fd338ba455_0_35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8" name="Google Shape;1938;g2fd338ba455_0_35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Requires imagination</a:t>
            </a:r>
            <a:endParaRPr/>
          </a:p>
          <a:p>
            <a:pPr marL="0" lvl="0" indent="0" algn="l" rtl="0">
              <a:lnSpc>
                <a:spcPct val="100000"/>
              </a:lnSpc>
              <a:spcBef>
                <a:spcPts val="0"/>
              </a:spcBef>
              <a:spcAft>
                <a:spcPts val="0"/>
              </a:spcAft>
              <a:buSzPts val="1400"/>
              <a:buNone/>
            </a:pPr>
            <a:r>
              <a:rPr lang="en"/>
              <a:t>Requires us to walk in the shoes of another human</a:t>
            </a:r>
            <a:endParaRPr/>
          </a:p>
          <a:p>
            <a:pPr marL="0" lvl="0" indent="0" algn="l" rtl="0">
              <a:lnSpc>
                <a:spcPct val="100000"/>
              </a:lnSpc>
              <a:spcBef>
                <a:spcPts val="0"/>
              </a:spcBef>
              <a:spcAft>
                <a:spcPts val="0"/>
              </a:spcAft>
              <a:buSzPts val="1400"/>
              <a:buNone/>
            </a:pPr>
            <a:r>
              <a:rPr lang="en"/>
              <a:t>How do we do this ?</a:t>
            </a:r>
            <a:endParaRPr/>
          </a:p>
          <a:p>
            <a:pPr marL="0" lvl="0" indent="0" algn="l" rtl="0">
              <a:lnSpc>
                <a:spcPct val="100000"/>
              </a:lnSpc>
              <a:spcBef>
                <a:spcPts val="0"/>
              </a:spcBef>
              <a:spcAft>
                <a:spcPts val="0"/>
              </a:spcAft>
              <a:buSzPts val="1400"/>
              <a:buNone/>
            </a:pPr>
            <a:r>
              <a:rPr lang="en"/>
              <a:t>We can ask questions ---but how much do we really understand the life of another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571500" lvl="0" indent="-571500" algn="l" rtl="0">
              <a:lnSpc>
                <a:spcPct val="100000"/>
              </a:lnSpc>
              <a:spcBef>
                <a:spcPts val="0"/>
              </a:spcBef>
              <a:spcAft>
                <a:spcPts val="0"/>
              </a:spcAft>
              <a:buClr>
                <a:srgbClr val="00B0F0"/>
              </a:buClr>
              <a:buSzPts val="1200"/>
              <a:buFont typeface="Calibri"/>
              <a:buChar char="-"/>
            </a:pPr>
            <a:r>
              <a:rPr lang="en" sz="1200" b="1">
                <a:solidFill>
                  <a:srgbClr val="00B0F0"/>
                </a:solidFill>
              </a:rPr>
              <a:t>Requires Imagination</a:t>
            </a:r>
            <a:endParaRPr/>
          </a:p>
          <a:p>
            <a:pPr marL="571500" lvl="0" indent="-571500" algn="l" rtl="0">
              <a:lnSpc>
                <a:spcPct val="100000"/>
              </a:lnSpc>
              <a:spcBef>
                <a:spcPts val="0"/>
              </a:spcBef>
              <a:spcAft>
                <a:spcPts val="0"/>
              </a:spcAft>
              <a:buClr>
                <a:srgbClr val="00B0F0"/>
              </a:buClr>
              <a:buSzPts val="1200"/>
              <a:buFont typeface="Calibri"/>
              <a:buChar char="-"/>
            </a:pPr>
            <a:r>
              <a:rPr lang="en" sz="1200" b="1">
                <a:solidFill>
                  <a:srgbClr val="00B0F0"/>
                </a:solidFill>
              </a:rPr>
              <a:t>We must be willing to ‘walk a mile’ in the shoes of a person</a:t>
            </a:r>
            <a:endParaRPr/>
          </a:p>
          <a:p>
            <a:pPr marL="571500" lvl="0" indent="-571500" algn="l" rtl="0">
              <a:lnSpc>
                <a:spcPct val="100000"/>
              </a:lnSpc>
              <a:spcBef>
                <a:spcPts val="0"/>
              </a:spcBef>
              <a:spcAft>
                <a:spcPts val="0"/>
              </a:spcAft>
              <a:buClr>
                <a:srgbClr val="00B0F0"/>
              </a:buClr>
              <a:buSzPts val="1200"/>
              <a:buFont typeface="Calibri"/>
              <a:buChar char="-"/>
            </a:pPr>
            <a:r>
              <a:rPr lang="en" sz="1200" b="1">
                <a:solidFill>
                  <a:srgbClr val="00B0F0"/>
                </a:solidFill>
              </a:rPr>
              <a:t>We can ask questions – but</a:t>
            </a:r>
            <a:endParaRPr/>
          </a:p>
          <a:p>
            <a:pPr marL="571500" lvl="0" indent="-571500" algn="l" rtl="0">
              <a:lnSpc>
                <a:spcPct val="100000"/>
              </a:lnSpc>
              <a:spcBef>
                <a:spcPts val="0"/>
              </a:spcBef>
              <a:spcAft>
                <a:spcPts val="0"/>
              </a:spcAft>
              <a:buClr>
                <a:srgbClr val="00B0F0"/>
              </a:buClr>
              <a:buSzPts val="1200"/>
              <a:buFont typeface="Calibri"/>
              <a:buChar char="-"/>
            </a:pPr>
            <a:r>
              <a:rPr lang="en" sz="1200" b="1">
                <a:solidFill>
                  <a:srgbClr val="00B0F0"/>
                </a:solidFill>
              </a:rPr>
              <a:t>How much do we really understand ?  </a:t>
            </a:r>
            <a:endParaRPr/>
          </a:p>
          <a:p>
            <a:pPr marL="571500" lvl="0" indent="-571500" algn="l" rtl="0">
              <a:lnSpc>
                <a:spcPct val="100000"/>
              </a:lnSpc>
              <a:spcBef>
                <a:spcPts val="0"/>
              </a:spcBef>
              <a:spcAft>
                <a:spcPts val="0"/>
              </a:spcAft>
              <a:buClr>
                <a:srgbClr val="00B0F0"/>
              </a:buClr>
              <a:buSzPts val="1200"/>
              <a:buFont typeface="Calibri"/>
              <a:buChar char="-"/>
            </a:pPr>
            <a:r>
              <a:rPr lang="en" sz="1200" b="1">
                <a:solidFill>
                  <a:srgbClr val="00B0F0"/>
                </a:solidFill>
              </a:rPr>
              <a:t>Needs, insights, point-of-view</a:t>
            </a:r>
            <a:endParaRPr/>
          </a:p>
          <a:p>
            <a:pPr marL="0" lvl="0" indent="0" algn="l" rtl="0">
              <a:lnSpc>
                <a:spcPct val="100000"/>
              </a:lnSpc>
              <a:spcBef>
                <a:spcPts val="0"/>
              </a:spcBef>
              <a:spcAft>
                <a:spcPts val="0"/>
              </a:spcAft>
              <a:buSzPts val="1400"/>
              <a:buNone/>
            </a:pPr>
            <a:endParaRPr/>
          </a:p>
        </p:txBody>
      </p:sp>
      <p:sp>
        <p:nvSpPr>
          <p:cNvPr id="1939" name="Google Shape;1939;g2fd338ba455_0_35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2fd338ba455_0_35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3" name="Google Shape;1953;g2fd338ba455_0_35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SzPts val="1400"/>
              <a:buNone/>
            </a:pPr>
            <a:r>
              <a:rPr lang="en" dirty="0"/>
              <a:t>At the turn of the 20th century, there were a lot of people trying to build a commercially-viable automobile. Henry Ford once allegedly said, </a:t>
            </a:r>
            <a:r>
              <a:rPr lang="en" sz="1350" dirty="0">
                <a:solidFill>
                  <a:srgbClr val="333333"/>
                </a:solidFill>
                <a:highlight>
                  <a:srgbClr val="FCFCFC"/>
                </a:highlight>
                <a:latin typeface="Georgia"/>
                <a:ea typeface="Georgia"/>
                <a:cs typeface="Georgia"/>
                <a:sym typeface="Georgia"/>
              </a:rPr>
              <a:t>“If I had asked people what they wanted, they would have said faster horses.” But Mr. Ford realized that slow horses wasn’t the problem he needed to solve. he realized that what consumers needed was reliable transportation that was relatively inexpensive to produce and maintain. By properly defining the problem, he was able to invent the Model T and bring it to market.</a:t>
            </a:r>
            <a:endParaRPr dirty="0"/>
          </a:p>
        </p:txBody>
      </p:sp>
      <p:sp>
        <p:nvSpPr>
          <p:cNvPr id="1954" name="Google Shape;1954;g2fd338ba455_0_35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5"/>
        <p:cNvGrpSpPr/>
        <p:nvPr/>
      </p:nvGrpSpPr>
      <p:grpSpPr>
        <a:xfrm>
          <a:off x="0" y="0"/>
          <a:ext cx="0" cy="0"/>
          <a:chOff x="0" y="0"/>
          <a:chExt cx="0" cy="0"/>
        </a:xfrm>
      </p:grpSpPr>
      <p:sp>
        <p:nvSpPr>
          <p:cNvPr id="1966" name="Google Shape;1966;g2fd338ba455_0_3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7" name="Google Shape;1967;g2fd338ba455_0_35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solidFill>
                  <a:schemeClr val="tx1"/>
                </a:solidFill>
              </a:rPr>
              <a:t>Ideating is the process of creating ideas. You can do so by:</a:t>
            </a:r>
            <a:endParaRPr lang="en-US">
              <a:solidFill>
                <a:schemeClr val="tx1"/>
              </a:solidFill>
            </a:endParaRPr>
          </a:p>
          <a:p>
            <a:pPr marL="0" lvl="0" indent="0" algn="l" rtl="0">
              <a:lnSpc>
                <a:spcPct val="100000"/>
              </a:lnSpc>
              <a:spcBef>
                <a:spcPts val="0"/>
              </a:spcBef>
              <a:spcAft>
                <a:spcPts val="0"/>
              </a:spcAft>
              <a:buSzPts val="1400"/>
              <a:buNone/>
            </a:pPr>
            <a:endParaRPr>
              <a:solidFill>
                <a:schemeClr val="tx1"/>
              </a:solidFill>
            </a:endParaRPr>
          </a:p>
          <a:p>
            <a:pPr marL="571500" lvl="0" indent="-571500" algn="l" rtl="0">
              <a:lnSpc>
                <a:spcPct val="100000"/>
              </a:lnSpc>
              <a:spcBef>
                <a:spcPts val="0"/>
              </a:spcBef>
              <a:spcAft>
                <a:spcPts val="0"/>
              </a:spcAft>
              <a:buClr>
                <a:srgbClr val="F09221"/>
              </a:buClr>
              <a:buSzPts val="1200"/>
              <a:buFont typeface="Calibri"/>
              <a:buChar char="-"/>
            </a:pPr>
            <a:r>
              <a:rPr lang="en" sz="1200" b="1">
                <a:solidFill>
                  <a:schemeClr val="tx1"/>
                </a:solidFill>
              </a:rPr>
              <a:t>Brainstorming – defer judgment</a:t>
            </a:r>
            <a:endParaRPr>
              <a:solidFill>
                <a:schemeClr val="tx1"/>
              </a:solidFill>
            </a:endParaRPr>
          </a:p>
          <a:p>
            <a:pPr marL="571500" lvl="0" indent="-571500" algn="l" rtl="0">
              <a:lnSpc>
                <a:spcPct val="100000"/>
              </a:lnSpc>
              <a:spcBef>
                <a:spcPts val="0"/>
              </a:spcBef>
              <a:spcAft>
                <a:spcPts val="0"/>
              </a:spcAft>
              <a:buClr>
                <a:srgbClr val="F09221"/>
              </a:buClr>
              <a:buSzPts val="1200"/>
              <a:buFont typeface="Calibri"/>
              <a:buChar char="-"/>
            </a:pPr>
            <a:r>
              <a:rPr lang="en" sz="1200" b="1">
                <a:solidFill>
                  <a:schemeClr val="tx1"/>
                </a:solidFill>
              </a:rPr>
              <a:t>Avoid jumping to solutions</a:t>
            </a:r>
            <a:endParaRPr>
              <a:solidFill>
                <a:schemeClr val="tx1"/>
              </a:solidFill>
            </a:endParaRPr>
          </a:p>
          <a:p>
            <a:pPr marL="571500" lvl="0" indent="-571500" algn="l" rtl="0">
              <a:lnSpc>
                <a:spcPct val="100000"/>
              </a:lnSpc>
              <a:spcBef>
                <a:spcPts val="0"/>
              </a:spcBef>
              <a:spcAft>
                <a:spcPts val="0"/>
              </a:spcAft>
              <a:buClr>
                <a:srgbClr val="F09221"/>
              </a:buClr>
              <a:buSzPts val="1200"/>
              <a:buFont typeface="Calibri"/>
              <a:buChar char="-"/>
            </a:pPr>
            <a:r>
              <a:rPr lang="en" sz="1200" b="1">
                <a:solidFill>
                  <a:schemeClr val="tx1"/>
                </a:solidFill>
              </a:rPr>
              <a:t>Convergent and Divergent thinking….</a:t>
            </a:r>
            <a:endParaRPr>
              <a:solidFill>
                <a:schemeClr val="tx1"/>
              </a:solidFill>
            </a:endParaRPr>
          </a:p>
          <a:p>
            <a:pPr marL="571500" lvl="0" indent="-571500" algn="l" rtl="0">
              <a:lnSpc>
                <a:spcPct val="100000"/>
              </a:lnSpc>
              <a:spcBef>
                <a:spcPts val="0"/>
              </a:spcBef>
              <a:spcAft>
                <a:spcPts val="0"/>
              </a:spcAft>
              <a:buClr>
                <a:srgbClr val="F09221"/>
              </a:buClr>
              <a:buSzPts val="1200"/>
              <a:buFont typeface="Calibri"/>
              <a:buChar char="-"/>
            </a:pPr>
            <a:r>
              <a:rPr lang="en" sz="1200" b="1">
                <a:solidFill>
                  <a:schemeClr val="tx1"/>
                </a:solidFill>
              </a:rPr>
              <a:t>Yes And</a:t>
            </a:r>
            <a:endParaRPr>
              <a:solidFill>
                <a:schemeClr val="tx1"/>
              </a:solidFill>
            </a:endParaRPr>
          </a:p>
          <a:p>
            <a:pPr marL="571500" lvl="0" indent="-571500" algn="l" rtl="0">
              <a:lnSpc>
                <a:spcPct val="100000"/>
              </a:lnSpc>
              <a:spcBef>
                <a:spcPts val="0"/>
              </a:spcBef>
              <a:spcAft>
                <a:spcPts val="0"/>
              </a:spcAft>
              <a:buClr>
                <a:srgbClr val="F09221"/>
              </a:buClr>
              <a:buSzPts val="1200"/>
              <a:buFont typeface="Calibri"/>
              <a:buChar char="-"/>
            </a:pPr>
            <a:r>
              <a:rPr lang="en" sz="1200" b="1">
                <a:solidFill>
                  <a:schemeClr val="tx1"/>
                </a:solidFill>
              </a:rPr>
              <a:t>Mind Mapping</a:t>
            </a:r>
            <a:endParaRPr>
              <a:solidFill>
                <a:schemeClr val="tx1"/>
              </a:solidFill>
            </a:endParaRPr>
          </a:p>
          <a:p>
            <a:pPr marL="571500" lvl="0" indent="-571500" algn="l" rtl="0">
              <a:lnSpc>
                <a:spcPct val="100000"/>
              </a:lnSpc>
              <a:spcBef>
                <a:spcPts val="0"/>
              </a:spcBef>
              <a:spcAft>
                <a:spcPts val="0"/>
              </a:spcAft>
              <a:buClr>
                <a:srgbClr val="F09221"/>
              </a:buClr>
              <a:buSzPts val="1200"/>
              <a:buFont typeface="Calibri"/>
              <a:buChar char="-"/>
            </a:pPr>
            <a:r>
              <a:rPr lang="en" sz="1200" b="1">
                <a:solidFill>
                  <a:schemeClr val="tx1"/>
                </a:solidFill>
              </a:rPr>
              <a:t>Bias toward Action</a:t>
            </a:r>
            <a:endParaRPr>
              <a:solidFill>
                <a:schemeClr val="tx1"/>
              </a:solidFill>
            </a:endParaRPr>
          </a:p>
          <a:p>
            <a:pPr marL="571500" lvl="0" indent="-571500" algn="l" rtl="0">
              <a:lnSpc>
                <a:spcPct val="100000"/>
              </a:lnSpc>
              <a:spcBef>
                <a:spcPts val="0"/>
              </a:spcBef>
              <a:spcAft>
                <a:spcPts val="0"/>
              </a:spcAft>
              <a:buClr>
                <a:srgbClr val="F09221"/>
              </a:buClr>
              <a:buSzPts val="1200"/>
              <a:buFont typeface="Calibri"/>
              <a:buChar char="-"/>
            </a:pPr>
            <a:r>
              <a:rPr lang="en" sz="1200" b="1">
                <a:solidFill>
                  <a:schemeClr val="tx1"/>
                </a:solidFill>
              </a:rPr>
              <a:t>Idea Selection separated from initial ideation</a:t>
            </a:r>
            <a:endParaRPr sz="1200" b="1">
              <a:solidFill>
                <a:schemeClr val="tx1"/>
              </a:solidFill>
            </a:endParaRPr>
          </a:p>
          <a:p>
            <a:pPr marL="0" lvl="0" indent="0" algn="l" rtl="0">
              <a:lnSpc>
                <a:spcPct val="100000"/>
              </a:lnSpc>
              <a:spcBef>
                <a:spcPts val="0"/>
              </a:spcBef>
              <a:spcAft>
                <a:spcPts val="0"/>
              </a:spcAft>
              <a:buSzPts val="1400"/>
              <a:buNone/>
            </a:pPr>
            <a:endParaRPr b="1">
              <a:solidFill>
                <a:srgbClr val="F09221"/>
              </a:solidFill>
            </a:endParaRPr>
          </a:p>
          <a:p>
            <a:pPr marL="0" lvl="0" indent="0" algn="l" rtl="0">
              <a:lnSpc>
                <a:spcPct val="100000"/>
              </a:lnSpc>
              <a:spcBef>
                <a:spcPts val="0"/>
              </a:spcBef>
              <a:spcAft>
                <a:spcPts val="0"/>
              </a:spcAft>
              <a:buSzPts val="1400"/>
              <a:buNone/>
            </a:pPr>
            <a:r>
              <a:rPr lang="en"/>
              <a:t>Design thinking has cycles of focus and flare. When you empathize, you generate requirements (flare), then you focus when you use those requirements to define the problem. When you ideate, you brainstorm solutions, then you prototype and test to focus those solutions.</a:t>
            </a:r>
            <a:endParaRPr/>
          </a:p>
          <a:p>
            <a:pPr marL="0" lvl="0" indent="0" algn="l" rtl="0">
              <a:lnSpc>
                <a:spcPct val="100000"/>
              </a:lnSpc>
              <a:spcBef>
                <a:spcPts val="0"/>
              </a:spcBef>
              <a:spcAft>
                <a:spcPts val="0"/>
              </a:spcAft>
              <a:buSzPts val="1400"/>
              <a:buNone/>
            </a:pPr>
            <a:endParaRPr/>
          </a:p>
        </p:txBody>
      </p:sp>
      <p:sp>
        <p:nvSpPr>
          <p:cNvPr id="1968" name="Google Shape;1968;g2fd338ba455_0_35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2"/>
        <p:cNvGrpSpPr/>
        <p:nvPr/>
      </p:nvGrpSpPr>
      <p:grpSpPr>
        <a:xfrm>
          <a:off x="0" y="0"/>
          <a:ext cx="0" cy="0"/>
          <a:chOff x="0" y="0"/>
          <a:chExt cx="0" cy="0"/>
        </a:xfrm>
      </p:grpSpPr>
      <p:sp>
        <p:nvSpPr>
          <p:cNvPr id="1983" name="Google Shape;1983;g2fd338ba455_0_35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4" name="Google Shape;1984;g2fd338ba455_0_35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a:solidFill>
                  <a:schemeClr val="tx1"/>
                </a:solidFill>
              </a:rPr>
              <a:t>Prototyping as a verb</a:t>
            </a:r>
            <a:endParaRPr lang="en-US">
              <a:solidFill>
                <a:schemeClr val="tx1"/>
              </a:solidFill>
            </a:endParaRPr>
          </a:p>
          <a:p>
            <a:pPr marL="0" lvl="0" indent="0" algn="l" rtl="0">
              <a:lnSpc>
                <a:spcPct val="100000"/>
              </a:lnSpc>
              <a:spcBef>
                <a:spcPts val="0"/>
              </a:spcBef>
              <a:spcAft>
                <a:spcPts val="0"/>
              </a:spcAft>
              <a:buSzPts val="1400"/>
              <a:buNone/>
            </a:pPr>
            <a:r>
              <a:rPr lang="en" sz="1200" b="1">
                <a:solidFill>
                  <a:schemeClr val="tx1"/>
                </a:solidFill>
              </a:rPr>
              <a:t>-Build --- less talking, more building / action</a:t>
            </a:r>
            <a:endParaRPr>
              <a:solidFill>
                <a:schemeClr val="tx1"/>
              </a:solidFill>
            </a:endParaRPr>
          </a:p>
          <a:p>
            <a:pPr marL="0" lvl="0" indent="0" algn="l" rtl="0">
              <a:lnSpc>
                <a:spcPct val="100000"/>
              </a:lnSpc>
              <a:spcBef>
                <a:spcPts val="0"/>
              </a:spcBef>
              <a:spcAft>
                <a:spcPts val="0"/>
              </a:spcAft>
              <a:buSzPts val="1400"/>
              <a:buNone/>
            </a:pPr>
            <a:r>
              <a:rPr lang="en" sz="1200" b="1">
                <a:solidFill>
                  <a:schemeClr val="tx1"/>
                </a:solidFill>
              </a:rPr>
              <a:t>-Action to talk ratio should be high in favor of action</a:t>
            </a:r>
            <a:endParaRPr>
              <a:solidFill>
                <a:schemeClr val="tx1"/>
              </a:solidFill>
            </a:endParaRPr>
          </a:p>
          <a:p>
            <a:pPr marL="0" lvl="0" indent="0" algn="l" rtl="0">
              <a:lnSpc>
                <a:spcPct val="100000"/>
              </a:lnSpc>
              <a:spcBef>
                <a:spcPts val="0"/>
              </a:spcBef>
              <a:spcAft>
                <a:spcPts val="0"/>
              </a:spcAft>
              <a:buSzPts val="1400"/>
              <a:buNone/>
            </a:pPr>
            <a:r>
              <a:rPr lang="en" sz="1200" b="1">
                <a:solidFill>
                  <a:schemeClr val="tx1"/>
                </a:solidFill>
              </a:rPr>
              <a:t>-Build quickly with cheap materials</a:t>
            </a:r>
            <a:endParaRPr>
              <a:solidFill>
                <a:schemeClr val="tx1"/>
              </a:solidFill>
            </a:endParaRPr>
          </a:p>
          <a:p>
            <a:pPr marL="0" lvl="0" indent="0" algn="l" rtl="0">
              <a:lnSpc>
                <a:spcPct val="100000"/>
              </a:lnSpc>
              <a:spcBef>
                <a:spcPts val="0"/>
              </a:spcBef>
              <a:spcAft>
                <a:spcPts val="0"/>
              </a:spcAft>
              <a:buSzPts val="1400"/>
              <a:buNone/>
            </a:pPr>
            <a:r>
              <a:rPr lang="en" sz="1200" b="1">
                <a:solidFill>
                  <a:schemeClr val="tx1"/>
                </a:solidFill>
              </a:rPr>
              <a:t>-The prototype is not as important as the process</a:t>
            </a:r>
            <a:endParaRPr>
              <a:solidFill>
                <a:schemeClr val="tx1"/>
              </a:solidFill>
            </a:endParaRPr>
          </a:p>
          <a:p>
            <a:pPr marL="0" lvl="0" indent="0" algn="l" rtl="0">
              <a:lnSpc>
                <a:spcPct val="100000"/>
              </a:lnSpc>
              <a:spcBef>
                <a:spcPts val="0"/>
              </a:spcBef>
              <a:spcAft>
                <a:spcPts val="0"/>
              </a:spcAft>
              <a:buSzPts val="1400"/>
              <a:buNone/>
            </a:pP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Less talking and more doing</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Action to talk ratio should be high in favor of Action</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Build quickly with cheap materials</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Prototyping is a verb not a noun</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The prototype is not nearly as important as the process</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Do not get married to a prototype</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Iterate and build and rebuild prototypes based upon feedback from real users</a:t>
            </a:r>
            <a:endParaRPr>
              <a:solidFill>
                <a:schemeClr val="tx1"/>
              </a:solidFill>
            </a:endParaRPr>
          </a:p>
          <a:p>
            <a:pPr marL="0" lvl="0" indent="0" algn="l" rtl="0">
              <a:lnSpc>
                <a:spcPct val="100000"/>
              </a:lnSpc>
              <a:spcBef>
                <a:spcPts val="0"/>
              </a:spcBef>
              <a:spcAft>
                <a:spcPts val="0"/>
              </a:spcAft>
              <a:buSzPts val="1400"/>
              <a:buNone/>
            </a:pPr>
            <a:endParaRPr>
              <a:solidFill>
                <a:schemeClr val="tx1"/>
              </a:solidFill>
            </a:endParaRPr>
          </a:p>
        </p:txBody>
      </p:sp>
      <p:sp>
        <p:nvSpPr>
          <p:cNvPr id="1985" name="Google Shape;1985;g2fd338ba455_0_35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7"/>
        <p:cNvGrpSpPr/>
        <p:nvPr/>
      </p:nvGrpSpPr>
      <p:grpSpPr>
        <a:xfrm>
          <a:off x="0" y="0"/>
          <a:ext cx="0" cy="0"/>
          <a:chOff x="0" y="0"/>
          <a:chExt cx="0" cy="0"/>
        </a:xfrm>
      </p:grpSpPr>
      <p:sp>
        <p:nvSpPr>
          <p:cNvPr id="1998" name="Google Shape;1998;g2fd338ba455_0_35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9" name="Google Shape;1999;g2fd338ba455_0_35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571500" lvl="0" indent="-571500" algn="l" rtl="0">
              <a:lnSpc>
                <a:spcPct val="100000"/>
              </a:lnSpc>
              <a:spcBef>
                <a:spcPts val="0"/>
              </a:spcBef>
              <a:spcAft>
                <a:spcPts val="0"/>
              </a:spcAft>
              <a:buClr>
                <a:srgbClr val="95280B"/>
              </a:buClr>
              <a:buSzPts val="1200"/>
              <a:buFont typeface="Calibri"/>
              <a:buChar char="-"/>
            </a:pPr>
            <a:r>
              <a:rPr lang="en" sz="1200" b="1">
                <a:solidFill>
                  <a:schemeClr val="tx1"/>
                </a:solidFill>
              </a:rPr>
              <a:t>Test your prototypes with users</a:t>
            </a:r>
            <a:endParaRPr lang="en-US">
              <a:solidFill>
                <a:schemeClr val="tx1"/>
              </a:solidFill>
            </a:endParaRPr>
          </a:p>
          <a:p>
            <a:pPr marL="571500" lvl="0" indent="-571500" algn="l" rtl="0">
              <a:lnSpc>
                <a:spcPct val="100000"/>
              </a:lnSpc>
              <a:spcBef>
                <a:spcPts val="0"/>
              </a:spcBef>
              <a:spcAft>
                <a:spcPts val="0"/>
              </a:spcAft>
              <a:buClr>
                <a:srgbClr val="95280B"/>
              </a:buClr>
              <a:buSzPts val="1200"/>
              <a:buFont typeface="Calibri"/>
              <a:buChar char="-"/>
            </a:pPr>
            <a:r>
              <a:rPr lang="en" sz="1200" b="1">
                <a:solidFill>
                  <a:schemeClr val="tx1"/>
                </a:solidFill>
              </a:rPr>
              <a:t>Typical users</a:t>
            </a:r>
            <a:endParaRPr>
              <a:solidFill>
                <a:schemeClr val="tx1"/>
              </a:solidFill>
            </a:endParaRPr>
          </a:p>
          <a:p>
            <a:pPr marL="571500" lvl="0" indent="-571500" algn="l" rtl="0">
              <a:lnSpc>
                <a:spcPct val="100000"/>
              </a:lnSpc>
              <a:spcBef>
                <a:spcPts val="0"/>
              </a:spcBef>
              <a:spcAft>
                <a:spcPts val="0"/>
              </a:spcAft>
              <a:buClr>
                <a:srgbClr val="95280B"/>
              </a:buClr>
              <a:buSzPts val="1200"/>
              <a:buFont typeface="Calibri"/>
              <a:buChar char="-"/>
            </a:pPr>
            <a:r>
              <a:rPr lang="en" sz="1200" b="1">
                <a:solidFill>
                  <a:schemeClr val="tx1"/>
                </a:solidFill>
              </a:rPr>
              <a:t>Extreme users</a:t>
            </a:r>
            <a:endParaRPr>
              <a:solidFill>
                <a:schemeClr val="tx1"/>
              </a:solidFill>
            </a:endParaRPr>
          </a:p>
          <a:p>
            <a:pPr marL="571500" lvl="0" indent="-571500" algn="l" rtl="0">
              <a:lnSpc>
                <a:spcPct val="100000"/>
              </a:lnSpc>
              <a:spcBef>
                <a:spcPts val="0"/>
              </a:spcBef>
              <a:spcAft>
                <a:spcPts val="0"/>
              </a:spcAft>
              <a:buClr>
                <a:srgbClr val="95280B"/>
              </a:buClr>
              <a:buSzPts val="1200"/>
              <a:buFont typeface="Calibri"/>
              <a:buChar char="-"/>
            </a:pPr>
            <a:r>
              <a:rPr lang="en" sz="1200" b="1">
                <a:solidFill>
                  <a:schemeClr val="tx1"/>
                </a:solidFill>
              </a:rPr>
              <a:t>Test fast</a:t>
            </a:r>
            <a:endParaRPr>
              <a:solidFill>
                <a:schemeClr val="tx1"/>
              </a:solidFill>
            </a:endParaRPr>
          </a:p>
          <a:p>
            <a:pPr marL="571500" lvl="0" indent="-571500" algn="l" rtl="0">
              <a:lnSpc>
                <a:spcPct val="100000"/>
              </a:lnSpc>
              <a:spcBef>
                <a:spcPts val="0"/>
              </a:spcBef>
              <a:spcAft>
                <a:spcPts val="0"/>
              </a:spcAft>
              <a:buClr>
                <a:srgbClr val="95280B"/>
              </a:buClr>
              <a:buSzPts val="1200"/>
              <a:buFont typeface="Calibri"/>
              <a:buChar char="-"/>
            </a:pPr>
            <a:r>
              <a:rPr lang="en" sz="1200" b="1">
                <a:solidFill>
                  <a:schemeClr val="tx1"/>
                </a:solidFill>
              </a:rPr>
              <a:t>Fail Fast</a:t>
            </a:r>
            <a:endParaRPr>
              <a:solidFill>
                <a:schemeClr val="tx1"/>
              </a:solidFill>
            </a:endParaRPr>
          </a:p>
          <a:p>
            <a:pPr marL="571500" lvl="0" indent="-571500" algn="l" rtl="0">
              <a:lnSpc>
                <a:spcPct val="100000"/>
              </a:lnSpc>
              <a:spcBef>
                <a:spcPts val="0"/>
              </a:spcBef>
              <a:spcAft>
                <a:spcPts val="0"/>
              </a:spcAft>
              <a:buClr>
                <a:srgbClr val="95280B"/>
              </a:buClr>
              <a:buSzPts val="1200"/>
              <a:buFont typeface="Calibri"/>
              <a:buChar char="-"/>
            </a:pPr>
            <a:r>
              <a:rPr lang="en" sz="1200" b="1">
                <a:solidFill>
                  <a:schemeClr val="tx1"/>
                </a:solidFill>
              </a:rPr>
              <a:t>Iterate</a:t>
            </a:r>
            <a:endParaRPr>
              <a:solidFill>
                <a:schemeClr val="tx1"/>
              </a:solidFill>
            </a:endParaRPr>
          </a:p>
          <a:p>
            <a:pPr marL="0" lvl="0" indent="0" algn="l" rtl="0">
              <a:lnSpc>
                <a:spcPct val="100000"/>
              </a:lnSpc>
              <a:spcBef>
                <a:spcPts val="0"/>
              </a:spcBef>
              <a:spcAft>
                <a:spcPts val="0"/>
              </a:spcAft>
              <a:buSzPts val="1400"/>
              <a:buNone/>
            </a:pPr>
            <a:endParaRPr>
              <a:solidFill>
                <a:schemeClr val="tx1"/>
              </a:solidFill>
            </a:endParaRPr>
          </a:p>
          <a:p>
            <a:pPr marL="0" lvl="0" indent="0" algn="l" rtl="0">
              <a:lnSpc>
                <a:spcPct val="100000"/>
              </a:lnSpc>
              <a:spcBef>
                <a:spcPts val="0"/>
              </a:spcBef>
              <a:spcAft>
                <a:spcPts val="0"/>
              </a:spcAft>
              <a:buSzPts val="1400"/>
              <a:buNone/>
            </a:pP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Test your prototypes and test them quickly with real users</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Extreme users</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Test Fast </a:t>
            </a:r>
            <a:endParaRPr>
              <a:solidFill>
                <a:schemeClr val="tx1"/>
              </a:solidFill>
            </a:endParaRPr>
          </a:p>
          <a:p>
            <a:pPr marL="0" lvl="0" indent="0" algn="l" rtl="0">
              <a:lnSpc>
                <a:spcPct val="100000"/>
              </a:lnSpc>
              <a:spcBef>
                <a:spcPts val="0"/>
              </a:spcBef>
              <a:spcAft>
                <a:spcPts val="0"/>
              </a:spcAft>
              <a:buSzPts val="1400"/>
              <a:buNone/>
            </a:pPr>
            <a:r>
              <a:rPr lang="en">
                <a:solidFill>
                  <a:schemeClr val="tx1"/>
                </a:solidFill>
              </a:rPr>
              <a:t>Fail Fast</a:t>
            </a:r>
            <a:endParaRPr>
              <a:solidFill>
                <a:schemeClr val="tx1"/>
              </a:solidFill>
            </a:endParaRPr>
          </a:p>
          <a:p>
            <a:pPr marL="0" lvl="0" indent="0" algn="l" rtl="0">
              <a:lnSpc>
                <a:spcPct val="100000"/>
              </a:lnSpc>
              <a:spcBef>
                <a:spcPts val="0"/>
              </a:spcBef>
              <a:spcAft>
                <a:spcPts val="0"/>
              </a:spcAft>
              <a:buSzPts val="1400"/>
              <a:buNone/>
            </a:pPr>
            <a:endParaRPr lang="en">
              <a:solidFill>
                <a:schemeClr val="tx1"/>
              </a:solidFill>
            </a:endParaRPr>
          </a:p>
          <a:p>
            <a:pPr marL="0" lvl="0" indent="0" algn="l" rtl="0">
              <a:lnSpc>
                <a:spcPct val="100000"/>
              </a:lnSpc>
              <a:spcBef>
                <a:spcPts val="0"/>
              </a:spcBef>
              <a:spcAft>
                <a:spcPts val="0"/>
              </a:spcAft>
              <a:buSzPts val="1400"/>
              <a:buNone/>
            </a:pPr>
            <a:endParaRPr>
              <a:solidFill>
                <a:schemeClr val="tx1"/>
              </a:solidFill>
            </a:endParaRPr>
          </a:p>
        </p:txBody>
      </p:sp>
      <p:sp>
        <p:nvSpPr>
          <p:cNvPr id="2000" name="Google Shape;2000;g2fd338ba455_0_35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2fd338ba455_0_35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When you start testing prototypes, many will fail. With each failure you learn more about what might work. Keep iterating solutions until you find one that works.</a:t>
            </a:r>
            <a:endParaRPr/>
          </a:p>
        </p:txBody>
      </p:sp>
      <p:sp>
        <p:nvSpPr>
          <p:cNvPr id="2014" name="Google Shape;2014;g2fd338ba455_0_35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g2fd338ba455_0_35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While the idea of a light bulb existed long before Thomas Edison started tinkering with it, no one had come up with an actually usable bulb because they burned out very quickly. Edison and his team tested over 3000 designs between 1878 and 1880 before they had a commercially viable light bulb. They continued to build and test prototypes over the next few decades.</a:t>
            </a:r>
            <a:endParaRPr/>
          </a:p>
        </p:txBody>
      </p:sp>
      <p:sp>
        <p:nvSpPr>
          <p:cNvPr id="2027" name="Google Shape;2027;g2fd338ba455_0_35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g2fd5af0ed0b_1_8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a:t>Day 2 Output: </a:t>
            </a:r>
            <a:r>
              <a:rPr lang="en-US" sz="1100" dirty="0">
                <a:ea typeface="Libre Franklin"/>
                <a:cs typeface="Libre Franklin"/>
                <a:sym typeface="Libre Franklin"/>
              </a:rPr>
              <a:t>Prioritized lists of gaps &amp; opportunities for capacity strengthening across the 3WS</a:t>
            </a:r>
          </a:p>
          <a:p>
            <a:pPr marL="0" lvl="0" indent="0" algn="l" rtl="0">
              <a:spcBef>
                <a:spcPts val="0"/>
              </a:spcBef>
              <a:spcAft>
                <a:spcPts val="0"/>
              </a:spcAft>
              <a:buNone/>
            </a:pPr>
            <a:endParaRPr dirty="0"/>
          </a:p>
        </p:txBody>
      </p:sp>
      <p:sp>
        <p:nvSpPr>
          <p:cNvPr id="1821" name="Google Shape;1821;g2fd5af0ed0b_1_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g2fd338ba455_0_36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In 1959, Henry Kremer offered 100,000 pounds to anyone could fly across the English Channel using only human power. That’s more than $2.5 million today. For years, people tried and failed. It looked impossible until Paul MacCready decided everyone was solving the wrong problem. he decided that the problem wasn’t flying a human-powered plane over the English Channel without crashing, but building a plane that could crash, be quickly repaired and take off until he reached the other side. Eighteen years after that challenge was issued, MacCready flew the Gossamer Albatross across the Channel and collected the prize.</a:t>
            </a:r>
            <a:endParaRPr/>
          </a:p>
        </p:txBody>
      </p:sp>
      <p:sp>
        <p:nvSpPr>
          <p:cNvPr id="2050" name="Google Shape;2050;g2fd338ba455_0_36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7"/>
        <p:cNvGrpSpPr/>
        <p:nvPr/>
      </p:nvGrpSpPr>
      <p:grpSpPr>
        <a:xfrm>
          <a:off x="0" y="0"/>
          <a:ext cx="0" cy="0"/>
          <a:chOff x="0" y="0"/>
          <a:chExt cx="0" cy="0"/>
        </a:xfrm>
      </p:grpSpPr>
      <p:sp>
        <p:nvSpPr>
          <p:cNvPr id="2058" name="Google Shape;2058;g2fd338ba455_0_36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9" name="Google Shape;2059;g2fd338ba455_0_36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2fd338ba455_0_36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7" name="Google Shape;2077;g2fd338ba455_0_36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As part of a design program, 4 graduate students were tasked with creating a cheaper incubator because an alarming number of pre-term infants were dying in Nepal and incubators are too expensive for hospitals to purchase enough. -- After going to Nepal, they realized that most preterm infants were born in rural areas far from the nearest hospital and many died before reaching an incubator. They  reframed the problem of “cheaper incubators” to form the Embrace infant warmer.</a:t>
            </a:r>
            <a:endParaRPr/>
          </a:p>
          <a:p>
            <a:pPr marL="0" lvl="0" indent="0" algn="l" rtl="0">
              <a:lnSpc>
                <a:spcPct val="100000"/>
              </a:lnSpc>
              <a:spcBef>
                <a:spcPts val="0"/>
              </a:spcBef>
              <a:spcAft>
                <a:spcPts val="0"/>
              </a:spcAft>
              <a:buSzPts val="1400"/>
              <a:buNone/>
            </a:pPr>
            <a:r>
              <a:rPr lang="en"/>
              <a:t>Typical incubator had $20,000 cost ---- Embrace Infant Warmer = $25 cost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22 projects in 10 countries –saving thousands of infant lives ---</a:t>
            </a:r>
          </a:p>
          <a:p>
            <a:pPr marL="0" indent="0">
              <a:buSzPts val="1400"/>
              <a:buNone/>
            </a:pPr>
            <a:endParaRPr lang="en"/>
          </a:p>
          <a:p>
            <a:pPr marL="0" indent="0">
              <a:buNone/>
            </a:pPr>
            <a:r>
              <a:rPr lang="en"/>
              <a:t>https://www.embraceglobal.org/</a:t>
            </a:r>
          </a:p>
        </p:txBody>
      </p:sp>
      <p:sp>
        <p:nvSpPr>
          <p:cNvPr id="2078" name="Google Shape;2078;g2fd338ba455_0_36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E19BD110-D59F-8F32-5044-BB2D53CCD2AD}"/>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C7C9769A-56C9-4196-D368-501BE3EEB18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F74BE773-B02F-2951-5BDF-45F44CB69C0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a:solidFill>
                  <a:srgbClr val="FF0000"/>
                </a:solidFill>
              </a:rPr>
              <a:t>The first person to answer correctly gets to wear the </a:t>
            </a:r>
            <a:r>
              <a:rPr lang="en-US" b="1">
                <a:solidFill>
                  <a:srgbClr val="FF0000"/>
                </a:solidFill>
              </a:rPr>
              <a:t>Design Thinking hat: </a:t>
            </a:r>
          </a:p>
          <a:p>
            <a:pPr>
              <a:buNone/>
            </a:pPr>
            <a:endParaRPr lang="en-US">
              <a:solidFill>
                <a:srgbClr val="FF0000"/>
              </a:solidFill>
            </a:endParaRPr>
          </a:p>
          <a:p>
            <a:pPr>
              <a:buNone/>
            </a:pPr>
            <a:r>
              <a:rPr lang="en-US">
                <a:solidFill>
                  <a:srgbClr val="FF0000"/>
                </a:solidFill>
              </a:rPr>
              <a:t>Question:</a:t>
            </a:r>
            <a:br>
              <a:rPr lang="en-US"/>
            </a:br>
            <a:r>
              <a:rPr lang="en-US">
                <a:solidFill>
                  <a:srgbClr val="FF0000"/>
                </a:solidFill>
              </a:rPr>
              <a:t> In the Four Thinking Hats approach, what does Design Thinking focus on?</a:t>
            </a:r>
            <a:endParaRPr lang="en-US">
              <a:solidFill>
                <a:srgbClr val="444444"/>
              </a:solidFill>
            </a:endParaRPr>
          </a:p>
          <a:p>
            <a:pPr>
              <a:buNone/>
            </a:pPr>
            <a:r>
              <a:rPr lang="en-US">
                <a:solidFill>
                  <a:srgbClr val="FF0000"/>
                </a:solidFill>
              </a:rPr>
              <a:t>Options:</a:t>
            </a:r>
            <a:br>
              <a:rPr lang="en-US"/>
            </a:br>
            <a:r>
              <a:rPr lang="en-US">
                <a:solidFill>
                  <a:srgbClr val="FF0000"/>
                </a:solidFill>
              </a:rPr>
              <a:t> a) Identifying emotions and gut reactions</a:t>
            </a:r>
            <a:br>
              <a:rPr lang="en-US"/>
            </a:br>
            <a:r>
              <a:rPr lang="en-US">
                <a:solidFill>
                  <a:srgbClr val="FF0000"/>
                </a:solidFill>
              </a:rPr>
              <a:t> b) Developing creative, user-centered solutions to meet real needs</a:t>
            </a:r>
            <a:br>
              <a:rPr lang="en-US"/>
            </a:br>
            <a:r>
              <a:rPr lang="en-US">
                <a:solidFill>
                  <a:srgbClr val="FF0000"/>
                </a:solidFill>
              </a:rPr>
              <a:t> c) Listing system constraints and bottlenecks</a:t>
            </a:r>
            <a:br>
              <a:rPr lang="en-US"/>
            </a:br>
            <a:r>
              <a:rPr lang="en-US">
                <a:solidFill>
                  <a:srgbClr val="FF0000"/>
                </a:solidFill>
              </a:rPr>
              <a:t> d) Setting long-term strategic goals</a:t>
            </a:r>
            <a:endParaRPr lang="en-US">
              <a:solidFill>
                <a:srgbClr val="444444"/>
              </a:solidFill>
            </a:endParaRPr>
          </a:p>
          <a:p>
            <a:pPr>
              <a:buNone/>
            </a:pPr>
            <a:r>
              <a:rPr lang="en-US" b="1">
                <a:solidFill>
                  <a:srgbClr val="FF0000"/>
                </a:solidFill>
              </a:rPr>
              <a:t>Correct Answer: b </a:t>
            </a:r>
            <a:br>
              <a:rPr lang="en-US" b="1"/>
            </a:br>
            <a:r>
              <a:rPr lang="en-US" b="1">
                <a:solidFill>
                  <a:srgbClr val="FF0000"/>
                </a:solidFill>
              </a:rPr>
              <a:t> Debrief: Design Thinking is about </a:t>
            </a:r>
            <a:r>
              <a:rPr lang="en-US" b="1" i="1">
                <a:solidFill>
                  <a:srgbClr val="FF0000"/>
                </a:solidFill>
              </a:rPr>
              <a:t>creativity and innovation</a:t>
            </a:r>
            <a:r>
              <a:rPr lang="en-US" b="1">
                <a:solidFill>
                  <a:srgbClr val="FF0000"/>
                </a:solidFill>
              </a:rPr>
              <a:t> :  generating ideas that are practical, human-centered, and responsive to user needs.</a:t>
            </a:r>
            <a:endParaRPr lang="en-US" b="1">
              <a:solidFill>
                <a:srgbClr val="444444"/>
              </a:solidFill>
            </a:endParaRPr>
          </a:p>
          <a:p>
            <a:pPr>
              <a:buNone/>
            </a:pPr>
            <a:endParaRPr lang="en-US"/>
          </a:p>
          <a:p>
            <a:pPr>
              <a:buNone/>
            </a:pPr>
            <a:r>
              <a:rPr lang="en-US">
                <a:solidFill>
                  <a:srgbClr val="FF0000"/>
                </a:solidFill>
              </a:rPr>
              <a:t>You can </a:t>
            </a:r>
            <a:r>
              <a:rPr lang="en-US" err="1">
                <a:solidFill>
                  <a:srgbClr val="FF0000"/>
                </a:solidFill>
              </a:rPr>
              <a:t>emphasise</a:t>
            </a:r>
            <a:r>
              <a:rPr lang="en-US">
                <a:solidFill>
                  <a:srgbClr val="FF0000"/>
                </a:solidFill>
              </a:rPr>
              <a:t> these learnings by using the following scenarios as examples: </a:t>
            </a:r>
          </a:p>
          <a:p>
            <a:pPr>
              <a:buNone/>
            </a:pPr>
            <a:endParaRPr lang="en-US"/>
          </a:p>
          <a:p>
            <a:pPr>
              <a:buNone/>
            </a:pPr>
            <a:r>
              <a:rPr lang="en-US" b="1">
                <a:solidFill>
                  <a:srgbClr val="FF0000"/>
                </a:solidFill>
              </a:rPr>
              <a:t>Scenario 1 – Health Worker Experience</a:t>
            </a:r>
            <a:endParaRPr lang="en-US">
              <a:solidFill>
                <a:srgbClr val="FF0000"/>
              </a:solidFill>
            </a:endParaRPr>
          </a:p>
          <a:p>
            <a:pPr>
              <a:buNone/>
            </a:pPr>
            <a:r>
              <a:rPr lang="en-US">
                <a:solidFill>
                  <a:srgbClr val="FF0000"/>
                </a:solidFill>
              </a:rPr>
              <a:t>A digital health team wants to redesign a mobile reporting app because usage rates are low. The team suggests:</a:t>
            </a:r>
            <a:endParaRPr lang="en-US">
              <a:solidFill>
                <a:srgbClr val="444444"/>
              </a:solidFill>
            </a:endParaRPr>
          </a:p>
          <a:p>
            <a:pPr marL="171450" indent="-171450"/>
            <a:r>
              <a:rPr lang="en-US">
                <a:solidFill>
                  <a:srgbClr val="FF0000"/>
                </a:solidFill>
              </a:rPr>
              <a:t>Option A: Collect statistics on how many reports are submitted late.</a:t>
            </a:r>
            <a:endParaRPr lang="en-US">
              <a:solidFill>
                <a:srgbClr val="444444"/>
              </a:solidFill>
            </a:endParaRPr>
          </a:p>
          <a:p>
            <a:pPr marL="171450" indent="-171450"/>
            <a:r>
              <a:rPr lang="en-US">
                <a:solidFill>
                  <a:srgbClr val="FF0000"/>
                </a:solidFill>
              </a:rPr>
              <a:t>Option B: Sit with health workers to understand their daily workflow and co-create ideas to make the app easier to use.</a:t>
            </a:r>
            <a:endParaRPr lang="en-US">
              <a:solidFill>
                <a:srgbClr val="444444"/>
              </a:solidFill>
            </a:endParaRPr>
          </a:p>
          <a:p>
            <a:pPr marL="171450" indent="-171450"/>
            <a:r>
              <a:rPr lang="en-US">
                <a:solidFill>
                  <a:srgbClr val="FF0000"/>
                </a:solidFill>
              </a:rPr>
              <a:t>Option C: Write a new national policy on mobile reporting standards.</a:t>
            </a:r>
            <a:endParaRPr lang="en-US">
              <a:solidFill>
                <a:srgbClr val="444444"/>
              </a:solidFill>
            </a:endParaRPr>
          </a:p>
          <a:p>
            <a:pPr marL="171450" indent="-171450"/>
            <a:r>
              <a:rPr lang="en-US">
                <a:solidFill>
                  <a:srgbClr val="FF0000"/>
                </a:solidFill>
              </a:rPr>
              <a:t>Option D: Focus on buying more smartphones for clinics.</a:t>
            </a:r>
            <a:endParaRPr lang="en-US">
              <a:solidFill>
                <a:srgbClr val="444444"/>
              </a:solidFill>
            </a:endParaRPr>
          </a:p>
          <a:p>
            <a:pPr indent="0">
              <a:buNone/>
            </a:pPr>
            <a:r>
              <a:rPr lang="en-US" b="1">
                <a:solidFill>
                  <a:srgbClr val="FF0000"/>
                </a:solidFill>
              </a:rPr>
              <a:t>Correct Answer: Option B </a:t>
            </a:r>
            <a:br>
              <a:rPr lang="en-US" b="1"/>
            </a:br>
            <a:r>
              <a:rPr lang="en-US" b="1">
                <a:solidFill>
                  <a:srgbClr val="FF0000"/>
                </a:solidFill>
              </a:rPr>
              <a:t> Debrief: Design Thinking starts with </a:t>
            </a:r>
            <a:r>
              <a:rPr lang="en-US" b="1" i="1">
                <a:solidFill>
                  <a:srgbClr val="FF0000"/>
                </a:solidFill>
              </a:rPr>
              <a:t>empathy</a:t>
            </a:r>
            <a:r>
              <a:rPr lang="en-US" b="1">
                <a:solidFill>
                  <a:srgbClr val="FF0000"/>
                </a:solidFill>
              </a:rPr>
              <a:t> and puts the </a:t>
            </a:r>
            <a:r>
              <a:rPr lang="en-US" b="1" i="1">
                <a:solidFill>
                  <a:srgbClr val="FF0000"/>
                </a:solidFill>
              </a:rPr>
              <a:t>end-user at the center</a:t>
            </a:r>
            <a:r>
              <a:rPr lang="en-US" b="1">
                <a:solidFill>
                  <a:srgbClr val="FF0000"/>
                </a:solidFill>
              </a:rPr>
              <a:t>. By understanding health workers’ real challenges, the team can design a tool they will actually use.</a:t>
            </a:r>
            <a:endParaRPr lang="en-US" b="1">
              <a:solidFill>
                <a:srgbClr val="444444"/>
              </a:solidFill>
            </a:endParaRPr>
          </a:p>
          <a:p>
            <a:pPr>
              <a:buNone/>
            </a:pPr>
            <a:br>
              <a:rPr lang="en-US">
                <a:solidFill>
                  <a:srgbClr val="444444"/>
                </a:solidFill>
              </a:rPr>
            </a:br>
            <a:endParaRPr lang="en-US">
              <a:solidFill>
                <a:srgbClr val="444444"/>
              </a:solidFill>
            </a:endParaRPr>
          </a:p>
          <a:p>
            <a:pPr>
              <a:buNone/>
            </a:pPr>
            <a:r>
              <a:rPr lang="en-US" b="1">
                <a:solidFill>
                  <a:srgbClr val="FF0000"/>
                </a:solidFill>
              </a:rPr>
              <a:t>Scenario 2 – Patient Access</a:t>
            </a:r>
            <a:endParaRPr lang="en-US">
              <a:solidFill>
                <a:srgbClr val="FF0000"/>
              </a:solidFill>
            </a:endParaRPr>
          </a:p>
          <a:p>
            <a:pPr>
              <a:buNone/>
            </a:pPr>
            <a:r>
              <a:rPr lang="en-US">
                <a:solidFill>
                  <a:srgbClr val="FF0000"/>
                </a:solidFill>
              </a:rPr>
              <a:t>The Ministry is developing a digital appointment system to reduce missed clinic visits. The team proposes:</a:t>
            </a:r>
            <a:endParaRPr lang="en-US">
              <a:solidFill>
                <a:srgbClr val="444444"/>
              </a:solidFill>
            </a:endParaRPr>
          </a:p>
          <a:p>
            <a:pPr marL="171450" indent="-171450"/>
            <a:r>
              <a:rPr lang="en-US">
                <a:solidFill>
                  <a:srgbClr val="FF0000"/>
                </a:solidFill>
              </a:rPr>
              <a:t>Option A: Look at how scheduling links to broader national health strategies.</a:t>
            </a:r>
            <a:endParaRPr lang="en-US">
              <a:solidFill>
                <a:srgbClr val="444444"/>
              </a:solidFill>
            </a:endParaRPr>
          </a:p>
          <a:p>
            <a:pPr marL="171450" indent="-171450"/>
            <a:r>
              <a:rPr lang="en-US">
                <a:solidFill>
                  <a:srgbClr val="FF0000"/>
                </a:solidFill>
              </a:rPr>
              <a:t>Option B: Focus only on upgrading the server to handle more appointments.</a:t>
            </a:r>
            <a:endParaRPr lang="en-US">
              <a:solidFill>
                <a:srgbClr val="444444"/>
              </a:solidFill>
            </a:endParaRPr>
          </a:p>
          <a:p>
            <a:pPr marL="171450" indent="-171450"/>
            <a:r>
              <a:rPr lang="en-US">
                <a:solidFill>
                  <a:srgbClr val="FF0000"/>
                </a:solidFill>
              </a:rPr>
              <a:t>Option C: Gather reports on how many clinics lack internet access.</a:t>
            </a:r>
            <a:endParaRPr lang="en-US">
              <a:solidFill>
                <a:srgbClr val="444444"/>
              </a:solidFill>
            </a:endParaRPr>
          </a:p>
          <a:p>
            <a:pPr marL="171450" indent="-171450"/>
            <a:r>
              <a:rPr lang="en-US">
                <a:solidFill>
                  <a:srgbClr val="FF0000"/>
                </a:solidFill>
              </a:rPr>
              <a:t>Option D: Interview patients and families to learn what stops them from attending appointments, then brainstorm creative solutions.</a:t>
            </a:r>
            <a:endParaRPr lang="en-US">
              <a:solidFill>
                <a:srgbClr val="444444"/>
              </a:solidFill>
            </a:endParaRPr>
          </a:p>
          <a:p>
            <a:pPr marL="171450" indent="-171450"/>
            <a:endParaRPr lang="en-US">
              <a:solidFill>
                <a:srgbClr val="FF0000"/>
              </a:solidFill>
            </a:endParaRPr>
          </a:p>
          <a:p>
            <a:pPr indent="0">
              <a:buNone/>
            </a:pPr>
            <a:r>
              <a:rPr lang="en-US" b="1">
                <a:solidFill>
                  <a:srgbClr val="FF0000"/>
                </a:solidFill>
              </a:rPr>
              <a:t>Correct Answer: Option D</a:t>
            </a:r>
            <a:endParaRPr lang="en-US" b="1">
              <a:solidFill>
                <a:srgbClr val="444444"/>
              </a:solidFill>
            </a:endParaRPr>
          </a:p>
          <a:p>
            <a:pPr indent="0">
              <a:buNone/>
            </a:pPr>
            <a:r>
              <a:rPr lang="en-US" b="1">
                <a:solidFill>
                  <a:srgbClr val="FF0000"/>
                </a:solidFill>
              </a:rPr>
              <a:t>Debrief: Design Thinking focuses on </a:t>
            </a:r>
            <a:r>
              <a:rPr lang="en-US" b="1" i="1">
                <a:solidFill>
                  <a:srgbClr val="FF0000"/>
                </a:solidFill>
              </a:rPr>
              <a:t>understanding user needs and barriers</a:t>
            </a:r>
            <a:r>
              <a:rPr lang="en-US" b="1">
                <a:solidFill>
                  <a:srgbClr val="FF0000"/>
                </a:solidFill>
              </a:rPr>
              <a:t> and then </a:t>
            </a:r>
            <a:r>
              <a:rPr lang="en-US" b="1" i="1">
                <a:solidFill>
                  <a:srgbClr val="FF0000"/>
                </a:solidFill>
              </a:rPr>
              <a:t>prototyping solutions</a:t>
            </a:r>
            <a:r>
              <a:rPr lang="en-US" b="1">
                <a:solidFill>
                  <a:srgbClr val="FF0000"/>
                </a:solidFill>
              </a:rPr>
              <a:t> that directly address them.</a:t>
            </a:r>
            <a:endParaRPr lang="en-US" b="1">
              <a:solidFill>
                <a:srgbClr val="444444"/>
              </a:solidFill>
            </a:endParaRPr>
          </a:p>
          <a:p>
            <a:pPr>
              <a:buNone/>
            </a:pPr>
            <a:br>
              <a:rPr lang="en-US">
                <a:solidFill>
                  <a:srgbClr val="444444"/>
                </a:solidFill>
              </a:rPr>
            </a:br>
            <a:endParaRPr lang="en-US">
              <a:solidFill>
                <a:srgbClr val="444444"/>
              </a:solidFill>
            </a:endParaRPr>
          </a:p>
          <a:p>
            <a:pPr>
              <a:buNone/>
            </a:pPr>
            <a:r>
              <a:rPr lang="en-US" b="1">
                <a:solidFill>
                  <a:srgbClr val="FF0000"/>
                </a:solidFill>
              </a:rPr>
              <a:t>Scenario 3 – Innovation in Data Use</a:t>
            </a:r>
          </a:p>
          <a:p>
            <a:pPr>
              <a:buNone/>
            </a:pPr>
            <a:r>
              <a:rPr lang="en-US">
                <a:solidFill>
                  <a:srgbClr val="FF0000"/>
                </a:solidFill>
              </a:rPr>
              <a:t>A country wants to improve how data is used at the facility level. The team suggests:</a:t>
            </a:r>
            <a:endParaRPr lang="en-US">
              <a:solidFill>
                <a:srgbClr val="444444"/>
              </a:solidFill>
            </a:endParaRPr>
          </a:p>
          <a:p>
            <a:pPr marL="171450" indent="-171450"/>
            <a:r>
              <a:rPr lang="en-US">
                <a:solidFill>
                  <a:srgbClr val="FF0000"/>
                </a:solidFill>
              </a:rPr>
              <a:t>Option A: Train facility managers to analyze monthly reports.</a:t>
            </a:r>
            <a:endParaRPr lang="en-US">
              <a:solidFill>
                <a:srgbClr val="444444"/>
              </a:solidFill>
            </a:endParaRPr>
          </a:p>
          <a:p>
            <a:pPr marL="171450" indent="-171450"/>
            <a:r>
              <a:rPr lang="en-US">
                <a:solidFill>
                  <a:srgbClr val="FF0000"/>
                </a:solidFill>
              </a:rPr>
              <a:t>Option B: Mandate that all facilities must submit an annual data use plan.</a:t>
            </a:r>
            <a:endParaRPr lang="en-US">
              <a:solidFill>
                <a:srgbClr val="444444"/>
              </a:solidFill>
            </a:endParaRPr>
          </a:p>
          <a:p>
            <a:pPr marL="171450" indent="-171450"/>
            <a:r>
              <a:rPr lang="en-US">
                <a:solidFill>
                  <a:srgbClr val="FF0000"/>
                </a:solidFill>
              </a:rPr>
              <a:t>Option C: Work with facility staff to brainstorm simple, visual dashboards they would find useful, test a prototype, and refine it based on feedback.</a:t>
            </a:r>
            <a:endParaRPr lang="en-US">
              <a:solidFill>
                <a:srgbClr val="444444"/>
              </a:solidFill>
            </a:endParaRPr>
          </a:p>
          <a:p>
            <a:pPr marL="171450" indent="-171450"/>
            <a:r>
              <a:rPr lang="en-US">
                <a:solidFill>
                  <a:srgbClr val="FF0000"/>
                </a:solidFill>
              </a:rPr>
              <a:t>Option D: List all the current software tools used for reporting.</a:t>
            </a:r>
            <a:endParaRPr lang="en-US">
              <a:solidFill>
                <a:srgbClr val="444444"/>
              </a:solidFill>
            </a:endParaRPr>
          </a:p>
          <a:p>
            <a:pPr indent="0">
              <a:buNone/>
            </a:pPr>
            <a:r>
              <a:rPr lang="en-US" b="1">
                <a:solidFill>
                  <a:srgbClr val="FF0000"/>
                </a:solidFill>
              </a:rPr>
              <a:t>Correct Answer: Option C </a:t>
            </a:r>
            <a:br>
              <a:rPr lang="en-US" b="1"/>
            </a:br>
            <a:r>
              <a:rPr lang="en-US" b="1">
                <a:solidFill>
                  <a:srgbClr val="FF0000"/>
                </a:solidFill>
              </a:rPr>
              <a:t> Debrief: Design Thinking is about </a:t>
            </a:r>
            <a:r>
              <a:rPr lang="en-US" b="1" i="1">
                <a:solidFill>
                  <a:srgbClr val="FF0000"/>
                </a:solidFill>
              </a:rPr>
              <a:t>prototyping and iterating with users</a:t>
            </a:r>
            <a:r>
              <a:rPr lang="en-US" b="1">
                <a:solidFill>
                  <a:srgbClr val="FF0000"/>
                </a:solidFill>
              </a:rPr>
              <a:t>. Instead of pushing top-down solutions, it encourages co-creation to ensure tools fit the </a:t>
            </a:r>
            <a:r>
              <a:rPr lang="en-US" b="1" i="1">
                <a:solidFill>
                  <a:srgbClr val="FF0000"/>
                </a:solidFill>
              </a:rPr>
              <a:t>real working environment</a:t>
            </a:r>
            <a:r>
              <a:rPr lang="en-US" b="1">
                <a:solidFill>
                  <a:srgbClr val="FF0000"/>
                </a:solidFill>
              </a:rPr>
              <a:t>.</a:t>
            </a:r>
            <a:endParaRPr lang="en-US" b="1"/>
          </a:p>
          <a:p>
            <a:pPr marL="0" indent="0">
              <a:buSzPts val="1400"/>
              <a:buNone/>
            </a:pPr>
            <a:endParaRPr lang="en-US"/>
          </a:p>
        </p:txBody>
      </p:sp>
    </p:spTree>
    <p:extLst>
      <p:ext uri="{BB962C8B-B14F-4D97-AF65-F5344CB8AC3E}">
        <p14:creationId xmlns:p14="http://schemas.microsoft.com/office/powerpoint/2010/main" val="274783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2fd338ba455_0_36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5" name="Google Shape;2085;g2fd338ba455_0_36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None/>
            </a:pPr>
            <a:r>
              <a:rPr lang="en"/>
              <a:t>Additional resources:    1 hour 20 minute video from Stanford University</a:t>
            </a:r>
            <a:endParaRPr lang="en-US"/>
          </a:p>
          <a:p>
            <a:pPr marL="0" lvl="0" indent="0" algn="l" rtl="0">
              <a:lnSpc>
                <a:spcPct val="100000"/>
              </a:lnSpc>
              <a:spcBef>
                <a:spcPts val="0"/>
              </a:spcBef>
              <a:spcAft>
                <a:spcPts val="0"/>
              </a:spcAft>
              <a:buSzPts val="1400"/>
              <a:buNone/>
            </a:pPr>
            <a:endParaRPr/>
          </a:p>
          <a:p>
            <a:pPr marL="0" lvl="0" indent="0" algn="l">
              <a:lnSpc>
                <a:spcPct val="100000"/>
              </a:lnSpc>
              <a:spcBef>
                <a:spcPts val="0"/>
              </a:spcBef>
              <a:spcAft>
                <a:spcPts val="0"/>
              </a:spcAft>
              <a:buNone/>
            </a:pPr>
            <a:r>
              <a:rPr lang="en-US">
                <a:hlinkClick r:id="rId3"/>
              </a:rPr>
              <a:t>https://www.youtube.com/watch?v=pmjyZPibH14</a:t>
            </a:r>
            <a:endParaRPr lang="en-US"/>
          </a:p>
          <a:p>
            <a:pPr marL="0" indent="0">
              <a:buNone/>
            </a:pPr>
            <a:endParaRPr lang="en-US"/>
          </a:p>
        </p:txBody>
      </p:sp>
      <p:sp>
        <p:nvSpPr>
          <p:cNvPr id="2086" name="Google Shape;2086;g2fd338ba455_0_365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a:extLst>
            <a:ext uri="{FF2B5EF4-FFF2-40B4-BE49-F238E27FC236}">
              <a16:creationId xmlns:a16="http://schemas.microsoft.com/office/drawing/2014/main" id="{4E123603-89A3-3F6F-80CF-182B5B6DCD2D}"/>
            </a:ext>
          </a:extLst>
        </p:cNvPr>
        <p:cNvGrpSpPr/>
        <p:nvPr/>
      </p:nvGrpSpPr>
      <p:grpSpPr>
        <a:xfrm>
          <a:off x="0" y="0"/>
          <a:ext cx="0" cy="0"/>
          <a:chOff x="0" y="0"/>
          <a:chExt cx="0" cy="0"/>
        </a:xfrm>
      </p:grpSpPr>
      <p:sp>
        <p:nvSpPr>
          <p:cNvPr id="2091" name="Google Shape;2091;g2fd338ba455_0_3657:notes">
            <a:extLst>
              <a:ext uri="{FF2B5EF4-FFF2-40B4-BE49-F238E27FC236}">
                <a16:creationId xmlns:a16="http://schemas.microsoft.com/office/drawing/2014/main" id="{827C8531-AB35-24B2-4E0C-6A769D51017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2" name="Google Shape;2092;g2fd338ba455_0_3657:notes">
            <a:extLst>
              <a:ext uri="{FF2B5EF4-FFF2-40B4-BE49-F238E27FC236}">
                <a16:creationId xmlns:a16="http://schemas.microsoft.com/office/drawing/2014/main" id="{DB6B55FC-D963-854E-F8E3-13922B076139}"/>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buNone/>
            </a:pPr>
            <a:r>
              <a:rPr lang="en" sz="1200">
                <a:solidFill>
                  <a:schemeClr val="dk1"/>
                </a:solidFill>
                <a:latin typeface="Calibri"/>
                <a:ea typeface="Calibri"/>
                <a:cs typeface="Calibri"/>
                <a:sym typeface="Calibri"/>
              </a:rPr>
              <a:t>Additional resources:</a:t>
            </a:r>
            <a:endParaRPr lang="en-US">
              <a:solidFill>
                <a:schemeClr val="dk1"/>
              </a:solidFill>
              <a:ea typeface="Calibri"/>
              <a:sym typeface="Calibri"/>
            </a:endParaRPr>
          </a:p>
          <a:p>
            <a:pPr marL="0" indent="0">
              <a:buNone/>
            </a:pPr>
            <a:r>
              <a:rPr lang="en">
                <a:solidFill>
                  <a:srgbClr val="FFFF00"/>
                </a:solidFill>
              </a:rPr>
              <a:t>  </a:t>
            </a:r>
            <a:r>
              <a:rPr lang="en">
                <a:solidFill>
                  <a:schemeClr val="dk1"/>
                </a:solidFill>
                <a:hlinkClick r:id="rId3">
                  <a:extLst>
                    <a:ext uri="{A12FA001-AC4F-418D-AE19-62706E023703}">
                      <ahyp:hlinkClr xmlns:ahyp="http://schemas.microsoft.com/office/drawing/2018/hyperlinkcolor" val="tx"/>
                    </a:ext>
                  </a:extLst>
                </a:hlinkClick>
              </a:rPr>
              <a:t>https://www.ideo.com/blog/13-ways-to-make-your-workspace-more-creative</a:t>
            </a:r>
            <a:endParaRPr lang="en"/>
          </a:p>
          <a:p>
            <a:pPr marL="0" indent="0">
              <a:buSzPts val="1200"/>
              <a:buNone/>
            </a:pPr>
            <a:endParaRPr lang="en" sz="1200">
              <a:solidFill>
                <a:schemeClr val="dk1"/>
              </a:solidFill>
              <a:latin typeface="Calibri"/>
              <a:ea typeface="Calibri"/>
              <a:cs typeface="Calibri"/>
              <a:sym typeface="Calibri"/>
            </a:endParaRPr>
          </a:p>
          <a:p>
            <a:pPr marL="0" indent="0">
              <a:buSzPts val="1200"/>
              <a:buNone/>
            </a:pPr>
            <a:r>
              <a:rPr lang="en" sz="1200">
                <a:solidFill>
                  <a:schemeClr val="dk1"/>
                </a:solidFill>
                <a:latin typeface="Calibri"/>
                <a:ea typeface="Calibri"/>
                <a:cs typeface="Calibri"/>
                <a:sym typeface="Calibri"/>
              </a:rPr>
              <a:t>1</a:t>
            </a:r>
            <a:r>
              <a:rPr lang="en" sz="1200" b="0" i="0">
                <a:solidFill>
                  <a:schemeClr val="dk1"/>
                </a:solidFill>
                <a:latin typeface="Calibri"/>
                <a:ea typeface="Calibri"/>
                <a:cs typeface="Calibri"/>
                <a:sym typeface="Calibri"/>
              </a:rPr>
              <a:t>. Install a communal table or other gathering space</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2. Make things moveable</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3. Display your values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4. Hide the clocks</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5. Situate joy</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6. Put creative tools in the way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7. Build a home-y kitchen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8. Activate empathy</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9. Use nature to support well-being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10. Cultivate permission</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11. Provide spaces for projects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12. Introduce some play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13. Think about a landscape of creative spaces </a:t>
            </a:r>
            <a:endParaRPr/>
          </a:p>
          <a:p>
            <a:pPr marL="0" lvl="0" indent="0" algn="l" rtl="0">
              <a:lnSpc>
                <a:spcPct val="100000"/>
              </a:lnSpc>
              <a:spcBef>
                <a:spcPts val="0"/>
              </a:spcBef>
              <a:spcAft>
                <a:spcPts val="0"/>
              </a:spcAft>
              <a:buSzPts val="1400"/>
              <a:buNone/>
            </a:pPr>
            <a:endParaRPr/>
          </a:p>
        </p:txBody>
      </p:sp>
      <p:sp>
        <p:nvSpPr>
          <p:cNvPr id="2093" name="Google Shape;2093;g2fd338ba455_0_3657:notes">
            <a:extLst>
              <a:ext uri="{FF2B5EF4-FFF2-40B4-BE49-F238E27FC236}">
                <a16:creationId xmlns:a16="http://schemas.microsoft.com/office/drawing/2014/main" id="{BBA92AE4-A332-322C-1AD3-C019226F310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65</a:t>
            </a:fld>
            <a:endParaRPr/>
          </a:p>
        </p:txBody>
      </p:sp>
    </p:spTree>
    <p:extLst>
      <p:ext uri="{BB962C8B-B14F-4D97-AF65-F5344CB8AC3E}">
        <p14:creationId xmlns:p14="http://schemas.microsoft.com/office/powerpoint/2010/main" val="29642726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9"/>
        <p:cNvGrpSpPr/>
        <p:nvPr/>
      </p:nvGrpSpPr>
      <p:grpSpPr>
        <a:xfrm>
          <a:off x="0" y="0"/>
          <a:ext cx="0" cy="0"/>
          <a:chOff x="0" y="0"/>
          <a:chExt cx="0" cy="0"/>
        </a:xfrm>
      </p:grpSpPr>
      <p:sp>
        <p:nvSpPr>
          <p:cNvPr id="2100" name="Google Shape;210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01" name="Google Shape;210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7280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2">
          <a:extLst>
            <a:ext uri="{FF2B5EF4-FFF2-40B4-BE49-F238E27FC236}">
              <a16:creationId xmlns:a16="http://schemas.microsoft.com/office/drawing/2014/main" id="{84F3788C-438A-4E29-2C50-919ED4CC5CFF}"/>
            </a:ext>
          </a:extLst>
        </p:cNvPr>
        <p:cNvGrpSpPr/>
        <p:nvPr/>
      </p:nvGrpSpPr>
      <p:grpSpPr>
        <a:xfrm>
          <a:off x="0" y="0"/>
          <a:ext cx="0" cy="0"/>
          <a:chOff x="0" y="0"/>
          <a:chExt cx="0" cy="0"/>
        </a:xfrm>
      </p:grpSpPr>
      <p:sp>
        <p:nvSpPr>
          <p:cNvPr id="1763" name="Google Shape;1763;p9:notes">
            <a:extLst>
              <a:ext uri="{FF2B5EF4-FFF2-40B4-BE49-F238E27FC236}">
                <a16:creationId xmlns:a16="http://schemas.microsoft.com/office/drawing/2014/main" id="{D80B9ED4-5F4E-9605-41BC-D65E5477E69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8750" indent="0">
              <a:buNone/>
            </a:pPr>
            <a:r>
              <a:rPr lang="en-US" b="1" dirty="0">
                <a:solidFill>
                  <a:srgbClr val="FF0000"/>
                </a:solidFill>
              </a:rPr>
              <a:t>Facilitator Notes</a:t>
            </a:r>
            <a:br>
              <a:rPr lang="en-US" dirty="0"/>
            </a:br>
            <a:r>
              <a:rPr lang="en-US" b="1" dirty="0">
                <a:solidFill>
                  <a:srgbClr val="FF0000"/>
                </a:solidFill>
              </a:rPr>
              <a:t>Duration:</a:t>
            </a:r>
            <a:r>
              <a:rPr lang="en-US" dirty="0">
                <a:solidFill>
                  <a:srgbClr val="FF0000"/>
                </a:solidFill>
              </a:rPr>
              <a:t> 2 hours</a:t>
            </a:r>
          </a:p>
          <a:p>
            <a:r>
              <a:rPr lang="en-US" dirty="0">
                <a:solidFill>
                  <a:srgbClr val="FF0000"/>
                </a:solidFill>
              </a:rPr>
              <a:t>Participants will be assigned to a workstream group aligned with the three ISHO pillars and their respective areas of expertise.</a:t>
            </a:r>
          </a:p>
          <a:p>
            <a:r>
              <a:rPr lang="en-US" dirty="0">
                <a:solidFill>
                  <a:srgbClr val="FF0000"/>
                </a:solidFill>
              </a:rPr>
              <a:t>Each workstream will break out into a separate space, with a designated facilitator to guide the discussion.</a:t>
            </a:r>
          </a:p>
          <a:p>
            <a:r>
              <a:rPr lang="en-US" dirty="0">
                <a:solidFill>
                  <a:srgbClr val="FF0000"/>
                </a:solidFill>
              </a:rPr>
              <a:t>The output for this session </a:t>
            </a:r>
            <a:r>
              <a:rPr lang="en-US" dirty="0" err="1">
                <a:solidFill>
                  <a:srgbClr val="FF0000"/>
                </a:solidFill>
              </a:rPr>
              <a:t>wlll</a:t>
            </a:r>
            <a:r>
              <a:rPr lang="en-US" dirty="0">
                <a:solidFill>
                  <a:srgbClr val="FF0000"/>
                </a:solidFill>
              </a:rPr>
              <a:t> be a</a:t>
            </a:r>
            <a:r>
              <a:rPr lang="en-US" b="1" dirty="0">
                <a:solidFill>
                  <a:srgbClr val="FF0000"/>
                </a:solidFill>
              </a:rPr>
              <a:t> </a:t>
            </a:r>
            <a:r>
              <a:rPr lang="en" b="1" dirty="0">
                <a:solidFill>
                  <a:srgbClr val="FF0000"/>
                </a:solidFill>
              </a:rPr>
              <a:t>pr</a:t>
            </a:r>
            <a:r>
              <a:rPr lang="en-US" b="1" dirty="0" err="1">
                <a:solidFill>
                  <a:srgbClr val="FF0000"/>
                </a:solidFill>
              </a:rPr>
              <a:t>ioritized</a:t>
            </a:r>
            <a:r>
              <a:rPr lang="en-US" b="1" dirty="0">
                <a:solidFill>
                  <a:srgbClr val="FF0000"/>
                </a:solidFill>
              </a:rPr>
              <a:t> lists of gaps &amp; opportunities for capacity strengthening relevant to each of the three workstreams: this will feed into the action plan that is the final output of this course. </a:t>
            </a:r>
          </a:p>
          <a:p>
            <a:r>
              <a:rPr lang="en-US" dirty="0">
                <a:solidFill>
                  <a:srgbClr val="FF0000"/>
                </a:solidFill>
              </a:rPr>
              <a:t>A separate slide deck is provided for each workstream to support the session.</a:t>
            </a:r>
          </a:p>
          <a:p>
            <a:r>
              <a:rPr lang="en-US" dirty="0">
                <a:solidFill>
                  <a:srgbClr val="FF0000"/>
                </a:solidFill>
              </a:rPr>
              <a:t>After the session, all groups will reconvene in plenary to share back key points and insights.</a:t>
            </a:r>
          </a:p>
          <a:p>
            <a:r>
              <a:rPr lang="en-US" dirty="0">
                <a:solidFill>
                  <a:srgbClr val="FF0000"/>
                </a:solidFill>
              </a:rPr>
              <a:t>Ensure that the participants assign note takers and agree on a person who will deliver the feedback when the workstreams reconvene in plenary.</a:t>
            </a:r>
          </a:p>
          <a:p>
            <a:pPr marL="0" lvl="0" indent="0" algn="l" rtl="0">
              <a:lnSpc>
                <a:spcPct val="100000"/>
              </a:lnSpc>
              <a:spcBef>
                <a:spcPts val="0"/>
              </a:spcBef>
              <a:spcAft>
                <a:spcPts val="0"/>
              </a:spcAft>
              <a:buSzPts val="1400"/>
              <a:buNone/>
            </a:pPr>
            <a:r>
              <a:rPr lang="en-US" dirty="0">
                <a:solidFill>
                  <a:srgbClr val="FF0000"/>
                </a:solidFill>
              </a:rPr>
              <a:t>/</a:t>
            </a:r>
          </a:p>
          <a:p>
            <a:pPr marL="0" lvl="0" indent="0" algn="l" rtl="0">
              <a:lnSpc>
                <a:spcPct val="100000"/>
              </a:lnSpc>
              <a:spcBef>
                <a:spcPts val="0"/>
              </a:spcBef>
              <a:spcAft>
                <a:spcPts val="0"/>
              </a:spcAft>
              <a:buSzPts val="1400"/>
              <a:buNone/>
            </a:pPr>
            <a:endParaRPr>
              <a:solidFill>
                <a:srgbClr val="FF0000"/>
              </a:solidFill>
            </a:endParaRPr>
          </a:p>
        </p:txBody>
      </p:sp>
      <p:sp>
        <p:nvSpPr>
          <p:cNvPr id="1764" name="Google Shape;1764;p9:notes">
            <a:extLst>
              <a:ext uri="{FF2B5EF4-FFF2-40B4-BE49-F238E27FC236}">
                <a16:creationId xmlns:a16="http://schemas.microsoft.com/office/drawing/2014/main" id="{C7CA55D4-D8EC-3BEA-566B-346D6DEFD9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2568012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a:extLst>
            <a:ext uri="{FF2B5EF4-FFF2-40B4-BE49-F238E27FC236}">
              <a16:creationId xmlns:a16="http://schemas.microsoft.com/office/drawing/2014/main" id="{DDA113AE-ABF2-D79B-AAF2-38A9C0CB96F0}"/>
            </a:ext>
          </a:extLst>
        </p:cNvPr>
        <p:cNvGrpSpPr/>
        <p:nvPr/>
      </p:nvGrpSpPr>
      <p:grpSpPr>
        <a:xfrm>
          <a:off x="0" y="0"/>
          <a:ext cx="0" cy="0"/>
          <a:chOff x="0" y="0"/>
          <a:chExt cx="0" cy="0"/>
        </a:xfrm>
      </p:grpSpPr>
      <p:sp>
        <p:nvSpPr>
          <p:cNvPr id="2091" name="Google Shape;2091;g2fd338ba455_0_3657:notes">
            <a:extLst>
              <a:ext uri="{FF2B5EF4-FFF2-40B4-BE49-F238E27FC236}">
                <a16:creationId xmlns:a16="http://schemas.microsoft.com/office/drawing/2014/main" id="{91EDCA53-A646-6787-7E1B-B9113F1AD7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2" name="Google Shape;2092;g2fd338ba455_0_3657:notes">
            <a:extLst>
              <a:ext uri="{FF2B5EF4-FFF2-40B4-BE49-F238E27FC236}">
                <a16:creationId xmlns:a16="http://schemas.microsoft.com/office/drawing/2014/main" id="{6F187F7A-C31F-5D64-67DC-5F6EB943F58B}"/>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indent="0">
              <a:buClr>
                <a:schemeClr val="dk1"/>
              </a:buClr>
              <a:buSzPts val="1200"/>
              <a:buNone/>
            </a:pPr>
            <a:r>
              <a:rPr lang="en" sz="1200">
                <a:solidFill>
                  <a:schemeClr val="dk1"/>
                </a:solidFill>
                <a:latin typeface="Calibri"/>
                <a:ea typeface="Calibri"/>
                <a:cs typeface="Calibri"/>
                <a:sym typeface="Calibri"/>
              </a:rPr>
              <a:t>Additional resources:</a:t>
            </a:r>
            <a:endParaRPr lang="en-US">
              <a:solidFill>
                <a:schemeClr val="dk1"/>
              </a:solidFill>
              <a:ea typeface="Calibri"/>
              <a:sym typeface="Calibri"/>
            </a:endParaRPr>
          </a:p>
          <a:p>
            <a:pPr marL="0" indent="0">
              <a:buNone/>
            </a:pPr>
            <a:r>
              <a:rPr lang="en">
                <a:solidFill>
                  <a:srgbClr val="FFFF00"/>
                </a:solidFill>
              </a:rPr>
              <a:t>  </a:t>
            </a:r>
            <a:r>
              <a:rPr lang="en">
                <a:solidFill>
                  <a:schemeClr val="dk1"/>
                </a:solidFill>
                <a:hlinkClick r:id="rId3">
                  <a:extLst>
                    <a:ext uri="{A12FA001-AC4F-418D-AE19-62706E023703}">
                      <ahyp:hlinkClr xmlns:ahyp="http://schemas.microsoft.com/office/drawing/2018/hyperlinkcolor" val="tx"/>
                    </a:ext>
                  </a:extLst>
                </a:hlinkClick>
              </a:rPr>
              <a:t>https://www.ideo.com/blog/13-ways-to-make-your-workspace-more-creative</a:t>
            </a:r>
            <a:endParaRPr lang="en"/>
          </a:p>
          <a:p>
            <a:pPr marL="0" indent="0">
              <a:buSzPts val="1200"/>
              <a:buNone/>
            </a:pPr>
            <a:endParaRPr lang="en" sz="1200">
              <a:solidFill>
                <a:schemeClr val="dk1"/>
              </a:solidFill>
              <a:latin typeface="Calibri"/>
              <a:ea typeface="Calibri"/>
              <a:cs typeface="Calibri"/>
              <a:sym typeface="Calibri"/>
            </a:endParaRPr>
          </a:p>
          <a:p>
            <a:pPr marL="0" indent="0">
              <a:buSzPts val="1200"/>
              <a:buNone/>
            </a:pPr>
            <a:r>
              <a:rPr lang="en" sz="1200">
                <a:solidFill>
                  <a:schemeClr val="dk1"/>
                </a:solidFill>
                <a:latin typeface="Calibri"/>
                <a:ea typeface="Calibri"/>
                <a:cs typeface="Calibri"/>
                <a:sym typeface="Calibri"/>
              </a:rPr>
              <a:t>1</a:t>
            </a:r>
            <a:r>
              <a:rPr lang="en" sz="1200" b="0" i="0">
                <a:solidFill>
                  <a:schemeClr val="dk1"/>
                </a:solidFill>
                <a:latin typeface="Calibri"/>
                <a:ea typeface="Calibri"/>
                <a:cs typeface="Calibri"/>
                <a:sym typeface="Calibri"/>
              </a:rPr>
              <a:t>. Install a communal table or other gathering space</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2. Make things moveable</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3. Display your values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4. Hide the clocks</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5. Situate joy</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6. Put creative tools in the way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7. Build a home-y kitchen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8. Activate empathy</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9. Use nature to support well-being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10. Cultivate permission</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11. Provide spaces for projects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12. Introduce some play </a:t>
            </a:r>
            <a:endParaRPr/>
          </a:p>
          <a:p>
            <a:pPr marL="0" marR="0" lvl="0" indent="0" algn="l" rtl="0">
              <a:lnSpc>
                <a:spcPct val="100000"/>
              </a:lnSpc>
              <a:spcBef>
                <a:spcPts val="0"/>
              </a:spcBef>
              <a:spcAft>
                <a:spcPts val="0"/>
              </a:spcAft>
              <a:buClr>
                <a:schemeClr val="dk1"/>
              </a:buClr>
              <a:buSzPts val="1200"/>
              <a:buFont typeface="Calibri"/>
              <a:buNone/>
            </a:pPr>
            <a:r>
              <a:rPr lang="en" sz="1200" b="0" i="0">
                <a:solidFill>
                  <a:schemeClr val="dk1"/>
                </a:solidFill>
                <a:latin typeface="Calibri"/>
                <a:ea typeface="Calibri"/>
                <a:cs typeface="Calibri"/>
                <a:sym typeface="Calibri"/>
              </a:rPr>
              <a:t>13. Think about a landscape of creative spaces </a:t>
            </a:r>
            <a:endParaRPr/>
          </a:p>
          <a:p>
            <a:pPr marL="0" lvl="0" indent="0" algn="l" rtl="0">
              <a:lnSpc>
                <a:spcPct val="100000"/>
              </a:lnSpc>
              <a:spcBef>
                <a:spcPts val="0"/>
              </a:spcBef>
              <a:spcAft>
                <a:spcPts val="0"/>
              </a:spcAft>
              <a:buSzPts val="1400"/>
              <a:buNone/>
            </a:pPr>
            <a:endParaRPr/>
          </a:p>
        </p:txBody>
      </p:sp>
      <p:sp>
        <p:nvSpPr>
          <p:cNvPr id="2093" name="Google Shape;2093;g2fd338ba455_0_3657:notes">
            <a:extLst>
              <a:ext uri="{FF2B5EF4-FFF2-40B4-BE49-F238E27FC236}">
                <a16:creationId xmlns:a16="http://schemas.microsoft.com/office/drawing/2014/main" id="{C4C125CC-6E34-0875-8021-27B1B99DC7D8}"/>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68</a:t>
            </a:fld>
            <a:endParaRPr/>
          </a:p>
        </p:txBody>
      </p:sp>
    </p:spTree>
    <p:extLst>
      <p:ext uri="{BB962C8B-B14F-4D97-AF65-F5344CB8AC3E}">
        <p14:creationId xmlns:p14="http://schemas.microsoft.com/office/powerpoint/2010/main" val="1141903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a:extLst>
            <a:ext uri="{FF2B5EF4-FFF2-40B4-BE49-F238E27FC236}">
              <a16:creationId xmlns:a16="http://schemas.microsoft.com/office/drawing/2014/main" id="{BF2BC28E-6242-C691-55FC-B428142D5ABD}"/>
            </a:ext>
          </a:extLst>
        </p:cNvPr>
        <p:cNvGrpSpPr/>
        <p:nvPr/>
      </p:nvGrpSpPr>
      <p:grpSpPr>
        <a:xfrm>
          <a:off x="0" y="0"/>
          <a:ext cx="0" cy="0"/>
          <a:chOff x="0" y="0"/>
          <a:chExt cx="0" cy="0"/>
        </a:xfrm>
      </p:grpSpPr>
      <p:sp>
        <p:nvSpPr>
          <p:cNvPr id="2122" name="Google Shape;2122;p12:notes">
            <a:extLst>
              <a:ext uri="{FF2B5EF4-FFF2-40B4-BE49-F238E27FC236}">
                <a16:creationId xmlns:a16="http://schemas.microsoft.com/office/drawing/2014/main" id="{11425266-2FA7-5868-75E9-6A2E8041D245}"/>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FF0000"/>
                </a:solidFill>
              </a:rPr>
              <a:t>// 30 minutes – 10 minutes per workstream to provide feedback // </a:t>
            </a:r>
            <a:endParaRPr dirty="0">
              <a:solidFill>
                <a:srgbClr val="FF0000"/>
              </a:solidFill>
            </a:endParaRPr>
          </a:p>
        </p:txBody>
      </p:sp>
      <p:sp>
        <p:nvSpPr>
          <p:cNvPr id="2123" name="Google Shape;2123;p12:notes">
            <a:extLst>
              <a:ext uri="{FF2B5EF4-FFF2-40B4-BE49-F238E27FC236}">
                <a16:creationId xmlns:a16="http://schemas.microsoft.com/office/drawing/2014/main" id="{1493F005-E090-02A5-210E-349135E3F7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6294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2fd5af0ed0b_1_13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  Facilitator to guide feedback session from Day One’s working session – limited to 60 minutes // </a:t>
            </a:r>
            <a:endParaRPr>
              <a:solidFill>
                <a:srgbClr val="FF0000"/>
              </a:solidFill>
            </a:endParaRPr>
          </a:p>
        </p:txBody>
      </p:sp>
      <p:sp>
        <p:nvSpPr>
          <p:cNvPr id="2244" name="Google Shape;2244;g2fd5af0ed0b_1_13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7" name="Google Shape;297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27104-EB9A-6C89-8B7E-3B79A401F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9B1B8-4BA4-4CEC-3600-B83CDC8878E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F7CEE3C-89AC-D01D-0DD3-117AA9A414E7}"/>
              </a:ext>
            </a:extLst>
          </p:cNvPr>
          <p:cNvSpPr>
            <a:spLocks noGrp="1"/>
          </p:cNvSpPr>
          <p:nvPr>
            <p:ph type="body" idx="1"/>
          </p:nvPr>
        </p:nvSpPr>
        <p:spPr/>
        <p:txBody>
          <a:bodyPr/>
          <a:lstStyle/>
          <a:p>
            <a:pPr>
              <a:buNone/>
            </a:pPr>
            <a:r>
              <a:rPr lang="en-US" dirty="0">
                <a:solidFill>
                  <a:srgbClr val="FF0000"/>
                </a:solidFill>
              </a:rPr>
              <a:t>Link: upload the questions to an online survey tool</a:t>
            </a:r>
            <a:endParaRPr lang="en-US" dirty="0">
              <a:solidFill>
                <a:srgbClr val="FF0000"/>
              </a:solidFill>
              <a:latin typeface="Calibri"/>
              <a:ea typeface="Calibri"/>
              <a:cs typeface="Calibri"/>
            </a:endParaRPr>
          </a:p>
        </p:txBody>
      </p:sp>
    </p:spTree>
    <p:extLst>
      <p:ext uri="{BB962C8B-B14F-4D97-AF65-F5344CB8AC3E}">
        <p14:creationId xmlns:p14="http://schemas.microsoft.com/office/powerpoint/2010/main" val="20377217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a:extLst>
            <a:ext uri="{FF2B5EF4-FFF2-40B4-BE49-F238E27FC236}">
              <a16:creationId xmlns:a16="http://schemas.microsoft.com/office/drawing/2014/main" id="{A0011454-FC41-65BF-250C-F40DE2386E25}"/>
            </a:ext>
          </a:extLst>
        </p:cNvPr>
        <p:cNvGrpSpPr/>
        <p:nvPr/>
      </p:nvGrpSpPr>
      <p:grpSpPr>
        <a:xfrm>
          <a:off x="0" y="0"/>
          <a:ext cx="0" cy="0"/>
          <a:chOff x="0" y="0"/>
          <a:chExt cx="0" cy="0"/>
        </a:xfrm>
      </p:grpSpPr>
      <p:sp>
        <p:nvSpPr>
          <p:cNvPr id="1187" name="Google Shape;1187;g2fd5af0ed0b_1_567:notes">
            <a:extLst>
              <a:ext uri="{FF2B5EF4-FFF2-40B4-BE49-F238E27FC236}">
                <a16:creationId xmlns:a16="http://schemas.microsoft.com/office/drawing/2014/main" id="{44D30421-4287-3E7E-CCA7-EB155ACF0ED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g2fd5af0ed0b_1_567:notes">
            <a:extLst>
              <a:ext uri="{FF2B5EF4-FFF2-40B4-BE49-F238E27FC236}">
                <a16:creationId xmlns:a16="http://schemas.microsoft.com/office/drawing/2014/main" id="{7DC8352D-AA3D-AE7C-2AC1-CAEB3E7256C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a:solidFill>
                  <a:srgbClr val="FF0000"/>
                </a:solidFill>
              </a:rPr>
              <a:t>Slide templates to use as needed </a:t>
            </a:r>
            <a:endParaRPr lang="en-US"/>
          </a:p>
          <a:p>
            <a:pPr marL="0" indent="0">
              <a:buSzPts val="1400"/>
              <a:buNone/>
            </a:pPr>
            <a:endParaRPr lang="en-US" dirty="0"/>
          </a:p>
        </p:txBody>
      </p:sp>
    </p:spTree>
    <p:extLst>
      <p:ext uri="{BB962C8B-B14F-4D97-AF65-F5344CB8AC3E}">
        <p14:creationId xmlns:p14="http://schemas.microsoft.com/office/powerpoint/2010/main" val="5633415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dirty="0">
                <a:solidFill>
                  <a:srgbClr val="FF0000"/>
                </a:solidFill>
              </a:rPr>
              <a:t>Slide templates to use as needed </a:t>
            </a:r>
            <a:endParaRPr lang="en-US" dirty="0"/>
          </a:p>
          <a:p>
            <a:pPr marL="0" lvl="0" indent="0" algn="l">
              <a:lnSpc>
                <a:spcPct val="100000"/>
              </a:lnSpc>
              <a:spcBef>
                <a:spcPts val="0"/>
              </a:spcBef>
              <a:spcAft>
                <a:spcPts val="0"/>
              </a:spcAft>
              <a:buSzPts val="1400"/>
              <a:buNone/>
            </a:pPr>
            <a:endParaRPr dirty="0"/>
          </a:p>
        </p:txBody>
      </p:sp>
      <p:sp>
        <p:nvSpPr>
          <p:cNvPr id="2441" name="Google Shape;244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dirty="0">
                <a:solidFill>
                  <a:srgbClr val="FF0000"/>
                </a:solidFill>
              </a:rPr>
              <a:t>Slide templates to use as needed </a:t>
            </a:r>
            <a:endParaRPr lang="en-US" dirty="0"/>
          </a:p>
          <a:p>
            <a:pPr marL="0" lvl="0" indent="0" algn="l">
              <a:lnSpc>
                <a:spcPct val="100000"/>
              </a:lnSpc>
              <a:spcBef>
                <a:spcPts val="0"/>
              </a:spcBef>
              <a:spcAft>
                <a:spcPts val="0"/>
              </a:spcAft>
              <a:buSzPts val="1400"/>
              <a:buNone/>
            </a:pPr>
            <a:endParaRPr dirty="0"/>
          </a:p>
        </p:txBody>
      </p:sp>
      <p:sp>
        <p:nvSpPr>
          <p:cNvPr id="2139" name="Google Shape;213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5"/>
        <p:cNvGrpSpPr/>
        <p:nvPr/>
      </p:nvGrpSpPr>
      <p:grpSpPr>
        <a:xfrm>
          <a:off x="0" y="0"/>
          <a:ext cx="0" cy="0"/>
          <a:chOff x="0" y="0"/>
          <a:chExt cx="0" cy="0"/>
        </a:xfrm>
      </p:grpSpPr>
      <p:sp>
        <p:nvSpPr>
          <p:cNvPr id="2456" name="Google Shape;245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a:buNone/>
            </a:pPr>
            <a:r>
              <a:rPr lang="en-US">
                <a:solidFill>
                  <a:srgbClr val="FF0000"/>
                </a:solidFill>
              </a:rPr>
              <a:t>Slide templates to use as needed </a:t>
            </a:r>
            <a:endParaRPr lang="en-US"/>
          </a:p>
          <a:p>
            <a:pPr marL="0" lvl="0" indent="0" algn="l">
              <a:lnSpc>
                <a:spcPct val="100000"/>
              </a:lnSpc>
              <a:spcBef>
                <a:spcPts val="0"/>
              </a:spcBef>
              <a:spcAft>
                <a:spcPts val="0"/>
              </a:spcAft>
              <a:buSzPts val="1400"/>
              <a:buNone/>
            </a:pPr>
            <a:endParaRPr dirty="0"/>
          </a:p>
        </p:txBody>
      </p:sp>
      <p:sp>
        <p:nvSpPr>
          <p:cNvPr id="2457" name="Google Shape;245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a:extLst>
            <a:ext uri="{FF2B5EF4-FFF2-40B4-BE49-F238E27FC236}">
              <a16:creationId xmlns:a16="http://schemas.microsoft.com/office/drawing/2014/main" id="{035463B6-40E1-415B-234F-27CAA98BAE62}"/>
            </a:ext>
          </a:extLst>
        </p:cNvPr>
        <p:cNvGrpSpPr/>
        <p:nvPr/>
      </p:nvGrpSpPr>
      <p:grpSpPr>
        <a:xfrm>
          <a:off x="0" y="0"/>
          <a:ext cx="0" cy="0"/>
          <a:chOff x="0" y="0"/>
          <a:chExt cx="0" cy="0"/>
        </a:xfrm>
      </p:grpSpPr>
      <p:sp>
        <p:nvSpPr>
          <p:cNvPr id="2122" name="Google Shape;2122;p12:notes">
            <a:extLst>
              <a:ext uri="{FF2B5EF4-FFF2-40B4-BE49-F238E27FC236}">
                <a16:creationId xmlns:a16="http://schemas.microsoft.com/office/drawing/2014/main" id="{24EB4020-A466-471C-0F0E-6E6F7B452ED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solidFill>
                  <a:srgbClr val="FF0000"/>
                </a:solidFill>
              </a:rPr>
              <a:t>// 30 minutes – 10 minutes per workstream to provide feedback // </a:t>
            </a:r>
            <a:endParaRPr dirty="0">
              <a:solidFill>
                <a:srgbClr val="FF0000"/>
              </a:solidFill>
            </a:endParaRPr>
          </a:p>
        </p:txBody>
      </p:sp>
      <p:sp>
        <p:nvSpPr>
          <p:cNvPr id="2123" name="Google Shape;2123;p12:notes">
            <a:extLst>
              <a:ext uri="{FF2B5EF4-FFF2-40B4-BE49-F238E27FC236}">
                <a16:creationId xmlns:a16="http://schemas.microsoft.com/office/drawing/2014/main" id="{FDC2E59D-46EE-ACBC-9982-F245BDA641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98685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activity not only serves as a fun and engaging team-building exercise but also illustrates valuable lessons in innovation and problem-solving</a:t>
            </a:r>
            <a:endParaRPr lang="en-US" dirty="0"/>
          </a:p>
        </p:txBody>
      </p:sp>
      <p:sp>
        <p:nvSpPr>
          <p:cNvPr id="4" name="Slide Number Placeholder 3"/>
          <p:cNvSpPr>
            <a:spLocks noGrp="1"/>
          </p:cNvSpPr>
          <p:nvPr>
            <p:ph type="sldNum" sz="quarter" idx="5"/>
          </p:nvPr>
        </p:nvSpPr>
        <p:spPr/>
        <p:txBody>
          <a:bodyPr/>
          <a:lstStyle/>
          <a:p>
            <a:fld id="{E1086B22-0D2D-42DA-8EEE-825DCEE93C0D}" type="slidenum">
              <a:rPr lang="en-US" smtClean="0"/>
              <a:t>79</a:t>
            </a:fld>
            <a:endParaRPr lang="en-US"/>
          </a:p>
        </p:txBody>
      </p:sp>
    </p:spTree>
    <p:extLst>
      <p:ext uri="{BB962C8B-B14F-4D97-AF65-F5344CB8AC3E}">
        <p14:creationId xmlns:p14="http://schemas.microsoft.com/office/powerpoint/2010/main" val="16452253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time spent on each round can be adjusted if needed, as can the materials. </a:t>
            </a:r>
          </a:p>
        </p:txBody>
      </p:sp>
      <p:sp>
        <p:nvSpPr>
          <p:cNvPr id="4" name="Slide Number Placeholder 3"/>
          <p:cNvSpPr>
            <a:spLocks noGrp="1"/>
          </p:cNvSpPr>
          <p:nvPr>
            <p:ph type="sldNum" sz="quarter" idx="5"/>
          </p:nvPr>
        </p:nvSpPr>
        <p:spPr/>
        <p:txBody>
          <a:bodyPr/>
          <a:lstStyle/>
          <a:p>
            <a:fld id="{E1086B22-0D2D-42DA-8EEE-825DCEE93C0D}" type="slidenum">
              <a:rPr lang="en-US" smtClean="0"/>
              <a:t>85</a:t>
            </a:fld>
            <a:endParaRPr lang="en-US"/>
          </a:p>
        </p:txBody>
      </p:sp>
    </p:spTree>
    <p:extLst>
      <p:ext uri="{BB962C8B-B14F-4D97-AF65-F5344CB8AC3E}">
        <p14:creationId xmlns:p14="http://schemas.microsoft.com/office/powerpoint/2010/main" val="7627421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materials assembled before each round to avoid spending time on this during the session.</a:t>
            </a:r>
          </a:p>
        </p:txBody>
      </p:sp>
      <p:sp>
        <p:nvSpPr>
          <p:cNvPr id="4" name="Slide Number Placeholder 3"/>
          <p:cNvSpPr>
            <a:spLocks noGrp="1"/>
          </p:cNvSpPr>
          <p:nvPr>
            <p:ph type="sldNum" sz="quarter" idx="5"/>
          </p:nvPr>
        </p:nvSpPr>
        <p:spPr/>
        <p:txBody>
          <a:bodyPr/>
          <a:lstStyle/>
          <a:p>
            <a:fld id="{E1086B22-0D2D-42DA-8EEE-825DCEE93C0D}" type="slidenum">
              <a:rPr lang="en-US" smtClean="0"/>
              <a:t>86</a:t>
            </a:fld>
            <a:endParaRPr lang="en-US"/>
          </a:p>
        </p:txBody>
      </p:sp>
    </p:spTree>
    <p:extLst>
      <p:ext uri="{BB962C8B-B14F-4D97-AF65-F5344CB8AC3E}">
        <p14:creationId xmlns:p14="http://schemas.microsoft.com/office/powerpoint/2010/main" val="400976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a:extLst>
            <a:ext uri="{FF2B5EF4-FFF2-40B4-BE49-F238E27FC236}">
              <a16:creationId xmlns:a16="http://schemas.microsoft.com/office/drawing/2014/main" id="{596F424B-5978-170B-970E-A322590D80A0}"/>
            </a:ext>
          </a:extLst>
        </p:cNvPr>
        <p:cNvGrpSpPr/>
        <p:nvPr/>
      </p:nvGrpSpPr>
      <p:grpSpPr>
        <a:xfrm>
          <a:off x="0" y="0"/>
          <a:ext cx="0" cy="0"/>
          <a:chOff x="0" y="0"/>
          <a:chExt cx="0" cy="0"/>
        </a:xfrm>
      </p:grpSpPr>
      <p:sp>
        <p:nvSpPr>
          <p:cNvPr id="156" name="Google Shape;156;p9:notes">
            <a:extLst>
              <a:ext uri="{FF2B5EF4-FFF2-40B4-BE49-F238E27FC236}">
                <a16:creationId xmlns:a16="http://schemas.microsoft.com/office/drawing/2014/main" id="{684BC7FF-32DC-4CF7-C9E1-E988E0A62C5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9:notes">
            <a:extLst>
              <a:ext uri="{FF2B5EF4-FFF2-40B4-BE49-F238E27FC236}">
                <a16:creationId xmlns:a16="http://schemas.microsoft.com/office/drawing/2014/main" id="{16DD1E7B-5F26-4B29-F67D-0B2D7AE470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58" name="Google Shape;158;p9:notes">
            <a:extLst>
              <a:ext uri="{FF2B5EF4-FFF2-40B4-BE49-F238E27FC236}">
                <a16:creationId xmlns:a16="http://schemas.microsoft.com/office/drawing/2014/main" id="{BF8C3CD8-BA36-10AD-63B5-C27589F0A06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8</a:t>
            </a:fld>
            <a:endParaRPr/>
          </a:p>
        </p:txBody>
      </p:sp>
    </p:spTree>
    <p:extLst>
      <p:ext uri="{BB962C8B-B14F-4D97-AF65-F5344CB8AC3E}">
        <p14:creationId xmlns:p14="http://schemas.microsoft.com/office/powerpoint/2010/main" val="23815667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Debrief Questions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is your marshmallow? What is the end goal - i.e., keeping the marshmallow on the top of the structure?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Emphasize design thinking and team work - how did you think about the end goal? How did that change over rounds? How did you bring in design thinking and iteration?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How did you approach team work and what worked well?</a:t>
            </a:r>
            <a:endParaRPr lang="en-US" dirty="0"/>
          </a:p>
        </p:txBody>
      </p:sp>
      <p:sp>
        <p:nvSpPr>
          <p:cNvPr id="4" name="Slide Number Placeholder 3"/>
          <p:cNvSpPr>
            <a:spLocks noGrp="1"/>
          </p:cNvSpPr>
          <p:nvPr>
            <p:ph type="sldNum" sz="quarter" idx="5"/>
          </p:nvPr>
        </p:nvSpPr>
        <p:spPr/>
        <p:txBody>
          <a:bodyPr/>
          <a:lstStyle/>
          <a:p>
            <a:fld id="{E1086B22-0D2D-42DA-8EEE-825DCEE93C0D}" type="slidenum">
              <a:rPr lang="en-US" smtClean="0"/>
              <a:t>87</a:t>
            </a:fld>
            <a:endParaRPr lang="en-US"/>
          </a:p>
        </p:txBody>
      </p:sp>
    </p:spTree>
    <p:extLst>
      <p:ext uri="{BB962C8B-B14F-4D97-AF65-F5344CB8AC3E}">
        <p14:creationId xmlns:p14="http://schemas.microsoft.com/office/powerpoint/2010/main" val="2606790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2fd5af0ed0b_1_8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8" name="Google Shape;1748;g2fd5af0ed0b_1_8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2"/>
        <p:cNvGrpSpPr/>
        <p:nvPr/>
      </p:nvGrpSpPr>
      <p:grpSpPr>
        <a:xfrm>
          <a:off x="0" y="0"/>
          <a:ext cx="0" cy="0"/>
          <a:chOff x="0" y="0"/>
          <a:chExt cx="0" cy="0"/>
        </a:xfrm>
      </p:grpSpPr>
      <p:sp>
        <p:nvSpPr>
          <p:cNvPr id="303" name="Google Shape;303;g2fd5af0ed0b_1_150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4" name="Google Shape;304;g2fd5af0ed0b_1_1501"/>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305" name="Google Shape;305;g2fd5af0ed0b_1_150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6" name="Google Shape;306;g2fd5af0ed0b_1_150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7" name="Google Shape;307;g2fd5af0ed0b_1_150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64"/>
        <p:cNvGrpSpPr/>
        <p:nvPr/>
      </p:nvGrpSpPr>
      <p:grpSpPr>
        <a:xfrm>
          <a:off x="0" y="0"/>
          <a:ext cx="0" cy="0"/>
          <a:chOff x="0" y="0"/>
          <a:chExt cx="0" cy="0"/>
        </a:xfrm>
      </p:grpSpPr>
      <p:sp>
        <p:nvSpPr>
          <p:cNvPr id="365" name="Google Shape;365;g2fd5af0ed0b_1_156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6" name="Google Shape;366;g2fd5af0ed0b_1_1563"/>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67" name="Google Shape;367;g2fd5af0ed0b_1_156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8" name="Google Shape;368;g2fd5af0ed0b_1_156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9" name="Google Shape;369;g2fd5af0ed0b_1_156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0"/>
        <p:cNvGrpSpPr/>
        <p:nvPr/>
      </p:nvGrpSpPr>
      <p:grpSpPr>
        <a:xfrm>
          <a:off x="0" y="0"/>
          <a:ext cx="0" cy="0"/>
          <a:chOff x="0" y="0"/>
          <a:chExt cx="0" cy="0"/>
        </a:xfrm>
      </p:grpSpPr>
      <p:sp>
        <p:nvSpPr>
          <p:cNvPr id="371" name="Google Shape;371;g2fd5af0ed0b_1_156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2" name="Google Shape;372;g2fd5af0ed0b_1_156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73" name="Google Shape;373;g2fd5af0ed0b_1_156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4" name="Google Shape;374;g2fd5af0ed0b_1_156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75" name="Google Shape;375;g2fd5af0ed0b_1_156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column Content Slide 1">
  <p:cSld name="TITLE_AND_BODY_2">
    <p:spTree>
      <p:nvGrpSpPr>
        <p:cNvPr id="1" name="Shape 376"/>
        <p:cNvGrpSpPr/>
        <p:nvPr/>
      </p:nvGrpSpPr>
      <p:grpSpPr>
        <a:xfrm>
          <a:off x="0" y="0"/>
          <a:ext cx="0" cy="0"/>
          <a:chOff x="0" y="0"/>
          <a:chExt cx="0" cy="0"/>
        </a:xfrm>
      </p:grpSpPr>
      <p:pic>
        <p:nvPicPr>
          <p:cNvPr id="377" name="Google Shape;377;g2fd5af0ed0b_1_228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78" name="Google Shape;378;g2fd5af0ed0b_1_2281"/>
          <p:cNvSpPr txBox="1">
            <a:spLocks noGrp="1"/>
          </p:cNvSpPr>
          <p:nvPr>
            <p:ph type="sldNum" idx="12"/>
          </p:nvPr>
        </p:nvSpPr>
        <p:spPr>
          <a:xfrm>
            <a:off x="8455067" y="4663212"/>
            <a:ext cx="424200" cy="393600"/>
          </a:xfrm>
          <a:prstGeom prst="rect">
            <a:avLst/>
          </a:prstGeom>
          <a:noFill/>
          <a:ln>
            <a:noFill/>
          </a:ln>
        </p:spPr>
        <p:txBody>
          <a:bodyPr spcFirstLastPara="1" wrap="square" lIns="142850" tIns="142850" rIns="142850" bIns="142850" anchor="ctr" anchorCtr="0">
            <a:normAutofit fontScale="92500" lnSpcReduction="20000"/>
          </a:bodyPr>
          <a:lstStyle>
            <a:lvl1pPr marL="0" marR="0" lvl="0"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1pPr>
            <a:lvl2pPr marL="0" marR="0" lvl="1"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2pPr>
            <a:lvl3pPr marL="0" marR="0" lvl="2"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3pPr>
            <a:lvl4pPr marL="0" marR="0" lvl="3"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4pPr>
            <a:lvl5pPr marL="0" marR="0" lvl="4"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5pPr>
            <a:lvl6pPr marL="0" marR="0" lvl="5"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6pPr>
            <a:lvl7pPr marL="0" marR="0" lvl="6"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7pPr>
            <a:lvl8pPr marL="0" marR="0" lvl="7"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8pPr>
            <a:lvl9pPr marL="0" marR="0" lvl="8" indent="0" algn="r" rtl="0">
              <a:lnSpc>
                <a:spcPct val="100000"/>
              </a:lnSpc>
              <a:spcBef>
                <a:spcPts val="0"/>
              </a:spcBef>
              <a:spcAft>
                <a:spcPts val="0"/>
              </a:spcAft>
              <a:buClr>
                <a:srgbClr val="000000"/>
              </a:buClr>
              <a:buSzPts val="1100"/>
              <a:buFont typeface="Arial"/>
              <a:buNone/>
              <a:defRPr sz="900" b="0" i="0" u="none" strike="noStrike" cap="none">
                <a:solidFill>
                  <a:srgbClr val="434343"/>
                </a:solidFill>
                <a:latin typeface="Barlow"/>
                <a:ea typeface="Barlow"/>
                <a:cs typeface="Barlow"/>
                <a:sym typeface="Barlow"/>
              </a:defRPr>
            </a:lvl9pPr>
          </a:lstStyle>
          <a:p>
            <a:pPr marL="0" lvl="0" indent="0" algn="r" rtl="0">
              <a:spcBef>
                <a:spcPts val="0"/>
              </a:spcBef>
              <a:spcAft>
                <a:spcPts val="0"/>
              </a:spcAft>
              <a:buNone/>
            </a:pPr>
            <a:fld id="{00000000-1234-1234-1234-123412341234}" type="slidenum">
              <a:rPr lang="en"/>
              <a:t>‹#›</a:t>
            </a:fld>
            <a:endParaRPr/>
          </a:p>
        </p:txBody>
      </p:sp>
      <p:pic>
        <p:nvPicPr>
          <p:cNvPr id="379" name="Google Shape;379;g2fd5af0ed0b_1_2281"/>
          <p:cNvPicPr preferRelativeResize="0"/>
          <p:nvPr/>
        </p:nvPicPr>
        <p:blipFill rotWithShape="1">
          <a:blip r:embed="rId3">
            <a:alphaModFix/>
          </a:blip>
          <a:srcRect/>
          <a:stretch/>
        </p:blipFill>
        <p:spPr>
          <a:xfrm>
            <a:off x="316188" y="4703712"/>
            <a:ext cx="309345" cy="309361"/>
          </a:xfrm>
          <a:prstGeom prst="rect">
            <a:avLst/>
          </a:prstGeom>
          <a:noFill/>
          <a:ln>
            <a:noFill/>
          </a:ln>
        </p:spPr>
      </p:pic>
      <p:sp>
        <p:nvSpPr>
          <p:cNvPr id="380" name="Google Shape;380;g2fd5af0ed0b_1_2281"/>
          <p:cNvSpPr txBox="1">
            <a:spLocks noGrp="1"/>
          </p:cNvSpPr>
          <p:nvPr>
            <p:ph type="title"/>
          </p:nvPr>
        </p:nvSpPr>
        <p:spPr>
          <a:xfrm>
            <a:off x="316188" y="353220"/>
            <a:ext cx="8478000" cy="708000"/>
          </a:xfrm>
          <a:prstGeom prst="rect">
            <a:avLst/>
          </a:prstGeom>
          <a:noFill/>
          <a:ln>
            <a:noFill/>
          </a:ln>
        </p:spPr>
        <p:txBody>
          <a:bodyPr spcFirstLastPara="1" wrap="square" lIns="142850" tIns="142850" rIns="142850" bIns="142850" anchor="t" anchorCtr="0">
            <a:normAutofit/>
          </a:bodyPr>
          <a:lstStyle>
            <a:lvl1pPr lvl="0" algn="l" rtl="0">
              <a:lnSpc>
                <a:spcPct val="80000"/>
              </a:lnSpc>
              <a:spcBef>
                <a:spcPts val="0"/>
              </a:spcBef>
              <a:spcAft>
                <a:spcPts val="0"/>
              </a:spcAft>
              <a:buClr>
                <a:srgbClr val="434343"/>
              </a:buClr>
              <a:buSzPts val="7500"/>
              <a:buFont typeface="Barlow"/>
              <a:buNone/>
              <a:defRPr sz="4800" b="1">
                <a:solidFill>
                  <a:srgbClr val="434343"/>
                </a:solidFill>
                <a:latin typeface="Barlow"/>
                <a:ea typeface="Barlow"/>
                <a:cs typeface="Barlow"/>
                <a:sym typeface="Barlow"/>
              </a:defRPr>
            </a:lvl1pPr>
            <a:lvl2pPr lvl="1" algn="l" rtl="0">
              <a:lnSpc>
                <a:spcPct val="80000"/>
              </a:lnSpc>
              <a:spcBef>
                <a:spcPts val="0"/>
              </a:spcBef>
              <a:spcAft>
                <a:spcPts val="0"/>
              </a:spcAft>
              <a:buSzPts val="4400"/>
              <a:buNone/>
              <a:defRPr/>
            </a:lvl2pPr>
            <a:lvl3pPr lvl="2" algn="l" rtl="0">
              <a:lnSpc>
                <a:spcPct val="80000"/>
              </a:lnSpc>
              <a:spcBef>
                <a:spcPts val="0"/>
              </a:spcBef>
              <a:spcAft>
                <a:spcPts val="0"/>
              </a:spcAft>
              <a:buSzPts val="4400"/>
              <a:buNone/>
              <a:defRPr/>
            </a:lvl3pPr>
            <a:lvl4pPr lvl="3" algn="l" rtl="0">
              <a:lnSpc>
                <a:spcPct val="80000"/>
              </a:lnSpc>
              <a:spcBef>
                <a:spcPts val="0"/>
              </a:spcBef>
              <a:spcAft>
                <a:spcPts val="0"/>
              </a:spcAft>
              <a:buSzPts val="4400"/>
              <a:buNone/>
              <a:defRPr/>
            </a:lvl4pPr>
            <a:lvl5pPr lvl="4" algn="l" rtl="0">
              <a:lnSpc>
                <a:spcPct val="80000"/>
              </a:lnSpc>
              <a:spcBef>
                <a:spcPts val="0"/>
              </a:spcBef>
              <a:spcAft>
                <a:spcPts val="0"/>
              </a:spcAft>
              <a:buSzPts val="4400"/>
              <a:buNone/>
              <a:defRPr/>
            </a:lvl5pPr>
            <a:lvl6pPr lvl="5" algn="l" rtl="0">
              <a:lnSpc>
                <a:spcPct val="80000"/>
              </a:lnSpc>
              <a:spcBef>
                <a:spcPts val="0"/>
              </a:spcBef>
              <a:spcAft>
                <a:spcPts val="0"/>
              </a:spcAft>
              <a:buSzPts val="4400"/>
              <a:buNone/>
              <a:defRPr/>
            </a:lvl6pPr>
            <a:lvl7pPr lvl="6" algn="l" rtl="0">
              <a:lnSpc>
                <a:spcPct val="80000"/>
              </a:lnSpc>
              <a:spcBef>
                <a:spcPts val="0"/>
              </a:spcBef>
              <a:spcAft>
                <a:spcPts val="0"/>
              </a:spcAft>
              <a:buSzPts val="4400"/>
              <a:buNone/>
              <a:defRPr/>
            </a:lvl7pPr>
            <a:lvl8pPr lvl="7" algn="l" rtl="0">
              <a:lnSpc>
                <a:spcPct val="80000"/>
              </a:lnSpc>
              <a:spcBef>
                <a:spcPts val="0"/>
              </a:spcBef>
              <a:spcAft>
                <a:spcPts val="0"/>
              </a:spcAft>
              <a:buSzPts val="4400"/>
              <a:buNone/>
              <a:defRPr/>
            </a:lvl8pPr>
            <a:lvl9pPr lvl="8" algn="l" rtl="0">
              <a:lnSpc>
                <a:spcPct val="80000"/>
              </a:lnSpc>
              <a:spcBef>
                <a:spcPts val="0"/>
              </a:spcBef>
              <a:spcAft>
                <a:spcPts val="0"/>
              </a:spcAft>
              <a:buSzPts val="4400"/>
              <a:buNone/>
              <a:defRPr/>
            </a:lvl9pPr>
          </a:lstStyle>
          <a:p>
            <a:endParaRPr/>
          </a:p>
        </p:txBody>
      </p:sp>
      <p:pic>
        <p:nvPicPr>
          <p:cNvPr id="381" name="Google Shape;381;g2fd5af0ed0b_1_2281"/>
          <p:cNvPicPr preferRelativeResize="0"/>
          <p:nvPr/>
        </p:nvPicPr>
        <p:blipFill rotWithShape="1">
          <a:blip r:embed="rId4">
            <a:alphaModFix/>
          </a:blip>
          <a:srcRect t="79" b="79"/>
          <a:stretch/>
        </p:blipFill>
        <p:spPr>
          <a:xfrm>
            <a:off x="3833670" y="4709590"/>
            <a:ext cx="309349" cy="308859"/>
          </a:xfrm>
          <a:prstGeom prst="rect">
            <a:avLst/>
          </a:prstGeom>
          <a:noFill/>
          <a:ln>
            <a:noFill/>
          </a:ln>
        </p:spPr>
      </p:pic>
      <p:sp>
        <p:nvSpPr>
          <p:cNvPr id="382" name="Google Shape;382;g2fd5af0ed0b_1_2281"/>
          <p:cNvSpPr txBox="1"/>
          <p:nvPr/>
        </p:nvSpPr>
        <p:spPr>
          <a:xfrm>
            <a:off x="4066561" y="4760556"/>
            <a:ext cx="1169700" cy="211800"/>
          </a:xfrm>
          <a:prstGeom prst="rect">
            <a:avLst/>
          </a:prstGeom>
          <a:noFill/>
          <a:ln>
            <a:noFill/>
          </a:ln>
        </p:spPr>
        <p:txBody>
          <a:bodyPr spcFirstLastPara="1" wrap="square" lIns="43875" tIns="43875" rIns="43875" bIns="438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800" b="1" i="0" u="none" strike="noStrike" cap="none">
                <a:solidFill>
                  <a:srgbClr val="434343"/>
                </a:solidFill>
                <a:latin typeface="Barlow"/>
                <a:ea typeface="Barlow"/>
                <a:cs typeface="Barlow"/>
                <a:sym typeface="Barlow"/>
              </a:rPr>
              <a:t>Department of Health</a:t>
            </a:r>
            <a:endParaRPr sz="800" b="1" i="0" u="none" strike="noStrike" cap="none">
              <a:solidFill>
                <a:srgbClr val="434343"/>
              </a:solidFill>
              <a:latin typeface="Barlow"/>
              <a:ea typeface="Barlow"/>
              <a:cs typeface="Barlow"/>
              <a:sym typeface="Barlow"/>
            </a:endParaRPr>
          </a:p>
        </p:txBody>
      </p:sp>
      <p:sp>
        <p:nvSpPr>
          <p:cNvPr id="383" name="Google Shape;383;g2fd5af0ed0b_1_2281"/>
          <p:cNvSpPr txBox="1"/>
          <p:nvPr/>
        </p:nvSpPr>
        <p:spPr>
          <a:xfrm>
            <a:off x="4143025" y="4864668"/>
            <a:ext cx="1169700" cy="196500"/>
          </a:xfrm>
          <a:prstGeom prst="rect">
            <a:avLst/>
          </a:prstGeom>
          <a:noFill/>
          <a:ln>
            <a:noFill/>
          </a:ln>
        </p:spPr>
        <p:txBody>
          <a:bodyPr spcFirstLastPara="1" wrap="square" lIns="43875" tIns="43875" rIns="43875" bIns="43875"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434343"/>
                </a:solidFill>
                <a:latin typeface="Barlow Medium"/>
                <a:ea typeface="Barlow Medium"/>
                <a:cs typeface="Barlow Medium"/>
                <a:sym typeface="Barlow Medium"/>
              </a:rPr>
              <a:t>/doh.gov.ph</a:t>
            </a:r>
            <a:endParaRPr sz="700" b="0" i="0" u="none" strike="noStrike" cap="none">
              <a:solidFill>
                <a:srgbClr val="434343"/>
              </a:solidFill>
              <a:latin typeface="Barlow Medium"/>
              <a:ea typeface="Barlow Medium"/>
              <a:cs typeface="Barlow Medium"/>
              <a:sym typeface="Barlow Medium"/>
            </a:endParaRPr>
          </a:p>
        </p:txBody>
      </p:sp>
      <p:sp>
        <p:nvSpPr>
          <p:cNvPr id="384" name="Google Shape;384;g2fd5af0ed0b_1_2281"/>
          <p:cNvSpPr txBox="1"/>
          <p:nvPr/>
        </p:nvSpPr>
        <p:spPr>
          <a:xfrm>
            <a:off x="4029984" y="4687404"/>
            <a:ext cx="1169700" cy="180900"/>
          </a:xfrm>
          <a:prstGeom prst="rect">
            <a:avLst/>
          </a:prstGeom>
          <a:noFill/>
          <a:ln>
            <a:noFill/>
          </a:ln>
        </p:spPr>
        <p:txBody>
          <a:bodyPr spcFirstLastPara="1" wrap="square" lIns="43875" tIns="43875" rIns="43875" bIns="43875" anchor="t" anchorCtr="0">
            <a:spAutoFit/>
          </a:bodyPr>
          <a:lstStyle/>
          <a:p>
            <a:pPr marL="0" marR="0" lvl="0" indent="0" algn="ctr" rtl="0">
              <a:lnSpc>
                <a:spcPct val="100000"/>
              </a:lnSpc>
              <a:spcBef>
                <a:spcPts val="0"/>
              </a:spcBef>
              <a:spcAft>
                <a:spcPts val="0"/>
              </a:spcAft>
              <a:buClr>
                <a:srgbClr val="000000"/>
              </a:buClr>
              <a:buSzPts val="600"/>
              <a:buFont typeface="Arial"/>
              <a:buNone/>
            </a:pPr>
            <a:r>
              <a:rPr lang="en" sz="600" b="0" i="0" u="none" strike="noStrike" cap="none">
                <a:solidFill>
                  <a:srgbClr val="434343"/>
                </a:solidFill>
                <a:latin typeface="Barlow Medium"/>
                <a:ea typeface="Barlow Medium"/>
                <a:cs typeface="Barlow Medium"/>
                <a:sym typeface="Barlow Medium"/>
              </a:rPr>
              <a:t>Republic of the Philippines</a:t>
            </a:r>
            <a:endParaRPr sz="600" b="0" i="0" u="none" strike="noStrike" cap="none">
              <a:solidFill>
                <a:srgbClr val="434343"/>
              </a:solidFill>
              <a:latin typeface="Barlow Medium"/>
              <a:ea typeface="Barlow Medium"/>
              <a:cs typeface="Barlow Medium"/>
              <a:sym typeface="Barlow Medium"/>
            </a:endParaRPr>
          </a:p>
        </p:txBody>
      </p:sp>
      <p:sp>
        <p:nvSpPr>
          <p:cNvPr id="385" name="Google Shape;385;g2fd5af0ed0b_1_2281"/>
          <p:cNvSpPr txBox="1">
            <a:spLocks noGrp="1"/>
          </p:cNvSpPr>
          <p:nvPr>
            <p:ph type="body" idx="1"/>
          </p:nvPr>
        </p:nvSpPr>
        <p:spPr>
          <a:xfrm>
            <a:off x="396936" y="1612884"/>
            <a:ext cx="4080600" cy="2905800"/>
          </a:xfrm>
          <a:prstGeom prst="rect">
            <a:avLst/>
          </a:prstGeom>
          <a:noFill/>
          <a:ln>
            <a:noFill/>
          </a:ln>
        </p:spPr>
        <p:txBody>
          <a:bodyPr spcFirstLastPara="1" wrap="square" lIns="142850" tIns="142850" rIns="142850" bIns="142850" anchor="t" anchorCtr="0">
            <a:noAutofit/>
          </a:bodyPr>
          <a:lstStyle>
            <a:lvl1pPr marL="457200" lvl="0" indent="-381000" algn="l" rtl="0">
              <a:lnSpc>
                <a:spcPct val="100000"/>
              </a:lnSpc>
              <a:spcBef>
                <a:spcPts val="0"/>
              </a:spcBef>
              <a:spcAft>
                <a:spcPts val="0"/>
              </a:spcAft>
              <a:buClr>
                <a:srgbClr val="434343"/>
              </a:buClr>
              <a:buSzPts val="2400"/>
              <a:buFont typeface="Barlow"/>
              <a:buChar char="●"/>
              <a:defRPr sz="1500">
                <a:solidFill>
                  <a:srgbClr val="434343"/>
                </a:solidFill>
                <a:latin typeface="Barlow"/>
                <a:ea typeface="Barlow"/>
                <a:cs typeface="Barlow"/>
                <a:sym typeface="Barlow"/>
              </a:defRPr>
            </a:lvl1pPr>
            <a:lvl2pPr marL="914400" lvl="1"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2pPr>
            <a:lvl3pPr marL="1371600" lvl="2"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3pPr>
            <a:lvl4pPr marL="1828800" lvl="3"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4pPr>
            <a:lvl5pPr marL="2286000" lvl="4"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5pPr>
            <a:lvl6pPr marL="2743200" lvl="5"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6pPr>
            <a:lvl7pPr marL="3200400" lvl="6"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7pPr>
            <a:lvl8pPr marL="3657600" lvl="7"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8pPr>
            <a:lvl9pPr marL="4114800" lvl="8"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9pPr>
          </a:lstStyle>
          <a:p>
            <a:endParaRPr/>
          </a:p>
        </p:txBody>
      </p:sp>
      <p:sp>
        <p:nvSpPr>
          <p:cNvPr id="386" name="Google Shape;386;g2fd5af0ed0b_1_2281"/>
          <p:cNvSpPr txBox="1">
            <a:spLocks noGrp="1"/>
          </p:cNvSpPr>
          <p:nvPr>
            <p:ph type="body" idx="2"/>
          </p:nvPr>
        </p:nvSpPr>
        <p:spPr>
          <a:xfrm>
            <a:off x="4713587" y="1621949"/>
            <a:ext cx="4080600" cy="2905800"/>
          </a:xfrm>
          <a:prstGeom prst="rect">
            <a:avLst/>
          </a:prstGeom>
          <a:noFill/>
          <a:ln>
            <a:noFill/>
          </a:ln>
        </p:spPr>
        <p:txBody>
          <a:bodyPr spcFirstLastPara="1" wrap="square" lIns="142850" tIns="142850" rIns="142850" bIns="142850" anchor="t" anchorCtr="0">
            <a:noAutofit/>
          </a:bodyPr>
          <a:lstStyle>
            <a:lvl1pPr marL="457200" lvl="0" indent="-381000" algn="l" rtl="0">
              <a:lnSpc>
                <a:spcPct val="100000"/>
              </a:lnSpc>
              <a:spcBef>
                <a:spcPts val="0"/>
              </a:spcBef>
              <a:spcAft>
                <a:spcPts val="0"/>
              </a:spcAft>
              <a:buClr>
                <a:srgbClr val="434343"/>
              </a:buClr>
              <a:buSzPts val="2400"/>
              <a:buFont typeface="Barlow"/>
              <a:buChar char="●"/>
              <a:defRPr sz="1500">
                <a:solidFill>
                  <a:srgbClr val="434343"/>
                </a:solidFill>
                <a:latin typeface="Barlow"/>
                <a:ea typeface="Barlow"/>
                <a:cs typeface="Barlow"/>
                <a:sym typeface="Barlow"/>
              </a:defRPr>
            </a:lvl1pPr>
            <a:lvl2pPr marL="914400" lvl="1"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2pPr>
            <a:lvl3pPr marL="1371600" lvl="2"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3pPr>
            <a:lvl4pPr marL="1828800" lvl="3"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4pPr>
            <a:lvl5pPr marL="2286000" lvl="4"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5pPr>
            <a:lvl6pPr marL="2743200" lvl="5"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6pPr>
            <a:lvl7pPr marL="3200400" lvl="6"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7pPr>
            <a:lvl8pPr marL="3657600" lvl="7"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8pPr>
            <a:lvl9pPr marL="4114800" lvl="8" indent="-342900" algn="l" rtl="0">
              <a:lnSpc>
                <a:spcPct val="100000"/>
              </a:lnSpc>
              <a:spcBef>
                <a:spcPts val="0"/>
              </a:spcBef>
              <a:spcAft>
                <a:spcPts val="0"/>
              </a:spcAft>
              <a:buClr>
                <a:srgbClr val="434343"/>
              </a:buClr>
              <a:buSzPts val="1800"/>
              <a:buFont typeface="Barlow"/>
              <a:buChar char="■"/>
              <a:defRPr sz="1200">
                <a:solidFill>
                  <a:srgbClr val="434343"/>
                </a:solidFill>
                <a:latin typeface="Barlow"/>
                <a:ea typeface="Barlow"/>
                <a:cs typeface="Barlow"/>
                <a:sym typeface="Barlow"/>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87"/>
        <p:cNvGrpSpPr/>
        <p:nvPr/>
      </p:nvGrpSpPr>
      <p:grpSpPr>
        <a:xfrm>
          <a:off x="0" y="0"/>
          <a:ext cx="0" cy="0"/>
          <a:chOff x="0" y="0"/>
          <a:chExt cx="0" cy="0"/>
        </a:xfrm>
      </p:grpSpPr>
      <p:sp>
        <p:nvSpPr>
          <p:cNvPr id="388" name="Google Shape;388;g2fd5af0ed0b_1_2292"/>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89" name="Google Shape;389;g2fd5af0ed0b_1_2292"/>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90" name="Google Shape;390;g2fd5af0ed0b_1_229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1" name="Google Shape;391;g2fd5af0ed0b_1_229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2" name="Google Shape;392;g2fd5af0ed0b_1_229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ummary 2">
  <p:cSld name="Summary 2">
    <p:bg>
      <p:bgPr>
        <a:solidFill>
          <a:schemeClr val="lt1"/>
        </a:solidFill>
        <a:effectLst/>
      </p:bgPr>
    </p:bg>
    <p:spTree>
      <p:nvGrpSpPr>
        <p:cNvPr id="1" name="Shape 17"/>
        <p:cNvGrpSpPr/>
        <p:nvPr/>
      </p:nvGrpSpPr>
      <p:grpSpPr>
        <a:xfrm>
          <a:off x="0" y="0"/>
          <a:ext cx="0" cy="0"/>
          <a:chOff x="0" y="0"/>
          <a:chExt cx="0" cy="0"/>
        </a:xfrm>
      </p:grpSpPr>
      <p:cxnSp>
        <p:nvCxnSpPr>
          <p:cNvPr id="18" name="Google Shape;18;p18"/>
          <p:cNvCxnSpPr/>
          <p:nvPr/>
        </p:nvCxnSpPr>
        <p:spPr>
          <a:xfrm>
            <a:off x="445770" y="1611630"/>
            <a:ext cx="1600200" cy="3000"/>
          </a:xfrm>
          <a:prstGeom prst="straightConnector1">
            <a:avLst/>
          </a:prstGeom>
          <a:noFill/>
          <a:ln w="101600" cap="flat" cmpd="sng">
            <a:solidFill>
              <a:srgbClr val="5D7C3F"/>
            </a:solidFill>
            <a:prstDash val="solid"/>
            <a:miter lim="800000"/>
            <a:headEnd type="none" w="sm" len="sm"/>
            <a:tailEnd type="none" w="sm" len="sm"/>
          </a:ln>
        </p:spPr>
      </p:cxnSp>
      <p:grpSp>
        <p:nvGrpSpPr>
          <p:cNvPr id="19" name="Google Shape;19;p18"/>
          <p:cNvGrpSpPr/>
          <p:nvPr/>
        </p:nvGrpSpPr>
        <p:grpSpPr>
          <a:xfrm rot="5400000" flipH="1">
            <a:off x="0" y="2925099"/>
            <a:ext cx="2219420" cy="2219419"/>
            <a:chOff x="0" y="12289"/>
            <a:chExt cx="3550" cy="3551"/>
          </a:xfrm>
        </p:grpSpPr>
        <p:sp>
          <p:nvSpPr>
            <p:cNvPr id="20" name="Google Shape;20;p18"/>
            <p:cNvSpPr/>
            <p:nvPr/>
          </p:nvSpPr>
          <p:spPr>
            <a:xfrm>
              <a:off x="0" y="12289"/>
              <a:ext cx="1789" cy="2386"/>
            </a:xfrm>
            <a:custGeom>
              <a:avLst/>
              <a:gdLst/>
              <a:ahLst/>
              <a:cxnLst/>
              <a:rect l="l" t="t" r="r" b="b"/>
              <a:pathLst>
                <a:path w="1789" h="2386" extrusionOk="0">
                  <a:moveTo>
                    <a:pt x="0" y="0"/>
                  </a:moveTo>
                  <a:lnTo>
                    <a:pt x="0" y="1194"/>
                  </a:lnTo>
                  <a:lnTo>
                    <a:pt x="1192" y="2386"/>
                  </a:lnTo>
                  <a:lnTo>
                    <a:pt x="1789" y="1789"/>
                  </a:lnTo>
                  <a:lnTo>
                    <a:pt x="0" y="0"/>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21" name="Google Shape;21;p18"/>
            <p:cNvSpPr/>
            <p:nvPr/>
          </p:nvSpPr>
          <p:spPr>
            <a:xfrm>
              <a:off x="0" y="14678"/>
              <a:ext cx="1162" cy="1162"/>
            </a:xfrm>
            <a:custGeom>
              <a:avLst/>
              <a:gdLst/>
              <a:ahLst/>
              <a:cxnLst/>
              <a:rect l="l" t="t" r="r" b="b"/>
              <a:pathLst>
                <a:path w="1162" h="1162" extrusionOk="0">
                  <a:moveTo>
                    <a:pt x="0" y="0"/>
                  </a:moveTo>
                  <a:lnTo>
                    <a:pt x="0" y="1161"/>
                  </a:lnTo>
                  <a:lnTo>
                    <a:pt x="1161" y="116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22" name="Google Shape;22;p18"/>
            <p:cNvSpPr/>
            <p:nvPr/>
          </p:nvSpPr>
          <p:spPr>
            <a:xfrm>
              <a:off x="1221" y="14675"/>
              <a:ext cx="2329" cy="1165"/>
            </a:xfrm>
            <a:custGeom>
              <a:avLst/>
              <a:gdLst/>
              <a:ahLst/>
              <a:cxnLst/>
              <a:rect l="l" t="t" r="r" b="b"/>
              <a:pathLst>
                <a:path w="2329" h="1165" extrusionOk="0">
                  <a:moveTo>
                    <a:pt x="2329" y="1164"/>
                  </a:moveTo>
                  <a:lnTo>
                    <a:pt x="1165" y="0"/>
                  </a:lnTo>
                  <a:lnTo>
                    <a:pt x="0" y="1164"/>
                  </a:lnTo>
                  <a:lnTo>
                    <a:pt x="2329" y="1164"/>
                  </a:lnTo>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grpSp>
      <p:sp>
        <p:nvSpPr>
          <p:cNvPr id="23" name="Google Shape;23;p18"/>
          <p:cNvSpPr txBox="1">
            <a:spLocks noGrp="1"/>
          </p:cNvSpPr>
          <p:nvPr>
            <p:ph type="title"/>
          </p:nvPr>
        </p:nvSpPr>
        <p:spPr>
          <a:xfrm>
            <a:off x="445770" y="77156"/>
            <a:ext cx="8155200" cy="12603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300"/>
              <a:buFont typeface="Franklin Gothic"/>
              <a:buNone/>
              <a:defRPr sz="3300" b="1" i="0">
                <a:latin typeface="Franklin Gothic"/>
                <a:ea typeface="Franklin Gothic"/>
                <a:cs typeface="Franklin Gothic"/>
                <a:sym typeface="Franklin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18"/>
          <p:cNvSpPr txBox="1">
            <a:spLocks noGrp="1"/>
          </p:cNvSpPr>
          <p:nvPr>
            <p:ph type="body" idx="1"/>
          </p:nvPr>
        </p:nvSpPr>
        <p:spPr>
          <a:xfrm>
            <a:off x="2743200" y="1711506"/>
            <a:ext cx="5857800" cy="2774400"/>
          </a:xfrm>
          <a:prstGeom prst="rect">
            <a:avLst/>
          </a:prstGeom>
          <a:noFill/>
          <a:ln>
            <a:noFill/>
          </a:ln>
        </p:spPr>
        <p:txBody>
          <a:bodyPr spcFirstLastPara="1" wrap="square" lIns="0" tIns="171450" rIns="0" bIns="0" anchor="t" anchorCtr="0">
            <a:normAutofit/>
          </a:bodyPr>
          <a:lstStyle>
            <a:lvl1pPr marL="457200" lvl="0" indent="-323850" algn="l">
              <a:lnSpc>
                <a:spcPct val="90000"/>
              </a:lnSpc>
              <a:spcBef>
                <a:spcPts val="1400"/>
              </a:spcBef>
              <a:spcAft>
                <a:spcPts val="0"/>
              </a:spcAft>
              <a:buClr>
                <a:schemeClr val="dk1"/>
              </a:buClr>
              <a:buSzPts val="1500"/>
              <a:buFont typeface="Arial"/>
              <a:buChar char="•"/>
              <a:defRPr sz="1500"/>
            </a:lvl1pPr>
            <a:lvl2pPr marL="914400" lvl="1" indent="-323850" algn="l">
              <a:lnSpc>
                <a:spcPct val="90000"/>
              </a:lnSpc>
              <a:spcBef>
                <a:spcPts val="1400"/>
              </a:spcBef>
              <a:spcAft>
                <a:spcPts val="0"/>
              </a:spcAft>
              <a:buClr>
                <a:schemeClr val="dk1"/>
              </a:buClr>
              <a:buSzPts val="1500"/>
              <a:buChar char="•"/>
              <a:defRPr sz="1500"/>
            </a:lvl2pPr>
            <a:lvl3pPr marL="1371600" lvl="2" indent="-323850" algn="l">
              <a:lnSpc>
                <a:spcPct val="90000"/>
              </a:lnSpc>
              <a:spcBef>
                <a:spcPts val="1400"/>
              </a:spcBef>
              <a:spcAft>
                <a:spcPts val="0"/>
              </a:spcAft>
              <a:buClr>
                <a:schemeClr val="dk1"/>
              </a:buClr>
              <a:buSzPts val="1500"/>
              <a:buChar char="•"/>
              <a:defRPr sz="1500"/>
            </a:lvl3pPr>
            <a:lvl4pPr marL="1828800" lvl="3" indent="-323850" algn="l">
              <a:lnSpc>
                <a:spcPct val="90000"/>
              </a:lnSpc>
              <a:spcBef>
                <a:spcPts val="1400"/>
              </a:spcBef>
              <a:spcAft>
                <a:spcPts val="0"/>
              </a:spcAft>
              <a:buClr>
                <a:schemeClr val="dk1"/>
              </a:buClr>
              <a:buSzPts val="1500"/>
              <a:buChar char="•"/>
              <a:defRPr sz="1500"/>
            </a:lvl4pPr>
            <a:lvl5pPr marL="2286000" lvl="4" indent="-323850" algn="l">
              <a:lnSpc>
                <a:spcPct val="90000"/>
              </a:lnSpc>
              <a:spcBef>
                <a:spcPts val="1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5" name="Google Shape;25;p18"/>
          <p:cNvSpPr txBox="1">
            <a:spLocks noGrp="1"/>
          </p:cNvSpPr>
          <p:nvPr>
            <p:ph type="sldNum" idx="12"/>
          </p:nvPr>
        </p:nvSpPr>
        <p:spPr>
          <a:xfrm>
            <a:off x="445770" y="4749165"/>
            <a:ext cx="392400" cy="186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latin typeface="Libre Franklin"/>
              <a:ea typeface="Libre Franklin"/>
              <a:cs typeface="Libre Franklin"/>
              <a:sym typeface="Libre Franklin"/>
            </a:endParaRPr>
          </a:p>
        </p:txBody>
      </p:sp>
      <p:sp>
        <p:nvSpPr>
          <p:cNvPr id="26" name="Google Shape;26;p18"/>
          <p:cNvSpPr txBox="1">
            <a:spLocks noGrp="1"/>
          </p:cNvSpPr>
          <p:nvPr>
            <p:ph type="dt" idx="10"/>
          </p:nvPr>
        </p:nvSpPr>
        <p:spPr>
          <a:xfrm>
            <a:off x="850236" y="4749165"/>
            <a:ext cx="984900" cy="1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697866381"/>
      </p:ext>
    </p:extLst>
  </p:cSld>
  <p:clrMapOvr>
    <a:masterClrMapping/>
  </p:clrMapOvr>
  <p:extLst>
    <p:ext uri="{DCECCB84-F9BA-43D5-87BE-67443E8EF086}">
      <p15:sldGuideLst xmlns:p15="http://schemas.microsoft.com/office/powerpoint/2012/main">
        <p15:guide id="1" pos="450">
          <p15:clr>
            <a:srgbClr val="FBAE40"/>
          </p15:clr>
        </p15:guide>
        <p15:guide id="2" pos="5310">
          <p15:clr>
            <a:srgbClr val="FBAE40"/>
          </p15:clr>
        </p15:guide>
        <p15:guide id="3" pos="1728">
          <p15:clr>
            <a:srgbClr val="FBAE40"/>
          </p15:clr>
        </p15:guide>
        <p15:guide id="4" pos="4302">
          <p15:clr>
            <a:srgbClr val="FBAE40"/>
          </p15:clr>
        </p15:guide>
        <p15:guide id="5" pos="1458">
          <p15:clr>
            <a:srgbClr val="FBAE40"/>
          </p15:clr>
        </p15:guide>
        <p15:guide id="6" pos="3006">
          <p15:clr>
            <a:srgbClr val="FBAE40"/>
          </p15:clr>
        </p15:guide>
        <p15:guide id="7" orient="horz" pos="918">
          <p15:clr>
            <a:srgbClr val="FBAE40"/>
          </p15:clr>
        </p15:guide>
        <p15:guide id="8" orient="horz" pos="1080">
          <p15:clr>
            <a:srgbClr val="FBAE40"/>
          </p15:clr>
        </p15:guide>
        <p15:guide id="9" orient="horz" pos="414">
          <p15:clr>
            <a:srgbClr val="FBAE40"/>
          </p15:clr>
        </p15:guide>
        <p15:guide id="10" pos="4014">
          <p15:clr>
            <a:srgbClr val="FBAE40"/>
          </p15:clr>
        </p15:guide>
        <p15:guide id="11" pos="273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9BE6-C644-1E47-F15A-31F0A970F1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C66764-230A-C541-19E4-7E6071DAA4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A9B7AA-43C1-8D23-7412-F5FDD8ABD59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1CD91FF-1CE9-E2F9-9754-CCC5AAFF0B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583FB-BF01-707D-F7EA-5F47B94406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EAC950BD-82A8-BB8D-5759-E270FC7CC5E6}"/>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1953496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7F85-E3EF-B4CE-CBAD-69680E047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B086D-CAE8-5795-DEF3-BE4E3AB38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F060D-5BAC-F389-9CF8-B5079508685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B8E6C4E-D0AE-9885-8505-93AB9D9C7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30554-E6C5-2EAF-999D-5C602FB0BB2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83C1F85A-E6CC-9ACF-FFF3-26DA23BC561F}"/>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045838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87FA-52CD-7D9C-228C-6A00D0B87CC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7C57D37-EB46-08CE-8E47-C0706D3E432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BD331-2D48-78E4-B7F4-22AED0A677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20F8387-5219-08F0-8708-C4AE5A5187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F3C93E-A819-7BE2-381C-A24A1E86F4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88A59788-BC95-7B10-AABF-1C5981343545}"/>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777743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0716-7F73-80C6-2EDF-990DC41CF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556E3-085C-4418-8B21-21ED955AFEB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8E0A8D-1420-902F-14D2-C210B7AE08B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CD3758-9DF7-6B47-A4E3-5B4D047E8ED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39DB1E2-6C5D-A1F1-4295-D65A9136EE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BAB86-C786-E00D-ACF6-2A5AED806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D1BBA06C-55AF-715A-6933-D0E1E01C0268}"/>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32328749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128B-BD20-8395-07F5-D86B3EF889D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2E6-1467-4207-46A4-01F86D8EF0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719FB-8F53-839E-E2D8-B1191D68143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B60A3D-7E89-4341-A89E-ECDF5C19CFF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7950E4-B7B4-8E4D-1400-9F2243C98E5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B6DB8-12BF-2F34-1D75-DB6775AF72A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7C935BB-90CE-7050-E4C0-4DD125362D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0097BDB-A046-AD2D-E7FB-3CAE66B9ED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10" name="Picture 9">
            <a:extLst>
              <a:ext uri="{FF2B5EF4-FFF2-40B4-BE49-F238E27FC236}">
                <a16:creationId xmlns:a16="http://schemas.microsoft.com/office/drawing/2014/main" id="{F86C6A6A-2980-A677-5F75-BF1BD29E4161}"/>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3636218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8"/>
        <p:cNvGrpSpPr/>
        <p:nvPr/>
      </p:nvGrpSpPr>
      <p:grpSpPr>
        <a:xfrm>
          <a:off x="0" y="0"/>
          <a:ext cx="0" cy="0"/>
          <a:chOff x="0" y="0"/>
          <a:chExt cx="0" cy="0"/>
        </a:xfrm>
      </p:grpSpPr>
      <p:sp>
        <p:nvSpPr>
          <p:cNvPr id="309" name="Google Shape;309;g2fd5af0ed0b_1_150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0" name="Google Shape;310;g2fd5af0ed0b_1_150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11" name="Google Shape;311;g2fd5af0ed0b_1_150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2" name="Google Shape;312;g2fd5af0ed0b_1_150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3" name="Google Shape;313;g2fd5af0ed0b_1_150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08EB-8A36-A64E-E31A-7640FD324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8D530-0937-2440-1433-B5E8A508E79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038F1A77-A2E0-4A5C-40CB-87D2413381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59DE620-1DDE-EBD9-3AA1-E7F66EE2036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6" name="Picture 5">
            <a:extLst>
              <a:ext uri="{FF2B5EF4-FFF2-40B4-BE49-F238E27FC236}">
                <a16:creationId xmlns:a16="http://schemas.microsoft.com/office/drawing/2014/main" id="{2D154034-322D-B468-2C6B-F0E738D45E32}"/>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4147538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7852F-FAA5-0A60-9D26-E92DB35BBA0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1641ABAF-A81F-A999-6179-E92255FD83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1F70BA-913B-ADA7-D5F5-885755E629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5" name="Picture 4">
            <a:extLst>
              <a:ext uri="{FF2B5EF4-FFF2-40B4-BE49-F238E27FC236}">
                <a16:creationId xmlns:a16="http://schemas.microsoft.com/office/drawing/2014/main" id="{285464A4-7276-4E74-2E0C-2C3EB8D8DAFC}"/>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1248647989"/>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7B18-253F-0218-B2EF-B422040E871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8EC41D-5516-E3C7-1BCB-58D165811A5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864A2F-38E8-CC0C-13BD-B2F72CC732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71A8C1-7B13-3E65-729E-AFD6941ABA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B0FD92-282C-11EB-3F25-EAEAB3C750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3F1043-B05F-8A06-4A12-EDF4DEDC89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67E44127-AC8C-2438-DEE6-5BAB734F2F7B}"/>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33202513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D97F-7B0D-736D-B3FC-DC06099503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3EF7B4D-C7D7-4E39-2FE2-0E500881C26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B649369-3C81-5BF0-9CDD-523C0159A4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C96D15-1BEB-0610-AAEA-DA8C065BA29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21210AB-FFA9-A6B3-3D80-A4BF7B3B8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A75E5B-0401-2AB9-8BAE-B6DF0B93F1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pic>
        <p:nvPicPr>
          <p:cNvPr id="8" name="Picture 7">
            <a:extLst>
              <a:ext uri="{FF2B5EF4-FFF2-40B4-BE49-F238E27FC236}">
                <a16:creationId xmlns:a16="http://schemas.microsoft.com/office/drawing/2014/main" id="{D654C795-D221-5B51-77F3-B655826DA370}"/>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755365000"/>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ummary 2">
  <p:cSld name="Summary 2">
    <p:bg>
      <p:bgPr>
        <a:solidFill>
          <a:schemeClr val="lt1"/>
        </a:solidFill>
        <a:effectLst/>
      </p:bgPr>
    </p:bg>
    <p:spTree>
      <p:nvGrpSpPr>
        <p:cNvPr id="1" name="Shape 17"/>
        <p:cNvGrpSpPr/>
        <p:nvPr/>
      </p:nvGrpSpPr>
      <p:grpSpPr>
        <a:xfrm>
          <a:off x="0" y="0"/>
          <a:ext cx="0" cy="0"/>
          <a:chOff x="0" y="0"/>
          <a:chExt cx="0" cy="0"/>
        </a:xfrm>
      </p:grpSpPr>
      <p:sp>
        <p:nvSpPr>
          <p:cNvPr id="23" name="Google Shape;23;p18"/>
          <p:cNvSpPr txBox="1">
            <a:spLocks noGrp="1"/>
          </p:cNvSpPr>
          <p:nvPr>
            <p:ph type="title"/>
          </p:nvPr>
        </p:nvSpPr>
        <p:spPr>
          <a:xfrm>
            <a:off x="445770" y="77156"/>
            <a:ext cx="8155200" cy="12603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300"/>
              <a:buFont typeface="Franklin Gothic"/>
              <a:buNone/>
              <a:defRPr sz="3300" b="1" i="0">
                <a:latin typeface="Franklin Gothic"/>
                <a:ea typeface="Franklin Gothic"/>
                <a:cs typeface="Franklin Gothic"/>
                <a:sym typeface="Franklin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18"/>
          <p:cNvSpPr txBox="1">
            <a:spLocks noGrp="1"/>
          </p:cNvSpPr>
          <p:nvPr>
            <p:ph type="body" idx="1"/>
          </p:nvPr>
        </p:nvSpPr>
        <p:spPr>
          <a:xfrm>
            <a:off x="2743200" y="1711506"/>
            <a:ext cx="5857800" cy="2774400"/>
          </a:xfrm>
          <a:prstGeom prst="rect">
            <a:avLst/>
          </a:prstGeom>
          <a:noFill/>
          <a:ln>
            <a:noFill/>
          </a:ln>
        </p:spPr>
        <p:txBody>
          <a:bodyPr spcFirstLastPara="1" wrap="square" lIns="0" tIns="171450" rIns="0" bIns="0" anchor="t" anchorCtr="0">
            <a:normAutofit/>
          </a:bodyPr>
          <a:lstStyle>
            <a:lvl1pPr marL="457200" lvl="0" indent="-323850" algn="l">
              <a:lnSpc>
                <a:spcPct val="90000"/>
              </a:lnSpc>
              <a:spcBef>
                <a:spcPts val="1400"/>
              </a:spcBef>
              <a:spcAft>
                <a:spcPts val="0"/>
              </a:spcAft>
              <a:buClr>
                <a:schemeClr val="dk1"/>
              </a:buClr>
              <a:buSzPts val="1500"/>
              <a:buFont typeface="Arial"/>
              <a:buChar char="•"/>
              <a:defRPr sz="1500"/>
            </a:lvl1pPr>
            <a:lvl2pPr marL="914400" lvl="1" indent="-323850" algn="l">
              <a:lnSpc>
                <a:spcPct val="90000"/>
              </a:lnSpc>
              <a:spcBef>
                <a:spcPts val="1400"/>
              </a:spcBef>
              <a:spcAft>
                <a:spcPts val="0"/>
              </a:spcAft>
              <a:buClr>
                <a:schemeClr val="dk1"/>
              </a:buClr>
              <a:buSzPts val="1500"/>
              <a:buChar char="•"/>
              <a:defRPr sz="1500"/>
            </a:lvl2pPr>
            <a:lvl3pPr marL="1371600" lvl="2" indent="-323850" algn="l">
              <a:lnSpc>
                <a:spcPct val="90000"/>
              </a:lnSpc>
              <a:spcBef>
                <a:spcPts val="1400"/>
              </a:spcBef>
              <a:spcAft>
                <a:spcPts val="0"/>
              </a:spcAft>
              <a:buClr>
                <a:schemeClr val="dk1"/>
              </a:buClr>
              <a:buSzPts val="1500"/>
              <a:buChar char="•"/>
              <a:defRPr sz="1500"/>
            </a:lvl3pPr>
            <a:lvl4pPr marL="1828800" lvl="3" indent="-323850" algn="l">
              <a:lnSpc>
                <a:spcPct val="90000"/>
              </a:lnSpc>
              <a:spcBef>
                <a:spcPts val="1400"/>
              </a:spcBef>
              <a:spcAft>
                <a:spcPts val="0"/>
              </a:spcAft>
              <a:buClr>
                <a:schemeClr val="dk1"/>
              </a:buClr>
              <a:buSzPts val="1500"/>
              <a:buChar char="•"/>
              <a:defRPr sz="1500"/>
            </a:lvl4pPr>
            <a:lvl5pPr marL="2286000" lvl="4" indent="-323850" algn="l">
              <a:lnSpc>
                <a:spcPct val="90000"/>
              </a:lnSpc>
              <a:spcBef>
                <a:spcPts val="1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5" name="Google Shape;25;p18"/>
          <p:cNvSpPr txBox="1">
            <a:spLocks noGrp="1"/>
          </p:cNvSpPr>
          <p:nvPr>
            <p:ph type="sldNum" idx="12"/>
          </p:nvPr>
        </p:nvSpPr>
        <p:spPr>
          <a:xfrm>
            <a:off x="445770" y="4749165"/>
            <a:ext cx="392400" cy="186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latin typeface="Libre Franklin"/>
              <a:ea typeface="Libre Franklin"/>
              <a:cs typeface="Libre Franklin"/>
              <a:sym typeface="Libre Franklin"/>
            </a:endParaRPr>
          </a:p>
        </p:txBody>
      </p:sp>
      <p:sp>
        <p:nvSpPr>
          <p:cNvPr id="26" name="Google Shape;26;p18"/>
          <p:cNvSpPr txBox="1">
            <a:spLocks noGrp="1"/>
          </p:cNvSpPr>
          <p:nvPr>
            <p:ph type="dt" idx="10"/>
          </p:nvPr>
        </p:nvSpPr>
        <p:spPr>
          <a:xfrm>
            <a:off x="850236" y="4749165"/>
            <a:ext cx="984900" cy="1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291820403"/>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C9BE6-C644-1E47-F15A-31F0A970F13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C66764-230A-C541-19E4-7E6071DAA42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A9B7AA-43C1-8D23-7412-F5FDD8ABD59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1CD91FF-1CE9-E2F9-9754-CCC5AAFF0B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1583FB-BF01-707D-F7EA-5F47B94406D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7" name="Picture 6">
            <a:extLst>
              <a:ext uri="{FF2B5EF4-FFF2-40B4-BE49-F238E27FC236}">
                <a16:creationId xmlns:a16="http://schemas.microsoft.com/office/drawing/2014/main" id="{EAC950BD-82A8-BB8D-5759-E270FC7CC5E6}"/>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1093097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17F85-E3EF-B4CE-CBAD-69680E047F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B086D-CAE8-5795-DEF3-BE4E3AB38A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3F060D-5BAC-F389-9CF8-B5079508685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CB8E6C4E-D0AE-9885-8505-93AB9D9C75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130554-E6C5-2EAF-999D-5C602FB0BB2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7" name="Picture 6">
            <a:extLst>
              <a:ext uri="{FF2B5EF4-FFF2-40B4-BE49-F238E27FC236}">
                <a16:creationId xmlns:a16="http://schemas.microsoft.com/office/drawing/2014/main" id="{83C1F85A-E6CC-9ACF-FFF3-26DA23BC561F}"/>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0144885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287FA-52CD-7D9C-228C-6A00D0B87CCD}"/>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7C57D37-EB46-08CE-8E47-C0706D3E432F}"/>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1BD331-2D48-78E4-B7F4-22AED0A677A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20F8387-5219-08F0-8708-C4AE5A5187C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F3C93E-A819-7BE2-381C-A24A1E86F41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7" name="Picture 6">
            <a:extLst>
              <a:ext uri="{FF2B5EF4-FFF2-40B4-BE49-F238E27FC236}">
                <a16:creationId xmlns:a16="http://schemas.microsoft.com/office/drawing/2014/main" id="{88A59788-BC95-7B10-AABF-1C5981343545}"/>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4103921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0716-7F73-80C6-2EDF-990DC41CF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556E3-085C-4418-8B21-21ED955AFEB7}"/>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8E0A8D-1420-902F-14D2-C210B7AE08BB}"/>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CD3758-9DF7-6B47-A4E3-5B4D047E8ED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39DB1E2-6C5D-A1F1-4295-D65A9136EE5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CBAB86-C786-E00D-ACF6-2A5AED8060B4}"/>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8" name="Picture 7">
            <a:extLst>
              <a:ext uri="{FF2B5EF4-FFF2-40B4-BE49-F238E27FC236}">
                <a16:creationId xmlns:a16="http://schemas.microsoft.com/office/drawing/2014/main" id="{D1BBA06C-55AF-715A-6933-D0E1E01C0268}"/>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547891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9128B-BD20-8395-07F5-D86B3EF889D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3942E6-1467-4207-46A4-01F86D8EF019}"/>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94719FB-8F53-839E-E2D8-B1191D68143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B60A3D-7E89-4341-A89E-ECDF5C19CFF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E7950E4-B7B4-8E4D-1400-9F2243C98E5B}"/>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BB6DB8-12BF-2F34-1D75-DB6775AF72AE}"/>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E7C935BB-90CE-7050-E4C0-4DD125362D3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0097BDB-A046-AD2D-E7FB-3CAE66B9EDB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10" name="Picture 9">
            <a:extLst>
              <a:ext uri="{FF2B5EF4-FFF2-40B4-BE49-F238E27FC236}">
                <a16:creationId xmlns:a16="http://schemas.microsoft.com/office/drawing/2014/main" id="{F86C6A6A-2980-A677-5F75-BF1BD29E4161}"/>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312125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4"/>
        <p:cNvGrpSpPr/>
        <p:nvPr/>
      </p:nvGrpSpPr>
      <p:grpSpPr>
        <a:xfrm>
          <a:off x="0" y="0"/>
          <a:ext cx="0" cy="0"/>
          <a:chOff x="0" y="0"/>
          <a:chExt cx="0" cy="0"/>
        </a:xfrm>
      </p:grpSpPr>
      <p:sp>
        <p:nvSpPr>
          <p:cNvPr id="315" name="Google Shape;315;g2fd5af0ed0b_1_15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6" name="Google Shape;316;g2fd5af0ed0b_1_15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17" name="Google Shape;317;g2fd5af0ed0b_1_15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08EB-8A36-A64E-E31A-7640FD3245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B8D530-0937-2440-1433-B5E8A508E793}"/>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38F1A77-A2E0-4A5C-40CB-87D2413381C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59DE620-1DDE-EBD9-3AA1-E7F66EE2036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6" name="Picture 5">
            <a:extLst>
              <a:ext uri="{FF2B5EF4-FFF2-40B4-BE49-F238E27FC236}">
                <a16:creationId xmlns:a16="http://schemas.microsoft.com/office/drawing/2014/main" id="{2D154034-322D-B468-2C6B-F0E738D45E32}"/>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2638685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A7852F-FAA5-0A60-9D26-E92DB35BBA00}"/>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1641ABAF-A81F-A999-6179-E92255FD835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1F70BA-913B-ADA7-D5F5-885755E6292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5" name="Picture 4">
            <a:extLst>
              <a:ext uri="{FF2B5EF4-FFF2-40B4-BE49-F238E27FC236}">
                <a16:creationId xmlns:a16="http://schemas.microsoft.com/office/drawing/2014/main" id="{285464A4-7276-4E74-2E0C-2C3EB8D8DAFC}"/>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1237468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17B18-253F-0218-B2EF-B422040E871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8EC41D-5516-E3C7-1BCB-58D165811A5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7864A2F-38E8-CC0C-13BD-B2F72CC7324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271A8C1-7B13-3E65-729E-AFD6941ABA6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5B0FD92-282C-11EB-3F25-EAEAB3C750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A3F1043-B05F-8A06-4A12-EDF4DEDC89E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8" name="Picture 7">
            <a:extLst>
              <a:ext uri="{FF2B5EF4-FFF2-40B4-BE49-F238E27FC236}">
                <a16:creationId xmlns:a16="http://schemas.microsoft.com/office/drawing/2014/main" id="{67E44127-AC8C-2438-DEE6-5BAB734F2F7B}"/>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4759508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D97F-7B0D-736D-B3FC-DC060995038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3EF7B4D-C7D7-4E39-2FE2-0E500881C262}"/>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0B649369-3C81-5BF0-9CDD-523C0159A42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2C96D15-1BEB-0610-AAEA-DA8C065BA29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621210AB-FFA9-A6B3-3D80-A4BF7B3B89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4A75E5B-0401-2AB9-8BAE-B6DF0B93F1EC}"/>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dirty="0"/>
          </a:p>
        </p:txBody>
      </p:sp>
      <p:pic>
        <p:nvPicPr>
          <p:cNvPr id="8" name="Picture 7">
            <a:extLst>
              <a:ext uri="{FF2B5EF4-FFF2-40B4-BE49-F238E27FC236}">
                <a16:creationId xmlns:a16="http://schemas.microsoft.com/office/drawing/2014/main" id="{D654C795-D221-5B51-77F3-B655826DA370}"/>
              </a:ext>
            </a:extLst>
          </p:cNvPr>
          <p:cNvPicPr>
            <a:picLocks noChangeAspect="1"/>
          </p:cNvPicPr>
          <p:nvPr/>
        </p:nvPicPr>
        <p:blipFill>
          <a:blip r:embed="rId2"/>
          <a:stretch>
            <a:fillRect/>
          </a:stretch>
        </p:blipFill>
        <p:spPr>
          <a:xfrm>
            <a:off x="7955178" y="0"/>
            <a:ext cx="1188823" cy="411516"/>
          </a:xfrm>
          <a:prstGeom prst="rect">
            <a:avLst/>
          </a:prstGeom>
        </p:spPr>
      </p:pic>
    </p:spTree>
    <p:extLst>
      <p:ext uri="{BB962C8B-B14F-4D97-AF65-F5344CB8AC3E}">
        <p14:creationId xmlns:p14="http://schemas.microsoft.com/office/powerpoint/2010/main" val="3684734277"/>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ummary 2">
  <p:cSld name="Summary 2">
    <p:bg>
      <p:bgPr>
        <a:solidFill>
          <a:schemeClr val="lt1"/>
        </a:solidFill>
        <a:effectLst/>
      </p:bgPr>
    </p:bg>
    <p:spTree>
      <p:nvGrpSpPr>
        <p:cNvPr id="1" name="Shape 17"/>
        <p:cNvGrpSpPr/>
        <p:nvPr/>
      </p:nvGrpSpPr>
      <p:grpSpPr>
        <a:xfrm>
          <a:off x="0" y="0"/>
          <a:ext cx="0" cy="0"/>
          <a:chOff x="0" y="0"/>
          <a:chExt cx="0" cy="0"/>
        </a:xfrm>
      </p:grpSpPr>
      <p:sp>
        <p:nvSpPr>
          <p:cNvPr id="23" name="Google Shape;23;p18"/>
          <p:cNvSpPr txBox="1">
            <a:spLocks noGrp="1"/>
          </p:cNvSpPr>
          <p:nvPr>
            <p:ph type="title"/>
          </p:nvPr>
        </p:nvSpPr>
        <p:spPr>
          <a:xfrm>
            <a:off x="445770" y="77156"/>
            <a:ext cx="8155200" cy="126030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chemeClr val="dk1"/>
              </a:buClr>
              <a:buSzPts val="3300"/>
              <a:buFont typeface="Franklin Gothic"/>
              <a:buNone/>
              <a:defRPr sz="3300" b="1" i="0">
                <a:latin typeface="Franklin Gothic"/>
                <a:ea typeface="Franklin Gothic"/>
                <a:cs typeface="Franklin Gothic"/>
                <a:sym typeface="Franklin Gothic"/>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18"/>
          <p:cNvSpPr txBox="1">
            <a:spLocks noGrp="1"/>
          </p:cNvSpPr>
          <p:nvPr>
            <p:ph type="body" idx="1"/>
          </p:nvPr>
        </p:nvSpPr>
        <p:spPr>
          <a:xfrm>
            <a:off x="2743200" y="1711506"/>
            <a:ext cx="5857800" cy="2774400"/>
          </a:xfrm>
          <a:prstGeom prst="rect">
            <a:avLst/>
          </a:prstGeom>
          <a:noFill/>
          <a:ln>
            <a:noFill/>
          </a:ln>
        </p:spPr>
        <p:txBody>
          <a:bodyPr spcFirstLastPara="1" wrap="square" lIns="0" tIns="171450" rIns="0" bIns="0" anchor="t" anchorCtr="0">
            <a:normAutofit/>
          </a:bodyPr>
          <a:lstStyle>
            <a:lvl1pPr marL="457200" lvl="0" indent="-323850" algn="l">
              <a:lnSpc>
                <a:spcPct val="90000"/>
              </a:lnSpc>
              <a:spcBef>
                <a:spcPts val="1400"/>
              </a:spcBef>
              <a:spcAft>
                <a:spcPts val="0"/>
              </a:spcAft>
              <a:buClr>
                <a:schemeClr val="dk1"/>
              </a:buClr>
              <a:buSzPts val="1500"/>
              <a:buFont typeface="Arial"/>
              <a:buChar char="•"/>
              <a:defRPr sz="1500"/>
            </a:lvl1pPr>
            <a:lvl2pPr marL="914400" lvl="1" indent="-323850" algn="l">
              <a:lnSpc>
                <a:spcPct val="90000"/>
              </a:lnSpc>
              <a:spcBef>
                <a:spcPts val="1400"/>
              </a:spcBef>
              <a:spcAft>
                <a:spcPts val="0"/>
              </a:spcAft>
              <a:buClr>
                <a:schemeClr val="dk1"/>
              </a:buClr>
              <a:buSzPts val="1500"/>
              <a:buChar char="•"/>
              <a:defRPr sz="1500"/>
            </a:lvl2pPr>
            <a:lvl3pPr marL="1371600" lvl="2" indent="-323850" algn="l">
              <a:lnSpc>
                <a:spcPct val="90000"/>
              </a:lnSpc>
              <a:spcBef>
                <a:spcPts val="1400"/>
              </a:spcBef>
              <a:spcAft>
                <a:spcPts val="0"/>
              </a:spcAft>
              <a:buClr>
                <a:schemeClr val="dk1"/>
              </a:buClr>
              <a:buSzPts val="1500"/>
              <a:buChar char="•"/>
              <a:defRPr sz="1500"/>
            </a:lvl3pPr>
            <a:lvl4pPr marL="1828800" lvl="3" indent="-323850" algn="l">
              <a:lnSpc>
                <a:spcPct val="90000"/>
              </a:lnSpc>
              <a:spcBef>
                <a:spcPts val="1400"/>
              </a:spcBef>
              <a:spcAft>
                <a:spcPts val="0"/>
              </a:spcAft>
              <a:buClr>
                <a:schemeClr val="dk1"/>
              </a:buClr>
              <a:buSzPts val="1500"/>
              <a:buChar char="•"/>
              <a:defRPr sz="1500"/>
            </a:lvl4pPr>
            <a:lvl5pPr marL="2286000" lvl="4" indent="-323850" algn="l">
              <a:lnSpc>
                <a:spcPct val="90000"/>
              </a:lnSpc>
              <a:spcBef>
                <a:spcPts val="1400"/>
              </a:spcBef>
              <a:spcAft>
                <a:spcPts val="0"/>
              </a:spcAft>
              <a:buClr>
                <a:schemeClr val="dk1"/>
              </a:buClr>
              <a:buSzPts val="1500"/>
              <a:buChar char="•"/>
              <a:defRPr sz="1500"/>
            </a:lvl5pPr>
            <a:lvl6pPr marL="2743200" lvl="5" indent="-317500" algn="l">
              <a:lnSpc>
                <a:spcPct val="90000"/>
              </a:lnSpc>
              <a:spcBef>
                <a:spcPts val="400"/>
              </a:spcBef>
              <a:spcAft>
                <a:spcPts val="0"/>
              </a:spcAft>
              <a:buClr>
                <a:schemeClr val="lt1"/>
              </a:buClr>
              <a:buSzPts val="1400"/>
              <a:buChar char="•"/>
              <a:defRPr/>
            </a:lvl6pPr>
            <a:lvl7pPr marL="3200400" lvl="6" indent="-317500" algn="l">
              <a:lnSpc>
                <a:spcPct val="90000"/>
              </a:lnSpc>
              <a:spcBef>
                <a:spcPts val="400"/>
              </a:spcBef>
              <a:spcAft>
                <a:spcPts val="0"/>
              </a:spcAft>
              <a:buClr>
                <a:schemeClr val="lt1"/>
              </a:buClr>
              <a:buSzPts val="1400"/>
              <a:buChar char="•"/>
              <a:defRPr/>
            </a:lvl7pPr>
            <a:lvl8pPr marL="3657600" lvl="7" indent="-317500" algn="l">
              <a:lnSpc>
                <a:spcPct val="90000"/>
              </a:lnSpc>
              <a:spcBef>
                <a:spcPts val="400"/>
              </a:spcBef>
              <a:spcAft>
                <a:spcPts val="0"/>
              </a:spcAft>
              <a:buClr>
                <a:schemeClr val="lt1"/>
              </a:buClr>
              <a:buSzPts val="1400"/>
              <a:buChar char="•"/>
              <a:defRPr/>
            </a:lvl8pPr>
            <a:lvl9pPr marL="4114800" lvl="8" indent="-317500" algn="l">
              <a:lnSpc>
                <a:spcPct val="90000"/>
              </a:lnSpc>
              <a:spcBef>
                <a:spcPts val="400"/>
              </a:spcBef>
              <a:spcAft>
                <a:spcPts val="0"/>
              </a:spcAft>
              <a:buClr>
                <a:schemeClr val="lt1"/>
              </a:buClr>
              <a:buSzPts val="1400"/>
              <a:buChar char="•"/>
              <a:defRPr/>
            </a:lvl9pPr>
          </a:lstStyle>
          <a:p>
            <a:endParaRPr/>
          </a:p>
        </p:txBody>
      </p:sp>
      <p:sp>
        <p:nvSpPr>
          <p:cNvPr id="25" name="Google Shape;25;p18"/>
          <p:cNvSpPr txBox="1">
            <a:spLocks noGrp="1"/>
          </p:cNvSpPr>
          <p:nvPr>
            <p:ph type="sldNum" idx="12"/>
          </p:nvPr>
        </p:nvSpPr>
        <p:spPr>
          <a:xfrm>
            <a:off x="445770" y="4749165"/>
            <a:ext cx="392400" cy="186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dirty="0">
              <a:latin typeface="Libre Franklin"/>
              <a:ea typeface="Libre Franklin"/>
              <a:cs typeface="Libre Franklin"/>
              <a:sym typeface="Libre Franklin"/>
            </a:endParaRPr>
          </a:p>
        </p:txBody>
      </p:sp>
      <p:sp>
        <p:nvSpPr>
          <p:cNvPr id="26" name="Google Shape;26;p18"/>
          <p:cNvSpPr txBox="1">
            <a:spLocks noGrp="1"/>
          </p:cNvSpPr>
          <p:nvPr>
            <p:ph type="dt" idx="10"/>
          </p:nvPr>
        </p:nvSpPr>
        <p:spPr>
          <a:xfrm>
            <a:off x="850236" y="4749165"/>
            <a:ext cx="984900" cy="1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dirty="0"/>
          </a:p>
        </p:txBody>
      </p:sp>
    </p:spTree>
    <p:extLst>
      <p:ext uri="{BB962C8B-B14F-4D97-AF65-F5344CB8AC3E}">
        <p14:creationId xmlns:p14="http://schemas.microsoft.com/office/powerpoint/2010/main" val="3551128720"/>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794710"/>
            <a:ext cx="6858000" cy="1309858"/>
          </a:xfrm>
        </p:spPr>
        <p:txBody>
          <a:bodyPr anchor="b"/>
          <a:lstStyle>
            <a:lvl1pPr algn="ctr">
              <a:defRPr sz="4500">
                <a:latin typeface="Arial" panose="020B0604020202020204" pitchFamily="34" charset="0"/>
                <a:cs typeface="Arial" panose="020B0604020202020204" pitchFamily="34" charset="0"/>
              </a:defRPr>
            </a:lvl1pPr>
          </a:lstStyle>
          <a:p>
            <a:r>
              <a:rPr lang="en-US" dirty="0"/>
              <a:t>Click to edit Master title style</a:t>
            </a:r>
          </a:p>
        </p:txBody>
      </p:sp>
      <p:pic>
        <p:nvPicPr>
          <p:cNvPr id="4" name="Google Shape;427;p4">
            <a:extLst>
              <a:ext uri="{FF2B5EF4-FFF2-40B4-BE49-F238E27FC236}">
                <a16:creationId xmlns:a16="http://schemas.microsoft.com/office/drawing/2014/main" id="{76544F33-2E76-900A-3C62-AC38FDA0BA11}"/>
              </a:ext>
            </a:extLst>
          </p:cNvPr>
          <p:cNvPicPr preferRelativeResize="0"/>
          <p:nvPr userDrawn="1"/>
        </p:nvPicPr>
        <p:blipFill rotWithShape="1">
          <a:blip r:embed="rId3">
            <a:alphaModFix/>
          </a:blip>
          <a:srcRect/>
          <a:stretch/>
        </p:blipFill>
        <p:spPr>
          <a:xfrm>
            <a:off x="7007290" y="3752923"/>
            <a:ext cx="1609530" cy="566531"/>
          </a:xfrm>
          <a:prstGeom prst="rect">
            <a:avLst/>
          </a:prstGeom>
          <a:noFill/>
          <a:ln>
            <a:noFill/>
          </a:ln>
        </p:spPr>
      </p:pic>
      <p:sp>
        <p:nvSpPr>
          <p:cNvPr id="6" name="Subtitle 2">
            <a:extLst>
              <a:ext uri="{FF2B5EF4-FFF2-40B4-BE49-F238E27FC236}">
                <a16:creationId xmlns:a16="http://schemas.microsoft.com/office/drawing/2014/main" id="{2F6688F1-9898-745B-E34D-E7B0040EBB18}"/>
              </a:ext>
            </a:extLst>
          </p:cNvPr>
          <p:cNvSpPr>
            <a:spLocks noGrp="1"/>
          </p:cNvSpPr>
          <p:nvPr>
            <p:ph type="subTitle" idx="1"/>
          </p:nvPr>
        </p:nvSpPr>
        <p:spPr>
          <a:xfrm>
            <a:off x="1143000" y="3274147"/>
            <a:ext cx="6858000" cy="404132"/>
          </a:xfrm>
        </p:spPr>
        <p:txBody>
          <a:bodyPr/>
          <a:lstStyle>
            <a:lvl1pPr marL="0" indent="0" algn="ctr">
              <a:buNone/>
              <a:defRPr sz="18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501026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8"/>
        <p:cNvGrpSpPr/>
        <p:nvPr/>
      </p:nvGrpSpPr>
      <p:grpSpPr>
        <a:xfrm>
          <a:off x="0" y="0"/>
          <a:ext cx="0" cy="0"/>
          <a:chOff x="0" y="0"/>
          <a:chExt cx="0" cy="0"/>
        </a:xfrm>
      </p:grpSpPr>
      <p:sp>
        <p:nvSpPr>
          <p:cNvPr id="319" name="Google Shape;319;g2fd5af0ed0b_1_151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0" name="Google Shape;320;g2fd5af0ed0b_1_15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321" name="Google Shape;321;g2fd5af0ed0b_1_15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2" name="Google Shape;322;g2fd5af0ed0b_1_15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23" name="Google Shape;323;g2fd5af0ed0b_1_15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9"/>
        <p:cNvGrpSpPr/>
        <p:nvPr/>
      </p:nvGrpSpPr>
      <p:grpSpPr>
        <a:xfrm>
          <a:off x="0" y="0"/>
          <a:ext cx="0" cy="0"/>
          <a:chOff x="0" y="0"/>
          <a:chExt cx="0" cy="0"/>
        </a:xfrm>
      </p:grpSpPr>
      <p:sp>
        <p:nvSpPr>
          <p:cNvPr id="330" name="Google Shape;330;g2fd5af0ed0b_1_15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1" name="Google Shape;331;g2fd5af0ed0b_1_152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2" name="Google Shape;332;g2fd5af0ed0b_1_152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33" name="Google Shape;333;g2fd5af0ed0b_1_15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4" name="Google Shape;334;g2fd5af0ed0b_1_15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5" name="Google Shape;335;g2fd5af0ed0b_1_15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6"/>
        <p:cNvGrpSpPr/>
        <p:nvPr/>
      </p:nvGrpSpPr>
      <p:grpSpPr>
        <a:xfrm>
          <a:off x="0" y="0"/>
          <a:ext cx="0" cy="0"/>
          <a:chOff x="0" y="0"/>
          <a:chExt cx="0" cy="0"/>
        </a:xfrm>
      </p:grpSpPr>
      <p:sp>
        <p:nvSpPr>
          <p:cNvPr id="337" name="Google Shape;337;g2fd5af0ed0b_1_1535"/>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38" name="Google Shape;338;g2fd5af0ed0b_1_1535"/>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39" name="Google Shape;339;g2fd5af0ed0b_1_1535"/>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0" name="Google Shape;340;g2fd5af0ed0b_1_1535"/>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341" name="Google Shape;341;g2fd5af0ed0b_1_1535"/>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2" name="Google Shape;342;g2fd5af0ed0b_1_153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3" name="Google Shape;343;g2fd5af0ed0b_1_153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4" name="Google Shape;344;g2fd5af0ed0b_1_15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5"/>
        <p:cNvGrpSpPr/>
        <p:nvPr/>
      </p:nvGrpSpPr>
      <p:grpSpPr>
        <a:xfrm>
          <a:off x="0" y="0"/>
          <a:ext cx="0" cy="0"/>
          <a:chOff x="0" y="0"/>
          <a:chExt cx="0" cy="0"/>
        </a:xfrm>
      </p:grpSpPr>
      <p:sp>
        <p:nvSpPr>
          <p:cNvPr id="346" name="Google Shape;346;g2fd5af0ed0b_1_154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7" name="Google Shape;347;g2fd5af0ed0b_1_154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8" name="Google Shape;348;g2fd5af0ed0b_1_154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9" name="Google Shape;349;g2fd5af0ed0b_1_154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0"/>
        <p:cNvGrpSpPr/>
        <p:nvPr/>
      </p:nvGrpSpPr>
      <p:grpSpPr>
        <a:xfrm>
          <a:off x="0" y="0"/>
          <a:ext cx="0" cy="0"/>
          <a:chOff x="0" y="0"/>
          <a:chExt cx="0" cy="0"/>
        </a:xfrm>
      </p:grpSpPr>
      <p:sp>
        <p:nvSpPr>
          <p:cNvPr id="351" name="Google Shape;351;g2fd5af0ed0b_1_154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2" name="Google Shape;352;g2fd5af0ed0b_1_1549"/>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353" name="Google Shape;353;g2fd5af0ed0b_1_1549"/>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54" name="Google Shape;354;g2fd5af0ed0b_1_15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5" name="Google Shape;355;g2fd5af0ed0b_1_15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6" name="Google Shape;356;g2fd5af0ed0b_1_15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57"/>
        <p:cNvGrpSpPr/>
        <p:nvPr/>
      </p:nvGrpSpPr>
      <p:grpSpPr>
        <a:xfrm>
          <a:off x="0" y="0"/>
          <a:ext cx="0" cy="0"/>
          <a:chOff x="0" y="0"/>
          <a:chExt cx="0" cy="0"/>
        </a:xfrm>
      </p:grpSpPr>
      <p:sp>
        <p:nvSpPr>
          <p:cNvPr id="358" name="Google Shape;358;g2fd5af0ed0b_1_155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59" name="Google Shape;359;g2fd5af0ed0b_1_1556"/>
          <p:cNvSpPr>
            <a:spLocks noGrp="1"/>
          </p:cNvSpPr>
          <p:nvPr>
            <p:ph type="pic" idx="2"/>
          </p:nvPr>
        </p:nvSpPr>
        <p:spPr>
          <a:xfrm>
            <a:off x="3887391" y="740569"/>
            <a:ext cx="4629300" cy="3655200"/>
          </a:xfrm>
          <a:prstGeom prst="rect">
            <a:avLst/>
          </a:prstGeom>
          <a:noFill/>
          <a:ln>
            <a:noFill/>
          </a:ln>
        </p:spPr>
      </p:sp>
      <p:sp>
        <p:nvSpPr>
          <p:cNvPr id="360" name="Google Shape;360;g2fd5af0ed0b_1_1556"/>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361" name="Google Shape;361;g2fd5af0ed0b_1_15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2" name="Google Shape;362;g2fd5af0ed0b_1_15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63" name="Google Shape;363;g2fd5af0ed0b_1_15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4.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6"/>
        <p:cNvGrpSpPr/>
        <p:nvPr/>
      </p:nvGrpSpPr>
      <p:grpSpPr>
        <a:xfrm>
          <a:off x="0" y="0"/>
          <a:ext cx="0" cy="0"/>
          <a:chOff x="0" y="0"/>
          <a:chExt cx="0" cy="0"/>
        </a:xfrm>
      </p:grpSpPr>
      <p:sp>
        <p:nvSpPr>
          <p:cNvPr id="297" name="Google Shape;297;g2fd5af0ed0b_1_149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8" name="Google Shape;298;g2fd5af0ed0b_1_149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99" name="Google Shape;299;g2fd5af0ed0b_1_14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0" name="Google Shape;300;g2fd5af0ed0b_1_149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301" name="Google Shape;301;g2fd5af0ed0b_1_14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806B-7E4C-BA8A-DF65-214490F03A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A9CA0-B4C0-2BB5-4D3A-1049B2E3F6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523B1-843D-9FC5-C2B4-9A9C9BA696A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87E2F8A1-416D-D203-FFAA-A19F6025C98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E5ACCB3-8AFF-87C7-8421-0795088A236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pPr marL="0" lvl="0" indent="0" algn="r" rtl="0">
              <a:spcBef>
                <a:spcPts val="0"/>
              </a:spcBef>
              <a:spcAft>
                <a:spcPts val="0"/>
              </a:spcAft>
              <a:buNone/>
            </a:pPr>
            <a:fld id="{00000000-1234-1234-1234-123412341234}" type="slidenum">
              <a:rPr lang="en" smtClean="0"/>
              <a:t>‹#›</a:t>
            </a:fld>
            <a:endParaRPr lang="en"/>
          </a:p>
        </p:txBody>
      </p:sp>
      <p:pic>
        <p:nvPicPr>
          <p:cNvPr id="7" name="Picture 6">
            <a:extLst>
              <a:ext uri="{FF2B5EF4-FFF2-40B4-BE49-F238E27FC236}">
                <a16:creationId xmlns:a16="http://schemas.microsoft.com/office/drawing/2014/main" id="{F7502016-1D90-29F9-4718-BA3397431647}"/>
              </a:ext>
            </a:extLst>
          </p:cNvPr>
          <p:cNvPicPr>
            <a:picLocks noChangeAspect="1"/>
          </p:cNvPicPr>
          <p:nvPr/>
        </p:nvPicPr>
        <p:blipFill>
          <a:blip r:embed="rId12"/>
          <a:stretch>
            <a:fillRect/>
          </a:stretch>
        </p:blipFill>
        <p:spPr>
          <a:xfrm>
            <a:off x="7955178" y="0"/>
            <a:ext cx="1188823" cy="411516"/>
          </a:xfrm>
          <a:prstGeom prst="rect">
            <a:avLst/>
          </a:prstGeom>
        </p:spPr>
      </p:pic>
    </p:spTree>
    <p:extLst>
      <p:ext uri="{BB962C8B-B14F-4D97-AF65-F5344CB8AC3E}">
        <p14:creationId xmlns:p14="http://schemas.microsoft.com/office/powerpoint/2010/main" val="376378426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806B-7E4C-BA8A-DF65-214490F03A3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9A9CA0-B4C0-2BB5-4D3A-1049B2E3F6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2523B1-843D-9FC5-C2B4-9A9C9BA696A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endParaRPr lang="en-US" dirty="0"/>
          </a:p>
        </p:txBody>
      </p:sp>
      <p:sp>
        <p:nvSpPr>
          <p:cNvPr id="5" name="Footer Placeholder 4">
            <a:extLst>
              <a:ext uri="{FF2B5EF4-FFF2-40B4-BE49-F238E27FC236}">
                <a16:creationId xmlns:a16="http://schemas.microsoft.com/office/drawing/2014/main" id="{87E2F8A1-416D-D203-FFAA-A19F6025C98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E5ACCB3-8AFF-87C7-8421-0795088A236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pPr marL="0" lvl="0" indent="0" algn="r" rtl="0">
              <a:spcBef>
                <a:spcPts val="0"/>
              </a:spcBef>
              <a:spcAft>
                <a:spcPts val="0"/>
              </a:spcAft>
              <a:buNone/>
            </a:pPr>
            <a:fld id="{00000000-1234-1234-1234-123412341234}" type="slidenum">
              <a:rPr lang="en" smtClean="0"/>
              <a:t>‹#›</a:t>
            </a:fld>
            <a:endParaRPr lang="en" dirty="0"/>
          </a:p>
        </p:txBody>
      </p:sp>
      <p:pic>
        <p:nvPicPr>
          <p:cNvPr id="7" name="Picture 6">
            <a:extLst>
              <a:ext uri="{FF2B5EF4-FFF2-40B4-BE49-F238E27FC236}">
                <a16:creationId xmlns:a16="http://schemas.microsoft.com/office/drawing/2014/main" id="{F7502016-1D90-29F9-4718-BA3397431647}"/>
              </a:ext>
            </a:extLst>
          </p:cNvPr>
          <p:cNvPicPr>
            <a:picLocks noChangeAspect="1"/>
          </p:cNvPicPr>
          <p:nvPr/>
        </p:nvPicPr>
        <p:blipFill>
          <a:blip r:embed="rId13"/>
          <a:stretch>
            <a:fillRect/>
          </a:stretch>
        </p:blipFill>
        <p:spPr>
          <a:xfrm>
            <a:off x="7955178" y="0"/>
            <a:ext cx="1188823" cy="411516"/>
          </a:xfrm>
          <a:prstGeom prst="rect">
            <a:avLst/>
          </a:prstGeom>
        </p:spPr>
      </p:pic>
    </p:spTree>
    <p:extLst>
      <p:ext uri="{BB962C8B-B14F-4D97-AF65-F5344CB8AC3E}">
        <p14:creationId xmlns:p14="http://schemas.microsoft.com/office/powerpoint/2010/main" val="273005989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0.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s://drive.google.com/file/d/1GalUi-LyO2TdCpIcyWBaIbcnuEU2UV26/view?usp=sharing"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FhcfjE7tJDY?si=KWvdFZlF3OKvPCnQ" TargetMode="External"/><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4.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3" Type="http://schemas.openxmlformats.org/officeDocument/2006/relationships/hyperlink" Target="https://uxmag.com/articles/you-are-solving-the-wrong-problem" TargetMode="External"/><Relationship Id="rId2" Type="http://schemas.openxmlformats.org/officeDocument/2006/relationships/notesSlide" Target="../notesSlides/notesSlide60.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image" Target="../media/image27.jpeg"/><Relationship Id="rId4" Type="http://schemas.openxmlformats.org/officeDocument/2006/relationships/image" Target="../media/image26.png"/></Relationships>
</file>

<file path=ppt/slides/_rels/slide61.xml.rels><?xml version="1.0" encoding="UTF-8" standalone="yes"?>
<Relationships xmlns="http://schemas.openxmlformats.org/package/2006/relationships"><Relationship Id="rId3" Type="http://schemas.openxmlformats.org/officeDocument/2006/relationships/hyperlink" Target="http://metacool.typepad.com/metacool/2007/11/heard-at-work.html" TargetMode="External"/><Relationship Id="rId2" Type="http://schemas.openxmlformats.org/officeDocument/2006/relationships/notesSlide" Target="../notesSlides/notesSlide6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hyperlink" Target="http://extreme.stanford.edu/projects/embrace" TargetMode="External"/><Relationship Id="rId2" Type="http://schemas.openxmlformats.org/officeDocument/2006/relationships/notesSlide" Target="../notesSlides/notesSlide62.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hyperlink" Target="http://www.slate.com/blogs/the_eye/2013/11/04/embrace_infant_warmer_creative_confidence_by_tom_and_david_kelley.html" TargetMode="External"/><Relationship Id="rId4" Type="http://schemas.openxmlformats.org/officeDocument/2006/relationships/hyperlink" Target="https://www.embraceinnovations.com/"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hyperlink" Target="https://www.ncbi.nlm.nih.gov/pmc/articles/PMC5665524/" TargetMode="External"/><Relationship Id="rId2" Type="http://schemas.openxmlformats.org/officeDocument/2006/relationships/notesSlide" Target="../notesSlides/notesSlide64.xml"/><Relationship Id="rId1" Type="http://schemas.openxmlformats.org/officeDocument/2006/relationships/slideLayout" Target="../slideLayouts/slideLayout21.xml"/><Relationship Id="rId5" Type="http://schemas.openxmlformats.org/officeDocument/2006/relationships/hyperlink" Target="https://www.youtube.com/watch?v=pmjyZPibH14" TargetMode="Externa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hyperlink" Target="https://www.ideo.com/blog/13-ways-to-make-your-workspace-more-creative" TargetMode="External"/><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6.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hyperlink" Target="https://www.ideo.com/blog/13-ways-to-make-your-workspace-more-creative" TargetMode="External"/><Relationship Id="rId2" Type="http://schemas.openxmlformats.org/officeDocument/2006/relationships/notesSlide" Target="../notesSlides/notesSlide68.xml"/><Relationship Id="rId1" Type="http://schemas.openxmlformats.org/officeDocument/2006/relationships/slideLayout" Target="../slideLayouts/slideLayout23.xml"/><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0.xml"/><Relationship Id="rId1" Type="http://schemas.openxmlformats.org/officeDocument/2006/relationships/slideLayout" Target="../slideLayouts/slideLayout21.xml"/><Relationship Id="rId6" Type="http://schemas.openxmlformats.org/officeDocument/2006/relationships/image" Target="../media/image19.png"/><Relationship Id="rId5" Type="http://schemas.openxmlformats.org/officeDocument/2006/relationships/hyperlink" Target="https://path.box.com/s/ve2wudlqp2y4cm9cmbozgq2fhpn69wyw" TargetMode="Externa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hyperlink" Target="https://path.box.com/s/ve2wudlqp2y4cm9cmbozgq2fhpn69wyw" TargetMode="External"/><Relationship Id="rId2" Type="http://schemas.openxmlformats.org/officeDocument/2006/relationships/notesSlide" Target="../notesSlides/notesSlide71.xml"/><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3.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4.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19.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39.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41.png"/><Relationship Id="rId4" Type="http://schemas.openxmlformats.org/officeDocument/2006/relationships/image" Target="../media/image38.png"/><Relationship Id="rId9" Type="http://schemas.microsoft.com/office/2007/relationships/hdphoto" Target="../media/hdphoto4.wdp"/></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1">
          <a:extLst>
            <a:ext uri="{FF2B5EF4-FFF2-40B4-BE49-F238E27FC236}">
              <a16:creationId xmlns:a16="http://schemas.microsoft.com/office/drawing/2014/main" id="{67B598F8-10A6-4BAF-53DE-E264D41389D5}"/>
            </a:ext>
          </a:extLst>
        </p:cNvPr>
        <p:cNvGrpSpPr/>
        <p:nvPr/>
      </p:nvGrpSpPr>
      <p:grpSpPr>
        <a:xfrm>
          <a:off x="0" y="0"/>
          <a:ext cx="0" cy="0"/>
          <a:chOff x="0" y="0"/>
          <a:chExt cx="0" cy="0"/>
        </a:xfrm>
      </p:grpSpPr>
      <p:sp>
        <p:nvSpPr>
          <p:cNvPr id="422" name="Google Shape;422;p4">
            <a:extLst>
              <a:ext uri="{FF2B5EF4-FFF2-40B4-BE49-F238E27FC236}">
                <a16:creationId xmlns:a16="http://schemas.microsoft.com/office/drawing/2014/main" id="{F7351F67-7CBE-0BCC-AFF9-C23D3FFBD240}"/>
              </a:ext>
            </a:extLst>
          </p:cNvPr>
          <p:cNvSpPr txBox="1">
            <a:spLocks noGrp="1"/>
          </p:cNvSpPr>
          <p:nvPr>
            <p:ph type="title"/>
          </p:nvPr>
        </p:nvSpPr>
        <p:spPr>
          <a:prstGeom prst="rect">
            <a:avLst/>
          </a:prstGeom>
          <a:noFill/>
          <a:ln>
            <a:noFill/>
          </a:ln>
        </p:spPr>
        <p:txBody>
          <a:bodyPr spcFirstLastPara="1" wrap="square" lIns="0" tIns="0" rIns="0" bIns="0" anchor="ctr" anchorCtr="0">
            <a:noAutofit/>
          </a:bodyPr>
          <a:lstStyle/>
          <a:p>
            <a:pPr>
              <a:buSzPts val="3000"/>
            </a:pPr>
            <a:r>
              <a:rPr lang="en" sz="3000" dirty="0">
                <a:latin typeface="Arial" panose="020B0604020202020204" pitchFamily="34" charset="0"/>
                <a:cs typeface="Arial" panose="020B0604020202020204" pitchFamily="34" charset="0"/>
              </a:rPr>
              <a:t>I-LEAD WORKSHOP </a:t>
            </a:r>
            <a:br>
              <a:rPr lang="en" sz="3000" dirty="0">
                <a:latin typeface="Arial" panose="020B0604020202020204" pitchFamily="34" charset="0"/>
                <a:cs typeface="Arial" panose="020B0604020202020204" pitchFamily="34" charset="0"/>
              </a:rPr>
            </a:br>
            <a:r>
              <a:rPr lang="en" sz="3000" dirty="0">
                <a:latin typeface="Arial" panose="020B0604020202020204" pitchFamily="34" charset="0"/>
                <a:cs typeface="Arial" panose="020B0604020202020204" pitchFamily="34" charset="0"/>
              </a:rPr>
              <a:t>Facilitator Notes </a:t>
            </a:r>
            <a:endParaRPr dirty="0">
              <a:latin typeface="Arial" panose="020B0604020202020204" pitchFamily="34" charset="0"/>
              <a:cs typeface="Arial" panose="020B0604020202020204" pitchFamily="34" charset="0"/>
            </a:endParaRPr>
          </a:p>
        </p:txBody>
      </p:sp>
      <p:sp>
        <p:nvSpPr>
          <p:cNvPr id="14" name="Content Placeholder 13">
            <a:extLst>
              <a:ext uri="{FF2B5EF4-FFF2-40B4-BE49-F238E27FC236}">
                <a16:creationId xmlns:a16="http://schemas.microsoft.com/office/drawing/2014/main" id="{6BA78481-8167-0F4E-39A8-6E70C92833A6}"/>
              </a:ext>
            </a:extLst>
          </p:cNvPr>
          <p:cNvSpPr>
            <a:spLocks noGrp="1"/>
          </p:cNvSpPr>
          <p:nvPr>
            <p:ph idx="1"/>
          </p:nvPr>
        </p:nvSpPr>
        <p:spPr/>
        <p:txBody>
          <a:bodyPr/>
          <a:lstStyle/>
          <a:p>
            <a:endParaRPr lang="en-US"/>
          </a:p>
        </p:txBody>
      </p:sp>
      <p:grpSp>
        <p:nvGrpSpPr>
          <p:cNvPr id="423" name="Google Shape;423;p4">
            <a:extLst>
              <a:ext uri="{FF2B5EF4-FFF2-40B4-BE49-F238E27FC236}">
                <a16:creationId xmlns:a16="http://schemas.microsoft.com/office/drawing/2014/main" id="{11F762E0-61D1-3F6D-7485-997C466F434E}"/>
              </a:ext>
            </a:extLst>
          </p:cNvPr>
          <p:cNvGrpSpPr/>
          <p:nvPr/>
        </p:nvGrpSpPr>
        <p:grpSpPr>
          <a:xfrm rot="5400000" flipH="1">
            <a:off x="0" y="2925099"/>
            <a:ext cx="2219420" cy="2219419"/>
            <a:chOff x="0" y="12289"/>
            <a:chExt cx="3550" cy="3551"/>
          </a:xfrm>
        </p:grpSpPr>
        <p:sp>
          <p:nvSpPr>
            <p:cNvPr id="424" name="Google Shape;424;p4">
              <a:extLst>
                <a:ext uri="{FF2B5EF4-FFF2-40B4-BE49-F238E27FC236}">
                  <a16:creationId xmlns:a16="http://schemas.microsoft.com/office/drawing/2014/main" id="{868A598B-49F8-138F-0DCA-1328BC1089BC}"/>
                </a:ext>
              </a:extLst>
            </p:cNvPr>
            <p:cNvSpPr/>
            <p:nvPr/>
          </p:nvSpPr>
          <p:spPr>
            <a:xfrm>
              <a:off x="0" y="12289"/>
              <a:ext cx="1789" cy="2386"/>
            </a:xfrm>
            <a:custGeom>
              <a:avLst/>
              <a:gdLst/>
              <a:ahLst/>
              <a:cxnLst/>
              <a:rect l="l" t="t" r="r" b="b"/>
              <a:pathLst>
                <a:path w="1789" h="2386" extrusionOk="0">
                  <a:moveTo>
                    <a:pt x="0" y="0"/>
                  </a:moveTo>
                  <a:lnTo>
                    <a:pt x="0" y="1194"/>
                  </a:lnTo>
                  <a:lnTo>
                    <a:pt x="1192" y="2386"/>
                  </a:lnTo>
                  <a:lnTo>
                    <a:pt x="1789" y="1789"/>
                  </a:lnTo>
                  <a:lnTo>
                    <a:pt x="0" y="0"/>
                  </a:lnTo>
                  <a:close/>
                </a:path>
              </a:pathLst>
            </a:custGeom>
            <a:solidFill>
              <a:schemeClr val="accent6"/>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425" name="Google Shape;425;p4">
              <a:extLst>
                <a:ext uri="{FF2B5EF4-FFF2-40B4-BE49-F238E27FC236}">
                  <a16:creationId xmlns:a16="http://schemas.microsoft.com/office/drawing/2014/main" id="{AF954E88-826F-B90A-ED06-437C6E80BD05}"/>
                </a:ext>
              </a:extLst>
            </p:cNvPr>
            <p:cNvSpPr/>
            <p:nvPr/>
          </p:nvSpPr>
          <p:spPr>
            <a:xfrm>
              <a:off x="0" y="14678"/>
              <a:ext cx="1162" cy="1162"/>
            </a:xfrm>
            <a:custGeom>
              <a:avLst/>
              <a:gdLst/>
              <a:ahLst/>
              <a:cxnLst/>
              <a:rect l="l" t="t" r="r" b="b"/>
              <a:pathLst>
                <a:path w="1162" h="1162" extrusionOk="0">
                  <a:moveTo>
                    <a:pt x="0" y="0"/>
                  </a:moveTo>
                  <a:lnTo>
                    <a:pt x="0" y="1161"/>
                  </a:lnTo>
                  <a:lnTo>
                    <a:pt x="1161" y="116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sp>
          <p:nvSpPr>
            <p:cNvPr id="426" name="Google Shape;426;p4">
              <a:extLst>
                <a:ext uri="{FF2B5EF4-FFF2-40B4-BE49-F238E27FC236}">
                  <a16:creationId xmlns:a16="http://schemas.microsoft.com/office/drawing/2014/main" id="{0A8EF416-7F3A-87BE-FCB3-4190A8BC71A2}"/>
                </a:ext>
              </a:extLst>
            </p:cNvPr>
            <p:cNvSpPr/>
            <p:nvPr/>
          </p:nvSpPr>
          <p:spPr>
            <a:xfrm>
              <a:off x="1221" y="14675"/>
              <a:ext cx="2329" cy="1165"/>
            </a:xfrm>
            <a:custGeom>
              <a:avLst/>
              <a:gdLst/>
              <a:ahLst/>
              <a:cxnLst/>
              <a:rect l="l" t="t" r="r" b="b"/>
              <a:pathLst>
                <a:path w="2329" h="1165" extrusionOk="0">
                  <a:moveTo>
                    <a:pt x="2329" y="1164"/>
                  </a:moveTo>
                  <a:lnTo>
                    <a:pt x="1165" y="0"/>
                  </a:lnTo>
                  <a:lnTo>
                    <a:pt x="0" y="1164"/>
                  </a:lnTo>
                  <a:lnTo>
                    <a:pt x="2329" y="1164"/>
                  </a:lnTo>
                </a:path>
              </a:pathLst>
            </a:custGeom>
            <a:solidFill>
              <a:schemeClr val="accent3"/>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ibre Franklin"/>
                <a:ea typeface="Libre Franklin"/>
                <a:cs typeface="Libre Franklin"/>
                <a:sym typeface="Libre Franklin"/>
              </a:endParaRPr>
            </a:p>
          </p:txBody>
        </p:sp>
      </p:grpSp>
      <p:sp>
        <p:nvSpPr>
          <p:cNvPr id="428" name="Google Shape;428;p4">
            <a:extLst>
              <a:ext uri="{FF2B5EF4-FFF2-40B4-BE49-F238E27FC236}">
                <a16:creationId xmlns:a16="http://schemas.microsoft.com/office/drawing/2014/main" id="{B3EA7163-2C0A-9144-EBE0-91AEDCBAAE11}"/>
              </a:ext>
            </a:extLst>
          </p:cNvPr>
          <p:cNvSpPr/>
          <p:nvPr/>
        </p:nvSpPr>
        <p:spPr>
          <a:xfrm>
            <a:off x="7501" y="1234081"/>
            <a:ext cx="9136499" cy="395358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algn="ctr">
              <a:buSzPts val="1400"/>
            </a:pPr>
            <a:r>
              <a:rPr lang="en-US">
                <a:solidFill>
                  <a:schemeClr val="lt1"/>
                </a:solidFill>
                <a:latin typeface="Libre Franklin"/>
                <a:ea typeface="Libre Franklin"/>
                <a:cs typeface="Libre Franklin"/>
              </a:rPr>
              <a:t>This </a:t>
            </a:r>
            <a:endParaRPr sz="1400" b="0" i="0" u="none" strike="noStrike" cap="none">
              <a:solidFill>
                <a:schemeClr val="lt1"/>
              </a:solidFill>
              <a:latin typeface="Libre Franklin"/>
              <a:ea typeface="Libre Franklin"/>
              <a:cs typeface="Libre Franklin"/>
              <a:sym typeface="Libre Franklin"/>
            </a:endParaRPr>
          </a:p>
        </p:txBody>
      </p:sp>
      <p:sp>
        <p:nvSpPr>
          <p:cNvPr id="2" name="TextBox 1">
            <a:extLst>
              <a:ext uri="{FF2B5EF4-FFF2-40B4-BE49-F238E27FC236}">
                <a16:creationId xmlns:a16="http://schemas.microsoft.com/office/drawing/2014/main" id="{8B87FFC4-67F7-2374-212B-6A2BC52CF444}"/>
              </a:ext>
            </a:extLst>
          </p:cNvPr>
          <p:cNvSpPr txBox="1"/>
          <p:nvPr/>
        </p:nvSpPr>
        <p:spPr>
          <a:xfrm>
            <a:off x="446689" y="1445592"/>
            <a:ext cx="8151025" cy="28931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This is the master slide deck for </a:t>
            </a:r>
            <a:r>
              <a:rPr lang="en-US" b="1" dirty="0"/>
              <a:t>DAY TWO </a:t>
            </a:r>
            <a:r>
              <a:rPr lang="en-US" dirty="0"/>
              <a:t>of the I-LEAD Workshop for facilitators. It is intended to make the process of preparing and conducting the workshop easier, and the decks are designed to be customizable to your context.  </a:t>
            </a:r>
          </a:p>
          <a:p>
            <a:endParaRPr lang="en-US" dirty="0"/>
          </a:p>
          <a:p>
            <a:r>
              <a:rPr lang="en-US" dirty="0"/>
              <a:t>Make a copy of this deck to keep as a backup.  </a:t>
            </a:r>
          </a:p>
          <a:p>
            <a:endParaRPr lang="en-US" dirty="0"/>
          </a:p>
          <a:p>
            <a:r>
              <a:rPr lang="en-US" dirty="0"/>
              <a:t>Throughout the deck you will see facilitator instructions written in </a:t>
            </a:r>
            <a:r>
              <a:rPr lang="en-US" dirty="0">
                <a:solidFill>
                  <a:srgbClr val="FF0000"/>
                </a:solidFill>
              </a:rPr>
              <a:t>red text on the slides</a:t>
            </a:r>
            <a:r>
              <a:rPr lang="en-US" dirty="0"/>
              <a:t>. The intent is that you replace this text with relevant details specific to your workshop. You will also find </a:t>
            </a:r>
            <a:r>
              <a:rPr lang="en-US" dirty="0">
                <a:solidFill>
                  <a:srgbClr val="FF0000"/>
                </a:solidFill>
              </a:rPr>
              <a:t>instructions and helpful guidance in red text </a:t>
            </a:r>
            <a:r>
              <a:rPr lang="en-US" dirty="0"/>
              <a:t>in the speaker notes, along with a more comprehensive explanation of the content on the slides.</a:t>
            </a:r>
          </a:p>
          <a:p>
            <a:r>
              <a:rPr lang="en-US" dirty="0"/>
              <a:t>  </a:t>
            </a:r>
          </a:p>
          <a:p>
            <a:r>
              <a:rPr lang="en-US" dirty="0"/>
              <a:t>The </a:t>
            </a:r>
            <a:r>
              <a:rPr lang="en-US" dirty="0">
                <a:solidFill>
                  <a:srgbClr val="FF0000"/>
                </a:solidFill>
              </a:rPr>
              <a:t>red text in the speaker notes</a:t>
            </a:r>
            <a:r>
              <a:rPr lang="en-US" dirty="0"/>
              <a:t> should be removed when you are ready to share the final deck with the workshop participants. </a:t>
            </a:r>
          </a:p>
        </p:txBody>
      </p:sp>
    </p:spTree>
    <p:extLst>
      <p:ext uri="{BB962C8B-B14F-4D97-AF65-F5344CB8AC3E}">
        <p14:creationId xmlns:p14="http://schemas.microsoft.com/office/powerpoint/2010/main" val="1047449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pic>
        <p:nvPicPr>
          <p:cNvPr id="1774" name="Google Shape;1774;g2fd5af0ed0b_1_808"/>
          <p:cNvPicPr preferRelativeResize="0"/>
          <p:nvPr/>
        </p:nvPicPr>
        <p:blipFill rotWithShape="1">
          <a:blip r:embed="rId3">
            <a:alphaModFix/>
          </a:blip>
          <a:srcRect/>
          <a:stretch/>
        </p:blipFill>
        <p:spPr>
          <a:xfrm>
            <a:off x="6813725" y="1162050"/>
            <a:ext cx="2317333" cy="2811235"/>
          </a:xfrm>
          <a:prstGeom prst="rect">
            <a:avLst/>
          </a:prstGeom>
          <a:noFill/>
          <a:ln>
            <a:noFill/>
          </a:ln>
        </p:spPr>
      </p:pic>
      <p:pic>
        <p:nvPicPr>
          <p:cNvPr id="1775" name="Google Shape;1775;g2fd5af0ed0b_1_808"/>
          <p:cNvPicPr preferRelativeResize="0"/>
          <p:nvPr/>
        </p:nvPicPr>
        <p:blipFill rotWithShape="1">
          <a:blip r:embed="rId4">
            <a:alphaModFix/>
          </a:blip>
          <a:srcRect/>
          <a:stretch/>
        </p:blipFill>
        <p:spPr>
          <a:xfrm>
            <a:off x="0" y="1162050"/>
            <a:ext cx="2600868" cy="2811235"/>
          </a:xfrm>
          <a:prstGeom prst="rect">
            <a:avLst/>
          </a:prstGeom>
          <a:noFill/>
          <a:ln>
            <a:noFill/>
          </a:ln>
        </p:spPr>
      </p:pic>
      <p:sp>
        <p:nvSpPr>
          <p:cNvPr id="1776" name="Google Shape;1776;g2fd5af0ed0b_1_808"/>
          <p:cNvSpPr txBox="1"/>
          <p:nvPr/>
        </p:nvSpPr>
        <p:spPr>
          <a:xfrm>
            <a:off x="451774" y="1599478"/>
            <a:ext cx="1908300" cy="392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Calibri"/>
              <a:buNone/>
            </a:pPr>
            <a:r>
              <a:rPr lang="en" sz="2100" b="1" i="0" u="none" strike="noStrike" cap="none">
                <a:solidFill>
                  <a:srgbClr val="000000"/>
                </a:solidFill>
                <a:latin typeface="Calibri"/>
                <a:ea typeface="Calibri"/>
                <a:cs typeface="Calibri"/>
                <a:sym typeface="Calibri"/>
              </a:rPr>
              <a:t>CURRENT STATE</a:t>
            </a:r>
            <a:endParaRPr sz="1100"/>
          </a:p>
        </p:txBody>
      </p:sp>
      <p:sp>
        <p:nvSpPr>
          <p:cNvPr id="1777" name="Google Shape;1777;g2fd5af0ed0b_1_808"/>
          <p:cNvSpPr txBox="1"/>
          <p:nvPr/>
        </p:nvSpPr>
        <p:spPr>
          <a:xfrm>
            <a:off x="7285715" y="1599478"/>
            <a:ext cx="1735200" cy="392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Calibri"/>
              <a:buNone/>
            </a:pPr>
            <a:r>
              <a:rPr lang="en" sz="2100" b="1" i="0" u="none" strike="noStrike" cap="none">
                <a:solidFill>
                  <a:srgbClr val="000000"/>
                </a:solidFill>
                <a:latin typeface="Calibri"/>
                <a:ea typeface="Calibri"/>
                <a:cs typeface="Calibri"/>
                <a:sym typeface="Calibri"/>
              </a:rPr>
              <a:t>FUTURE STATE</a:t>
            </a:r>
            <a:endParaRPr sz="1100"/>
          </a:p>
        </p:txBody>
      </p:sp>
      <p:sp>
        <p:nvSpPr>
          <p:cNvPr id="1778" name="Google Shape;1778;g2fd5af0ed0b_1_808"/>
          <p:cNvSpPr txBox="1"/>
          <p:nvPr/>
        </p:nvSpPr>
        <p:spPr>
          <a:xfrm>
            <a:off x="2954330" y="2123181"/>
            <a:ext cx="3506100" cy="1177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 sz="2400" b="0" i="0" u="none" strike="noStrike" cap="none">
                <a:solidFill>
                  <a:srgbClr val="000000"/>
                </a:solidFill>
                <a:latin typeface="Calibri"/>
                <a:ea typeface="Calibri"/>
                <a:cs typeface="Calibri"/>
                <a:sym typeface="Calibri"/>
              </a:rPr>
              <a:t>…a recognized gap between current state and future state.</a:t>
            </a:r>
            <a:endParaRPr sz="1100"/>
          </a:p>
        </p:txBody>
      </p:sp>
      <p:cxnSp>
        <p:nvCxnSpPr>
          <p:cNvPr id="1779" name="Google Shape;1779;g2fd5af0ed0b_1_808"/>
          <p:cNvCxnSpPr/>
          <p:nvPr/>
        </p:nvCxnSpPr>
        <p:spPr>
          <a:xfrm rot="10800000">
            <a:off x="2756864" y="1768709"/>
            <a:ext cx="987300" cy="0"/>
          </a:xfrm>
          <a:prstGeom prst="straightConnector1">
            <a:avLst/>
          </a:prstGeom>
          <a:noFill/>
          <a:ln w="76200" cap="flat" cmpd="sng">
            <a:solidFill>
              <a:schemeClr val="dk1"/>
            </a:solidFill>
            <a:prstDash val="solid"/>
            <a:miter lim="800000"/>
            <a:headEnd type="none" w="sm" len="sm"/>
            <a:tailEnd type="stealth" w="med" len="med"/>
          </a:ln>
        </p:spPr>
      </p:cxnSp>
      <p:cxnSp>
        <p:nvCxnSpPr>
          <p:cNvPr id="1780" name="Google Shape;1780;g2fd5af0ed0b_1_808"/>
          <p:cNvCxnSpPr>
            <a:stCxn id="1781" idx="3"/>
          </p:cNvCxnSpPr>
          <p:nvPr/>
        </p:nvCxnSpPr>
        <p:spPr>
          <a:xfrm>
            <a:off x="5572364" y="1768751"/>
            <a:ext cx="1143300" cy="0"/>
          </a:xfrm>
          <a:prstGeom prst="straightConnector1">
            <a:avLst/>
          </a:prstGeom>
          <a:noFill/>
          <a:ln w="76200" cap="flat" cmpd="sng">
            <a:solidFill>
              <a:schemeClr val="dk1"/>
            </a:solidFill>
            <a:prstDash val="solid"/>
            <a:miter lim="800000"/>
            <a:headEnd type="none" w="sm" len="sm"/>
            <a:tailEnd type="stealth" w="med" len="med"/>
          </a:ln>
        </p:spPr>
      </p:cxnSp>
      <p:sp>
        <p:nvSpPr>
          <p:cNvPr id="1781" name="Google Shape;1781;g2fd5af0ed0b_1_808"/>
          <p:cNvSpPr txBox="1"/>
          <p:nvPr/>
        </p:nvSpPr>
        <p:spPr>
          <a:xfrm>
            <a:off x="3855164" y="1503251"/>
            <a:ext cx="17172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FF0000"/>
              </a:buClr>
              <a:buSzPts val="3000"/>
              <a:buFont typeface="Calibri"/>
              <a:buNone/>
            </a:pPr>
            <a:r>
              <a:rPr lang="en" sz="3000" b="1" i="0" u="none" strike="noStrike" cap="none">
                <a:solidFill>
                  <a:srgbClr val="FF0000"/>
                </a:solidFill>
                <a:latin typeface="Calibri"/>
                <a:ea typeface="Calibri"/>
                <a:cs typeface="Calibri"/>
                <a:sym typeface="Calibri"/>
              </a:rPr>
              <a:t>PROBLEM</a:t>
            </a:r>
            <a:endParaRPr sz="3000" b="1" i="0" u="none" strike="noStrike" cap="none">
              <a:solidFill>
                <a:srgbClr val="FF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6"/>
        <p:cNvGrpSpPr/>
        <p:nvPr/>
      </p:nvGrpSpPr>
      <p:grpSpPr>
        <a:xfrm>
          <a:off x="0" y="0"/>
          <a:ext cx="0" cy="0"/>
          <a:chOff x="0" y="0"/>
          <a:chExt cx="0" cy="0"/>
        </a:xfrm>
      </p:grpSpPr>
      <p:pic>
        <p:nvPicPr>
          <p:cNvPr id="1787" name="Google Shape;1787;g2fd5af0ed0b_1_820"/>
          <p:cNvPicPr preferRelativeResize="0"/>
          <p:nvPr/>
        </p:nvPicPr>
        <p:blipFill rotWithShape="1">
          <a:blip r:embed="rId3">
            <a:alphaModFix/>
          </a:blip>
          <a:srcRect/>
          <a:stretch/>
        </p:blipFill>
        <p:spPr>
          <a:xfrm>
            <a:off x="0" y="1162050"/>
            <a:ext cx="9136520" cy="2811235"/>
          </a:xfrm>
          <a:prstGeom prst="rect">
            <a:avLst/>
          </a:prstGeom>
          <a:noFill/>
          <a:ln>
            <a:noFill/>
          </a:ln>
        </p:spPr>
      </p:pic>
      <p:sp>
        <p:nvSpPr>
          <p:cNvPr id="1788" name="Google Shape;1788;g2fd5af0ed0b_1_820"/>
          <p:cNvSpPr txBox="1"/>
          <p:nvPr/>
        </p:nvSpPr>
        <p:spPr>
          <a:xfrm>
            <a:off x="451774" y="1599478"/>
            <a:ext cx="1908300" cy="392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Calibri"/>
              <a:buNone/>
            </a:pPr>
            <a:r>
              <a:rPr lang="en" sz="2100" b="1" i="0" u="none" strike="noStrike" cap="none">
                <a:solidFill>
                  <a:srgbClr val="000000"/>
                </a:solidFill>
                <a:latin typeface="Calibri"/>
                <a:ea typeface="Calibri"/>
                <a:cs typeface="Calibri"/>
                <a:sym typeface="Calibri"/>
              </a:rPr>
              <a:t>CURRENT STATE</a:t>
            </a:r>
            <a:endParaRPr sz="1100"/>
          </a:p>
        </p:txBody>
      </p:sp>
      <p:sp>
        <p:nvSpPr>
          <p:cNvPr id="1789" name="Google Shape;1789;g2fd5af0ed0b_1_820"/>
          <p:cNvSpPr txBox="1"/>
          <p:nvPr/>
        </p:nvSpPr>
        <p:spPr>
          <a:xfrm>
            <a:off x="7285715" y="1599478"/>
            <a:ext cx="1735200" cy="392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100"/>
              <a:buFont typeface="Calibri"/>
              <a:buNone/>
            </a:pPr>
            <a:r>
              <a:rPr lang="en" sz="2100" b="1" i="0" u="none" strike="noStrike" cap="none">
                <a:solidFill>
                  <a:srgbClr val="000000"/>
                </a:solidFill>
                <a:latin typeface="Calibri"/>
                <a:ea typeface="Calibri"/>
                <a:cs typeface="Calibri"/>
                <a:sym typeface="Calibri"/>
              </a:rPr>
              <a:t>FUTURE STATE</a:t>
            </a:r>
            <a:endParaRPr sz="1100"/>
          </a:p>
        </p:txBody>
      </p:sp>
      <p:sp>
        <p:nvSpPr>
          <p:cNvPr id="1790" name="Google Shape;1790;g2fd5af0ed0b_1_820"/>
          <p:cNvSpPr txBox="1"/>
          <p:nvPr/>
        </p:nvSpPr>
        <p:spPr>
          <a:xfrm>
            <a:off x="3220057" y="1454592"/>
            <a:ext cx="32055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2E75B5"/>
              </a:buClr>
              <a:buSzPts val="3000"/>
              <a:buFont typeface="Calibri"/>
              <a:buNone/>
            </a:pPr>
            <a:r>
              <a:rPr lang="en" sz="3000" b="1" i="0" u="none" strike="noStrike" cap="none">
                <a:solidFill>
                  <a:srgbClr val="2E75B5"/>
                </a:solidFill>
                <a:latin typeface="Calibri"/>
                <a:ea typeface="Calibri"/>
                <a:cs typeface="Calibri"/>
                <a:sym typeface="Calibri"/>
              </a:rPr>
              <a:t>PROBLEM SOLVING</a:t>
            </a:r>
            <a:endParaRPr sz="1100"/>
          </a:p>
        </p:txBody>
      </p:sp>
      <p:sp>
        <p:nvSpPr>
          <p:cNvPr id="1791" name="Google Shape;1791;g2fd5af0ed0b_1_820"/>
          <p:cNvSpPr txBox="1"/>
          <p:nvPr/>
        </p:nvSpPr>
        <p:spPr>
          <a:xfrm>
            <a:off x="812902" y="4006757"/>
            <a:ext cx="7819200" cy="808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 sz="2400" b="0" i="0" u="none" strike="noStrike" cap="none">
                <a:solidFill>
                  <a:srgbClr val="000000"/>
                </a:solidFill>
                <a:latin typeface="Calibri"/>
                <a:ea typeface="Calibri"/>
                <a:cs typeface="Calibri"/>
                <a:sym typeface="Calibri"/>
              </a:rPr>
              <a:t>…a systematic (step-by-step, logical) approach to bridge the gap between current state to future state.</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6"/>
        <p:cNvGrpSpPr/>
        <p:nvPr/>
      </p:nvGrpSpPr>
      <p:grpSpPr>
        <a:xfrm>
          <a:off x="0" y="0"/>
          <a:ext cx="0" cy="0"/>
          <a:chOff x="0" y="0"/>
          <a:chExt cx="0" cy="0"/>
        </a:xfrm>
      </p:grpSpPr>
      <p:sp>
        <p:nvSpPr>
          <p:cNvPr id="1797" name="Google Shape;1797;g2fd5af0ed0b_1_829"/>
          <p:cNvSpPr txBox="1"/>
          <p:nvPr/>
        </p:nvSpPr>
        <p:spPr>
          <a:xfrm>
            <a:off x="5059971" y="1337969"/>
            <a:ext cx="3483900" cy="2166600"/>
          </a:xfrm>
          <a:prstGeom prst="rect">
            <a:avLst/>
          </a:prstGeom>
          <a:noFill/>
          <a:ln>
            <a:noFill/>
          </a:ln>
        </p:spPr>
        <p:txBody>
          <a:bodyPr spcFirstLastPara="1" wrap="square" lIns="68575" tIns="34275" rIns="68575" bIns="34275" anchor="b" anchorCtr="0">
            <a:normAutofit/>
          </a:bodyPr>
          <a:lstStyle/>
          <a:p>
            <a:pPr marL="0" marR="0" lvl="0" indent="0" algn="l" rtl="0">
              <a:lnSpc>
                <a:spcPct val="90000"/>
              </a:lnSpc>
              <a:spcBef>
                <a:spcPts val="0"/>
              </a:spcBef>
              <a:spcAft>
                <a:spcPts val="0"/>
              </a:spcAft>
              <a:buNone/>
            </a:pPr>
            <a:r>
              <a:rPr lang="en" sz="2900">
                <a:solidFill>
                  <a:schemeClr val="dk1"/>
                </a:solidFill>
                <a:latin typeface="Calibri"/>
                <a:ea typeface="Calibri"/>
                <a:cs typeface="Calibri"/>
                <a:sym typeface="Calibri"/>
              </a:rPr>
              <a:t>As problem solvers, we can become a part of the problem or a part of the solution. </a:t>
            </a:r>
            <a:endParaRPr sz="1100"/>
          </a:p>
        </p:txBody>
      </p:sp>
      <p:pic>
        <p:nvPicPr>
          <p:cNvPr id="1798" name="Google Shape;1798;g2fd5af0ed0b_1_829"/>
          <p:cNvPicPr preferRelativeResize="0"/>
          <p:nvPr/>
        </p:nvPicPr>
        <p:blipFill rotWithShape="1">
          <a:blip r:embed="rId3">
            <a:alphaModFix/>
          </a:blip>
          <a:srcRect l="15633" r="18486"/>
          <a:stretch/>
        </p:blipFill>
        <p:spPr>
          <a:xfrm>
            <a:off x="15" y="8"/>
            <a:ext cx="4518116" cy="5143500"/>
          </a:xfrm>
          <a:custGeom>
            <a:avLst/>
            <a:gdLst/>
            <a:ahLst/>
            <a:cxnLst/>
            <a:rect l="l" t="t" r="r" b="b"/>
            <a:pathLst>
              <a:path w="6024154" h="6858000" extrusionOk="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pic>
        <p:nvPicPr>
          <p:cNvPr id="1803" name="Google Shape;1803;g2fd5af0ed0b_1_836"/>
          <p:cNvPicPr preferRelativeResize="0"/>
          <p:nvPr/>
        </p:nvPicPr>
        <p:blipFill rotWithShape="1">
          <a:blip r:embed="rId3">
            <a:alphaModFix/>
          </a:blip>
          <a:srcRect/>
          <a:stretch/>
        </p:blipFill>
        <p:spPr>
          <a:xfrm>
            <a:off x="0" y="731088"/>
            <a:ext cx="9144000" cy="4412412"/>
          </a:xfrm>
          <a:prstGeom prst="rect">
            <a:avLst/>
          </a:prstGeom>
          <a:noFill/>
          <a:ln>
            <a:noFill/>
          </a:ln>
        </p:spPr>
      </p:pic>
      <p:sp>
        <p:nvSpPr>
          <p:cNvPr id="1804" name="Google Shape;1804;g2fd5af0ed0b_1_836"/>
          <p:cNvSpPr txBox="1"/>
          <p:nvPr/>
        </p:nvSpPr>
        <p:spPr>
          <a:xfrm>
            <a:off x="129395" y="129396"/>
            <a:ext cx="5907000" cy="484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700"/>
              <a:buFont typeface="Calibri"/>
              <a:buNone/>
            </a:pPr>
            <a:r>
              <a:rPr lang="en" sz="2700" b="1" i="0" u="none" strike="noStrike" cap="none">
                <a:solidFill>
                  <a:srgbClr val="000000"/>
                </a:solidFill>
                <a:latin typeface="Calibri"/>
                <a:ea typeface="Calibri"/>
                <a:cs typeface="Calibri"/>
                <a:sym typeface="Calibri"/>
              </a:rPr>
              <a:t>THE SIX BLIND MEN AND THE ELEPHANT</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9"/>
        <p:cNvGrpSpPr/>
        <p:nvPr/>
      </p:nvGrpSpPr>
      <p:grpSpPr>
        <a:xfrm>
          <a:off x="0" y="0"/>
          <a:ext cx="0" cy="0"/>
          <a:chOff x="0" y="0"/>
          <a:chExt cx="0" cy="0"/>
        </a:xfrm>
      </p:grpSpPr>
      <p:sp>
        <p:nvSpPr>
          <p:cNvPr id="1810" name="Google Shape;1810;g2fd5af0ed0b_1_842"/>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700"/>
              <a:buFont typeface="Calibri"/>
              <a:buNone/>
            </a:pPr>
            <a:r>
              <a:rPr lang="en" sz="2700" dirty="0"/>
              <a:t>Why We are Vulnerable to Failure in Problem Solving?</a:t>
            </a:r>
            <a:endParaRPr dirty="0"/>
          </a:p>
        </p:txBody>
      </p:sp>
      <p:sp>
        <p:nvSpPr>
          <p:cNvPr id="1811" name="Google Shape;1811;g2fd5af0ed0b_1_842"/>
          <p:cNvSpPr txBox="1"/>
          <p:nvPr/>
        </p:nvSpPr>
        <p:spPr>
          <a:xfrm>
            <a:off x="933451" y="3543121"/>
            <a:ext cx="2149500" cy="1023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rgbClr val="000000"/>
                </a:solidFill>
                <a:latin typeface="Calibri"/>
                <a:ea typeface="Calibri"/>
                <a:cs typeface="Calibri"/>
                <a:sym typeface="Calibri"/>
              </a:rPr>
              <a:t>Psychological (self)</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Illusion – things are better</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Bias towards preconceptions</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Ignore what other people do</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Ignore real problems</a:t>
            </a:r>
            <a:endParaRPr sz="1100"/>
          </a:p>
        </p:txBody>
      </p:sp>
      <p:sp>
        <p:nvSpPr>
          <p:cNvPr id="1812" name="Google Shape;1812;g2fd5af0ed0b_1_842"/>
          <p:cNvSpPr txBox="1"/>
          <p:nvPr/>
        </p:nvSpPr>
        <p:spPr>
          <a:xfrm>
            <a:off x="3739825" y="3543121"/>
            <a:ext cx="1880700" cy="1208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rgbClr val="000000"/>
                </a:solidFill>
                <a:latin typeface="Calibri"/>
                <a:ea typeface="Calibri"/>
                <a:cs typeface="Calibri"/>
                <a:sym typeface="Calibri"/>
              </a:rPr>
              <a:t>Organizational</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Complexity</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Fragmented information</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Information filtering</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Organizational silos</a:t>
            </a:r>
            <a:endParaRPr sz="1400">
              <a:solidFill>
                <a:srgbClr val="000000"/>
              </a:solidFill>
              <a:latin typeface="Calibri"/>
              <a:ea typeface="Calibri"/>
              <a:cs typeface="Calibri"/>
              <a:sym typeface="Calibri"/>
            </a:endParaRPr>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Dispersed responsibility</a:t>
            </a:r>
            <a:endParaRPr sz="1100"/>
          </a:p>
        </p:txBody>
      </p:sp>
      <p:sp>
        <p:nvSpPr>
          <p:cNvPr id="1813" name="Google Shape;1813;g2fd5af0ed0b_1_842"/>
          <p:cNvSpPr txBox="1"/>
          <p:nvPr/>
        </p:nvSpPr>
        <p:spPr>
          <a:xfrm>
            <a:off x="6238876" y="3543121"/>
            <a:ext cx="2307900" cy="12084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b="1">
                <a:solidFill>
                  <a:srgbClr val="000000"/>
                </a:solidFill>
                <a:latin typeface="Calibri"/>
                <a:ea typeface="Calibri"/>
                <a:cs typeface="Calibri"/>
                <a:sym typeface="Calibri"/>
              </a:rPr>
              <a:t>Political</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Systemic decision-making flaws</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Imbalance of power</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Vested interests</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Conflict of interest</a:t>
            </a:r>
            <a:endParaRPr sz="1100"/>
          </a:p>
          <a:p>
            <a:pPr marL="215900" marR="0" lvl="0" indent="-215900" algn="l" rtl="0">
              <a:spcBef>
                <a:spcPts val="0"/>
              </a:spcBef>
              <a:spcAft>
                <a:spcPts val="0"/>
              </a:spcAft>
              <a:buClr>
                <a:srgbClr val="000000"/>
              </a:buClr>
              <a:buSzPts val="1200"/>
              <a:buFont typeface="Noto Sans Symbols"/>
              <a:buChar char="▪"/>
            </a:pPr>
            <a:r>
              <a:rPr lang="en" sz="1200">
                <a:solidFill>
                  <a:srgbClr val="000000"/>
                </a:solidFill>
                <a:latin typeface="Calibri"/>
                <a:ea typeface="Calibri"/>
                <a:cs typeface="Calibri"/>
                <a:sym typeface="Calibri"/>
              </a:rPr>
              <a:t>Governmental dynamics</a:t>
            </a:r>
            <a:endParaRPr sz="1100"/>
          </a:p>
        </p:txBody>
      </p:sp>
      <p:pic>
        <p:nvPicPr>
          <p:cNvPr id="1814" name="Google Shape;1814;g2fd5af0ed0b_1_842"/>
          <p:cNvPicPr preferRelativeResize="0"/>
          <p:nvPr/>
        </p:nvPicPr>
        <p:blipFill rotWithShape="1">
          <a:blip r:embed="rId3">
            <a:alphaModFix/>
          </a:blip>
          <a:srcRect l="24000" t="20000" r="13999"/>
          <a:stretch/>
        </p:blipFill>
        <p:spPr>
          <a:xfrm>
            <a:off x="959665" y="1257122"/>
            <a:ext cx="1771650" cy="2286000"/>
          </a:xfrm>
          <a:prstGeom prst="rect">
            <a:avLst/>
          </a:prstGeom>
          <a:noFill/>
          <a:ln>
            <a:noFill/>
          </a:ln>
        </p:spPr>
      </p:pic>
      <p:pic>
        <p:nvPicPr>
          <p:cNvPr id="1815" name="Google Shape;1815;g2fd5af0ed0b_1_842"/>
          <p:cNvPicPr preferRelativeResize="0"/>
          <p:nvPr/>
        </p:nvPicPr>
        <p:blipFill rotWithShape="1">
          <a:blip r:embed="rId4">
            <a:alphaModFix/>
          </a:blip>
          <a:srcRect l="19383" r="30231"/>
          <a:stretch/>
        </p:blipFill>
        <p:spPr>
          <a:xfrm>
            <a:off x="3739825" y="1257122"/>
            <a:ext cx="1714500" cy="2288372"/>
          </a:xfrm>
          <a:prstGeom prst="rect">
            <a:avLst/>
          </a:prstGeom>
          <a:noFill/>
          <a:ln>
            <a:noFill/>
          </a:ln>
        </p:spPr>
      </p:pic>
      <p:pic>
        <p:nvPicPr>
          <p:cNvPr id="1816" name="Google Shape;1816;g2fd5af0ed0b_1_842"/>
          <p:cNvPicPr preferRelativeResize="0"/>
          <p:nvPr/>
        </p:nvPicPr>
        <p:blipFill rotWithShape="1">
          <a:blip r:embed="rId5">
            <a:alphaModFix/>
          </a:blip>
          <a:srcRect l="24891" r="18212"/>
          <a:stretch/>
        </p:blipFill>
        <p:spPr>
          <a:xfrm>
            <a:off x="6238875" y="1257122"/>
            <a:ext cx="1828800" cy="2292918"/>
          </a:xfrm>
          <a:prstGeom prst="rect">
            <a:avLst/>
          </a:prstGeom>
          <a:noFill/>
          <a:ln>
            <a:noFill/>
          </a:ln>
        </p:spPr>
      </p:pic>
      <p:sp>
        <p:nvSpPr>
          <p:cNvPr id="1817" name="Google Shape;1817;g2fd5af0ed0b_1_842"/>
          <p:cNvSpPr txBox="1"/>
          <p:nvPr/>
        </p:nvSpPr>
        <p:spPr>
          <a:xfrm>
            <a:off x="-2381" y="4938713"/>
            <a:ext cx="7694531" cy="20771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900">
                <a:solidFill>
                  <a:srgbClr val="000000"/>
                </a:solidFill>
                <a:latin typeface="Calibri"/>
                <a:ea typeface="Calibri"/>
                <a:cs typeface="Calibri"/>
                <a:sym typeface="Calibri"/>
              </a:rPr>
              <a:t>Watkins, Michael D., and Max H. Bazerman. "Predictable surprises: The disasters you should have seen coming." Harvard business review 81.3 (2003): 72-85.</a:t>
            </a:r>
            <a:endParaRPr sz="11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2">
          <a:extLst>
            <a:ext uri="{FF2B5EF4-FFF2-40B4-BE49-F238E27FC236}">
              <a16:creationId xmlns:a16="http://schemas.microsoft.com/office/drawing/2014/main" id="{5A71E040-01B7-2748-1EE2-D84E844E1BEF}"/>
            </a:ext>
          </a:extLst>
        </p:cNvPr>
        <p:cNvGrpSpPr/>
        <p:nvPr/>
      </p:nvGrpSpPr>
      <p:grpSpPr>
        <a:xfrm>
          <a:off x="0" y="0"/>
          <a:ext cx="0" cy="0"/>
          <a:chOff x="0" y="0"/>
          <a:chExt cx="0" cy="0"/>
        </a:xfrm>
      </p:grpSpPr>
      <p:sp>
        <p:nvSpPr>
          <p:cNvPr id="1823" name="Google Shape;1823;g2fd5af0ed0b_1_854">
            <a:extLst>
              <a:ext uri="{FF2B5EF4-FFF2-40B4-BE49-F238E27FC236}">
                <a16:creationId xmlns:a16="http://schemas.microsoft.com/office/drawing/2014/main" id="{EA757F8C-A5A2-EF23-2AB6-442C25BD578E}"/>
              </a:ext>
            </a:extLst>
          </p:cNvPr>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Problem Solving Realities – 1 </a:t>
            </a:r>
            <a:endParaRPr/>
          </a:p>
        </p:txBody>
      </p:sp>
      <p:sp>
        <p:nvSpPr>
          <p:cNvPr id="1824" name="Google Shape;1824;g2fd5af0ed0b_1_854">
            <a:extLst>
              <a:ext uri="{FF2B5EF4-FFF2-40B4-BE49-F238E27FC236}">
                <a16:creationId xmlns:a16="http://schemas.microsoft.com/office/drawing/2014/main" id="{845A839E-440D-6CFA-1DF4-0DCB7C6BCF77}"/>
              </a:ext>
            </a:extLst>
          </p:cNvPr>
          <p:cNvSpPr txBox="1">
            <a:spLocks noGrp="1"/>
          </p:cNvSpPr>
          <p:nvPr>
            <p:ph idx="1"/>
          </p:nvPr>
        </p:nvSpPr>
        <p:spPr>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We cannot solve all problems at the same time.</a:t>
            </a:r>
            <a:endParaRPr/>
          </a:p>
          <a:p>
            <a:pPr marL="177800" lvl="0" indent="-171450" algn="l" rtl="0">
              <a:lnSpc>
                <a:spcPct val="90000"/>
              </a:lnSpc>
              <a:spcBef>
                <a:spcPts val="800"/>
              </a:spcBef>
              <a:spcAft>
                <a:spcPts val="0"/>
              </a:spcAft>
              <a:buClr>
                <a:schemeClr val="dk1"/>
              </a:buClr>
              <a:buSzPts val="2100"/>
              <a:buChar char="•"/>
            </a:pPr>
            <a:r>
              <a:rPr lang="en"/>
              <a:t>Some problems are more important than others.</a:t>
            </a:r>
            <a:endParaRPr/>
          </a:p>
          <a:p>
            <a:pPr marL="177800" lvl="0" indent="-171450" algn="l" rtl="0">
              <a:lnSpc>
                <a:spcPct val="90000"/>
              </a:lnSpc>
              <a:spcBef>
                <a:spcPts val="800"/>
              </a:spcBef>
              <a:spcAft>
                <a:spcPts val="0"/>
              </a:spcAft>
              <a:buClr>
                <a:schemeClr val="dk1"/>
              </a:buClr>
              <a:buSzPts val="2100"/>
              <a:buChar char="•"/>
            </a:pPr>
            <a:r>
              <a:rPr lang="en"/>
              <a:t>Some problems are easier to solve than others.</a:t>
            </a:r>
            <a:endParaRPr/>
          </a:p>
          <a:p>
            <a:pPr marL="177800" lvl="0" indent="-171450" algn="l" rtl="0">
              <a:lnSpc>
                <a:spcPct val="90000"/>
              </a:lnSpc>
              <a:spcBef>
                <a:spcPts val="800"/>
              </a:spcBef>
              <a:spcAft>
                <a:spcPts val="0"/>
              </a:spcAft>
              <a:buClr>
                <a:schemeClr val="dk1"/>
              </a:buClr>
              <a:buSzPts val="2100"/>
              <a:buChar char="•"/>
            </a:pPr>
            <a:r>
              <a:rPr lang="en"/>
              <a:t>Complex problems can usually be broken down into simpler ones.</a:t>
            </a:r>
            <a:endParaRPr/>
          </a:p>
        </p:txBody>
      </p:sp>
    </p:spTree>
    <p:extLst>
      <p:ext uri="{BB962C8B-B14F-4D97-AF65-F5344CB8AC3E}">
        <p14:creationId xmlns:p14="http://schemas.microsoft.com/office/powerpoint/2010/main" val="3770847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9"/>
        <p:cNvGrpSpPr/>
        <p:nvPr/>
      </p:nvGrpSpPr>
      <p:grpSpPr>
        <a:xfrm>
          <a:off x="0" y="0"/>
          <a:ext cx="0" cy="0"/>
          <a:chOff x="0" y="0"/>
          <a:chExt cx="0" cy="0"/>
        </a:xfrm>
      </p:grpSpPr>
      <p:sp>
        <p:nvSpPr>
          <p:cNvPr id="1830" name="Google Shape;1830;g2fd5af0ed0b_1_860"/>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a:t>Problem Solving Realities – 2 </a:t>
            </a:r>
            <a:endParaRPr/>
          </a:p>
        </p:txBody>
      </p:sp>
      <p:sp>
        <p:nvSpPr>
          <p:cNvPr id="1831" name="Google Shape;1831;g2fd5af0ed0b_1_860"/>
          <p:cNvSpPr txBox="1">
            <a:spLocks noGrp="1"/>
          </p:cNvSpPr>
          <p:nvPr>
            <p:ph idx="1"/>
          </p:nvPr>
        </p:nvSpPr>
        <p:spPr>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a:t>Some problem-solving activities carry a lot of risk.</a:t>
            </a:r>
            <a:endParaRPr/>
          </a:p>
          <a:p>
            <a:pPr marL="177800" lvl="0" indent="-171450" algn="l" rtl="0">
              <a:lnSpc>
                <a:spcPct val="90000"/>
              </a:lnSpc>
              <a:spcBef>
                <a:spcPts val="800"/>
              </a:spcBef>
              <a:spcAft>
                <a:spcPts val="0"/>
              </a:spcAft>
              <a:buClr>
                <a:schemeClr val="dk1"/>
              </a:buClr>
              <a:buSzPts val="2100"/>
              <a:buChar char="•"/>
            </a:pPr>
            <a:r>
              <a:rPr lang="en"/>
              <a:t>Some problem-solving activities may bring rewards.</a:t>
            </a:r>
            <a:endParaRPr/>
          </a:p>
          <a:p>
            <a:pPr marL="177800" lvl="0" indent="-171450" algn="l" rtl="0">
              <a:lnSpc>
                <a:spcPct val="90000"/>
              </a:lnSpc>
              <a:spcBef>
                <a:spcPts val="800"/>
              </a:spcBef>
              <a:spcAft>
                <a:spcPts val="0"/>
              </a:spcAft>
              <a:buClr>
                <a:schemeClr val="dk1"/>
              </a:buClr>
              <a:buSzPts val="2100"/>
              <a:buChar char="•"/>
            </a:pPr>
            <a:r>
              <a:rPr lang="en"/>
              <a:t>We may not be looking at the real problem.</a:t>
            </a:r>
            <a:endParaRPr/>
          </a:p>
          <a:p>
            <a:pPr marL="177800" lvl="0" indent="-171450" algn="l" rtl="0">
              <a:lnSpc>
                <a:spcPct val="90000"/>
              </a:lnSpc>
              <a:spcBef>
                <a:spcPts val="800"/>
              </a:spcBef>
              <a:spcAft>
                <a:spcPts val="0"/>
              </a:spcAft>
              <a:buClr>
                <a:schemeClr val="dk1"/>
              </a:buClr>
              <a:buSzPts val="2100"/>
              <a:buChar char="•"/>
            </a:pPr>
            <a:r>
              <a:rPr lang="en"/>
              <a:t>We may be looking at just a small part of the problem.</a:t>
            </a:r>
            <a:endParaRPr/>
          </a:p>
          <a:p>
            <a:pPr marL="177800" lvl="0" indent="-171450" algn="l" rtl="0">
              <a:lnSpc>
                <a:spcPct val="90000"/>
              </a:lnSpc>
              <a:spcBef>
                <a:spcPts val="800"/>
              </a:spcBef>
              <a:spcAft>
                <a:spcPts val="0"/>
              </a:spcAft>
              <a:buClr>
                <a:schemeClr val="dk1"/>
              </a:buClr>
              <a:buSzPts val="2100"/>
              <a:buChar char="•"/>
            </a:pPr>
            <a:r>
              <a:rPr lang="en"/>
              <a:t>We may not be the right person (alone) to solve the problem.</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2111" name="Google Shape;2111;p11"/>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000" b="1" dirty="0">
                <a:latin typeface="Arial"/>
                <a:ea typeface="Arial"/>
                <a:cs typeface="Arial"/>
                <a:sym typeface="Arial"/>
              </a:rPr>
              <a:t>DESIGN THINKING GROUP EXERCISE</a:t>
            </a:r>
            <a:endParaRPr dirty="0"/>
          </a:p>
        </p:txBody>
      </p:sp>
      <p:sp>
        <p:nvSpPr>
          <p:cNvPr id="2112" name="Google Shape;2112;p11"/>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r>
              <a:rPr lang="en" sz="1600" dirty="0">
                <a:solidFill>
                  <a:srgbClr val="FF0000"/>
                </a:solidFill>
                <a:latin typeface="Arial"/>
                <a:ea typeface="Arial"/>
                <a:cs typeface="Arial"/>
                <a:sym typeface="Arial"/>
              </a:rPr>
              <a:t>// add facilitator name here // </a:t>
            </a:r>
            <a:endParaRPr sz="1600" dirty="0">
              <a:solidFill>
                <a:srgbClr val="FF0000"/>
              </a:solidFill>
              <a:latin typeface="Arial"/>
              <a:ea typeface="Arial"/>
              <a:cs typeface="Arial"/>
              <a:sym typeface="Arial"/>
            </a:endParaRPr>
          </a:p>
        </p:txBody>
      </p:sp>
    </p:spTree>
    <p:extLst>
      <p:ext uri="{BB962C8B-B14F-4D97-AF65-F5344CB8AC3E}">
        <p14:creationId xmlns:p14="http://schemas.microsoft.com/office/powerpoint/2010/main" val="3652076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Google Shape;2119;g2fd338ba455_0_3740"/>
          <p:cNvSpPr txBox="1"/>
          <p:nvPr/>
        </p:nvSpPr>
        <p:spPr>
          <a:xfrm>
            <a:off x="141450" y="0"/>
            <a:ext cx="8810100" cy="425026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400" dirty="0">
                <a:solidFill>
                  <a:srgbClr val="2A2A2A"/>
                </a:solidFill>
                <a:latin typeface="Arial" panose="020B0604020202020204" pitchFamily="34" charset="0"/>
                <a:ea typeface="Varela Round"/>
                <a:cs typeface="Arial" panose="020B0604020202020204" pitchFamily="34" charset="0"/>
                <a:sym typeface="Varela Round"/>
              </a:rPr>
              <a:t>The Marshmallow Challenge</a:t>
            </a:r>
            <a:endParaRPr sz="2400" dirty="0">
              <a:solidFill>
                <a:srgbClr val="2A2A2A"/>
              </a:solidFill>
              <a:latin typeface="Arial" panose="020B0604020202020204" pitchFamily="34" charset="0"/>
              <a:ea typeface="Varela Round"/>
              <a:cs typeface="Arial" panose="020B0604020202020204" pitchFamily="34" charset="0"/>
              <a:sym typeface="Varela Round"/>
            </a:endParaRPr>
          </a:p>
          <a:p>
            <a:pPr marL="0" lvl="0" indent="0" algn="l" rtl="0">
              <a:spcBef>
                <a:spcPts val="0"/>
              </a:spcBef>
              <a:spcAft>
                <a:spcPts val="0"/>
              </a:spcAft>
              <a:buClr>
                <a:schemeClr val="dk1"/>
              </a:buClr>
              <a:buSzPts val="1100"/>
              <a:buFont typeface="Arial"/>
              <a:buNone/>
            </a:pPr>
            <a:endParaRPr sz="9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 sz="2000" dirty="0">
                <a:solidFill>
                  <a:schemeClr val="dk1"/>
                </a:solidFill>
                <a:latin typeface="Calibri"/>
                <a:ea typeface="Calibri"/>
                <a:cs typeface="Calibri"/>
                <a:sym typeface="Calibri"/>
              </a:rPr>
              <a:t>Build the tallest free-standing structure.</a:t>
            </a:r>
            <a:endParaRPr sz="2000" dirty="0">
              <a:solidFill>
                <a:schemeClr val="dk1"/>
              </a:solidFill>
              <a:latin typeface="Calibri"/>
              <a:ea typeface="Calibri"/>
              <a:cs typeface="Calibri"/>
              <a:sym typeface="Calibri"/>
            </a:endParaRPr>
          </a:p>
          <a:p>
            <a:pPr marL="914400" lvl="1" indent="-361950" algn="l" rtl="0">
              <a:spcBef>
                <a:spcPts val="0"/>
              </a:spcBef>
              <a:spcAft>
                <a:spcPts val="0"/>
              </a:spcAft>
              <a:buClr>
                <a:schemeClr val="dk1"/>
              </a:buClr>
              <a:buSzPts val="2100"/>
              <a:buFont typeface="Calibri"/>
              <a:buChar char="●"/>
            </a:pPr>
            <a:r>
              <a:rPr lang="en" sz="2000" dirty="0">
                <a:solidFill>
                  <a:schemeClr val="dk1"/>
                </a:solidFill>
                <a:latin typeface="Calibri"/>
                <a:ea typeface="Calibri"/>
                <a:cs typeface="Calibri"/>
                <a:sym typeface="Calibri"/>
              </a:rPr>
              <a:t>You </a:t>
            </a:r>
            <a:r>
              <a:rPr lang="en" sz="2000" b="1" dirty="0">
                <a:solidFill>
                  <a:schemeClr val="dk1"/>
                </a:solidFill>
                <a:latin typeface="Calibri"/>
                <a:ea typeface="Calibri"/>
                <a:cs typeface="Calibri"/>
                <a:sym typeface="Calibri"/>
              </a:rPr>
              <a:t>may not suspend it from the ceiling</a:t>
            </a:r>
            <a:r>
              <a:rPr lang="en"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914400" lvl="1" indent="-361950" algn="l" rtl="0">
              <a:spcBef>
                <a:spcPts val="0"/>
              </a:spcBef>
              <a:spcAft>
                <a:spcPts val="0"/>
              </a:spcAft>
              <a:buClr>
                <a:schemeClr val="dk1"/>
              </a:buClr>
              <a:buSzPts val="2100"/>
              <a:buFont typeface="Calibri"/>
              <a:buChar char="●"/>
            </a:pPr>
            <a:r>
              <a:rPr lang="en" sz="2000" dirty="0">
                <a:solidFill>
                  <a:schemeClr val="dk1"/>
                </a:solidFill>
                <a:latin typeface="Calibri"/>
                <a:ea typeface="Calibri"/>
                <a:cs typeface="Calibri"/>
                <a:sym typeface="Calibri"/>
              </a:rPr>
              <a:t>It will be </a:t>
            </a:r>
            <a:r>
              <a:rPr lang="en" sz="2000" b="1" dirty="0">
                <a:solidFill>
                  <a:schemeClr val="dk1"/>
                </a:solidFill>
                <a:latin typeface="Calibri"/>
                <a:ea typeface="Calibri"/>
                <a:cs typeface="Calibri"/>
                <a:sym typeface="Calibri"/>
              </a:rPr>
              <a:t>measured from the tabletop to the top of the marshmallow</a:t>
            </a:r>
            <a:r>
              <a:rPr lang="en" sz="2000"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 sz="2000" dirty="0">
                <a:solidFill>
                  <a:schemeClr val="dk1"/>
                </a:solidFill>
                <a:latin typeface="Calibri"/>
                <a:ea typeface="Calibri"/>
                <a:cs typeface="Calibri"/>
                <a:sym typeface="Calibri"/>
              </a:rPr>
              <a:t>The entire marshmallow must be on top.</a:t>
            </a:r>
            <a:endParaRPr sz="2000" dirty="0">
              <a:solidFill>
                <a:schemeClr val="dk1"/>
              </a:solidFill>
              <a:latin typeface="Calibri"/>
              <a:ea typeface="Calibri"/>
              <a:cs typeface="Calibri"/>
              <a:sym typeface="Calibri"/>
            </a:endParaRPr>
          </a:p>
          <a:p>
            <a:pPr marL="914400" lvl="1" indent="-361950" algn="l" rtl="0">
              <a:spcBef>
                <a:spcPts val="0"/>
              </a:spcBef>
              <a:spcAft>
                <a:spcPts val="0"/>
              </a:spcAft>
              <a:buClr>
                <a:schemeClr val="dk1"/>
              </a:buClr>
              <a:buSzPts val="2100"/>
              <a:buFont typeface="Calibri"/>
              <a:buChar char="●"/>
            </a:pPr>
            <a:r>
              <a:rPr lang="en" sz="2000" dirty="0">
                <a:solidFill>
                  <a:schemeClr val="dk1"/>
                </a:solidFill>
                <a:latin typeface="Calibri"/>
                <a:ea typeface="Calibri"/>
                <a:cs typeface="Calibri"/>
                <a:sym typeface="Calibri"/>
              </a:rPr>
              <a:t>Cutting or eating any part of the marshmallow disqualifies the team</a:t>
            </a:r>
            <a:endParaRPr sz="20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 sz="2000" dirty="0">
                <a:solidFill>
                  <a:schemeClr val="dk1"/>
                </a:solidFill>
                <a:latin typeface="Calibri"/>
                <a:ea typeface="Calibri"/>
                <a:cs typeface="Calibri"/>
                <a:sym typeface="Calibri"/>
              </a:rPr>
              <a:t>Use as much or as little of the kit as you wish.</a:t>
            </a:r>
            <a:endParaRPr sz="2000" dirty="0">
              <a:solidFill>
                <a:schemeClr val="dk1"/>
              </a:solidFill>
              <a:latin typeface="Calibri"/>
              <a:ea typeface="Calibri"/>
              <a:cs typeface="Calibri"/>
              <a:sym typeface="Calibri"/>
            </a:endParaRPr>
          </a:p>
          <a:p>
            <a:pPr marL="914400" lvl="1" indent="-361950" algn="l" rtl="0">
              <a:spcBef>
                <a:spcPts val="0"/>
              </a:spcBef>
              <a:spcAft>
                <a:spcPts val="0"/>
              </a:spcAft>
              <a:buClr>
                <a:schemeClr val="dk1"/>
              </a:buClr>
              <a:buSzPts val="2100"/>
              <a:buFont typeface="Calibri"/>
              <a:buChar char="●"/>
            </a:pPr>
            <a:r>
              <a:rPr lang="en" sz="2000" dirty="0">
                <a:solidFill>
                  <a:schemeClr val="dk1"/>
                </a:solidFill>
                <a:latin typeface="Calibri"/>
                <a:ea typeface="Calibri"/>
                <a:cs typeface="Calibri"/>
                <a:sym typeface="Calibri"/>
              </a:rPr>
              <a:t>You may NOT use kit packaging (bags, boxes, etc.) as part of your structure.</a:t>
            </a:r>
            <a:endParaRPr sz="20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 sz="2000" dirty="0">
                <a:solidFill>
                  <a:schemeClr val="dk1"/>
                </a:solidFill>
                <a:latin typeface="Calibri"/>
                <a:ea typeface="Calibri"/>
                <a:cs typeface="Calibri"/>
                <a:sym typeface="Calibri"/>
              </a:rPr>
              <a:t>Teams are free to break the spaghetti, cut up the tape and string.</a:t>
            </a:r>
            <a:endParaRPr sz="2000" dirty="0">
              <a:solidFill>
                <a:schemeClr val="dk1"/>
              </a:solidFill>
              <a:latin typeface="Calibri"/>
              <a:ea typeface="Calibri"/>
              <a:cs typeface="Calibri"/>
              <a:sym typeface="Calibri"/>
            </a:endParaRPr>
          </a:p>
          <a:p>
            <a:pPr marL="914400" lvl="1" indent="-361950" algn="l" rtl="0">
              <a:spcBef>
                <a:spcPts val="0"/>
              </a:spcBef>
              <a:spcAft>
                <a:spcPts val="0"/>
              </a:spcAft>
              <a:buClr>
                <a:schemeClr val="dk1"/>
              </a:buClr>
              <a:buSzPts val="2100"/>
              <a:buFont typeface="Calibri"/>
              <a:buChar char="●"/>
            </a:pPr>
            <a:r>
              <a:rPr lang="en" sz="2000" dirty="0">
                <a:solidFill>
                  <a:schemeClr val="dk1"/>
                </a:solidFill>
                <a:latin typeface="Calibri"/>
                <a:ea typeface="Calibri"/>
                <a:cs typeface="Calibri"/>
                <a:sym typeface="Calibri"/>
              </a:rPr>
              <a:t>You will not receive any new materials during the challenge.</a:t>
            </a:r>
            <a:endParaRPr sz="2000" dirty="0">
              <a:solidFill>
                <a:schemeClr val="dk1"/>
              </a:solidFill>
              <a:latin typeface="Calibri"/>
              <a:ea typeface="Calibri"/>
              <a:cs typeface="Calibri"/>
              <a:sym typeface="Calibri"/>
            </a:endParaRPr>
          </a:p>
          <a:p>
            <a:pPr marL="457200" lvl="0" indent="-361950" algn="l" rtl="0">
              <a:spcBef>
                <a:spcPts val="0"/>
              </a:spcBef>
              <a:spcAft>
                <a:spcPts val="0"/>
              </a:spcAft>
              <a:buClr>
                <a:schemeClr val="dk1"/>
              </a:buClr>
              <a:buSzPts val="2100"/>
              <a:buFont typeface="Calibri"/>
              <a:buAutoNum type="arabicPeriod"/>
            </a:pPr>
            <a:r>
              <a:rPr lang="en" sz="2000" dirty="0">
                <a:solidFill>
                  <a:schemeClr val="dk1"/>
                </a:solidFill>
                <a:latin typeface="Calibri"/>
                <a:ea typeface="Calibri"/>
                <a:cs typeface="Calibri"/>
                <a:sym typeface="Calibri"/>
              </a:rPr>
              <a:t>Teams cannot hold on to the structure when the time runs out. Those touching or supporting the structure at the end of the exercise will be disqualified.</a:t>
            </a:r>
            <a:endParaRPr sz="1800" dirty="0">
              <a:solidFill>
                <a:schemeClr val="dk1"/>
              </a:solidFill>
              <a:latin typeface="Calibri"/>
              <a:ea typeface="Calibri"/>
              <a:cs typeface="Calibri"/>
              <a:sym typeface="Calibri"/>
            </a:endParaRPr>
          </a:p>
        </p:txBody>
      </p:sp>
      <p:sp>
        <p:nvSpPr>
          <p:cNvPr id="2120" name="Google Shape;2120;g2fd338ba455_0_3740">
            <a:hlinkClick r:id="rId3"/>
          </p:cNvPr>
          <p:cNvSpPr txBox="1"/>
          <p:nvPr/>
        </p:nvSpPr>
        <p:spPr>
          <a:xfrm>
            <a:off x="5350023" y="186600"/>
            <a:ext cx="1918200" cy="3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u="sng" dirty="0">
                <a:solidFill>
                  <a:srgbClr val="0000FF"/>
                </a:solidFill>
                <a:latin typeface="Calibri"/>
                <a:ea typeface="Calibri"/>
                <a:cs typeface="Calibri"/>
                <a:sym typeface="Calibri"/>
              </a:rPr>
              <a:t>Link to video</a:t>
            </a:r>
            <a:endParaRPr sz="2100" u="sng" dirty="0">
              <a:solidFill>
                <a:srgbClr val="0000FF"/>
              </a:solidFill>
              <a:latin typeface="Calibri"/>
              <a:ea typeface="Calibri"/>
              <a:cs typeface="Calibri"/>
              <a:sym typeface="Calibri"/>
            </a:endParaRPr>
          </a:p>
        </p:txBody>
      </p:sp>
      <p:sp>
        <p:nvSpPr>
          <p:cNvPr id="3" name="TextBox 2">
            <a:extLst>
              <a:ext uri="{FF2B5EF4-FFF2-40B4-BE49-F238E27FC236}">
                <a16:creationId xmlns:a16="http://schemas.microsoft.com/office/drawing/2014/main" id="{8AB4E21F-46AA-703D-A749-3C2CD7AC5508}"/>
              </a:ext>
            </a:extLst>
          </p:cNvPr>
          <p:cNvSpPr txBox="1"/>
          <p:nvPr/>
        </p:nvSpPr>
        <p:spPr>
          <a:xfrm>
            <a:off x="478631" y="4773636"/>
            <a:ext cx="7636668" cy="286232"/>
          </a:xfrm>
          <a:prstGeom prst="rect">
            <a:avLst/>
          </a:prstGeom>
          <a:noFill/>
        </p:spPr>
        <p:txBody>
          <a:bodyPr wrap="square">
            <a:spAutoFit/>
          </a:bodyPr>
          <a:lstStyle/>
          <a:p>
            <a:pPr marL="0" lvl="0" indent="0" algn="l" rtl="0">
              <a:lnSpc>
                <a:spcPct val="90000"/>
              </a:lnSpc>
              <a:spcBef>
                <a:spcPts val="0"/>
              </a:spcBef>
              <a:spcAft>
                <a:spcPts val="0"/>
              </a:spcAft>
              <a:buClr>
                <a:schemeClr val="dk1"/>
              </a:buClr>
              <a:buSzPts val="1800"/>
              <a:buNone/>
            </a:pPr>
            <a:r>
              <a:rPr lang="en-US" sz="1400" dirty="0">
                <a:solidFill>
                  <a:srgbClr val="FF0000"/>
                </a:solidFill>
                <a:latin typeface="Arial"/>
                <a:ea typeface="Arial"/>
                <a:cs typeface="Arial"/>
                <a:sym typeface="Arial"/>
              </a:rPr>
              <a:t>// </a:t>
            </a:r>
            <a:r>
              <a:rPr lang="en-US" dirty="0">
                <a:solidFill>
                  <a:srgbClr val="FF0000"/>
                </a:solidFill>
              </a:rPr>
              <a:t>See facilitator notes for the checklist and appendix at the end of the deck for the process</a:t>
            </a:r>
            <a:r>
              <a:rPr lang="en-US" sz="1400" dirty="0">
                <a:solidFill>
                  <a:srgbClr val="FF0000"/>
                </a:solidFill>
                <a:latin typeface="Arial"/>
                <a:ea typeface="Arial"/>
                <a:cs typeface="Arial"/>
                <a:sym typeface="Arial"/>
              </a:rPr>
              <a:t>// </a:t>
            </a:r>
          </a:p>
        </p:txBody>
      </p:sp>
    </p:spTree>
    <p:extLst>
      <p:ext uri="{BB962C8B-B14F-4D97-AF65-F5344CB8AC3E}">
        <p14:creationId xmlns:p14="http://schemas.microsoft.com/office/powerpoint/2010/main" val="3575284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12"/>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000" b="1" dirty="0">
                <a:latin typeface="Arial"/>
                <a:ea typeface="Arial"/>
                <a:cs typeface="Arial"/>
                <a:sym typeface="Arial"/>
              </a:rPr>
              <a:t>DESIGN THINKING GROUP EXERCISE FEEDBACK</a:t>
            </a:r>
            <a:endParaRPr dirty="0"/>
          </a:p>
        </p:txBody>
      </p:sp>
      <p:sp>
        <p:nvSpPr>
          <p:cNvPr id="2" name="Text Placeholder 1">
            <a:extLst>
              <a:ext uri="{FF2B5EF4-FFF2-40B4-BE49-F238E27FC236}">
                <a16:creationId xmlns:a16="http://schemas.microsoft.com/office/drawing/2014/main" id="{1CDFE1E3-4035-43A4-C822-7F89FE510ED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50505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1"/>
          <p:cNvSpPr txBox="1">
            <a:spLocks noGrp="1"/>
          </p:cNvSpPr>
          <p:nvPr>
            <p:ph type="ctrTitle"/>
          </p:nvPr>
        </p:nvSpPr>
        <p:spPr>
          <a:xfrm>
            <a:off x="914400" y="841771"/>
            <a:ext cx="7086600" cy="2987279"/>
          </a:xfrm>
          <a:prstGeom prst="rect">
            <a:avLst/>
          </a:prstGeom>
          <a:noFill/>
          <a:ln>
            <a:noFill/>
          </a:ln>
        </p:spPr>
        <p:txBody>
          <a:bodyPr spcFirstLastPara="1" wrap="square" lIns="68575" tIns="34275" rIns="68575" bIns="34275" anchor="t" anchorCtr="0">
            <a:noAutofit/>
          </a:bodyPr>
          <a:lstStyle/>
          <a:p>
            <a:pPr marL="0" lvl="0" indent="0" rtl="0">
              <a:lnSpc>
                <a:spcPct val="150000"/>
              </a:lnSpc>
              <a:spcBef>
                <a:spcPts val="0"/>
              </a:spcBef>
              <a:spcAft>
                <a:spcPts val="0"/>
              </a:spcAft>
              <a:buClr>
                <a:schemeClr val="dk1"/>
              </a:buClr>
              <a:buSzPts val="2100"/>
              <a:buFont typeface="Calibri"/>
              <a:buNone/>
            </a:pPr>
            <a:r>
              <a:rPr lang="en" sz="2800" b="1" dirty="0">
                <a:latin typeface="Arial"/>
                <a:ea typeface="Arial"/>
                <a:cs typeface="Arial"/>
                <a:sym typeface="Arial"/>
              </a:rPr>
              <a:t>WELCOME TO THE </a:t>
            </a:r>
            <a:r>
              <a:rPr lang="en-US" sz="2800" b="1" dirty="0">
                <a:latin typeface="Arial"/>
                <a:ea typeface="Arial"/>
                <a:cs typeface="Arial"/>
                <a:sym typeface="Arial"/>
              </a:rPr>
              <a:t>I-LEAD</a:t>
            </a:r>
          </a:p>
          <a:p>
            <a:pPr>
              <a:lnSpc>
                <a:spcPct val="150000"/>
              </a:lnSpc>
              <a:spcBef>
                <a:spcPts val="0"/>
              </a:spcBef>
              <a:buClr>
                <a:schemeClr val="dk1"/>
              </a:buClr>
              <a:buSzPts val="2100"/>
            </a:pPr>
            <a:r>
              <a:rPr lang="en" sz="2800" b="1" dirty="0">
                <a:latin typeface="Arial"/>
                <a:ea typeface="Arial"/>
                <a:cs typeface="Arial"/>
                <a:sym typeface="Arial"/>
              </a:rPr>
              <a:t>WORKSHOP – DAY TWO</a:t>
            </a:r>
            <a:br>
              <a:rPr lang="en" sz="4000" b="1" dirty="0">
                <a:latin typeface="Arial"/>
                <a:ea typeface="Arial"/>
                <a:cs typeface="Arial"/>
              </a:rPr>
            </a:br>
            <a:r>
              <a:rPr lang="en" sz="2400" dirty="0">
                <a:latin typeface="Arial"/>
                <a:ea typeface="Arial"/>
                <a:cs typeface="Arial"/>
                <a:sym typeface="Arial"/>
              </a:rPr>
              <a:t>Month Day Year </a:t>
            </a:r>
            <a:r>
              <a:rPr lang="en" sz="2400" dirty="0">
                <a:solidFill>
                  <a:srgbClr val="FF0000"/>
                </a:solidFill>
                <a:latin typeface="Arial"/>
                <a:ea typeface="Arial"/>
                <a:cs typeface="Arial"/>
                <a:sym typeface="Arial"/>
              </a:rPr>
              <a:t>// update to correct date// </a:t>
            </a:r>
            <a:br>
              <a:rPr lang="en" sz="2400" dirty="0">
                <a:solidFill>
                  <a:srgbClr val="FF0000"/>
                </a:solidFill>
                <a:latin typeface="Arial"/>
                <a:ea typeface="Arial"/>
                <a:cs typeface="Arial"/>
              </a:rPr>
            </a:br>
            <a:endParaRPr sz="2400" b="1" dirty="0">
              <a:latin typeface="Arial"/>
              <a:ea typeface="Arial"/>
              <a:cs typeface="Arial"/>
              <a:sym typeface="Arial"/>
            </a:endParaRPr>
          </a:p>
        </p:txBody>
      </p:sp>
      <p:sp>
        <p:nvSpPr>
          <p:cNvPr id="398" name="Google Shape;398;p1"/>
          <p:cNvSpPr txBox="1">
            <a:spLocks noGrp="1"/>
          </p:cNvSpPr>
          <p:nvPr>
            <p:ph type="subTitle" idx="1"/>
          </p:nvPr>
        </p:nvSpPr>
        <p:spPr>
          <a:xfrm>
            <a:off x="2513835" y="3386609"/>
            <a:ext cx="3887729" cy="915120"/>
          </a:xfrm>
          <a:prstGeom prst="rect">
            <a:avLst/>
          </a:prstGeom>
          <a:noFill/>
          <a:ln>
            <a:noFill/>
          </a:ln>
        </p:spPr>
        <p:txBody>
          <a:bodyPr spcFirstLastPara="1" wrap="square" lIns="68575" tIns="34275" rIns="68575" bIns="34275" anchor="t" anchorCtr="0">
            <a:normAutofit lnSpcReduction="10000"/>
          </a:bodyPr>
          <a:lstStyle/>
          <a:p>
            <a:pPr>
              <a:lnSpc>
                <a:spcPct val="115000"/>
              </a:lnSpc>
              <a:buSzPts val="2100"/>
            </a:pPr>
            <a:r>
              <a:rPr lang="en-US" sz="2000" b="1" dirty="0">
                <a:latin typeface="Arial"/>
                <a:ea typeface="Arial"/>
                <a:cs typeface="Arial"/>
                <a:sym typeface="Arial"/>
              </a:rPr>
              <a:t>WIFI: </a:t>
            </a:r>
            <a:r>
              <a:rPr lang="en-US" sz="2000" dirty="0">
                <a:solidFill>
                  <a:srgbClr val="FF0000"/>
                </a:solidFill>
                <a:latin typeface="Arial"/>
                <a:ea typeface="Arial"/>
                <a:cs typeface="Arial"/>
                <a:sym typeface="Arial"/>
              </a:rPr>
              <a:t>// add </a:t>
            </a:r>
            <a:r>
              <a:rPr lang="en-US" sz="2000" dirty="0" err="1">
                <a:solidFill>
                  <a:srgbClr val="FF0000"/>
                </a:solidFill>
                <a:latin typeface="Arial"/>
                <a:ea typeface="Arial"/>
                <a:cs typeface="Arial"/>
                <a:sym typeface="Arial"/>
              </a:rPr>
              <a:t>wifi</a:t>
            </a:r>
            <a:r>
              <a:rPr lang="en-US" sz="2000" dirty="0">
                <a:solidFill>
                  <a:srgbClr val="FF0000"/>
                </a:solidFill>
                <a:latin typeface="Arial"/>
                <a:ea typeface="Arial"/>
                <a:cs typeface="Arial"/>
                <a:sym typeface="Arial"/>
              </a:rPr>
              <a:t> details //</a:t>
            </a:r>
            <a:r>
              <a:rPr lang="en-US" sz="2000" dirty="0">
                <a:latin typeface="Arial"/>
                <a:ea typeface="Arial"/>
                <a:cs typeface="Arial"/>
                <a:sym typeface="Arial"/>
              </a:rPr>
              <a:t> </a:t>
            </a:r>
            <a:endParaRPr lang="en-US" sz="2000" dirty="0">
              <a:latin typeface="Arial"/>
              <a:ea typeface="Arial"/>
              <a:cs typeface="Arial"/>
            </a:endParaRPr>
          </a:p>
          <a:p>
            <a:pPr>
              <a:lnSpc>
                <a:spcPct val="115000"/>
              </a:lnSpc>
              <a:buSzPts val="2100"/>
            </a:pPr>
            <a:r>
              <a:rPr lang="en-US" sz="2000" b="1" dirty="0">
                <a:latin typeface="Arial"/>
                <a:ea typeface="Arial"/>
                <a:cs typeface="Arial"/>
                <a:sym typeface="Arial"/>
              </a:rPr>
              <a:t>Password: </a:t>
            </a:r>
            <a:r>
              <a:rPr lang="en-US" sz="2000" dirty="0">
                <a:solidFill>
                  <a:srgbClr val="FF0000"/>
                </a:solidFill>
                <a:latin typeface="Arial"/>
                <a:ea typeface="Arial"/>
                <a:cs typeface="Arial"/>
                <a:sym typeface="Arial"/>
              </a:rPr>
              <a:t>// add </a:t>
            </a:r>
            <a:r>
              <a:rPr lang="en-US" sz="2000" dirty="0" err="1">
                <a:solidFill>
                  <a:srgbClr val="FF0000"/>
                </a:solidFill>
                <a:latin typeface="Arial"/>
                <a:ea typeface="Arial"/>
                <a:cs typeface="Arial"/>
                <a:sym typeface="Arial"/>
              </a:rPr>
              <a:t>wifi</a:t>
            </a:r>
            <a:r>
              <a:rPr lang="en-US" sz="2000" dirty="0">
                <a:solidFill>
                  <a:srgbClr val="FF0000"/>
                </a:solidFill>
                <a:latin typeface="Arial"/>
                <a:ea typeface="Arial"/>
                <a:cs typeface="Arial"/>
                <a:sym typeface="Arial"/>
              </a:rPr>
              <a:t> password//</a:t>
            </a:r>
            <a:endParaRPr lang="en" sz="2000" dirty="0">
              <a:solidFill>
                <a:srgbClr val="FF0000"/>
              </a:solidFill>
              <a:latin typeface="Arial"/>
              <a:ea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8D5F9EB4-2CB1-02F2-77D4-EC2E8D9473EA}"/>
            </a:ext>
          </a:extLst>
        </p:cNvPr>
        <p:cNvGrpSpPr/>
        <p:nvPr/>
      </p:nvGrpSpPr>
      <p:grpSpPr>
        <a:xfrm>
          <a:off x="0" y="0"/>
          <a:ext cx="0" cy="0"/>
          <a:chOff x="0" y="0"/>
          <a:chExt cx="0" cy="0"/>
        </a:xfrm>
      </p:grpSpPr>
      <p:sp>
        <p:nvSpPr>
          <p:cNvPr id="1190" name="Google Shape;1190;g2fd5af0ed0b_1_567">
            <a:extLst>
              <a:ext uri="{FF2B5EF4-FFF2-40B4-BE49-F238E27FC236}">
                <a16:creationId xmlns:a16="http://schemas.microsoft.com/office/drawing/2014/main" id="{2A2A31DB-F253-235A-2210-013C68C9BD4D}"/>
              </a:ext>
            </a:extLst>
          </p:cNvPr>
          <p:cNvSpPr txBox="1"/>
          <p:nvPr/>
        </p:nvSpPr>
        <p:spPr>
          <a:xfrm>
            <a:off x="348825" y="1585775"/>
            <a:ext cx="5556600" cy="3389700"/>
          </a:xfrm>
          <a:prstGeom prst="rect">
            <a:avLst/>
          </a:prstGeom>
          <a:noFill/>
          <a:ln>
            <a:noFill/>
          </a:ln>
        </p:spPr>
        <p:txBody>
          <a:bodyPr spcFirstLastPara="1" wrap="square" lIns="68550" tIns="34275" rIns="68550" bIns="34275" anchor="ctr" anchorCtr="0">
            <a:normAutofit/>
          </a:bodyPr>
          <a:lstStyle/>
          <a:p>
            <a:pPr marL="177800" marR="0" lvl="0" indent="-38100" algn="l" rtl="0">
              <a:lnSpc>
                <a:spcPct val="90000"/>
              </a:lnSpc>
              <a:spcBef>
                <a:spcPts val="0"/>
              </a:spcBef>
              <a:spcAft>
                <a:spcPts val="0"/>
              </a:spcAft>
              <a:buClr>
                <a:srgbClr val="000000"/>
              </a:buClr>
              <a:buSzPts val="800"/>
              <a:buFont typeface="Arial"/>
              <a:buNone/>
            </a:pPr>
            <a:endParaRPr sz="2100" b="0" i="0" u="none" strike="noStrike" cap="none">
              <a:solidFill>
                <a:srgbClr val="000000"/>
              </a:solidFill>
              <a:latin typeface="Calibri"/>
              <a:ea typeface="Calibri"/>
              <a:cs typeface="Calibri"/>
              <a:sym typeface="Calibri"/>
            </a:endParaRPr>
          </a:p>
        </p:txBody>
      </p:sp>
      <p:sp>
        <p:nvSpPr>
          <p:cNvPr id="2" name="Title 1">
            <a:extLst>
              <a:ext uri="{FF2B5EF4-FFF2-40B4-BE49-F238E27FC236}">
                <a16:creationId xmlns:a16="http://schemas.microsoft.com/office/drawing/2014/main" id="{E62D7B4E-8B87-5792-BD7E-5F89403D59AE}"/>
              </a:ext>
            </a:extLst>
          </p:cNvPr>
          <p:cNvSpPr>
            <a:spLocks noGrp="1"/>
          </p:cNvSpPr>
          <p:nvPr>
            <p:ph type="title"/>
          </p:nvPr>
        </p:nvSpPr>
        <p:spPr/>
        <p:txBody>
          <a:bodyPr/>
          <a:lstStyle/>
          <a:p>
            <a:r>
              <a:rPr lang="en-US" dirty="0"/>
              <a:t>Key takeaways</a:t>
            </a:r>
          </a:p>
        </p:txBody>
      </p:sp>
      <p:sp>
        <p:nvSpPr>
          <p:cNvPr id="3" name="Text Placeholder 2">
            <a:extLst>
              <a:ext uri="{FF2B5EF4-FFF2-40B4-BE49-F238E27FC236}">
                <a16:creationId xmlns:a16="http://schemas.microsoft.com/office/drawing/2014/main" id="{8E540E2A-0E48-643A-9DC9-0940C63806F2}"/>
              </a:ext>
            </a:extLst>
          </p:cNvPr>
          <p:cNvSpPr>
            <a:spLocks noGrp="1"/>
          </p:cNvSpPr>
          <p:nvPr>
            <p:ph idx="1"/>
          </p:nvPr>
        </p:nvSpPr>
        <p:spPr/>
        <p:txBody>
          <a:bodyPr spcFirstLastPara="1" wrap="square" lIns="68575" tIns="34275" rIns="68575" bIns="34275" anchor="t" anchorCtr="0">
            <a:noAutofit/>
          </a:bodyPr>
          <a:lstStyle/>
          <a:p>
            <a:r>
              <a:rPr lang="en-US" sz="1800" dirty="0">
                <a:latin typeface="Arial"/>
              </a:rPr>
              <a:t>Systems thinking is a way of looking at problems as part of a bigger picture, focusing on connections and causes rather than isolated events.</a:t>
            </a:r>
          </a:p>
          <a:p>
            <a:r>
              <a:rPr lang="en-US" sz="1800" dirty="0">
                <a:latin typeface="Arial"/>
              </a:rPr>
              <a:t>Not all problems can or should be solved at once;  </a:t>
            </a:r>
            <a:r>
              <a:rPr lang="en-US" sz="1800" b="1" dirty="0">
                <a:latin typeface="Arial"/>
              </a:rPr>
              <a:t>prioritization</a:t>
            </a:r>
            <a:r>
              <a:rPr lang="en-US" sz="1800" dirty="0">
                <a:latin typeface="Arial"/>
              </a:rPr>
              <a:t> is essential.</a:t>
            </a:r>
          </a:p>
          <a:p>
            <a:r>
              <a:rPr lang="en-US" sz="1800" dirty="0">
                <a:latin typeface="Arial"/>
              </a:rPr>
              <a:t>Complex problems often need to be broken into simpler, manageable parts.</a:t>
            </a:r>
          </a:p>
          <a:p>
            <a:r>
              <a:rPr lang="en-US" sz="1800" dirty="0">
                <a:latin typeface="Arial"/>
              </a:rPr>
              <a:t>Problem solving carries varying degrees of </a:t>
            </a:r>
            <a:r>
              <a:rPr lang="en-US" sz="1800" b="1" dirty="0">
                <a:latin typeface="Arial"/>
              </a:rPr>
              <a:t>risk and potential reward</a:t>
            </a:r>
            <a:r>
              <a:rPr lang="en-US" sz="1800" dirty="0">
                <a:latin typeface="Arial"/>
              </a:rPr>
              <a:t>.</a:t>
            </a:r>
          </a:p>
          <a:p>
            <a:r>
              <a:rPr lang="en-US" sz="1800" dirty="0">
                <a:latin typeface="Arial"/>
              </a:rPr>
              <a:t>Misidentification is common; we may not be addressing the </a:t>
            </a:r>
            <a:r>
              <a:rPr lang="en-US" sz="1800" b="1" i="1" dirty="0">
                <a:latin typeface="Arial"/>
              </a:rPr>
              <a:t>real</a:t>
            </a:r>
            <a:r>
              <a:rPr lang="en-US" sz="1800" b="1" dirty="0">
                <a:latin typeface="Arial"/>
              </a:rPr>
              <a:t> </a:t>
            </a:r>
            <a:r>
              <a:rPr lang="en-US" sz="1800" dirty="0">
                <a:latin typeface="Arial"/>
              </a:rPr>
              <a:t>problem.</a:t>
            </a:r>
          </a:p>
          <a:p>
            <a:r>
              <a:rPr lang="en-US" sz="1800" dirty="0">
                <a:latin typeface="Arial"/>
              </a:rPr>
              <a:t>Solving complex issues often requires </a:t>
            </a:r>
            <a:r>
              <a:rPr lang="en-US" sz="1800" b="1" dirty="0">
                <a:latin typeface="Arial"/>
              </a:rPr>
              <a:t>collaboration; </a:t>
            </a:r>
            <a:r>
              <a:rPr lang="en-US" sz="1800" dirty="0">
                <a:latin typeface="Arial"/>
              </a:rPr>
              <a:t>one person alone may not have the full perspective or capacity.</a:t>
            </a:r>
          </a:p>
          <a:p>
            <a:endParaRPr lang="en-US"/>
          </a:p>
        </p:txBody>
      </p:sp>
    </p:spTree>
    <p:extLst>
      <p:ext uri="{BB962C8B-B14F-4D97-AF65-F5344CB8AC3E}">
        <p14:creationId xmlns:p14="http://schemas.microsoft.com/office/powerpoint/2010/main" val="3813660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42"/>
        <p:cNvGrpSpPr/>
        <p:nvPr/>
      </p:nvGrpSpPr>
      <p:grpSpPr>
        <a:xfrm>
          <a:off x="0" y="0"/>
          <a:ext cx="0" cy="0"/>
          <a:chOff x="0" y="0"/>
          <a:chExt cx="0" cy="0"/>
        </a:xfrm>
      </p:grpSpPr>
      <p:sp>
        <p:nvSpPr>
          <p:cNvPr id="9" name="Rectangle 8">
            <a:extLst>
              <a:ext uri="{FF2B5EF4-FFF2-40B4-BE49-F238E27FC236}">
                <a16:creationId xmlns:a16="http://schemas.microsoft.com/office/drawing/2014/main" id="{06330503-E275-676F-B42A-8D5A7AC8D68F}"/>
              </a:ext>
            </a:extLst>
          </p:cNvPr>
          <p:cNvSpPr/>
          <p:nvPr/>
        </p:nvSpPr>
        <p:spPr>
          <a:xfrm>
            <a:off x="7833523" y="3831862"/>
            <a:ext cx="1085544" cy="11882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3" name="Google Shape;1843;g2fd5af0ed0b_1_871"/>
          <p:cNvSpPr txBox="1"/>
          <p:nvPr/>
        </p:nvSpPr>
        <p:spPr>
          <a:xfrm>
            <a:off x="187838" y="724994"/>
            <a:ext cx="2460025" cy="3700983"/>
          </a:xfrm>
          <a:prstGeom prst="rect">
            <a:avLst/>
          </a:prstGeom>
          <a:noFill/>
          <a:ln>
            <a:noFill/>
          </a:ln>
        </p:spPr>
        <p:txBody>
          <a:bodyPr spcFirstLastPara="1" wrap="square" lIns="68575" tIns="34275" rIns="68575" bIns="34275" anchor="t" anchorCtr="0">
            <a:spAutoFit/>
          </a:bodyPr>
          <a:lstStyle/>
          <a:p>
            <a:r>
              <a:rPr lang="en" sz="3600" b="1" dirty="0">
                <a:solidFill>
                  <a:schemeClr val="dk1"/>
                </a:solidFill>
                <a:ea typeface="Calibri"/>
                <a:sym typeface="Calibri"/>
              </a:rPr>
              <a:t>FOUR THINKING HATS </a:t>
            </a:r>
            <a:br>
              <a:rPr lang="en" sz="3600" b="1" dirty="0">
                <a:solidFill>
                  <a:schemeClr val="dk1"/>
                </a:solidFill>
                <a:ea typeface="Calibri"/>
                <a:sym typeface="Calibri"/>
              </a:rPr>
            </a:br>
            <a:r>
              <a:rPr lang="en" sz="3200" b="1" dirty="0">
                <a:solidFill>
                  <a:schemeClr val="dk1"/>
                </a:solidFill>
                <a:ea typeface="Calibri"/>
                <a:sym typeface="Calibri"/>
              </a:rPr>
              <a:t>Knowing what </a:t>
            </a:r>
            <a:r>
              <a:rPr lang="en" sz="3200" b="1" dirty="0">
                <a:solidFill>
                  <a:schemeClr val="dk1"/>
                </a:solidFill>
                <a:ea typeface="Calibri"/>
                <a:cs typeface="Calibri"/>
                <a:sym typeface="Calibri"/>
              </a:rPr>
              <a:t>questions to ask</a:t>
            </a:r>
            <a:endParaRPr lang="en-US" sz="3200" dirty="0">
              <a:solidFill>
                <a:schemeClr val="dk1"/>
              </a:solidFill>
            </a:endParaRPr>
          </a:p>
        </p:txBody>
      </p:sp>
      <p:pic>
        <p:nvPicPr>
          <p:cNvPr id="1844" name="Google Shape;1844;g2fd5af0ed0b_1_871" descr="A picture containing sitting, green&#10;&#10;Description automatically generated"/>
          <p:cNvPicPr preferRelativeResize="0"/>
          <p:nvPr/>
        </p:nvPicPr>
        <p:blipFill rotWithShape="1">
          <a:blip r:embed="rId3">
            <a:alphaModFix/>
          </a:blip>
          <a:srcRect l="5457" r="47171" b="50994"/>
          <a:stretch/>
        </p:blipFill>
        <p:spPr>
          <a:xfrm>
            <a:off x="3179058" y="21372"/>
            <a:ext cx="1688779" cy="2013083"/>
          </a:xfrm>
          <a:prstGeom prst="rect">
            <a:avLst/>
          </a:prstGeom>
          <a:noFill/>
          <a:ln>
            <a:noFill/>
          </a:ln>
        </p:spPr>
      </p:pic>
      <p:pic>
        <p:nvPicPr>
          <p:cNvPr id="1845" name="Google Shape;1845;g2fd5af0ed0b_1_871" descr="A picture containing sitting, green&#10;&#10;Description automatically generated"/>
          <p:cNvPicPr preferRelativeResize="0"/>
          <p:nvPr/>
        </p:nvPicPr>
        <p:blipFill rotWithShape="1">
          <a:blip r:embed="rId3">
            <a:alphaModFix/>
          </a:blip>
          <a:srcRect l="52629" b="49005"/>
          <a:stretch/>
        </p:blipFill>
        <p:spPr>
          <a:xfrm>
            <a:off x="5626999" y="21372"/>
            <a:ext cx="1622932" cy="2013083"/>
          </a:xfrm>
          <a:prstGeom prst="rect">
            <a:avLst/>
          </a:prstGeom>
          <a:noFill/>
          <a:ln>
            <a:noFill/>
          </a:ln>
        </p:spPr>
      </p:pic>
      <p:pic>
        <p:nvPicPr>
          <p:cNvPr id="1846" name="Google Shape;1846;g2fd5af0ed0b_1_871" descr="A picture containing sitting, green&#10;&#10;Description automatically generated"/>
          <p:cNvPicPr preferRelativeResize="0"/>
          <p:nvPr/>
        </p:nvPicPr>
        <p:blipFill rotWithShape="1">
          <a:blip r:embed="rId3">
            <a:alphaModFix/>
          </a:blip>
          <a:srcRect l="5457" t="52807" r="47171"/>
          <a:stretch/>
        </p:blipFill>
        <p:spPr>
          <a:xfrm>
            <a:off x="3191127" y="2842156"/>
            <a:ext cx="1688779" cy="1938614"/>
          </a:xfrm>
          <a:prstGeom prst="rect">
            <a:avLst/>
          </a:prstGeom>
          <a:noFill/>
          <a:ln>
            <a:noFill/>
          </a:ln>
        </p:spPr>
      </p:pic>
      <p:pic>
        <p:nvPicPr>
          <p:cNvPr id="1847" name="Google Shape;1847;g2fd5af0ed0b_1_871" descr="A picture containing sitting, green&#10;&#10;Description automatically generated"/>
          <p:cNvPicPr preferRelativeResize="0"/>
          <p:nvPr/>
        </p:nvPicPr>
        <p:blipFill rotWithShape="1">
          <a:blip r:embed="rId3">
            <a:alphaModFix/>
          </a:blip>
          <a:srcRect l="52830" t="50994"/>
          <a:stretch/>
        </p:blipFill>
        <p:spPr>
          <a:xfrm>
            <a:off x="5696408" y="2863114"/>
            <a:ext cx="1666816" cy="1995419"/>
          </a:xfrm>
          <a:prstGeom prst="rect">
            <a:avLst/>
          </a:prstGeom>
          <a:noFill/>
          <a:ln>
            <a:noFill/>
          </a:ln>
        </p:spPr>
      </p:pic>
      <p:sp>
        <p:nvSpPr>
          <p:cNvPr id="1848" name="Google Shape;1848;g2fd5af0ed0b_1_871"/>
          <p:cNvSpPr txBox="1"/>
          <p:nvPr/>
        </p:nvSpPr>
        <p:spPr>
          <a:xfrm>
            <a:off x="3229761" y="1925622"/>
            <a:ext cx="17874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Systems Thinking</a:t>
            </a:r>
            <a:endParaRPr sz="1100"/>
          </a:p>
        </p:txBody>
      </p:sp>
      <p:sp>
        <p:nvSpPr>
          <p:cNvPr id="1849" name="Google Shape;1849;g2fd5af0ed0b_1_871"/>
          <p:cNvSpPr txBox="1"/>
          <p:nvPr/>
        </p:nvSpPr>
        <p:spPr>
          <a:xfrm>
            <a:off x="5760055" y="1916598"/>
            <a:ext cx="16533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Design Thinking</a:t>
            </a:r>
            <a:endParaRPr sz="1100"/>
          </a:p>
        </p:txBody>
      </p:sp>
      <p:sp>
        <p:nvSpPr>
          <p:cNvPr id="1850" name="Google Shape;1850;g2fd5af0ed0b_1_871"/>
          <p:cNvSpPr txBox="1"/>
          <p:nvPr/>
        </p:nvSpPr>
        <p:spPr>
          <a:xfrm>
            <a:off x="3128890" y="4673893"/>
            <a:ext cx="19896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a:solidFill>
                  <a:schemeClr val="dk1"/>
                </a:solidFill>
                <a:latin typeface="Calibri"/>
                <a:ea typeface="Calibri"/>
                <a:cs typeface="Calibri"/>
                <a:sym typeface="Calibri"/>
              </a:rPr>
              <a:t>Evaluative Thinking</a:t>
            </a:r>
            <a:endParaRPr sz="1100"/>
          </a:p>
        </p:txBody>
      </p:sp>
      <p:sp>
        <p:nvSpPr>
          <p:cNvPr id="1851" name="Google Shape;1851;g2fd5af0ed0b_1_871"/>
          <p:cNvSpPr txBox="1"/>
          <p:nvPr/>
        </p:nvSpPr>
        <p:spPr>
          <a:xfrm>
            <a:off x="5664655" y="4662719"/>
            <a:ext cx="1844100" cy="346200"/>
          </a:xfrm>
          <a:prstGeom prst="rect">
            <a:avLst/>
          </a:prstGeom>
          <a:solidFill>
            <a:schemeClr val="bg1"/>
          </a:solid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800" b="1" dirty="0">
                <a:solidFill>
                  <a:schemeClr val="dk1"/>
                </a:solidFill>
                <a:latin typeface="Calibri"/>
                <a:ea typeface="Calibri"/>
                <a:cs typeface="Calibri"/>
                <a:sym typeface="Calibri"/>
              </a:rPr>
              <a:t>Strategic Thinking</a:t>
            </a:r>
            <a:endParaRPr sz="1100" dirty="0"/>
          </a:p>
        </p:txBody>
      </p:sp>
      <p:grpSp>
        <p:nvGrpSpPr>
          <p:cNvPr id="1852" name="Google Shape;1852;g2fd5af0ed0b_1_871"/>
          <p:cNvGrpSpPr/>
          <p:nvPr/>
        </p:nvGrpSpPr>
        <p:grpSpPr>
          <a:xfrm>
            <a:off x="4052791" y="1027312"/>
            <a:ext cx="2400300" cy="2700640"/>
            <a:chOff x="6830740" y="1331135"/>
            <a:chExt cx="3200400" cy="3600853"/>
          </a:xfrm>
        </p:grpSpPr>
        <p:cxnSp>
          <p:nvCxnSpPr>
            <p:cNvPr id="1853" name="Google Shape;1853;g2fd5af0ed0b_1_871"/>
            <p:cNvCxnSpPr/>
            <p:nvPr/>
          </p:nvCxnSpPr>
          <p:spPr>
            <a:xfrm>
              <a:off x="7917468" y="1331135"/>
              <a:ext cx="914400" cy="0"/>
            </a:xfrm>
            <a:prstGeom prst="straightConnector1">
              <a:avLst/>
            </a:prstGeom>
            <a:noFill/>
            <a:ln w="57150" cap="flat" cmpd="sng">
              <a:solidFill>
                <a:srgbClr val="FF0000"/>
              </a:solidFill>
              <a:prstDash val="solid"/>
              <a:miter lim="800000"/>
              <a:headEnd type="stealth" w="med" len="med"/>
              <a:tailEnd type="stealth" w="med" len="med"/>
            </a:ln>
          </p:spPr>
        </p:cxnSp>
        <p:cxnSp>
          <p:nvCxnSpPr>
            <p:cNvPr id="1854" name="Google Shape;1854;g2fd5af0ed0b_1_871"/>
            <p:cNvCxnSpPr/>
            <p:nvPr/>
          </p:nvCxnSpPr>
          <p:spPr>
            <a:xfrm>
              <a:off x="8002977" y="4931988"/>
              <a:ext cx="914400" cy="0"/>
            </a:xfrm>
            <a:prstGeom prst="straightConnector1">
              <a:avLst/>
            </a:prstGeom>
            <a:noFill/>
            <a:ln w="57150" cap="flat" cmpd="sng">
              <a:solidFill>
                <a:srgbClr val="FF0000"/>
              </a:solidFill>
              <a:prstDash val="solid"/>
              <a:miter lim="800000"/>
              <a:headEnd type="stealth" w="med" len="med"/>
              <a:tailEnd type="stealth" w="med" len="med"/>
            </a:ln>
          </p:spPr>
        </p:cxnSp>
        <p:cxnSp>
          <p:nvCxnSpPr>
            <p:cNvPr id="1855" name="Google Shape;1855;g2fd5af0ed0b_1_871"/>
            <p:cNvCxnSpPr/>
            <p:nvPr/>
          </p:nvCxnSpPr>
          <p:spPr>
            <a:xfrm>
              <a:off x="6830740" y="2927938"/>
              <a:ext cx="0" cy="850800"/>
            </a:xfrm>
            <a:prstGeom prst="straightConnector1">
              <a:avLst/>
            </a:prstGeom>
            <a:noFill/>
            <a:ln w="57150" cap="flat" cmpd="sng">
              <a:solidFill>
                <a:srgbClr val="FF0000"/>
              </a:solidFill>
              <a:prstDash val="solid"/>
              <a:miter lim="800000"/>
              <a:headEnd type="stealth" w="med" len="med"/>
              <a:tailEnd type="stealth" w="med" len="med"/>
            </a:ln>
          </p:spPr>
        </p:cxnSp>
        <p:cxnSp>
          <p:nvCxnSpPr>
            <p:cNvPr id="1856" name="Google Shape;1856;g2fd5af0ed0b_1_871"/>
            <p:cNvCxnSpPr/>
            <p:nvPr/>
          </p:nvCxnSpPr>
          <p:spPr>
            <a:xfrm>
              <a:off x="10031140" y="2927938"/>
              <a:ext cx="0" cy="850800"/>
            </a:xfrm>
            <a:prstGeom prst="straightConnector1">
              <a:avLst/>
            </a:prstGeom>
            <a:noFill/>
            <a:ln w="57150" cap="flat" cmpd="sng">
              <a:solidFill>
                <a:srgbClr val="FF0000"/>
              </a:solidFill>
              <a:prstDash val="solid"/>
              <a:miter lim="800000"/>
              <a:headEnd type="stealth" w="med" len="med"/>
              <a:tailEnd type="stealth" w="med" len="med"/>
            </a:ln>
          </p:spPr>
        </p:cxnSp>
        <p:cxnSp>
          <p:nvCxnSpPr>
            <p:cNvPr id="1857" name="Google Shape;1857;g2fd5af0ed0b_1_871"/>
            <p:cNvCxnSpPr/>
            <p:nvPr/>
          </p:nvCxnSpPr>
          <p:spPr>
            <a:xfrm flipH="1">
              <a:off x="7631739" y="2229406"/>
              <a:ext cx="1501500" cy="1768200"/>
            </a:xfrm>
            <a:prstGeom prst="straightConnector1">
              <a:avLst/>
            </a:prstGeom>
            <a:noFill/>
            <a:ln w="57150" cap="flat" cmpd="sng">
              <a:solidFill>
                <a:srgbClr val="FF0000"/>
              </a:solidFill>
              <a:prstDash val="solid"/>
              <a:miter lim="800000"/>
              <a:headEnd type="stealth" w="med" len="med"/>
              <a:tailEnd type="stealth" w="med" len="med"/>
            </a:ln>
          </p:spPr>
        </p:cxnSp>
        <p:cxnSp>
          <p:nvCxnSpPr>
            <p:cNvPr id="1858" name="Google Shape;1858;g2fd5af0ed0b_1_871"/>
            <p:cNvCxnSpPr/>
            <p:nvPr/>
          </p:nvCxnSpPr>
          <p:spPr>
            <a:xfrm>
              <a:off x="7733417" y="2190515"/>
              <a:ext cx="1703700" cy="1807200"/>
            </a:xfrm>
            <a:prstGeom prst="straightConnector1">
              <a:avLst/>
            </a:prstGeom>
            <a:noFill/>
            <a:ln w="57150" cap="flat" cmpd="sng">
              <a:solidFill>
                <a:srgbClr val="FF0000"/>
              </a:solidFill>
              <a:prstDash val="solid"/>
              <a:miter lim="800000"/>
              <a:headEnd type="stealth" w="med" len="med"/>
              <a:tailEnd type="stealth" w="med" len="med"/>
            </a:ln>
          </p:spPr>
        </p:cxnSp>
      </p:grpSp>
    </p:spTree>
    <p:extLst>
      <p:ext uri="{BB962C8B-B14F-4D97-AF65-F5344CB8AC3E}">
        <p14:creationId xmlns:p14="http://schemas.microsoft.com/office/powerpoint/2010/main" val="2526425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4" name="Google Shape;1864;g2fd5af0ed0b_1_892"/>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Four thinking hats and the problem solver</a:t>
            </a:r>
            <a:endParaRPr dirty="0"/>
          </a:p>
        </p:txBody>
      </p:sp>
      <p:sp>
        <p:nvSpPr>
          <p:cNvPr id="1865" name="Google Shape;1865;g2fd5af0ed0b_1_892"/>
          <p:cNvSpPr txBox="1">
            <a:spLocks noGrp="1"/>
          </p:cNvSpPr>
          <p:nvPr>
            <p:ph idx="1"/>
          </p:nvPr>
        </p:nvSpPr>
        <p:spPr>
          <a:prstGeom prst="rect">
            <a:avLst/>
          </a:prstGeom>
          <a:noFill/>
          <a:ln>
            <a:noFill/>
          </a:ln>
        </p:spPr>
        <p:txBody>
          <a:bodyPr spcFirstLastPara="1" wrap="square" lIns="68575" tIns="34275" rIns="68575" bIns="34275" anchor="t" anchorCtr="0">
            <a:normAutofit/>
          </a:bodyPr>
          <a:lstStyle/>
          <a:p>
            <a:pPr marL="177800" lvl="0" indent="-38100" algn="l" rtl="0">
              <a:lnSpc>
                <a:spcPct val="90000"/>
              </a:lnSpc>
              <a:spcBef>
                <a:spcPts val="0"/>
              </a:spcBef>
              <a:spcAft>
                <a:spcPts val="0"/>
              </a:spcAft>
              <a:buClr>
                <a:schemeClr val="dk1"/>
              </a:buClr>
              <a:buSzPts val="2100"/>
              <a:buNone/>
            </a:pPr>
            <a:endParaRPr dirty="0"/>
          </a:p>
          <a:p>
            <a:pPr marL="177800" lvl="0" indent="-171450" algn="l" rtl="0">
              <a:lnSpc>
                <a:spcPct val="90000"/>
              </a:lnSpc>
              <a:spcBef>
                <a:spcPts val="800"/>
              </a:spcBef>
              <a:spcAft>
                <a:spcPts val="0"/>
              </a:spcAft>
              <a:buClr>
                <a:schemeClr val="dk1"/>
              </a:buClr>
              <a:buSzPts val="2100"/>
              <a:buChar char="•"/>
            </a:pPr>
            <a:r>
              <a:rPr lang="en" dirty="0"/>
              <a:t>Opens up opportunities for creative and responsive solutions</a:t>
            </a:r>
            <a:endParaRPr dirty="0"/>
          </a:p>
          <a:p>
            <a:pPr marL="177800" lvl="0" indent="-171450" algn="l" rtl="0">
              <a:lnSpc>
                <a:spcPct val="90000"/>
              </a:lnSpc>
              <a:spcBef>
                <a:spcPts val="800"/>
              </a:spcBef>
              <a:spcAft>
                <a:spcPts val="0"/>
              </a:spcAft>
              <a:buClr>
                <a:schemeClr val="dk1"/>
              </a:buClr>
              <a:buSzPts val="2100"/>
              <a:buChar char="•"/>
            </a:pPr>
            <a:r>
              <a:rPr lang="en" dirty="0"/>
              <a:t>Promotes out of the box thinking</a:t>
            </a:r>
            <a:endParaRPr dirty="0"/>
          </a:p>
          <a:p>
            <a:pPr marL="177800" indent="-171450">
              <a:buSzPts val="2100"/>
            </a:pPr>
            <a:r>
              <a:rPr lang="en" dirty="0"/>
              <a:t>Enables the problem solver to ask the right questions</a:t>
            </a:r>
            <a:endParaRPr dirty="0"/>
          </a:p>
          <a:p>
            <a:pPr marL="177800" lvl="0" indent="-171450" algn="l" rtl="0">
              <a:lnSpc>
                <a:spcPct val="90000"/>
              </a:lnSpc>
              <a:spcBef>
                <a:spcPts val="800"/>
              </a:spcBef>
              <a:spcAft>
                <a:spcPts val="0"/>
              </a:spcAft>
              <a:buClr>
                <a:schemeClr val="dk1"/>
              </a:buClr>
              <a:buSzPts val="2100"/>
              <a:buChar char="•"/>
            </a:pPr>
            <a:r>
              <a:rPr lang="en" dirty="0"/>
              <a:t>Enables the problem solver to gain deeper understanding of the problem situation</a:t>
            </a:r>
            <a:endParaRPr dirty="0"/>
          </a:p>
          <a:p>
            <a:pPr marL="177800" lvl="0" indent="-38100" algn="l" rtl="0">
              <a:lnSpc>
                <a:spcPct val="90000"/>
              </a:lnSpc>
              <a:spcBef>
                <a:spcPts val="800"/>
              </a:spcBef>
              <a:spcAft>
                <a:spcPts val="0"/>
              </a:spcAft>
              <a:buClr>
                <a:schemeClr val="dk1"/>
              </a:buClr>
              <a:buSzPts val="2100"/>
              <a:buNone/>
            </a:pPr>
            <a:endParaRPr dirty="0"/>
          </a:p>
          <a:p>
            <a:pPr marL="177800" lvl="0" indent="-38100" algn="l" rtl="0">
              <a:lnSpc>
                <a:spcPct val="90000"/>
              </a:lnSpc>
              <a:spcBef>
                <a:spcPts val="800"/>
              </a:spcBef>
              <a:spcAft>
                <a:spcPts val="0"/>
              </a:spcAft>
              <a:buClr>
                <a:schemeClr val="dk1"/>
              </a:buClr>
              <a:buSzPts val="21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9"/>
        <p:cNvGrpSpPr/>
        <p:nvPr/>
      </p:nvGrpSpPr>
      <p:grpSpPr>
        <a:xfrm>
          <a:off x="0" y="0"/>
          <a:ext cx="0" cy="0"/>
          <a:chOff x="0" y="0"/>
          <a:chExt cx="0" cy="0"/>
        </a:xfrm>
      </p:grpSpPr>
      <p:sp>
        <p:nvSpPr>
          <p:cNvPr id="1870" name="Google Shape;1870;g2fd5af0ed0b_1_897"/>
          <p:cNvSpPr txBox="1">
            <a:spLocks noGrp="1"/>
          </p:cNvSpPr>
          <p:nvPr>
            <p:ph type="title"/>
          </p:nvPr>
        </p:nvSpPr>
        <p:spPr>
          <a:xfrm>
            <a:off x="431223" y="286801"/>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Asking the right questions – systems thinking</a:t>
            </a:r>
            <a:endParaRPr dirty="0"/>
          </a:p>
        </p:txBody>
      </p:sp>
      <p:sp>
        <p:nvSpPr>
          <p:cNvPr id="1871" name="Google Shape;1871;g2fd5af0ed0b_1_897"/>
          <p:cNvSpPr txBox="1">
            <a:spLocks noGrp="1"/>
          </p:cNvSpPr>
          <p:nvPr>
            <p:ph idx="1"/>
          </p:nvPr>
        </p:nvSpPr>
        <p:spPr>
          <a:xfrm>
            <a:off x="431223" y="1473128"/>
            <a:ext cx="6915150" cy="3263504"/>
          </a:xfrm>
          <a:prstGeom prst="rect">
            <a:avLst/>
          </a:prstGeom>
          <a:noFill/>
          <a:ln>
            <a:noFill/>
          </a:ln>
        </p:spPr>
        <p:txBody>
          <a:bodyPr spcFirstLastPara="1" wrap="square" lIns="68575" tIns="34275" rIns="68575" bIns="34275" anchor="t" anchorCtr="0">
            <a:normAutofit fontScale="77500" lnSpcReduction="20000"/>
          </a:bodyPr>
          <a:lstStyle/>
          <a:p>
            <a:pPr marL="177800" lvl="0" indent="-174148" algn="l" rtl="0">
              <a:lnSpc>
                <a:spcPct val="110000"/>
              </a:lnSpc>
              <a:spcBef>
                <a:spcPts val="0"/>
              </a:spcBef>
              <a:spcAft>
                <a:spcPts val="0"/>
              </a:spcAft>
              <a:buClr>
                <a:schemeClr val="dk1"/>
              </a:buClr>
              <a:buSzPct val="100000"/>
              <a:buChar char="•"/>
            </a:pPr>
            <a:r>
              <a:rPr lang="en" dirty="0"/>
              <a:t>What is (are) the underlying process(es) and entities that contribute to generation of the problem(s)?</a:t>
            </a:r>
            <a:endParaRPr dirty="0"/>
          </a:p>
          <a:p>
            <a:pPr marL="177800" lvl="0" indent="-174148" algn="l" rtl="0">
              <a:lnSpc>
                <a:spcPct val="110000"/>
              </a:lnSpc>
              <a:spcBef>
                <a:spcPts val="800"/>
              </a:spcBef>
              <a:spcAft>
                <a:spcPts val="0"/>
              </a:spcAft>
              <a:buClr>
                <a:schemeClr val="dk1"/>
              </a:buClr>
              <a:buSzPct val="100000"/>
              <a:buChar char="•"/>
            </a:pPr>
            <a:r>
              <a:rPr lang="en" dirty="0"/>
              <a:t>What is (are) the underlying process(es) and entities that could serve as points of intervention? Leverage points?</a:t>
            </a:r>
            <a:endParaRPr dirty="0"/>
          </a:p>
          <a:p>
            <a:pPr marL="177800" lvl="0" indent="-174148" algn="l" rtl="0">
              <a:lnSpc>
                <a:spcPct val="110000"/>
              </a:lnSpc>
              <a:spcBef>
                <a:spcPts val="800"/>
              </a:spcBef>
              <a:spcAft>
                <a:spcPts val="0"/>
              </a:spcAft>
              <a:buClr>
                <a:schemeClr val="dk1"/>
              </a:buClr>
              <a:buSzPct val="100000"/>
              <a:buChar char="•"/>
            </a:pPr>
            <a:r>
              <a:rPr lang="en" dirty="0"/>
              <a:t>What are the perspectives by stakeholders (blind men) on these process(es) and entities at play? (also strategic thinking)</a:t>
            </a:r>
            <a:endParaRPr dirty="0"/>
          </a:p>
          <a:p>
            <a:pPr marL="177800" lvl="0" indent="-174148" algn="l" rtl="0">
              <a:lnSpc>
                <a:spcPct val="110000"/>
              </a:lnSpc>
              <a:spcBef>
                <a:spcPts val="800"/>
              </a:spcBef>
              <a:spcAft>
                <a:spcPts val="0"/>
              </a:spcAft>
              <a:buClr>
                <a:schemeClr val="dk1"/>
              </a:buClr>
              <a:buSzPct val="100000"/>
              <a:buChar char="•"/>
            </a:pPr>
            <a:r>
              <a:rPr lang="en" dirty="0"/>
              <a:t>How can we avoid unintended consequences?</a:t>
            </a:r>
            <a:endParaRPr dirty="0"/>
          </a:p>
          <a:p>
            <a:pPr marL="177800" lvl="0" indent="-174148" algn="l" rtl="0">
              <a:lnSpc>
                <a:spcPct val="110000"/>
              </a:lnSpc>
              <a:spcBef>
                <a:spcPts val="800"/>
              </a:spcBef>
              <a:spcAft>
                <a:spcPts val="0"/>
              </a:spcAft>
              <a:buClr>
                <a:schemeClr val="dk1"/>
              </a:buClr>
              <a:buSzPct val="100000"/>
              <a:buChar char="•"/>
            </a:pPr>
            <a:r>
              <a:rPr lang="en" dirty="0"/>
              <a:t>How do we improve relationships, meaningful interdependence across the stakeholder space? (also design and strategic thinking)</a:t>
            </a:r>
            <a:endParaRPr dirty="0"/>
          </a:p>
          <a:p>
            <a:pPr marL="177800" lvl="0" indent="-174148" algn="l" rtl="0">
              <a:lnSpc>
                <a:spcPct val="110000"/>
              </a:lnSpc>
              <a:spcBef>
                <a:spcPts val="800"/>
              </a:spcBef>
              <a:spcAft>
                <a:spcPts val="0"/>
              </a:spcAft>
              <a:buClr>
                <a:schemeClr val="dk1"/>
              </a:buClr>
              <a:buSzPct val="100000"/>
              <a:buChar char="•"/>
            </a:pPr>
            <a:r>
              <a:rPr lang="en" dirty="0"/>
              <a:t>What is the “system” story here?</a:t>
            </a:r>
            <a:endParaRPr dirty="0"/>
          </a:p>
        </p:txBody>
      </p:sp>
      <p:pic>
        <p:nvPicPr>
          <p:cNvPr id="3" name="Google Shape;1844;g2fd5af0ed0b_1_871" descr="A picture containing sitting, green&#10;&#10;Description automatically generated">
            <a:extLst>
              <a:ext uri="{FF2B5EF4-FFF2-40B4-BE49-F238E27FC236}">
                <a16:creationId xmlns:a16="http://schemas.microsoft.com/office/drawing/2014/main" id="{801D9A60-965D-D6B1-E478-00AFDD7CA635}"/>
              </a:ext>
            </a:extLst>
          </p:cNvPr>
          <p:cNvPicPr preferRelativeResize="0"/>
          <p:nvPr/>
        </p:nvPicPr>
        <p:blipFill rotWithShape="1">
          <a:blip r:embed="rId3">
            <a:alphaModFix/>
          </a:blip>
          <a:srcRect l="5457" r="47171" b="50994"/>
          <a:stretch/>
        </p:blipFill>
        <p:spPr>
          <a:xfrm>
            <a:off x="7346373" y="2002261"/>
            <a:ext cx="1688779" cy="201308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sp>
        <p:nvSpPr>
          <p:cNvPr id="1876" name="Google Shape;1876;g2fd5af0ed0b_1_902"/>
          <p:cNvSpPr txBox="1">
            <a:spLocks noGrp="1"/>
          </p:cNvSpPr>
          <p:nvPr>
            <p:ph type="title" idx="4294967295"/>
          </p:nvPr>
        </p:nvSpPr>
        <p:spPr>
          <a:xfrm>
            <a:off x="264968" y="273628"/>
            <a:ext cx="7246938" cy="1171575"/>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Asking the right questions – design thinking</a:t>
            </a:r>
            <a:endParaRPr dirty="0"/>
          </a:p>
        </p:txBody>
      </p:sp>
      <p:sp>
        <p:nvSpPr>
          <p:cNvPr id="1877" name="Google Shape;1877;g2fd5af0ed0b_1_902"/>
          <p:cNvSpPr txBox="1">
            <a:spLocks noGrp="1"/>
          </p:cNvSpPr>
          <p:nvPr>
            <p:ph idx="4294967295"/>
          </p:nvPr>
        </p:nvSpPr>
        <p:spPr>
          <a:xfrm>
            <a:off x="264968" y="1753466"/>
            <a:ext cx="6969125" cy="2752725"/>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sz="1600" dirty="0"/>
              <a:t>How do I know I am solving the right problem? (also systems thinking)</a:t>
            </a:r>
            <a:endParaRPr sz="1600" dirty="0"/>
          </a:p>
          <a:p>
            <a:pPr marL="177800" lvl="0" indent="-171450" algn="l" rtl="0">
              <a:lnSpc>
                <a:spcPct val="90000"/>
              </a:lnSpc>
              <a:spcBef>
                <a:spcPts val="800"/>
              </a:spcBef>
              <a:spcAft>
                <a:spcPts val="0"/>
              </a:spcAft>
              <a:buClr>
                <a:schemeClr val="dk1"/>
              </a:buClr>
              <a:buSzPts val="2100"/>
              <a:buChar char="•"/>
            </a:pPr>
            <a:r>
              <a:rPr lang="en" sz="1600" dirty="0"/>
              <a:t>What perspectives are at play in this situation? How can conflicting perspectives here be correct? (embracing ambiguity in sociotechnical systems)</a:t>
            </a:r>
            <a:endParaRPr sz="1600" dirty="0"/>
          </a:p>
          <a:p>
            <a:pPr marL="177800" lvl="0" indent="-171450" algn="l" rtl="0">
              <a:lnSpc>
                <a:spcPct val="90000"/>
              </a:lnSpc>
              <a:spcBef>
                <a:spcPts val="800"/>
              </a:spcBef>
              <a:spcAft>
                <a:spcPts val="0"/>
              </a:spcAft>
              <a:buClr>
                <a:schemeClr val="dk1"/>
              </a:buClr>
              <a:buSzPts val="2100"/>
              <a:buChar char="•"/>
            </a:pPr>
            <a:r>
              <a:rPr lang="en" sz="1600" dirty="0"/>
              <a:t>How do we co-create innovative solutions that inspire and promote trust?  (trust by design, data travels at the speed of trust)</a:t>
            </a:r>
            <a:endParaRPr sz="1600" dirty="0"/>
          </a:p>
          <a:p>
            <a:pPr marL="177800" lvl="0" indent="-171450" algn="l" rtl="0">
              <a:lnSpc>
                <a:spcPct val="90000"/>
              </a:lnSpc>
              <a:spcBef>
                <a:spcPts val="800"/>
              </a:spcBef>
              <a:spcAft>
                <a:spcPts val="0"/>
              </a:spcAft>
              <a:buClr>
                <a:schemeClr val="dk1"/>
              </a:buClr>
              <a:buSzPts val="2100"/>
              <a:buChar char="•"/>
            </a:pPr>
            <a:r>
              <a:rPr lang="en" sz="1600" dirty="0"/>
              <a:t>In testing solutions that we co-create how do we create a safe space to fail? How do we create fail-fast experiments? Practice empathy by prototyping?</a:t>
            </a:r>
            <a:endParaRPr sz="1600" dirty="0"/>
          </a:p>
          <a:p>
            <a:pPr marL="177800" lvl="0" indent="-38100" algn="l" rtl="0">
              <a:lnSpc>
                <a:spcPct val="90000"/>
              </a:lnSpc>
              <a:spcBef>
                <a:spcPts val="800"/>
              </a:spcBef>
              <a:spcAft>
                <a:spcPts val="0"/>
              </a:spcAft>
              <a:buClr>
                <a:schemeClr val="dk1"/>
              </a:buClr>
              <a:buSzPts val="2100"/>
              <a:buNone/>
            </a:pPr>
            <a:endParaRPr sz="1600" dirty="0"/>
          </a:p>
          <a:p>
            <a:pPr marL="177800" lvl="0" indent="-38100" algn="l" rtl="0">
              <a:lnSpc>
                <a:spcPct val="90000"/>
              </a:lnSpc>
              <a:spcBef>
                <a:spcPts val="800"/>
              </a:spcBef>
              <a:spcAft>
                <a:spcPts val="0"/>
              </a:spcAft>
              <a:buClr>
                <a:schemeClr val="dk1"/>
              </a:buClr>
              <a:buSzPts val="2100"/>
              <a:buNone/>
            </a:pPr>
            <a:endParaRPr sz="1600" dirty="0"/>
          </a:p>
        </p:txBody>
      </p:sp>
      <p:pic>
        <p:nvPicPr>
          <p:cNvPr id="3" name="Google Shape;1845;g2fd5af0ed0b_1_871" descr="A picture containing sitting, green&#10;&#10;Description automatically generated">
            <a:extLst>
              <a:ext uri="{FF2B5EF4-FFF2-40B4-BE49-F238E27FC236}">
                <a16:creationId xmlns:a16="http://schemas.microsoft.com/office/drawing/2014/main" id="{4DDD0D3E-E476-93BB-1E78-6E97D42F1BA8}"/>
              </a:ext>
            </a:extLst>
          </p:cNvPr>
          <p:cNvPicPr preferRelativeResize="0"/>
          <p:nvPr/>
        </p:nvPicPr>
        <p:blipFill rotWithShape="1">
          <a:blip r:embed="rId3">
            <a:alphaModFix/>
          </a:blip>
          <a:srcRect l="52629" b="49005"/>
          <a:stretch/>
        </p:blipFill>
        <p:spPr>
          <a:xfrm>
            <a:off x="7424805" y="1755429"/>
            <a:ext cx="1622932" cy="201308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1"/>
        <p:cNvGrpSpPr/>
        <p:nvPr/>
      </p:nvGrpSpPr>
      <p:grpSpPr>
        <a:xfrm>
          <a:off x="0" y="0"/>
          <a:ext cx="0" cy="0"/>
          <a:chOff x="0" y="0"/>
          <a:chExt cx="0" cy="0"/>
        </a:xfrm>
      </p:grpSpPr>
      <p:sp>
        <p:nvSpPr>
          <p:cNvPr id="1882" name="Google Shape;1882;g2fd5af0ed0b_1_907"/>
          <p:cNvSpPr txBox="1">
            <a:spLocks noGrp="1"/>
          </p:cNvSpPr>
          <p:nvPr>
            <p:ph type="title"/>
          </p:nvPr>
        </p:nvSpPr>
        <p:spPr>
          <a:xfrm>
            <a:off x="426027" y="252120"/>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Asking the right questions – strategic thinking</a:t>
            </a:r>
            <a:endParaRPr dirty="0"/>
          </a:p>
        </p:txBody>
      </p:sp>
      <p:sp>
        <p:nvSpPr>
          <p:cNvPr id="1883" name="Google Shape;1883;g2fd5af0ed0b_1_907"/>
          <p:cNvSpPr txBox="1">
            <a:spLocks noGrp="1"/>
          </p:cNvSpPr>
          <p:nvPr>
            <p:ph idx="1"/>
          </p:nvPr>
        </p:nvSpPr>
        <p:spPr>
          <a:xfrm>
            <a:off x="301336" y="1395196"/>
            <a:ext cx="7247659" cy="3263504"/>
          </a:xfrm>
          <a:prstGeom prst="rect">
            <a:avLst/>
          </a:prstGeom>
          <a:noFill/>
          <a:ln>
            <a:noFill/>
          </a:ln>
        </p:spPr>
        <p:txBody>
          <a:bodyPr spcFirstLastPara="1" wrap="square" lIns="68575" tIns="34275" rIns="68575" bIns="34275" anchor="t" anchorCtr="0">
            <a:normAutofit fontScale="77500" lnSpcReduction="20000"/>
          </a:bodyPr>
          <a:lstStyle/>
          <a:p>
            <a:pPr marL="177800" lvl="0" indent="-164147" algn="l" rtl="0">
              <a:lnSpc>
                <a:spcPct val="110000"/>
              </a:lnSpc>
              <a:spcBef>
                <a:spcPts val="0"/>
              </a:spcBef>
              <a:spcAft>
                <a:spcPts val="0"/>
              </a:spcAft>
              <a:buClr>
                <a:schemeClr val="dk1"/>
              </a:buClr>
              <a:buSzPct val="100000"/>
              <a:buChar char="•"/>
            </a:pPr>
            <a:r>
              <a:rPr lang="en" dirty="0"/>
              <a:t>What goals are being articulated? How do I resolve conflicting goals?</a:t>
            </a:r>
            <a:endParaRPr dirty="0"/>
          </a:p>
          <a:p>
            <a:pPr marL="177800" lvl="0" indent="-164147" algn="l" rtl="0">
              <a:lnSpc>
                <a:spcPct val="110000"/>
              </a:lnSpc>
              <a:spcBef>
                <a:spcPts val="800"/>
              </a:spcBef>
              <a:spcAft>
                <a:spcPts val="0"/>
              </a:spcAft>
              <a:buClr>
                <a:schemeClr val="dk1"/>
              </a:buClr>
              <a:buSzPct val="100000"/>
              <a:buChar char="•"/>
            </a:pPr>
            <a:r>
              <a:rPr lang="en" dirty="0"/>
              <a:t>Which problem(s) do I need to solve first? (also systems thinking)</a:t>
            </a:r>
            <a:endParaRPr dirty="0"/>
          </a:p>
          <a:p>
            <a:pPr marL="177800" lvl="0" indent="-164147" algn="l" rtl="0">
              <a:lnSpc>
                <a:spcPct val="110000"/>
              </a:lnSpc>
              <a:spcBef>
                <a:spcPts val="800"/>
              </a:spcBef>
              <a:spcAft>
                <a:spcPts val="0"/>
              </a:spcAft>
              <a:buClr>
                <a:schemeClr val="dk1"/>
              </a:buClr>
              <a:buSzPct val="100000"/>
              <a:buChar char="•"/>
            </a:pPr>
            <a:r>
              <a:rPr lang="en" dirty="0"/>
              <a:t>What is the value of solving this problem to all stakeholders? (also evaluative, design, systems thinking)</a:t>
            </a:r>
            <a:endParaRPr dirty="0"/>
          </a:p>
          <a:p>
            <a:pPr marL="177800" lvl="0" indent="-164147" algn="l" rtl="0">
              <a:lnSpc>
                <a:spcPct val="110000"/>
              </a:lnSpc>
              <a:spcBef>
                <a:spcPts val="800"/>
              </a:spcBef>
              <a:spcAft>
                <a:spcPts val="0"/>
              </a:spcAft>
              <a:buClr>
                <a:schemeClr val="dk1"/>
              </a:buClr>
              <a:buSzPct val="100000"/>
              <a:buChar char="•"/>
            </a:pPr>
            <a:r>
              <a:rPr lang="en" dirty="0"/>
              <a:t>How will I position myself for successfully solving this problem?</a:t>
            </a:r>
            <a:endParaRPr dirty="0"/>
          </a:p>
          <a:p>
            <a:pPr marL="177800" lvl="0" indent="-164147" algn="l" rtl="0">
              <a:lnSpc>
                <a:spcPct val="110000"/>
              </a:lnSpc>
              <a:spcBef>
                <a:spcPts val="800"/>
              </a:spcBef>
              <a:spcAft>
                <a:spcPts val="0"/>
              </a:spcAft>
              <a:buClr>
                <a:schemeClr val="dk1"/>
              </a:buClr>
              <a:buSzPct val="100000"/>
              <a:buChar char="•"/>
            </a:pPr>
            <a:r>
              <a:rPr lang="en" dirty="0"/>
              <a:t>What is the big picture where this problem resides? What is the relevance of solving this problem in that big picture?</a:t>
            </a:r>
            <a:endParaRPr dirty="0"/>
          </a:p>
          <a:p>
            <a:pPr marL="177800" lvl="0" indent="-164147" algn="l" rtl="0">
              <a:lnSpc>
                <a:spcPct val="110000"/>
              </a:lnSpc>
              <a:spcBef>
                <a:spcPts val="800"/>
              </a:spcBef>
              <a:spcAft>
                <a:spcPts val="0"/>
              </a:spcAft>
              <a:buClr>
                <a:schemeClr val="dk1"/>
              </a:buClr>
              <a:buSzPct val="100000"/>
              <a:buChar char="•"/>
            </a:pPr>
            <a:r>
              <a:rPr lang="en" dirty="0"/>
              <a:t>Who else in the organization is solving this problem? How do we establish partnerships to leverage “shared” knowledge and  resources?</a:t>
            </a:r>
            <a:endParaRPr dirty="0"/>
          </a:p>
          <a:p>
            <a:pPr marL="177800" lvl="0" indent="-50800" algn="l" rtl="0">
              <a:lnSpc>
                <a:spcPct val="110000"/>
              </a:lnSpc>
              <a:spcBef>
                <a:spcPts val="800"/>
              </a:spcBef>
              <a:spcAft>
                <a:spcPts val="0"/>
              </a:spcAft>
              <a:buClr>
                <a:schemeClr val="dk1"/>
              </a:buClr>
              <a:buSzPct val="100000"/>
              <a:buNone/>
            </a:pPr>
            <a:endParaRPr dirty="0"/>
          </a:p>
        </p:txBody>
      </p:sp>
      <p:pic>
        <p:nvPicPr>
          <p:cNvPr id="3" name="Google Shape;1847;g2fd5af0ed0b_1_871" descr="A picture containing sitting, green&#10;&#10;Description automatically generated">
            <a:extLst>
              <a:ext uri="{FF2B5EF4-FFF2-40B4-BE49-F238E27FC236}">
                <a16:creationId xmlns:a16="http://schemas.microsoft.com/office/drawing/2014/main" id="{2FD23B92-2AA5-680B-6A53-B421731D26B6}"/>
              </a:ext>
            </a:extLst>
          </p:cNvPr>
          <p:cNvPicPr preferRelativeResize="0"/>
          <p:nvPr/>
        </p:nvPicPr>
        <p:blipFill rotWithShape="1">
          <a:blip r:embed="rId3">
            <a:alphaModFix/>
          </a:blip>
          <a:srcRect l="52830" t="50994"/>
          <a:stretch/>
        </p:blipFill>
        <p:spPr>
          <a:xfrm>
            <a:off x="7477184" y="1776382"/>
            <a:ext cx="1666816" cy="199541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g2fd5af0ed0b_1_912"/>
          <p:cNvSpPr txBox="1">
            <a:spLocks noGrp="1"/>
          </p:cNvSpPr>
          <p:nvPr>
            <p:ph type="title"/>
          </p:nvPr>
        </p:nvSpPr>
        <p:spPr>
          <a:xfrm>
            <a:off x="379268" y="362146"/>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Asking the right questions – evaluative thinking</a:t>
            </a:r>
            <a:endParaRPr dirty="0"/>
          </a:p>
        </p:txBody>
      </p:sp>
      <p:sp>
        <p:nvSpPr>
          <p:cNvPr id="1889" name="Google Shape;1889;g2fd5af0ed0b_1_912"/>
          <p:cNvSpPr txBox="1">
            <a:spLocks noGrp="1"/>
          </p:cNvSpPr>
          <p:nvPr>
            <p:ph idx="1"/>
          </p:nvPr>
        </p:nvSpPr>
        <p:spPr>
          <a:xfrm>
            <a:off x="379268" y="1687036"/>
            <a:ext cx="7226877" cy="3263504"/>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chemeClr val="dk1"/>
              </a:buClr>
              <a:buSzPts val="2100"/>
              <a:buChar char="•"/>
            </a:pPr>
            <a:r>
              <a:rPr lang="en" sz="1600" dirty="0"/>
              <a:t>What are my blind spots? (how not to be part of the problem)</a:t>
            </a:r>
            <a:endParaRPr sz="1600" dirty="0"/>
          </a:p>
          <a:p>
            <a:pPr marL="177800" lvl="0" indent="-171450" algn="l" rtl="0">
              <a:lnSpc>
                <a:spcPct val="90000"/>
              </a:lnSpc>
              <a:spcBef>
                <a:spcPts val="800"/>
              </a:spcBef>
              <a:spcAft>
                <a:spcPts val="0"/>
              </a:spcAft>
              <a:buClr>
                <a:schemeClr val="dk1"/>
              </a:buClr>
              <a:buSzPts val="2100"/>
              <a:buChar char="•"/>
            </a:pPr>
            <a:r>
              <a:rPr lang="en" sz="1600" dirty="0"/>
              <a:t>How do I know what I think I know about the processes and entities in focus? </a:t>
            </a:r>
            <a:endParaRPr sz="1600" dirty="0"/>
          </a:p>
          <a:p>
            <a:pPr marL="177800" lvl="0" indent="-171450" algn="l" rtl="0">
              <a:lnSpc>
                <a:spcPct val="90000"/>
              </a:lnSpc>
              <a:spcBef>
                <a:spcPts val="800"/>
              </a:spcBef>
              <a:spcAft>
                <a:spcPts val="0"/>
              </a:spcAft>
              <a:buClr>
                <a:schemeClr val="dk1"/>
              </a:buClr>
              <a:buSzPts val="2100"/>
              <a:buChar char="•"/>
            </a:pPr>
            <a:r>
              <a:rPr lang="en" sz="1600" dirty="0"/>
              <a:t>How do I know what I know is true / valid? What are the perspectives at play? (also systems, design thinking)</a:t>
            </a:r>
            <a:endParaRPr sz="1600" dirty="0"/>
          </a:p>
          <a:p>
            <a:pPr marL="177800" lvl="0" indent="-171450" algn="l" rtl="0">
              <a:lnSpc>
                <a:spcPct val="90000"/>
              </a:lnSpc>
              <a:spcBef>
                <a:spcPts val="800"/>
              </a:spcBef>
              <a:spcAft>
                <a:spcPts val="0"/>
              </a:spcAft>
              <a:buClr>
                <a:schemeClr val="dk1"/>
              </a:buClr>
              <a:buSzPts val="2100"/>
              <a:buChar char="•"/>
            </a:pPr>
            <a:r>
              <a:rPr lang="en" sz="1600" dirty="0"/>
              <a:t>What new things did I learn from understanding the process(es) and entities in focus?</a:t>
            </a:r>
            <a:endParaRPr sz="1600" dirty="0"/>
          </a:p>
          <a:p>
            <a:pPr marL="177800" lvl="0" indent="-171450" algn="l" rtl="0">
              <a:lnSpc>
                <a:spcPct val="90000"/>
              </a:lnSpc>
              <a:spcBef>
                <a:spcPts val="800"/>
              </a:spcBef>
              <a:spcAft>
                <a:spcPts val="0"/>
              </a:spcAft>
              <a:buClr>
                <a:schemeClr val="dk1"/>
              </a:buClr>
              <a:buSzPts val="2100"/>
              <a:buChar char="•"/>
            </a:pPr>
            <a:r>
              <a:rPr lang="en" sz="1600" dirty="0"/>
              <a:t>Are we solving the right problem? (also systems and design thinking)</a:t>
            </a:r>
            <a:endParaRPr sz="1600" dirty="0"/>
          </a:p>
          <a:p>
            <a:pPr marL="177800" lvl="0" indent="-171450" algn="l" rtl="0">
              <a:lnSpc>
                <a:spcPct val="90000"/>
              </a:lnSpc>
              <a:spcBef>
                <a:spcPts val="800"/>
              </a:spcBef>
              <a:spcAft>
                <a:spcPts val="0"/>
              </a:spcAft>
              <a:buClr>
                <a:schemeClr val="dk1"/>
              </a:buClr>
              <a:buSzPts val="2100"/>
              <a:buChar char="•"/>
            </a:pPr>
            <a:r>
              <a:rPr lang="en" sz="1600" dirty="0"/>
              <a:t>Am I arriving at a conclusion prematurely?</a:t>
            </a:r>
            <a:endParaRPr sz="1600" dirty="0"/>
          </a:p>
          <a:p>
            <a:pPr marL="177800" lvl="0" indent="-38100" algn="l" rtl="0">
              <a:lnSpc>
                <a:spcPct val="90000"/>
              </a:lnSpc>
              <a:spcBef>
                <a:spcPts val="800"/>
              </a:spcBef>
              <a:spcAft>
                <a:spcPts val="0"/>
              </a:spcAft>
              <a:buClr>
                <a:schemeClr val="dk1"/>
              </a:buClr>
              <a:buSzPts val="2100"/>
              <a:buNone/>
            </a:pPr>
            <a:endParaRPr sz="1600" dirty="0"/>
          </a:p>
        </p:txBody>
      </p:sp>
      <p:pic>
        <p:nvPicPr>
          <p:cNvPr id="3" name="Google Shape;1846;g2fd5af0ed0b_1_871" descr="A picture containing sitting, green&#10;&#10;Description automatically generated">
            <a:extLst>
              <a:ext uri="{FF2B5EF4-FFF2-40B4-BE49-F238E27FC236}">
                <a16:creationId xmlns:a16="http://schemas.microsoft.com/office/drawing/2014/main" id="{E3D4F065-0C96-4522-EAB7-D5997C96B3FB}"/>
              </a:ext>
            </a:extLst>
          </p:cNvPr>
          <p:cNvPicPr preferRelativeResize="0"/>
          <p:nvPr/>
        </p:nvPicPr>
        <p:blipFill rotWithShape="1">
          <a:blip r:embed="rId3">
            <a:alphaModFix/>
          </a:blip>
          <a:srcRect l="5457" t="52807" r="47171"/>
          <a:stretch/>
        </p:blipFill>
        <p:spPr>
          <a:xfrm>
            <a:off x="7345683" y="1988373"/>
            <a:ext cx="1688779" cy="193861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E251D256-0B59-1084-9883-A0B9E7D4D710}"/>
            </a:ext>
          </a:extLst>
        </p:cNvPr>
        <p:cNvGrpSpPr/>
        <p:nvPr/>
      </p:nvGrpSpPr>
      <p:grpSpPr>
        <a:xfrm>
          <a:off x="0" y="0"/>
          <a:ext cx="0" cy="0"/>
          <a:chOff x="0" y="0"/>
          <a:chExt cx="0" cy="0"/>
        </a:xfrm>
      </p:grpSpPr>
      <p:sp>
        <p:nvSpPr>
          <p:cNvPr id="1192" name="Google Shape;1192;g2fd5af0ed0b_1_567">
            <a:extLst>
              <a:ext uri="{FF2B5EF4-FFF2-40B4-BE49-F238E27FC236}">
                <a16:creationId xmlns:a16="http://schemas.microsoft.com/office/drawing/2014/main" id="{18BC5668-66A8-6208-AED3-C10C3F7272F4}"/>
              </a:ext>
            </a:extLst>
          </p:cNvPr>
          <p:cNvSpPr txBox="1"/>
          <p:nvPr/>
        </p:nvSpPr>
        <p:spPr>
          <a:xfrm>
            <a:off x="-274347" y="120235"/>
            <a:ext cx="3641001" cy="627910"/>
          </a:xfrm>
          <a:prstGeom prst="rect">
            <a:avLst/>
          </a:prstGeom>
          <a:noFill/>
          <a:ln>
            <a:noFill/>
          </a:ln>
        </p:spPr>
        <p:txBody>
          <a:bodyPr spcFirstLastPara="1" wrap="square" lIns="68550" tIns="34275" rIns="68550" bIns="34275" anchor="t" anchorCtr="0">
            <a:noAutofit/>
          </a:bodyPr>
          <a:lstStyle/>
          <a:p>
            <a:pPr marL="0" marR="0" lvl="0" indent="0" algn="ctr" rtl="0">
              <a:lnSpc>
                <a:spcPct val="120000"/>
              </a:lnSpc>
              <a:spcBef>
                <a:spcPts val="0"/>
              </a:spcBef>
              <a:spcAft>
                <a:spcPts val="0"/>
              </a:spcAft>
              <a:buClr>
                <a:srgbClr val="FFFFFF"/>
              </a:buClr>
              <a:buSzPts val="800"/>
              <a:buFont typeface="Arial"/>
              <a:buNone/>
            </a:pPr>
            <a:r>
              <a:rPr lang="en" sz="3600" b="1" dirty="0">
                <a:solidFill>
                  <a:schemeClr val="tx1"/>
                </a:solidFill>
                <a:latin typeface="Calibri"/>
                <a:ea typeface="Calibri"/>
                <a:cs typeface="Calibri"/>
                <a:sym typeface="Calibri"/>
              </a:rPr>
              <a:t>Quick Quiz</a:t>
            </a:r>
            <a:endParaRPr sz="3600" dirty="0">
              <a:solidFill>
                <a:schemeClr val="tx1"/>
              </a:solidFill>
            </a:endParaRPr>
          </a:p>
        </p:txBody>
      </p:sp>
      <p:sp>
        <p:nvSpPr>
          <p:cNvPr id="2" name="TextBox 1">
            <a:extLst>
              <a:ext uri="{FF2B5EF4-FFF2-40B4-BE49-F238E27FC236}">
                <a16:creationId xmlns:a16="http://schemas.microsoft.com/office/drawing/2014/main" id="{FEAB5DAC-279F-1DD6-121F-FD4525FFEB1C}"/>
              </a:ext>
            </a:extLst>
          </p:cNvPr>
          <p:cNvSpPr txBox="1"/>
          <p:nvPr/>
        </p:nvSpPr>
        <p:spPr>
          <a:xfrm>
            <a:off x="645409" y="1066370"/>
            <a:ext cx="6726780"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STRATEGIC THINKING: </a:t>
            </a:r>
            <a:r>
              <a:rPr lang="en-US" sz="2400" dirty="0"/>
              <a:t>​</a:t>
            </a:r>
            <a:br>
              <a:rPr lang="en-US" sz="2400" dirty="0"/>
            </a:br>
            <a:endParaRPr lang="en-US" sz="2400" dirty="0"/>
          </a:p>
          <a:p>
            <a:pPr marL="457200" indent="-298450"/>
            <a:r>
              <a:rPr lang="en-US" sz="2400" dirty="0"/>
              <a:t>​</a:t>
            </a:r>
            <a:r>
              <a:rPr lang="en-US" sz="2000" dirty="0"/>
              <a:t>What does </a:t>
            </a:r>
            <a:r>
              <a:rPr lang="en-US" sz="2000" b="1" dirty="0"/>
              <a:t>Strategic Thinking</a:t>
            </a:r>
            <a:r>
              <a:rPr lang="en-US" sz="2000" dirty="0"/>
              <a:t> focus on?</a:t>
            </a:r>
            <a:endParaRPr lang="en-US" sz="2000" dirty="0">
              <a:solidFill>
                <a:srgbClr val="444444"/>
              </a:solidFill>
            </a:endParaRPr>
          </a:p>
          <a:p>
            <a:pPr marL="457200" indent="-298450"/>
            <a:endParaRPr lang="en-US" sz="2000" dirty="0"/>
          </a:p>
          <a:p>
            <a:pPr marL="457200" indent="-298450"/>
            <a:r>
              <a:rPr lang="en-US" sz="2000" dirty="0"/>
              <a:t>Options:</a:t>
            </a:r>
            <a:endParaRPr lang="en-US" dirty="0"/>
          </a:p>
          <a:p>
            <a:pPr marL="615950" indent="-457200">
              <a:buAutoNum type="alphaLcPeriod"/>
            </a:pPr>
            <a:r>
              <a:rPr lang="en-US" sz="2000" dirty="0"/>
              <a:t>Identifying immediate problems and quick fixes</a:t>
            </a:r>
          </a:p>
          <a:p>
            <a:pPr marL="615950" indent="-457200">
              <a:buAutoNum type="alphaLcPeriod"/>
            </a:pPr>
            <a:r>
              <a:rPr lang="en-US" sz="2000" dirty="0"/>
              <a:t>Looking at long-term goals, opportunities, and big-picture direction</a:t>
            </a:r>
            <a:endParaRPr lang="en-US" dirty="0"/>
          </a:p>
          <a:p>
            <a:pPr marL="615950" indent="-457200">
              <a:buAutoNum type="alphaLcPeriod"/>
            </a:pPr>
            <a:r>
              <a:rPr lang="en-US" sz="2000" dirty="0"/>
              <a:t>Expressing emotions and gut feelings about a situation</a:t>
            </a:r>
            <a:endParaRPr lang="en-US" dirty="0"/>
          </a:p>
          <a:p>
            <a:pPr marL="615950" indent="-457200">
              <a:buAutoNum type="alphaLcPeriod"/>
            </a:pPr>
            <a:r>
              <a:rPr lang="en-US" sz="2000" dirty="0"/>
              <a:t>Listing facts and objective data without interpretation</a:t>
            </a:r>
            <a:endParaRPr lang="en-US" dirty="0"/>
          </a:p>
        </p:txBody>
      </p:sp>
    </p:spTree>
    <p:extLst>
      <p:ext uri="{BB962C8B-B14F-4D97-AF65-F5344CB8AC3E}">
        <p14:creationId xmlns:p14="http://schemas.microsoft.com/office/powerpoint/2010/main" val="763900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40DB775C-4940-2878-BC9F-9862D9AD5A5D}"/>
            </a:ext>
          </a:extLst>
        </p:cNvPr>
        <p:cNvGrpSpPr/>
        <p:nvPr/>
      </p:nvGrpSpPr>
      <p:grpSpPr>
        <a:xfrm>
          <a:off x="0" y="0"/>
          <a:ext cx="0" cy="0"/>
          <a:chOff x="0" y="0"/>
          <a:chExt cx="0" cy="0"/>
        </a:xfrm>
      </p:grpSpPr>
      <p:sp>
        <p:nvSpPr>
          <p:cNvPr id="1192" name="Google Shape;1192;g2fd5af0ed0b_1_567">
            <a:extLst>
              <a:ext uri="{FF2B5EF4-FFF2-40B4-BE49-F238E27FC236}">
                <a16:creationId xmlns:a16="http://schemas.microsoft.com/office/drawing/2014/main" id="{B6B27C8E-75F3-FE95-B7FB-6CFBFA91C586}"/>
              </a:ext>
            </a:extLst>
          </p:cNvPr>
          <p:cNvSpPr txBox="1"/>
          <p:nvPr/>
        </p:nvSpPr>
        <p:spPr>
          <a:xfrm>
            <a:off x="125605" y="295299"/>
            <a:ext cx="3183609" cy="620383"/>
          </a:xfrm>
          <a:prstGeom prst="rect">
            <a:avLst/>
          </a:prstGeom>
          <a:noFill/>
          <a:ln>
            <a:noFill/>
          </a:ln>
        </p:spPr>
        <p:txBody>
          <a:bodyPr spcFirstLastPara="1" wrap="square" lIns="68550" tIns="34275" rIns="68550" bIns="34275" anchor="t" anchorCtr="0">
            <a:noAutofit/>
          </a:bodyPr>
          <a:lstStyle/>
          <a:p>
            <a:pPr marL="0" marR="0" lvl="0" indent="0" algn="ctr" rtl="0">
              <a:lnSpc>
                <a:spcPct val="120000"/>
              </a:lnSpc>
              <a:spcBef>
                <a:spcPts val="0"/>
              </a:spcBef>
              <a:spcAft>
                <a:spcPts val="0"/>
              </a:spcAft>
              <a:buClr>
                <a:srgbClr val="FFFFFF"/>
              </a:buClr>
              <a:buSzPts val="800"/>
              <a:buFont typeface="Arial"/>
              <a:buNone/>
            </a:pPr>
            <a:r>
              <a:rPr lang="en" sz="3600" b="1" dirty="0">
                <a:solidFill>
                  <a:schemeClr val="tx1"/>
                </a:solidFill>
                <a:latin typeface="Calibri"/>
                <a:ea typeface="Calibri"/>
                <a:cs typeface="Calibri"/>
                <a:sym typeface="Calibri"/>
              </a:rPr>
              <a:t>Quick Quiz</a:t>
            </a:r>
            <a:endParaRPr sz="3600" dirty="0">
              <a:solidFill>
                <a:schemeClr val="tx1"/>
              </a:solidFill>
            </a:endParaRPr>
          </a:p>
        </p:txBody>
      </p:sp>
      <p:sp>
        <p:nvSpPr>
          <p:cNvPr id="3" name="Text Placeholder 2">
            <a:extLst>
              <a:ext uri="{FF2B5EF4-FFF2-40B4-BE49-F238E27FC236}">
                <a16:creationId xmlns:a16="http://schemas.microsoft.com/office/drawing/2014/main" id="{C5BF5C4B-9540-5460-2F91-090B9C35D91B}"/>
              </a:ext>
            </a:extLst>
          </p:cNvPr>
          <p:cNvSpPr>
            <a:spLocks noGrp="1"/>
          </p:cNvSpPr>
          <p:nvPr>
            <p:ph type="body" idx="4294967295"/>
          </p:nvPr>
        </p:nvSpPr>
        <p:spPr>
          <a:xfrm>
            <a:off x="2740025" y="344488"/>
            <a:ext cx="6403975" cy="4630737"/>
          </a:xfrm>
        </p:spPr>
        <p:txBody>
          <a:bodyPr spcFirstLastPara="1" wrap="square" lIns="68575" tIns="34275" rIns="68575" bIns="34275" anchor="t" anchorCtr="0">
            <a:noAutofit/>
          </a:bodyPr>
          <a:lstStyle/>
          <a:p>
            <a:pPr marL="139700" indent="0">
              <a:lnSpc>
                <a:spcPct val="100000"/>
              </a:lnSpc>
              <a:spcBef>
                <a:spcPts val="0"/>
              </a:spcBef>
              <a:buNone/>
            </a:pPr>
            <a:endParaRPr lang="en-US" sz="1200">
              <a:solidFill>
                <a:srgbClr val="000000"/>
              </a:solidFill>
              <a:latin typeface="Arial"/>
              <a:cs typeface="Arial"/>
            </a:endParaRPr>
          </a:p>
          <a:p>
            <a:endParaRPr lang="en-US" sz="1800">
              <a:latin typeface="Arial"/>
            </a:endParaRPr>
          </a:p>
          <a:p>
            <a:endParaRPr lang="en-US"/>
          </a:p>
        </p:txBody>
      </p:sp>
      <p:sp>
        <p:nvSpPr>
          <p:cNvPr id="2" name="TextBox 1">
            <a:extLst>
              <a:ext uri="{FF2B5EF4-FFF2-40B4-BE49-F238E27FC236}">
                <a16:creationId xmlns:a16="http://schemas.microsoft.com/office/drawing/2014/main" id="{F184B543-1D08-485F-8AEA-B4DA352BD37E}"/>
              </a:ext>
            </a:extLst>
          </p:cNvPr>
          <p:cNvSpPr txBox="1"/>
          <p:nvPr/>
        </p:nvSpPr>
        <p:spPr>
          <a:xfrm>
            <a:off x="581931" y="1486876"/>
            <a:ext cx="672678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EVALUATIVE THINKING: </a:t>
            </a:r>
            <a:r>
              <a:rPr lang="en-US" sz="2400" dirty="0"/>
              <a:t>​</a:t>
            </a:r>
            <a:br>
              <a:rPr lang="en-US" sz="2400" dirty="0"/>
            </a:br>
            <a:endParaRPr lang="en-US" sz="2400" dirty="0"/>
          </a:p>
          <a:p>
            <a:pPr marL="457200" indent="-298450"/>
            <a:r>
              <a:rPr lang="en-US" sz="2400" dirty="0"/>
              <a:t>​</a:t>
            </a:r>
            <a:r>
              <a:rPr lang="en-US" sz="2000" dirty="0"/>
              <a:t> W</a:t>
            </a:r>
            <a:r>
              <a:rPr lang="en" sz="2000" dirty="0"/>
              <a:t>ho or what is at the center of evaluative thinking? </a:t>
            </a:r>
            <a:endParaRPr lang="en-US" sz="2000" dirty="0">
              <a:solidFill>
                <a:srgbClr val="444444"/>
              </a:solidFill>
            </a:endParaRPr>
          </a:p>
        </p:txBody>
      </p:sp>
    </p:spTree>
    <p:extLst>
      <p:ext uri="{BB962C8B-B14F-4D97-AF65-F5344CB8AC3E}">
        <p14:creationId xmlns:p14="http://schemas.microsoft.com/office/powerpoint/2010/main" val="18683715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9">
          <a:extLst>
            <a:ext uri="{FF2B5EF4-FFF2-40B4-BE49-F238E27FC236}">
              <a16:creationId xmlns:a16="http://schemas.microsoft.com/office/drawing/2014/main" id="{808E0997-BBA8-6A5F-2E17-EA843659A704}"/>
            </a:ext>
          </a:extLst>
        </p:cNvPr>
        <p:cNvGrpSpPr/>
        <p:nvPr/>
      </p:nvGrpSpPr>
      <p:grpSpPr>
        <a:xfrm>
          <a:off x="0" y="0"/>
          <a:ext cx="0" cy="0"/>
          <a:chOff x="0" y="0"/>
          <a:chExt cx="0" cy="0"/>
        </a:xfrm>
      </p:grpSpPr>
      <p:sp>
        <p:nvSpPr>
          <p:cNvPr id="164" name="Google Shape;164;p23">
            <a:extLst>
              <a:ext uri="{FF2B5EF4-FFF2-40B4-BE49-F238E27FC236}">
                <a16:creationId xmlns:a16="http://schemas.microsoft.com/office/drawing/2014/main" id="{4596544D-326C-B05E-6581-FF9AAEFB44D4}"/>
              </a:ext>
            </a:extLst>
          </p:cNvPr>
          <p:cNvSpPr txBox="1">
            <a:spLocks noGrp="1"/>
          </p:cNvSpPr>
          <p:nvPr>
            <p:ph type="ctrTitle"/>
          </p:nvPr>
        </p:nvSpPr>
        <p:spPr>
          <a:prstGeom prst="rect">
            <a:avLst/>
          </a:prstGeom>
          <a:noFill/>
          <a:ln>
            <a:noFill/>
          </a:ln>
        </p:spPr>
        <p:txBody>
          <a:bodyPr spcFirstLastPara="1" wrap="square" lIns="68569" tIns="34275" rIns="68569" bIns="34275" anchor="b" anchorCtr="0">
            <a:normAutofit fontScale="90000"/>
          </a:bodyPr>
          <a:lstStyle/>
          <a:p>
            <a:pPr algn="l">
              <a:lnSpc>
                <a:spcPct val="110000"/>
              </a:lnSpc>
              <a:buClr>
                <a:srgbClr val="004050"/>
              </a:buClr>
              <a:buSzPct val="75000"/>
            </a:pPr>
            <a:r>
              <a:rPr lang="en" sz="4000" b="1" dirty="0">
                <a:latin typeface="Arial"/>
                <a:ea typeface="Arial"/>
                <a:cs typeface="Arial"/>
                <a:sym typeface="Arial"/>
              </a:rPr>
              <a:t>SYSTEMS THINKING </a:t>
            </a:r>
            <a:br>
              <a:rPr lang="en" sz="4000" b="1" dirty="0">
                <a:latin typeface="Arial"/>
                <a:ea typeface="Arial"/>
                <a:cs typeface="Arial"/>
              </a:rPr>
            </a:br>
            <a:r>
              <a:rPr lang="en" sz="4000" b="1" dirty="0">
                <a:latin typeface="Arial"/>
                <a:ea typeface="Arial"/>
                <a:cs typeface="Arial"/>
                <a:sym typeface="Arial"/>
              </a:rPr>
              <a:t>Systematic problem solving </a:t>
            </a:r>
            <a:endParaRPr lang="en-US" sz="800" dirty="0"/>
          </a:p>
        </p:txBody>
      </p:sp>
      <p:sp>
        <p:nvSpPr>
          <p:cNvPr id="2" name="Google Shape;1767;p9">
            <a:extLst>
              <a:ext uri="{FF2B5EF4-FFF2-40B4-BE49-F238E27FC236}">
                <a16:creationId xmlns:a16="http://schemas.microsoft.com/office/drawing/2014/main" id="{3579677F-EE78-92AD-5281-28C876AA7B5E}"/>
              </a:ext>
            </a:extLst>
          </p:cNvPr>
          <p:cNvSpPr txBox="1">
            <a:spLocks noGrp="1"/>
          </p:cNvSpPr>
          <p:nvPr>
            <p:ph type="subTitle"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r>
              <a:rPr lang="en" sz="1600" dirty="0">
                <a:solidFill>
                  <a:srgbClr val="FF0000"/>
                </a:solidFill>
                <a:latin typeface="Arial"/>
                <a:ea typeface="Arial"/>
                <a:cs typeface="Arial"/>
                <a:sym typeface="Arial"/>
              </a:rPr>
              <a:t>// add speaker names and titles here // </a:t>
            </a:r>
            <a:endParaRPr sz="1600" dirty="0">
              <a:solidFill>
                <a:srgbClr val="FF0000"/>
              </a:solidFill>
              <a:latin typeface="Arial"/>
              <a:ea typeface="Arial"/>
              <a:cs typeface="Arial"/>
              <a:sym typeface="Arial"/>
            </a:endParaRPr>
          </a:p>
        </p:txBody>
      </p:sp>
      <p:sp>
        <p:nvSpPr>
          <p:cNvPr id="165" name="Google Shape;165;p23">
            <a:extLst>
              <a:ext uri="{FF2B5EF4-FFF2-40B4-BE49-F238E27FC236}">
                <a16:creationId xmlns:a16="http://schemas.microsoft.com/office/drawing/2014/main" id="{231B0F5F-2782-E3A1-8B50-6AF268E7097C}"/>
              </a:ext>
            </a:extLst>
          </p:cNvPr>
          <p:cNvSpPr txBox="1"/>
          <p:nvPr/>
        </p:nvSpPr>
        <p:spPr>
          <a:xfrm>
            <a:off x="6975570" y="413971"/>
            <a:ext cx="1816529" cy="449237"/>
          </a:xfrm>
          <a:prstGeom prst="rect">
            <a:avLst/>
          </a:prstGeom>
          <a:noFill/>
          <a:ln>
            <a:noFill/>
          </a:ln>
        </p:spPr>
        <p:txBody>
          <a:bodyPr spcFirstLastPara="1" wrap="square" lIns="68569" tIns="34275" rIns="68569" bIns="34275" anchor="ctr" anchorCtr="0">
            <a:normAutofit fontScale="67500" lnSpcReduction="20000"/>
          </a:bodyPr>
          <a:lstStyle/>
          <a:p>
            <a:pPr algn="ctr">
              <a:buClr>
                <a:schemeClr val="dk1"/>
              </a:buClr>
              <a:buSzPct val="75000"/>
            </a:pPr>
            <a:endParaRPr sz="4500">
              <a:solidFill>
                <a:srgbClr val="254275"/>
              </a:solidFill>
            </a:endParaRPr>
          </a:p>
        </p:txBody>
      </p:sp>
    </p:spTree>
    <p:extLst>
      <p:ext uri="{BB962C8B-B14F-4D97-AF65-F5344CB8AC3E}">
        <p14:creationId xmlns:p14="http://schemas.microsoft.com/office/powerpoint/2010/main" val="60608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3">
          <a:extLst>
            <a:ext uri="{FF2B5EF4-FFF2-40B4-BE49-F238E27FC236}">
              <a16:creationId xmlns:a16="http://schemas.microsoft.com/office/drawing/2014/main" id="{8D1C0C2D-D1ED-F342-D087-67A895E04C23}"/>
            </a:ext>
          </a:extLst>
        </p:cNvPr>
        <p:cNvGrpSpPr/>
        <p:nvPr/>
      </p:nvGrpSpPr>
      <p:grpSpPr>
        <a:xfrm>
          <a:off x="0" y="0"/>
          <a:ext cx="0" cy="0"/>
          <a:chOff x="0" y="0"/>
          <a:chExt cx="0" cy="0"/>
        </a:xfrm>
      </p:grpSpPr>
      <p:sp>
        <p:nvSpPr>
          <p:cNvPr id="2254" name="Google Shape;2254;g2fd5af0ed0b_1_1377">
            <a:extLst>
              <a:ext uri="{FF2B5EF4-FFF2-40B4-BE49-F238E27FC236}">
                <a16:creationId xmlns:a16="http://schemas.microsoft.com/office/drawing/2014/main" id="{F77DFBD4-FD42-EF3B-9FAA-DBF57DFAB4BB}"/>
              </a:ext>
            </a:extLst>
          </p:cNvPr>
          <p:cNvSpPr txBox="1">
            <a:spLocks noGrp="1"/>
          </p:cNvSpPr>
          <p:nvPr>
            <p:ph type="title" idx="4294967295"/>
          </p:nvPr>
        </p:nvSpPr>
        <p:spPr>
          <a:xfrm>
            <a:off x="306614" y="101600"/>
            <a:ext cx="7256236" cy="511175"/>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chemeClr val="dk1"/>
              </a:buClr>
              <a:buSzPts val="3600"/>
              <a:buFont typeface="Calibri"/>
              <a:buNone/>
            </a:pPr>
            <a:r>
              <a:rPr lang="en-US" sz="3200" b="1" dirty="0"/>
              <a:t>AGENDA</a:t>
            </a:r>
            <a:endParaRPr sz="3200" b="1" dirty="0"/>
          </a:p>
        </p:txBody>
      </p:sp>
      <p:graphicFrame>
        <p:nvGraphicFramePr>
          <p:cNvPr id="3" name="Table 2">
            <a:extLst>
              <a:ext uri="{FF2B5EF4-FFF2-40B4-BE49-F238E27FC236}">
                <a16:creationId xmlns:a16="http://schemas.microsoft.com/office/drawing/2014/main" id="{F8CF5751-CCBD-A67B-B4F8-9150FBF3BFA6}"/>
              </a:ext>
            </a:extLst>
          </p:cNvPr>
          <p:cNvGraphicFramePr>
            <a:graphicFrameLocks noGrp="1"/>
          </p:cNvGraphicFramePr>
          <p:nvPr>
            <p:extLst>
              <p:ext uri="{D42A27DB-BD31-4B8C-83A1-F6EECF244321}">
                <p14:modId xmlns:p14="http://schemas.microsoft.com/office/powerpoint/2010/main" val="3494502967"/>
              </p:ext>
            </p:extLst>
          </p:nvPr>
        </p:nvGraphicFramePr>
        <p:xfrm>
          <a:off x="306614" y="570915"/>
          <a:ext cx="7774843" cy="4470192"/>
        </p:xfrm>
        <a:graphic>
          <a:graphicData uri="http://schemas.openxmlformats.org/drawingml/2006/table">
            <a:tbl>
              <a:tblPr firstRow="1">
                <a:tableStyleId>{DC28B5BD-FEB0-4D7C-A5EC-D29C0E5D9304}</a:tableStyleId>
              </a:tblPr>
              <a:tblGrid>
                <a:gridCol w="934527">
                  <a:extLst>
                    <a:ext uri="{9D8B030D-6E8A-4147-A177-3AD203B41FA5}">
                      <a16:colId xmlns:a16="http://schemas.microsoft.com/office/drawing/2014/main" val="2174662695"/>
                    </a:ext>
                  </a:extLst>
                </a:gridCol>
                <a:gridCol w="5531643">
                  <a:extLst>
                    <a:ext uri="{9D8B030D-6E8A-4147-A177-3AD203B41FA5}">
                      <a16:colId xmlns:a16="http://schemas.microsoft.com/office/drawing/2014/main" val="3636534497"/>
                    </a:ext>
                  </a:extLst>
                </a:gridCol>
                <a:gridCol w="1308673">
                  <a:extLst>
                    <a:ext uri="{9D8B030D-6E8A-4147-A177-3AD203B41FA5}">
                      <a16:colId xmlns:a16="http://schemas.microsoft.com/office/drawing/2014/main" val="521428156"/>
                    </a:ext>
                  </a:extLst>
                </a:gridCol>
              </a:tblGrid>
              <a:tr h="483035">
                <a:tc>
                  <a:txBody>
                    <a:bodyPr/>
                    <a:lstStyle/>
                    <a:p>
                      <a:r>
                        <a:rPr lang="en-US" b="1" dirty="0"/>
                        <a:t>Time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b="1" dirty="0"/>
                        <a:t>Session Title </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r>
                        <a:rPr lang="en-US" b="1" dirty="0"/>
                        <a:t>Duration </a:t>
                      </a:r>
                      <a:r>
                        <a:rPr lang="en-US" sz="1000" b="1" dirty="0"/>
                        <a:t>(minutes)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196278448"/>
                  </a:ext>
                </a:extLst>
              </a:tr>
              <a:tr h="319294">
                <a:tc>
                  <a:txBody>
                    <a:bodyPr/>
                    <a:lstStyle/>
                    <a:p>
                      <a:r>
                        <a:rPr lang="en-US" sz="1000" dirty="0"/>
                        <a:t>9 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100" b="0" i="0" u="none" strike="noStrike" noProof="0" dirty="0">
                          <a:solidFill>
                            <a:srgbClr val="000000"/>
                          </a:solidFill>
                          <a:latin typeface="Arial"/>
                        </a:rPr>
                        <a:t>Welcome and housekeeping</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10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683235781"/>
                  </a:ext>
                </a:extLst>
              </a:tr>
              <a:tr h="319294">
                <a:tc>
                  <a:txBody>
                    <a:bodyPr/>
                    <a:lstStyle/>
                    <a:p>
                      <a:r>
                        <a:rPr lang="en-US" sz="1000" dirty="0"/>
                        <a:t>9:10 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100" b="0" i="0" u="none" strike="noStrike" noProof="0" dirty="0">
                          <a:solidFill>
                            <a:srgbClr val="000000"/>
                          </a:solidFill>
                          <a:latin typeface="Arial"/>
                        </a:rPr>
                        <a:t>Review of ISHO rapid assessment process and outcomes</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60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154300394"/>
                  </a:ext>
                </a:extLst>
              </a:tr>
              <a:tr h="335742">
                <a:tc>
                  <a:txBody>
                    <a:bodyPr/>
                    <a:lstStyle/>
                    <a:p>
                      <a:r>
                        <a:rPr lang="en-US" sz="1000" dirty="0"/>
                        <a:t>10:10am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100" b="0" i="0" u="none" strike="noStrike" noProof="0" dirty="0">
                          <a:solidFill>
                            <a:srgbClr val="000000"/>
                          </a:solidFill>
                          <a:latin typeface="Arial"/>
                        </a:rPr>
                        <a:t>Informatics problem solving: Four Hats for Problem Solving</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20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802845591"/>
                  </a:ext>
                </a:extLst>
              </a:tr>
              <a:tr h="319294">
                <a:tc>
                  <a:txBody>
                    <a:bodyPr/>
                    <a:lstStyle/>
                    <a:p>
                      <a:r>
                        <a:rPr lang="en-US" sz="1000" dirty="0"/>
                        <a:t>10.30am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100" b="0" i="0" u="none" strike="noStrike" noProof="0" dirty="0">
                          <a:solidFill>
                            <a:srgbClr val="000000"/>
                          </a:solidFill>
                          <a:latin typeface="Arial"/>
                        </a:rPr>
                        <a:t>Informatics problem solving: Systems Thinking and Design Thinking</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40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055255528"/>
                  </a:ext>
                </a:extLst>
              </a:tr>
              <a:tr h="319294">
                <a:tc>
                  <a:txBody>
                    <a:bodyPr/>
                    <a:lstStyle/>
                    <a:p>
                      <a:r>
                        <a:rPr lang="en-US" sz="1000" dirty="0"/>
                        <a:t>11:10am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100" dirty="0"/>
                        <a:t>TEA/COFFEE</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20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268571343"/>
                  </a:ext>
                </a:extLst>
              </a:tr>
              <a:tr h="458474">
                <a:tc>
                  <a:txBody>
                    <a:bodyPr/>
                    <a:lstStyle/>
                    <a:p>
                      <a:r>
                        <a:rPr lang="en-US" sz="1000" dirty="0"/>
                        <a:t>11:30am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buNone/>
                      </a:pPr>
                      <a:r>
                        <a:rPr lang="en-US" sz="1100" b="0" i="0" u="none" strike="noStrike" noProof="0" dirty="0">
                          <a:solidFill>
                            <a:srgbClr val="000000"/>
                          </a:solidFill>
                          <a:latin typeface="Arial"/>
                        </a:rPr>
                        <a:t>Using Design Thinking for Informatics Problem Solving Activity – Marshmallow challenge</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40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926943662"/>
                  </a:ext>
                </a:extLst>
              </a:tr>
              <a:tr h="319294">
                <a:tc>
                  <a:txBody>
                    <a:bodyPr/>
                    <a:lstStyle/>
                    <a:p>
                      <a:r>
                        <a:rPr lang="en-US" sz="1000" dirty="0"/>
                        <a:t>12:15pm</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100" dirty="0"/>
                        <a:t>LUNCH</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a:r>
                        <a:rPr lang="en-US" dirty="0"/>
                        <a:t>60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92657356"/>
                  </a:ext>
                </a:extLst>
              </a:tr>
              <a:tr h="818703">
                <a:tc>
                  <a:txBody>
                    <a:bodyPr/>
                    <a:lstStyle/>
                    <a:p>
                      <a:pPr lvl="0">
                        <a:buNone/>
                      </a:pPr>
                      <a:r>
                        <a:rPr lang="en-US" sz="1000" dirty="0"/>
                        <a:t>1.15pm</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nSpc>
                          <a:spcPct val="100000"/>
                        </a:lnSpc>
                        <a:buNone/>
                      </a:pPr>
                      <a:r>
                        <a:rPr lang="en-US" sz="1100" b="0" i="0" u="none" strike="noStrike" noProof="0" dirty="0">
                          <a:solidFill>
                            <a:srgbClr val="000000"/>
                          </a:solidFill>
                          <a:latin typeface="Arial"/>
                        </a:rPr>
                        <a:t>WORKSTREAM SESSIONS includes tea/coffee break</a:t>
                      </a:r>
                    </a:p>
                    <a:p>
                      <a:pPr lvl="0">
                        <a:lnSpc>
                          <a:spcPct val="100000"/>
                        </a:lnSpc>
                        <a:buNone/>
                      </a:pPr>
                      <a:r>
                        <a:rPr lang="en-US" sz="1100" b="0" i="0" u="none" strike="noStrike" noProof="0" dirty="0">
                          <a:solidFill>
                            <a:srgbClr val="000000"/>
                          </a:solidFill>
                          <a:latin typeface="Arial"/>
                        </a:rPr>
                        <a:t>1. Information Systems and Technology</a:t>
                      </a:r>
                    </a:p>
                    <a:p>
                      <a:pPr lvl="0">
                        <a:lnSpc>
                          <a:spcPct val="100000"/>
                        </a:lnSpc>
                        <a:buNone/>
                      </a:pPr>
                      <a:r>
                        <a:rPr lang="en-US" sz="1100" b="0" i="0" u="none" strike="noStrike" noProof="0" dirty="0">
                          <a:solidFill>
                            <a:srgbClr val="000000"/>
                          </a:solidFill>
                          <a:latin typeface="Arial"/>
                        </a:rPr>
                        <a:t>2. Informatics Health Policy and Governance</a:t>
                      </a:r>
                    </a:p>
                    <a:p>
                      <a:pPr lvl="0">
                        <a:lnSpc>
                          <a:spcPct val="100000"/>
                        </a:lnSpc>
                        <a:buNone/>
                      </a:pPr>
                      <a:r>
                        <a:rPr lang="en-US" sz="1100" b="0" i="0" u="none" strike="noStrike" noProof="0" dirty="0">
                          <a:solidFill>
                            <a:srgbClr val="000000"/>
                          </a:solidFill>
                          <a:latin typeface="Arial"/>
                        </a:rPr>
                        <a:t>3. Health Informatics Workforce</a:t>
                      </a:r>
                      <a:endParaRPr lang="en-US" sz="1100" dirty="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120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0689318"/>
                  </a:ext>
                </a:extLst>
              </a:tr>
              <a:tr h="319294">
                <a:tc>
                  <a:txBody>
                    <a:bodyPr/>
                    <a:lstStyle/>
                    <a:p>
                      <a:pPr lvl="0">
                        <a:buNone/>
                      </a:pPr>
                      <a:r>
                        <a:rPr lang="en-US" sz="1000" dirty="0"/>
                        <a:t>3.15pm</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buNone/>
                      </a:pPr>
                      <a:r>
                        <a:rPr lang="en-US" sz="1100" dirty="0"/>
                        <a:t>Workstream Feedback</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tc>
                  <a:txBody>
                    <a:bodyPr/>
                    <a:lstStyle/>
                    <a:p>
                      <a:pPr lvl="0" algn="ctr">
                        <a:buNone/>
                      </a:pPr>
                      <a:r>
                        <a:rPr lang="en-US" dirty="0"/>
                        <a:t>30</a:t>
                      </a:r>
                    </a:p>
                  </a:txBody>
                  <a:tcP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57386"/>
                  </a:ext>
                </a:extLst>
              </a:tr>
              <a:tr h="458474">
                <a:tc>
                  <a:txBody>
                    <a:bodyPr/>
                    <a:lstStyle/>
                    <a:p>
                      <a:pPr lvl="0">
                        <a:buNone/>
                      </a:pPr>
                      <a:r>
                        <a:rPr lang="en-US" sz="1000" dirty="0"/>
                        <a:t>3:45pm</a:t>
                      </a:r>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l">
                        <a:lnSpc>
                          <a:spcPct val="100000"/>
                        </a:lnSpc>
                        <a:spcBef>
                          <a:spcPts val="0"/>
                        </a:spcBef>
                        <a:spcAft>
                          <a:spcPts val="0"/>
                        </a:spcAft>
                        <a:buNone/>
                      </a:pPr>
                      <a:r>
                        <a:rPr lang="en-US" sz="1100" b="0" i="0" u="none" strike="noStrike" noProof="0" dirty="0">
                          <a:solidFill>
                            <a:srgbClr val="000000"/>
                          </a:solidFill>
                          <a:latin typeface="Arial"/>
                        </a:rPr>
                        <a:t>Day Two reflections and wrap-up</a:t>
                      </a:r>
                    </a:p>
                    <a:p>
                      <a:pPr lvl="0">
                        <a:buNone/>
                      </a:pPr>
                      <a:endParaRPr lang="en-US" sz="1100"/>
                    </a:p>
                  </a:txBody>
                  <a:tcPr>
                    <a:lnL w="12700">
                      <a:solidFill>
                        <a:schemeClr val="tx1"/>
                      </a:solidFill>
                    </a:lnL>
                    <a:lnR w="12700">
                      <a:solidFill>
                        <a:schemeClr val="tx1"/>
                      </a:solidFill>
                    </a:lnR>
                    <a:lnT w="12700">
                      <a:solidFill>
                        <a:schemeClr val="tx1"/>
                      </a:solidFill>
                    </a:lnT>
                    <a:lnB w="12700">
                      <a:solidFill>
                        <a:schemeClr val="tx1"/>
                      </a:solidFill>
                    </a:lnB>
                  </a:tcPr>
                </a:tc>
                <a:tc>
                  <a:txBody>
                    <a:bodyPr/>
                    <a:lstStyle/>
                    <a:p>
                      <a:pPr lvl="0" algn="ctr">
                        <a:buNone/>
                      </a:pPr>
                      <a:r>
                        <a:rPr lang="en-US" dirty="0"/>
                        <a:t>20</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652721560"/>
                  </a:ext>
                </a:extLst>
              </a:tr>
            </a:tbl>
          </a:graphicData>
        </a:graphic>
      </p:graphicFrame>
    </p:spTree>
    <p:extLst>
      <p:ext uri="{BB962C8B-B14F-4D97-AF65-F5344CB8AC3E}">
        <p14:creationId xmlns:p14="http://schemas.microsoft.com/office/powerpoint/2010/main" val="4063560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6" name="Google Shape;1816;g2fd34e9c2ce_3_2659"/>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US" sz="3600" dirty="0">
                <a:latin typeface="Arial"/>
                <a:cs typeface="Arial"/>
              </a:rPr>
              <a:t>What is systems thinking?</a:t>
            </a:r>
            <a:endParaRPr sz="3600" dirty="0">
              <a:latin typeface="Arial"/>
              <a:cs typeface="Arial"/>
            </a:endParaRPr>
          </a:p>
        </p:txBody>
      </p:sp>
      <p:sp>
        <p:nvSpPr>
          <p:cNvPr id="1817" name="Google Shape;1817;g2fd34e9c2ce_3_2659"/>
          <p:cNvSpPr txBox="1">
            <a:spLocks noGrp="1"/>
          </p:cNvSpPr>
          <p:nvPr>
            <p:ph idx="1"/>
          </p:nvPr>
        </p:nvSpPr>
        <p:spPr>
          <a:xfrm>
            <a:off x="628650" y="1706553"/>
            <a:ext cx="7886700" cy="2926169"/>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None/>
            </a:pPr>
            <a:r>
              <a:rPr lang="en-US" sz="2000" dirty="0"/>
              <a:t>An introduction by Dr. Russell </a:t>
            </a:r>
            <a:r>
              <a:rPr lang="en-US" sz="2000" dirty="0" err="1"/>
              <a:t>Ackoff</a:t>
            </a:r>
            <a:endParaRPr sz="2000" u="sng" dirty="0">
              <a:solidFill>
                <a:schemeClr val="hlink"/>
              </a:solidFill>
              <a:hlinkClick r:id="rId3"/>
            </a:endParaRPr>
          </a:p>
          <a:p>
            <a:pPr marL="0" lvl="0" indent="0" algn="l" rtl="0">
              <a:lnSpc>
                <a:spcPct val="90000"/>
              </a:lnSpc>
              <a:spcBef>
                <a:spcPts val="800"/>
              </a:spcBef>
              <a:spcAft>
                <a:spcPts val="0"/>
              </a:spcAft>
              <a:buClr>
                <a:schemeClr val="dk1"/>
              </a:buClr>
              <a:buSzPts val="2400"/>
              <a:buNone/>
            </a:pPr>
            <a:endParaRPr sz="2000" u="sng" dirty="0">
              <a:solidFill>
                <a:schemeClr val="hlink"/>
              </a:solidFill>
              <a:hlinkClick r:id="rId3"/>
            </a:endParaRPr>
          </a:p>
          <a:p>
            <a:pPr marL="0" lvl="0" indent="0" algn="l" rtl="0">
              <a:lnSpc>
                <a:spcPct val="90000"/>
              </a:lnSpc>
              <a:spcBef>
                <a:spcPts val="800"/>
              </a:spcBef>
              <a:spcAft>
                <a:spcPts val="0"/>
              </a:spcAft>
              <a:buClr>
                <a:schemeClr val="dk1"/>
              </a:buClr>
              <a:buSzPts val="2400"/>
              <a:buNone/>
            </a:pPr>
            <a:r>
              <a:rPr lang="en-US" sz="2000" u="sng" dirty="0">
                <a:solidFill>
                  <a:schemeClr val="hlink"/>
                </a:solidFill>
                <a:hlinkClick r:id="rId3"/>
              </a:rPr>
              <a:t>https://youtu.be/FhcfjE7tJDY?si=KWvdFZlF3OKvPCnQ</a:t>
            </a:r>
            <a:endParaRPr sz="2000" dirty="0"/>
          </a:p>
          <a:p>
            <a:pPr marL="0" lvl="0" indent="0" algn="l" rtl="0">
              <a:lnSpc>
                <a:spcPct val="90000"/>
              </a:lnSpc>
              <a:spcBef>
                <a:spcPts val="800"/>
              </a:spcBef>
              <a:spcAft>
                <a:spcPts val="0"/>
              </a:spcAft>
              <a:buClr>
                <a:schemeClr val="dk1"/>
              </a:buClr>
              <a:buSzPts val="2400"/>
              <a:buNone/>
            </a:pPr>
            <a:endParaRPr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3" name="Google Shape;1823;g2fd34e9c2ce_3_2665"/>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4500"/>
              <a:buFont typeface="Calibri"/>
              <a:buNone/>
            </a:pPr>
            <a:r>
              <a:rPr lang="en-US" sz="4000" dirty="0">
                <a:latin typeface="Arial"/>
                <a:cs typeface="Arial"/>
              </a:rPr>
              <a:t>What is a system?</a:t>
            </a:r>
            <a:endParaRPr sz="2800" dirty="0">
              <a:latin typeface="Arial"/>
              <a:cs typeface="Arial"/>
            </a:endParaRPr>
          </a:p>
        </p:txBody>
      </p:sp>
      <p:sp>
        <p:nvSpPr>
          <p:cNvPr id="1824" name="Google Shape;1824;g2fd34e9c2ce_3_2665"/>
          <p:cNvSpPr txBox="1">
            <a:spLocks noGrp="1"/>
          </p:cNvSpPr>
          <p:nvPr>
            <p:ph idx="1"/>
          </p:nvPr>
        </p:nvSpPr>
        <p:spPr>
          <a:xfrm>
            <a:off x="628650" y="1775076"/>
            <a:ext cx="7886700" cy="1466888"/>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2400"/>
              <a:buNone/>
            </a:pPr>
            <a:r>
              <a:rPr lang="en-US" sz="2400" dirty="0"/>
              <a:t>Any group of interacting, interrelated, or interdependent parts that form a complex and unified whole.</a:t>
            </a:r>
            <a:endParaRPr dirty="0"/>
          </a:p>
          <a:p>
            <a:pPr marL="0" lvl="0" indent="0" algn="l" rtl="0">
              <a:lnSpc>
                <a:spcPct val="90000"/>
              </a:lnSpc>
              <a:spcBef>
                <a:spcPts val="800"/>
              </a:spcBef>
              <a:spcAft>
                <a:spcPts val="0"/>
              </a:spcAft>
              <a:buClr>
                <a:schemeClr val="dk1"/>
              </a:buClr>
              <a:buSzPts val="2400"/>
              <a:buNone/>
            </a:pPr>
            <a:r>
              <a:rPr lang="en-US" sz="2400" dirty="0"/>
              <a:t>A system has a specific purpose.</a:t>
            </a:r>
            <a:endParaRPr sz="24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30" name="Google Shape;1830;g2fd34e9c2ce_3_2671"/>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US" sz="3500" dirty="0">
                <a:latin typeface="Arial"/>
                <a:cs typeface="Arial"/>
              </a:rPr>
              <a:t>What is systems thinking?</a:t>
            </a:r>
            <a:endParaRPr dirty="0">
              <a:latin typeface="Arial"/>
              <a:cs typeface="Arial"/>
            </a:endParaRPr>
          </a:p>
        </p:txBody>
      </p:sp>
      <p:sp>
        <p:nvSpPr>
          <p:cNvPr id="1831" name="Google Shape;1831;g2fd34e9c2ce_3_2671"/>
          <p:cNvSpPr txBox="1">
            <a:spLocks noGrp="1"/>
          </p:cNvSpPr>
          <p:nvPr>
            <p:ph idx="1"/>
          </p:nvPr>
        </p:nvSpPr>
        <p:spPr>
          <a:xfrm>
            <a:off x="628650" y="1743389"/>
            <a:ext cx="7886700" cy="2889334"/>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None/>
            </a:pPr>
            <a:r>
              <a:rPr lang="en-US" sz="2400" dirty="0"/>
              <a:t>Systems thinking utilizes habits, tools, and concepts to develop an understanding of the interdependent structures of dynamic systems. </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6"/>
        <p:cNvGrpSpPr/>
        <p:nvPr/>
      </p:nvGrpSpPr>
      <p:grpSpPr>
        <a:xfrm>
          <a:off x="0" y="0"/>
          <a:ext cx="0" cy="0"/>
          <a:chOff x="0" y="0"/>
          <a:chExt cx="0" cy="0"/>
        </a:xfrm>
      </p:grpSpPr>
      <p:sp>
        <p:nvSpPr>
          <p:cNvPr id="1838" name="Google Shape;1838;g2fd34e9c2ce_3_2677"/>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lt1"/>
              </a:buClr>
              <a:buSzPts val="4500"/>
              <a:buFont typeface="Calibri"/>
              <a:buNone/>
            </a:pPr>
            <a:r>
              <a:rPr lang="en-US" sz="4500" dirty="0">
                <a:latin typeface="Arial"/>
                <a:cs typeface="Arial"/>
              </a:rPr>
              <a:t>What happens typically</a:t>
            </a:r>
            <a:endParaRPr sz="4500" dirty="0">
              <a:latin typeface="Arial"/>
              <a:cs typeface="Arial"/>
            </a:endParaRPr>
          </a:p>
        </p:txBody>
      </p:sp>
      <p:sp>
        <p:nvSpPr>
          <p:cNvPr id="3" name="Google Shape;1831;g2fd34e9c2ce_3_2671">
            <a:extLst>
              <a:ext uri="{FF2B5EF4-FFF2-40B4-BE49-F238E27FC236}">
                <a16:creationId xmlns:a16="http://schemas.microsoft.com/office/drawing/2014/main" id="{C1E30CBD-4A3C-4BAE-8910-1BF60010FFD7}"/>
              </a:ext>
            </a:extLst>
          </p:cNvPr>
          <p:cNvSpPr txBox="1">
            <a:spLocks noGrp="1"/>
          </p:cNvSpPr>
          <p:nvPr>
            <p:ph idx="1"/>
          </p:nvPr>
        </p:nvSpPr>
        <p:spPr>
          <a:prstGeom prst="rect">
            <a:avLst/>
          </a:prstGeom>
          <a:noFill/>
          <a:ln>
            <a:noFill/>
          </a:ln>
        </p:spPr>
        <p:txBody>
          <a:bodyPr spcFirstLastPara="1" wrap="square" lIns="68575" tIns="34275" rIns="68575" bIns="34275" anchor="t" anchorCtr="0">
            <a:normAutofit/>
          </a:bodyPr>
          <a:lstStyle/>
          <a:p>
            <a:pPr marL="342900" lvl="0" indent="-342900" algn="l" rtl="0">
              <a:lnSpc>
                <a:spcPct val="110000"/>
              </a:lnSpc>
              <a:spcBef>
                <a:spcPts val="0"/>
              </a:spcBef>
              <a:spcAft>
                <a:spcPts val="600"/>
              </a:spcAft>
              <a:buClr>
                <a:schemeClr val="dk1"/>
              </a:buClr>
              <a:buSzPts val="2400"/>
              <a:buFont typeface="Arial" panose="020B0604020202020204" pitchFamily="34" charset="0"/>
              <a:buChar char="•"/>
            </a:pPr>
            <a:r>
              <a:rPr lang="en-US" sz="2000" dirty="0">
                <a:latin typeface="+mj-lt"/>
              </a:rPr>
              <a:t>Sense of urgency in organizations to fix problems quickly has led people to take short-sighted actions that result in unintended, adverse, and sometimes devastating effects. </a:t>
            </a:r>
          </a:p>
          <a:p>
            <a:pPr marL="342900" indent="-342900">
              <a:lnSpc>
                <a:spcPct val="110000"/>
              </a:lnSpc>
              <a:spcBef>
                <a:spcPts val="0"/>
              </a:spcBef>
              <a:spcAft>
                <a:spcPts val="600"/>
              </a:spcAft>
              <a:buClr>
                <a:schemeClr val="dk1"/>
              </a:buClr>
              <a:buSzPts val="2400"/>
              <a:buFont typeface="Arial" panose="020B0604020202020204" pitchFamily="34" charset="0"/>
              <a:buChar char="•"/>
            </a:pPr>
            <a:r>
              <a:rPr lang="en-US" sz="2000" dirty="0">
                <a:solidFill>
                  <a:schemeClr val="dk1"/>
                </a:solidFill>
                <a:latin typeface="+mj-lt"/>
                <a:ea typeface="Calibri"/>
                <a:cs typeface="Calibri"/>
                <a:sym typeface="Calibri"/>
              </a:rPr>
              <a:t>Focus on what is wrong instead of the desired outcome/future state</a:t>
            </a:r>
            <a:endParaRPr lang="en-US" sz="2000" dirty="0">
              <a:solidFill>
                <a:schemeClr val="dk1"/>
              </a:solidFill>
              <a:latin typeface="+mj-lt"/>
              <a:ea typeface="Arial"/>
              <a:cs typeface="Arial"/>
              <a:sym typeface="Arial"/>
            </a:endParaRPr>
          </a:p>
          <a:p>
            <a:pPr marL="342900" indent="-342900">
              <a:lnSpc>
                <a:spcPct val="110000"/>
              </a:lnSpc>
              <a:spcBef>
                <a:spcPts val="0"/>
              </a:spcBef>
              <a:spcAft>
                <a:spcPts val="600"/>
              </a:spcAft>
              <a:buClr>
                <a:schemeClr val="dk1"/>
              </a:buClr>
              <a:buSzPts val="2400"/>
              <a:buFont typeface="Arial" panose="020B0604020202020204" pitchFamily="34" charset="0"/>
              <a:buChar char="•"/>
            </a:pPr>
            <a:r>
              <a:rPr lang="en-US" sz="2000" dirty="0">
                <a:solidFill>
                  <a:schemeClr val="dk1"/>
                </a:solidFill>
                <a:latin typeface="+mj-lt"/>
                <a:ea typeface="Calibri"/>
                <a:cs typeface="Calibri"/>
                <a:sym typeface="Calibri"/>
              </a:rPr>
              <a:t>It is not unusual for people to acknowledge that they seem to be solving and re-solving the same problems over and over again</a:t>
            </a:r>
          </a:p>
          <a:p>
            <a:pPr marL="0" lvl="0" indent="0" algn="l" rtl="0">
              <a:lnSpc>
                <a:spcPct val="90000"/>
              </a:lnSpc>
              <a:spcBef>
                <a:spcPts val="0"/>
              </a:spcBef>
              <a:spcAft>
                <a:spcPts val="0"/>
              </a:spcAft>
              <a:buClr>
                <a:schemeClr val="dk1"/>
              </a:buClr>
              <a:buSzPts val="2400"/>
              <a:buNone/>
            </a:pPr>
            <a:endParaRPr lang="en-US" sz="2000" dirty="0">
              <a:latin typeface="+mj-l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2"/>
        <p:cNvGrpSpPr/>
        <p:nvPr/>
      </p:nvGrpSpPr>
      <p:grpSpPr>
        <a:xfrm>
          <a:off x="0" y="0"/>
          <a:ext cx="0" cy="0"/>
          <a:chOff x="0" y="0"/>
          <a:chExt cx="0" cy="0"/>
        </a:xfrm>
      </p:grpSpPr>
      <p:sp>
        <p:nvSpPr>
          <p:cNvPr id="1854" name="Google Shape;1854;g2fd34e9c2ce_3_2693"/>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500"/>
              <a:buFont typeface="Calibri"/>
              <a:buNone/>
            </a:pPr>
            <a:r>
              <a:rPr lang="en-US" sz="3500" dirty="0">
                <a:latin typeface="Arial"/>
                <a:cs typeface="Arial"/>
              </a:rPr>
              <a:t>How can systems thinking help?</a:t>
            </a:r>
            <a:endParaRPr dirty="0">
              <a:latin typeface="Arial"/>
              <a:cs typeface="Arial"/>
            </a:endParaRPr>
          </a:p>
        </p:txBody>
      </p:sp>
      <p:sp>
        <p:nvSpPr>
          <p:cNvPr id="1855" name="Google Shape;1855;g2fd34e9c2ce_3_2693"/>
          <p:cNvSpPr txBox="1">
            <a:spLocks noGrp="1"/>
          </p:cNvSpPr>
          <p:nvPr>
            <p:ph idx="1"/>
          </p:nvPr>
        </p:nvSpPr>
        <p:spPr>
          <a:xfrm>
            <a:off x="628650" y="1589197"/>
            <a:ext cx="7886700" cy="3043525"/>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2400"/>
              <a:buNone/>
            </a:pPr>
            <a:r>
              <a:rPr lang="en-US" sz="2400" dirty="0"/>
              <a:t>By using systems thinking, “undiscussables”, “sacred cows”, assumptions, and biases can finally be surfaced publicly. </a:t>
            </a:r>
            <a:endParaRPr dirty="0"/>
          </a:p>
          <a:p>
            <a:pPr marL="0" lvl="0" indent="0" algn="l" rtl="0">
              <a:lnSpc>
                <a:spcPct val="90000"/>
              </a:lnSpc>
              <a:spcBef>
                <a:spcPts val="800"/>
              </a:spcBef>
              <a:spcAft>
                <a:spcPts val="0"/>
              </a:spcAft>
              <a:buClr>
                <a:schemeClr val="dk1"/>
              </a:buClr>
              <a:buSzPts val="2400"/>
              <a:buNone/>
            </a:pPr>
            <a:endParaRPr sz="2400" dirty="0"/>
          </a:p>
          <a:p>
            <a:pPr marL="0" lvl="0" indent="0" algn="l" rtl="0">
              <a:lnSpc>
                <a:spcPct val="90000"/>
              </a:lnSpc>
              <a:spcBef>
                <a:spcPts val="800"/>
              </a:spcBef>
              <a:spcAft>
                <a:spcPts val="0"/>
              </a:spcAft>
              <a:buClr>
                <a:schemeClr val="dk1"/>
              </a:buClr>
              <a:buSzPts val="2400"/>
              <a:buNone/>
            </a:pPr>
            <a:r>
              <a:rPr lang="en-US" sz="2400" dirty="0"/>
              <a:t>It is safe for “difficult” stories and “truths” to be shared without the typical finger pointing or defensiveness that often happens around high-stake issues by using “archetypes”.</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pic>
        <p:nvPicPr>
          <p:cNvPr id="1861" name="Google Shape;1861;g2fd34e9c2ce_3_2699"/>
          <p:cNvPicPr preferRelativeResize="0">
            <a:picLocks noGrp="1"/>
          </p:cNvPicPr>
          <p:nvPr>
            <p:ph type="body" idx="4294967295"/>
          </p:nvPr>
        </p:nvPicPr>
        <p:blipFill rotWithShape="1">
          <a:blip r:embed="rId3">
            <a:alphaModFix/>
          </a:blip>
          <a:srcRect/>
          <a:stretch/>
        </p:blipFill>
        <p:spPr>
          <a:xfrm>
            <a:off x="488984" y="0"/>
            <a:ext cx="8332788" cy="5132388"/>
          </a:xfrm>
          <a:prstGeom prst="rect">
            <a:avLst/>
          </a:prstGeom>
          <a:noFill/>
          <a:ln>
            <a:noFill/>
          </a:ln>
        </p:spPr>
      </p:pic>
      <p:sp>
        <p:nvSpPr>
          <p:cNvPr id="2" name="Rectangle 1">
            <a:extLst>
              <a:ext uri="{FF2B5EF4-FFF2-40B4-BE49-F238E27FC236}">
                <a16:creationId xmlns:a16="http://schemas.microsoft.com/office/drawing/2014/main" id="{B699E373-587F-C841-C2D5-837182F555C5}"/>
              </a:ext>
            </a:extLst>
          </p:cNvPr>
          <p:cNvSpPr/>
          <p:nvPr/>
        </p:nvSpPr>
        <p:spPr>
          <a:xfrm>
            <a:off x="8278498" y="11112"/>
            <a:ext cx="826383" cy="4009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F74913F-6844-121C-AB2B-6CAF3217E2B6}"/>
              </a:ext>
            </a:extLst>
          </p:cNvPr>
          <p:cNvPicPr>
            <a:picLocks noChangeAspect="1"/>
          </p:cNvPicPr>
          <p:nvPr/>
        </p:nvPicPr>
        <p:blipFill>
          <a:blip r:embed="rId4"/>
          <a:stretch>
            <a:fillRect/>
          </a:stretch>
        </p:blipFill>
        <p:spPr>
          <a:xfrm>
            <a:off x="7985653" y="0"/>
            <a:ext cx="1158348" cy="40096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66"/>
        <p:cNvGrpSpPr/>
        <p:nvPr/>
      </p:nvGrpSpPr>
      <p:grpSpPr>
        <a:xfrm>
          <a:off x="0" y="0"/>
          <a:ext cx="0" cy="0"/>
          <a:chOff x="0" y="0"/>
          <a:chExt cx="0" cy="0"/>
        </a:xfrm>
      </p:grpSpPr>
      <p:sp>
        <p:nvSpPr>
          <p:cNvPr id="1868" name="Google Shape;1868;g2fd34e9c2ce_3_2704"/>
          <p:cNvSpPr txBox="1">
            <a:spLocks noGrp="1"/>
          </p:cNvSpPr>
          <p:nvPr>
            <p:ph type="title" idx="4294967295"/>
          </p:nvPr>
        </p:nvSpPr>
        <p:spPr>
          <a:xfrm>
            <a:off x="239602" y="247220"/>
            <a:ext cx="7886700" cy="993775"/>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ct val="100000"/>
              <a:buFont typeface="Calibri"/>
              <a:buNone/>
            </a:pPr>
            <a:r>
              <a:rPr lang="en-US" sz="3500" dirty="0">
                <a:latin typeface="Arial"/>
                <a:cs typeface="Arial"/>
              </a:rPr>
              <a:t>Systems dynamics – disease epidemic</a:t>
            </a:r>
            <a:endParaRPr dirty="0">
              <a:latin typeface="Arial"/>
              <a:cs typeface="Arial"/>
            </a:endParaRPr>
          </a:p>
        </p:txBody>
      </p:sp>
      <p:sp>
        <p:nvSpPr>
          <p:cNvPr id="1869" name="Google Shape;1869;g2fd34e9c2ce_3_2704"/>
          <p:cNvSpPr/>
          <p:nvPr/>
        </p:nvSpPr>
        <p:spPr>
          <a:xfrm>
            <a:off x="1154151" y="1865042"/>
            <a:ext cx="1396691" cy="886522"/>
          </a:xfrm>
          <a:prstGeom prst="flowChartProcess">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70" name="Google Shape;1870;g2fd34e9c2ce_3_2704"/>
          <p:cNvSpPr/>
          <p:nvPr/>
        </p:nvSpPr>
        <p:spPr>
          <a:xfrm>
            <a:off x="3994924" y="1869223"/>
            <a:ext cx="1209908" cy="886522"/>
          </a:xfrm>
          <a:prstGeom prst="flowChartProcess">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71" name="Google Shape;1871;g2fd34e9c2ce_3_2704"/>
          <p:cNvSpPr/>
          <p:nvPr/>
        </p:nvSpPr>
        <p:spPr>
          <a:xfrm>
            <a:off x="6648915" y="1865042"/>
            <a:ext cx="1209907" cy="886522"/>
          </a:xfrm>
          <a:prstGeom prst="flowChartProcess">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872" name="Google Shape;1872;g2fd34e9c2ce_3_2704"/>
          <p:cNvCxnSpPr>
            <a:stCxn id="1869" idx="3"/>
            <a:endCxn id="1870" idx="1"/>
          </p:cNvCxnSpPr>
          <p:nvPr/>
        </p:nvCxnSpPr>
        <p:spPr>
          <a:xfrm>
            <a:off x="2550842" y="2308302"/>
            <a:ext cx="1444200" cy="4200"/>
          </a:xfrm>
          <a:prstGeom prst="straightConnector1">
            <a:avLst/>
          </a:prstGeom>
          <a:noFill/>
          <a:ln w="9525" cap="flat" cmpd="sng">
            <a:solidFill>
              <a:schemeClr val="dk1"/>
            </a:solidFill>
            <a:prstDash val="solid"/>
            <a:round/>
            <a:headEnd type="none" w="sm" len="sm"/>
            <a:tailEnd type="stealth" w="med" len="med"/>
          </a:ln>
        </p:spPr>
      </p:cxnSp>
      <p:cxnSp>
        <p:nvCxnSpPr>
          <p:cNvPr id="1873" name="Google Shape;1873;g2fd34e9c2ce_3_2704"/>
          <p:cNvCxnSpPr>
            <a:stCxn id="1870" idx="3"/>
            <a:endCxn id="1871" idx="1"/>
          </p:cNvCxnSpPr>
          <p:nvPr/>
        </p:nvCxnSpPr>
        <p:spPr>
          <a:xfrm rot="10800000" flipH="1">
            <a:off x="5204832" y="2308284"/>
            <a:ext cx="1444200" cy="4200"/>
          </a:xfrm>
          <a:prstGeom prst="straightConnector1">
            <a:avLst/>
          </a:prstGeom>
          <a:noFill/>
          <a:ln w="9525" cap="flat" cmpd="sng">
            <a:solidFill>
              <a:schemeClr val="dk1"/>
            </a:solidFill>
            <a:prstDash val="solid"/>
            <a:round/>
            <a:headEnd type="none" w="sm" len="sm"/>
            <a:tailEnd type="stealth" w="med" len="med"/>
          </a:ln>
        </p:spPr>
      </p:cxnSp>
      <p:sp>
        <p:nvSpPr>
          <p:cNvPr id="1874" name="Google Shape;1874;g2fd34e9c2ce_3_2704"/>
          <p:cNvSpPr/>
          <p:nvPr/>
        </p:nvSpPr>
        <p:spPr>
          <a:xfrm>
            <a:off x="3147434" y="2161941"/>
            <a:ext cx="250902" cy="334537"/>
          </a:xfrm>
          <a:prstGeom prst="flowChartCollat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5" name="Google Shape;1875;g2fd34e9c2ce_3_2704"/>
          <p:cNvSpPr/>
          <p:nvPr/>
        </p:nvSpPr>
        <p:spPr>
          <a:xfrm>
            <a:off x="5801423" y="2161941"/>
            <a:ext cx="250902" cy="334537"/>
          </a:xfrm>
          <a:prstGeom prst="flowChartCollat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6" name="Google Shape;1876;g2fd34e9c2ce_3_2704"/>
          <p:cNvSpPr txBox="1"/>
          <p:nvPr/>
        </p:nvSpPr>
        <p:spPr>
          <a:xfrm>
            <a:off x="1248937" y="2015909"/>
            <a:ext cx="12183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Susceptible Population</a:t>
            </a:r>
            <a:endParaRPr sz="1100" b="0" i="0" u="none" strike="noStrike" cap="none">
              <a:solidFill>
                <a:srgbClr val="000000"/>
              </a:solidFill>
              <a:latin typeface="Arial"/>
              <a:ea typeface="Arial"/>
              <a:cs typeface="Arial"/>
              <a:sym typeface="Arial"/>
            </a:endParaRPr>
          </a:p>
        </p:txBody>
      </p:sp>
      <p:sp>
        <p:nvSpPr>
          <p:cNvPr id="1877" name="Google Shape;1877;g2fd34e9c2ce_3_2704"/>
          <p:cNvSpPr txBox="1"/>
          <p:nvPr/>
        </p:nvSpPr>
        <p:spPr>
          <a:xfrm>
            <a:off x="4078559" y="2011730"/>
            <a:ext cx="12183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Sick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Population</a:t>
            </a:r>
            <a:endParaRPr sz="1100" b="0" i="0" u="none" strike="noStrike" cap="none">
              <a:solidFill>
                <a:srgbClr val="000000"/>
              </a:solidFill>
              <a:latin typeface="Arial"/>
              <a:ea typeface="Arial"/>
              <a:cs typeface="Arial"/>
              <a:sym typeface="Arial"/>
            </a:endParaRPr>
          </a:p>
        </p:txBody>
      </p:sp>
      <p:sp>
        <p:nvSpPr>
          <p:cNvPr id="1878" name="Google Shape;1878;g2fd34e9c2ce_3_2704"/>
          <p:cNvSpPr txBox="1"/>
          <p:nvPr/>
        </p:nvSpPr>
        <p:spPr>
          <a:xfrm>
            <a:off x="6740912" y="2011729"/>
            <a:ext cx="12183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Recovered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Population</a:t>
            </a:r>
            <a:endParaRPr sz="1100" b="0" i="0" u="none" strike="noStrike" cap="none">
              <a:solidFill>
                <a:srgbClr val="000000"/>
              </a:solidFill>
              <a:latin typeface="Arial"/>
              <a:ea typeface="Arial"/>
              <a:cs typeface="Arial"/>
              <a:sym typeface="Arial"/>
            </a:endParaRPr>
          </a:p>
        </p:txBody>
      </p:sp>
      <p:sp>
        <p:nvSpPr>
          <p:cNvPr id="1879" name="Google Shape;1879;g2fd34e9c2ce_3_2704"/>
          <p:cNvSpPr/>
          <p:nvPr/>
        </p:nvSpPr>
        <p:spPr>
          <a:xfrm>
            <a:off x="1915223" y="2939739"/>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80" name="Google Shape;1880;g2fd34e9c2ce_3_2704"/>
          <p:cNvSpPr txBox="1"/>
          <p:nvPr/>
        </p:nvSpPr>
        <p:spPr>
          <a:xfrm>
            <a:off x="1941706" y="3251903"/>
            <a:ext cx="12183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Contact rate</a:t>
            </a:r>
            <a:endParaRPr sz="1100" b="0" i="0" u="none" strike="noStrike" cap="none">
              <a:solidFill>
                <a:srgbClr val="000000"/>
              </a:solidFill>
              <a:latin typeface="Arial"/>
              <a:ea typeface="Arial"/>
              <a:cs typeface="Arial"/>
              <a:sym typeface="Arial"/>
            </a:endParaRPr>
          </a:p>
        </p:txBody>
      </p:sp>
      <p:sp>
        <p:nvSpPr>
          <p:cNvPr id="1881" name="Google Shape;1881;g2fd34e9c2ce_3_2704"/>
          <p:cNvSpPr/>
          <p:nvPr/>
        </p:nvSpPr>
        <p:spPr>
          <a:xfrm>
            <a:off x="2762714" y="3867118"/>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82" name="Google Shape;1882;g2fd34e9c2ce_3_2704"/>
          <p:cNvSpPr txBox="1"/>
          <p:nvPr/>
        </p:nvSpPr>
        <p:spPr>
          <a:xfrm>
            <a:off x="2762714" y="4080016"/>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Total population</a:t>
            </a:r>
            <a:endParaRPr sz="1100" b="0" i="0" u="none" strike="noStrike" cap="none">
              <a:solidFill>
                <a:srgbClr val="000000"/>
              </a:solidFill>
              <a:latin typeface="Arial"/>
              <a:ea typeface="Arial"/>
              <a:cs typeface="Arial"/>
              <a:sym typeface="Arial"/>
            </a:endParaRPr>
          </a:p>
        </p:txBody>
      </p:sp>
      <p:sp>
        <p:nvSpPr>
          <p:cNvPr id="1883" name="Google Shape;1883;g2fd34e9c2ce_3_2704"/>
          <p:cNvSpPr/>
          <p:nvPr/>
        </p:nvSpPr>
        <p:spPr>
          <a:xfrm>
            <a:off x="3442943" y="2887943"/>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84" name="Google Shape;1884;g2fd34e9c2ce_3_2704"/>
          <p:cNvSpPr txBox="1"/>
          <p:nvPr/>
        </p:nvSpPr>
        <p:spPr>
          <a:xfrm>
            <a:off x="3469425" y="3200107"/>
            <a:ext cx="12183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Infectivity</a:t>
            </a:r>
            <a:endParaRPr sz="1100" b="0" i="0" u="none" strike="noStrike" cap="none">
              <a:solidFill>
                <a:srgbClr val="000000"/>
              </a:solidFill>
              <a:latin typeface="Arial"/>
              <a:ea typeface="Arial"/>
              <a:cs typeface="Arial"/>
              <a:sym typeface="Arial"/>
            </a:endParaRPr>
          </a:p>
        </p:txBody>
      </p:sp>
      <p:sp>
        <p:nvSpPr>
          <p:cNvPr id="1885" name="Google Shape;1885;g2fd34e9c2ce_3_2704"/>
          <p:cNvSpPr/>
          <p:nvPr/>
        </p:nvSpPr>
        <p:spPr>
          <a:xfrm>
            <a:off x="4411061" y="1353842"/>
            <a:ext cx="250902" cy="334537"/>
          </a:xfrm>
          <a:prstGeom prst="flowChartCollat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1886" name="Google Shape;1886;g2fd34e9c2ce_3_2704"/>
          <p:cNvGrpSpPr/>
          <p:nvPr/>
        </p:nvGrpSpPr>
        <p:grpSpPr>
          <a:xfrm>
            <a:off x="1760881" y="1522409"/>
            <a:ext cx="5492988" cy="342632"/>
            <a:chOff x="2347841" y="1715630"/>
            <a:chExt cx="7323984" cy="771000"/>
          </a:xfrm>
        </p:grpSpPr>
        <p:cxnSp>
          <p:nvCxnSpPr>
            <p:cNvPr id="1887" name="Google Shape;1887;g2fd34e9c2ce_3_2704"/>
            <p:cNvCxnSpPr>
              <a:stCxn id="1871" idx="0"/>
            </p:cNvCxnSpPr>
            <p:nvPr/>
          </p:nvCxnSpPr>
          <p:spPr>
            <a:xfrm rot="5400000" flipH="1">
              <a:off x="5630525" y="-1554670"/>
              <a:ext cx="771000" cy="7311600"/>
            </a:xfrm>
            <a:prstGeom prst="bentConnector2">
              <a:avLst/>
            </a:prstGeom>
            <a:noFill/>
            <a:ln w="9525" cap="flat" cmpd="sng">
              <a:solidFill>
                <a:schemeClr val="accent1"/>
              </a:solidFill>
              <a:prstDash val="solid"/>
              <a:miter lim="800000"/>
              <a:headEnd type="none" w="sm" len="sm"/>
              <a:tailEnd type="none" w="sm" len="sm"/>
            </a:ln>
          </p:spPr>
        </p:cxnSp>
        <p:cxnSp>
          <p:nvCxnSpPr>
            <p:cNvPr id="1888" name="Google Shape;1888;g2fd34e9c2ce_3_2704"/>
            <p:cNvCxnSpPr/>
            <p:nvPr/>
          </p:nvCxnSpPr>
          <p:spPr>
            <a:xfrm flipH="1">
              <a:off x="2347841" y="1715814"/>
              <a:ext cx="12300" cy="761100"/>
            </a:xfrm>
            <a:prstGeom prst="straightConnector1">
              <a:avLst/>
            </a:prstGeom>
            <a:noFill/>
            <a:ln w="9525" cap="flat" cmpd="sng">
              <a:solidFill>
                <a:schemeClr val="accent1"/>
              </a:solidFill>
              <a:prstDash val="solid"/>
              <a:miter lim="800000"/>
              <a:headEnd type="none" w="sm" len="sm"/>
              <a:tailEnd type="triangle" w="med" len="med"/>
            </a:ln>
          </p:spPr>
        </p:cxnSp>
      </p:grpSp>
      <p:sp>
        <p:nvSpPr>
          <p:cNvPr id="1889" name="Google Shape;1889;g2fd34e9c2ce_3_2704"/>
          <p:cNvSpPr/>
          <p:nvPr/>
        </p:nvSpPr>
        <p:spPr>
          <a:xfrm>
            <a:off x="4820114" y="2887943"/>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90" name="Google Shape;1890;g2fd34e9c2ce_3_2704"/>
          <p:cNvSpPr txBox="1"/>
          <p:nvPr/>
        </p:nvSpPr>
        <p:spPr>
          <a:xfrm>
            <a:off x="4860536" y="3096232"/>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Access to health care</a:t>
            </a:r>
            <a:endParaRPr sz="1100" b="0" i="0" u="none" strike="noStrike" cap="none">
              <a:solidFill>
                <a:srgbClr val="000000"/>
              </a:solidFill>
              <a:latin typeface="Arial"/>
              <a:ea typeface="Arial"/>
              <a:cs typeface="Arial"/>
              <a:sym typeface="Arial"/>
            </a:endParaRPr>
          </a:p>
        </p:txBody>
      </p:sp>
      <p:sp>
        <p:nvSpPr>
          <p:cNvPr id="1891" name="Google Shape;1891;g2fd34e9c2ce_3_2704"/>
          <p:cNvSpPr/>
          <p:nvPr/>
        </p:nvSpPr>
        <p:spPr>
          <a:xfrm>
            <a:off x="6246077" y="2887943"/>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92" name="Google Shape;1892;g2fd34e9c2ce_3_2704"/>
          <p:cNvSpPr txBox="1"/>
          <p:nvPr/>
        </p:nvSpPr>
        <p:spPr>
          <a:xfrm>
            <a:off x="6246077" y="3105556"/>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Effective treatment</a:t>
            </a:r>
            <a:endParaRPr sz="1100" b="0" i="0" u="none" strike="noStrike" cap="none">
              <a:solidFill>
                <a:srgbClr val="000000"/>
              </a:solidFill>
              <a:latin typeface="Arial"/>
              <a:ea typeface="Arial"/>
              <a:cs typeface="Arial"/>
              <a:sym typeface="Arial"/>
            </a:endParaRPr>
          </a:p>
        </p:txBody>
      </p:sp>
      <p:sp>
        <p:nvSpPr>
          <p:cNvPr id="1893" name="Google Shape;1893;g2fd34e9c2ce_3_2704"/>
          <p:cNvSpPr txBox="1"/>
          <p:nvPr/>
        </p:nvSpPr>
        <p:spPr>
          <a:xfrm>
            <a:off x="5500037" y="1659481"/>
            <a:ext cx="8538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Recovery</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rate</a:t>
            </a:r>
            <a:endParaRPr sz="1100" b="0" i="0" u="none" strike="noStrike" cap="none">
              <a:solidFill>
                <a:srgbClr val="000000"/>
              </a:solidFill>
              <a:latin typeface="Arial"/>
              <a:ea typeface="Arial"/>
              <a:cs typeface="Arial"/>
              <a:sym typeface="Arial"/>
            </a:endParaRPr>
          </a:p>
        </p:txBody>
      </p:sp>
      <p:sp>
        <p:nvSpPr>
          <p:cNvPr id="1894" name="Google Shape;1894;g2fd34e9c2ce_3_2704"/>
          <p:cNvSpPr txBox="1"/>
          <p:nvPr/>
        </p:nvSpPr>
        <p:spPr>
          <a:xfrm>
            <a:off x="2833275" y="1623622"/>
            <a:ext cx="8538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Infection rate</a:t>
            </a:r>
            <a:endParaRPr sz="1100" b="0" i="0" u="none" strike="noStrike" cap="none">
              <a:solidFill>
                <a:srgbClr val="000000"/>
              </a:solidFill>
              <a:latin typeface="Arial"/>
              <a:ea typeface="Arial"/>
              <a:cs typeface="Arial"/>
              <a:sym typeface="Arial"/>
            </a:endParaRPr>
          </a:p>
        </p:txBody>
      </p:sp>
      <p:cxnSp>
        <p:nvCxnSpPr>
          <p:cNvPr id="1895" name="Google Shape;1895;g2fd34e9c2ce_3_2704"/>
          <p:cNvCxnSpPr>
            <a:stCxn id="1879" idx="0"/>
            <a:endCxn id="1874" idx="2"/>
          </p:cNvCxnSpPr>
          <p:nvPr/>
        </p:nvCxnSpPr>
        <p:spPr>
          <a:xfrm rot="-5400000">
            <a:off x="2680373" y="2347239"/>
            <a:ext cx="443400" cy="7416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cxnSp>
        <p:nvCxnSpPr>
          <p:cNvPr id="1896" name="Google Shape;1896;g2fd34e9c2ce_3_2704"/>
          <p:cNvCxnSpPr/>
          <p:nvPr/>
        </p:nvCxnSpPr>
        <p:spPr>
          <a:xfrm rot="5400000" flipH="1">
            <a:off x="2668066" y="3120401"/>
            <a:ext cx="1370700" cy="1059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cxnSp>
        <p:nvCxnSpPr>
          <p:cNvPr id="1897" name="Google Shape;1897;g2fd34e9c2ce_3_2704"/>
          <p:cNvCxnSpPr/>
          <p:nvPr/>
        </p:nvCxnSpPr>
        <p:spPr>
          <a:xfrm rot="5400000" flipH="1">
            <a:off x="3249440" y="2561874"/>
            <a:ext cx="526200" cy="350400"/>
          </a:xfrm>
          <a:prstGeom prst="curvedConnector3">
            <a:avLst>
              <a:gd name="adj1" fmla="val 42949"/>
            </a:avLst>
          </a:prstGeom>
          <a:noFill/>
          <a:ln w="9525" cap="flat" cmpd="sng">
            <a:solidFill>
              <a:schemeClr val="accent1"/>
            </a:solidFill>
            <a:prstDash val="solid"/>
            <a:miter lim="800000"/>
            <a:headEnd type="none" w="sm" len="sm"/>
            <a:tailEnd type="triangle" w="med" len="med"/>
          </a:ln>
        </p:spPr>
      </p:cxnSp>
      <p:cxnSp>
        <p:nvCxnSpPr>
          <p:cNvPr id="1898" name="Google Shape;1898;g2fd34e9c2ce_3_2704"/>
          <p:cNvCxnSpPr>
            <a:stCxn id="1889" idx="0"/>
            <a:endCxn id="1875" idx="2"/>
          </p:cNvCxnSpPr>
          <p:nvPr/>
        </p:nvCxnSpPr>
        <p:spPr>
          <a:xfrm rot="-5400000">
            <a:off x="5485814" y="2446793"/>
            <a:ext cx="391500" cy="4908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cxnSp>
        <p:nvCxnSpPr>
          <p:cNvPr id="1899" name="Google Shape;1899;g2fd34e9c2ce_3_2704"/>
          <p:cNvCxnSpPr>
            <a:stCxn id="1891" idx="1"/>
          </p:cNvCxnSpPr>
          <p:nvPr/>
        </p:nvCxnSpPr>
        <p:spPr>
          <a:xfrm rot="5400000" flipH="1">
            <a:off x="5947113" y="2543288"/>
            <a:ext cx="486900" cy="4719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sp>
        <p:nvSpPr>
          <p:cNvPr id="1900" name="Google Shape;1900;g2fd34e9c2ce_3_2704"/>
          <p:cNvSpPr/>
          <p:nvPr/>
        </p:nvSpPr>
        <p:spPr>
          <a:xfrm>
            <a:off x="148378" y="3257157"/>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01" name="Google Shape;1901;g2fd34e9c2ce_3_2704"/>
          <p:cNvSpPr txBox="1"/>
          <p:nvPr/>
        </p:nvSpPr>
        <p:spPr>
          <a:xfrm>
            <a:off x="167773" y="3511477"/>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Population density</a:t>
            </a:r>
            <a:endParaRPr sz="1100" b="0" i="0" u="none" strike="noStrike" cap="none">
              <a:solidFill>
                <a:srgbClr val="000000"/>
              </a:solidFill>
              <a:latin typeface="Arial"/>
              <a:ea typeface="Arial"/>
              <a:cs typeface="Arial"/>
              <a:sym typeface="Arial"/>
            </a:endParaRPr>
          </a:p>
        </p:txBody>
      </p:sp>
      <p:sp>
        <p:nvSpPr>
          <p:cNvPr id="1902" name="Google Shape;1902;g2fd34e9c2ce_3_2704"/>
          <p:cNvSpPr/>
          <p:nvPr/>
        </p:nvSpPr>
        <p:spPr>
          <a:xfrm>
            <a:off x="1144733" y="4177131"/>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03" name="Google Shape;1903;g2fd34e9c2ce_3_2704"/>
          <p:cNvSpPr txBox="1"/>
          <p:nvPr/>
        </p:nvSpPr>
        <p:spPr>
          <a:xfrm>
            <a:off x="1164246" y="4377426"/>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Transportation network</a:t>
            </a:r>
            <a:endParaRPr sz="1100" b="0" i="0" u="none" strike="noStrike" cap="none">
              <a:solidFill>
                <a:srgbClr val="000000"/>
              </a:solidFill>
              <a:latin typeface="Arial"/>
              <a:ea typeface="Arial"/>
              <a:cs typeface="Arial"/>
              <a:sym typeface="Arial"/>
            </a:endParaRPr>
          </a:p>
        </p:txBody>
      </p:sp>
      <p:cxnSp>
        <p:nvCxnSpPr>
          <p:cNvPr id="1904" name="Google Shape;1904;g2fd34e9c2ce_3_2704"/>
          <p:cNvCxnSpPr>
            <a:stCxn id="1900" idx="7"/>
          </p:cNvCxnSpPr>
          <p:nvPr/>
        </p:nvCxnSpPr>
        <p:spPr>
          <a:xfrm rot="-5400000">
            <a:off x="1510392" y="2941753"/>
            <a:ext cx="139800" cy="760500"/>
          </a:xfrm>
          <a:prstGeom prst="curvedConnector2">
            <a:avLst/>
          </a:prstGeom>
          <a:noFill/>
          <a:ln w="9525" cap="flat" cmpd="sng">
            <a:solidFill>
              <a:schemeClr val="accent1"/>
            </a:solidFill>
            <a:prstDash val="solid"/>
            <a:miter lim="800000"/>
            <a:headEnd type="none" w="sm" len="sm"/>
            <a:tailEnd type="triangle" w="med" len="med"/>
          </a:ln>
        </p:spPr>
      </p:cxnSp>
      <p:cxnSp>
        <p:nvCxnSpPr>
          <p:cNvPr id="1905" name="Google Shape;1905;g2fd34e9c2ce_3_2704"/>
          <p:cNvCxnSpPr>
            <a:stCxn id="1902" idx="0"/>
            <a:endCxn id="1879" idx="3"/>
          </p:cNvCxnSpPr>
          <p:nvPr/>
        </p:nvCxnSpPr>
        <p:spPr>
          <a:xfrm rot="-5400000">
            <a:off x="1702133" y="3783681"/>
            <a:ext cx="452100" cy="3348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cxnSp>
        <p:nvCxnSpPr>
          <p:cNvPr id="1906" name="Google Shape;1906;g2fd34e9c2ce_3_2704"/>
          <p:cNvCxnSpPr/>
          <p:nvPr/>
        </p:nvCxnSpPr>
        <p:spPr>
          <a:xfrm rot="10800000">
            <a:off x="3981125" y="4489193"/>
            <a:ext cx="585300" cy="2979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07" name="Google Shape;1907;g2fd34e9c2ce_3_2704"/>
          <p:cNvCxnSpPr/>
          <p:nvPr/>
        </p:nvCxnSpPr>
        <p:spPr>
          <a:xfrm rot="10800000">
            <a:off x="2382656" y="4671000"/>
            <a:ext cx="585300" cy="2979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08" name="Google Shape;1908;g2fd34e9c2ce_3_2704"/>
          <p:cNvCxnSpPr/>
          <p:nvPr/>
        </p:nvCxnSpPr>
        <p:spPr>
          <a:xfrm rot="10800000" flipH="1">
            <a:off x="3469425" y="4735307"/>
            <a:ext cx="232800" cy="3618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09" name="Google Shape;1909;g2fd34e9c2ce_3_2704"/>
          <p:cNvCxnSpPr/>
          <p:nvPr/>
        </p:nvCxnSpPr>
        <p:spPr>
          <a:xfrm rot="10800000" flipH="1">
            <a:off x="292720" y="4177121"/>
            <a:ext cx="259800" cy="311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10" name="Google Shape;1910;g2fd34e9c2ce_3_2704"/>
          <p:cNvCxnSpPr/>
          <p:nvPr/>
        </p:nvCxnSpPr>
        <p:spPr>
          <a:xfrm rot="10800000" flipH="1">
            <a:off x="4972052" y="3815331"/>
            <a:ext cx="232800" cy="3618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11" name="Google Shape;1911;g2fd34e9c2ce_3_2704"/>
          <p:cNvCxnSpPr/>
          <p:nvPr/>
        </p:nvCxnSpPr>
        <p:spPr>
          <a:xfrm rot="10800000">
            <a:off x="7372154" y="3632891"/>
            <a:ext cx="585300" cy="2979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12" name="Google Shape;1912;g2fd34e9c2ce_3_2704"/>
          <p:cNvCxnSpPr/>
          <p:nvPr/>
        </p:nvCxnSpPr>
        <p:spPr>
          <a:xfrm rot="10800000">
            <a:off x="4239563" y="3808106"/>
            <a:ext cx="422400" cy="519000"/>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76"/>
                                        </p:tgtEl>
                                        <p:attrNameLst>
                                          <p:attrName>style.visibility</p:attrName>
                                        </p:attrNameLst>
                                      </p:cBhvr>
                                      <p:to>
                                        <p:strVal val="visible"/>
                                      </p:to>
                                    </p:set>
                                    <p:animEffect transition="in" filter="fade">
                                      <p:cBhvr>
                                        <p:cTn id="7" dur="500"/>
                                        <p:tgtEl>
                                          <p:spTgt spid="1876"/>
                                        </p:tgtEl>
                                      </p:cBhvr>
                                    </p:animEffect>
                                  </p:childTnLst>
                                </p:cTn>
                              </p:par>
                              <p:par>
                                <p:cTn id="8" presetID="10" presetClass="entr" presetSubtype="0" fill="hold" nodeType="withEffect">
                                  <p:stCondLst>
                                    <p:cond delay="0"/>
                                  </p:stCondLst>
                                  <p:childTnLst>
                                    <p:set>
                                      <p:cBhvr>
                                        <p:cTn id="9" dur="1" fill="hold">
                                          <p:stCondLst>
                                            <p:cond delay="0"/>
                                          </p:stCondLst>
                                        </p:cTn>
                                        <p:tgtEl>
                                          <p:spTgt spid="1869"/>
                                        </p:tgtEl>
                                        <p:attrNameLst>
                                          <p:attrName>style.visibility</p:attrName>
                                        </p:attrNameLst>
                                      </p:cBhvr>
                                      <p:to>
                                        <p:strVal val="visible"/>
                                      </p:to>
                                    </p:set>
                                    <p:animEffect transition="in" filter="fade">
                                      <p:cBhvr>
                                        <p:cTn id="10" dur="500"/>
                                        <p:tgtEl>
                                          <p:spTgt spid="18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72"/>
                                        </p:tgtEl>
                                        <p:attrNameLst>
                                          <p:attrName>style.visibility</p:attrName>
                                        </p:attrNameLst>
                                      </p:cBhvr>
                                      <p:to>
                                        <p:strVal val="visible"/>
                                      </p:to>
                                    </p:set>
                                    <p:animEffect transition="in" filter="fade">
                                      <p:cBhvr>
                                        <p:cTn id="15" dur="500"/>
                                        <p:tgtEl>
                                          <p:spTgt spid="1872"/>
                                        </p:tgtEl>
                                      </p:cBhvr>
                                    </p:animEffect>
                                  </p:childTnLst>
                                </p:cTn>
                              </p:par>
                              <p:par>
                                <p:cTn id="16" presetID="10" presetClass="entr" presetSubtype="0" fill="hold" nodeType="withEffect">
                                  <p:stCondLst>
                                    <p:cond delay="0"/>
                                  </p:stCondLst>
                                  <p:childTnLst>
                                    <p:set>
                                      <p:cBhvr>
                                        <p:cTn id="17" dur="1" fill="hold">
                                          <p:stCondLst>
                                            <p:cond delay="0"/>
                                          </p:stCondLst>
                                        </p:cTn>
                                        <p:tgtEl>
                                          <p:spTgt spid="1877"/>
                                        </p:tgtEl>
                                        <p:attrNameLst>
                                          <p:attrName>style.visibility</p:attrName>
                                        </p:attrNameLst>
                                      </p:cBhvr>
                                      <p:to>
                                        <p:strVal val="visible"/>
                                      </p:to>
                                    </p:set>
                                    <p:animEffect transition="in" filter="fade">
                                      <p:cBhvr>
                                        <p:cTn id="18" dur="500"/>
                                        <p:tgtEl>
                                          <p:spTgt spid="1877"/>
                                        </p:tgtEl>
                                      </p:cBhvr>
                                    </p:animEffect>
                                  </p:childTnLst>
                                </p:cTn>
                              </p:par>
                              <p:par>
                                <p:cTn id="19" presetID="10" presetClass="entr" presetSubtype="0" fill="hold" nodeType="withEffect">
                                  <p:stCondLst>
                                    <p:cond delay="0"/>
                                  </p:stCondLst>
                                  <p:childTnLst>
                                    <p:set>
                                      <p:cBhvr>
                                        <p:cTn id="20" dur="1" fill="hold">
                                          <p:stCondLst>
                                            <p:cond delay="0"/>
                                          </p:stCondLst>
                                        </p:cTn>
                                        <p:tgtEl>
                                          <p:spTgt spid="1870"/>
                                        </p:tgtEl>
                                        <p:attrNameLst>
                                          <p:attrName>style.visibility</p:attrName>
                                        </p:attrNameLst>
                                      </p:cBhvr>
                                      <p:to>
                                        <p:strVal val="visible"/>
                                      </p:to>
                                    </p:set>
                                    <p:animEffect transition="in" filter="fade">
                                      <p:cBhvr>
                                        <p:cTn id="21" dur="500"/>
                                        <p:tgtEl>
                                          <p:spTgt spid="18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873"/>
                                        </p:tgtEl>
                                        <p:attrNameLst>
                                          <p:attrName>style.visibility</p:attrName>
                                        </p:attrNameLst>
                                      </p:cBhvr>
                                      <p:to>
                                        <p:strVal val="visible"/>
                                      </p:to>
                                    </p:set>
                                    <p:animEffect transition="in" filter="fade">
                                      <p:cBhvr>
                                        <p:cTn id="26" dur="500"/>
                                        <p:tgtEl>
                                          <p:spTgt spid="1873"/>
                                        </p:tgtEl>
                                      </p:cBhvr>
                                    </p:animEffect>
                                  </p:childTnLst>
                                </p:cTn>
                              </p:par>
                              <p:par>
                                <p:cTn id="27" presetID="10" presetClass="entr" presetSubtype="0" fill="hold" nodeType="withEffect">
                                  <p:stCondLst>
                                    <p:cond delay="0"/>
                                  </p:stCondLst>
                                  <p:childTnLst>
                                    <p:set>
                                      <p:cBhvr>
                                        <p:cTn id="28" dur="1" fill="hold">
                                          <p:stCondLst>
                                            <p:cond delay="0"/>
                                          </p:stCondLst>
                                        </p:cTn>
                                        <p:tgtEl>
                                          <p:spTgt spid="1878"/>
                                        </p:tgtEl>
                                        <p:attrNameLst>
                                          <p:attrName>style.visibility</p:attrName>
                                        </p:attrNameLst>
                                      </p:cBhvr>
                                      <p:to>
                                        <p:strVal val="visible"/>
                                      </p:to>
                                    </p:set>
                                    <p:animEffect transition="in" filter="fade">
                                      <p:cBhvr>
                                        <p:cTn id="29" dur="500"/>
                                        <p:tgtEl>
                                          <p:spTgt spid="1878"/>
                                        </p:tgtEl>
                                      </p:cBhvr>
                                    </p:animEffect>
                                  </p:childTnLst>
                                </p:cTn>
                              </p:par>
                              <p:par>
                                <p:cTn id="30" presetID="10" presetClass="entr" presetSubtype="0" fill="hold" nodeType="withEffect">
                                  <p:stCondLst>
                                    <p:cond delay="0"/>
                                  </p:stCondLst>
                                  <p:childTnLst>
                                    <p:set>
                                      <p:cBhvr>
                                        <p:cTn id="31" dur="1" fill="hold">
                                          <p:stCondLst>
                                            <p:cond delay="0"/>
                                          </p:stCondLst>
                                        </p:cTn>
                                        <p:tgtEl>
                                          <p:spTgt spid="1871"/>
                                        </p:tgtEl>
                                        <p:attrNameLst>
                                          <p:attrName>style.visibility</p:attrName>
                                        </p:attrNameLst>
                                      </p:cBhvr>
                                      <p:to>
                                        <p:strVal val="visible"/>
                                      </p:to>
                                    </p:set>
                                    <p:animEffect transition="in" filter="fade">
                                      <p:cBhvr>
                                        <p:cTn id="32" dur="500"/>
                                        <p:tgtEl>
                                          <p:spTgt spid="187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74"/>
                                        </p:tgtEl>
                                        <p:attrNameLst>
                                          <p:attrName>style.visibility</p:attrName>
                                        </p:attrNameLst>
                                      </p:cBhvr>
                                      <p:to>
                                        <p:strVal val="visible"/>
                                      </p:to>
                                    </p:set>
                                    <p:animEffect transition="in" filter="fade">
                                      <p:cBhvr>
                                        <p:cTn id="37" dur="500"/>
                                        <p:tgtEl>
                                          <p:spTgt spid="1874"/>
                                        </p:tgtEl>
                                      </p:cBhvr>
                                    </p:animEffect>
                                  </p:childTnLst>
                                </p:cTn>
                              </p:par>
                              <p:par>
                                <p:cTn id="38" presetID="10" presetClass="entr" presetSubtype="0" fill="hold" nodeType="withEffect">
                                  <p:stCondLst>
                                    <p:cond delay="0"/>
                                  </p:stCondLst>
                                  <p:childTnLst>
                                    <p:set>
                                      <p:cBhvr>
                                        <p:cTn id="39" dur="1" fill="hold">
                                          <p:stCondLst>
                                            <p:cond delay="0"/>
                                          </p:stCondLst>
                                        </p:cTn>
                                        <p:tgtEl>
                                          <p:spTgt spid="1894"/>
                                        </p:tgtEl>
                                        <p:attrNameLst>
                                          <p:attrName>style.visibility</p:attrName>
                                        </p:attrNameLst>
                                      </p:cBhvr>
                                      <p:to>
                                        <p:strVal val="visible"/>
                                      </p:to>
                                    </p:set>
                                    <p:animEffect transition="in" filter="fade">
                                      <p:cBhvr>
                                        <p:cTn id="40" dur="500"/>
                                        <p:tgtEl>
                                          <p:spTgt spid="189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80"/>
                                        </p:tgtEl>
                                        <p:attrNameLst>
                                          <p:attrName>style.visibility</p:attrName>
                                        </p:attrNameLst>
                                      </p:cBhvr>
                                      <p:to>
                                        <p:strVal val="visible"/>
                                      </p:to>
                                    </p:set>
                                    <p:animEffect transition="in" filter="fade">
                                      <p:cBhvr>
                                        <p:cTn id="45" dur="500"/>
                                        <p:tgtEl>
                                          <p:spTgt spid="1880"/>
                                        </p:tgtEl>
                                      </p:cBhvr>
                                    </p:animEffect>
                                  </p:childTnLst>
                                </p:cTn>
                              </p:par>
                              <p:par>
                                <p:cTn id="46" presetID="10" presetClass="entr" presetSubtype="0" fill="hold" nodeType="withEffect">
                                  <p:stCondLst>
                                    <p:cond delay="0"/>
                                  </p:stCondLst>
                                  <p:childTnLst>
                                    <p:set>
                                      <p:cBhvr>
                                        <p:cTn id="47" dur="1" fill="hold">
                                          <p:stCondLst>
                                            <p:cond delay="0"/>
                                          </p:stCondLst>
                                        </p:cTn>
                                        <p:tgtEl>
                                          <p:spTgt spid="1879"/>
                                        </p:tgtEl>
                                        <p:attrNameLst>
                                          <p:attrName>style.visibility</p:attrName>
                                        </p:attrNameLst>
                                      </p:cBhvr>
                                      <p:to>
                                        <p:strVal val="visible"/>
                                      </p:to>
                                    </p:set>
                                    <p:animEffect transition="in" filter="fade">
                                      <p:cBhvr>
                                        <p:cTn id="48" dur="500"/>
                                        <p:tgtEl>
                                          <p:spTgt spid="1879"/>
                                        </p:tgtEl>
                                      </p:cBhvr>
                                    </p:animEffect>
                                  </p:childTnLst>
                                </p:cTn>
                              </p:par>
                              <p:par>
                                <p:cTn id="49" presetID="10" presetClass="entr" presetSubtype="0" fill="hold" nodeType="withEffect">
                                  <p:stCondLst>
                                    <p:cond delay="0"/>
                                  </p:stCondLst>
                                  <p:childTnLst>
                                    <p:set>
                                      <p:cBhvr>
                                        <p:cTn id="50" dur="1" fill="hold">
                                          <p:stCondLst>
                                            <p:cond delay="0"/>
                                          </p:stCondLst>
                                        </p:cTn>
                                        <p:tgtEl>
                                          <p:spTgt spid="1882"/>
                                        </p:tgtEl>
                                        <p:attrNameLst>
                                          <p:attrName>style.visibility</p:attrName>
                                        </p:attrNameLst>
                                      </p:cBhvr>
                                      <p:to>
                                        <p:strVal val="visible"/>
                                      </p:to>
                                    </p:set>
                                    <p:animEffect transition="in" filter="fade">
                                      <p:cBhvr>
                                        <p:cTn id="51" dur="500"/>
                                        <p:tgtEl>
                                          <p:spTgt spid="1882"/>
                                        </p:tgtEl>
                                      </p:cBhvr>
                                    </p:animEffect>
                                  </p:childTnLst>
                                </p:cTn>
                              </p:par>
                              <p:par>
                                <p:cTn id="52" presetID="10" presetClass="entr" presetSubtype="0" fill="hold" nodeType="withEffect">
                                  <p:stCondLst>
                                    <p:cond delay="0"/>
                                  </p:stCondLst>
                                  <p:childTnLst>
                                    <p:set>
                                      <p:cBhvr>
                                        <p:cTn id="53" dur="1" fill="hold">
                                          <p:stCondLst>
                                            <p:cond delay="0"/>
                                          </p:stCondLst>
                                        </p:cTn>
                                        <p:tgtEl>
                                          <p:spTgt spid="1881"/>
                                        </p:tgtEl>
                                        <p:attrNameLst>
                                          <p:attrName>style.visibility</p:attrName>
                                        </p:attrNameLst>
                                      </p:cBhvr>
                                      <p:to>
                                        <p:strVal val="visible"/>
                                      </p:to>
                                    </p:set>
                                    <p:animEffect transition="in" filter="fade">
                                      <p:cBhvr>
                                        <p:cTn id="54" dur="500"/>
                                        <p:tgtEl>
                                          <p:spTgt spid="1881"/>
                                        </p:tgtEl>
                                      </p:cBhvr>
                                    </p:animEffect>
                                  </p:childTnLst>
                                </p:cTn>
                              </p:par>
                              <p:par>
                                <p:cTn id="55" presetID="10" presetClass="entr" presetSubtype="0" fill="hold" nodeType="withEffect">
                                  <p:stCondLst>
                                    <p:cond delay="0"/>
                                  </p:stCondLst>
                                  <p:childTnLst>
                                    <p:set>
                                      <p:cBhvr>
                                        <p:cTn id="56" dur="1" fill="hold">
                                          <p:stCondLst>
                                            <p:cond delay="0"/>
                                          </p:stCondLst>
                                        </p:cTn>
                                        <p:tgtEl>
                                          <p:spTgt spid="1884"/>
                                        </p:tgtEl>
                                        <p:attrNameLst>
                                          <p:attrName>style.visibility</p:attrName>
                                        </p:attrNameLst>
                                      </p:cBhvr>
                                      <p:to>
                                        <p:strVal val="visible"/>
                                      </p:to>
                                    </p:set>
                                    <p:animEffect transition="in" filter="fade">
                                      <p:cBhvr>
                                        <p:cTn id="57" dur="500"/>
                                        <p:tgtEl>
                                          <p:spTgt spid="1884"/>
                                        </p:tgtEl>
                                      </p:cBhvr>
                                    </p:animEffect>
                                  </p:childTnLst>
                                </p:cTn>
                              </p:par>
                              <p:par>
                                <p:cTn id="58" presetID="10" presetClass="entr" presetSubtype="0" fill="hold" nodeType="withEffect">
                                  <p:stCondLst>
                                    <p:cond delay="0"/>
                                  </p:stCondLst>
                                  <p:childTnLst>
                                    <p:set>
                                      <p:cBhvr>
                                        <p:cTn id="59" dur="1" fill="hold">
                                          <p:stCondLst>
                                            <p:cond delay="0"/>
                                          </p:stCondLst>
                                        </p:cTn>
                                        <p:tgtEl>
                                          <p:spTgt spid="1883"/>
                                        </p:tgtEl>
                                        <p:attrNameLst>
                                          <p:attrName>style.visibility</p:attrName>
                                        </p:attrNameLst>
                                      </p:cBhvr>
                                      <p:to>
                                        <p:strVal val="visible"/>
                                      </p:to>
                                    </p:set>
                                    <p:animEffect transition="in" filter="fade">
                                      <p:cBhvr>
                                        <p:cTn id="60" dur="500"/>
                                        <p:tgtEl>
                                          <p:spTgt spid="1883"/>
                                        </p:tgtEl>
                                      </p:cBhvr>
                                    </p:animEffect>
                                  </p:childTnLst>
                                </p:cTn>
                              </p:par>
                              <p:par>
                                <p:cTn id="61" presetID="10" presetClass="entr" presetSubtype="0" fill="hold" nodeType="withEffect">
                                  <p:stCondLst>
                                    <p:cond delay="0"/>
                                  </p:stCondLst>
                                  <p:childTnLst>
                                    <p:set>
                                      <p:cBhvr>
                                        <p:cTn id="62" dur="1" fill="hold">
                                          <p:stCondLst>
                                            <p:cond delay="0"/>
                                          </p:stCondLst>
                                        </p:cTn>
                                        <p:tgtEl>
                                          <p:spTgt spid="1895"/>
                                        </p:tgtEl>
                                        <p:attrNameLst>
                                          <p:attrName>style.visibility</p:attrName>
                                        </p:attrNameLst>
                                      </p:cBhvr>
                                      <p:to>
                                        <p:strVal val="visible"/>
                                      </p:to>
                                    </p:set>
                                    <p:animEffect transition="in" filter="fade">
                                      <p:cBhvr>
                                        <p:cTn id="63" dur="500"/>
                                        <p:tgtEl>
                                          <p:spTgt spid="1895"/>
                                        </p:tgtEl>
                                      </p:cBhvr>
                                    </p:animEffect>
                                  </p:childTnLst>
                                </p:cTn>
                              </p:par>
                              <p:par>
                                <p:cTn id="64" presetID="10" presetClass="entr" presetSubtype="0" fill="hold" nodeType="withEffect">
                                  <p:stCondLst>
                                    <p:cond delay="0"/>
                                  </p:stCondLst>
                                  <p:childTnLst>
                                    <p:set>
                                      <p:cBhvr>
                                        <p:cTn id="65" dur="1" fill="hold">
                                          <p:stCondLst>
                                            <p:cond delay="0"/>
                                          </p:stCondLst>
                                        </p:cTn>
                                        <p:tgtEl>
                                          <p:spTgt spid="1896"/>
                                        </p:tgtEl>
                                        <p:attrNameLst>
                                          <p:attrName>style.visibility</p:attrName>
                                        </p:attrNameLst>
                                      </p:cBhvr>
                                      <p:to>
                                        <p:strVal val="visible"/>
                                      </p:to>
                                    </p:set>
                                    <p:animEffect transition="in" filter="fade">
                                      <p:cBhvr>
                                        <p:cTn id="66" dur="500"/>
                                        <p:tgtEl>
                                          <p:spTgt spid="1896"/>
                                        </p:tgtEl>
                                      </p:cBhvr>
                                    </p:animEffect>
                                  </p:childTnLst>
                                </p:cTn>
                              </p:par>
                              <p:par>
                                <p:cTn id="67" presetID="10" presetClass="entr" presetSubtype="0" fill="hold" nodeType="withEffect">
                                  <p:stCondLst>
                                    <p:cond delay="0"/>
                                  </p:stCondLst>
                                  <p:childTnLst>
                                    <p:set>
                                      <p:cBhvr>
                                        <p:cTn id="68" dur="1" fill="hold">
                                          <p:stCondLst>
                                            <p:cond delay="0"/>
                                          </p:stCondLst>
                                        </p:cTn>
                                        <p:tgtEl>
                                          <p:spTgt spid="1897"/>
                                        </p:tgtEl>
                                        <p:attrNameLst>
                                          <p:attrName>style.visibility</p:attrName>
                                        </p:attrNameLst>
                                      </p:cBhvr>
                                      <p:to>
                                        <p:strVal val="visible"/>
                                      </p:to>
                                    </p:set>
                                    <p:animEffect transition="in" filter="fade">
                                      <p:cBhvr>
                                        <p:cTn id="69" dur="500"/>
                                        <p:tgtEl>
                                          <p:spTgt spid="189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901"/>
                                        </p:tgtEl>
                                        <p:attrNameLst>
                                          <p:attrName>style.visibility</p:attrName>
                                        </p:attrNameLst>
                                      </p:cBhvr>
                                      <p:to>
                                        <p:strVal val="visible"/>
                                      </p:to>
                                    </p:set>
                                    <p:animEffect transition="in" filter="fade">
                                      <p:cBhvr>
                                        <p:cTn id="74" dur="500"/>
                                        <p:tgtEl>
                                          <p:spTgt spid="1901"/>
                                        </p:tgtEl>
                                      </p:cBhvr>
                                    </p:animEffect>
                                  </p:childTnLst>
                                </p:cTn>
                              </p:par>
                              <p:par>
                                <p:cTn id="75" presetID="10" presetClass="entr" presetSubtype="0" fill="hold" nodeType="withEffect">
                                  <p:stCondLst>
                                    <p:cond delay="0"/>
                                  </p:stCondLst>
                                  <p:childTnLst>
                                    <p:set>
                                      <p:cBhvr>
                                        <p:cTn id="76" dur="1" fill="hold">
                                          <p:stCondLst>
                                            <p:cond delay="0"/>
                                          </p:stCondLst>
                                        </p:cTn>
                                        <p:tgtEl>
                                          <p:spTgt spid="1900"/>
                                        </p:tgtEl>
                                        <p:attrNameLst>
                                          <p:attrName>style.visibility</p:attrName>
                                        </p:attrNameLst>
                                      </p:cBhvr>
                                      <p:to>
                                        <p:strVal val="visible"/>
                                      </p:to>
                                    </p:set>
                                    <p:animEffect transition="in" filter="fade">
                                      <p:cBhvr>
                                        <p:cTn id="77" dur="500"/>
                                        <p:tgtEl>
                                          <p:spTgt spid="1900"/>
                                        </p:tgtEl>
                                      </p:cBhvr>
                                    </p:animEffect>
                                  </p:childTnLst>
                                </p:cTn>
                              </p:par>
                              <p:par>
                                <p:cTn id="78" presetID="10" presetClass="entr" presetSubtype="0" fill="hold" nodeType="withEffect">
                                  <p:stCondLst>
                                    <p:cond delay="0"/>
                                  </p:stCondLst>
                                  <p:childTnLst>
                                    <p:set>
                                      <p:cBhvr>
                                        <p:cTn id="79" dur="1" fill="hold">
                                          <p:stCondLst>
                                            <p:cond delay="0"/>
                                          </p:stCondLst>
                                        </p:cTn>
                                        <p:tgtEl>
                                          <p:spTgt spid="1904"/>
                                        </p:tgtEl>
                                        <p:attrNameLst>
                                          <p:attrName>style.visibility</p:attrName>
                                        </p:attrNameLst>
                                      </p:cBhvr>
                                      <p:to>
                                        <p:strVal val="visible"/>
                                      </p:to>
                                    </p:set>
                                    <p:animEffect transition="in" filter="fade">
                                      <p:cBhvr>
                                        <p:cTn id="80" dur="500"/>
                                        <p:tgtEl>
                                          <p:spTgt spid="1904"/>
                                        </p:tgtEl>
                                      </p:cBhvr>
                                    </p:animEffect>
                                  </p:childTnLst>
                                </p:cTn>
                              </p:par>
                              <p:par>
                                <p:cTn id="81" presetID="10" presetClass="entr" presetSubtype="0" fill="hold" nodeType="withEffect">
                                  <p:stCondLst>
                                    <p:cond delay="0"/>
                                  </p:stCondLst>
                                  <p:childTnLst>
                                    <p:set>
                                      <p:cBhvr>
                                        <p:cTn id="82" dur="1" fill="hold">
                                          <p:stCondLst>
                                            <p:cond delay="0"/>
                                          </p:stCondLst>
                                        </p:cTn>
                                        <p:tgtEl>
                                          <p:spTgt spid="1905"/>
                                        </p:tgtEl>
                                        <p:attrNameLst>
                                          <p:attrName>style.visibility</p:attrName>
                                        </p:attrNameLst>
                                      </p:cBhvr>
                                      <p:to>
                                        <p:strVal val="visible"/>
                                      </p:to>
                                    </p:set>
                                    <p:animEffect transition="in" filter="fade">
                                      <p:cBhvr>
                                        <p:cTn id="83" dur="500"/>
                                        <p:tgtEl>
                                          <p:spTgt spid="1905"/>
                                        </p:tgtEl>
                                      </p:cBhvr>
                                    </p:animEffect>
                                  </p:childTnLst>
                                </p:cTn>
                              </p:par>
                              <p:par>
                                <p:cTn id="84" presetID="10" presetClass="entr" presetSubtype="0" fill="hold" nodeType="withEffect">
                                  <p:stCondLst>
                                    <p:cond delay="0"/>
                                  </p:stCondLst>
                                  <p:childTnLst>
                                    <p:set>
                                      <p:cBhvr>
                                        <p:cTn id="85" dur="1" fill="hold">
                                          <p:stCondLst>
                                            <p:cond delay="0"/>
                                          </p:stCondLst>
                                        </p:cTn>
                                        <p:tgtEl>
                                          <p:spTgt spid="1902"/>
                                        </p:tgtEl>
                                        <p:attrNameLst>
                                          <p:attrName>style.visibility</p:attrName>
                                        </p:attrNameLst>
                                      </p:cBhvr>
                                      <p:to>
                                        <p:strVal val="visible"/>
                                      </p:to>
                                    </p:set>
                                    <p:animEffect transition="in" filter="fade">
                                      <p:cBhvr>
                                        <p:cTn id="86" dur="500"/>
                                        <p:tgtEl>
                                          <p:spTgt spid="1902"/>
                                        </p:tgtEl>
                                      </p:cBhvr>
                                    </p:animEffect>
                                  </p:childTnLst>
                                </p:cTn>
                              </p:par>
                              <p:par>
                                <p:cTn id="87" presetID="10" presetClass="entr" presetSubtype="0" fill="hold" nodeType="withEffect">
                                  <p:stCondLst>
                                    <p:cond delay="0"/>
                                  </p:stCondLst>
                                  <p:childTnLst>
                                    <p:set>
                                      <p:cBhvr>
                                        <p:cTn id="88" dur="1" fill="hold">
                                          <p:stCondLst>
                                            <p:cond delay="0"/>
                                          </p:stCondLst>
                                        </p:cTn>
                                        <p:tgtEl>
                                          <p:spTgt spid="1903"/>
                                        </p:tgtEl>
                                        <p:attrNameLst>
                                          <p:attrName>style.visibility</p:attrName>
                                        </p:attrNameLst>
                                      </p:cBhvr>
                                      <p:to>
                                        <p:strVal val="visible"/>
                                      </p:to>
                                    </p:set>
                                    <p:animEffect transition="in" filter="fade">
                                      <p:cBhvr>
                                        <p:cTn id="89" dur="500"/>
                                        <p:tgtEl>
                                          <p:spTgt spid="190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875"/>
                                        </p:tgtEl>
                                        <p:attrNameLst>
                                          <p:attrName>style.visibility</p:attrName>
                                        </p:attrNameLst>
                                      </p:cBhvr>
                                      <p:to>
                                        <p:strVal val="visible"/>
                                      </p:to>
                                    </p:set>
                                    <p:animEffect transition="in" filter="fade">
                                      <p:cBhvr>
                                        <p:cTn id="94" dur="500"/>
                                        <p:tgtEl>
                                          <p:spTgt spid="1875"/>
                                        </p:tgtEl>
                                      </p:cBhvr>
                                    </p:animEffect>
                                  </p:childTnLst>
                                </p:cTn>
                              </p:par>
                              <p:par>
                                <p:cTn id="95" presetID="10" presetClass="entr" presetSubtype="0" fill="hold" nodeType="withEffect">
                                  <p:stCondLst>
                                    <p:cond delay="0"/>
                                  </p:stCondLst>
                                  <p:childTnLst>
                                    <p:set>
                                      <p:cBhvr>
                                        <p:cTn id="96" dur="1" fill="hold">
                                          <p:stCondLst>
                                            <p:cond delay="0"/>
                                          </p:stCondLst>
                                        </p:cTn>
                                        <p:tgtEl>
                                          <p:spTgt spid="1893"/>
                                        </p:tgtEl>
                                        <p:attrNameLst>
                                          <p:attrName>style.visibility</p:attrName>
                                        </p:attrNameLst>
                                      </p:cBhvr>
                                      <p:to>
                                        <p:strVal val="visible"/>
                                      </p:to>
                                    </p:set>
                                    <p:animEffect transition="in" filter="fade">
                                      <p:cBhvr>
                                        <p:cTn id="97" dur="500"/>
                                        <p:tgtEl>
                                          <p:spTgt spid="1893"/>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1898"/>
                                        </p:tgtEl>
                                        <p:attrNameLst>
                                          <p:attrName>style.visibility</p:attrName>
                                        </p:attrNameLst>
                                      </p:cBhvr>
                                      <p:to>
                                        <p:strVal val="visible"/>
                                      </p:to>
                                    </p:set>
                                    <p:animEffect transition="in" filter="fade">
                                      <p:cBhvr>
                                        <p:cTn id="102" dur="500"/>
                                        <p:tgtEl>
                                          <p:spTgt spid="1898"/>
                                        </p:tgtEl>
                                      </p:cBhvr>
                                    </p:animEffect>
                                  </p:childTnLst>
                                </p:cTn>
                              </p:par>
                              <p:par>
                                <p:cTn id="103" presetID="10" presetClass="entr" presetSubtype="0" fill="hold" nodeType="withEffect">
                                  <p:stCondLst>
                                    <p:cond delay="0"/>
                                  </p:stCondLst>
                                  <p:childTnLst>
                                    <p:set>
                                      <p:cBhvr>
                                        <p:cTn id="104" dur="1" fill="hold">
                                          <p:stCondLst>
                                            <p:cond delay="0"/>
                                          </p:stCondLst>
                                        </p:cTn>
                                        <p:tgtEl>
                                          <p:spTgt spid="1899"/>
                                        </p:tgtEl>
                                        <p:attrNameLst>
                                          <p:attrName>style.visibility</p:attrName>
                                        </p:attrNameLst>
                                      </p:cBhvr>
                                      <p:to>
                                        <p:strVal val="visible"/>
                                      </p:to>
                                    </p:set>
                                    <p:animEffect transition="in" filter="fade">
                                      <p:cBhvr>
                                        <p:cTn id="105" dur="500"/>
                                        <p:tgtEl>
                                          <p:spTgt spid="1899"/>
                                        </p:tgtEl>
                                      </p:cBhvr>
                                    </p:animEffect>
                                  </p:childTnLst>
                                </p:cTn>
                              </p:par>
                              <p:par>
                                <p:cTn id="106" presetID="10" presetClass="entr" presetSubtype="0" fill="hold" nodeType="withEffect">
                                  <p:stCondLst>
                                    <p:cond delay="0"/>
                                  </p:stCondLst>
                                  <p:childTnLst>
                                    <p:set>
                                      <p:cBhvr>
                                        <p:cTn id="107" dur="1" fill="hold">
                                          <p:stCondLst>
                                            <p:cond delay="0"/>
                                          </p:stCondLst>
                                        </p:cTn>
                                        <p:tgtEl>
                                          <p:spTgt spid="1890"/>
                                        </p:tgtEl>
                                        <p:attrNameLst>
                                          <p:attrName>style.visibility</p:attrName>
                                        </p:attrNameLst>
                                      </p:cBhvr>
                                      <p:to>
                                        <p:strVal val="visible"/>
                                      </p:to>
                                    </p:set>
                                    <p:animEffect transition="in" filter="fade">
                                      <p:cBhvr>
                                        <p:cTn id="108" dur="500"/>
                                        <p:tgtEl>
                                          <p:spTgt spid="1890"/>
                                        </p:tgtEl>
                                      </p:cBhvr>
                                    </p:animEffect>
                                  </p:childTnLst>
                                </p:cTn>
                              </p:par>
                              <p:par>
                                <p:cTn id="109" presetID="10" presetClass="entr" presetSubtype="0" fill="hold" nodeType="withEffect">
                                  <p:stCondLst>
                                    <p:cond delay="0"/>
                                  </p:stCondLst>
                                  <p:childTnLst>
                                    <p:set>
                                      <p:cBhvr>
                                        <p:cTn id="110" dur="1" fill="hold">
                                          <p:stCondLst>
                                            <p:cond delay="0"/>
                                          </p:stCondLst>
                                        </p:cTn>
                                        <p:tgtEl>
                                          <p:spTgt spid="1889"/>
                                        </p:tgtEl>
                                        <p:attrNameLst>
                                          <p:attrName>style.visibility</p:attrName>
                                        </p:attrNameLst>
                                      </p:cBhvr>
                                      <p:to>
                                        <p:strVal val="visible"/>
                                      </p:to>
                                    </p:set>
                                    <p:animEffect transition="in" filter="fade">
                                      <p:cBhvr>
                                        <p:cTn id="111" dur="500"/>
                                        <p:tgtEl>
                                          <p:spTgt spid="1889"/>
                                        </p:tgtEl>
                                      </p:cBhvr>
                                    </p:animEffect>
                                  </p:childTnLst>
                                </p:cTn>
                              </p:par>
                              <p:par>
                                <p:cTn id="112" presetID="10" presetClass="entr" presetSubtype="0" fill="hold" nodeType="withEffect">
                                  <p:stCondLst>
                                    <p:cond delay="0"/>
                                  </p:stCondLst>
                                  <p:childTnLst>
                                    <p:set>
                                      <p:cBhvr>
                                        <p:cTn id="113" dur="1" fill="hold">
                                          <p:stCondLst>
                                            <p:cond delay="0"/>
                                          </p:stCondLst>
                                        </p:cTn>
                                        <p:tgtEl>
                                          <p:spTgt spid="1892"/>
                                        </p:tgtEl>
                                        <p:attrNameLst>
                                          <p:attrName>style.visibility</p:attrName>
                                        </p:attrNameLst>
                                      </p:cBhvr>
                                      <p:to>
                                        <p:strVal val="visible"/>
                                      </p:to>
                                    </p:set>
                                    <p:animEffect transition="in" filter="fade">
                                      <p:cBhvr>
                                        <p:cTn id="114" dur="500"/>
                                        <p:tgtEl>
                                          <p:spTgt spid="1892"/>
                                        </p:tgtEl>
                                      </p:cBhvr>
                                    </p:animEffect>
                                  </p:childTnLst>
                                </p:cTn>
                              </p:par>
                              <p:par>
                                <p:cTn id="115" presetID="10" presetClass="entr" presetSubtype="0" fill="hold" nodeType="withEffect">
                                  <p:stCondLst>
                                    <p:cond delay="0"/>
                                  </p:stCondLst>
                                  <p:childTnLst>
                                    <p:set>
                                      <p:cBhvr>
                                        <p:cTn id="116" dur="1" fill="hold">
                                          <p:stCondLst>
                                            <p:cond delay="0"/>
                                          </p:stCondLst>
                                        </p:cTn>
                                        <p:tgtEl>
                                          <p:spTgt spid="1891"/>
                                        </p:tgtEl>
                                        <p:attrNameLst>
                                          <p:attrName>style.visibility</p:attrName>
                                        </p:attrNameLst>
                                      </p:cBhvr>
                                      <p:to>
                                        <p:strVal val="visible"/>
                                      </p:to>
                                    </p:set>
                                    <p:animEffect transition="in" filter="fade">
                                      <p:cBhvr>
                                        <p:cTn id="117" dur="500"/>
                                        <p:tgtEl>
                                          <p:spTgt spid="189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nodeType="clickEffect">
                                  <p:stCondLst>
                                    <p:cond delay="0"/>
                                  </p:stCondLst>
                                  <p:childTnLst>
                                    <p:set>
                                      <p:cBhvr>
                                        <p:cTn id="121" dur="1" fill="hold">
                                          <p:stCondLst>
                                            <p:cond delay="0"/>
                                          </p:stCondLst>
                                        </p:cTn>
                                        <p:tgtEl>
                                          <p:spTgt spid="1909"/>
                                        </p:tgtEl>
                                        <p:attrNameLst>
                                          <p:attrName>style.visibility</p:attrName>
                                        </p:attrNameLst>
                                      </p:cBhvr>
                                      <p:to>
                                        <p:strVal val="visible"/>
                                      </p:to>
                                    </p:set>
                                    <p:animEffect transition="in" filter="fade">
                                      <p:cBhvr>
                                        <p:cTn id="122" dur="500"/>
                                        <p:tgtEl>
                                          <p:spTgt spid="1909"/>
                                        </p:tgtEl>
                                      </p:cBhvr>
                                    </p:animEffect>
                                  </p:childTnLst>
                                </p:cTn>
                              </p:par>
                              <p:par>
                                <p:cTn id="123" presetID="10" presetClass="entr" presetSubtype="0" fill="hold" nodeType="withEffect">
                                  <p:stCondLst>
                                    <p:cond delay="0"/>
                                  </p:stCondLst>
                                  <p:childTnLst>
                                    <p:set>
                                      <p:cBhvr>
                                        <p:cTn id="124" dur="1" fill="hold">
                                          <p:stCondLst>
                                            <p:cond delay="0"/>
                                          </p:stCondLst>
                                        </p:cTn>
                                        <p:tgtEl>
                                          <p:spTgt spid="1907"/>
                                        </p:tgtEl>
                                        <p:attrNameLst>
                                          <p:attrName>style.visibility</p:attrName>
                                        </p:attrNameLst>
                                      </p:cBhvr>
                                      <p:to>
                                        <p:strVal val="visible"/>
                                      </p:to>
                                    </p:set>
                                    <p:animEffect transition="in" filter="fade">
                                      <p:cBhvr>
                                        <p:cTn id="125" dur="500"/>
                                        <p:tgtEl>
                                          <p:spTgt spid="1907"/>
                                        </p:tgtEl>
                                      </p:cBhvr>
                                    </p:animEffect>
                                  </p:childTnLst>
                                </p:cTn>
                              </p:par>
                              <p:par>
                                <p:cTn id="126" presetID="10" presetClass="entr" presetSubtype="0" fill="hold" nodeType="withEffect">
                                  <p:stCondLst>
                                    <p:cond delay="0"/>
                                  </p:stCondLst>
                                  <p:childTnLst>
                                    <p:set>
                                      <p:cBhvr>
                                        <p:cTn id="127" dur="1" fill="hold">
                                          <p:stCondLst>
                                            <p:cond delay="0"/>
                                          </p:stCondLst>
                                        </p:cTn>
                                        <p:tgtEl>
                                          <p:spTgt spid="1908"/>
                                        </p:tgtEl>
                                        <p:attrNameLst>
                                          <p:attrName>style.visibility</p:attrName>
                                        </p:attrNameLst>
                                      </p:cBhvr>
                                      <p:to>
                                        <p:strVal val="visible"/>
                                      </p:to>
                                    </p:set>
                                    <p:animEffect transition="in" filter="fade">
                                      <p:cBhvr>
                                        <p:cTn id="128" dur="500"/>
                                        <p:tgtEl>
                                          <p:spTgt spid="1908"/>
                                        </p:tgtEl>
                                      </p:cBhvr>
                                    </p:animEffect>
                                  </p:childTnLst>
                                </p:cTn>
                              </p:par>
                              <p:par>
                                <p:cTn id="129" presetID="10" presetClass="entr" presetSubtype="0" fill="hold" nodeType="withEffect">
                                  <p:stCondLst>
                                    <p:cond delay="0"/>
                                  </p:stCondLst>
                                  <p:childTnLst>
                                    <p:set>
                                      <p:cBhvr>
                                        <p:cTn id="130" dur="1" fill="hold">
                                          <p:stCondLst>
                                            <p:cond delay="0"/>
                                          </p:stCondLst>
                                        </p:cTn>
                                        <p:tgtEl>
                                          <p:spTgt spid="1906"/>
                                        </p:tgtEl>
                                        <p:attrNameLst>
                                          <p:attrName>style.visibility</p:attrName>
                                        </p:attrNameLst>
                                      </p:cBhvr>
                                      <p:to>
                                        <p:strVal val="visible"/>
                                      </p:to>
                                    </p:set>
                                    <p:animEffect transition="in" filter="fade">
                                      <p:cBhvr>
                                        <p:cTn id="131" dur="500"/>
                                        <p:tgtEl>
                                          <p:spTgt spid="1906"/>
                                        </p:tgtEl>
                                      </p:cBhvr>
                                    </p:animEffect>
                                  </p:childTnLst>
                                </p:cTn>
                              </p:par>
                              <p:par>
                                <p:cTn id="132" presetID="10" presetClass="entr" presetSubtype="0" fill="hold" nodeType="withEffect">
                                  <p:stCondLst>
                                    <p:cond delay="0"/>
                                  </p:stCondLst>
                                  <p:childTnLst>
                                    <p:set>
                                      <p:cBhvr>
                                        <p:cTn id="133" dur="1" fill="hold">
                                          <p:stCondLst>
                                            <p:cond delay="0"/>
                                          </p:stCondLst>
                                        </p:cTn>
                                        <p:tgtEl>
                                          <p:spTgt spid="1912"/>
                                        </p:tgtEl>
                                        <p:attrNameLst>
                                          <p:attrName>style.visibility</p:attrName>
                                        </p:attrNameLst>
                                      </p:cBhvr>
                                      <p:to>
                                        <p:strVal val="visible"/>
                                      </p:to>
                                    </p:set>
                                    <p:animEffect transition="in" filter="fade">
                                      <p:cBhvr>
                                        <p:cTn id="134" dur="500"/>
                                        <p:tgtEl>
                                          <p:spTgt spid="1912"/>
                                        </p:tgtEl>
                                      </p:cBhvr>
                                    </p:animEffect>
                                  </p:childTnLst>
                                </p:cTn>
                              </p:par>
                              <p:par>
                                <p:cTn id="135" presetID="10" presetClass="entr" presetSubtype="0" fill="hold" nodeType="withEffect">
                                  <p:stCondLst>
                                    <p:cond delay="0"/>
                                  </p:stCondLst>
                                  <p:childTnLst>
                                    <p:set>
                                      <p:cBhvr>
                                        <p:cTn id="136" dur="1" fill="hold">
                                          <p:stCondLst>
                                            <p:cond delay="0"/>
                                          </p:stCondLst>
                                        </p:cTn>
                                        <p:tgtEl>
                                          <p:spTgt spid="1910"/>
                                        </p:tgtEl>
                                        <p:attrNameLst>
                                          <p:attrName>style.visibility</p:attrName>
                                        </p:attrNameLst>
                                      </p:cBhvr>
                                      <p:to>
                                        <p:strVal val="visible"/>
                                      </p:to>
                                    </p:set>
                                    <p:animEffect transition="in" filter="fade">
                                      <p:cBhvr>
                                        <p:cTn id="137" dur="500"/>
                                        <p:tgtEl>
                                          <p:spTgt spid="1910"/>
                                        </p:tgtEl>
                                      </p:cBhvr>
                                    </p:animEffect>
                                  </p:childTnLst>
                                </p:cTn>
                              </p:par>
                              <p:par>
                                <p:cTn id="138" presetID="10" presetClass="entr" presetSubtype="0" fill="hold" nodeType="withEffect">
                                  <p:stCondLst>
                                    <p:cond delay="0"/>
                                  </p:stCondLst>
                                  <p:childTnLst>
                                    <p:set>
                                      <p:cBhvr>
                                        <p:cTn id="139" dur="1" fill="hold">
                                          <p:stCondLst>
                                            <p:cond delay="0"/>
                                          </p:stCondLst>
                                        </p:cTn>
                                        <p:tgtEl>
                                          <p:spTgt spid="1911"/>
                                        </p:tgtEl>
                                        <p:attrNameLst>
                                          <p:attrName>style.visibility</p:attrName>
                                        </p:attrNameLst>
                                      </p:cBhvr>
                                      <p:to>
                                        <p:strVal val="visible"/>
                                      </p:to>
                                    </p:set>
                                    <p:animEffect transition="in" filter="fade">
                                      <p:cBhvr>
                                        <p:cTn id="140" dur="500"/>
                                        <p:tgtEl>
                                          <p:spTgt spid="1911"/>
                                        </p:tgtEl>
                                      </p:cBhvr>
                                    </p:animEffect>
                                  </p:childTnLst>
                                </p:cTn>
                              </p:par>
                            </p:childTnLst>
                          </p:cTn>
                        </p:par>
                      </p:childTnLst>
                    </p:cTn>
                  </p:par>
                  <p:par>
                    <p:cTn id="141" fill="hold">
                      <p:stCondLst>
                        <p:cond delay="indefinite"/>
                      </p:stCondLst>
                      <p:childTnLst>
                        <p:par>
                          <p:cTn id="142" fill="hold">
                            <p:stCondLst>
                              <p:cond delay="0"/>
                            </p:stCondLst>
                            <p:childTnLst>
                              <p:par>
                                <p:cTn id="143" presetID="10" presetClass="entr" presetSubtype="0" fill="hold" nodeType="clickEffect">
                                  <p:stCondLst>
                                    <p:cond delay="0"/>
                                  </p:stCondLst>
                                  <p:childTnLst>
                                    <p:set>
                                      <p:cBhvr>
                                        <p:cTn id="144" dur="1" fill="hold">
                                          <p:stCondLst>
                                            <p:cond delay="0"/>
                                          </p:stCondLst>
                                        </p:cTn>
                                        <p:tgtEl>
                                          <p:spTgt spid="1886"/>
                                        </p:tgtEl>
                                        <p:attrNameLst>
                                          <p:attrName>style.visibility</p:attrName>
                                        </p:attrNameLst>
                                      </p:cBhvr>
                                      <p:to>
                                        <p:strVal val="visible"/>
                                      </p:to>
                                    </p:set>
                                    <p:animEffect transition="in" filter="fade">
                                      <p:cBhvr>
                                        <p:cTn id="145" dur="500"/>
                                        <p:tgtEl>
                                          <p:spTgt spid="1886"/>
                                        </p:tgtEl>
                                      </p:cBhvr>
                                    </p:animEffect>
                                  </p:childTnLst>
                                </p:cTn>
                              </p:par>
                              <p:par>
                                <p:cTn id="146" presetID="10" presetClass="entr" presetSubtype="0" fill="hold" nodeType="withEffect">
                                  <p:stCondLst>
                                    <p:cond delay="0"/>
                                  </p:stCondLst>
                                  <p:childTnLst>
                                    <p:set>
                                      <p:cBhvr>
                                        <p:cTn id="147" dur="1" fill="hold">
                                          <p:stCondLst>
                                            <p:cond delay="0"/>
                                          </p:stCondLst>
                                        </p:cTn>
                                        <p:tgtEl>
                                          <p:spTgt spid="1885"/>
                                        </p:tgtEl>
                                        <p:attrNameLst>
                                          <p:attrName>style.visibility</p:attrName>
                                        </p:attrNameLst>
                                      </p:cBhvr>
                                      <p:to>
                                        <p:strVal val="visible"/>
                                      </p:to>
                                    </p:set>
                                    <p:animEffect transition="in" filter="fade">
                                      <p:cBhvr>
                                        <p:cTn id="148" dur="500"/>
                                        <p:tgtEl>
                                          <p:spTgt spid="1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17"/>
        <p:cNvGrpSpPr/>
        <p:nvPr/>
      </p:nvGrpSpPr>
      <p:grpSpPr>
        <a:xfrm>
          <a:off x="0" y="0"/>
          <a:ext cx="0" cy="0"/>
          <a:chOff x="0" y="0"/>
          <a:chExt cx="0" cy="0"/>
        </a:xfrm>
      </p:grpSpPr>
      <p:sp>
        <p:nvSpPr>
          <p:cNvPr id="1919" name="Google Shape;1919;g2fd34e9c2ce_3_2754"/>
          <p:cNvSpPr txBox="1">
            <a:spLocks noGrp="1"/>
          </p:cNvSpPr>
          <p:nvPr>
            <p:ph type="title" idx="4294967295"/>
          </p:nvPr>
        </p:nvSpPr>
        <p:spPr>
          <a:xfrm>
            <a:off x="292719" y="223183"/>
            <a:ext cx="7886700" cy="993775"/>
          </a:xfrm>
          <a:prstGeom prst="rect">
            <a:avLst/>
          </a:prstGeom>
          <a:noFill/>
          <a:ln>
            <a:noFill/>
          </a:ln>
        </p:spPr>
        <p:txBody>
          <a:bodyPr spcFirstLastPara="1" wrap="square" lIns="68575" tIns="34275" rIns="68575" bIns="34275" anchor="ctr" anchorCtr="0">
            <a:normAutofit fontScale="90000"/>
          </a:bodyPr>
          <a:lstStyle/>
          <a:p>
            <a:pPr marL="0" lvl="0" indent="0" algn="l" rtl="0">
              <a:lnSpc>
                <a:spcPct val="90000"/>
              </a:lnSpc>
              <a:spcBef>
                <a:spcPts val="0"/>
              </a:spcBef>
              <a:spcAft>
                <a:spcPts val="0"/>
              </a:spcAft>
              <a:buClr>
                <a:srgbClr val="FFFFFF"/>
              </a:buClr>
              <a:buSzPct val="100000"/>
              <a:buFont typeface="Calibri"/>
              <a:buNone/>
            </a:pPr>
            <a:r>
              <a:rPr lang="en-US" sz="3500" dirty="0">
                <a:solidFill>
                  <a:schemeClr val="tx1"/>
                </a:solidFill>
                <a:latin typeface="Arial"/>
                <a:cs typeface="Arial"/>
              </a:rPr>
              <a:t>Systems dynamics – EMR implementation</a:t>
            </a:r>
            <a:endParaRPr dirty="0">
              <a:solidFill>
                <a:schemeClr val="tx1"/>
              </a:solidFill>
              <a:latin typeface="Arial"/>
              <a:cs typeface="Arial"/>
            </a:endParaRPr>
          </a:p>
        </p:txBody>
      </p:sp>
      <p:sp>
        <p:nvSpPr>
          <p:cNvPr id="1920" name="Google Shape;1920;g2fd34e9c2ce_3_2754"/>
          <p:cNvSpPr/>
          <p:nvPr/>
        </p:nvSpPr>
        <p:spPr>
          <a:xfrm>
            <a:off x="1154151" y="1856678"/>
            <a:ext cx="1396691" cy="886522"/>
          </a:xfrm>
          <a:prstGeom prst="flowChartProcess">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21" name="Google Shape;1921;g2fd34e9c2ce_3_2754"/>
          <p:cNvSpPr/>
          <p:nvPr/>
        </p:nvSpPr>
        <p:spPr>
          <a:xfrm>
            <a:off x="6648915" y="1856678"/>
            <a:ext cx="1209907" cy="886522"/>
          </a:xfrm>
          <a:prstGeom prst="flowChartProcess">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cxnSp>
        <p:nvCxnSpPr>
          <p:cNvPr id="1922" name="Google Shape;1922;g2fd34e9c2ce_3_2754"/>
          <p:cNvCxnSpPr>
            <a:stCxn id="1920" idx="3"/>
            <a:endCxn id="1921" idx="1"/>
          </p:cNvCxnSpPr>
          <p:nvPr/>
        </p:nvCxnSpPr>
        <p:spPr>
          <a:xfrm>
            <a:off x="2550841" y="2299939"/>
            <a:ext cx="4098000" cy="0"/>
          </a:xfrm>
          <a:prstGeom prst="straightConnector1">
            <a:avLst/>
          </a:prstGeom>
          <a:noFill/>
          <a:ln w="9525" cap="flat" cmpd="sng">
            <a:solidFill>
              <a:schemeClr val="dk1"/>
            </a:solidFill>
            <a:prstDash val="solid"/>
            <a:round/>
            <a:headEnd type="none" w="sm" len="sm"/>
            <a:tailEnd type="stealth" w="med" len="med"/>
          </a:ln>
        </p:spPr>
      </p:cxnSp>
      <p:sp>
        <p:nvSpPr>
          <p:cNvPr id="1923" name="Google Shape;1923;g2fd34e9c2ce_3_2754"/>
          <p:cNvSpPr/>
          <p:nvPr/>
        </p:nvSpPr>
        <p:spPr>
          <a:xfrm>
            <a:off x="4600912" y="2136760"/>
            <a:ext cx="250902" cy="334537"/>
          </a:xfrm>
          <a:prstGeom prst="flowChartCollat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24" name="Google Shape;1924;g2fd34e9c2ce_3_2754"/>
          <p:cNvSpPr txBox="1"/>
          <p:nvPr/>
        </p:nvSpPr>
        <p:spPr>
          <a:xfrm>
            <a:off x="1248937" y="2007546"/>
            <a:ext cx="13386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All health facilities eligible for EMR</a:t>
            </a:r>
            <a:endParaRPr sz="1100" b="0" i="0" u="none" strike="noStrike" cap="none">
              <a:solidFill>
                <a:srgbClr val="000000"/>
              </a:solidFill>
              <a:latin typeface="Arial"/>
              <a:ea typeface="Arial"/>
              <a:cs typeface="Arial"/>
              <a:sym typeface="Arial"/>
            </a:endParaRPr>
          </a:p>
        </p:txBody>
      </p:sp>
      <p:sp>
        <p:nvSpPr>
          <p:cNvPr id="1925" name="Google Shape;1925;g2fd34e9c2ce_3_2754"/>
          <p:cNvSpPr txBox="1"/>
          <p:nvPr/>
        </p:nvSpPr>
        <p:spPr>
          <a:xfrm>
            <a:off x="6740912" y="2003366"/>
            <a:ext cx="12183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Facilities with functioning EMR</a:t>
            </a:r>
            <a:endParaRPr sz="1100" b="0" i="0" u="none" strike="noStrike" cap="none">
              <a:solidFill>
                <a:srgbClr val="000000"/>
              </a:solidFill>
              <a:latin typeface="Arial"/>
              <a:ea typeface="Arial"/>
              <a:cs typeface="Arial"/>
              <a:sym typeface="Arial"/>
            </a:endParaRPr>
          </a:p>
        </p:txBody>
      </p:sp>
      <p:sp>
        <p:nvSpPr>
          <p:cNvPr id="1926" name="Google Shape;1926;g2fd34e9c2ce_3_2754"/>
          <p:cNvSpPr/>
          <p:nvPr/>
        </p:nvSpPr>
        <p:spPr>
          <a:xfrm>
            <a:off x="1907664" y="2898326"/>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27" name="Google Shape;1927;g2fd34e9c2ce_3_2754"/>
          <p:cNvSpPr txBox="1"/>
          <p:nvPr/>
        </p:nvSpPr>
        <p:spPr>
          <a:xfrm>
            <a:off x="1941706" y="3243540"/>
            <a:ext cx="12183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Capable staff</a:t>
            </a:r>
            <a:endParaRPr sz="1100" b="0" i="0" u="none" strike="noStrike" cap="none">
              <a:solidFill>
                <a:srgbClr val="000000"/>
              </a:solidFill>
              <a:latin typeface="Arial"/>
              <a:ea typeface="Arial"/>
              <a:cs typeface="Arial"/>
              <a:sym typeface="Arial"/>
            </a:endParaRPr>
          </a:p>
        </p:txBody>
      </p:sp>
      <p:sp>
        <p:nvSpPr>
          <p:cNvPr id="1928" name="Google Shape;1928;g2fd34e9c2ce_3_2754"/>
          <p:cNvSpPr/>
          <p:nvPr/>
        </p:nvSpPr>
        <p:spPr>
          <a:xfrm>
            <a:off x="2762714" y="4184921"/>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29" name="Google Shape;1929;g2fd34e9c2ce_3_2754"/>
          <p:cNvSpPr txBox="1"/>
          <p:nvPr/>
        </p:nvSpPr>
        <p:spPr>
          <a:xfrm>
            <a:off x="2762714" y="4420217"/>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Appropriate training</a:t>
            </a:r>
            <a:endParaRPr sz="1100" b="0" i="0" u="none" strike="noStrike" cap="none">
              <a:solidFill>
                <a:srgbClr val="000000"/>
              </a:solidFill>
              <a:latin typeface="Arial"/>
              <a:ea typeface="Arial"/>
              <a:cs typeface="Arial"/>
              <a:sym typeface="Arial"/>
            </a:endParaRPr>
          </a:p>
        </p:txBody>
      </p:sp>
      <p:sp>
        <p:nvSpPr>
          <p:cNvPr id="1930" name="Google Shape;1930;g2fd34e9c2ce_3_2754"/>
          <p:cNvSpPr/>
          <p:nvPr/>
        </p:nvSpPr>
        <p:spPr>
          <a:xfrm>
            <a:off x="3442943" y="2879579"/>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31" name="Google Shape;1931;g2fd34e9c2ce_3_2754"/>
          <p:cNvSpPr txBox="1"/>
          <p:nvPr/>
        </p:nvSpPr>
        <p:spPr>
          <a:xfrm>
            <a:off x="3454962" y="3225584"/>
            <a:ext cx="12183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Good software</a:t>
            </a:r>
            <a:endParaRPr sz="1100" b="0" i="0" u="none" strike="noStrike" cap="none">
              <a:solidFill>
                <a:srgbClr val="000000"/>
              </a:solidFill>
              <a:latin typeface="Arial"/>
              <a:ea typeface="Arial"/>
              <a:cs typeface="Arial"/>
              <a:sym typeface="Arial"/>
            </a:endParaRPr>
          </a:p>
        </p:txBody>
      </p:sp>
      <p:sp>
        <p:nvSpPr>
          <p:cNvPr id="1932" name="Google Shape;1932;g2fd34e9c2ce_3_2754"/>
          <p:cNvSpPr/>
          <p:nvPr/>
        </p:nvSpPr>
        <p:spPr>
          <a:xfrm>
            <a:off x="4424251" y="1345139"/>
            <a:ext cx="250902" cy="334537"/>
          </a:xfrm>
          <a:prstGeom prst="flowChartCollate">
            <a:avLst/>
          </a:prstGeom>
          <a:solidFill>
            <a:schemeClr val="lt1"/>
          </a:solidFill>
          <a:ln w="12700"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1933" name="Google Shape;1933;g2fd34e9c2ce_3_2754"/>
          <p:cNvGrpSpPr/>
          <p:nvPr/>
        </p:nvGrpSpPr>
        <p:grpSpPr>
          <a:xfrm>
            <a:off x="1760881" y="1518826"/>
            <a:ext cx="5492988" cy="339042"/>
            <a:chOff x="2347841" y="1703198"/>
            <a:chExt cx="7323984" cy="773716"/>
          </a:xfrm>
        </p:grpSpPr>
        <p:cxnSp>
          <p:nvCxnSpPr>
            <p:cNvPr id="1934" name="Google Shape;1934;g2fd34e9c2ce_3_2754"/>
            <p:cNvCxnSpPr>
              <a:stCxn id="1921" idx="0"/>
            </p:cNvCxnSpPr>
            <p:nvPr/>
          </p:nvCxnSpPr>
          <p:spPr>
            <a:xfrm rot="5400000" flipH="1">
              <a:off x="5630525" y="-1567102"/>
              <a:ext cx="771000" cy="7311600"/>
            </a:xfrm>
            <a:prstGeom prst="bentConnector2">
              <a:avLst/>
            </a:prstGeom>
            <a:noFill/>
            <a:ln w="9525" cap="flat" cmpd="sng">
              <a:solidFill>
                <a:schemeClr val="accent1"/>
              </a:solidFill>
              <a:prstDash val="solid"/>
              <a:miter lim="800000"/>
              <a:headEnd type="none" w="sm" len="sm"/>
              <a:tailEnd type="none" w="sm" len="sm"/>
            </a:ln>
          </p:spPr>
        </p:cxnSp>
        <p:cxnSp>
          <p:nvCxnSpPr>
            <p:cNvPr id="1935" name="Google Shape;1935;g2fd34e9c2ce_3_2754"/>
            <p:cNvCxnSpPr/>
            <p:nvPr/>
          </p:nvCxnSpPr>
          <p:spPr>
            <a:xfrm flipH="1">
              <a:off x="2347841" y="1715814"/>
              <a:ext cx="12300" cy="761100"/>
            </a:xfrm>
            <a:prstGeom prst="straightConnector1">
              <a:avLst/>
            </a:prstGeom>
            <a:noFill/>
            <a:ln w="9525" cap="flat" cmpd="sng">
              <a:solidFill>
                <a:schemeClr val="accent1"/>
              </a:solidFill>
              <a:prstDash val="solid"/>
              <a:miter lim="800000"/>
              <a:headEnd type="none" w="sm" len="sm"/>
              <a:tailEnd type="triangle" w="med" len="med"/>
            </a:ln>
          </p:spPr>
        </p:cxnSp>
      </p:grpSp>
      <p:sp>
        <p:nvSpPr>
          <p:cNvPr id="1936" name="Google Shape;1936;g2fd34e9c2ce_3_2754"/>
          <p:cNvSpPr/>
          <p:nvPr/>
        </p:nvSpPr>
        <p:spPr>
          <a:xfrm>
            <a:off x="4820114" y="2879579"/>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37" name="Google Shape;1937;g2fd34e9c2ce_3_2754"/>
          <p:cNvSpPr txBox="1"/>
          <p:nvPr/>
        </p:nvSpPr>
        <p:spPr>
          <a:xfrm>
            <a:off x="4850519" y="3228979"/>
            <a:ext cx="12183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Infrastructure</a:t>
            </a:r>
            <a:endParaRPr sz="1100" b="0" i="0" u="none" strike="noStrike" cap="none">
              <a:solidFill>
                <a:srgbClr val="000000"/>
              </a:solidFill>
              <a:latin typeface="Arial"/>
              <a:ea typeface="Arial"/>
              <a:cs typeface="Arial"/>
              <a:sym typeface="Arial"/>
            </a:endParaRPr>
          </a:p>
        </p:txBody>
      </p:sp>
      <p:sp>
        <p:nvSpPr>
          <p:cNvPr id="1938" name="Google Shape;1938;g2fd34e9c2ce_3_2754"/>
          <p:cNvSpPr/>
          <p:nvPr/>
        </p:nvSpPr>
        <p:spPr>
          <a:xfrm>
            <a:off x="6246077" y="2879579"/>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39" name="Google Shape;1939;g2fd34e9c2ce_3_2754"/>
          <p:cNvSpPr txBox="1"/>
          <p:nvPr/>
        </p:nvSpPr>
        <p:spPr>
          <a:xfrm>
            <a:off x="6246077" y="3239978"/>
            <a:ext cx="1218300" cy="284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Budget</a:t>
            </a:r>
            <a:endParaRPr sz="1100" b="0" i="0" u="none" strike="noStrike" cap="none">
              <a:solidFill>
                <a:srgbClr val="000000"/>
              </a:solidFill>
              <a:latin typeface="Arial"/>
              <a:ea typeface="Arial"/>
              <a:cs typeface="Arial"/>
              <a:sym typeface="Arial"/>
            </a:endParaRPr>
          </a:p>
        </p:txBody>
      </p:sp>
      <p:sp>
        <p:nvSpPr>
          <p:cNvPr id="1940" name="Google Shape;1940;g2fd34e9c2ce_3_2754"/>
          <p:cNvSpPr txBox="1"/>
          <p:nvPr/>
        </p:nvSpPr>
        <p:spPr>
          <a:xfrm>
            <a:off x="4572000" y="1841562"/>
            <a:ext cx="10221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Onboarding rate</a:t>
            </a:r>
            <a:endParaRPr sz="1100" b="0" i="0" u="none" strike="noStrike" cap="none">
              <a:solidFill>
                <a:srgbClr val="000000"/>
              </a:solidFill>
              <a:latin typeface="Arial"/>
              <a:ea typeface="Arial"/>
              <a:cs typeface="Arial"/>
              <a:sym typeface="Arial"/>
            </a:endParaRPr>
          </a:p>
        </p:txBody>
      </p:sp>
      <p:cxnSp>
        <p:nvCxnSpPr>
          <p:cNvPr id="1941" name="Google Shape;1941;g2fd34e9c2ce_3_2754"/>
          <p:cNvCxnSpPr>
            <a:stCxn id="1926" idx="0"/>
          </p:cNvCxnSpPr>
          <p:nvPr/>
        </p:nvCxnSpPr>
        <p:spPr>
          <a:xfrm rot="-5400000">
            <a:off x="3272514" y="1577426"/>
            <a:ext cx="572100" cy="2069700"/>
          </a:xfrm>
          <a:prstGeom prst="curvedConnector2">
            <a:avLst/>
          </a:prstGeom>
          <a:noFill/>
          <a:ln w="9525" cap="flat" cmpd="sng">
            <a:solidFill>
              <a:schemeClr val="accent1"/>
            </a:solidFill>
            <a:prstDash val="solid"/>
            <a:miter lim="800000"/>
            <a:headEnd type="none" w="sm" len="sm"/>
            <a:tailEnd type="triangle" w="med" len="med"/>
          </a:ln>
        </p:spPr>
      </p:cxnSp>
      <p:cxnSp>
        <p:nvCxnSpPr>
          <p:cNvPr id="1942" name="Google Shape;1942;g2fd34e9c2ce_3_2754"/>
          <p:cNvCxnSpPr>
            <a:endCxn id="1927" idx="3"/>
          </p:cNvCxnSpPr>
          <p:nvPr/>
        </p:nvCxnSpPr>
        <p:spPr>
          <a:xfrm rot="5400000" flipH="1">
            <a:off x="3014656" y="3531240"/>
            <a:ext cx="495000" cy="204300"/>
          </a:xfrm>
          <a:prstGeom prst="curvedConnector2">
            <a:avLst/>
          </a:prstGeom>
          <a:noFill/>
          <a:ln w="9525" cap="flat" cmpd="sng">
            <a:solidFill>
              <a:schemeClr val="accent1"/>
            </a:solidFill>
            <a:prstDash val="solid"/>
            <a:miter lim="800000"/>
            <a:headEnd type="none" w="sm" len="sm"/>
            <a:tailEnd type="triangle" w="med" len="med"/>
          </a:ln>
        </p:spPr>
      </p:cxnSp>
      <p:cxnSp>
        <p:nvCxnSpPr>
          <p:cNvPr id="1943" name="Google Shape;1943;g2fd34e9c2ce_3_2754"/>
          <p:cNvCxnSpPr/>
          <p:nvPr/>
        </p:nvCxnSpPr>
        <p:spPr>
          <a:xfrm rot="5400000" flipH="1">
            <a:off x="4587476" y="2542185"/>
            <a:ext cx="526200" cy="350400"/>
          </a:xfrm>
          <a:prstGeom prst="curvedConnector3">
            <a:avLst>
              <a:gd name="adj1" fmla="val 42949"/>
            </a:avLst>
          </a:prstGeom>
          <a:noFill/>
          <a:ln w="9525" cap="flat" cmpd="sng">
            <a:solidFill>
              <a:schemeClr val="accent1"/>
            </a:solidFill>
            <a:prstDash val="solid"/>
            <a:miter lim="800000"/>
            <a:headEnd type="none" w="sm" len="sm"/>
            <a:tailEnd type="triangle" w="med" len="med"/>
          </a:ln>
        </p:spPr>
      </p:cxnSp>
      <p:cxnSp>
        <p:nvCxnSpPr>
          <p:cNvPr id="1944" name="Google Shape;1944;g2fd34e9c2ce_3_2754"/>
          <p:cNvCxnSpPr>
            <a:stCxn id="1938" idx="1"/>
            <a:endCxn id="1923" idx="2"/>
          </p:cNvCxnSpPr>
          <p:nvPr/>
        </p:nvCxnSpPr>
        <p:spPr>
          <a:xfrm rot="5400000" flipH="1">
            <a:off x="5304963" y="1892775"/>
            <a:ext cx="543000" cy="17001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sp>
        <p:nvSpPr>
          <p:cNvPr id="1945" name="Google Shape;1945;g2fd34e9c2ce_3_2754"/>
          <p:cNvSpPr/>
          <p:nvPr/>
        </p:nvSpPr>
        <p:spPr>
          <a:xfrm>
            <a:off x="148378" y="3248794"/>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46" name="Google Shape;1946;g2fd34e9c2ce_3_2754"/>
          <p:cNvSpPr txBox="1"/>
          <p:nvPr/>
        </p:nvSpPr>
        <p:spPr>
          <a:xfrm>
            <a:off x="166882" y="3501329"/>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Leadership support</a:t>
            </a:r>
            <a:endParaRPr sz="1100" b="0" i="0" u="none" strike="noStrike" cap="none">
              <a:solidFill>
                <a:srgbClr val="000000"/>
              </a:solidFill>
              <a:latin typeface="Arial"/>
              <a:ea typeface="Arial"/>
              <a:cs typeface="Arial"/>
              <a:sym typeface="Arial"/>
            </a:endParaRPr>
          </a:p>
        </p:txBody>
      </p:sp>
      <p:sp>
        <p:nvSpPr>
          <p:cNvPr id="1947" name="Google Shape;1947;g2fd34e9c2ce_3_2754"/>
          <p:cNvSpPr/>
          <p:nvPr/>
        </p:nvSpPr>
        <p:spPr>
          <a:xfrm>
            <a:off x="1144733" y="4168768"/>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48" name="Google Shape;1948;g2fd34e9c2ce_3_2754"/>
          <p:cNvSpPr txBox="1"/>
          <p:nvPr/>
        </p:nvSpPr>
        <p:spPr>
          <a:xfrm>
            <a:off x="1154151" y="4394223"/>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Clear job description</a:t>
            </a:r>
            <a:endParaRPr sz="1100" b="0" i="0" u="none" strike="noStrike" cap="none">
              <a:solidFill>
                <a:srgbClr val="000000"/>
              </a:solidFill>
              <a:latin typeface="Arial"/>
              <a:ea typeface="Arial"/>
              <a:cs typeface="Arial"/>
              <a:sym typeface="Arial"/>
            </a:endParaRPr>
          </a:p>
        </p:txBody>
      </p:sp>
      <p:cxnSp>
        <p:nvCxnSpPr>
          <p:cNvPr id="1949" name="Google Shape;1949;g2fd34e9c2ce_3_2754"/>
          <p:cNvCxnSpPr>
            <a:stCxn id="1945" idx="7"/>
          </p:cNvCxnSpPr>
          <p:nvPr/>
        </p:nvCxnSpPr>
        <p:spPr>
          <a:xfrm rot="-5400000">
            <a:off x="1510392" y="2933389"/>
            <a:ext cx="139800" cy="760500"/>
          </a:xfrm>
          <a:prstGeom prst="curvedConnector2">
            <a:avLst/>
          </a:prstGeom>
          <a:noFill/>
          <a:ln w="9525" cap="flat" cmpd="sng">
            <a:solidFill>
              <a:schemeClr val="accent1"/>
            </a:solidFill>
            <a:prstDash val="solid"/>
            <a:miter lim="800000"/>
            <a:headEnd type="none" w="sm" len="sm"/>
            <a:tailEnd type="triangle" w="med" len="med"/>
          </a:ln>
        </p:spPr>
      </p:cxnSp>
      <p:cxnSp>
        <p:nvCxnSpPr>
          <p:cNvPr id="1950" name="Google Shape;1950;g2fd34e9c2ce_3_2754"/>
          <p:cNvCxnSpPr>
            <a:stCxn id="1947" idx="0"/>
            <a:endCxn id="1926" idx="3"/>
          </p:cNvCxnSpPr>
          <p:nvPr/>
        </p:nvCxnSpPr>
        <p:spPr>
          <a:xfrm rot="-5400000">
            <a:off x="1681883" y="3762568"/>
            <a:ext cx="485100" cy="327300"/>
          </a:xfrm>
          <a:prstGeom prst="curvedConnector3">
            <a:avLst>
              <a:gd name="adj1" fmla="val 50000"/>
            </a:avLst>
          </a:prstGeom>
          <a:noFill/>
          <a:ln w="9525" cap="flat" cmpd="sng">
            <a:solidFill>
              <a:schemeClr val="accent1"/>
            </a:solidFill>
            <a:prstDash val="solid"/>
            <a:miter lim="800000"/>
            <a:headEnd type="none" w="sm" len="sm"/>
            <a:tailEnd type="triangle" w="med" len="med"/>
          </a:ln>
        </p:spPr>
      </p:cxnSp>
      <p:cxnSp>
        <p:nvCxnSpPr>
          <p:cNvPr id="1951" name="Google Shape;1951;g2fd34e9c2ce_3_2754"/>
          <p:cNvCxnSpPr/>
          <p:nvPr/>
        </p:nvCxnSpPr>
        <p:spPr>
          <a:xfrm rot="10800000">
            <a:off x="3981125" y="4480830"/>
            <a:ext cx="585300" cy="2979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52" name="Google Shape;1952;g2fd34e9c2ce_3_2754"/>
          <p:cNvCxnSpPr>
            <a:endCxn id="1926" idx="4"/>
          </p:cNvCxnSpPr>
          <p:nvPr/>
        </p:nvCxnSpPr>
        <p:spPr>
          <a:xfrm rot="10800000">
            <a:off x="2523714" y="3818426"/>
            <a:ext cx="647700" cy="312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53" name="Google Shape;1953;g2fd34e9c2ce_3_2754"/>
          <p:cNvCxnSpPr/>
          <p:nvPr/>
        </p:nvCxnSpPr>
        <p:spPr>
          <a:xfrm rot="10800000">
            <a:off x="4031391" y="4600256"/>
            <a:ext cx="210900" cy="2694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54" name="Google Shape;1954;g2fd34e9c2ce_3_2754"/>
          <p:cNvCxnSpPr/>
          <p:nvPr/>
        </p:nvCxnSpPr>
        <p:spPr>
          <a:xfrm rot="10800000" flipH="1">
            <a:off x="292720" y="4168757"/>
            <a:ext cx="259800" cy="3111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55" name="Google Shape;1955;g2fd34e9c2ce_3_2754"/>
          <p:cNvCxnSpPr/>
          <p:nvPr/>
        </p:nvCxnSpPr>
        <p:spPr>
          <a:xfrm rot="10800000">
            <a:off x="7372154" y="3624527"/>
            <a:ext cx="585300" cy="2979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56" name="Google Shape;1956;g2fd34e9c2ce_3_2754"/>
          <p:cNvCxnSpPr>
            <a:endCxn id="1923" idx="1"/>
          </p:cNvCxnSpPr>
          <p:nvPr/>
        </p:nvCxnSpPr>
        <p:spPr>
          <a:xfrm rot="10800000" flipH="1">
            <a:off x="4040863" y="2304028"/>
            <a:ext cx="685500" cy="584700"/>
          </a:xfrm>
          <a:prstGeom prst="straightConnector1">
            <a:avLst/>
          </a:prstGeom>
          <a:noFill/>
          <a:ln w="9525" cap="flat" cmpd="sng">
            <a:solidFill>
              <a:schemeClr val="accent1"/>
            </a:solidFill>
            <a:prstDash val="solid"/>
            <a:miter lim="800000"/>
            <a:headEnd type="none" w="sm" len="sm"/>
            <a:tailEnd type="triangle" w="med" len="med"/>
          </a:ln>
        </p:spPr>
      </p:cxnSp>
      <p:cxnSp>
        <p:nvCxnSpPr>
          <p:cNvPr id="1957" name="Google Shape;1957;g2fd34e9c2ce_3_2754"/>
          <p:cNvCxnSpPr>
            <a:stCxn id="1946" idx="3"/>
            <a:endCxn id="1930" idx="4"/>
          </p:cNvCxnSpPr>
          <p:nvPr/>
        </p:nvCxnSpPr>
        <p:spPr>
          <a:xfrm>
            <a:off x="1385182" y="3751379"/>
            <a:ext cx="2673900" cy="48300"/>
          </a:xfrm>
          <a:prstGeom prst="curvedConnector4">
            <a:avLst>
              <a:gd name="adj1" fmla="val 38479"/>
              <a:gd name="adj2" fmla="val 593014"/>
            </a:avLst>
          </a:prstGeom>
          <a:noFill/>
          <a:ln w="9525" cap="flat" cmpd="sng">
            <a:solidFill>
              <a:schemeClr val="accent1"/>
            </a:solidFill>
            <a:prstDash val="solid"/>
            <a:miter lim="800000"/>
            <a:headEnd type="none" w="sm" len="sm"/>
            <a:tailEnd type="triangle" w="med" len="med"/>
          </a:ln>
        </p:spPr>
      </p:cxnSp>
      <p:cxnSp>
        <p:nvCxnSpPr>
          <p:cNvPr id="1958" name="Google Shape;1958;g2fd34e9c2ce_3_2754"/>
          <p:cNvCxnSpPr>
            <a:stCxn id="1945" idx="5"/>
          </p:cNvCxnSpPr>
          <p:nvPr/>
        </p:nvCxnSpPr>
        <p:spPr>
          <a:xfrm rot="-5400000">
            <a:off x="2999292" y="2007798"/>
            <a:ext cx="227100" cy="3825600"/>
          </a:xfrm>
          <a:prstGeom prst="curvedConnector4">
            <a:avLst>
              <a:gd name="adj1" fmla="val -75520"/>
              <a:gd name="adj2" fmla="val 96736"/>
            </a:avLst>
          </a:prstGeom>
          <a:noFill/>
          <a:ln w="9525" cap="flat" cmpd="sng">
            <a:solidFill>
              <a:schemeClr val="accent1"/>
            </a:solidFill>
            <a:prstDash val="solid"/>
            <a:miter lim="800000"/>
            <a:headEnd type="none" w="sm" len="sm"/>
            <a:tailEnd type="triangle" w="med" len="med"/>
          </a:ln>
        </p:spPr>
      </p:cxnSp>
      <p:cxnSp>
        <p:nvCxnSpPr>
          <p:cNvPr id="1959" name="Google Shape;1959;g2fd34e9c2ce_3_2754"/>
          <p:cNvCxnSpPr>
            <a:stCxn id="1945" idx="4"/>
            <a:endCxn id="1938" idx="5"/>
          </p:cNvCxnSpPr>
          <p:nvPr/>
        </p:nvCxnSpPr>
        <p:spPr>
          <a:xfrm rot="-5400000">
            <a:off x="3779129" y="650194"/>
            <a:ext cx="504000" cy="6533400"/>
          </a:xfrm>
          <a:prstGeom prst="curvedConnector3">
            <a:avLst>
              <a:gd name="adj1" fmla="val -34018"/>
            </a:avLst>
          </a:prstGeom>
          <a:noFill/>
          <a:ln w="9525" cap="flat" cmpd="sng">
            <a:solidFill>
              <a:schemeClr val="accent1"/>
            </a:solidFill>
            <a:prstDash val="solid"/>
            <a:miter lim="800000"/>
            <a:headEnd type="none" w="sm" len="sm"/>
            <a:tailEnd type="triangle" w="med" len="med"/>
          </a:ln>
        </p:spPr>
      </p:cxnSp>
      <p:sp>
        <p:nvSpPr>
          <p:cNvPr id="1960" name="Google Shape;1960;g2fd34e9c2ce_3_2754"/>
          <p:cNvSpPr/>
          <p:nvPr/>
        </p:nvSpPr>
        <p:spPr>
          <a:xfrm>
            <a:off x="5153957" y="4045706"/>
            <a:ext cx="1232100" cy="920100"/>
          </a:xfrm>
          <a:prstGeom prst="ellipse">
            <a:avLst/>
          </a:prstGeom>
          <a:no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61" name="Google Shape;1961;g2fd34e9c2ce_3_2754"/>
          <p:cNvSpPr txBox="1"/>
          <p:nvPr/>
        </p:nvSpPr>
        <p:spPr>
          <a:xfrm>
            <a:off x="5208260" y="4314175"/>
            <a:ext cx="1218300" cy="500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alibri"/>
                <a:ea typeface="Calibri"/>
                <a:cs typeface="Calibri"/>
                <a:sym typeface="Calibri"/>
              </a:rPr>
              <a:t>Good system design</a:t>
            </a:r>
            <a:endParaRPr sz="1100" b="0" i="0" u="none" strike="noStrike" cap="none">
              <a:solidFill>
                <a:srgbClr val="000000"/>
              </a:solidFill>
              <a:latin typeface="Arial"/>
              <a:ea typeface="Arial"/>
              <a:cs typeface="Arial"/>
              <a:sym typeface="Arial"/>
            </a:endParaRPr>
          </a:p>
        </p:txBody>
      </p:sp>
      <p:cxnSp>
        <p:nvCxnSpPr>
          <p:cNvPr id="1962" name="Google Shape;1962;g2fd34e9c2ce_3_2754"/>
          <p:cNvCxnSpPr>
            <a:stCxn id="1960" idx="1"/>
            <a:endCxn id="1930" idx="5"/>
          </p:cNvCxnSpPr>
          <p:nvPr/>
        </p:nvCxnSpPr>
        <p:spPr>
          <a:xfrm rot="5400000" flipH="1">
            <a:off x="4656844" y="3502902"/>
            <a:ext cx="515400" cy="839700"/>
          </a:xfrm>
          <a:prstGeom prst="curvedConnector3">
            <a:avLst>
              <a:gd name="adj1" fmla="val 49991"/>
            </a:avLst>
          </a:prstGeom>
          <a:noFill/>
          <a:ln w="9525" cap="flat" cmpd="sng">
            <a:solidFill>
              <a:schemeClr val="accent1"/>
            </a:solidFill>
            <a:prstDash val="solid"/>
            <a:miter lim="800000"/>
            <a:headEnd type="none" w="sm" len="sm"/>
            <a:tailEnd type="triangle" w="med" len="med"/>
          </a:ln>
        </p:spPr>
      </p:cxnSp>
      <p:cxnSp>
        <p:nvCxnSpPr>
          <p:cNvPr id="1963" name="Google Shape;1963;g2fd34e9c2ce_3_2754"/>
          <p:cNvCxnSpPr>
            <a:stCxn id="1928" idx="5"/>
            <a:endCxn id="1960" idx="3"/>
          </p:cNvCxnSpPr>
          <p:nvPr/>
        </p:nvCxnSpPr>
        <p:spPr>
          <a:xfrm rot="-5400000">
            <a:off x="4504827" y="4140626"/>
            <a:ext cx="139200" cy="1520100"/>
          </a:xfrm>
          <a:prstGeom prst="curvedConnector3">
            <a:avLst>
              <a:gd name="adj1" fmla="val -45692"/>
            </a:avLst>
          </a:prstGeom>
          <a:noFill/>
          <a:ln w="9525" cap="flat" cmpd="sng">
            <a:solidFill>
              <a:schemeClr val="accent1"/>
            </a:solidFill>
            <a:prstDash val="solid"/>
            <a:miter lim="800000"/>
            <a:headEnd type="none" w="sm" len="sm"/>
            <a:tailEnd type="triangle" w="med" len="med"/>
          </a:ln>
        </p:spPr>
      </p:cxnSp>
      <p:cxnSp>
        <p:nvCxnSpPr>
          <p:cNvPr id="1964" name="Google Shape;1964;g2fd34e9c2ce_3_2754"/>
          <p:cNvCxnSpPr>
            <a:stCxn id="1938" idx="3"/>
            <a:endCxn id="1936" idx="5"/>
          </p:cNvCxnSpPr>
          <p:nvPr/>
        </p:nvCxnSpPr>
        <p:spPr>
          <a:xfrm rot="5400000">
            <a:off x="6148863" y="3387884"/>
            <a:ext cx="600" cy="554700"/>
          </a:xfrm>
          <a:prstGeom prst="curvedConnector3">
            <a:avLst>
              <a:gd name="adj1" fmla="val 39103134"/>
            </a:avLst>
          </a:prstGeom>
          <a:noFill/>
          <a:ln w="9525" cap="flat" cmpd="sng">
            <a:solidFill>
              <a:schemeClr val="accent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24"/>
                                        </p:tgtEl>
                                        <p:attrNameLst>
                                          <p:attrName>style.visibility</p:attrName>
                                        </p:attrNameLst>
                                      </p:cBhvr>
                                      <p:to>
                                        <p:strVal val="visible"/>
                                      </p:to>
                                    </p:set>
                                    <p:animEffect transition="in" filter="fade">
                                      <p:cBhvr>
                                        <p:cTn id="7" dur="500"/>
                                        <p:tgtEl>
                                          <p:spTgt spid="1924"/>
                                        </p:tgtEl>
                                      </p:cBhvr>
                                    </p:animEffect>
                                  </p:childTnLst>
                                </p:cTn>
                              </p:par>
                              <p:par>
                                <p:cTn id="8" presetID="10" presetClass="entr" presetSubtype="0" fill="hold" nodeType="withEffect">
                                  <p:stCondLst>
                                    <p:cond delay="0"/>
                                  </p:stCondLst>
                                  <p:childTnLst>
                                    <p:set>
                                      <p:cBhvr>
                                        <p:cTn id="9" dur="1" fill="hold">
                                          <p:stCondLst>
                                            <p:cond delay="0"/>
                                          </p:stCondLst>
                                        </p:cTn>
                                        <p:tgtEl>
                                          <p:spTgt spid="1920"/>
                                        </p:tgtEl>
                                        <p:attrNameLst>
                                          <p:attrName>style.visibility</p:attrName>
                                        </p:attrNameLst>
                                      </p:cBhvr>
                                      <p:to>
                                        <p:strVal val="visible"/>
                                      </p:to>
                                    </p:set>
                                    <p:animEffect transition="in" filter="fade">
                                      <p:cBhvr>
                                        <p:cTn id="10" dur="500"/>
                                        <p:tgtEl>
                                          <p:spTgt spid="19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22"/>
                                        </p:tgtEl>
                                        <p:attrNameLst>
                                          <p:attrName>style.visibility</p:attrName>
                                        </p:attrNameLst>
                                      </p:cBhvr>
                                      <p:to>
                                        <p:strVal val="visible"/>
                                      </p:to>
                                    </p:set>
                                    <p:animEffect transition="in" filter="fade">
                                      <p:cBhvr>
                                        <p:cTn id="15" dur="500"/>
                                        <p:tgtEl>
                                          <p:spTgt spid="1922"/>
                                        </p:tgtEl>
                                      </p:cBhvr>
                                    </p:animEffect>
                                  </p:childTnLst>
                                </p:cTn>
                              </p:par>
                              <p:par>
                                <p:cTn id="16" presetID="10" presetClass="entr" presetSubtype="0" fill="hold" nodeType="withEffect">
                                  <p:stCondLst>
                                    <p:cond delay="0"/>
                                  </p:stCondLst>
                                  <p:childTnLst>
                                    <p:set>
                                      <p:cBhvr>
                                        <p:cTn id="17" dur="1" fill="hold">
                                          <p:stCondLst>
                                            <p:cond delay="0"/>
                                          </p:stCondLst>
                                        </p:cTn>
                                        <p:tgtEl>
                                          <p:spTgt spid="1925"/>
                                        </p:tgtEl>
                                        <p:attrNameLst>
                                          <p:attrName>style.visibility</p:attrName>
                                        </p:attrNameLst>
                                      </p:cBhvr>
                                      <p:to>
                                        <p:strVal val="visible"/>
                                      </p:to>
                                    </p:set>
                                    <p:animEffect transition="in" filter="fade">
                                      <p:cBhvr>
                                        <p:cTn id="18" dur="500"/>
                                        <p:tgtEl>
                                          <p:spTgt spid="1925"/>
                                        </p:tgtEl>
                                      </p:cBhvr>
                                    </p:animEffect>
                                  </p:childTnLst>
                                </p:cTn>
                              </p:par>
                              <p:par>
                                <p:cTn id="19" presetID="10" presetClass="entr" presetSubtype="0" fill="hold" nodeType="withEffect">
                                  <p:stCondLst>
                                    <p:cond delay="0"/>
                                  </p:stCondLst>
                                  <p:childTnLst>
                                    <p:set>
                                      <p:cBhvr>
                                        <p:cTn id="20" dur="1" fill="hold">
                                          <p:stCondLst>
                                            <p:cond delay="0"/>
                                          </p:stCondLst>
                                        </p:cTn>
                                        <p:tgtEl>
                                          <p:spTgt spid="1921"/>
                                        </p:tgtEl>
                                        <p:attrNameLst>
                                          <p:attrName>style.visibility</p:attrName>
                                        </p:attrNameLst>
                                      </p:cBhvr>
                                      <p:to>
                                        <p:strVal val="visible"/>
                                      </p:to>
                                    </p:set>
                                    <p:animEffect transition="in" filter="fade">
                                      <p:cBhvr>
                                        <p:cTn id="21" dur="500"/>
                                        <p:tgtEl>
                                          <p:spTgt spid="19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23"/>
                                        </p:tgtEl>
                                        <p:attrNameLst>
                                          <p:attrName>style.visibility</p:attrName>
                                        </p:attrNameLst>
                                      </p:cBhvr>
                                      <p:to>
                                        <p:strVal val="visible"/>
                                      </p:to>
                                    </p:set>
                                    <p:animEffect transition="in" filter="fade">
                                      <p:cBhvr>
                                        <p:cTn id="26" dur="500"/>
                                        <p:tgtEl>
                                          <p:spTgt spid="1923"/>
                                        </p:tgtEl>
                                      </p:cBhvr>
                                    </p:animEffect>
                                  </p:childTnLst>
                                </p:cTn>
                              </p:par>
                              <p:par>
                                <p:cTn id="27" presetID="10" presetClass="entr" presetSubtype="0" fill="hold" nodeType="withEffect">
                                  <p:stCondLst>
                                    <p:cond delay="0"/>
                                  </p:stCondLst>
                                  <p:childTnLst>
                                    <p:set>
                                      <p:cBhvr>
                                        <p:cTn id="28" dur="1" fill="hold">
                                          <p:stCondLst>
                                            <p:cond delay="0"/>
                                          </p:stCondLst>
                                        </p:cTn>
                                        <p:tgtEl>
                                          <p:spTgt spid="1940"/>
                                        </p:tgtEl>
                                        <p:attrNameLst>
                                          <p:attrName>style.visibility</p:attrName>
                                        </p:attrNameLst>
                                      </p:cBhvr>
                                      <p:to>
                                        <p:strVal val="visible"/>
                                      </p:to>
                                    </p:set>
                                    <p:animEffect transition="in" filter="fade">
                                      <p:cBhvr>
                                        <p:cTn id="29" dur="500"/>
                                        <p:tgtEl>
                                          <p:spTgt spid="19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27"/>
                                        </p:tgtEl>
                                        <p:attrNameLst>
                                          <p:attrName>style.visibility</p:attrName>
                                        </p:attrNameLst>
                                      </p:cBhvr>
                                      <p:to>
                                        <p:strVal val="visible"/>
                                      </p:to>
                                    </p:set>
                                    <p:animEffect transition="in" filter="fade">
                                      <p:cBhvr>
                                        <p:cTn id="34" dur="500"/>
                                        <p:tgtEl>
                                          <p:spTgt spid="1927"/>
                                        </p:tgtEl>
                                      </p:cBhvr>
                                    </p:animEffect>
                                  </p:childTnLst>
                                </p:cTn>
                              </p:par>
                              <p:par>
                                <p:cTn id="35" presetID="10" presetClass="entr" presetSubtype="0" fill="hold" nodeType="withEffect">
                                  <p:stCondLst>
                                    <p:cond delay="0"/>
                                  </p:stCondLst>
                                  <p:childTnLst>
                                    <p:set>
                                      <p:cBhvr>
                                        <p:cTn id="36" dur="1" fill="hold">
                                          <p:stCondLst>
                                            <p:cond delay="0"/>
                                          </p:stCondLst>
                                        </p:cTn>
                                        <p:tgtEl>
                                          <p:spTgt spid="1926"/>
                                        </p:tgtEl>
                                        <p:attrNameLst>
                                          <p:attrName>style.visibility</p:attrName>
                                        </p:attrNameLst>
                                      </p:cBhvr>
                                      <p:to>
                                        <p:strVal val="visible"/>
                                      </p:to>
                                    </p:set>
                                    <p:animEffect transition="in" filter="fade">
                                      <p:cBhvr>
                                        <p:cTn id="37" dur="500"/>
                                        <p:tgtEl>
                                          <p:spTgt spid="1926"/>
                                        </p:tgtEl>
                                      </p:cBhvr>
                                    </p:animEffect>
                                  </p:childTnLst>
                                </p:cTn>
                              </p:par>
                              <p:par>
                                <p:cTn id="38" presetID="10" presetClass="entr" presetSubtype="0" fill="hold" nodeType="withEffect">
                                  <p:stCondLst>
                                    <p:cond delay="0"/>
                                  </p:stCondLst>
                                  <p:childTnLst>
                                    <p:set>
                                      <p:cBhvr>
                                        <p:cTn id="39" dur="1" fill="hold">
                                          <p:stCondLst>
                                            <p:cond delay="0"/>
                                          </p:stCondLst>
                                        </p:cTn>
                                        <p:tgtEl>
                                          <p:spTgt spid="1941"/>
                                        </p:tgtEl>
                                        <p:attrNameLst>
                                          <p:attrName>style.visibility</p:attrName>
                                        </p:attrNameLst>
                                      </p:cBhvr>
                                      <p:to>
                                        <p:strVal val="visible"/>
                                      </p:to>
                                    </p:set>
                                    <p:animEffect transition="in" filter="fade">
                                      <p:cBhvr>
                                        <p:cTn id="40" dur="500"/>
                                        <p:tgtEl>
                                          <p:spTgt spid="1941"/>
                                        </p:tgtEl>
                                      </p:cBhvr>
                                    </p:animEffect>
                                  </p:childTnLst>
                                </p:cTn>
                              </p:par>
                              <p:par>
                                <p:cTn id="41" presetID="10" presetClass="entr" presetSubtype="0" fill="hold" nodeType="withEffect">
                                  <p:stCondLst>
                                    <p:cond delay="0"/>
                                  </p:stCondLst>
                                  <p:childTnLst>
                                    <p:set>
                                      <p:cBhvr>
                                        <p:cTn id="42" dur="1" fill="hold">
                                          <p:stCondLst>
                                            <p:cond delay="0"/>
                                          </p:stCondLst>
                                        </p:cTn>
                                        <p:tgtEl>
                                          <p:spTgt spid="1931"/>
                                        </p:tgtEl>
                                        <p:attrNameLst>
                                          <p:attrName>style.visibility</p:attrName>
                                        </p:attrNameLst>
                                      </p:cBhvr>
                                      <p:to>
                                        <p:strVal val="visible"/>
                                      </p:to>
                                    </p:set>
                                    <p:animEffect transition="in" filter="fade">
                                      <p:cBhvr>
                                        <p:cTn id="43" dur="500"/>
                                        <p:tgtEl>
                                          <p:spTgt spid="1931"/>
                                        </p:tgtEl>
                                      </p:cBhvr>
                                    </p:animEffect>
                                  </p:childTnLst>
                                </p:cTn>
                              </p:par>
                              <p:par>
                                <p:cTn id="44" presetID="10" presetClass="entr" presetSubtype="0" fill="hold" nodeType="withEffect">
                                  <p:stCondLst>
                                    <p:cond delay="0"/>
                                  </p:stCondLst>
                                  <p:childTnLst>
                                    <p:set>
                                      <p:cBhvr>
                                        <p:cTn id="45" dur="1" fill="hold">
                                          <p:stCondLst>
                                            <p:cond delay="0"/>
                                          </p:stCondLst>
                                        </p:cTn>
                                        <p:tgtEl>
                                          <p:spTgt spid="1930"/>
                                        </p:tgtEl>
                                        <p:attrNameLst>
                                          <p:attrName>style.visibility</p:attrName>
                                        </p:attrNameLst>
                                      </p:cBhvr>
                                      <p:to>
                                        <p:strVal val="visible"/>
                                      </p:to>
                                    </p:set>
                                    <p:animEffect transition="in" filter="fade">
                                      <p:cBhvr>
                                        <p:cTn id="46" dur="500"/>
                                        <p:tgtEl>
                                          <p:spTgt spid="1930"/>
                                        </p:tgtEl>
                                      </p:cBhvr>
                                    </p:animEffect>
                                  </p:childTnLst>
                                </p:cTn>
                              </p:par>
                              <p:par>
                                <p:cTn id="47" presetID="10" presetClass="entr" presetSubtype="0" fill="hold" nodeType="withEffect">
                                  <p:stCondLst>
                                    <p:cond delay="0"/>
                                  </p:stCondLst>
                                  <p:childTnLst>
                                    <p:set>
                                      <p:cBhvr>
                                        <p:cTn id="48" dur="1" fill="hold">
                                          <p:stCondLst>
                                            <p:cond delay="0"/>
                                          </p:stCondLst>
                                        </p:cTn>
                                        <p:tgtEl>
                                          <p:spTgt spid="1956"/>
                                        </p:tgtEl>
                                        <p:attrNameLst>
                                          <p:attrName>style.visibility</p:attrName>
                                        </p:attrNameLst>
                                      </p:cBhvr>
                                      <p:to>
                                        <p:strVal val="visible"/>
                                      </p:to>
                                    </p:set>
                                    <p:animEffect transition="in" filter="fade">
                                      <p:cBhvr>
                                        <p:cTn id="49" dur="500"/>
                                        <p:tgtEl>
                                          <p:spTgt spid="1956"/>
                                        </p:tgtEl>
                                      </p:cBhvr>
                                    </p:animEffect>
                                  </p:childTnLst>
                                </p:cTn>
                              </p:par>
                              <p:par>
                                <p:cTn id="50" presetID="10" presetClass="entr" presetSubtype="0" fill="hold" nodeType="withEffect">
                                  <p:stCondLst>
                                    <p:cond delay="0"/>
                                  </p:stCondLst>
                                  <p:childTnLst>
                                    <p:set>
                                      <p:cBhvr>
                                        <p:cTn id="51" dur="1" fill="hold">
                                          <p:stCondLst>
                                            <p:cond delay="0"/>
                                          </p:stCondLst>
                                        </p:cTn>
                                        <p:tgtEl>
                                          <p:spTgt spid="1943"/>
                                        </p:tgtEl>
                                        <p:attrNameLst>
                                          <p:attrName>style.visibility</p:attrName>
                                        </p:attrNameLst>
                                      </p:cBhvr>
                                      <p:to>
                                        <p:strVal val="visible"/>
                                      </p:to>
                                    </p:set>
                                    <p:animEffect transition="in" filter="fade">
                                      <p:cBhvr>
                                        <p:cTn id="52" dur="500"/>
                                        <p:tgtEl>
                                          <p:spTgt spid="1943"/>
                                        </p:tgtEl>
                                      </p:cBhvr>
                                    </p:animEffect>
                                  </p:childTnLst>
                                </p:cTn>
                              </p:par>
                              <p:par>
                                <p:cTn id="53" presetID="10" presetClass="entr" presetSubtype="0" fill="hold" nodeType="withEffect">
                                  <p:stCondLst>
                                    <p:cond delay="0"/>
                                  </p:stCondLst>
                                  <p:childTnLst>
                                    <p:set>
                                      <p:cBhvr>
                                        <p:cTn id="54" dur="1" fill="hold">
                                          <p:stCondLst>
                                            <p:cond delay="0"/>
                                          </p:stCondLst>
                                        </p:cTn>
                                        <p:tgtEl>
                                          <p:spTgt spid="1937"/>
                                        </p:tgtEl>
                                        <p:attrNameLst>
                                          <p:attrName>style.visibility</p:attrName>
                                        </p:attrNameLst>
                                      </p:cBhvr>
                                      <p:to>
                                        <p:strVal val="visible"/>
                                      </p:to>
                                    </p:set>
                                    <p:animEffect transition="in" filter="fade">
                                      <p:cBhvr>
                                        <p:cTn id="55" dur="500"/>
                                        <p:tgtEl>
                                          <p:spTgt spid="1937"/>
                                        </p:tgtEl>
                                      </p:cBhvr>
                                    </p:animEffect>
                                  </p:childTnLst>
                                </p:cTn>
                              </p:par>
                              <p:par>
                                <p:cTn id="56" presetID="10" presetClass="entr" presetSubtype="0" fill="hold" nodeType="withEffect">
                                  <p:stCondLst>
                                    <p:cond delay="0"/>
                                  </p:stCondLst>
                                  <p:childTnLst>
                                    <p:set>
                                      <p:cBhvr>
                                        <p:cTn id="57" dur="1" fill="hold">
                                          <p:stCondLst>
                                            <p:cond delay="0"/>
                                          </p:stCondLst>
                                        </p:cTn>
                                        <p:tgtEl>
                                          <p:spTgt spid="1936"/>
                                        </p:tgtEl>
                                        <p:attrNameLst>
                                          <p:attrName>style.visibility</p:attrName>
                                        </p:attrNameLst>
                                      </p:cBhvr>
                                      <p:to>
                                        <p:strVal val="visible"/>
                                      </p:to>
                                    </p:set>
                                    <p:animEffect transition="in" filter="fade">
                                      <p:cBhvr>
                                        <p:cTn id="58" dur="500"/>
                                        <p:tgtEl>
                                          <p:spTgt spid="1936"/>
                                        </p:tgtEl>
                                      </p:cBhvr>
                                    </p:animEffect>
                                  </p:childTnLst>
                                </p:cTn>
                              </p:par>
                              <p:par>
                                <p:cTn id="59" presetID="10" presetClass="entr" presetSubtype="0" fill="hold" nodeType="withEffect">
                                  <p:stCondLst>
                                    <p:cond delay="0"/>
                                  </p:stCondLst>
                                  <p:childTnLst>
                                    <p:set>
                                      <p:cBhvr>
                                        <p:cTn id="60" dur="1" fill="hold">
                                          <p:stCondLst>
                                            <p:cond delay="0"/>
                                          </p:stCondLst>
                                        </p:cTn>
                                        <p:tgtEl>
                                          <p:spTgt spid="1944"/>
                                        </p:tgtEl>
                                        <p:attrNameLst>
                                          <p:attrName>style.visibility</p:attrName>
                                        </p:attrNameLst>
                                      </p:cBhvr>
                                      <p:to>
                                        <p:strVal val="visible"/>
                                      </p:to>
                                    </p:set>
                                    <p:animEffect transition="in" filter="fade">
                                      <p:cBhvr>
                                        <p:cTn id="61" dur="500"/>
                                        <p:tgtEl>
                                          <p:spTgt spid="1944"/>
                                        </p:tgtEl>
                                      </p:cBhvr>
                                    </p:animEffect>
                                  </p:childTnLst>
                                </p:cTn>
                              </p:par>
                              <p:par>
                                <p:cTn id="62" presetID="10" presetClass="entr" presetSubtype="0" fill="hold" nodeType="withEffect">
                                  <p:stCondLst>
                                    <p:cond delay="0"/>
                                  </p:stCondLst>
                                  <p:childTnLst>
                                    <p:set>
                                      <p:cBhvr>
                                        <p:cTn id="63" dur="1" fill="hold">
                                          <p:stCondLst>
                                            <p:cond delay="0"/>
                                          </p:stCondLst>
                                        </p:cTn>
                                        <p:tgtEl>
                                          <p:spTgt spid="1939"/>
                                        </p:tgtEl>
                                        <p:attrNameLst>
                                          <p:attrName>style.visibility</p:attrName>
                                        </p:attrNameLst>
                                      </p:cBhvr>
                                      <p:to>
                                        <p:strVal val="visible"/>
                                      </p:to>
                                    </p:set>
                                    <p:animEffect transition="in" filter="fade">
                                      <p:cBhvr>
                                        <p:cTn id="64" dur="500"/>
                                        <p:tgtEl>
                                          <p:spTgt spid="1939"/>
                                        </p:tgtEl>
                                      </p:cBhvr>
                                    </p:animEffect>
                                  </p:childTnLst>
                                </p:cTn>
                              </p:par>
                              <p:par>
                                <p:cTn id="65" presetID="10" presetClass="entr" presetSubtype="0" fill="hold" nodeType="withEffect">
                                  <p:stCondLst>
                                    <p:cond delay="0"/>
                                  </p:stCondLst>
                                  <p:childTnLst>
                                    <p:set>
                                      <p:cBhvr>
                                        <p:cTn id="66" dur="1" fill="hold">
                                          <p:stCondLst>
                                            <p:cond delay="0"/>
                                          </p:stCondLst>
                                        </p:cTn>
                                        <p:tgtEl>
                                          <p:spTgt spid="1938"/>
                                        </p:tgtEl>
                                        <p:attrNameLst>
                                          <p:attrName>style.visibility</p:attrName>
                                        </p:attrNameLst>
                                      </p:cBhvr>
                                      <p:to>
                                        <p:strVal val="visible"/>
                                      </p:to>
                                    </p:set>
                                    <p:animEffect transition="in" filter="fade">
                                      <p:cBhvr>
                                        <p:cTn id="67" dur="500"/>
                                        <p:tgtEl>
                                          <p:spTgt spid="193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946"/>
                                        </p:tgtEl>
                                        <p:attrNameLst>
                                          <p:attrName>style.visibility</p:attrName>
                                        </p:attrNameLst>
                                      </p:cBhvr>
                                      <p:to>
                                        <p:strVal val="visible"/>
                                      </p:to>
                                    </p:set>
                                    <p:animEffect transition="in" filter="fade">
                                      <p:cBhvr>
                                        <p:cTn id="72" dur="500"/>
                                        <p:tgtEl>
                                          <p:spTgt spid="1946"/>
                                        </p:tgtEl>
                                      </p:cBhvr>
                                    </p:animEffect>
                                  </p:childTnLst>
                                </p:cTn>
                              </p:par>
                              <p:par>
                                <p:cTn id="73" presetID="10" presetClass="entr" presetSubtype="0" fill="hold" nodeType="withEffect">
                                  <p:stCondLst>
                                    <p:cond delay="0"/>
                                  </p:stCondLst>
                                  <p:childTnLst>
                                    <p:set>
                                      <p:cBhvr>
                                        <p:cTn id="74" dur="1" fill="hold">
                                          <p:stCondLst>
                                            <p:cond delay="0"/>
                                          </p:stCondLst>
                                        </p:cTn>
                                        <p:tgtEl>
                                          <p:spTgt spid="1945"/>
                                        </p:tgtEl>
                                        <p:attrNameLst>
                                          <p:attrName>style.visibility</p:attrName>
                                        </p:attrNameLst>
                                      </p:cBhvr>
                                      <p:to>
                                        <p:strVal val="visible"/>
                                      </p:to>
                                    </p:set>
                                    <p:animEffect transition="in" filter="fade">
                                      <p:cBhvr>
                                        <p:cTn id="75" dur="500"/>
                                        <p:tgtEl>
                                          <p:spTgt spid="194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949"/>
                                        </p:tgtEl>
                                        <p:attrNameLst>
                                          <p:attrName>style.visibility</p:attrName>
                                        </p:attrNameLst>
                                      </p:cBhvr>
                                      <p:to>
                                        <p:strVal val="visible"/>
                                      </p:to>
                                    </p:set>
                                    <p:animEffect transition="in" filter="fade">
                                      <p:cBhvr>
                                        <p:cTn id="80" dur="500"/>
                                        <p:tgtEl>
                                          <p:spTgt spid="1949"/>
                                        </p:tgtEl>
                                      </p:cBhvr>
                                    </p:animEffect>
                                  </p:childTnLst>
                                </p:cTn>
                              </p:par>
                              <p:par>
                                <p:cTn id="81" presetID="10" presetClass="entr" presetSubtype="0" fill="hold" nodeType="withEffect">
                                  <p:stCondLst>
                                    <p:cond delay="0"/>
                                  </p:stCondLst>
                                  <p:childTnLst>
                                    <p:set>
                                      <p:cBhvr>
                                        <p:cTn id="82" dur="1" fill="hold">
                                          <p:stCondLst>
                                            <p:cond delay="0"/>
                                          </p:stCondLst>
                                        </p:cTn>
                                        <p:tgtEl>
                                          <p:spTgt spid="1957"/>
                                        </p:tgtEl>
                                        <p:attrNameLst>
                                          <p:attrName>style.visibility</p:attrName>
                                        </p:attrNameLst>
                                      </p:cBhvr>
                                      <p:to>
                                        <p:strVal val="visible"/>
                                      </p:to>
                                    </p:set>
                                    <p:animEffect transition="in" filter="fade">
                                      <p:cBhvr>
                                        <p:cTn id="83" dur="500"/>
                                        <p:tgtEl>
                                          <p:spTgt spid="1957"/>
                                        </p:tgtEl>
                                      </p:cBhvr>
                                    </p:animEffect>
                                  </p:childTnLst>
                                </p:cTn>
                              </p:par>
                              <p:par>
                                <p:cTn id="84" presetID="10" presetClass="entr" presetSubtype="0" fill="hold" nodeType="withEffect">
                                  <p:stCondLst>
                                    <p:cond delay="0"/>
                                  </p:stCondLst>
                                  <p:childTnLst>
                                    <p:set>
                                      <p:cBhvr>
                                        <p:cTn id="85" dur="1" fill="hold">
                                          <p:stCondLst>
                                            <p:cond delay="0"/>
                                          </p:stCondLst>
                                        </p:cTn>
                                        <p:tgtEl>
                                          <p:spTgt spid="1958"/>
                                        </p:tgtEl>
                                        <p:attrNameLst>
                                          <p:attrName>style.visibility</p:attrName>
                                        </p:attrNameLst>
                                      </p:cBhvr>
                                      <p:to>
                                        <p:strVal val="visible"/>
                                      </p:to>
                                    </p:set>
                                    <p:animEffect transition="in" filter="fade">
                                      <p:cBhvr>
                                        <p:cTn id="86" dur="500"/>
                                        <p:tgtEl>
                                          <p:spTgt spid="1958"/>
                                        </p:tgtEl>
                                      </p:cBhvr>
                                    </p:animEffect>
                                  </p:childTnLst>
                                </p:cTn>
                              </p:par>
                              <p:par>
                                <p:cTn id="87" presetID="10" presetClass="entr" presetSubtype="0" fill="hold" nodeType="withEffect">
                                  <p:stCondLst>
                                    <p:cond delay="0"/>
                                  </p:stCondLst>
                                  <p:childTnLst>
                                    <p:set>
                                      <p:cBhvr>
                                        <p:cTn id="88" dur="1" fill="hold">
                                          <p:stCondLst>
                                            <p:cond delay="0"/>
                                          </p:stCondLst>
                                        </p:cTn>
                                        <p:tgtEl>
                                          <p:spTgt spid="1959"/>
                                        </p:tgtEl>
                                        <p:attrNameLst>
                                          <p:attrName>style.visibility</p:attrName>
                                        </p:attrNameLst>
                                      </p:cBhvr>
                                      <p:to>
                                        <p:strVal val="visible"/>
                                      </p:to>
                                    </p:set>
                                    <p:animEffect transition="in" filter="fade">
                                      <p:cBhvr>
                                        <p:cTn id="89" dur="500"/>
                                        <p:tgtEl>
                                          <p:spTgt spid="195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1948"/>
                                        </p:tgtEl>
                                        <p:attrNameLst>
                                          <p:attrName>style.visibility</p:attrName>
                                        </p:attrNameLst>
                                      </p:cBhvr>
                                      <p:to>
                                        <p:strVal val="visible"/>
                                      </p:to>
                                    </p:set>
                                    <p:animEffect transition="in" filter="fade">
                                      <p:cBhvr>
                                        <p:cTn id="94" dur="500"/>
                                        <p:tgtEl>
                                          <p:spTgt spid="1948"/>
                                        </p:tgtEl>
                                      </p:cBhvr>
                                    </p:animEffect>
                                  </p:childTnLst>
                                </p:cTn>
                              </p:par>
                              <p:par>
                                <p:cTn id="95" presetID="10" presetClass="entr" presetSubtype="0" fill="hold" nodeType="withEffect">
                                  <p:stCondLst>
                                    <p:cond delay="0"/>
                                  </p:stCondLst>
                                  <p:childTnLst>
                                    <p:set>
                                      <p:cBhvr>
                                        <p:cTn id="96" dur="1" fill="hold">
                                          <p:stCondLst>
                                            <p:cond delay="0"/>
                                          </p:stCondLst>
                                        </p:cTn>
                                        <p:tgtEl>
                                          <p:spTgt spid="1947"/>
                                        </p:tgtEl>
                                        <p:attrNameLst>
                                          <p:attrName>style.visibility</p:attrName>
                                        </p:attrNameLst>
                                      </p:cBhvr>
                                      <p:to>
                                        <p:strVal val="visible"/>
                                      </p:to>
                                    </p:set>
                                    <p:animEffect transition="in" filter="fade">
                                      <p:cBhvr>
                                        <p:cTn id="97" dur="500"/>
                                        <p:tgtEl>
                                          <p:spTgt spid="1947"/>
                                        </p:tgtEl>
                                      </p:cBhvr>
                                    </p:animEffect>
                                  </p:childTnLst>
                                </p:cTn>
                              </p:par>
                              <p:par>
                                <p:cTn id="98" presetID="10" presetClass="entr" presetSubtype="0" fill="hold" nodeType="withEffect">
                                  <p:stCondLst>
                                    <p:cond delay="0"/>
                                  </p:stCondLst>
                                  <p:childTnLst>
                                    <p:set>
                                      <p:cBhvr>
                                        <p:cTn id="99" dur="1" fill="hold">
                                          <p:stCondLst>
                                            <p:cond delay="0"/>
                                          </p:stCondLst>
                                        </p:cTn>
                                        <p:tgtEl>
                                          <p:spTgt spid="1950"/>
                                        </p:tgtEl>
                                        <p:attrNameLst>
                                          <p:attrName>style.visibility</p:attrName>
                                        </p:attrNameLst>
                                      </p:cBhvr>
                                      <p:to>
                                        <p:strVal val="visible"/>
                                      </p:to>
                                    </p:set>
                                    <p:animEffect transition="in" filter="fade">
                                      <p:cBhvr>
                                        <p:cTn id="100" dur="500"/>
                                        <p:tgtEl>
                                          <p:spTgt spid="195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929"/>
                                        </p:tgtEl>
                                        <p:attrNameLst>
                                          <p:attrName>style.visibility</p:attrName>
                                        </p:attrNameLst>
                                      </p:cBhvr>
                                      <p:to>
                                        <p:strVal val="visible"/>
                                      </p:to>
                                    </p:set>
                                    <p:animEffect transition="in" filter="fade">
                                      <p:cBhvr>
                                        <p:cTn id="105" dur="500"/>
                                        <p:tgtEl>
                                          <p:spTgt spid="1929"/>
                                        </p:tgtEl>
                                      </p:cBhvr>
                                    </p:animEffect>
                                  </p:childTnLst>
                                </p:cTn>
                              </p:par>
                              <p:par>
                                <p:cTn id="106" presetID="10" presetClass="entr" presetSubtype="0" fill="hold" nodeType="withEffect">
                                  <p:stCondLst>
                                    <p:cond delay="0"/>
                                  </p:stCondLst>
                                  <p:childTnLst>
                                    <p:set>
                                      <p:cBhvr>
                                        <p:cTn id="107" dur="1" fill="hold">
                                          <p:stCondLst>
                                            <p:cond delay="0"/>
                                          </p:stCondLst>
                                        </p:cTn>
                                        <p:tgtEl>
                                          <p:spTgt spid="1928"/>
                                        </p:tgtEl>
                                        <p:attrNameLst>
                                          <p:attrName>style.visibility</p:attrName>
                                        </p:attrNameLst>
                                      </p:cBhvr>
                                      <p:to>
                                        <p:strVal val="visible"/>
                                      </p:to>
                                    </p:set>
                                    <p:animEffect transition="in" filter="fade">
                                      <p:cBhvr>
                                        <p:cTn id="108" dur="500"/>
                                        <p:tgtEl>
                                          <p:spTgt spid="1928"/>
                                        </p:tgtEl>
                                      </p:cBhvr>
                                    </p:animEffect>
                                  </p:childTnLst>
                                </p:cTn>
                              </p:par>
                              <p:par>
                                <p:cTn id="109" presetID="10" presetClass="entr" presetSubtype="0" fill="hold" nodeType="withEffect">
                                  <p:stCondLst>
                                    <p:cond delay="0"/>
                                  </p:stCondLst>
                                  <p:childTnLst>
                                    <p:set>
                                      <p:cBhvr>
                                        <p:cTn id="110" dur="1" fill="hold">
                                          <p:stCondLst>
                                            <p:cond delay="0"/>
                                          </p:stCondLst>
                                        </p:cTn>
                                        <p:tgtEl>
                                          <p:spTgt spid="1942"/>
                                        </p:tgtEl>
                                        <p:attrNameLst>
                                          <p:attrName>style.visibility</p:attrName>
                                        </p:attrNameLst>
                                      </p:cBhvr>
                                      <p:to>
                                        <p:strVal val="visible"/>
                                      </p:to>
                                    </p:set>
                                    <p:animEffect transition="in" filter="fade">
                                      <p:cBhvr>
                                        <p:cTn id="111" dur="500"/>
                                        <p:tgtEl>
                                          <p:spTgt spid="1942"/>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961"/>
                                        </p:tgtEl>
                                        <p:attrNameLst>
                                          <p:attrName>style.visibility</p:attrName>
                                        </p:attrNameLst>
                                      </p:cBhvr>
                                      <p:to>
                                        <p:strVal val="visible"/>
                                      </p:to>
                                    </p:set>
                                    <p:animEffect transition="in" filter="fade">
                                      <p:cBhvr>
                                        <p:cTn id="116" dur="500"/>
                                        <p:tgtEl>
                                          <p:spTgt spid="1961"/>
                                        </p:tgtEl>
                                      </p:cBhvr>
                                    </p:animEffect>
                                  </p:childTnLst>
                                </p:cTn>
                              </p:par>
                              <p:par>
                                <p:cTn id="117" presetID="10" presetClass="entr" presetSubtype="0" fill="hold" nodeType="withEffect">
                                  <p:stCondLst>
                                    <p:cond delay="0"/>
                                  </p:stCondLst>
                                  <p:childTnLst>
                                    <p:set>
                                      <p:cBhvr>
                                        <p:cTn id="118" dur="1" fill="hold">
                                          <p:stCondLst>
                                            <p:cond delay="0"/>
                                          </p:stCondLst>
                                        </p:cTn>
                                        <p:tgtEl>
                                          <p:spTgt spid="1960"/>
                                        </p:tgtEl>
                                        <p:attrNameLst>
                                          <p:attrName>style.visibility</p:attrName>
                                        </p:attrNameLst>
                                      </p:cBhvr>
                                      <p:to>
                                        <p:strVal val="visible"/>
                                      </p:to>
                                    </p:set>
                                    <p:animEffect transition="in" filter="fade">
                                      <p:cBhvr>
                                        <p:cTn id="119" dur="500"/>
                                        <p:tgtEl>
                                          <p:spTgt spid="1960"/>
                                        </p:tgtEl>
                                      </p:cBhvr>
                                    </p:animEffect>
                                  </p:childTnLst>
                                </p:cTn>
                              </p:par>
                              <p:par>
                                <p:cTn id="120" presetID="10" presetClass="entr" presetSubtype="0" fill="hold" nodeType="withEffect">
                                  <p:stCondLst>
                                    <p:cond delay="0"/>
                                  </p:stCondLst>
                                  <p:childTnLst>
                                    <p:set>
                                      <p:cBhvr>
                                        <p:cTn id="121" dur="1" fill="hold">
                                          <p:stCondLst>
                                            <p:cond delay="0"/>
                                          </p:stCondLst>
                                        </p:cTn>
                                        <p:tgtEl>
                                          <p:spTgt spid="1962"/>
                                        </p:tgtEl>
                                        <p:attrNameLst>
                                          <p:attrName>style.visibility</p:attrName>
                                        </p:attrNameLst>
                                      </p:cBhvr>
                                      <p:to>
                                        <p:strVal val="visible"/>
                                      </p:to>
                                    </p:set>
                                    <p:animEffect transition="in" filter="fade">
                                      <p:cBhvr>
                                        <p:cTn id="122" dur="500"/>
                                        <p:tgtEl>
                                          <p:spTgt spid="1962"/>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nodeType="clickEffect">
                                  <p:stCondLst>
                                    <p:cond delay="0"/>
                                  </p:stCondLst>
                                  <p:childTnLst>
                                    <p:set>
                                      <p:cBhvr>
                                        <p:cTn id="126" dur="1" fill="hold">
                                          <p:stCondLst>
                                            <p:cond delay="0"/>
                                          </p:stCondLst>
                                        </p:cTn>
                                        <p:tgtEl>
                                          <p:spTgt spid="1954"/>
                                        </p:tgtEl>
                                        <p:attrNameLst>
                                          <p:attrName>style.visibility</p:attrName>
                                        </p:attrNameLst>
                                      </p:cBhvr>
                                      <p:to>
                                        <p:strVal val="visible"/>
                                      </p:to>
                                    </p:set>
                                    <p:animEffect transition="in" filter="fade">
                                      <p:cBhvr>
                                        <p:cTn id="127" dur="500"/>
                                        <p:tgtEl>
                                          <p:spTgt spid="1954"/>
                                        </p:tgtEl>
                                      </p:cBhvr>
                                    </p:animEffect>
                                  </p:childTnLst>
                                </p:cTn>
                              </p:par>
                              <p:par>
                                <p:cTn id="128" presetID="10" presetClass="entr" presetSubtype="0" fill="hold" nodeType="withEffect">
                                  <p:stCondLst>
                                    <p:cond delay="0"/>
                                  </p:stCondLst>
                                  <p:childTnLst>
                                    <p:set>
                                      <p:cBhvr>
                                        <p:cTn id="129" dur="1" fill="hold">
                                          <p:stCondLst>
                                            <p:cond delay="0"/>
                                          </p:stCondLst>
                                        </p:cTn>
                                        <p:tgtEl>
                                          <p:spTgt spid="1952"/>
                                        </p:tgtEl>
                                        <p:attrNameLst>
                                          <p:attrName>style.visibility</p:attrName>
                                        </p:attrNameLst>
                                      </p:cBhvr>
                                      <p:to>
                                        <p:strVal val="visible"/>
                                      </p:to>
                                    </p:set>
                                    <p:animEffect transition="in" filter="fade">
                                      <p:cBhvr>
                                        <p:cTn id="130" dur="500"/>
                                        <p:tgtEl>
                                          <p:spTgt spid="1952"/>
                                        </p:tgtEl>
                                      </p:cBhvr>
                                    </p:animEffect>
                                  </p:childTnLst>
                                </p:cTn>
                              </p:par>
                              <p:par>
                                <p:cTn id="131" presetID="10" presetClass="entr" presetSubtype="0" fill="hold" nodeType="withEffect">
                                  <p:stCondLst>
                                    <p:cond delay="0"/>
                                  </p:stCondLst>
                                  <p:childTnLst>
                                    <p:set>
                                      <p:cBhvr>
                                        <p:cTn id="132" dur="1" fill="hold">
                                          <p:stCondLst>
                                            <p:cond delay="0"/>
                                          </p:stCondLst>
                                        </p:cTn>
                                        <p:tgtEl>
                                          <p:spTgt spid="1953"/>
                                        </p:tgtEl>
                                        <p:attrNameLst>
                                          <p:attrName>style.visibility</p:attrName>
                                        </p:attrNameLst>
                                      </p:cBhvr>
                                      <p:to>
                                        <p:strVal val="visible"/>
                                      </p:to>
                                    </p:set>
                                    <p:animEffect transition="in" filter="fade">
                                      <p:cBhvr>
                                        <p:cTn id="133" dur="500"/>
                                        <p:tgtEl>
                                          <p:spTgt spid="1953"/>
                                        </p:tgtEl>
                                      </p:cBhvr>
                                    </p:animEffect>
                                  </p:childTnLst>
                                </p:cTn>
                              </p:par>
                              <p:par>
                                <p:cTn id="134" presetID="10" presetClass="entr" presetSubtype="0" fill="hold" nodeType="withEffect">
                                  <p:stCondLst>
                                    <p:cond delay="0"/>
                                  </p:stCondLst>
                                  <p:childTnLst>
                                    <p:set>
                                      <p:cBhvr>
                                        <p:cTn id="135" dur="1" fill="hold">
                                          <p:stCondLst>
                                            <p:cond delay="0"/>
                                          </p:stCondLst>
                                        </p:cTn>
                                        <p:tgtEl>
                                          <p:spTgt spid="1951"/>
                                        </p:tgtEl>
                                        <p:attrNameLst>
                                          <p:attrName>style.visibility</p:attrName>
                                        </p:attrNameLst>
                                      </p:cBhvr>
                                      <p:to>
                                        <p:strVal val="visible"/>
                                      </p:to>
                                    </p:set>
                                    <p:animEffect transition="in" filter="fade">
                                      <p:cBhvr>
                                        <p:cTn id="136" dur="500"/>
                                        <p:tgtEl>
                                          <p:spTgt spid="1951"/>
                                        </p:tgtEl>
                                      </p:cBhvr>
                                    </p:animEffect>
                                  </p:childTnLst>
                                </p:cTn>
                              </p:par>
                              <p:par>
                                <p:cTn id="137" presetID="10" presetClass="entr" presetSubtype="0" fill="hold" nodeType="withEffect">
                                  <p:stCondLst>
                                    <p:cond delay="0"/>
                                  </p:stCondLst>
                                  <p:childTnLst>
                                    <p:set>
                                      <p:cBhvr>
                                        <p:cTn id="138" dur="1" fill="hold">
                                          <p:stCondLst>
                                            <p:cond delay="0"/>
                                          </p:stCondLst>
                                        </p:cTn>
                                        <p:tgtEl>
                                          <p:spTgt spid="1963"/>
                                        </p:tgtEl>
                                        <p:attrNameLst>
                                          <p:attrName>style.visibility</p:attrName>
                                        </p:attrNameLst>
                                      </p:cBhvr>
                                      <p:to>
                                        <p:strVal val="visible"/>
                                      </p:to>
                                    </p:set>
                                    <p:animEffect transition="in" filter="fade">
                                      <p:cBhvr>
                                        <p:cTn id="139" dur="500"/>
                                        <p:tgtEl>
                                          <p:spTgt spid="1963"/>
                                        </p:tgtEl>
                                      </p:cBhvr>
                                    </p:animEffect>
                                  </p:childTnLst>
                                </p:cTn>
                              </p:par>
                              <p:par>
                                <p:cTn id="140" presetID="10" presetClass="entr" presetSubtype="0" fill="hold" nodeType="withEffect">
                                  <p:stCondLst>
                                    <p:cond delay="0"/>
                                  </p:stCondLst>
                                  <p:childTnLst>
                                    <p:set>
                                      <p:cBhvr>
                                        <p:cTn id="141" dur="1" fill="hold">
                                          <p:stCondLst>
                                            <p:cond delay="0"/>
                                          </p:stCondLst>
                                        </p:cTn>
                                        <p:tgtEl>
                                          <p:spTgt spid="1955"/>
                                        </p:tgtEl>
                                        <p:attrNameLst>
                                          <p:attrName>style.visibility</p:attrName>
                                        </p:attrNameLst>
                                      </p:cBhvr>
                                      <p:to>
                                        <p:strVal val="visible"/>
                                      </p:to>
                                    </p:set>
                                    <p:animEffect transition="in" filter="fade">
                                      <p:cBhvr>
                                        <p:cTn id="142" dur="500"/>
                                        <p:tgtEl>
                                          <p:spTgt spid="1955"/>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964"/>
                                        </p:tgtEl>
                                        <p:attrNameLst>
                                          <p:attrName>style.visibility</p:attrName>
                                        </p:attrNameLst>
                                      </p:cBhvr>
                                      <p:to>
                                        <p:strVal val="visible"/>
                                      </p:to>
                                    </p:set>
                                    <p:animEffect transition="in" filter="fade">
                                      <p:cBhvr>
                                        <p:cTn id="147" dur="500"/>
                                        <p:tgtEl>
                                          <p:spTgt spid="1964"/>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nodeType="clickEffect">
                                  <p:stCondLst>
                                    <p:cond delay="0"/>
                                  </p:stCondLst>
                                  <p:childTnLst>
                                    <p:set>
                                      <p:cBhvr>
                                        <p:cTn id="151" dur="1" fill="hold">
                                          <p:stCondLst>
                                            <p:cond delay="0"/>
                                          </p:stCondLst>
                                        </p:cTn>
                                        <p:tgtEl>
                                          <p:spTgt spid="1933"/>
                                        </p:tgtEl>
                                        <p:attrNameLst>
                                          <p:attrName>style.visibility</p:attrName>
                                        </p:attrNameLst>
                                      </p:cBhvr>
                                      <p:to>
                                        <p:strVal val="visible"/>
                                      </p:to>
                                    </p:set>
                                    <p:animEffect transition="in" filter="fade">
                                      <p:cBhvr>
                                        <p:cTn id="152" dur="500"/>
                                        <p:tgtEl>
                                          <p:spTgt spid="1933"/>
                                        </p:tgtEl>
                                      </p:cBhvr>
                                    </p:animEffect>
                                  </p:childTnLst>
                                </p:cTn>
                              </p:par>
                              <p:par>
                                <p:cTn id="153" presetID="10" presetClass="entr" presetSubtype="0" fill="hold" nodeType="withEffect">
                                  <p:stCondLst>
                                    <p:cond delay="0"/>
                                  </p:stCondLst>
                                  <p:childTnLst>
                                    <p:set>
                                      <p:cBhvr>
                                        <p:cTn id="154" dur="1" fill="hold">
                                          <p:stCondLst>
                                            <p:cond delay="0"/>
                                          </p:stCondLst>
                                        </p:cTn>
                                        <p:tgtEl>
                                          <p:spTgt spid="1932"/>
                                        </p:tgtEl>
                                        <p:attrNameLst>
                                          <p:attrName>style.visibility</p:attrName>
                                        </p:attrNameLst>
                                      </p:cBhvr>
                                      <p:to>
                                        <p:strVal val="visible"/>
                                      </p:to>
                                    </p:set>
                                    <p:animEffect transition="in" filter="fade">
                                      <p:cBhvr>
                                        <p:cTn id="155" dur="500"/>
                                        <p:tgtEl>
                                          <p:spTgt spid="1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70" name="Google Shape;1970;g2fd34e9c2ce_3_2805"/>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FFFFFF"/>
              </a:buClr>
              <a:buSzPts val="3300"/>
              <a:buFont typeface="Calibri"/>
              <a:buNone/>
            </a:pPr>
            <a:r>
              <a:rPr lang="en-US" dirty="0">
                <a:latin typeface="Arial"/>
                <a:cs typeface="Arial"/>
              </a:rPr>
              <a:t>Key elements of systematic problem solving</a:t>
            </a:r>
            <a:endParaRPr dirty="0">
              <a:latin typeface="Arial"/>
              <a:cs typeface="Arial"/>
            </a:endParaRPr>
          </a:p>
        </p:txBody>
      </p:sp>
      <p:sp>
        <p:nvSpPr>
          <p:cNvPr id="1971" name="Google Shape;1971;g2fd34e9c2ce_3_2805"/>
          <p:cNvSpPr txBox="1">
            <a:spLocks noGrp="1"/>
          </p:cNvSpPr>
          <p:nvPr>
            <p:ph idx="1"/>
          </p:nvPr>
        </p:nvSpPr>
        <p:spPr>
          <a:prstGeom prst="rect">
            <a:avLst/>
          </a:prstGeom>
          <a:noFill/>
          <a:ln>
            <a:noFill/>
          </a:ln>
        </p:spPr>
        <p:txBody>
          <a:bodyPr spcFirstLastPara="1" wrap="square" lIns="68575" tIns="34275" rIns="68575" bIns="34275" numCol="2" anchor="ctr" anchorCtr="0">
            <a:noAutofit/>
          </a:bodyPr>
          <a:lstStyle/>
          <a:p>
            <a:pPr marL="177800" lvl="0" indent="-177800" algn="l" rtl="0">
              <a:lnSpc>
                <a:spcPct val="90000"/>
              </a:lnSpc>
              <a:spcBef>
                <a:spcPts val="0"/>
              </a:spcBef>
              <a:spcAft>
                <a:spcPts val="0"/>
              </a:spcAft>
              <a:buClr>
                <a:schemeClr val="dk1"/>
              </a:buClr>
              <a:buSzPts val="1800"/>
              <a:buChar char="•"/>
            </a:pPr>
            <a:r>
              <a:rPr lang="en-US" sz="1600" dirty="0"/>
              <a:t>Identify problem</a:t>
            </a:r>
            <a:endParaRPr sz="1400" dirty="0"/>
          </a:p>
          <a:p>
            <a:pPr marL="520700" lvl="1" indent="-177800" algn="l" rtl="0">
              <a:lnSpc>
                <a:spcPct val="90000"/>
              </a:lnSpc>
              <a:spcBef>
                <a:spcPts val="400"/>
              </a:spcBef>
              <a:spcAft>
                <a:spcPts val="0"/>
              </a:spcAft>
              <a:buClr>
                <a:schemeClr val="dk1"/>
              </a:buClr>
              <a:buSzPts val="1800"/>
              <a:buChar char="•"/>
            </a:pPr>
            <a:r>
              <a:rPr lang="en-US" sz="1200" dirty="0"/>
              <a:t>“You have to ask the right questions”</a:t>
            </a:r>
            <a:endParaRPr sz="1200" dirty="0"/>
          </a:p>
          <a:p>
            <a:pPr marL="177800" lvl="0" indent="-177800" algn="l" rtl="0">
              <a:lnSpc>
                <a:spcPct val="90000"/>
              </a:lnSpc>
              <a:spcBef>
                <a:spcPts val="800"/>
              </a:spcBef>
              <a:spcAft>
                <a:spcPts val="0"/>
              </a:spcAft>
              <a:buClr>
                <a:schemeClr val="dk1"/>
              </a:buClr>
              <a:buSzPts val="1800"/>
              <a:buChar char="•"/>
            </a:pPr>
            <a:r>
              <a:rPr lang="en-US" sz="1600" dirty="0"/>
              <a:t>Disassemble the problem into smaller units (if possible)</a:t>
            </a:r>
            <a:endParaRPr sz="1400" dirty="0"/>
          </a:p>
          <a:p>
            <a:pPr marL="520700" lvl="1" indent="-177800" algn="l" rtl="0">
              <a:lnSpc>
                <a:spcPct val="90000"/>
              </a:lnSpc>
              <a:spcBef>
                <a:spcPts val="400"/>
              </a:spcBef>
              <a:spcAft>
                <a:spcPts val="0"/>
              </a:spcAft>
              <a:buClr>
                <a:schemeClr val="dk1"/>
              </a:buClr>
              <a:buSzPts val="1800"/>
              <a:buChar char="•"/>
            </a:pPr>
            <a:r>
              <a:rPr lang="en-US" sz="1200" dirty="0"/>
              <a:t>Discover underlying or contributing causes</a:t>
            </a:r>
            <a:endParaRPr sz="1200" dirty="0"/>
          </a:p>
          <a:p>
            <a:pPr marL="520700" lvl="1" indent="-177800" algn="l" rtl="0">
              <a:lnSpc>
                <a:spcPct val="90000"/>
              </a:lnSpc>
              <a:spcBef>
                <a:spcPts val="400"/>
              </a:spcBef>
              <a:spcAft>
                <a:spcPts val="0"/>
              </a:spcAft>
              <a:buClr>
                <a:schemeClr val="dk1"/>
              </a:buClr>
              <a:buSzPts val="1800"/>
              <a:buChar char="•"/>
            </a:pPr>
            <a:r>
              <a:rPr lang="en-US" sz="1200" dirty="0"/>
              <a:t>Look for patterns</a:t>
            </a:r>
            <a:endParaRPr sz="1200" dirty="0"/>
          </a:p>
          <a:p>
            <a:pPr marL="520700" lvl="1" indent="-177800" algn="l" rtl="0">
              <a:lnSpc>
                <a:spcPct val="90000"/>
              </a:lnSpc>
              <a:spcBef>
                <a:spcPts val="400"/>
              </a:spcBef>
              <a:spcAft>
                <a:spcPts val="0"/>
              </a:spcAft>
              <a:buClr>
                <a:schemeClr val="dk1"/>
              </a:buClr>
              <a:buSzPts val="1800"/>
              <a:buChar char="•"/>
            </a:pPr>
            <a:r>
              <a:rPr lang="en-US" sz="1200" dirty="0"/>
              <a:t>Identify biases</a:t>
            </a:r>
            <a:endParaRPr sz="1200" dirty="0"/>
          </a:p>
          <a:p>
            <a:pPr marL="520700" lvl="1" indent="-177800" algn="l" rtl="0">
              <a:lnSpc>
                <a:spcPct val="90000"/>
              </a:lnSpc>
              <a:spcBef>
                <a:spcPts val="400"/>
              </a:spcBef>
              <a:spcAft>
                <a:spcPts val="0"/>
              </a:spcAft>
              <a:buClr>
                <a:schemeClr val="dk1"/>
              </a:buClr>
              <a:buSzPts val="1800"/>
              <a:buChar char="•"/>
            </a:pPr>
            <a:r>
              <a:rPr lang="en-US" sz="1200" dirty="0"/>
              <a:t>Quantify assumptions</a:t>
            </a:r>
          </a:p>
          <a:p>
            <a:pPr marL="520700" lvl="1" indent="-177800" algn="l" rtl="0">
              <a:lnSpc>
                <a:spcPct val="90000"/>
              </a:lnSpc>
              <a:spcBef>
                <a:spcPts val="400"/>
              </a:spcBef>
              <a:spcAft>
                <a:spcPts val="0"/>
              </a:spcAft>
              <a:buClr>
                <a:schemeClr val="dk1"/>
              </a:buClr>
              <a:buSzPts val="1800"/>
              <a:buChar char="•"/>
            </a:pPr>
            <a:endParaRPr lang="en-US" sz="1200" dirty="0"/>
          </a:p>
          <a:p>
            <a:pPr marL="520700" lvl="1" indent="-177800" algn="l" rtl="0">
              <a:lnSpc>
                <a:spcPct val="90000"/>
              </a:lnSpc>
              <a:spcBef>
                <a:spcPts val="400"/>
              </a:spcBef>
              <a:spcAft>
                <a:spcPts val="0"/>
              </a:spcAft>
              <a:buClr>
                <a:schemeClr val="dk1"/>
              </a:buClr>
              <a:buSzPts val="1800"/>
              <a:buChar char="•"/>
            </a:pPr>
            <a:endParaRPr lang="en-US" sz="1200" dirty="0"/>
          </a:p>
          <a:p>
            <a:pPr marL="342900" lvl="1" indent="0" algn="l" rtl="0">
              <a:lnSpc>
                <a:spcPct val="90000"/>
              </a:lnSpc>
              <a:spcBef>
                <a:spcPts val="400"/>
              </a:spcBef>
              <a:spcAft>
                <a:spcPts val="0"/>
              </a:spcAft>
              <a:buClr>
                <a:schemeClr val="dk1"/>
              </a:buClr>
              <a:buSzPts val="1800"/>
              <a:buNone/>
            </a:pPr>
            <a:endParaRPr lang="en-US" sz="1200" dirty="0"/>
          </a:p>
          <a:p>
            <a:pPr marL="342900" lvl="1" indent="0" algn="l" rtl="0">
              <a:lnSpc>
                <a:spcPct val="90000"/>
              </a:lnSpc>
              <a:spcBef>
                <a:spcPts val="400"/>
              </a:spcBef>
              <a:spcAft>
                <a:spcPts val="0"/>
              </a:spcAft>
              <a:buClr>
                <a:schemeClr val="dk1"/>
              </a:buClr>
              <a:buSzPts val="1800"/>
              <a:buNone/>
            </a:pPr>
            <a:endParaRPr sz="2800" dirty="0"/>
          </a:p>
          <a:p>
            <a:pPr marL="177800" lvl="0" indent="-177800" algn="l" rtl="0">
              <a:lnSpc>
                <a:spcPct val="90000"/>
              </a:lnSpc>
              <a:spcBef>
                <a:spcPts val="800"/>
              </a:spcBef>
              <a:spcAft>
                <a:spcPts val="0"/>
              </a:spcAft>
              <a:buClr>
                <a:schemeClr val="dk1"/>
              </a:buClr>
              <a:buSzPts val="1800"/>
              <a:buChar char="•"/>
            </a:pPr>
            <a:r>
              <a:rPr lang="en-US" sz="1600" dirty="0"/>
              <a:t>Develop/identify solutions to sub-problems</a:t>
            </a:r>
            <a:endParaRPr sz="1400" dirty="0"/>
          </a:p>
          <a:p>
            <a:pPr marL="520700" lvl="1" indent="-177800" algn="l" rtl="0">
              <a:lnSpc>
                <a:spcPct val="90000"/>
              </a:lnSpc>
              <a:spcBef>
                <a:spcPts val="400"/>
              </a:spcBef>
              <a:spcAft>
                <a:spcPts val="0"/>
              </a:spcAft>
              <a:buClr>
                <a:schemeClr val="dk1"/>
              </a:buClr>
              <a:buSzPts val="1800"/>
              <a:buChar char="•"/>
            </a:pPr>
            <a:r>
              <a:rPr lang="en-US" sz="1200" dirty="0"/>
              <a:t>Prioritize problem/solutions</a:t>
            </a:r>
            <a:endParaRPr sz="1200" dirty="0"/>
          </a:p>
          <a:p>
            <a:pPr marL="520700" lvl="1" indent="-177800" algn="l" rtl="0">
              <a:lnSpc>
                <a:spcPct val="90000"/>
              </a:lnSpc>
              <a:spcBef>
                <a:spcPts val="400"/>
              </a:spcBef>
              <a:spcAft>
                <a:spcPts val="0"/>
              </a:spcAft>
              <a:buClr>
                <a:schemeClr val="dk1"/>
              </a:buClr>
              <a:buSzPts val="1800"/>
              <a:buChar char="•"/>
            </a:pPr>
            <a:r>
              <a:rPr lang="en-US" sz="1200" dirty="0"/>
              <a:t>Establish dependencies and critical path items</a:t>
            </a:r>
            <a:endParaRPr sz="1200" dirty="0"/>
          </a:p>
          <a:p>
            <a:pPr marL="177800" lvl="0" indent="-177800" algn="l" rtl="0">
              <a:lnSpc>
                <a:spcPct val="90000"/>
              </a:lnSpc>
              <a:spcBef>
                <a:spcPts val="800"/>
              </a:spcBef>
              <a:spcAft>
                <a:spcPts val="0"/>
              </a:spcAft>
              <a:buClr>
                <a:schemeClr val="dk1"/>
              </a:buClr>
              <a:buSzPts val="1800"/>
              <a:buChar char="•"/>
            </a:pPr>
            <a:r>
              <a:rPr lang="en-US" sz="1600" dirty="0"/>
              <a:t>Implement solutions and monitor</a:t>
            </a:r>
            <a:endParaRPr sz="1400" dirty="0"/>
          </a:p>
          <a:p>
            <a:pPr marL="520700" lvl="1" indent="-177800" algn="l" rtl="0">
              <a:lnSpc>
                <a:spcPct val="90000"/>
              </a:lnSpc>
              <a:spcBef>
                <a:spcPts val="400"/>
              </a:spcBef>
              <a:spcAft>
                <a:spcPts val="0"/>
              </a:spcAft>
              <a:buClr>
                <a:schemeClr val="dk1"/>
              </a:buClr>
              <a:buSzPts val="1800"/>
              <a:buChar char="•"/>
            </a:pPr>
            <a:r>
              <a:rPr lang="en-US" sz="1200" dirty="0"/>
              <a:t>Quick implementation/fail fast</a:t>
            </a:r>
            <a:endParaRPr sz="1200" dirty="0"/>
          </a:p>
          <a:p>
            <a:pPr marL="177800" lvl="0" indent="-177800" algn="l" rtl="0">
              <a:lnSpc>
                <a:spcPct val="90000"/>
              </a:lnSpc>
              <a:spcBef>
                <a:spcPts val="800"/>
              </a:spcBef>
              <a:spcAft>
                <a:spcPts val="0"/>
              </a:spcAft>
              <a:buClr>
                <a:schemeClr val="dk1"/>
              </a:buClr>
              <a:buSzPts val="1800"/>
              <a:buChar char="•"/>
            </a:pPr>
            <a:r>
              <a:rPr lang="en-US" sz="1600" dirty="0"/>
              <a:t>Evaluate/modify/redo</a:t>
            </a:r>
            <a:endParaRPr sz="1400" dirty="0"/>
          </a:p>
          <a:p>
            <a:pPr marL="520700" lvl="1" indent="-177800" algn="l" rtl="0">
              <a:lnSpc>
                <a:spcPct val="90000"/>
              </a:lnSpc>
              <a:spcBef>
                <a:spcPts val="400"/>
              </a:spcBef>
              <a:spcAft>
                <a:spcPts val="0"/>
              </a:spcAft>
              <a:buClr>
                <a:schemeClr val="dk1"/>
              </a:buClr>
              <a:buSzPts val="1800"/>
              <a:buChar char="•"/>
            </a:pPr>
            <a:r>
              <a:rPr lang="en-US" sz="1200" dirty="0"/>
              <a:t>Iterative process to improve outcome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71">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71">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71">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71">
                                            <p:txEl>
                                              <p:pRg st="14" end="1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71">
                                            <p:txEl>
                                              <p:pRg st="15" end="1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71">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71">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76"/>
        <p:cNvGrpSpPr/>
        <p:nvPr/>
      </p:nvGrpSpPr>
      <p:grpSpPr>
        <a:xfrm>
          <a:off x="0" y="0"/>
          <a:ext cx="0" cy="0"/>
          <a:chOff x="0" y="0"/>
          <a:chExt cx="0" cy="0"/>
        </a:xfrm>
      </p:grpSpPr>
      <p:pic>
        <p:nvPicPr>
          <p:cNvPr id="1977" name="Google Shape;1977;g2fd34e9c2ce_3_2811" descr="Related image"/>
          <p:cNvPicPr preferRelativeResize="0">
            <a:picLocks noGrp="1"/>
          </p:cNvPicPr>
          <p:nvPr>
            <p:ph type="body" idx="4294967295"/>
          </p:nvPr>
        </p:nvPicPr>
        <p:blipFill rotWithShape="1">
          <a:blip r:embed="rId3">
            <a:alphaModFix/>
          </a:blip>
          <a:srcRect/>
          <a:stretch/>
        </p:blipFill>
        <p:spPr>
          <a:xfrm>
            <a:off x="1106448" y="107699"/>
            <a:ext cx="6996112" cy="4945063"/>
          </a:xfrm>
          <a:prstGeom prst="rect">
            <a:avLst/>
          </a:prstGeom>
          <a:noFill/>
          <a:ln>
            <a:noFill/>
          </a:ln>
        </p:spPr>
      </p:pic>
      <p:sp>
        <p:nvSpPr>
          <p:cNvPr id="1978" name="Google Shape;1978;g2fd34e9c2ce_3_2811"/>
          <p:cNvSpPr txBox="1"/>
          <p:nvPr/>
        </p:nvSpPr>
        <p:spPr>
          <a:xfrm>
            <a:off x="1293471" y="2118167"/>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proposed by MoH and funders</a:t>
            </a:r>
            <a:endParaRPr sz="1100" b="0" i="0" u="none" strike="noStrike" cap="none">
              <a:solidFill>
                <a:srgbClr val="000000"/>
              </a:solidFill>
              <a:latin typeface="Arial"/>
              <a:ea typeface="Arial"/>
              <a:cs typeface="Arial"/>
              <a:sym typeface="Arial"/>
            </a:endParaRPr>
          </a:p>
        </p:txBody>
      </p:sp>
      <p:sp>
        <p:nvSpPr>
          <p:cNvPr id="1979" name="Google Shape;1979;g2fd34e9c2ce_3_2811"/>
          <p:cNvSpPr txBox="1"/>
          <p:nvPr/>
        </p:nvSpPr>
        <p:spPr>
          <a:xfrm>
            <a:off x="3541324" y="2095366"/>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described in the project proposal</a:t>
            </a:r>
            <a:endParaRPr sz="1100" b="0" i="0" u="none" strike="noStrike" cap="none">
              <a:solidFill>
                <a:srgbClr val="000000"/>
              </a:solidFill>
              <a:latin typeface="Arial"/>
              <a:ea typeface="Arial"/>
              <a:cs typeface="Arial"/>
              <a:sym typeface="Arial"/>
            </a:endParaRPr>
          </a:p>
        </p:txBody>
      </p:sp>
      <p:sp>
        <p:nvSpPr>
          <p:cNvPr id="1980" name="Google Shape;1980;g2fd34e9c2ce_3_2811"/>
          <p:cNvSpPr txBox="1"/>
          <p:nvPr/>
        </p:nvSpPr>
        <p:spPr>
          <a:xfrm>
            <a:off x="5789177" y="2095365"/>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designed by the implementing partner</a:t>
            </a:r>
            <a:endParaRPr sz="1100" b="0" i="0" u="none" strike="noStrike" cap="none">
              <a:solidFill>
                <a:srgbClr val="000000"/>
              </a:solidFill>
              <a:latin typeface="Arial"/>
              <a:ea typeface="Arial"/>
              <a:cs typeface="Arial"/>
              <a:sym typeface="Arial"/>
            </a:endParaRPr>
          </a:p>
        </p:txBody>
      </p:sp>
      <p:sp>
        <p:nvSpPr>
          <p:cNvPr id="1981" name="Google Shape;1981;g2fd34e9c2ce_3_2811"/>
          <p:cNvSpPr txBox="1"/>
          <p:nvPr/>
        </p:nvSpPr>
        <p:spPr>
          <a:xfrm>
            <a:off x="1293471" y="4458048"/>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developed by the programmers</a:t>
            </a:r>
            <a:endParaRPr sz="1100" b="0" i="0" u="none" strike="noStrike" cap="none">
              <a:solidFill>
                <a:srgbClr val="000000"/>
              </a:solidFill>
              <a:latin typeface="Arial"/>
              <a:ea typeface="Arial"/>
              <a:cs typeface="Arial"/>
              <a:sym typeface="Arial"/>
            </a:endParaRPr>
          </a:p>
        </p:txBody>
      </p:sp>
      <p:sp>
        <p:nvSpPr>
          <p:cNvPr id="1982" name="Google Shape;1982;g2fd34e9c2ce_3_2811"/>
          <p:cNvSpPr txBox="1"/>
          <p:nvPr/>
        </p:nvSpPr>
        <p:spPr>
          <a:xfrm>
            <a:off x="3497654" y="4458047"/>
            <a:ext cx="22137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installed at the user facility </a:t>
            </a:r>
            <a:endParaRPr sz="1100" b="0" i="0" u="none" strike="noStrike" cap="none">
              <a:solidFill>
                <a:srgbClr val="000000"/>
              </a:solidFill>
              <a:latin typeface="Arial"/>
              <a:ea typeface="Arial"/>
              <a:cs typeface="Arial"/>
              <a:sym typeface="Arial"/>
            </a:endParaRPr>
          </a:p>
        </p:txBody>
      </p:sp>
      <p:sp>
        <p:nvSpPr>
          <p:cNvPr id="1983" name="Google Shape;1983;g2fd34e9c2ce_3_2811"/>
          <p:cNvSpPr/>
          <p:nvPr/>
        </p:nvSpPr>
        <p:spPr>
          <a:xfrm>
            <a:off x="1129061" y="562131"/>
            <a:ext cx="2368500" cy="2018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84" name="Google Shape;1984;g2fd34e9c2ce_3_2811"/>
          <p:cNvSpPr/>
          <p:nvPr/>
        </p:nvSpPr>
        <p:spPr>
          <a:xfrm>
            <a:off x="454659" y="577247"/>
            <a:ext cx="7850700" cy="4380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278A8E9-072E-2A95-071A-AB9D5C6D4199}"/>
              </a:ext>
            </a:extLst>
          </p:cNvPr>
          <p:cNvPicPr>
            <a:picLocks noChangeAspect="1"/>
          </p:cNvPicPr>
          <p:nvPr/>
        </p:nvPicPr>
        <p:blipFill>
          <a:blip r:embed="rId4"/>
          <a:stretch>
            <a:fillRect/>
          </a:stretch>
        </p:blipFill>
        <p:spPr>
          <a:xfrm>
            <a:off x="7950583" y="0"/>
            <a:ext cx="1203293" cy="4165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
          <p:cNvSpPr txBox="1">
            <a:spLocks noGrp="1"/>
          </p:cNvSpPr>
          <p:nvPr>
            <p:ph type="title" idx="4294967295"/>
          </p:nvPr>
        </p:nvSpPr>
        <p:spPr>
          <a:xfrm>
            <a:off x="430618" y="152400"/>
            <a:ext cx="7132231" cy="116998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lvl="0" indent="0" algn="l" rtl="0">
              <a:lnSpc>
                <a:spcPct val="80000"/>
              </a:lnSpc>
              <a:spcBef>
                <a:spcPts val="0"/>
              </a:spcBef>
              <a:spcAft>
                <a:spcPts val="0"/>
              </a:spcAft>
              <a:buClr>
                <a:schemeClr val="dk1"/>
              </a:buClr>
              <a:buSzPts val="4000"/>
              <a:buFont typeface="Franklin Gothic"/>
              <a:buNone/>
            </a:pPr>
            <a:r>
              <a:rPr lang="en-US" sz="3000" dirty="0"/>
              <a:t>I-LEAD Roadmap – Daily Outputs </a:t>
            </a:r>
            <a:endParaRPr dirty="0"/>
          </a:p>
        </p:txBody>
      </p:sp>
      <p:sp>
        <p:nvSpPr>
          <p:cNvPr id="143" name="Google Shape;143;p1"/>
          <p:cNvSpPr/>
          <p:nvPr/>
        </p:nvSpPr>
        <p:spPr>
          <a:xfrm>
            <a:off x="284019" y="1496291"/>
            <a:ext cx="1935401" cy="16748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grpSp>
        <p:nvGrpSpPr>
          <p:cNvPr id="144" name="Google Shape;144;p1"/>
          <p:cNvGrpSpPr/>
          <p:nvPr/>
        </p:nvGrpSpPr>
        <p:grpSpPr>
          <a:xfrm>
            <a:off x="1043691" y="1344920"/>
            <a:ext cx="7539622" cy="3251699"/>
            <a:chOff x="671502" y="94862"/>
            <a:chExt cx="10052829" cy="4335599"/>
          </a:xfrm>
        </p:grpSpPr>
        <p:sp>
          <p:nvSpPr>
            <p:cNvPr id="145" name="Google Shape;145;p1"/>
            <p:cNvSpPr/>
            <p:nvPr/>
          </p:nvSpPr>
          <p:spPr>
            <a:xfrm rot="5400000">
              <a:off x="844761" y="819754"/>
              <a:ext cx="653927" cy="744473"/>
            </a:xfrm>
            <a:prstGeom prst="bentUpArrow">
              <a:avLst>
                <a:gd name="adj1" fmla="val 32840"/>
                <a:gd name="adj2" fmla="val 25000"/>
                <a:gd name="adj3" fmla="val 35780"/>
              </a:avLst>
            </a:prstGeom>
            <a:solidFill>
              <a:srgbClr val="BED2D7"/>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46" name="Google Shape;146;p1"/>
            <p:cNvSpPr/>
            <p:nvPr/>
          </p:nvSpPr>
          <p:spPr>
            <a:xfrm>
              <a:off x="671502" y="94862"/>
              <a:ext cx="1100829" cy="770544"/>
            </a:xfrm>
            <a:prstGeom prst="roundRect">
              <a:avLst>
                <a:gd name="adj" fmla="val 16670"/>
              </a:avLst>
            </a:prstGeom>
            <a:solidFill>
              <a:srgbClr val="4295A2"/>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47" name="Google Shape;147;p1"/>
            <p:cNvSpPr txBox="1"/>
            <p:nvPr/>
          </p:nvSpPr>
          <p:spPr>
            <a:xfrm>
              <a:off x="709124" y="132484"/>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1</a:t>
              </a:r>
              <a:endParaRPr kumimoji="0" sz="788" i="0" u="none" strike="noStrike" kern="0" cap="none" spc="0" normalizeH="0" baseline="0" noProof="0" dirty="0">
                <a:ln>
                  <a:noFill/>
                </a:ln>
                <a:solidFill>
                  <a:srgbClr val="000000"/>
                </a:solidFill>
                <a:effectLst/>
                <a:uLnTx/>
                <a:uFillTx/>
                <a:latin typeface="Arial"/>
                <a:cs typeface="Arial"/>
                <a:sym typeface="Arial"/>
              </a:endParaRPr>
            </a:p>
          </p:txBody>
        </p:sp>
        <p:sp>
          <p:nvSpPr>
            <p:cNvPr id="148" name="Google Shape;148;p1"/>
            <p:cNvSpPr/>
            <p:nvPr/>
          </p:nvSpPr>
          <p:spPr>
            <a:xfrm>
              <a:off x="1940065" y="148892"/>
              <a:ext cx="3725882" cy="620265"/>
            </a:xfrm>
            <a:prstGeom prst="rect">
              <a:avLst/>
            </a:prstGeom>
            <a:solidFill>
              <a:schemeClr val="accent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49" name="Google Shape;149;p1"/>
            <p:cNvSpPr txBox="1"/>
            <p:nvPr/>
          </p:nvSpPr>
          <p:spPr>
            <a:xfrm>
              <a:off x="1863865" y="258149"/>
              <a:ext cx="3828228" cy="457969"/>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00" i="0" u="none" strike="noStrike" kern="0" cap="none" spc="0" normalizeH="0" baseline="0" noProof="0" dirty="0">
                  <a:ln>
                    <a:noFill/>
                  </a:ln>
                  <a:solidFill>
                    <a:schemeClr val="bg2">
                      <a:lumMod val="90000"/>
                    </a:schemeClr>
                  </a:solidFill>
                  <a:effectLst/>
                  <a:uLnTx/>
                  <a:uFillTx/>
                  <a:latin typeface="Arial"/>
                  <a:cs typeface="Arial"/>
                  <a:sym typeface="Libre Franklin"/>
                </a:rPr>
                <a:t>ISHO rapid assessment review and country presentation initiation</a:t>
              </a:r>
              <a:endParaRPr kumimoji="0" lang="en-US" sz="1100" i="0" u="none" strike="noStrike" kern="0" cap="none" spc="0" normalizeH="0" baseline="0" noProof="0" dirty="0">
                <a:ln>
                  <a:noFill/>
                </a:ln>
                <a:solidFill>
                  <a:schemeClr val="bg2">
                    <a:lumMod val="90000"/>
                  </a:schemeClr>
                </a:solidFill>
                <a:effectLst/>
                <a:uLnTx/>
                <a:uFillTx/>
                <a:latin typeface="Arial"/>
                <a:cs typeface="Arial"/>
                <a:sym typeface="Arial"/>
              </a:endParaRPr>
            </a:p>
          </p:txBody>
        </p:sp>
        <p:sp>
          <p:nvSpPr>
            <p:cNvPr id="150" name="Google Shape;150;p1"/>
            <p:cNvSpPr/>
            <p:nvPr/>
          </p:nvSpPr>
          <p:spPr>
            <a:xfrm rot="5400000">
              <a:off x="2061537" y="1685330"/>
              <a:ext cx="653927" cy="744473"/>
            </a:xfrm>
            <a:prstGeom prst="bentUpArrow">
              <a:avLst>
                <a:gd name="adj1" fmla="val 32840"/>
                <a:gd name="adj2" fmla="val 25000"/>
                <a:gd name="adj3" fmla="val 35780"/>
              </a:avLst>
            </a:prstGeom>
            <a:solidFill>
              <a:srgbClr val="CCCBDE"/>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1" name="Google Shape;151;p1"/>
            <p:cNvSpPr/>
            <p:nvPr/>
          </p:nvSpPr>
          <p:spPr>
            <a:xfrm>
              <a:off x="1888286" y="960438"/>
              <a:ext cx="1100829" cy="770544"/>
            </a:xfrm>
            <a:prstGeom prst="roundRect">
              <a:avLst>
                <a:gd name="adj" fmla="val 16670"/>
              </a:avLst>
            </a:prstGeom>
            <a:solidFill>
              <a:srgbClr val="4760A3"/>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2" name="Google Shape;152;p1"/>
            <p:cNvSpPr txBox="1"/>
            <p:nvPr/>
          </p:nvSpPr>
          <p:spPr>
            <a:xfrm>
              <a:off x="1925908" y="998060"/>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b="1"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2</a:t>
              </a:r>
              <a:endParaRPr kumimoji="0" sz="15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3" name="Google Shape;153;p1"/>
            <p:cNvSpPr/>
            <p:nvPr/>
          </p:nvSpPr>
          <p:spPr>
            <a:xfrm>
              <a:off x="3148590" y="887134"/>
              <a:ext cx="3697125" cy="827550"/>
            </a:xfrm>
            <a:prstGeom prst="rect">
              <a:avLst/>
            </a:prstGeom>
            <a:solidFill>
              <a:srgbClr val="8294C8"/>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4" name="Google Shape;154;p1"/>
            <p:cNvSpPr txBox="1"/>
            <p:nvPr/>
          </p:nvSpPr>
          <p:spPr>
            <a:xfrm>
              <a:off x="3167641" y="1093523"/>
              <a:ext cx="3611400" cy="548100"/>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25" b="1" i="0" u="none" strike="noStrike" kern="0" cap="none" spc="0" normalizeH="0" baseline="0" noProof="0" dirty="0">
                  <a:ln>
                    <a:noFill/>
                  </a:ln>
                  <a:solidFill>
                    <a:schemeClr val="bg1"/>
                  </a:solidFill>
                  <a:effectLst/>
                  <a:uLnTx/>
                  <a:uFillTx/>
                  <a:latin typeface="Arial"/>
                  <a:cs typeface="Arial"/>
                  <a:sym typeface="Libre Franklin"/>
                </a:rPr>
                <a:t>Prioritized lists of gaps &amp; opportunities for capacity strengthening across the 3WS</a:t>
              </a:r>
              <a:endParaRPr kumimoji="0" lang="en-US" sz="1125" b="1" i="0" u="none" strike="noStrike" kern="0" cap="none" spc="0" normalizeH="0" baseline="0" noProof="0" dirty="0">
                <a:ln>
                  <a:noFill/>
                </a:ln>
                <a:solidFill>
                  <a:schemeClr val="bg1"/>
                </a:solidFill>
                <a:effectLst/>
                <a:uLnTx/>
                <a:uFillTx/>
                <a:latin typeface="Arial"/>
                <a:cs typeface="Arial"/>
                <a:sym typeface="Arial"/>
              </a:endParaRPr>
            </a:p>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5" name="Google Shape;155;p1"/>
            <p:cNvSpPr/>
            <p:nvPr/>
          </p:nvSpPr>
          <p:spPr>
            <a:xfrm rot="5400000">
              <a:off x="3294179" y="2591862"/>
              <a:ext cx="653927" cy="744473"/>
            </a:xfrm>
            <a:prstGeom prst="bentUpArrow">
              <a:avLst>
                <a:gd name="adj1" fmla="val 32840"/>
                <a:gd name="adj2" fmla="val 25000"/>
                <a:gd name="adj3" fmla="val 35780"/>
              </a:avLst>
            </a:prstGeom>
            <a:solidFill>
              <a:srgbClr val="E4D9E7"/>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6" name="Google Shape;156;p1"/>
            <p:cNvSpPr/>
            <p:nvPr/>
          </p:nvSpPr>
          <p:spPr>
            <a:xfrm>
              <a:off x="3120923" y="1866969"/>
              <a:ext cx="1100829" cy="770544"/>
            </a:xfrm>
            <a:prstGeom prst="roundRect">
              <a:avLst>
                <a:gd name="adj" fmla="val 16670"/>
              </a:avLst>
            </a:prstGeom>
            <a:solidFill>
              <a:srgbClr val="684BA6"/>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7" name="Google Shape;157;p1"/>
            <p:cNvSpPr txBox="1"/>
            <p:nvPr/>
          </p:nvSpPr>
          <p:spPr>
            <a:xfrm>
              <a:off x="3158545" y="1904591"/>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3</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58" name="Google Shape;158;p1"/>
            <p:cNvSpPr/>
            <p:nvPr/>
          </p:nvSpPr>
          <p:spPr>
            <a:xfrm>
              <a:off x="4377916" y="1911426"/>
              <a:ext cx="3664257" cy="664309"/>
            </a:xfrm>
            <a:prstGeom prst="rect">
              <a:avLst/>
            </a:prstGeom>
            <a:solidFill>
              <a:srgbClr val="AB98D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59" name="Google Shape;159;p1"/>
            <p:cNvSpPr txBox="1"/>
            <p:nvPr/>
          </p:nvSpPr>
          <p:spPr>
            <a:xfrm>
              <a:off x="4377916" y="1911426"/>
              <a:ext cx="3664257" cy="664309"/>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black"/>
                  </a:solidFill>
                  <a:effectLst/>
                  <a:uLnTx/>
                  <a:uFillTx/>
                  <a:latin typeface="Arial"/>
                  <a:cs typeface="Arial"/>
                  <a:sym typeface="Libre Franklin"/>
                </a:rPr>
                <a:t>Documented key problem(s) and process for addressing them</a:t>
              </a:r>
              <a:endParaRPr kumimoji="0" lang="en-US" sz="1125" b="0" i="0" u="none" strike="noStrike" kern="0" cap="none" spc="0" normalizeH="0" baseline="0" noProof="0" dirty="0">
                <a:ln>
                  <a:noFill/>
                </a:ln>
                <a:solidFill>
                  <a:prstClr val="black"/>
                </a:solidFill>
                <a:effectLst/>
                <a:uLnTx/>
                <a:uFillTx/>
                <a:latin typeface="Arial"/>
                <a:cs typeface="Arial"/>
                <a:sym typeface="Arial"/>
              </a:endParaRPr>
            </a:p>
          </p:txBody>
        </p:sp>
        <p:sp>
          <p:nvSpPr>
            <p:cNvPr id="160" name="Google Shape;160;p1"/>
            <p:cNvSpPr/>
            <p:nvPr/>
          </p:nvSpPr>
          <p:spPr>
            <a:xfrm rot="5400000">
              <a:off x="4524287" y="3563877"/>
              <a:ext cx="653927" cy="744473"/>
            </a:xfrm>
            <a:prstGeom prst="bentUpArrow">
              <a:avLst>
                <a:gd name="adj1" fmla="val 32840"/>
                <a:gd name="adj2" fmla="val 25000"/>
                <a:gd name="adj3" fmla="val 35780"/>
              </a:avLst>
            </a:prstGeom>
            <a:solidFill>
              <a:srgbClr val="F0E7EA"/>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1" name="Google Shape;161;p1"/>
            <p:cNvSpPr/>
            <p:nvPr/>
          </p:nvSpPr>
          <p:spPr>
            <a:xfrm>
              <a:off x="4378354" y="2796407"/>
              <a:ext cx="1100829" cy="770544"/>
            </a:xfrm>
            <a:prstGeom prst="roundRect">
              <a:avLst>
                <a:gd name="adj" fmla="val 16670"/>
              </a:avLst>
            </a:prstGeom>
            <a:solidFill>
              <a:srgbClr val="A050A8"/>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2" name="Google Shape;162;p1"/>
            <p:cNvSpPr txBox="1"/>
            <p:nvPr/>
          </p:nvSpPr>
          <p:spPr>
            <a:xfrm>
              <a:off x="4415976" y="2834029"/>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4</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3" name="Google Shape;163;p1"/>
            <p:cNvSpPr/>
            <p:nvPr/>
          </p:nvSpPr>
          <p:spPr>
            <a:xfrm>
              <a:off x="5569704" y="2844640"/>
              <a:ext cx="4462189" cy="688168"/>
            </a:xfrm>
            <a:prstGeom prst="rect">
              <a:avLst/>
            </a:prstGeom>
            <a:solidFill>
              <a:srgbClr val="D2AAD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4" name="Google Shape;164;p1"/>
            <p:cNvSpPr txBox="1"/>
            <p:nvPr/>
          </p:nvSpPr>
          <p:spPr>
            <a:xfrm>
              <a:off x="5569704" y="2844640"/>
              <a:ext cx="4462189" cy="688168"/>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64294" marR="0" lvl="1" indent="-64294"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black"/>
                  </a:solidFill>
                  <a:effectLst/>
                  <a:uLnTx/>
                  <a:uFillTx/>
                  <a:latin typeface="Arial"/>
                  <a:ea typeface="Libre Franklin"/>
                  <a:cs typeface="Libre Franklin"/>
                  <a:sym typeface="Libre Franklin"/>
                </a:rPr>
                <a:t>Documented list of solution options</a:t>
              </a:r>
              <a:endParaRPr kumimoji="0" lang="en-US" sz="1125" b="0" i="0" u="none" strike="noStrike" kern="0" cap="none" spc="0" normalizeH="0" baseline="0" noProof="0" dirty="0">
                <a:ln>
                  <a:noFill/>
                </a:ln>
                <a:solidFill>
                  <a:prstClr val="black"/>
                </a:solidFill>
                <a:effectLst/>
                <a:uLnTx/>
                <a:uFillTx/>
                <a:latin typeface="Arial"/>
                <a:ea typeface="Libre Franklin"/>
                <a:cs typeface="Libre Franklin"/>
                <a:sym typeface="Arial"/>
              </a:endParaRPr>
            </a:p>
            <a:p>
              <a:pPr marL="64294" marR="0" lvl="1" indent="-64294" algn="ctr" defTabSz="914400" rtl="0" eaLnBrk="1" fontAlgn="auto" latinLnBrk="0" hangingPunct="1">
                <a:lnSpc>
                  <a:spcPct val="90000"/>
                </a:lnSpc>
                <a:spcBef>
                  <a:spcPts val="127"/>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black"/>
                  </a:solidFill>
                  <a:effectLst/>
                  <a:uLnTx/>
                  <a:uFillTx/>
                  <a:latin typeface="Arial"/>
                  <a:ea typeface="Libre Franklin"/>
                  <a:cs typeface="Libre Franklin"/>
                  <a:sym typeface="Libre Franklin"/>
                </a:rPr>
                <a:t>ranked according to country priorities</a:t>
              </a:r>
              <a:endParaRPr kumimoji="0" lang="en-US" sz="1125" b="0" i="0" u="none" strike="noStrike" kern="0" cap="none" spc="0" normalizeH="0" baseline="0" noProof="0" dirty="0">
                <a:ln>
                  <a:noFill/>
                </a:ln>
                <a:solidFill>
                  <a:prstClr val="black"/>
                </a:solidFill>
                <a:effectLst/>
                <a:uLnTx/>
                <a:uFillTx/>
                <a:latin typeface="Arial"/>
                <a:cs typeface="Arial"/>
                <a:sym typeface="Arial"/>
              </a:endParaRPr>
            </a:p>
          </p:txBody>
        </p:sp>
        <p:sp>
          <p:nvSpPr>
            <p:cNvPr id="165" name="Google Shape;165;p1"/>
            <p:cNvSpPr/>
            <p:nvPr/>
          </p:nvSpPr>
          <p:spPr>
            <a:xfrm>
              <a:off x="5652652" y="3652028"/>
              <a:ext cx="1100829" cy="770544"/>
            </a:xfrm>
            <a:prstGeom prst="roundRect">
              <a:avLst>
                <a:gd name="adj" fmla="val 16670"/>
              </a:avLst>
            </a:prstGeom>
            <a:solidFill>
              <a:srgbClr val="AA557F"/>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6" name="Google Shape;166;p1"/>
            <p:cNvSpPr txBox="1"/>
            <p:nvPr/>
          </p:nvSpPr>
          <p:spPr>
            <a:xfrm>
              <a:off x="5690274" y="3689650"/>
              <a:ext cx="1025585" cy="695300"/>
            </a:xfrm>
            <a:prstGeom prst="rect">
              <a:avLst/>
            </a:prstGeom>
            <a:noFill/>
            <a:ln>
              <a:noFill/>
            </a:ln>
          </p:spPr>
          <p:txBody>
            <a:bodyPr spcFirstLastPara="1" wrap="square" lIns="57150" tIns="57150" rIns="57150" bIns="571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white"/>
                </a:buClr>
                <a:buSzPts val="2000"/>
                <a:buFont typeface="Libre Franklin"/>
                <a:buNone/>
                <a:tabLst/>
                <a:defRPr/>
              </a:pPr>
              <a:r>
                <a:rPr kumimoji="0" lang="en-US" sz="15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5</a:t>
              </a:r>
              <a:endParaRPr kumimoji="0" sz="15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67" name="Google Shape;167;p1"/>
            <p:cNvSpPr/>
            <p:nvPr/>
          </p:nvSpPr>
          <p:spPr>
            <a:xfrm>
              <a:off x="6837793" y="3702898"/>
              <a:ext cx="3867488" cy="708513"/>
            </a:xfrm>
            <a:prstGeom prst="rect">
              <a:avLst/>
            </a:prstGeom>
            <a:solidFill>
              <a:srgbClr val="D2A6B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68" name="Google Shape;168;p1"/>
            <p:cNvSpPr txBox="1"/>
            <p:nvPr/>
          </p:nvSpPr>
          <p:spPr>
            <a:xfrm>
              <a:off x="6837793" y="3683848"/>
              <a:ext cx="3886538" cy="746613"/>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125" b="0" i="0" u="none" strike="noStrike" kern="0" cap="none" spc="0" normalizeH="0" baseline="0" noProof="0" dirty="0">
                  <a:ln>
                    <a:noFill/>
                  </a:ln>
                  <a:solidFill>
                    <a:prstClr val="black"/>
                  </a:solidFill>
                  <a:effectLst/>
                  <a:uLnTx/>
                  <a:uFillTx/>
                  <a:latin typeface="Arial"/>
                  <a:cs typeface="Arial"/>
                  <a:sym typeface="Arial"/>
                </a:rPr>
                <a:t>Documented high-level action plan</a:t>
              </a:r>
            </a:p>
          </p:txBody>
        </p:sp>
      </p:grpSp>
      <p:sp>
        <p:nvSpPr>
          <p:cNvPr id="2" name="Arrow: Left 1">
            <a:extLst>
              <a:ext uri="{FF2B5EF4-FFF2-40B4-BE49-F238E27FC236}">
                <a16:creationId xmlns:a16="http://schemas.microsoft.com/office/drawing/2014/main" id="{44A45FEB-CEE1-A779-745A-2539A3131046}"/>
              </a:ext>
            </a:extLst>
          </p:cNvPr>
          <p:cNvSpPr/>
          <p:nvPr/>
        </p:nvSpPr>
        <p:spPr>
          <a:xfrm>
            <a:off x="5905197" y="1991160"/>
            <a:ext cx="1332996" cy="47269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prstClr val="white"/>
              </a:solidFill>
              <a:effectLst/>
              <a:uLnTx/>
              <a:uFillTx/>
              <a:latin typeface="Arial" panose="020B0604020202020204"/>
              <a:ea typeface="+mn-ea"/>
              <a:cs typeface="+mn-cs"/>
              <a:sym typeface="Arial"/>
            </a:endParaRPr>
          </a:p>
        </p:txBody>
      </p:sp>
    </p:spTree>
    <p:extLst>
      <p:ext uri="{BB962C8B-B14F-4D97-AF65-F5344CB8AC3E}">
        <p14:creationId xmlns:p14="http://schemas.microsoft.com/office/powerpoint/2010/main" val="36499261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89"/>
        <p:cNvGrpSpPr/>
        <p:nvPr/>
      </p:nvGrpSpPr>
      <p:grpSpPr>
        <a:xfrm>
          <a:off x="0" y="0"/>
          <a:ext cx="0" cy="0"/>
          <a:chOff x="0" y="0"/>
          <a:chExt cx="0" cy="0"/>
        </a:xfrm>
      </p:grpSpPr>
      <p:pic>
        <p:nvPicPr>
          <p:cNvPr id="1990" name="Google Shape;1990;g2fd34e9c2ce_3_2823" descr="Related image"/>
          <p:cNvPicPr preferRelativeResize="0">
            <a:picLocks noGrp="1"/>
          </p:cNvPicPr>
          <p:nvPr>
            <p:ph type="body" idx="4294967295"/>
          </p:nvPr>
        </p:nvPicPr>
        <p:blipFill rotWithShape="1">
          <a:blip r:embed="rId3">
            <a:alphaModFix/>
          </a:blip>
          <a:srcRect/>
          <a:stretch/>
        </p:blipFill>
        <p:spPr>
          <a:xfrm>
            <a:off x="1106448" y="90669"/>
            <a:ext cx="6996112" cy="4945063"/>
          </a:xfrm>
          <a:prstGeom prst="rect">
            <a:avLst/>
          </a:prstGeom>
          <a:noFill/>
          <a:ln>
            <a:noFill/>
          </a:ln>
        </p:spPr>
      </p:pic>
      <p:sp>
        <p:nvSpPr>
          <p:cNvPr id="1991" name="Google Shape;1991;g2fd34e9c2ce_3_2823"/>
          <p:cNvSpPr txBox="1"/>
          <p:nvPr/>
        </p:nvSpPr>
        <p:spPr>
          <a:xfrm>
            <a:off x="1293471" y="2118167"/>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proposed by MoH and funders</a:t>
            </a:r>
            <a:endParaRPr sz="1100" b="0" i="0" u="none" strike="noStrike" cap="none">
              <a:solidFill>
                <a:srgbClr val="000000"/>
              </a:solidFill>
              <a:latin typeface="Arial"/>
              <a:ea typeface="Arial"/>
              <a:cs typeface="Arial"/>
              <a:sym typeface="Arial"/>
            </a:endParaRPr>
          </a:p>
        </p:txBody>
      </p:sp>
      <p:sp>
        <p:nvSpPr>
          <p:cNvPr id="1992" name="Google Shape;1992;g2fd34e9c2ce_3_2823"/>
          <p:cNvSpPr txBox="1"/>
          <p:nvPr/>
        </p:nvSpPr>
        <p:spPr>
          <a:xfrm>
            <a:off x="3541324" y="2095366"/>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described in the project proposal</a:t>
            </a:r>
            <a:endParaRPr sz="1100" b="0" i="0" u="none" strike="noStrike" cap="none">
              <a:solidFill>
                <a:srgbClr val="000000"/>
              </a:solidFill>
              <a:latin typeface="Arial"/>
              <a:ea typeface="Arial"/>
              <a:cs typeface="Arial"/>
              <a:sym typeface="Arial"/>
            </a:endParaRPr>
          </a:p>
        </p:txBody>
      </p:sp>
      <p:sp>
        <p:nvSpPr>
          <p:cNvPr id="1993" name="Google Shape;1993;g2fd34e9c2ce_3_2823"/>
          <p:cNvSpPr txBox="1"/>
          <p:nvPr/>
        </p:nvSpPr>
        <p:spPr>
          <a:xfrm>
            <a:off x="5789177" y="2095365"/>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designed by the implementing partner</a:t>
            </a:r>
            <a:endParaRPr sz="1100" b="0" i="0" u="none" strike="noStrike" cap="none">
              <a:solidFill>
                <a:srgbClr val="000000"/>
              </a:solidFill>
              <a:latin typeface="Arial"/>
              <a:ea typeface="Arial"/>
              <a:cs typeface="Arial"/>
              <a:sym typeface="Arial"/>
            </a:endParaRPr>
          </a:p>
        </p:txBody>
      </p:sp>
      <p:sp>
        <p:nvSpPr>
          <p:cNvPr id="1994" name="Google Shape;1994;g2fd34e9c2ce_3_2823"/>
          <p:cNvSpPr txBox="1"/>
          <p:nvPr/>
        </p:nvSpPr>
        <p:spPr>
          <a:xfrm>
            <a:off x="1293471" y="4458048"/>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developed by the programmers</a:t>
            </a:r>
            <a:endParaRPr sz="1100" b="0" i="0" u="none" strike="noStrike" cap="none">
              <a:solidFill>
                <a:srgbClr val="000000"/>
              </a:solidFill>
              <a:latin typeface="Arial"/>
              <a:ea typeface="Arial"/>
              <a:cs typeface="Arial"/>
              <a:sym typeface="Arial"/>
            </a:endParaRPr>
          </a:p>
        </p:txBody>
      </p:sp>
      <p:sp>
        <p:nvSpPr>
          <p:cNvPr id="1995" name="Google Shape;1995;g2fd34e9c2ce_3_2823"/>
          <p:cNvSpPr txBox="1"/>
          <p:nvPr/>
        </p:nvSpPr>
        <p:spPr>
          <a:xfrm>
            <a:off x="3497654" y="4458047"/>
            <a:ext cx="22137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installed at the user facility </a:t>
            </a:r>
            <a:endParaRPr sz="1100" b="0" i="0" u="none" strike="noStrike" cap="none">
              <a:solidFill>
                <a:srgbClr val="000000"/>
              </a:solidFill>
              <a:latin typeface="Arial"/>
              <a:ea typeface="Arial"/>
              <a:cs typeface="Arial"/>
              <a:sym typeface="Arial"/>
            </a:endParaRPr>
          </a:p>
        </p:txBody>
      </p:sp>
      <p:sp>
        <p:nvSpPr>
          <p:cNvPr id="1996" name="Google Shape;1996;g2fd34e9c2ce_3_2823"/>
          <p:cNvSpPr/>
          <p:nvPr/>
        </p:nvSpPr>
        <p:spPr>
          <a:xfrm>
            <a:off x="1129061" y="562131"/>
            <a:ext cx="2368500" cy="2018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97" name="Google Shape;1997;g2fd34e9c2ce_3_2823"/>
          <p:cNvSpPr/>
          <p:nvPr/>
        </p:nvSpPr>
        <p:spPr>
          <a:xfrm>
            <a:off x="3464083" y="467447"/>
            <a:ext cx="4825500" cy="44907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98" name="Google Shape;1998;g2fd34e9c2ce_3_2823"/>
          <p:cNvSpPr/>
          <p:nvPr/>
        </p:nvSpPr>
        <p:spPr>
          <a:xfrm>
            <a:off x="1175657" y="2664823"/>
            <a:ext cx="2322000" cy="23880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D596D23-A3FF-3C74-D5B1-1E5239F9C0EC}"/>
              </a:ext>
            </a:extLst>
          </p:cNvPr>
          <p:cNvPicPr>
            <a:picLocks noChangeAspect="1"/>
          </p:cNvPicPr>
          <p:nvPr/>
        </p:nvPicPr>
        <p:blipFill>
          <a:blip r:embed="rId4"/>
          <a:stretch>
            <a:fillRect/>
          </a:stretch>
        </p:blipFill>
        <p:spPr>
          <a:xfrm>
            <a:off x="7950583" y="0"/>
            <a:ext cx="1203293" cy="4165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002"/>
        <p:cNvGrpSpPr/>
        <p:nvPr/>
      </p:nvGrpSpPr>
      <p:grpSpPr>
        <a:xfrm>
          <a:off x="0" y="0"/>
          <a:ext cx="0" cy="0"/>
          <a:chOff x="0" y="0"/>
          <a:chExt cx="0" cy="0"/>
        </a:xfrm>
      </p:grpSpPr>
      <p:pic>
        <p:nvPicPr>
          <p:cNvPr id="2003" name="Google Shape;2003;g2fd34e9c2ce_3_2836" descr="Related image"/>
          <p:cNvPicPr preferRelativeResize="0">
            <a:picLocks noGrp="1"/>
          </p:cNvPicPr>
          <p:nvPr>
            <p:ph type="body" idx="4294967295"/>
          </p:nvPr>
        </p:nvPicPr>
        <p:blipFill rotWithShape="1">
          <a:blip r:embed="rId3">
            <a:alphaModFix/>
          </a:blip>
          <a:srcRect/>
          <a:stretch/>
        </p:blipFill>
        <p:spPr>
          <a:xfrm>
            <a:off x="974327" y="145735"/>
            <a:ext cx="6996112" cy="4945063"/>
          </a:xfrm>
          <a:prstGeom prst="rect">
            <a:avLst/>
          </a:prstGeom>
          <a:noFill/>
          <a:ln>
            <a:noFill/>
          </a:ln>
        </p:spPr>
      </p:pic>
      <p:sp>
        <p:nvSpPr>
          <p:cNvPr id="2004" name="Google Shape;2004;g2fd34e9c2ce_3_2836"/>
          <p:cNvSpPr txBox="1"/>
          <p:nvPr/>
        </p:nvSpPr>
        <p:spPr>
          <a:xfrm>
            <a:off x="1293471" y="2118167"/>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proposed by MoH and funders</a:t>
            </a:r>
            <a:endParaRPr sz="1100" b="0" i="0" u="none" strike="noStrike" cap="none">
              <a:solidFill>
                <a:srgbClr val="000000"/>
              </a:solidFill>
              <a:latin typeface="Arial"/>
              <a:ea typeface="Arial"/>
              <a:cs typeface="Arial"/>
              <a:sym typeface="Arial"/>
            </a:endParaRPr>
          </a:p>
        </p:txBody>
      </p:sp>
      <p:sp>
        <p:nvSpPr>
          <p:cNvPr id="2005" name="Google Shape;2005;g2fd34e9c2ce_3_2836"/>
          <p:cNvSpPr txBox="1"/>
          <p:nvPr/>
        </p:nvSpPr>
        <p:spPr>
          <a:xfrm>
            <a:off x="3541324" y="2095366"/>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described in the project proposal</a:t>
            </a:r>
            <a:endParaRPr sz="1100" b="0" i="0" u="none" strike="noStrike" cap="none">
              <a:solidFill>
                <a:srgbClr val="000000"/>
              </a:solidFill>
              <a:latin typeface="Arial"/>
              <a:ea typeface="Arial"/>
              <a:cs typeface="Arial"/>
              <a:sym typeface="Arial"/>
            </a:endParaRPr>
          </a:p>
        </p:txBody>
      </p:sp>
      <p:sp>
        <p:nvSpPr>
          <p:cNvPr id="2006" name="Google Shape;2006;g2fd34e9c2ce_3_2836"/>
          <p:cNvSpPr txBox="1"/>
          <p:nvPr/>
        </p:nvSpPr>
        <p:spPr>
          <a:xfrm>
            <a:off x="5789177" y="2095365"/>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designed by the implementing partner</a:t>
            </a:r>
            <a:endParaRPr sz="1100" b="0" i="0" u="none" strike="noStrike" cap="none">
              <a:solidFill>
                <a:srgbClr val="000000"/>
              </a:solidFill>
              <a:latin typeface="Arial"/>
              <a:ea typeface="Arial"/>
              <a:cs typeface="Arial"/>
              <a:sym typeface="Arial"/>
            </a:endParaRPr>
          </a:p>
        </p:txBody>
      </p:sp>
      <p:sp>
        <p:nvSpPr>
          <p:cNvPr id="2007" name="Google Shape;2007;g2fd34e9c2ce_3_2836"/>
          <p:cNvSpPr txBox="1"/>
          <p:nvPr/>
        </p:nvSpPr>
        <p:spPr>
          <a:xfrm>
            <a:off x="1293471" y="4458048"/>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developed by the programmers</a:t>
            </a:r>
            <a:endParaRPr sz="1100" b="0" i="0" u="none" strike="noStrike" cap="none">
              <a:solidFill>
                <a:srgbClr val="000000"/>
              </a:solidFill>
              <a:latin typeface="Arial"/>
              <a:ea typeface="Arial"/>
              <a:cs typeface="Arial"/>
              <a:sym typeface="Arial"/>
            </a:endParaRPr>
          </a:p>
        </p:txBody>
      </p:sp>
      <p:sp>
        <p:nvSpPr>
          <p:cNvPr id="2008" name="Google Shape;2008;g2fd34e9c2ce_3_2836"/>
          <p:cNvSpPr txBox="1"/>
          <p:nvPr/>
        </p:nvSpPr>
        <p:spPr>
          <a:xfrm>
            <a:off x="3497654" y="4458047"/>
            <a:ext cx="22137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installed at the user facility </a:t>
            </a:r>
            <a:endParaRPr sz="1100" b="0" i="0" u="none" strike="noStrike" cap="none">
              <a:solidFill>
                <a:srgbClr val="000000"/>
              </a:solidFill>
              <a:latin typeface="Arial"/>
              <a:ea typeface="Arial"/>
              <a:cs typeface="Arial"/>
              <a:sym typeface="Arial"/>
            </a:endParaRPr>
          </a:p>
        </p:txBody>
      </p:sp>
      <p:sp>
        <p:nvSpPr>
          <p:cNvPr id="2009" name="Google Shape;2009;g2fd34e9c2ce_3_2836"/>
          <p:cNvSpPr/>
          <p:nvPr/>
        </p:nvSpPr>
        <p:spPr>
          <a:xfrm>
            <a:off x="1129061" y="562131"/>
            <a:ext cx="2368500" cy="2018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10" name="Google Shape;2010;g2fd34e9c2ce_3_2836"/>
          <p:cNvSpPr/>
          <p:nvPr/>
        </p:nvSpPr>
        <p:spPr>
          <a:xfrm>
            <a:off x="1129061" y="2580113"/>
            <a:ext cx="7244400" cy="2472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11" name="Google Shape;2011;g2fd34e9c2ce_3_2836"/>
          <p:cNvSpPr/>
          <p:nvPr/>
        </p:nvSpPr>
        <p:spPr>
          <a:xfrm>
            <a:off x="5711354" y="562131"/>
            <a:ext cx="3150000" cy="28065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A59FB662-1A90-28B0-D782-553D915BB676}"/>
              </a:ext>
            </a:extLst>
          </p:cNvPr>
          <p:cNvPicPr>
            <a:picLocks noChangeAspect="1"/>
          </p:cNvPicPr>
          <p:nvPr/>
        </p:nvPicPr>
        <p:blipFill>
          <a:blip r:embed="rId4"/>
          <a:stretch>
            <a:fillRect/>
          </a:stretch>
        </p:blipFill>
        <p:spPr>
          <a:xfrm>
            <a:off x="7950583" y="0"/>
            <a:ext cx="1203293" cy="41652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pic>
        <p:nvPicPr>
          <p:cNvPr id="2016" name="Google Shape;2016;g2fd34e9c2ce_3_2848" descr="Related image"/>
          <p:cNvPicPr preferRelativeResize="0">
            <a:picLocks noGrp="1"/>
          </p:cNvPicPr>
          <p:nvPr>
            <p:ph type="body" idx="4294967295"/>
          </p:nvPr>
        </p:nvPicPr>
        <p:blipFill rotWithShape="1">
          <a:blip r:embed="rId3">
            <a:alphaModFix/>
          </a:blip>
          <a:srcRect/>
          <a:stretch/>
        </p:blipFill>
        <p:spPr>
          <a:xfrm>
            <a:off x="1085018" y="130568"/>
            <a:ext cx="6996112" cy="4945063"/>
          </a:xfrm>
          <a:prstGeom prst="rect">
            <a:avLst/>
          </a:prstGeom>
          <a:noFill/>
          <a:ln>
            <a:noFill/>
          </a:ln>
        </p:spPr>
      </p:pic>
      <p:sp>
        <p:nvSpPr>
          <p:cNvPr id="2017" name="Google Shape;2017;g2fd34e9c2ce_3_2848"/>
          <p:cNvSpPr txBox="1"/>
          <p:nvPr/>
        </p:nvSpPr>
        <p:spPr>
          <a:xfrm>
            <a:off x="1293471" y="2118167"/>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proposed by MoH and funders</a:t>
            </a:r>
            <a:endParaRPr sz="1100" b="0" i="0" u="none" strike="noStrike" cap="none">
              <a:solidFill>
                <a:srgbClr val="000000"/>
              </a:solidFill>
              <a:latin typeface="Arial"/>
              <a:ea typeface="Arial"/>
              <a:cs typeface="Arial"/>
              <a:sym typeface="Arial"/>
            </a:endParaRPr>
          </a:p>
        </p:txBody>
      </p:sp>
      <p:sp>
        <p:nvSpPr>
          <p:cNvPr id="2018" name="Google Shape;2018;g2fd34e9c2ce_3_2848"/>
          <p:cNvSpPr txBox="1"/>
          <p:nvPr/>
        </p:nvSpPr>
        <p:spPr>
          <a:xfrm>
            <a:off x="3541324" y="2095366"/>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described in the project proposal</a:t>
            </a:r>
            <a:endParaRPr sz="1100" b="0" i="0" u="none" strike="noStrike" cap="none">
              <a:solidFill>
                <a:srgbClr val="000000"/>
              </a:solidFill>
              <a:latin typeface="Arial"/>
              <a:ea typeface="Arial"/>
              <a:cs typeface="Arial"/>
              <a:sym typeface="Arial"/>
            </a:endParaRPr>
          </a:p>
        </p:txBody>
      </p:sp>
      <p:sp>
        <p:nvSpPr>
          <p:cNvPr id="2019" name="Google Shape;2019;g2fd34e9c2ce_3_2848"/>
          <p:cNvSpPr txBox="1"/>
          <p:nvPr/>
        </p:nvSpPr>
        <p:spPr>
          <a:xfrm>
            <a:off x="5789177" y="2095365"/>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designed by the implementing partner</a:t>
            </a:r>
            <a:endParaRPr sz="1100" b="0" i="0" u="none" strike="noStrike" cap="none">
              <a:solidFill>
                <a:srgbClr val="000000"/>
              </a:solidFill>
              <a:latin typeface="Arial"/>
              <a:ea typeface="Arial"/>
              <a:cs typeface="Arial"/>
              <a:sym typeface="Arial"/>
            </a:endParaRPr>
          </a:p>
        </p:txBody>
      </p:sp>
      <p:sp>
        <p:nvSpPr>
          <p:cNvPr id="2020" name="Google Shape;2020;g2fd34e9c2ce_3_2848"/>
          <p:cNvSpPr txBox="1"/>
          <p:nvPr/>
        </p:nvSpPr>
        <p:spPr>
          <a:xfrm>
            <a:off x="1293471" y="4458048"/>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developed by the programmers</a:t>
            </a:r>
            <a:endParaRPr sz="1100" b="0" i="0" u="none" strike="noStrike" cap="none">
              <a:solidFill>
                <a:srgbClr val="000000"/>
              </a:solidFill>
              <a:latin typeface="Arial"/>
              <a:ea typeface="Arial"/>
              <a:cs typeface="Arial"/>
              <a:sym typeface="Arial"/>
            </a:endParaRPr>
          </a:p>
        </p:txBody>
      </p:sp>
      <p:sp>
        <p:nvSpPr>
          <p:cNvPr id="2021" name="Google Shape;2021;g2fd34e9c2ce_3_2848"/>
          <p:cNvSpPr txBox="1"/>
          <p:nvPr/>
        </p:nvSpPr>
        <p:spPr>
          <a:xfrm>
            <a:off x="3497654" y="4458047"/>
            <a:ext cx="22137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installed at the user facility </a:t>
            </a:r>
            <a:endParaRPr sz="1100" b="0" i="0" u="none" strike="noStrike" cap="none">
              <a:solidFill>
                <a:srgbClr val="000000"/>
              </a:solidFill>
              <a:latin typeface="Arial"/>
              <a:ea typeface="Arial"/>
              <a:cs typeface="Arial"/>
              <a:sym typeface="Arial"/>
            </a:endParaRPr>
          </a:p>
        </p:txBody>
      </p:sp>
      <p:sp>
        <p:nvSpPr>
          <p:cNvPr id="2022" name="Google Shape;2022;g2fd34e9c2ce_3_2848"/>
          <p:cNvSpPr/>
          <p:nvPr/>
        </p:nvSpPr>
        <p:spPr>
          <a:xfrm>
            <a:off x="1129061" y="562131"/>
            <a:ext cx="2368500" cy="2018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23" name="Google Shape;2023;g2fd34e9c2ce_3_2848"/>
          <p:cNvSpPr/>
          <p:nvPr/>
        </p:nvSpPr>
        <p:spPr>
          <a:xfrm>
            <a:off x="1085018" y="2571750"/>
            <a:ext cx="7244400" cy="2472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24" name="Google Shape;2024;g2fd34e9c2ce_3_2848"/>
          <p:cNvSpPr/>
          <p:nvPr/>
        </p:nvSpPr>
        <p:spPr>
          <a:xfrm>
            <a:off x="7872620" y="1600200"/>
            <a:ext cx="304800" cy="1002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1FDE67D7-D3F0-A65B-2A42-223B7564734F}"/>
              </a:ext>
            </a:extLst>
          </p:cNvPr>
          <p:cNvPicPr>
            <a:picLocks noChangeAspect="1"/>
          </p:cNvPicPr>
          <p:nvPr/>
        </p:nvPicPr>
        <p:blipFill>
          <a:blip r:embed="rId4"/>
          <a:stretch>
            <a:fillRect/>
          </a:stretch>
        </p:blipFill>
        <p:spPr>
          <a:xfrm>
            <a:off x="7950583" y="0"/>
            <a:ext cx="1203293" cy="41652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pic>
        <p:nvPicPr>
          <p:cNvPr id="2029" name="Google Shape;2029;g2fd34e9c2ce_3_2860" descr="Related image"/>
          <p:cNvPicPr preferRelativeResize="0">
            <a:picLocks noGrp="1"/>
          </p:cNvPicPr>
          <p:nvPr>
            <p:ph type="body" idx="4294967295"/>
          </p:nvPr>
        </p:nvPicPr>
        <p:blipFill rotWithShape="1">
          <a:blip r:embed="rId3">
            <a:alphaModFix/>
          </a:blip>
          <a:srcRect/>
          <a:stretch/>
        </p:blipFill>
        <p:spPr>
          <a:xfrm>
            <a:off x="1129061" y="99218"/>
            <a:ext cx="6996112" cy="4945063"/>
          </a:xfrm>
          <a:prstGeom prst="rect">
            <a:avLst/>
          </a:prstGeom>
          <a:noFill/>
          <a:ln>
            <a:noFill/>
          </a:ln>
        </p:spPr>
      </p:pic>
      <p:sp>
        <p:nvSpPr>
          <p:cNvPr id="2030" name="Google Shape;2030;g2fd34e9c2ce_3_2860"/>
          <p:cNvSpPr txBox="1"/>
          <p:nvPr/>
        </p:nvSpPr>
        <p:spPr>
          <a:xfrm>
            <a:off x="1293471" y="2118167"/>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proposed by MoH and funders</a:t>
            </a:r>
            <a:endParaRPr sz="1100" b="0" i="0" u="none" strike="noStrike" cap="none">
              <a:solidFill>
                <a:srgbClr val="000000"/>
              </a:solidFill>
              <a:latin typeface="Arial"/>
              <a:ea typeface="Arial"/>
              <a:cs typeface="Arial"/>
              <a:sym typeface="Arial"/>
            </a:endParaRPr>
          </a:p>
        </p:txBody>
      </p:sp>
      <p:sp>
        <p:nvSpPr>
          <p:cNvPr id="2031" name="Google Shape;2031;g2fd34e9c2ce_3_2860"/>
          <p:cNvSpPr txBox="1"/>
          <p:nvPr/>
        </p:nvSpPr>
        <p:spPr>
          <a:xfrm>
            <a:off x="3541324" y="2095366"/>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described in the project proposal</a:t>
            </a:r>
            <a:endParaRPr sz="1100" b="0" i="0" u="none" strike="noStrike" cap="none">
              <a:solidFill>
                <a:srgbClr val="000000"/>
              </a:solidFill>
              <a:latin typeface="Arial"/>
              <a:ea typeface="Arial"/>
              <a:cs typeface="Arial"/>
              <a:sym typeface="Arial"/>
            </a:endParaRPr>
          </a:p>
        </p:txBody>
      </p:sp>
      <p:sp>
        <p:nvSpPr>
          <p:cNvPr id="2032" name="Google Shape;2032;g2fd34e9c2ce_3_2860"/>
          <p:cNvSpPr txBox="1"/>
          <p:nvPr/>
        </p:nvSpPr>
        <p:spPr>
          <a:xfrm>
            <a:off x="5789177" y="2095365"/>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designed by the implementing partner</a:t>
            </a:r>
            <a:endParaRPr sz="1100" b="0" i="0" u="none" strike="noStrike" cap="none">
              <a:solidFill>
                <a:srgbClr val="000000"/>
              </a:solidFill>
              <a:latin typeface="Arial"/>
              <a:ea typeface="Arial"/>
              <a:cs typeface="Arial"/>
              <a:sym typeface="Arial"/>
            </a:endParaRPr>
          </a:p>
        </p:txBody>
      </p:sp>
      <p:sp>
        <p:nvSpPr>
          <p:cNvPr id="2033" name="Google Shape;2033;g2fd34e9c2ce_3_2860"/>
          <p:cNvSpPr txBox="1"/>
          <p:nvPr/>
        </p:nvSpPr>
        <p:spPr>
          <a:xfrm>
            <a:off x="1293471" y="4458048"/>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developed by the programmers</a:t>
            </a:r>
            <a:endParaRPr sz="1100" b="0" i="0" u="none" strike="noStrike" cap="none">
              <a:solidFill>
                <a:srgbClr val="000000"/>
              </a:solidFill>
              <a:latin typeface="Arial"/>
              <a:ea typeface="Arial"/>
              <a:cs typeface="Arial"/>
              <a:sym typeface="Arial"/>
            </a:endParaRPr>
          </a:p>
        </p:txBody>
      </p:sp>
      <p:sp>
        <p:nvSpPr>
          <p:cNvPr id="2034" name="Google Shape;2034;g2fd34e9c2ce_3_2860"/>
          <p:cNvSpPr txBox="1"/>
          <p:nvPr/>
        </p:nvSpPr>
        <p:spPr>
          <a:xfrm>
            <a:off x="3497654" y="4458047"/>
            <a:ext cx="22137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installed at the user facility </a:t>
            </a:r>
            <a:endParaRPr sz="1100" b="0" i="0" u="none" strike="noStrike" cap="none">
              <a:solidFill>
                <a:srgbClr val="000000"/>
              </a:solidFill>
              <a:latin typeface="Arial"/>
              <a:ea typeface="Arial"/>
              <a:cs typeface="Arial"/>
              <a:sym typeface="Arial"/>
            </a:endParaRPr>
          </a:p>
        </p:txBody>
      </p:sp>
      <p:sp>
        <p:nvSpPr>
          <p:cNvPr id="2035" name="Google Shape;2035;g2fd34e9c2ce_3_2860"/>
          <p:cNvSpPr/>
          <p:nvPr/>
        </p:nvSpPr>
        <p:spPr>
          <a:xfrm>
            <a:off x="1129061" y="562131"/>
            <a:ext cx="2368500" cy="2018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36" name="Google Shape;2036;g2fd34e9c2ce_3_2860"/>
          <p:cNvSpPr/>
          <p:nvPr/>
        </p:nvSpPr>
        <p:spPr>
          <a:xfrm>
            <a:off x="3541324" y="2580113"/>
            <a:ext cx="4831800" cy="2472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37" name="Google Shape;2037;g2fd34e9c2ce_3_2860"/>
          <p:cNvSpPr/>
          <p:nvPr/>
        </p:nvSpPr>
        <p:spPr>
          <a:xfrm>
            <a:off x="7872620" y="1600200"/>
            <a:ext cx="304800" cy="1002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B70A3F9A-C957-26AB-906F-AA252D689CFB}"/>
              </a:ext>
            </a:extLst>
          </p:cNvPr>
          <p:cNvPicPr>
            <a:picLocks noChangeAspect="1"/>
          </p:cNvPicPr>
          <p:nvPr/>
        </p:nvPicPr>
        <p:blipFill>
          <a:blip r:embed="rId4"/>
          <a:stretch>
            <a:fillRect/>
          </a:stretch>
        </p:blipFill>
        <p:spPr>
          <a:xfrm>
            <a:off x="7950583" y="0"/>
            <a:ext cx="1203293" cy="4165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pic>
        <p:nvPicPr>
          <p:cNvPr id="2042" name="Google Shape;2042;g2fd34e9c2ce_3_2872" descr="Related image"/>
          <p:cNvPicPr preferRelativeResize="0">
            <a:picLocks noGrp="1"/>
          </p:cNvPicPr>
          <p:nvPr>
            <p:ph type="body" idx="4294967295"/>
          </p:nvPr>
        </p:nvPicPr>
        <p:blipFill rotWithShape="1">
          <a:blip r:embed="rId3">
            <a:alphaModFix/>
          </a:blip>
          <a:srcRect/>
          <a:stretch/>
        </p:blipFill>
        <p:spPr>
          <a:xfrm>
            <a:off x="1028908" y="99218"/>
            <a:ext cx="6996112" cy="4945063"/>
          </a:xfrm>
          <a:prstGeom prst="rect">
            <a:avLst/>
          </a:prstGeom>
          <a:noFill/>
          <a:ln>
            <a:noFill/>
          </a:ln>
        </p:spPr>
      </p:pic>
      <p:sp>
        <p:nvSpPr>
          <p:cNvPr id="2043" name="Google Shape;2043;g2fd34e9c2ce_3_2872"/>
          <p:cNvSpPr txBox="1"/>
          <p:nvPr/>
        </p:nvSpPr>
        <p:spPr>
          <a:xfrm>
            <a:off x="1293471" y="2118167"/>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proposed by MoH and funders</a:t>
            </a:r>
            <a:endParaRPr sz="1100" b="0" i="0" u="none" strike="noStrike" cap="none">
              <a:solidFill>
                <a:srgbClr val="000000"/>
              </a:solidFill>
              <a:latin typeface="Arial"/>
              <a:ea typeface="Arial"/>
              <a:cs typeface="Arial"/>
              <a:sym typeface="Arial"/>
            </a:endParaRPr>
          </a:p>
        </p:txBody>
      </p:sp>
      <p:sp>
        <p:nvSpPr>
          <p:cNvPr id="2044" name="Google Shape;2044;g2fd34e9c2ce_3_2872"/>
          <p:cNvSpPr txBox="1"/>
          <p:nvPr/>
        </p:nvSpPr>
        <p:spPr>
          <a:xfrm>
            <a:off x="3541324" y="2095366"/>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described in the project proposal</a:t>
            </a:r>
            <a:endParaRPr sz="1100" b="0" i="0" u="none" strike="noStrike" cap="none">
              <a:solidFill>
                <a:srgbClr val="000000"/>
              </a:solidFill>
              <a:latin typeface="Arial"/>
              <a:ea typeface="Arial"/>
              <a:cs typeface="Arial"/>
              <a:sym typeface="Arial"/>
            </a:endParaRPr>
          </a:p>
        </p:txBody>
      </p:sp>
      <p:sp>
        <p:nvSpPr>
          <p:cNvPr id="2045" name="Google Shape;2045;g2fd34e9c2ce_3_2872"/>
          <p:cNvSpPr txBox="1"/>
          <p:nvPr/>
        </p:nvSpPr>
        <p:spPr>
          <a:xfrm>
            <a:off x="5789177" y="2095365"/>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designed by the implementing partner</a:t>
            </a:r>
            <a:endParaRPr sz="1100" b="0" i="0" u="none" strike="noStrike" cap="none">
              <a:solidFill>
                <a:srgbClr val="000000"/>
              </a:solidFill>
              <a:latin typeface="Arial"/>
              <a:ea typeface="Arial"/>
              <a:cs typeface="Arial"/>
              <a:sym typeface="Arial"/>
            </a:endParaRPr>
          </a:p>
        </p:txBody>
      </p:sp>
      <p:sp>
        <p:nvSpPr>
          <p:cNvPr id="2046" name="Google Shape;2046;g2fd34e9c2ce_3_2872"/>
          <p:cNvSpPr txBox="1"/>
          <p:nvPr/>
        </p:nvSpPr>
        <p:spPr>
          <a:xfrm>
            <a:off x="1293471" y="4458048"/>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developed by the programmers</a:t>
            </a:r>
            <a:endParaRPr sz="1100" b="0" i="0" u="none" strike="noStrike" cap="none">
              <a:solidFill>
                <a:srgbClr val="000000"/>
              </a:solidFill>
              <a:latin typeface="Arial"/>
              <a:ea typeface="Arial"/>
              <a:cs typeface="Arial"/>
              <a:sym typeface="Arial"/>
            </a:endParaRPr>
          </a:p>
        </p:txBody>
      </p:sp>
      <p:sp>
        <p:nvSpPr>
          <p:cNvPr id="2047" name="Google Shape;2047;g2fd34e9c2ce_3_2872"/>
          <p:cNvSpPr txBox="1"/>
          <p:nvPr/>
        </p:nvSpPr>
        <p:spPr>
          <a:xfrm>
            <a:off x="3497654" y="4458047"/>
            <a:ext cx="22137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installed at the user facility </a:t>
            </a:r>
            <a:endParaRPr sz="1100" b="0" i="0" u="none" strike="noStrike" cap="none">
              <a:solidFill>
                <a:srgbClr val="000000"/>
              </a:solidFill>
              <a:latin typeface="Arial"/>
              <a:ea typeface="Arial"/>
              <a:cs typeface="Arial"/>
              <a:sym typeface="Arial"/>
            </a:endParaRPr>
          </a:p>
        </p:txBody>
      </p:sp>
      <p:sp>
        <p:nvSpPr>
          <p:cNvPr id="2048" name="Google Shape;2048;g2fd34e9c2ce_3_2872"/>
          <p:cNvSpPr/>
          <p:nvPr/>
        </p:nvSpPr>
        <p:spPr>
          <a:xfrm>
            <a:off x="1129061" y="562131"/>
            <a:ext cx="2368500" cy="2018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9" name="Google Shape;2049;g2fd34e9c2ce_3_2872"/>
          <p:cNvSpPr/>
          <p:nvPr/>
        </p:nvSpPr>
        <p:spPr>
          <a:xfrm>
            <a:off x="5831992" y="2580113"/>
            <a:ext cx="2541300" cy="2472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50" name="Google Shape;2050;g2fd34e9c2ce_3_2872"/>
          <p:cNvSpPr/>
          <p:nvPr/>
        </p:nvSpPr>
        <p:spPr>
          <a:xfrm>
            <a:off x="7872620" y="1600200"/>
            <a:ext cx="304800" cy="10029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5D99BC94-C628-2B25-218C-2FC698C58359}"/>
              </a:ext>
            </a:extLst>
          </p:cNvPr>
          <p:cNvPicPr>
            <a:picLocks noChangeAspect="1"/>
          </p:cNvPicPr>
          <p:nvPr/>
        </p:nvPicPr>
        <p:blipFill>
          <a:blip r:embed="rId4"/>
          <a:stretch>
            <a:fillRect/>
          </a:stretch>
        </p:blipFill>
        <p:spPr>
          <a:xfrm>
            <a:off x="7950583" y="0"/>
            <a:ext cx="1203293" cy="4165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54"/>
        <p:cNvGrpSpPr/>
        <p:nvPr/>
      </p:nvGrpSpPr>
      <p:grpSpPr>
        <a:xfrm>
          <a:off x="0" y="0"/>
          <a:ext cx="0" cy="0"/>
          <a:chOff x="0" y="0"/>
          <a:chExt cx="0" cy="0"/>
        </a:xfrm>
      </p:grpSpPr>
      <p:pic>
        <p:nvPicPr>
          <p:cNvPr id="2055" name="Google Shape;2055;g2fd34e9c2ce_3_2884" descr="Related image"/>
          <p:cNvPicPr preferRelativeResize="0">
            <a:picLocks noGrp="1"/>
          </p:cNvPicPr>
          <p:nvPr>
            <p:ph type="body" idx="4294967295"/>
          </p:nvPr>
        </p:nvPicPr>
        <p:blipFill rotWithShape="1">
          <a:blip r:embed="rId3">
            <a:alphaModFix/>
          </a:blip>
          <a:srcRect/>
          <a:stretch/>
        </p:blipFill>
        <p:spPr>
          <a:xfrm>
            <a:off x="1018827" y="122933"/>
            <a:ext cx="6996112" cy="4945063"/>
          </a:xfrm>
          <a:prstGeom prst="rect">
            <a:avLst/>
          </a:prstGeom>
          <a:noFill/>
          <a:ln>
            <a:noFill/>
          </a:ln>
        </p:spPr>
      </p:pic>
      <p:sp>
        <p:nvSpPr>
          <p:cNvPr id="2056" name="Google Shape;2056;g2fd34e9c2ce_3_2884"/>
          <p:cNvSpPr txBox="1"/>
          <p:nvPr/>
        </p:nvSpPr>
        <p:spPr>
          <a:xfrm>
            <a:off x="1293471" y="2118167"/>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proposed by MoH and funders</a:t>
            </a:r>
            <a:endParaRPr sz="1100" b="0" i="0" u="none" strike="noStrike" cap="none">
              <a:solidFill>
                <a:srgbClr val="000000"/>
              </a:solidFill>
              <a:latin typeface="Arial"/>
              <a:ea typeface="Arial"/>
              <a:cs typeface="Arial"/>
              <a:sym typeface="Arial"/>
            </a:endParaRPr>
          </a:p>
        </p:txBody>
      </p:sp>
      <p:sp>
        <p:nvSpPr>
          <p:cNvPr id="2057" name="Google Shape;2057;g2fd34e9c2ce_3_2884"/>
          <p:cNvSpPr txBox="1"/>
          <p:nvPr/>
        </p:nvSpPr>
        <p:spPr>
          <a:xfrm>
            <a:off x="3541324" y="2095366"/>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described in the project proposal</a:t>
            </a:r>
            <a:endParaRPr sz="1100" b="0" i="0" u="none" strike="noStrike" cap="none">
              <a:solidFill>
                <a:srgbClr val="000000"/>
              </a:solidFill>
              <a:latin typeface="Arial"/>
              <a:ea typeface="Arial"/>
              <a:cs typeface="Arial"/>
              <a:sym typeface="Arial"/>
            </a:endParaRPr>
          </a:p>
        </p:txBody>
      </p:sp>
      <p:sp>
        <p:nvSpPr>
          <p:cNvPr id="2058" name="Google Shape;2058;g2fd34e9c2ce_3_2884"/>
          <p:cNvSpPr txBox="1"/>
          <p:nvPr/>
        </p:nvSpPr>
        <p:spPr>
          <a:xfrm>
            <a:off x="5789177" y="2095365"/>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designed by the implementing partner</a:t>
            </a:r>
            <a:endParaRPr sz="1100" b="0" i="0" u="none" strike="noStrike" cap="none">
              <a:solidFill>
                <a:srgbClr val="000000"/>
              </a:solidFill>
              <a:latin typeface="Arial"/>
              <a:ea typeface="Arial"/>
              <a:cs typeface="Arial"/>
              <a:sym typeface="Arial"/>
            </a:endParaRPr>
          </a:p>
        </p:txBody>
      </p:sp>
      <p:sp>
        <p:nvSpPr>
          <p:cNvPr id="2059" name="Google Shape;2059;g2fd34e9c2ce_3_2884"/>
          <p:cNvSpPr txBox="1"/>
          <p:nvPr/>
        </p:nvSpPr>
        <p:spPr>
          <a:xfrm>
            <a:off x="1293471" y="4458048"/>
            <a:ext cx="20835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developed by the programmers</a:t>
            </a:r>
            <a:endParaRPr sz="1100" b="0" i="0" u="none" strike="noStrike" cap="none">
              <a:solidFill>
                <a:srgbClr val="000000"/>
              </a:solidFill>
              <a:latin typeface="Arial"/>
              <a:ea typeface="Arial"/>
              <a:cs typeface="Arial"/>
              <a:sym typeface="Arial"/>
            </a:endParaRPr>
          </a:p>
        </p:txBody>
      </p:sp>
      <p:sp>
        <p:nvSpPr>
          <p:cNvPr id="2060" name="Google Shape;2060;g2fd34e9c2ce_3_2884"/>
          <p:cNvSpPr txBox="1"/>
          <p:nvPr/>
        </p:nvSpPr>
        <p:spPr>
          <a:xfrm>
            <a:off x="3497654" y="4458047"/>
            <a:ext cx="2213700" cy="5001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As installed at the user facility </a:t>
            </a:r>
            <a:endParaRPr sz="1100" b="0" i="0" u="none" strike="noStrike" cap="none">
              <a:solidFill>
                <a:srgbClr val="000000"/>
              </a:solidFill>
              <a:latin typeface="Arial"/>
              <a:ea typeface="Arial"/>
              <a:cs typeface="Arial"/>
              <a:sym typeface="Arial"/>
            </a:endParaRPr>
          </a:p>
        </p:txBody>
      </p:sp>
      <p:sp>
        <p:nvSpPr>
          <p:cNvPr id="2061" name="Google Shape;2061;g2fd34e9c2ce_3_2884"/>
          <p:cNvSpPr/>
          <p:nvPr/>
        </p:nvSpPr>
        <p:spPr>
          <a:xfrm>
            <a:off x="1129061" y="562131"/>
            <a:ext cx="2368500" cy="20181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A8190818-D82B-0783-74B2-D686D165BCF0}"/>
              </a:ext>
            </a:extLst>
          </p:cNvPr>
          <p:cNvPicPr>
            <a:picLocks noChangeAspect="1"/>
          </p:cNvPicPr>
          <p:nvPr/>
        </p:nvPicPr>
        <p:blipFill>
          <a:blip r:embed="rId4"/>
          <a:stretch>
            <a:fillRect/>
          </a:stretch>
        </p:blipFill>
        <p:spPr>
          <a:xfrm>
            <a:off x="7950583" y="0"/>
            <a:ext cx="1203293" cy="4165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9EA1EDAC-63C5-348F-FF65-8D398228C5CC}"/>
            </a:ext>
          </a:extLst>
        </p:cNvPr>
        <p:cNvGrpSpPr/>
        <p:nvPr/>
      </p:nvGrpSpPr>
      <p:grpSpPr>
        <a:xfrm>
          <a:off x="0" y="0"/>
          <a:ext cx="0" cy="0"/>
          <a:chOff x="0" y="0"/>
          <a:chExt cx="0" cy="0"/>
        </a:xfrm>
      </p:grpSpPr>
      <p:sp>
        <p:nvSpPr>
          <p:cNvPr id="1190" name="Google Shape;1190;g2fd5af0ed0b_1_567">
            <a:extLst>
              <a:ext uri="{FF2B5EF4-FFF2-40B4-BE49-F238E27FC236}">
                <a16:creationId xmlns:a16="http://schemas.microsoft.com/office/drawing/2014/main" id="{53DD1ACB-F391-C279-42F4-B3BAF69CD3A1}"/>
              </a:ext>
            </a:extLst>
          </p:cNvPr>
          <p:cNvSpPr txBox="1"/>
          <p:nvPr/>
        </p:nvSpPr>
        <p:spPr>
          <a:xfrm>
            <a:off x="348825" y="1585775"/>
            <a:ext cx="5556600" cy="3389700"/>
          </a:xfrm>
          <a:prstGeom prst="rect">
            <a:avLst/>
          </a:prstGeom>
          <a:noFill/>
          <a:ln>
            <a:noFill/>
          </a:ln>
        </p:spPr>
        <p:txBody>
          <a:bodyPr spcFirstLastPara="1" wrap="square" lIns="68550" tIns="34275" rIns="68550" bIns="34275" anchor="ctr" anchorCtr="0">
            <a:normAutofit/>
          </a:bodyPr>
          <a:lstStyle/>
          <a:p>
            <a:pPr marL="177800" marR="0" lvl="0" indent="-38100" algn="l" rtl="0">
              <a:lnSpc>
                <a:spcPct val="90000"/>
              </a:lnSpc>
              <a:spcBef>
                <a:spcPts val="0"/>
              </a:spcBef>
              <a:spcAft>
                <a:spcPts val="0"/>
              </a:spcAft>
              <a:buClr>
                <a:srgbClr val="000000"/>
              </a:buClr>
              <a:buSzPts val="800"/>
              <a:buFont typeface="Arial"/>
              <a:buNone/>
            </a:pPr>
            <a:endParaRPr sz="2100" b="0" i="0" u="none" strike="noStrike" cap="none">
              <a:solidFill>
                <a:srgbClr val="0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842FF30C-1C23-6AA9-1C66-3B45532FAD61}"/>
              </a:ext>
            </a:extLst>
          </p:cNvPr>
          <p:cNvSpPr>
            <a:spLocks noGrp="1"/>
          </p:cNvSpPr>
          <p:nvPr>
            <p:ph type="title"/>
          </p:nvPr>
        </p:nvSpPr>
        <p:spPr/>
        <p:txBody>
          <a:bodyPr/>
          <a:lstStyle/>
          <a:p>
            <a:r>
              <a:rPr lang="en-US" dirty="0"/>
              <a:t>Quick Quiz</a:t>
            </a:r>
          </a:p>
        </p:txBody>
      </p:sp>
      <p:sp>
        <p:nvSpPr>
          <p:cNvPr id="3" name="Text Placeholder 2">
            <a:extLst>
              <a:ext uri="{FF2B5EF4-FFF2-40B4-BE49-F238E27FC236}">
                <a16:creationId xmlns:a16="http://schemas.microsoft.com/office/drawing/2014/main" id="{4D1A793B-DF4A-9CD0-9F71-FD798049E6B5}"/>
              </a:ext>
            </a:extLst>
          </p:cNvPr>
          <p:cNvSpPr>
            <a:spLocks noGrp="1"/>
          </p:cNvSpPr>
          <p:nvPr>
            <p:ph idx="1"/>
          </p:nvPr>
        </p:nvSpPr>
        <p:spPr/>
        <p:txBody>
          <a:bodyPr spcFirstLastPara="1" wrap="square" lIns="68575" tIns="34275" rIns="68575" bIns="34275" anchor="t" anchorCtr="0">
            <a:noAutofit/>
          </a:bodyPr>
          <a:lstStyle/>
          <a:p>
            <a:pPr marL="139700" indent="0">
              <a:lnSpc>
                <a:spcPct val="100000"/>
              </a:lnSpc>
              <a:spcBef>
                <a:spcPts val="0"/>
              </a:spcBef>
              <a:buNone/>
            </a:pPr>
            <a:endParaRPr lang="en-US" sz="1200" dirty="0">
              <a:solidFill>
                <a:srgbClr val="000000"/>
              </a:solidFill>
              <a:latin typeface="Arial"/>
              <a:cs typeface="Arial"/>
            </a:endParaRPr>
          </a:p>
          <a:p>
            <a:endParaRPr lang="en-US" sz="1800" dirty="0">
              <a:latin typeface="Arial"/>
            </a:endParaRPr>
          </a:p>
          <a:p>
            <a:endParaRPr lang="en-US" dirty="0"/>
          </a:p>
        </p:txBody>
      </p:sp>
      <p:sp>
        <p:nvSpPr>
          <p:cNvPr id="2" name="TextBox 1">
            <a:extLst>
              <a:ext uri="{FF2B5EF4-FFF2-40B4-BE49-F238E27FC236}">
                <a16:creationId xmlns:a16="http://schemas.microsoft.com/office/drawing/2014/main" id="{3CF03A7F-BE02-4143-883F-8901B52BE31C}"/>
              </a:ext>
            </a:extLst>
          </p:cNvPr>
          <p:cNvSpPr txBox="1"/>
          <p:nvPr/>
        </p:nvSpPr>
        <p:spPr>
          <a:xfrm>
            <a:off x="567261" y="1484572"/>
            <a:ext cx="672678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SYSTEMS THINKING: </a:t>
            </a:r>
            <a:r>
              <a:rPr lang="en-US" sz="2400" dirty="0"/>
              <a:t>​</a:t>
            </a:r>
            <a:br>
              <a:rPr lang="en-US" sz="2400" dirty="0"/>
            </a:br>
            <a:endParaRPr lang="en-US" sz="2400" dirty="0"/>
          </a:p>
          <a:p>
            <a:pPr marL="457200" indent="-298450"/>
            <a:r>
              <a:rPr lang="en-US" sz="2400" dirty="0"/>
              <a:t>​</a:t>
            </a:r>
            <a:r>
              <a:rPr lang="en" sz="2800" dirty="0"/>
              <a:t>What question would you</a:t>
            </a:r>
            <a:r>
              <a:rPr lang="en" sz="2800" dirty="0">
                <a:solidFill>
                  <a:schemeClr val="tx1"/>
                </a:solidFill>
              </a:rPr>
              <a:t>—</a:t>
            </a:r>
            <a:r>
              <a:rPr lang="en" sz="2800" dirty="0"/>
              <a:t>as a systems thinker</a:t>
            </a:r>
            <a:r>
              <a:rPr lang="en" sz="2800" dirty="0">
                <a:solidFill>
                  <a:schemeClr val="tx1"/>
                </a:solidFill>
              </a:rPr>
              <a:t>—</a:t>
            </a:r>
            <a:r>
              <a:rPr lang="en" sz="2800" dirty="0"/>
              <a:t>have asked at the beginning of your problem solving process?</a:t>
            </a:r>
            <a:endParaRPr lang="en-US" sz="2000" dirty="0">
              <a:solidFill>
                <a:srgbClr val="444444"/>
              </a:solidFill>
            </a:endParaRPr>
          </a:p>
        </p:txBody>
      </p:sp>
    </p:spTree>
    <p:extLst>
      <p:ext uri="{BB962C8B-B14F-4D97-AF65-F5344CB8AC3E}">
        <p14:creationId xmlns:p14="http://schemas.microsoft.com/office/powerpoint/2010/main" val="8112460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32">
          <a:extLst>
            <a:ext uri="{FF2B5EF4-FFF2-40B4-BE49-F238E27FC236}">
              <a16:creationId xmlns:a16="http://schemas.microsoft.com/office/drawing/2014/main" id="{012B4C7A-2853-C563-7BA6-21939BB98272}"/>
            </a:ext>
          </a:extLst>
        </p:cNvPr>
        <p:cNvGrpSpPr/>
        <p:nvPr/>
      </p:nvGrpSpPr>
      <p:grpSpPr>
        <a:xfrm>
          <a:off x="0" y="0"/>
          <a:ext cx="0" cy="0"/>
          <a:chOff x="0" y="0"/>
          <a:chExt cx="0" cy="0"/>
        </a:xfrm>
      </p:grpSpPr>
      <p:sp>
        <p:nvSpPr>
          <p:cNvPr id="2133" name="Google Shape;2133;p13">
            <a:extLst>
              <a:ext uri="{FF2B5EF4-FFF2-40B4-BE49-F238E27FC236}">
                <a16:creationId xmlns:a16="http://schemas.microsoft.com/office/drawing/2014/main" id="{DB2CCC22-8150-C6FB-4B88-D2831D8D9024}"/>
              </a:ext>
            </a:extLst>
          </p:cNvPr>
          <p:cNvSpPr txBox="1">
            <a:spLocks noGrp="1"/>
          </p:cNvSpPr>
          <p:nvPr>
            <p:ph type="ctrTitle"/>
          </p:nvPr>
        </p:nvSpPr>
        <p:spPr>
          <a:xfrm>
            <a:off x="432927" y="1184275"/>
            <a:ext cx="4566600" cy="17388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200" b="1">
                <a:latin typeface="Arial"/>
                <a:ea typeface="Arial"/>
                <a:cs typeface="Arial"/>
                <a:sym typeface="Arial"/>
              </a:rPr>
              <a:t>COFFEE / TEA BREAK</a:t>
            </a:r>
            <a:endParaRPr sz="4200" b="1">
              <a:latin typeface="Arial"/>
              <a:ea typeface="Arial"/>
              <a:cs typeface="Arial"/>
              <a:sym typeface="Arial"/>
            </a:endParaRPr>
          </a:p>
        </p:txBody>
      </p:sp>
      <p:sp>
        <p:nvSpPr>
          <p:cNvPr id="2134" name="Google Shape;2134;p13">
            <a:extLst>
              <a:ext uri="{FF2B5EF4-FFF2-40B4-BE49-F238E27FC236}">
                <a16:creationId xmlns:a16="http://schemas.microsoft.com/office/drawing/2014/main" id="{0605E4AF-56E9-8DCE-1CC7-636143B0D79B}"/>
              </a:ext>
            </a:extLst>
          </p:cNvPr>
          <p:cNvSpPr txBox="1">
            <a:spLocks noGrp="1"/>
          </p:cNvSpPr>
          <p:nvPr>
            <p:ph type="subTitle" idx="1"/>
          </p:nvPr>
        </p:nvSpPr>
        <p:spPr>
          <a:xfrm>
            <a:off x="432925" y="3975750"/>
            <a:ext cx="4507500" cy="863400"/>
          </a:xfrm>
          <a:prstGeom prst="rect">
            <a:avLst/>
          </a:prstGeom>
          <a:noFill/>
          <a:ln>
            <a:noFill/>
          </a:ln>
        </p:spPr>
        <p:txBody>
          <a:bodyPr spcFirstLastPara="1" wrap="square" lIns="68575" tIns="34275" rIns="68575" bIns="34275" anchor="t" anchorCtr="0">
            <a:normAutofit/>
          </a:bodyPr>
          <a:lstStyle/>
          <a:p>
            <a:pPr marL="0" indent="0" algn="l">
              <a:spcBef>
                <a:spcPts val="0"/>
              </a:spcBef>
            </a:pPr>
            <a:r>
              <a:rPr lang="en" sz="2400" dirty="0">
                <a:latin typeface="Arial"/>
                <a:ea typeface="Arial"/>
                <a:cs typeface="Arial"/>
                <a:sym typeface="Arial"/>
              </a:rPr>
              <a:t>20 </a:t>
            </a:r>
            <a:r>
              <a:rPr lang="en" sz="2400" dirty="0">
                <a:solidFill>
                  <a:srgbClr val="000000"/>
                </a:solidFill>
                <a:latin typeface="Arial"/>
                <a:ea typeface="Arial"/>
                <a:cs typeface="Arial"/>
                <a:sym typeface="Arial"/>
              </a:rPr>
              <a:t>minutes</a:t>
            </a:r>
            <a:endParaRPr lang="en" sz="2400" dirty="0">
              <a:solidFill>
                <a:srgbClr val="FF0000"/>
              </a:solidFill>
              <a:latin typeface="Arial"/>
              <a:ea typeface="Arial"/>
              <a:cs typeface="Arial"/>
            </a:endParaRPr>
          </a:p>
          <a:p>
            <a:pPr marL="0" lvl="0" indent="0" algn="l" rtl="0">
              <a:lnSpc>
                <a:spcPct val="90000"/>
              </a:lnSpc>
              <a:spcBef>
                <a:spcPts val="0"/>
              </a:spcBef>
              <a:spcAft>
                <a:spcPts val="0"/>
              </a:spcAft>
              <a:buClr>
                <a:schemeClr val="dk1"/>
              </a:buClr>
              <a:buSzPts val="1800"/>
              <a:buNone/>
            </a:pPr>
            <a:endParaRPr sz="1600">
              <a:latin typeface="Arial"/>
              <a:ea typeface="Arial"/>
              <a:cs typeface="Arial"/>
              <a:sym typeface="Arial"/>
            </a:endParaRPr>
          </a:p>
        </p:txBody>
      </p:sp>
      <p:pic>
        <p:nvPicPr>
          <p:cNvPr id="2136" name="Google Shape;2136;p13" descr="different cups of coffee on white background">
            <a:extLst>
              <a:ext uri="{FF2B5EF4-FFF2-40B4-BE49-F238E27FC236}">
                <a16:creationId xmlns:a16="http://schemas.microsoft.com/office/drawing/2014/main" id="{3572AC3A-0994-449B-184C-1AB0FDED8E09}"/>
              </a:ext>
            </a:extLst>
          </p:cNvPr>
          <p:cNvPicPr preferRelativeResize="0"/>
          <p:nvPr/>
        </p:nvPicPr>
        <p:blipFill rotWithShape="1">
          <a:blip r:embed="rId3">
            <a:alphaModFix/>
          </a:blip>
          <a:srcRect l="31299"/>
          <a:stretch/>
        </p:blipFill>
        <p:spPr>
          <a:xfrm>
            <a:off x="5228404" y="0"/>
            <a:ext cx="3915599" cy="5143497"/>
          </a:xfrm>
          <a:prstGeom prst="rect">
            <a:avLst/>
          </a:prstGeom>
          <a:noFill/>
          <a:ln>
            <a:noFill/>
          </a:ln>
        </p:spPr>
      </p:pic>
      <p:pic>
        <p:nvPicPr>
          <p:cNvPr id="2" name="Picture 1">
            <a:extLst>
              <a:ext uri="{FF2B5EF4-FFF2-40B4-BE49-F238E27FC236}">
                <a16:creationId xmlns:a16="http://schemas.microsoft.com/office/drawing/2014/main" id="{BA74DB6E-A99B-5C6E-3CC9-1F73E30D4B09}"/>
              </a:ext>
            </a:extLst>
          </p:cNvPr>
          <p:cNvPicPr>
            <a:picLocks noChangeAspect="1"/>
          </p:cNvPicPr>
          <p:nvPr/>
        </p:nvPicPr>
        <p:blipFill>
          <a:blip r:embed="rId4"/>
          <a:stretch>
            <a:fillRect/>
          </a:stretch>
        </p:blipFill>
        <p:spPr>
          <a:xfrm>
            <a:off x="0" y="0"/>
            <a:ext cx="1203293" cy="416525"/>
          </a:xfrm>
          <a:prstGeom prst="rect">
            <a:avLst/>
          </a:prstGeom>
        </p:spPr>
      </p:pic>
    </p:spTree>
    <p:extLst>
      <p:ext uri="{BB962C8B-B14F-4D97-AF65-F5344CB8AC3E}">
        <p14:creationId xmlns:p14="http://schemas.microsoft.com/office/powerpoint/2010/main" val="1465250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765">
          <a:extLst>
            <a:ext uri="{FF2B5EF4-FFF2-40B4-BE49-F238E27FC236}">
              <a16:creationId xmlns:a16="http://schemas.microsoft.com/office/drawing/2014/main" id="{53B39C91-3FD9-F7DE-8A0C-548702383932}"/>
            </a:ext>
          </a:extLst>
        </p:cNvPr>
        <p:cNvGrpSpPr/>
        <p:nvPr/>
      </p:nvGrpSpPr>
      <p:grpSpPr>
        <a:xfrm>
          <a:off x="0" y="0"/>
          <a:ext cx="0" cy="0"/>
          <a:chOff x="0" y="0"/>
          <a:chExt cx="0" cy="0"/>
        </a:xfrm>
      </p:grpSpPr>
      <p:sp>
        <p:nvSpPr>
          <p:cNvPr id="1766" name="Google Shape;1766;p9">
            <a:extLst>
              <a:ext uri="{FF2B5EF4-FFF2-40B4-BE49-F238E27FC236}">
                <a16:creationId xmlns:a16="http://schemas.microsoft.com/office/drawing/2014/main" id="{785CF071-11B2-DCA8-61AD-450B3E3A5E55}"/>
              </a:ext>
            </a:extLst>
          </p:cNvPr>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lvl="0" algn="l">
              <a:lnSpc>
                <a:spcPct val="115000"/>
              </a:lnSpc>
              <a:buSzPts val="2100"/>
            </a:pPr>
            <a:r>
              <a:rPr lang="en" sz="3100" dirty="0">
                <a:latin typeface="Arial"/>
                <a:ea typeface="Arial"/>
                <a:cs typeface="Arial"/>
                <a:sym typeface="Arial"/>
              </a:rPr>
              <a:t>DESIGN THINKING: </a:t>
            </a:r>
            <a:br>
              <a:rPr lang="en" sz="3100" dirty="0">
                <a:latin typeface="Arial"/>
                <a:ea typeface="Arial"/>
                <a:cs typeface="Arial"/>
              </a:rPr>
            </a:br>
            <a:r>
              <a:rPr lang="en-US" sz="2000" dirty="0">
                <a:solidFill>
                  <a:schemeClr val="tx1"/>
                </a:solidFill>
              </a:rPr>
              <a:t>Using a </a:t>
            </a:r>
            <a:r>
              <a:rPr lang="en-US" sz="2000" dirty="0"/>
              <a:t>human-centered approach to understand user needs to develop innovative and effective solutions</a:t>
            </a:r>
            <a:r>
              <a:rPr lang="en" sz="2000" dirty="0">
                <a:latin typeface="Arial"/>
                <a:ea typeface="Arial"/>
                <a:cs typeface="Arial"/>
                <a:sym typeface="Arial"/>
              </a:rPr>
              <a:t>  </a:t>
            </a:r>
            <a:endParaRPr lang="en-US" sz="2500" dirty="0"/>
          </a:p>
        </p:txBody>
      </p:sp>
      <p:sp>
        <p:nvSpPr>
          <p:cNvPr id="7" name="Google Shape;1895;g2fd338ba455_0_3474">
            <a:extLst>
              <a:ext uri="{FF2B5EF4-FFF2-40B4-BE49-F238E27FC236}">
                <a16:creationId xmlns:a16="http://schemas.microsoft.com/office/drawing/2014/main" id="{F3EF831A-93CA-A4DC-D578-FF3F72A0165B}"/>
              </a:ext>
            </a:extLst>
          </p:cNvPr>
          <p:cNvSpPr/>
          <p:nvPr/>
        </p:nvSpPr>
        <p:spPr>
          <a:xfrm>
            <a:off x="4457586" y="2348969"/>
            <a:ext cx="1599000" cy="1198200"/>
          </a:xfrm>
          <a:prstGeom prst="hexagon">
            <a:avLst>
              <a:gd name="adj" fmla="val 25000"/>
              <a:gd name="vf" fmla="val 115470"/>
            </a:avLst>
          </a:prstGeom>
          <a:solidFill>
            <a:srgbClr val="EB5E2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PROTOTYPE</a:t>
            </a:r>
            <a:endParaRPr sz="1100" b="0" i="0" u="none" strike="noStrike" cap="none">
              <a:solidFill>
                <a:srgbClr val="000000"/>
              </a:solidFill>
              <a:latin typeface="Arial"/>
              <a:ea typeface="Arial"/>
              <a:cs typeface="Arial"/>
              <a:sym typeface="Arial"/>
            </a:endParaRPr>
          </a:p>
        </p:txBody>
      </p:sp>
      <p:sp>
        <p:nvSpPr>
          <p:cNvPr id="9" name="Google Shape;1896;g2fd338ba455_0_3474">
            <a:extLst>
              <a:ext uri="{FF2B5EF4-FFF2-40B4-BE49-F238E27FC236}">
                <a16:creationId xmlns:a16="http://schemas.microsoft.com/office/drawing/2014/main" id="{89913C18-CFB1-6719-DE9E-51678259624D}"/>
              </a:ext>
            </a:extLst>
          </p:cNvPr>
          <p:cNvSpPr/>
          <p:nvPr/>
        </p:nvSpPr>
        <p:spPr>
          <a:xfrm>
            <a:off x="5737313" y="2948599"/>
            <a:ext cx="1599000" cy="1198200"/>
          </a:xfrm>
          <a:prstGeom prst="hexagon">
            <a:avLst>
              <a:gd name="adj" fmla="val 25000"/>
              <a:gd name="vf" fmla="val 115470"/>
            </a:avLst>
          </a:prstGeom>
          <a:solidFill>
            <a:srgbClr val="95280B"/>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TEST</a:t>
            </a:r>
            <a:endParaRPr sz="1100" b="0" i="0" u="none" strike="noStrike" cap="none">
              <a:solidFill>
                <a:srgbClr val="000000"/>
              </a:solidFill>
              <a:latin typeface="Arial"/>
              <a:ea typeface="Arial"/>
              <a:cs typeface="Arial"/>
              <a:sym typeface="Arial"/>
            </a:endParaRPr>
          </a:p>
        </p:txBody>
      </p:sp>
      <p:sp>
        <p:nvSpPr>
          <p:cNvPr id="11" name="Google Shape;1897;g2fd338ba455_0_3474">
            <a:extLst>
              <a:ext uri="{FF2B5EF4-FFF2-40B4-BE49-F238E27FC236}">
                <a16:creationId xmlns:a16="http://schemas.microsoft.com/office/drawing/2014/main" id="{2E577912-5CCB-EB3F-3DFC-5476D3C5DA50}"/>
              </a:ext>
            </a:extLst>
          </p:cNvPr>
          <p:cNvSpPr/>
          <p:nvPr/>
        </p:nvSpPr>
        <p:spPr>
          <a:xfrm>
            <a:off x="3146678" y="1749337"/>
            <a:ext cx="1599000" cy="1198200"/>
          </a:xfrm>
          <a:prstGeom prst="hexagon">
            <a:avLst>
              <a:gd name="adj" fmla="val 25000"/>
              <a:gd name="vf" fmla="val 115470"/>
            </a:avLst>
          </a:prstGeom>
          <a:solidFill>
            <a:srgbClr val="F0922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IDEATE</a:t>
            </a:r>
            <a:endParaRPr sz="1100" b="0" i="0" u="none" strike="noStrike" cap="none">
              <a:solidFill>
                <a:srgbClr val="000000"/>
              </a:solidFill>
              <a:latin typeface="Arial"/>
              <a:ea typeface="Arial"/>
              <a:cs typeface="Arial"/>
              <a:sym typeface="Arial"/>
            </a:endParaRPr>
          </a:p>
        </p:txBody>
      </p:sp>
      <p:sp>
        <p:nvSpPr>
          <p:cNvPr id="13" name="Google Shape;1898;g2fd338ba455_0_3474">
            <a:extLst>
              <a:ext uri="{FF2B5EF4-FFF2-40B4-BE49-F238E27FC236}">
                <a16:creationId xmlns:a16="http://schemas.microsoft.com/office/drawing/2014/main" id="{B9ABF8F4-6EDF-47E5-2EC3-9AB4228643F7}"/>
              </a:ext>
            </a:extLst>
          </p:cNvPr>
          <p:cNvSpPr/>
          <p:nvPr/>
        </p:nvSpPr>
        <p:spPr>
          <a:xfrm>
            <a:off x="1883919" y="2331164"/>
            <a:ext cx="1599000" cy="1198200"/>
          </a:xfrm>
          <a:prstGeom prst="hexagon">
            <a:avLst>
              <a:gd name="adj" fmla="val 25000"/>
              <a:gd name="vf" fmla="val 115470"/>
            </a:avLst>
          </a:prstGeom>
          <a:solidFill>
            <a:srgbClr val="53AC5C"/>
          </a:solidFill>
          <a:ln w="12700" cap="flat" cmpd="sng">
            <a:solidFill>
              <a:srgbClr val="41719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DEFINE</a:t>
            </a:r>
            <a:endParaRPr sz="1100" b="0" i="0" u="none" strike="noStrike" cap="none">
              <a:solidFill>
                <a:srgbClr val="000000"/>
              </a:solidFill>
              <a:latin typeface="Arial"/>
              <a:ea typeface="Arial"/>
              <a:cs typeface="Arial"/>
              <a:sym typeface="Arial"/>
            </a:endParaRPr>
          </a:p>
        </p:txBody>
      </p:sp>
      <p:sp>
        <p:nvSpPr>
          <p:cNvPr id="15" name="Google Shape;1899;g2fd338ba455_0_3474">
            <a:extLst>
              <a:ext uri="{FF2B5EF4-FFF2-40B4-BE49-F238E27FC236}">
                <a16:creationId xmlns:a16="http://schemas.microsoft.com/office/drawing/2014/main" id="{5AC947AB-AF2F-64E0-B238-F4224B9A011E}"/>
              </a:ext>
            </a:extLst>
          </p:cNvPr>
          <p:cNvSpPr/>
          <p:nvPr/>
        </p:nvSpPr>
        <p:spPr>
          <a:xfrm>
            <a:off x="573011" y="1749336"/>
            <a:ext cx="1599000" cy="1198200"/>
          </a:xfrm>
          <a:prstGeom prst="hexagon">
            <a:avLst>
              <a:gd name="adj" fmla="val 25000"/>
              <a:gd name="vf" fmla="val 115470"/>
            </a:avLst>
          </a:prstGeom>
          <a:solidFill>
            <a:srgbClr val="669AE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EMPATHY</a:t>
            </a:r>
            <a:endParaRPr sz="1100" b="0" i="0" u="none" strike="noStrike" cap="none">
              <a:solidFill>
                <a:srgbClr val="000000"/>
              </a:solidFill>
              <a:latin typeface="Arial"/>
              <a:ea typeface="Arial"/>
              <a:cs typeface="Arial"/>
              <a:sym typeface="Arial"/>
            </a:endParaRPr>
          </a:p>
        </p:txBody>
      </p:sp>
      <p:sp>
        <p:nvSpPr>
          <p:cNvPr id="3" name="Google Shape;1947;g2fd338ba455_0_3515">
            <a:extLst>
              <a:ext uri="{FF2B5EF4-FFF2-40B4-BE49-F238E27FC236}">
                <a16:creationId xmlns:a16="http://schemas.microsoft.com/office/drawing/2014/main" id="{0B9DA7D8-3A72-3835-1560-97BC9554AA21}"/>
              </a:ext>
            </a:extLst>
          </p:cNvPr>
          <p:cNvSpPr/>
          <p:nvPr/>
        </p:nvSpPr>
        <p:spPr>
          <a:xfrm>
            <a:off x="7043179" y="3547737"/>
            <a:ext cx="1599000" cy="1198200"/>
          </a:xfrm>
          <a:prstGeom prst="hexagon">
            <a:avLst>
              <a:gd name="adj" fmla="val 25000"/>
              <a:gd name="vf" fmla="val 115470"/>
            </a:avLst>
          </a:prstGeom>
          <a:solidFill>
            <a:srgbClr val="7030A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LEARN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AND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ITERATE</a:t>
            </a: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40084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g2fd338ba455_0_3487"/>
          <p:cNvSpPr txBox="1"/>
          <p:nvPr/>
        </p:nvSpPr>
        <p:spPr>
          <a:xfrm>
            <a:off x="304636" y="394173"/>
            <a:ext cx="4783200" cy="33939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 sz="7200" b="1" i="0" u="none" strike="noStrike" cap="none">
                <a:solidFill>
                  <a:schemeClr val="lt1"/>
                </a:solidFill>
                <a:latin typeface="Calibri"/>
                <a:ea typeface="Calibri"/>
                <a:cs typeface="Calibri"/>
                <a:sym typeface="Calibri"/>
              </a:rPr>
              <a:t>WHAT IS DESIGN THINKING ?</a:t>
            </a:r>
            <a:endParaRPr sz="1100" b="0" i="0" u="none" strike="noStrike" cap="none">
              <a:solidFill>
                <a:srgbClr val="000000"/>
              </a:solidFill>
              <a:latin typeface="Arial"/>
              <a:ea typeface="Arial"/>
              <a:cs typeface="Arial"/>
              <a:sym typeface="Arial"/>
            </a:endParaRPr>
          </a:p>
        </p:txBody>
      </p:sp>
      <p:sp>
        <p:nvSpPr>
          <p:cNvPr id="1910" name="Google Shape;1910;g2fd338ba455_0_3487"/>
          <p:cNvSpPr txBox="1"/>
          <p:nvPr/>
        </p:nvSpPr>
        <p:spPr>
          <a:xfrm>
            <a:off x="2192585" y="3655319"/>
            <a:ext cx="4751700" cy="13161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 sz="3000" b="0" i="1" u="none" strike="noStrike" cap="none" dirty="0">
                <a:solidFill>
                  <a:schemeClr val="tx1"/>
                </a:solidFill>
                <a:latin typeface="Calibri"/>
                <a:ea typeface="Calibri"/>
                <a:cs typeface="Calibri"/>
                <a:sym typeface="Calibri"/>
              </a:rPr>
              <a:t>Design thinking is a process </a:t>
            </a:r>
            <a:br>
              <a:rPr lang="en" sz="3000" b="0" i="1" u="none" strike="noStrike" cap="none" dirty="0">
                <a:latin typeface="Calibri"/>
                <a:ea typeface="Calibri"/>
                <a:cs typeface="Calibri"/>
              </a:rPr>
            </a:br>
            <a:r>
              <a:rPr lang="en" sz="3000" b="0" i="1" u="none" strike="noStrike" cap="none" dirty="0">
                <a:solidFill>
                  <a:schemeClr val="tx1"/>
                </a:solidFill>
                <a:latin typeface="Calibri"/>
                <a:ea typeface="Calibri"/>
                <a:cs typeface="Calibri"/>
                <a:sym typeface="Calibri"/>
              </a:rPr>
              <a:t>for creative problem solving.  </a:t>
            </a:r>
            <a:br>
              <a:rPr lang="en" sz="3000" b="0" i="1" u="none" strike="noStrike" cap="none" dirty="0">
                <a:latin typeface="Calibri"/>
                <a:ea typeface="Calibri"/>
                <a:cs typeface="Calibri"/>
              </a:rPr>
            </a:br>
            <a:r>
              <a:rPr lang="en" sz="2100" b="0" i="1" u="none" strike="noStrike" cap="none" dirty="0">
                <a:solidFill>
                  <a:schemeClr val="tx1"/>
                </a:solidFill>
                <a:latin typeface="Calibri"/>
                <a:ea typeface="Calibri"/>
                <a:cs typeface="Calibri"/>
                <a:sym typeface="Calibri"/>
              </a:rPr>
              <a:t>----IDEO definition</a:t>
            </a:r>
            <a:endParaRPr lang="en-US" sz="2100" b="0" i="0" u="none" strike="noStrike" cap="none" dirty="0">
              <a:solidFill>
                <a:schemeClr val="tx1"/>
              </a:solidFill>
              <a:latin typeface="Calibri"/>
              <a:ea typeface="Calibri"/>
              <a:cs typeface="Calibri"/>
            </a:endParaRPr>
          </a:p>
        </p:txBody>
      </p:sp>
      <p:pic>
        <p:nvPicPr>
          <p:cNvPr id="4" name="Picture 3" descr="Empty speech bubbles">
            <a:extLst>
              <a:ext uri="{FF2B5EF4-FFF2-40B4-BE49-F238E27FC236}">
                <a16:creationId xmlns:a16="http://schemas.microsoft.com/office/drawing/2014/main" id="{FE8BC1CF-D8E3-49A2-372E-9249D1AA032B}"/>
              </a:ext>
            </a:extLst>
          </p:cNvPr>
          <p:cNvPicPr>
            <a:picLocks noChangeAspect="1"/>
          </p:cNvPicPr>
          <p:nvPr/>
        </p:nvPicPr>
        <p:blipFill>
          <a:blip r:embed="rId3"/>
          <a:stretch>
            <a:fillRect/>
          </a:stretch>
        </p:blipFill>
        <p:spPr>
          <a:xfrm>
            <a:off x="-1" y="-2216"/>
            <a:ext cx="9144000" cy="3616534"/>
          </a:xfrm>
          <a:prstGeom prst="rect">
            <a:avLst/>
          </a:prstGeom>
        </p:spPr>
      </p:pic>
      <p:pic>
        <p:nvPicPr>
          <p:cNvPr id="2" name="Picture 1">
            <a:extLst>
              <a:ext uri="{FF2B5EF4-FFF2-40B4-BE49-F238E27FC236}">
                <a16:creationId xmlns:a16="http://schemas.microsoft.com/office/drawing/2014/main" id="{2F41FF5C-F7FB-7107-D213-6EC67E170160}"/>
              </a:ext>
            </a:extLst>
          </p:cNvPr>
          <p:cNvPicPr>
            <a:picLocks noChangeAspect="1"/>
          </p:cNvPicPr>
          <p:nvPr/>
        </p:nvPicPr>
        <p:blipFill>
          <a:blip r:embed="rId4"/>
          <a:stretch>
            <a:fillRect/>
          </a:stretch>
        </p:blipFill>
        <p:spPr>
          <a:xfrm>
            <a:off x="7940707" y="4726975"/>
            <a:ext cx="1203293" cy="4165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174" name="Google Shape;174;p2"/>
          <p:cNvGrpSpPr/>
          <p:nvPr/>
        </p:nvGrpSpPr>
        <p:grpSpPr>
          <a:xfrm>
            <a:off x="7609773" y="3750170"/>
            <a:ext cx="1487090" cy="826002"/>
            <a:chOff x="6957905" y="3750523"/>
            <a:chExt cx="3124538" cy="622788"/>
          </a:xfrm>
        </p:grpSpPr>
        <p:sp>
          <p:nvSpPr>
            <p:cNvPr id="175" name="Google Shape;175;p2"/>
            <p:cNvSpPr/>
            <p:nvPr/>
          </p:nvSpPr>
          <p:spPr>
            <a:xfrm>
              <a:off x="6957905" y="3750523"/>
              <a:ext cx="3124538" cy="622788"/>
            </a:xfrm>
            <a:prstGeom prst="rect">
              <a:avLst/>
            </a:prstGeom>
            <a:solidFill>
              <a:srgbClr val="D2A6BC"/>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76" name="Google Shape;176;p2"/>
            <p:cNvSpPr txBox="1"/>
            <p:nvPr/>
          </p:nvSpPr>
          <p:spPr>
            <a:xfrm>
              <a:off x="6957905" y="3750523"/>
              <a:ext cx="3124538" cy="622788"/>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black"/>
                  </a:solidFill>
                  <a:effectLst/>
                  <a:uLnTx/>
                  <a:uFillTx/>
                  <a:latin typeface="Arial"/>
                  <a:cs typeface="Arial"/>
                  <a:sym typeface="Libre Franklin"/>
                </a:rPr>
                <a:t>Complete I-LEAD slide deck, action plan and next steps</a:t>
              </a:r>
              <a:endParaRPr kumimoji="0" lang="en-US" sz="1000" b="0" i="0" u="none" strike="noStrike" kern="0" cap="none" spc="0" normalizeH="0" baseline="0" noProof="0" dirty="0">
                <a:ln>
                  <a:noFill/>
                </a:ln>
                <a:solidFill>
                  <a:prstClr val="black"/>
                </a:solidFill>
                <a:effectLst/>
                <a:uLnTx/>
                <a:uFillTx/>
                <a:latin typeface="Arial"/>
                <a:cs typeface="Arial"/>
                <a:sym typeface="Arial"/>
              </a:endParaRPr>
            </a:p>
          </p:txBody>
        </p:sp>
      </p:grpSp>
      <p:grpSp>
        <p:nvGrpSpPr>
          <p:cNvPr id="178" name="Google Shape;178;p2"/>
          <p:cNvGrpSpPr/>
          <p:nvPr/>
        </p:nvGrpSpPr>
        <p:grpSpPr>
          <a:xfrm>
            <a:off x="7594617" y="1345655"/>
            <a:ext cx="1488727" cy="1817539"/>
            <a:chOff x="10001177" y="2254650"/>
            <a:chExt cx="2194560" cy="2515065"/>
          </a:xfrm>
        </p:grpSpPr>
        <p:sp>
          <p:nvSpPr>
            <p:cNvPr id="179" name="Google Shape;179;p2"/>
            <p:cNvSpPr/>
            <p:nvPr/>
          </p:nvSpPr>
          <p:spPr>
            <a:xfrm rot="-5400000">
              <a:off x="9859976" y="2433955"/>
              <a:ext cx="2476961" cy="2194560"/>
            </a:xfrm>
            <a:custGeom>
              <a:avLst/>
              <a:gdLst/>
              <a:ahLst/>
              <a:cxnLst/>
              <a:rect l="l" t="t" r="r" b="b"/>
              <a:pathLst>
                <a:path w="1632173" h="2476961" extrusionOk="0">
                  <a:moveTo>
                    <a:pt x="1578397" y="2"/>
                  </a:moveTo>
                  <a:cubicBezTo>
                    <a:pt x="1608096" y="2"/>
                    <a:pt x="1632172" y="55451"/>
                    <a:pt x="1632172" y="123850"/>
                  </a:cubicBezTo>
                  <a:lnTo>
                    <a:pt x="1632172" y="2353111"/>
                  </a:lnTo>
                  <a:cubicBezTo>
                    <a:pt x="1632172" y="2421510"/>
                    <a:pt x="1608096" y="2476959"/>
                    <a:pt x="1578397" y="2476959"/>
                  </a:cubicBezTo>
                  <a:lnTo>
                    <a:pt x="53776" y="2476959"/>
                  </a:lnTo>
                  <a:cubicBezTo>
                    <a:pt x="24077" y="2476959"/>
                    <a:pt x="1" y="2421510"/>
                    <a:pt x="1" y="2353111"/>
                  </a:cubicBezTo>
                  <a:lnTo>
                    <a:pt x="1" y="123850"/>
                  </a:lnTo>
                  <a:cubicBezTo>
                    <a:pt x="1" y="55451"/>
                    <a:pt x="24077" y="2"/>
                    <a:pt x="53776" y="2"/>
                  </a:cubicBezTo>
                  <a:lnTo>
                    <a:pt x="1578397" y="2"/>
                  </a:lnTo>
                  <a:close/>
                </a:path>
              </a:pathLst>
            </a:custGeom>
            <a:solidFill>
              <a:srgbClr val="AE3535"/>
            </a:solidFill>
            <a:ln w="12700" cap="flat" cmpd="sng">
              <a:solidFill>
                <a:schemeClr val="lt1"/>
              </a:solidFill>
              <a:prstDash val="solid"/>
              <a:miter lim="800000"/>
              <a:headEnd type="none" w="sm" len="sm"/>
              <a:tailEnd type="none" w="sm" len="sm"/>
            </a:ln>
          </p:spPr>
          <p:txBody>
            <a:bodyPr spcFirstLastPara="1" wrap="square" lIns="334388" tIns="48863" rIns="63338" bIns="9792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5</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80" name="Google Shape;180;p2"/>
            <p:cNvSpPr txBox="1"/>
            <p:nvPr/>
          </p:nvSpPr>
          <p:spPr>
            <a:xfrm>
              <a:off x="10425420" y="2254650"/>
              <a:ext cx="1760858" cy="2476964"/>
            </a:xfrm>
            <a:prstGeom prst="rect">
              <a:avLst/>
            </a:prstGeom>
            <a:noFill/>
            <a:ln>
              <a:noFill/>
            </a:ln>
          </p:spPr>
          <p:txBody>
            <a:bodyPr spcFirstLastPara="1" wrap="square" lIns="0" tIns="41138"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I-LEAD slide deck presentation</a:t>
              </a:r>
              <a:endParaRPr kumimoji="0" lang="en-US" sz="850" b="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Action plans and next steps </a:t>
              </a:r>
              <a:endParaRPr kumimoji="0" lang="en-US" sz="850" b="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Jeopardy Game</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Communities of Practice (HELINA, RECAINSA, </a:t>
              </a:r>
              <a:r>
                <a:rPr kumimoji="0" lang="en-US" sz="850" b="0" i="0" u="none" strike="noStrike" kern="0" cap="none" spc="0" normalizeH="0" baseline="0" noProof="0" dirty="0" err="1">
                  <a:ln>
                    <a:noFill/>
                  </a:ln>
                  <a:solidFill>
                    <a:prstClr val="white"/>
                  </a:solidFill>
                  <a:effectLst/>
                  <a:uLnTx/>
                  <a:uFillTx/>
                  <a:latin typeface="Arial"/>
                  <a:ea typeface="Libre Franklin"/>
                  <a:cs typeface="Libre Franklin"/>
                  <a:sym typeface="Arial"/>
                </a:rPr>
                <a:t>AeHIN</a:t>
              </a:r>
              <a:r>
                <a:rPr kumimoji="0" lang="en-US" sz="850" b="0" i="0" u="none" strike="noStrike" kern="0" cap="none" spc="0" normalizeH="0" baseline="0" noProof="0" dirty="0">
                  <a:ln>
                    <a:noFill/>
                  </a:ln>
                  <a:solidFill>
                    <a:prstClr val="white"/>
                  </a:solidFill>
                  <a:effectLst/>
                  <a:uLnTx/>
                  <a:uFillTx/>
                  <a:latin typeface="Arial"/>
                  <a:ea typeface="Libre Franklin"/>
                  <a:cs typeface="Libre Franklin"/>
                  <a:sym typeface="Arial"/>
                </a:rPr>
                <a:t>)</a:t>
              </a:r>
              <a:endParaRPr kumimoji="0" lang="en-US" sz="850" b="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Pts val="1500"/>
                <a:buFont typeface="Arial"/>
                <a:buNone/>
                <a:tabLst/>
                <a:defRPr/>
              </a:pPr>
              <a:endParaRPr kumimoji="0" lang="en-US" sz="825" b="1" i="0" u="none" strike="noStrike" kern="0" cap="none" spc="0" normalizeH="0" baseline="0" noProof="0" dirty="0">
                <a:ln>
                  <a:noFill/>
                </a:ln>
                <a:solidFill>
                  <a:prstClr val="white"/>
                </a:solidFill>
                <a:effectLst/>
                <a:uLnTx/>
                <a:uFillTx/>
                <a:latin typeface="Libre Franklin"/>
                <a:cs typeface="Arial"/>
                <a:sym typeface="Arial"/>
              </a:endParaRPr>
            </a:p>
          </p:txBody>
        </p:sp>
      </p:grpSp>
      <p:grpSp>
        <p:nvGrpSpPr>
          <p:cNvPr id="182" name="Google Shape;182;p2"/>
          <p:cNvGrpSpPr/>
          <p:nvPr/>
        </p:nvGrpSpPr>
        <p:grpSpPr>
          <a:xfrm>
            <a:off x="446549" y="3750170"/>
            <a:ext cx="1465638" cy="826002"/>
            <a:chOff x="1561363" y="148892"/>
            <a:chExt cx="3725882" cy="620265"/>
          </a:xfrm>
        </p:grpSpPr>
        <p:sp>
          <p:nvSpPr>
            <p:cNvPr id="183" name="Google Shape;183;p2"/>
            <p:cNvSpPr/>
            <p:nvPr/>
          </p:nvSpPr>
          <p:spPr>
            <a:xfrm>
              <a:off x="1561363" y="148892"/>
              <a:ext cx="3725882" cy="620265"/>
            </a:xfrm>
            <a:prstGeom prst="rect">
              <a:avLst/>
            </a:prstGeom>
            <a:solidFill>
              <a:schemeClr val="accent1"/>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84" name="Google Shape;184;p2"/>
            <p:cNvSpPr txBox="1"/>
            <p:nvPr/>
          </p:nvSpPr>
          <p:spPr>
            <a:xfrm>
              <a:off x="1561363" y="148892"/>
              <a:ext cx="3725882" cy="620265"/>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prstClr val="black"/>
                </a:buClr>
                <a:buSzPts val="1500"/>
                <a:buFont typeface="Arial"/>
                <a:buNone/>
                <a:tabLst/>
                <a:defRPr/>
              </a:pPr>
              <a:r>
                <a:rPr kumimoji="0" lang="en-US" sz="1100" i="0" u="none" strike="noStrike" kern="0" cap="none" spc="0" normalizeH="0" baseline="0" noProof="0" dirty="0">
                  <a:ln>
                    <a:noFill/>
                  </a:ln>
                  <a:solidFill>
                    <a:schemeClr val="bg2">
                      <a:lumMod val="90000"/>
                    </a:schemeClr>
                  </a:solidFill>
                  <a:effectLst/>
                  <a:uLnTx/>
                  <a:uFillTx/>
                  <a:latin typeface="Arial"/>
                  <a:ea typeface="Libre Franklin"/>
                  <a:cs typeface="Libre Franklin"/>
                  <a:sym typeface="Libre Franklin"/>
                </a:rPr>
                <a:t>Agreed Rapid ISHO and country </a:t>
              </a:r>
            </a:p>
            <a:p>
              <a:pPr marL="85725" marR="0" lvl="1" indent="-85725" algn="ctr" defTabSz="914400" rtl="0" eaLnBrk="1" fontAlgn="auto" latinLnBrk="0" hangingPunct="1">
                <a:lnSpc>
                  <a:spcPct val="90000"/>
                </a:lnSpc>
                <a:spcBef>
                  <a:spcPts val="0"/>
                </a:spcBef>
                <a:spcAft>
                  <a:spcPts val="0"/>
                </a:spcAft>
                <a:buClr>
                  <a:prstClr val="black"/>
                </a:buClr>
                <a:buSzPts val="1500"/>
                <a:buFont typeface="Arial"/>
                <a:buNone/>
                <a:tabLst/>
                <a:defRPr/>
              </a:pPr>
              <a:r>
                <a:rPr kumimoji="0" lang="en-US" sz="1100" i="0" u="none" strike="noStrike" kern="0" cap="none" spc="0" normalizeH="0" baseline="0" noProof="0" dirty="0">
                  <a:ln>
                    <a:noFill/>
                  </a:ln>
                  <a:solidFill>
                    <a:schemeClr val="bg2">
                      <a:lumMod val="90000"/>
                    </a:schemeClr>
                  </a:solidFill>
                  <a:effectLst/>
                  <a:uLnTx/>
                  <a:uFillTx/>
                  <a:latin typeface="Arial"/>
                  <a:ea typeface="Libre Franklin"/>
                  <a:cs typeface="Libre Franklin"/>
                  <a:sym typeface="Libre Franklin"/>
                </a:rPr>
                <a:t>I-LEAD slide deck initiation</a:t>
              </a:r>
              <a:endParaRPr kumimoji="0" lang="en-US" sz="1100" i="0" u="none" strike="noStrike" kern="0" cap="none" spc="0" normalizeH="0" baseline="0" noProof="0" dirty="0">
                <a:ln>
                  <a:noFill/>
                </a:ln>
                <a:solidFill>
                  <a:schemeClr val="bg2">
                    <a:lumMod val="90000"/>
                  </a:schemeClr>
                </a:solidFill>
                <a:effectLst/>
                <a:uLnTx/>
                <a:uFillTx/>
                <a:latin typeface="Arial"/>
                <a:ea typeface="Libre Franklin"/>
                <a:cs typeface="Libre Franklin"/>
                <a:sym typeface="Arial"/>
              </a:endParaRPr>
            </a:p>
          </p:txBody>
        </p:sp>
      </p:grpSp>
      <p:grpSp>
        <p:nvGrpSpPr>
          <p:cNvPr id="185" name="Google Shape;185;p2"/>
          <p:cNvGrpSpPr/>
          <p:nvPr/>
        </p:nvGrpSpPr>
        <p:grpSpPr>
          <a:xfrm>
            <a:off x="2221206" y="3750170"/>
            <a:ext cx="1486701" cy="826002"/>
            <a:chOff x="2988735" y="1034905"/>
            <a:chExt cx="2601634" cy="622788"/>
          </a:xfrm>
        </p:grpSpPr>
        <p:sp>
          <p:nvSpPr>
            <p:cNvPr id="186" name="Google Shape;186;p2"/>
            <p:cNvSpPr/>
            <p:nvPr/>
          </p:nvSpPr>
          <p:spPr>
            <a:xfrm>
              <a:off x="2988735" y="1034905"/>
              <a:ext cx="2601634" cy="622788"/>
            </a:xfrm>
            <a:prstGeom prst="rect">
              <a:avLst/>
            </a:prstGeom>
            <a:solidFill>
              <a:srgbClr val="8294C8"/>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87" name="Google Shape;187;p2"/>
            <p:cNvSpPr txBox="1"/>
            <p:nvPr/>
          </p:nvSpPr>
          <p:spPr>
            <a:xfrm>
              <a:off x="2988735" y="1034905"/>
              <a:ext cx="2601634" cy="622788"/>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dirty="0">
                  <a:ln>
                    <a:noFill/>
                  </a:ln>
                  <a:solidFill>
                    <a:schemeClr val="bg1"/>
                  </a:solidFill>
                  <a:effectLst/>
                  <a:uLnTx/>
                  <a:uFillTx/>
                  <a:latin typeface="Arial"/>
                  <a:cs typeface="Arial"/>
                  <a:sym typeface="Libre Franklin"/>
                </a:rPr>
                <a:t>Prioritized lists of gaps &amp; opportunities for capacity strengthening across the 3WS</a:t>
              </a:r>
              <a:endParaRPr kumimoji="0" lang="en-US" sz="1000" b="1" i="0" u="none" strike="noStrike" kern="0" cap="none" spc="0" normalizeH="0" baseline="0" noProof="0" dirty="0">
                <a:ln>
                  <a:noFill/>
                </a:ln>
                <a:solidFill>
                  <a:schemeClr val="bg1"/>
                </a:solidFill>
                <a:effectLst/>
                <a:uLnTx/>
                <a:uFillTx/>
                <a:latin typeface="Arial"/>
                <a:cs typeface="Arial"/>
                <a:sym typeface="Arial"/>
              </a:endParaRPr>
            </a:p>
          </p:txBody>
        </p:sp>
      </p:grpSp>
      <p:grpSp>
        <p:nvGrpSpPr>
          <p:cNvPr id="188" name="Google Shape;188;p2"/>
          <p:cNvGrpSpPr/>
          <p:nvPr/>
        </p:nvGrpSpPr>
        <p:grpSpPr>
          <a:xfrm>
            <a:off x="3992605" y="3750170"/>
            <a:ext cx="1487090" cy="826002"/>
            <a:chOff x="4377916" y="1911426"/>
            <a:chExt cx="3664257" cy="664309"/>
          </a:xfrm>
        </p:grpSpPr>
        <p:sp>
          <p:nvSpPr>
            <p:cNvPr id="189" name="Google Shape;189;p2"/>
            <p:cNvSpPr/>
            <p:nvPr/>
          </p:nvSpPr>
          <p:spPr>
            <a:xfrm>
              <a:off x="4377916" y="1911426"/>
              <a:ext cx="3664257" cy="664309"/>
            </a:xfrm>
            <a:prstGeom prst="rect">
              <a:avLst/>
            </a:prstGeom>
            <a:solidFill>
              <a:srgbClr val="AB98D0"/>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90" name="Google Shape;190;p2"/>
            <p:cNvSpPr txBox="1"/>
            <p:nvPr/>
          </p:nvSpPr>
          <p:spPr>
            <a:xfrm>
              <a:off x="4377916" y="1911426"/>
              <a:ext cx="3664257" cy="664309"/>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85725" marR="0" lvl="1" indent="-85725"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black"/>
                  </a:solidFill>
                  <a:effectLst/>
                  <a:uLnTx/>
                  <a:uFillTx/>
                  <a:latin typeface="Arial"/>
                  <a:ea typeface="Libre Franklin"/>
                  <a:cs typeface="Libre Franklin"/>
                  <a:sym typeface="Libre Franklin"/>
                </a:rPr>
                <a:t>Documented key problem(s) and process </a:t>
              </a:r>
              <a:r>
                <a:rPr kumimoji="0" lang="en-US" sz="1000" b="0" i="0" u="none" strike="noStrike" kern="0" cap="none" spc="0" normalizeH="0" baseline="0" noProof="0" dirty="0">
                  <a:ln>
                    <a:noFill/>
                  </a:ln>
                  <a:solidFill>
                    <a:prstClr val="black"/>
                  </a:solidFill>
                  <a:effectLst/>
                  <a:uLnTx/>
                  <a:uFillTx/>
                  <a:latin typeface="Arial"/>
                  <a:cs typeface="Arial"/>
                  <a:sym typeface="Libre Franklin"/>
                </a:rPr>
                <a:t>for addressing them</a:t>
              </a:r>
              <a:endParaRPr kumimoji="0" lang="en-US" sz="1000" b="0" i="0" u="none" strike="noStrike" kern="0" cap="none" spc="0" normalizeH="0" baseline="0" noProof="0" dirty="0">
                <a:ln>
                  <a:noFill/>
                </a:ln>
                <a:solidFill>
                  <a:prstClr val="black"/>
                </a:solidFill>
                <a:effectLst/>
                <a:uLnTx/>
                <a:uFillTx/>
                <a:latin typeface="Arial"/>
                <a:cs typeface="Arial"/>
                <a:sym typeface="Arial"/>
              </a:endParaRPr>
            </a:p>
          </p:txBody>
        </p:sp>
      </p:grpSp>
      <p:grpSp>
        <p:nvGrpSpPr>
          <p:cNvPr id="191" name="Google Shape;191;p2"/>
          <p:cNvGrpSpPr/>
          <p:nvPr/>
        </p:nvGrpSpPr>
        <p:grpSpPr>
          <a:xfrm>
            <a:off x="5804012" y="3750170"/>
            <a:ext cx="1487090" cy="826002"/>
            <a:chOff x="5699055" y="2844640"/>
            <a:chExt cx="4462189" cy="688168"/>
          </a:xfrm>
        </p:grpSpPr>
        <p:sp>
          <p:nvSpPr>
            <p:cNvPr id="192" name="Google Shape;192;p2"/>
            <p:cNvSpPr/>
            <p:nvPr/>
          </p:nvSpPr>
          <p:spPr>
            <a:xfrm>
              <a:off x="5699055" y="2844640"/>
              <a:ext cx="4462189" cy="688168"/>
            </a:xfrm>
            <a:prstGeom prst="rect">
              <a:avLst/>
            </a:prstGeom>
            <a:solidFill>
              <a:srgbClr val="D2AAD6"/>
            </a:solid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193" name="Google Shape;193;p2"/>
            <p:cNvSpPr txBox="1"/>
            <p:nvPr/>
          </p:nvSpPr>
          <p:spPr>
            <a:xfrm>
              <a:off x="5699055" y="2844640"/>
              <a:ext cx="4462189" cy="688168"/>
            </a:xfrm>
            <a:prstGeom prst="rect">
              <a:avLst/>
            </a:prstGeom>
            <a:noFill/>
            <a:ln>
              <a:noFill/>
            </a:ln>
          </p:spPr>
          <p:txBody>
            <a:bodyPr spcFirstLastPara="1" wrap="square" lIns="42863" tIns="42863" rIns="42863" bIns="42863"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64294" marR="0" lvl="1" indent="-64294"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black"/>
                  </a:solidFill>
                  <a:effectLst/>
                  <a:uLnTx/>
                  <a:uFillTx/>
                  <a:latin typeface="Arial"/>
                  <a:ea typeface="Libre Franklin"/>
                  <a:cs typeface="Libre Franklin"/>
                  <a:sym typeface="Libre Franklin"/>
                </a:rPr>
                <a:t>Documented list </a:t>
              </a:r>
              <a:r>
                <a:rPr kumimoji="0" lang="en-US" sz="1000" b="0" i="0" u="none" strike="noStrike" kern="0" cap="none" spc="0" normalizeH="0" baseline="0" noProof="0" dirty="0">
                  <a:ln>
                    <a:noFill/>
                  </a:ln>
                  <a:solidFill>
                    <a:prstClr val="black"/>
                  </a:solidFill>
                  <a:effectLst/>
                  <a:uLnTx/>
                  <a:uFillTx/>
                  <a:latin typeface="Arial"/>
                  <a:cs typeface="Arial"/>
                  <a:sym typeface="Libre Franklin"/>
                </a:rPr>
                <a:t>of solution options</a:t>
              </a:r>
              <a:endParaRPr kumimoji="0" lang="en-US" sz="1000" b="0" i="0" u="none" strike="noStrike" kern="0" cap="none" spc="0" normalizeH="0" baseline="0" noProof="0" dirty="0">
                <a:ln>
                  <a:noFill/>
                </a:ln>
                <a:solidFill>
                  <a:prstClr val="black"/>
                </a:solidFill>
                <a:effectLst/>
                <a:uLnTx/>
                <a:uFillTx/>
                <a:latin typeface="Arial"/>
                <a:cs typeface="Arial"/>
                <a:sym typeface="Arial"/>
              </a:endParaRPr>
            </a:p>
            <a:p>
              <a:pPr marL="64294" marR="0" lvl="1" indent="-64294" algn="ctr" defTabSz="914400" rtl="0" eaLnBrk="1" fontAlgn="auto" latinLnBrk="0" hangingPunct="1">
                <a:lnSpc>
                  <a:spcPct val="90000"/>
                </a:lnSpc>
                <a:spcBef>
                  <a:spcPts val="127"/>
                </a:spcBef>
                <a:spcAft>
                  <a:spcPts val="0"/>
                </a:spcAft>
                <a:buClr>
                  <a:srgbClr val="000000"/>
                </a:buClr>
                <a:buSzTx/>
                <a:buFont typeface="Arial"/>
                <a:buNone/>
                <a:tabLst/>
                <a:defRPr/>
              </a:pPr>
              <a:r>
                <a:rPr kumimoji="0" lang="en-US" sz="1000" b="0" i="0" u="none" strike="noStrike" kern="0" cap="none" spc="0" normalizeH="0" baseline="0" noProof="0" dirty="0">
                  <a:ln>
                    <a:noFill/>
                  </a:ln>
                  <a:solidFill>
                    <a:prstClr val="black"/>
                  </a:solidFill>
                  <a:effectLst/>
                  <a:uLnTx/>
                  <a:uFillTx/>
                  <a:latin typeface="Arial"/>
                  <a:cs typeface="Arial"/>
                  <a:sym typeface="Libre Franklin"/>
                </a:rPr>
                <a:t>ranked according to country priorities</a:t>
              </a:r>
              <a:endParaRPr kumimoji="0" sz="1000" b="0" i="0" u="none" strike="noStrike" kern="0" cap="none" spc="0" normalizeH="0" baseline="0" noProof="0" dirty="0">
                <a:ln>
                  <a:noFill/>
                </a:ln>
                <a:solidFill>
                  <a:prstClr val="black"/>
                </a:solidFill>
                <a:effectLst/>
                <a:uLnTx/>
                <a:uFillTx/>
                <a:latin typeface="Arial"/>
                <a:cs typeface="Arial"/>
                <a:sym typeface="Arial"/>
              </a:endParaRPr>
            </a:p>
          </p:txBody>
        </p:sp>
      </p:grpSp>
      <p:grpSp>
        <p:nvGrpSpPr>
          <p:cNvPr id="194" name="Google Shape;194;p2"/>
          <p:cNvGrpSpPr/>
          <p:nvPr/>
        </p:nvGrpSpPr>
        <p:grpSpPr>
          <a:xfrm>
            <a:off x="5810103" y="1373190"/>
            <a:ext cx="1748895" cy="1790006"/>
            <a:chOff x="7772748" y="2292752"/>
            <a:chExt cx="2578078" cy="2476964"/>
          </a:xfrm>
        </p:grpSpPr>
        <p:sp>
          <p:nvSpPr>
            <p:cNvPr id="195" name="Google Shape;195;p2"/>
            <p:cNvSpPr/>
            <p:nvPr/>
          </p:nvSpPr>
          <p:spPr>
            <a:xfrm rot="-5400000">
              <a:off x="7631547" y="2433955"/>
              <a:ext cx="2476962" cy="2194560"/>
            </a:xfrm>
            <a:custGeom>
              <a:avLst/>
              <a:gdLst/>
              <a:ahLst/>
              <a:cxnLst/>
              <a:rect l="l" t="t" r="r" b="b"/>
              <a:pathLst>
                <a:path w="2064134" h="2476961" extrusionOk="0">
                  <a:moveTo>
                    <a:pt x="1978128" y="1"/>
                  </a:moveTo>
                  <a:cubicBezTo>
                    <a:pt x="2025628" y="1"/>
                    <a:pt x="2064134" y="55449"/>
                    <a:pt x="2064134" y="123849"/>
                  </a:cubicBezTo>
                  <a:lnTo>
                    <a:pt x="2064134" y="2353112"/>
                  </a:lnTo>
                  <a:cubicBezTo>
                    <a:pt x="2064134" y="2421512"/>
                    <a:pt x="2025628" y="2476960"/>
                    <a:pt x="1978128" y="2476960"/>
                  </a:cubicBezTo>
                  <a:lnTo>
                    <a:pt x="86006" y="2476960"/>
                  </a:lnTo>
                  <a:cubicBezTo>
                    <a:pt x="38506" y="2476960"/>
                    <a:pt x="0" y="2421512"/>
                    <a:pt x="0" y="2353112"/>
                  </a:cubicBezTo>
                  <a:lnTo>
                    <a:pt x="0" y="123849"/>
                  </a:lnTo>
                  <a:cubicBezTo>
                    <a:pt x="0" y="55449"/>
                    <a:pt x="38506" y="1"/>
                    <a:pt x="86006" y="1"/>
                  </a:cubicBezTo>
                  <a:lnTo>
                    <a:pt x="1978128" y="1"/>
                  </a:lnTo>
                  <a:close/>
                </a:path>
              </a:pathLst>
            </a:custGeom>
            <a:solidFill>
              <a:srgbClr val="A933C2"/>
            </a:solidFill>
            <a:ln w="12700" cap="flat" cmpd="sng">
              <a:solidFill>
                <a:schemeClr val="lt1"/>
              </a:solidFill>
              <a:prstDash val="solid"/>
              <a:miter lim="800000"/>
              <a:headEnd type="none" w="sm" len="sm"/>
              <a:tailEnd type="none" w="sm" len="sm"/>
            </a:ln>
          </p:spPr>
          <p:txBody>
            <a:bodyPr spcFirstLastPara="1" wrap="square" lIns="334388" tIns="48863" rIns="63338" bIns="12384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4</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196" name="Google Shape;196;p2"/>
            <p:cNvSpPr txBox="1"/>
            <p:nvPr/>
          </p:nvSpPr>
          <p:spPr>
            <a:xfrm>
              <a:off x="8153277" y="2292752"/>
              <a:ext cx="1709716" cy="2476964"/>
            </a:xfrm>
            <a:prstGeom prst="rect">
              <a:avLst/>
            </a:prstGeom>
            <a:noFill/>
            <a:ln>
              <a:noFill/>
            </a:ln>
          </p:spPr>
          <p:txBody>
            <a:bodyPr spcFirstLastPara="1" wrap="square" lIns="0" tIns="41138"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white"/>
                </a:buClr>
                <a:buSzPts val="1500"/>
                <a:buFont typeface="Libre Franklin"/>
                <a:buNone/>
                <a:tabLst/>
                <a:defRPr/>
              </a:pPr>
              <a:endParaRPr kumimoji="0" lang="en-US" sz="825" b="1" i="0" u="none" strike="noStrike" kern="0" cap="none" spc="0" normalizeH="0" baseline="0" noProof="0" dirty="0">
                <a:ln>
                  <a:noFill/>
                </a:ln>
                <a:solidFill>
                  <a:prstClr val="white"/>
                </a:solidFill>
                <a:effectLst/>
                <a:uLnTx/>
                <a:uFillTx/>
                <a:latin typeface="Libre Franklin"/>
                <a:ea typeface="Libre Franklin"/>
                <a:cs typeface="Libre Franklin"/>
                <a:sym typeface="Arial"/>
              </a:endParaRPr>
            </a:p>
          </p:txBody>
        </p:sp>
        <p:sp>
          <p:nvSpPr>
            <p:cNvPr id="198" name="Google Shape;198;p2"/>
            <p:cNvSpPr/>
            <p:nvPr/>
          </p:nvSpPr>
          <p:spPr>
            <a:xfrm rot="5400000">
              <a:off x="10014066" y="4256613"/>
              <a:ext cx="363902" cy="309619"/>
            </a:xfrm>
            <a:prstGeom prst="flowChartExtract">
              <a:avLst/>
            </a:prstGeom>
            <a:solidFill>
              <a:schemeClr val="lt1"/>
            </a:solidFill>
            <a:ln w="12700" cap="flat" cmpd="sng">
              <a:solidFill>
                <a:srgbClr val="A933C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grpSp>
      <p:grpSp>
        <p:nvGrpSpPr>
          <p:cNvPr id="199" name="Google Shape;199;p2"/>
          <p:cNvGrpSpPr/>
          <p:nvPr/>
        </p:nvGrpSpPr>
        <p:grpSpPr>
          <a:xfrm>
            <a:off x="4001494" y="1373189"/>
            <a:ext cx="1767206" cy="1790005"/>
            <a:chOff x="5284640" y="2327395"/>
            <a:chExt cx="2605070" cy="2476963"/>
          </a:xfrm>
        </p:grpSpPr>
        <p:sp>
          <p:nvSpPr>
            <p:cNvPr id="200" name="Google Shape;200;p2"/>
            <p:cNvSpPr/>
            <p:nvPr/>
          </p:nvSpPr>
          <p:spPr>
            <a:xfrm rot="-5400000">
              <a:off x="5143439" y="2468597"/>
              <a:ext cx="2476962" cy="2194560"/>
            </a:xfrm>
            <a:custGeom>
              <a:avLst/>
              <a:gdLst/>
              <a:ahLst/>
              <a:cxnLst/>
              <a:rect l="l" t="t" r="r" b="b"/>
              <a:pathLst>
                <a:path w="2064134" h="2476961" extrusionOk="0">
                  <a:moveTo>
                    <a:pt x="1978128" y="1"/>
                  </a:moveTo>
                  <a:cubicBezTo>
                    <a:pt x="2025628" y="1"/>
                    <a:pt x="2064134" y="55449"/>
                    <a:pt x="2064134" y="123849"/>
                  </a:cubicBezTo>
                  <a:lnTo>
                    <a:pt x="2064134" y="2353112"/>
                  </a:lnTo>
                  <a:cubicBezTo>
                    <a:pt x="2064134" y="2421512"/>
                    <a:pt x="2025628" y="2476960"/>
                    <a:pt x="1978128" y="2476960"/>
                  </a:cubicBezTo>
                  <a:lnTo>
                    <a:pt x="86006" y="2476960"/>
                  </a:lnTo>
                  <a:cubicBezTo>
                    <a:pt x="38506" y="2476960"/>
                    <a:pt x="0" y="2421512"/>
                    <a:pt x="0" y="2353112"/>
                  </a:cubicBezTo>
                  <a:lnTo>
                    <a:pt x="0" y="123849"/>
                  </a:lnTo>
                  <a:cubicBezTo>
                    <a:pt x="0" y="55449"/>
                    <a:pt x="38506" y="1"/>
                    <a:pt x="86006" y="1"/>
                  </a:cubicBezTo>
                  <a:lnTo>
                    <a:pt x="1978128" y="1"/>
                  </a:lnTo>
                  <a:close/>
                </a:path>
              </a:pathLst>
            </a:custGeom>
            <a:solidFill>
              <a:srgbClr val="D133A2"/>
            </a:solidFill>
            <a:ln w="12700" cap="flat" cmpd="sng">
              <a:solidFill>
                <a:schemeClr val="lt1"/>
              </a:solidFill>
              <a:prstDash val="solid"/>
              <a:miter lim="800000"/>
              <a:headEnd type="none" w="sm" len="sm"/>
              <a:tailEnd type="none" w="sm" len="sm"/>
            </a:ln>
          </p:spPr>
          <p:txBody>
            <a:bodyPr spcFirstLastPara="1" wrap="square" lIns="334388" tIns="48863" rIns="63338" bIns="12384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3</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201" name="Google Shape;201;p2"/>
            <p:cNvSpPr/>
            <p:nvPr/>
          </p:nvSpPr>
          <p:spPr>
            <a:xfrm>
              <a:off x="5658514" y="2327395"/>
              <a:ext cx="1758349" cy="2442322"/>
            </a:xfrm>
            <a:custGeom>
              <a:avLst/>
              <a:gdLst/>
              <a:ahLst/>
              <a:cxnLst/>
              <a:rect l="l" t="t" r="r" b="b"/>
              <a:pathLst>
                <a:path w="1537780" h="2476961" extrusionOk="0">
                  <a:moveTo>
                    <a:pt x="0" y="0"/>
                  </a:moveTo>
                  <a:lnTo>
                    <a:pt x="1537780" y="0"/>
                  </a:lnTo>
                  <a:lnTo>
                    <a:pt x="1537780" y="2476961"/>
                  </a:lnTo>
                  <a:lnTo>
                    <a:pt x="0" y="2476961"/>
                  </a:lnTo>
                  <a:lnTo>
                    <a:pt x="0" y="0"/>
                  </a:lnTo>
                  <a:close/>
                </a:path>
              </a:pathLst>
            </a:custGeom>
            <a:noFill/>
            <a:ln>
              <a:noFill/>
            </a:ln>
          </p:spPr>
          <p:txBody>
            <a:bodyPr spcFirstLastPara="1" wrap="square" lIns="0" tIns="3600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25" b="0" i="0" u="none" strike="noStrike" kern="0" cap="none" spc="0" normalizeH="0" baseline="0" noProof="0" dirty="0">
                  <a:ln>
                    <a:noFill/>
                  </a:ln>
                  <a:solidFill>
                    <a:prstClr val="white"/>
                  </a:solidFill>
                  <a:effectLst/>
                  <a:uLnTx/>
                  <a:uFillTx/>
                  <a:latin typeface="Arial"/>
                  <a:cs typeface="Arial"/>
                  <a:sym typeface="Arial"/>
                </a:rPr>
                <a:t> </a:t>
              </a:r>
              <a:r>
                <a:rPr kumimoji="0" lang="en-US" sz="850" b="0" i="0" u="none" strike="noStrike" kern="0" cap="none" spc="0" normalizeH="0" baseline="0" noProof="0" dirty="0">
                  <a:ln>
                    <a:noFill/>
                  </a:ln>
                  <a:solidFill>
                    <a:prstClr val="white"/>
                  </a:solidFill>
                  <a:effectLst/>
                  <a:uLnTx/>
                  <a:uFillTx/>
                  <a:latin typeface="Arial"/>
                  <a:cs typeface="Arial"/>
                  <a:sym typeface="Arial"/>
                </a:rPr>
                <a:t>Draw Toast - Process for definition of current state to future state</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cs typeface="Arial"/>
                  <a:sym typeface="Arial"/>
                </a:rPr>
                <a:t>Data use for decision making and a unified a data ecosystem</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prstClr val="white"/>
                  </a:solidFill>
                  <a:effectLst/>
                  <a:uLnTx/>
                  <a:uFillTx/>
                  <a:latin typeface="Arial"/>
                  <a:cs typeface="Arial"/>
                  <a:sym typeface="Arial"/>
                </a:rPr>
                <a:t>Data sharing and protection</a:t>
              </a:r>
            </a:p>
          </p:txBody>
        </p:sp>
        <p:sp>
          <p:nvSpPr>
            <p:cNvPr id="202" name="Google Shape;202;p2"/>
            <p:cNvSpPr/>
            <p:nvPr/>
          </p:nvSpPr>
          <p:spPr>
            <a:xfrm rot="5400000">
              <a:off x="7552950" y="4247600"/>
              <a:ext cx="363902" cy="309619"/>
            </a:xfrm>
            <a:prstGeom prst="flowChartExtract">
              <a:avLst/>
            </a:prstGeom>
            <a:solidFill>
              <a:schemeClr val="lt1"/>
            </a:solidFill>
            <a:ln w="12700" cap="flat" cmpd="sng">
              <a:solidFill>
                <a:srgbClr val="D133A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grpSp>
      <p:grpSp>
        <p:nvGrpSpPr>
          <p:cNvPr id="204" name="Google Shape;204;p2"/>
          <p:cNvGrpSpPr/>
          <p:nvPr/>
        </p:nvGrpSpPr>
        <p:grpSpPr>
          <a:xfrm>
            <a:off x="2226936" y="1373191"/>
            <a:ext cx="1735963" cy="1790004"/>
            <a:chOff x="2848840" y="2342532"/>
            <a:chExt cx="2559014" cy="2476962"/>
          </a:xfrm>
        </p:grpSpPr>
        <p:sp>
          <p:nvSpPr>
            <p:cNvPr id="205" name="Google Shape;205;p2"/>
            <p:cNvSpPr/>
            <p:nvPr/>
          </p:nvSpPr>
          <p:spPr>
            <a:xfrm rot="-5400000">
              <a:off x="2707639" y="2483733"/>
              <a:ext cx="2476962" cy="2194560"/>
            </a:xfrm>
            <a:custGeom>
              <a:avLst/>
              <a:gdLst/>
              <a:ahLst/>
              <a:cxnLst/>
              <a:rect l="l" t="t" r="r" b="b"/>
              <a:pathLst>
                <a:path w="2064134" h="2476961" extrusionOk="0">
                  <a:moveTo>
                    <a:pt x="1978128" y="1"/>
                  </a:moveTo>
                  <a:cubicBezTo>
                    <a:pt x="2025628" y="1"/>
                    <a:pt x="2064134" y="55449"/>
                    <a:pt x="2064134" y="123849"/>
                  </a:cubicBezTo>
                  <a:lnTo>
                    <a:pt x="2064134" y="2353112"/>
                  </a:lnTo>
                  <a:cubicBezTo>
                    <a:pt x="2064134" y="2421512"/>
                    <a:pt x="2025628" y="2476960"/>
                    <a:pt x="1978128" y="2476960"/>
                  </a:cubicBezTo>
                  <a:lnTo>
                    <a:pt x="86006" y="2476960"/>
                  </a:lnTo>
                  <a:cubicBezTo>
                    <a:pt x="38506" y="2476960"/>
                    <a:pt x="0" y="2421512"/>
                    <a:pt x="0" y="2353112"/>
                  </a:cubicBezTo>
                  <a:lnTo>
                    <a:pt x="0" y="123849"/>
                  </a:lnTo>
                  <a:cubicBezTo>
                    <a:pt x="0" y="55449"/>
                    <a:pt x="38506" y="1"/>
                    <a:pt x="86006" y="1"/>
                  </a:cubicBezTo>
                  <a:lnTo>
                    <a:pt x="1978128" y="1"/>
                  </a:lnTo>
                  <a:close/>
                </a:path>
              </a:pathLst>
            </a:custGeom>
            <a:solidFill>
              <a:srgbClr val="D73939"/>
            </a:solidFill>
            <a:ln w="12700" cap="flat" cmpd="sng">
              <a:solidFill>
                <a:schemeClr val="lt1"/>
              </a:solidFill>
              <a:prstDash val="solid"/>
              <a:miter lim="800000"/>
              <a:headEnd type="none" w="sm" len="sm"/>
              <a:tailEnd type="none" w="sm" len="sm"/>
            </a:ln>
          </p:spPr>
          <p:txBody>
            <a:bodyPr spcFirstLastPara="1" wrap="square" lIns="334388" tIns="48863" rIns="63338" bIns="12384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2</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206" name="Google Shape;206;p2"/>
            <p:cNvSpPr/>
            <p:nvPr/>
          </p:nvSpPr>
          <p:spPr>
            <a:xfrm>
              <a:off x="3217244" y="2363262"/>
              <a:ext cx="1749415" cy="2362222"/>
            </a:xfrm>
            <a:custGeom>
              <a:avLst/>
              <a:gdLst/>
              <a:ahLst/>
              <a:cxnLst/>
              <a:rect l="l" t="t" r="r" b="b"/>
              <a:pathLst>
                <a:path w="1537780" h="2476961" extrusionOk="0">
                  <a:moveTo>
                    <a:pt x="0" y="0"/>
                  </a:moveTo>
                  <a:lnTo>
                    <a:pt x="1537780" y="0"/>
                  </a:lnTo>
                  <a:lnTo>
                    <a:pt x="1537780" y="2476961"/>
                  </a:lnTo>
                  <a:lnTo>
                    <a:pt x="0" y="2476961"/>
                  </a:lnTo>
                  <a:lnTo>
                    <a:pt x="0" y="0"/>
                  </a:lnTo>
                  <a:close/>
                </a:path>
              </a:pathLst>
            </a:custGeom>
            <a:noFill/>
            <a:ln>
              <a:noFill/>
            </a:ln>
          </p:spPr>
          <p:txBody>
            <a:bodyPr spcFirstLastPara="1" wrap="square" lIns="0" tIns="38569"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prstClr val="white"/>
                  </a:solidFill>
                  <a:effectLst/>
                  <a:uLnTx/>
                  <a:uFillTx/>
                  <a:latin typeface="Arial"/>
                  <a:cs typeface="Arial"/>
                  <a:sym typeface="Arial"/>
                </a:rPr>
                <a:t>Informatics Problem Solving (Thinking Hats, Systems Thinking)</a:t>
              </a: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1" i="0" u="none" strike="noStrike" kern="0" cap="none" spc="0" normalizeH="0" baseline="0" noProof="0" dirty="0">
                <a:ln>
                  <a:noFill/>
                </a:ln>
                <a:solidFill>
                  <a:srgbClr val="000000"/>
                </a:solidFill>
                <a:effectLst/>
                <a:uLnTx/>
                <a:uFillTx/>
                <a:latin typeface="Arial"/>
                <a:ea typeface="Libre Franklin"/>
                <a:cs typeface="Arial"/>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prstClr val="white"/>
                  </a:solidFill>
                  <a:effectLst/>
                  <a:uLnTx/>
                  <a:uFillTx/>
                  <a:latin typeface="Arial"/>
                  <a:ea typeface="Libre Franklin"/>
                  <a:cs typeface="Libre Franklin"/>
                  <a:sym typeface="Libre Franklin"/>
                </a:rPr>
                <a:t>Marshmallow Challenge (Design Thinking)</a:t>
              </a:r>
              <a:endParaRPr kumimoji="0" lang="en-US" sz="850" b="1" i="0" u="none" strike="noStrike" kern="0" cap="none" spc="0" normalizeH="0" baseline="0" noProof="0" dirty="0">
                <a:ln>
                  <a:noFill/>
                </a:ln>
                <a:solidFill>
                  <a:prstClr val="white"/>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endParaRPr kumimoji="0" lang="en-US" sz="850" b="1" i="0" u="none" strike="noStrike" kern="0" cap="none" spc="0" normalizeH="0" baseline="0" noProof="0" dirty="0">
                <a:ln>
                  <a:noFill/>
                </a:ln>
                <a:solidFill>
                  <a:srgbClr val="000000"/>
                </a:solidFill>
                <a:effectLst/>
                <a:uLnTx/>
                <a:uFillTx/>
                <a:latin typeface="Arial"/>
                <a:ea typeface="Libre Franklin"/>
                <a:cs typeface="Libre Franklin"/>
                <a:sym typeface="Arial"/>
              </a:endParaRPr>
            </a:p>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850" b="1" i="0" u="none" strike="noStrike" kern="0" cap="none" spc="0" normalizeH="0" baseline="0" noProof="0" dirty="0">
                  <a:ln>
                    <a:noFill/>
                  </a:ln>
                  <a:solidFill>
                    <a:prstClr val="white"/>
                  </a:solidFill>
                  <a:effectLst/>
                  <a:uLnTx/>
                  <a:uFillTx/>
                  <a:latin typeface="Arial"/>
                  <a:ea typeface="Libre Franklin"/>
                  <a:cs typeface="Libre Franklin"/>
                  <a:sym typeface="Libre Franklin"/>
                </a:rPr>
                <a:t>Workstream Breakout Sessions per ISHO pillar</a:t>
              </a:r>
              <a:endParaRPr kumimoji="0" sz="850" b="1" i="0" u="none" strike="noStrike" kern="0" cap="none" spc="0" normalizeH="0" baseline="0" noProof="0" dirty="0">
                <a:ln>
                  <a:noFill/>
                </a:ln>
                <a:solidFill>
                  <a:prstClr val="white"/>
                </a:solidFill>
                <a:effectLst/>
                <a:uLnTx/>
                <a:uFillTx/>
                <a:latin typeface="Arial"/>
                <a:cs typeface="Arial"/>
                <a:sym typeface="Arial"/>
              </a:endParaRPr>
            </a:p>
          </p:txBody>
        </p:sp>
        <p:sp>
          <p:nvSpPr>
            <p:cNvPr id="207" name="Google Shape;207;p2"/>
            <p:cNvSpPr/>
            <p:nvPr/>
          </p:nvSpPr>
          <p:spPr>
            <a:xfrm rot="5400000">
              <a:off x="5071094" y="4266790"/>
              <a:ext cx="363902" cy="309619"/>
            </a:xfrm>
            <a:prstGeom prst="flowChartExtract">
              <a:avLst/>
            </a:prstGeom>
            <a:solidFill>
              <a:schemeClr val="lt1"/>
            </a:solidFill>
            <a:ln w="12700" cap="flat" cmpd="sng">
              <a:solidFill>
                <a:srgbClr val="D43737"/>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grpSp>
      <p:sp>
        <p:nvSpPr>
          <p:cNvPr id="209" name="Google Shape;209;p2"/>
          <p:cNvSpPr/>
          <p:nvPr/>
        </p:nvSpPr>
        <p:spPr>
          <a:xfrm>
            <a:off x="1129213" y="737393"/>
            <a:ext cx="7639785" cy="3838779"/>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210" name="Google Shape;210;p2"/>
          <p:cNvSpPr/>
          <p:nvPr/>
        </p:nvSpPr>
        <p:spPr>
          <a:xfrm>
            <a:off x="6088699" y="988301"/>
            <a:ext cx="1153335" cy="1857721"/>
          </a:xfrm>
          <a:custGeom>
            <a:avLst/>
            <a:gdLst/>
            <a:ahLst/>
            <a:cxnLst/>
            <a:rect l="l" t="t" r="r" b="b"/>
            <a:pathLst>
              <a:path w="1537780" h="2476961" extrusionOk="0">
                <a:moveTo>
                  <a:pt x="0" y="0"/>
                </a:moveTo>
                <a:lnTo>
                  <a:pt x="1537780" y="0"/>
                </a:lnTo>
                <a:lnTo>
                  <a:pt x="1537780" y="2476961"/>
                </a:lnTo>
                <a:lnTo>
                  <a:pt x="0" y="2476961"/>
                </a:lnTo>
                <a:lnTo>
                  <a:pt x="0" y="0"/>
                </a:lnTo>
                <a:close/>
              </a:path>
            </a:pathLst>
          </a:custGeom>
          <a:noFill/>
          <a:ln>
            <a:noFill/>
          </a:ln>
        </p:spPr>
        <p:txBody>
          <a:bodyPr spcFirstLastPara="1" wrap="square" lIns="0" tIns="167156"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white"/>
              </a:buClr>
              <a:buSzPts val="6500"/>
              <a:buFont typeface="Libre Franklin"/>
              <a:buNone/>
              <a:tabLst/>
              <a:defRPr/>
            </a:pPr>
            <a:endParaRPr kumimoji="0" sz="487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sp>
        <p:nvSpPr>
          <p:cNvPr id="211" name="Google Shape;211;p2"/>
          <p:cNvSpPr/>
          <p:nvPr/>
        </p:nvSpPr>
        <p:spPr>
          <a:xfrm>
            <a:off x="7649677" y="988301"/>
            <a:ext cx="911977" cy="1857721"/>
          </a:xfrm>
          <a:custGeom>
            <a:avLst/>
            <a:gdLst/>
            <a:ahLst/>
            <a:cxnLst/>
            <a:rect l="l" t="t" r="r" b="b"/>
            <a:pathLst>
              <a:path w="1215969" h="2476961" extrusionOk="0">
                <a:moveTo>
                  <a:pt x="0" y="0"/>
                </a:moveTo>
                <a:lnTo>
                  <a:pt x="1215969" y="0"/>
                </a:lnTo>
                <a:lnTo>
                  <a:pt x="1215969" y="2476961"/>
                </a:lnTo>
                <a:lnTo>
                  <a:pt x="0" y="2476961"/>
                </a:lnTo>
                <a:lnTo>
                  <a:pt x="0" y="0"/>
                </a:lnTo>
                <a:close/>
              </a:path>
            </a:pathLst>
          </a:custGeom>
          <a:noFill/>
          <a:ln>
            <a:noFill/>
          </a:ln>
        </p:spPr>
        <p:txBody>
          <a:bodyPr spcFirstLastPara="1" wrap="square" lIns="0" tIns="167156"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white"/>
              </a:buClr>
              <a:buSzPts val="6500"/>
              <a:buFont typeface="Libre Franklin"/>
              <a:buNone/>
              <a:tabLst/>
              <a:defRPr/>
            </a:pPr>
            <a:endParaRPr kumimoji="0" sz="487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endParaRPr>
          </a:p>
        </p:txBody>
      </p:sp>
      <p:grpSp>
        <p:nvGrpSpPr>
          <p:cNvPr id="213" name="Google Shape;213;p2"/>
          <p:cNvGrpSpPr/>
          <p:nvPr/>
        </p:nvGrpSpPr>
        <p:grpSpPr>
          <a:xfrm>
            <a:off x="439803" y="1382452"/>
            <a:ext cx="1746737" cy="2034823"/>
            <a:chOff x="441691" y="2327396"/>
            <a:chExt cx="2574897" cy="2815736"/>
          </a:xfrm>
        </p:grpSpPr>
        <p:sp>
          <p:nvSpPr>
            <p:cNvPr id="214" name="Google Shape;214;p2"/>
            <p:cNvSpPr/>
            <p:nvPr/>
          </p:nvSpPr>
          <p:spPr>
            <a:xfrm rot="-5400000">
              <a:off x="300490" y="2468597"/>
              <a:ext cx="2476962" cy="2194560"/>
            </a:xfrm>
            <a:custGeom>
              <a:avLst/>
              <a:gdLst/>
              <a:ahLst/>
              <a:cxnLst/>
              <a:rect l="l" t="t" r="r" b="b"/>
              <a:pathLst>
                <a:path w="2064134" h="2476961" extrusionOk="0">
                  <a:moveTo>
                    <a:pt x="1978128" y="1"/>
                  </a:moveTo>
                  <a:cubicBezTo>
                    <a:pt x="2025628" y="1"/>
                    <a:pt x="2064134" y="55449"/>
                    <a:pt x="2064134" y="123849"/>
                  </a:cubicBezTo>
                  <a:lnTo>
                    <a:pt x="2064134" y="2353112"/>
                  </a:lnTo>
                  <a:cubicBezTo>
                    <a:pt x="2064134" y="2421512"/>
                    <a:pt x="2025628" y="2476960"/>
                    <a:pt x="1978128" y="2476960"/>
                  </a:cubicBezTo>
                  <a:lnTo>
                    <a:pt x="86006" y="2476960"/>
                  </a:lnTo>
                  <a:cubicBezTo>
                    <a:pt x="38506" y="2476960"/>
                    <a:pt x="0" y="2421512"/>
                    <a:pt x="0" y="2353112"/>
                  </a:cubicBezTo>
                  <a:lnTo>
                    <a:pt x="0" y="123849"/>
                  </a:lnTo>
                  <a:cubicBezTo>
                    <a:pt x="0" y="55449"/>
                    <a:pt x="38506" y="1"/>
                    <a:pt x="86006" y="1"/>
                  </a:cubicBezTo>
                  <a:lnTo>
                    <a:pt x="1978128" y="1"/>
                  </a:lnTo>
                  <a:close/>
                </a:path>
              </a:pathLst>
            </a:custGeom>
            <a:solidFill>
              <a:srgbClr val="DE6742"/>
            </a:solidFill>
            <a:ln w="12700" cap="flat" cmpd="sng">
              <a:solidFill>
                <a:schemeClr val="lt1"/>
              </a:solidFill>
              <a:prstDash val="solid"/>
              <a:miter lim="800000"/>
              <a:headEnd type="none" w="sm" len="sm"/>
              <a:tailEnd type="none" w="sm" len="sm"/>
            </a:ln>
          </p:spPr>
          <p:txBody>
            <a:bodyPr spcFirstLastPara="1" wrap="square" lIns="334388" tIns="48863" rIns="63338" bIns="12384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r" defTabSz="914400" rtl="0" eaLnBrk="1" fontAlgn="auto" latinLnBrk="0" hangingPunct="1">
                <a:lnSpc>
                  <a:spcPct val="90000"/>
                </a:lnSpc>
                <a:spcBef>
                  <a:spcPts val="0"/>
                </a:spcBef>
                <a:spcAft>
                  <a:spcPts val="0"/>
                </a:spcAft>
                <a:buClr>
                  <a:prstClr val="white"/>
                </a:buClr>
                <a:buSzPts val="1900"/>
                <a:buFont typeface="Libre Franklin"/>
                <a:buNone/>
                <a:tabLst/>
                <a:defRPr/>
              </a:pPr>
              <a:r>
                <a:rPr kumimoji="0" lang="en-US" sz="1425"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Day 1</a:t>
              </a:r>
              <a:endParaRPr kumimoji="0" sz="788" b="0" i="0" u="none" strike="noStrike" kern="0" cap="none" spc="0" normalizeH="0" baseline="0" noProof="0" dirty="0">
                <a:ln>
                  <a:noFill/>
                </a:ln>
                <a:solidFill>
                  <a:srgbClr val="000000"/>
                </a:solidFill>
                <a:effectLst/>
                <a:uLnTx/>
                <a:uFillTx/>
                <a:latin typeface="Arial"/>
                <a:cs typeface="Arial"/>
                <a:sym typeface="Arial"/>
              </a:endParaRPr>
            </a:p>
          </p:txBody>
        </p:sp>
        <p:sp>
          <p:nvSpPr>
            <p:cNvPr id="215" name="Google Shape;215;p2"/>
            <p:cNvSpPr/>
            <p:nvPr/>
          </p:nvSpPr>
          <p:spPr>
            <a:xfrm>
              <a:off x="808767" y="2342532"/>
              <a:ext cx="1791514" cy="2445999"/>
            </a:xfrm>
            <a:custGeom>
              <a:avLst/>
              <a:gdLst/>
              <a:ahLst/>
              <a:cxnLst/>
              <a:rect l="l" t="t" r="r" b="b"/>
              <a:pathLst>
                <a:path w="1537780" h="2476961" extrusionOk="0">
                  <a:moveTo>
                    <a:pt x="0" y="0"/>
                  </a:moveTo>
                  <a:lnTo>
                    <a:pt x="1537780" y="0"/>
                  </a:lnTo>
                  <a:lnTo>
                    <a:pt x="1537780" y="2476961"/>
                  </a:lnTo>
                  <a:lnTo>
                    <a:pt x="0" y="2476961"/>
                  </a:lnTo>
                  <a:lnTo>
                    <a:pt x="0" y="0"/>
                  </a:lnTo>
                  <a:close/>
                </a:path>
              </a:pathLst>
            </a:custGeom>
            <a:noFill/>
            <a:ln>
              <a:noFill/>
            </a:ln>
          </p:spPr>
          <p:txBody>
            <a:bodyPr spcFirstLastPara="1" wrap="square" lIns="0" tIns="38569"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white"/>
                </a:buClr>
                <a:buSzPts val="1470"/>
                <a:buFont typeface="Libre Franklin"/>
                <a:buNone/>
                <a:tabLst/>
                <a:defRPr/>
              </a:pPr>
              <a:r>
                <a:rPr kumimoji="0" lang="en-US" sz="850" i="0" u="none" strike="noStrike" kern="0" cap="none" spc="0" normalizeH="0" baseline="0" noProof="0" dirty="0">
                  <a:ln>
                    <a:noFill/>
                  </a:ln>
                  <a:solidFill>
                    <a:prstClr val="white"/>
                  </a:solidFill>
                  <a:effectLst/>
                  <a:uLnTx/>
                  <a:uFillTx/>
                  <a:latin typeface="Arial"/>
                  <a:ea typeface="Libre Franklin"/>
                  <a:cs typeface="Libre Franklin"/>
                  <a:sym typeface="Libre Franklin"/>
                </a:rPr>
                <a:t>Informatics Savvy Health Organization (ISHO) and Assessment</a:t>
              </a:r>
              <a:endParaRPr kumimoji="0" lang="en-US" sz="850" i="0" u="none" strike="noStrike" kern="0" cap="none" spc="0" normalizeH="0" baseline="0" noProof="0" dirty="0">
                <a:ln>
                  <a:noFill/>
                </a:ln>
                <a:solidFill>
                  <a:prstClr val="white"/>
                </a:solidFill>
                <a:effectLst/>
                <a:uLnTx/>
                <a:uFillTx/>
                <a:latin typeface="Arial"/>
                <a:cs typeface="Arial"/>
                <a:sym typeface="Arial"/>
              </a:endParaRPr>
            </a:p>
            <a:p>
              <a:pPr marL="0" marR="0" lvl="0" indent="0" algn="l" defTabSz="914400" rtl="0" eaLnBrk="1" fontAlgn="auto" latinLnBrk="0" hangingPunct="1">
                <a:lnSpc>
                  <a:spcPct val="90000"/>
                </a:lnSpc>
                <a:spcBef>
                  <a:spcPts val="386"/>
                </a:spcBef>
                <a:spcAft>
                  <a:spcPts val="0"/>
                </a:spcAft>
                <a:buClr>
                  <a:srgbClr val="000000"/>
                </a:buClr>
                <a:buSzTx/>
                <a:buFont typeface="Arial"/>
                <a:buNone/>
                <a:tabLst/>
                <a:defRPr/>
              </a:pPr>
              <a:r>
                <a:rPr kumimoji="0" lang="en-US" sz="850" i="0" u="none" strike="noStrike" kern="0" cap="none" spc="0" normalizeH="0" baseline="0" noProof="0" dirty="0">
                  <a:ln>
                    <a:noFill/>
                  </a:ln>
                  <a:solidFill>
                    <a:prstClr val="white"/>
                  </a:solidFill>
                  <a:effectLst/>
                  <a:uLnTx/>
                  <a:uFillTx/>
                  <a:latin typeface="Arial"/>
                  <a:cs typeface="Arial"/>
                  <a:sym typeface="Libre Franklin"/>
                </a:rPr>
                <a:t>Country ISHO presentation and discussion</a:t>
              </a:r>
            </a:p>
            <a:p>
              <a:pPr marL="0" marR="0" lvl="0" indent="0" algn="l" defTabSz="914400" rtl="0" eaLnBrk="1" fontAlgn="auto" latinLnBrk="0" hangingPunct="1">
                <a:lnSpc>
                  <a:spcPct val="90000"/>
                </a:lnSpc>
                <a:spcBef>
                  <a:spcPts val="386"/>
                </a:spcBef>
                <a:spcAft>
                  <a:spcPts val="0"/>
                </a:spcAft>
                <a:buClr>
                  <a:srgbClr val="000000"/>
                </a:buClr>
                <a:buSzTx/>
                <a:buFont typeface="Arial"/>
                <a:buNone/>
                <a:tabLst/>
                <a:defRPr/>
              </a:pPr>
              <a:r>
                <a:rPr kumimoji="0" lang="en-US" sz="850" i="0" u="none" strike="noStrike" kern="0" cap="none" spc="0" normalizeH="0" baseline="0" noProof="0" dirty="0">
                  <a:ln>
                    <a:noFill/>
                  </a:ln>
                  <a:solidFill>
                    <a:prstClr val="white"/>
                  </a:solidFill>
                  <a:effectLst/>
                  <a:uLnTx/>
                  <a:uFillTx/>
                  <a:latin typeface="Arial"/>
                  <a:cs typeface="Arial"/>
                  <a:sym typeface="Arial"/>
                </a:rPr>
                <a:t>Country I-LEAD slide deck initiation</a:t>
              </a:r>
            </a:p>
            <a:p>
              <a:pPr marL="0" marR="0" lvl="0" indent="0" algn="l" defTabSz="914400" rtl="0" eaLnBrk="1" fontAlgn="auto" latinLnBrk="0" hangingPunct="1">
                <a:lnSpc>
                  <a:spcPct val="90000"/>
                </a:lnSpc>
                <a:spcBef>
                  <a:spcPts val="386"/>
                </a:spcBef>
                <a:spcAft>
                  <a:spcPts val="0"/>
                </a:spcAft>
                <a:buClr>
                  <a:prstClr val="white"/>
                </a:buClr>
                <a:buSzPts val="1470"/>
                <a:buFont typeface="Arial"/>
                <a:buNone/>
                <a:tabLst/>
                <a:defRPr/>
              </a:pPr>
              <a:r>
                <a:rPr kumimoji="0" lang="en-US" sz="850" b="0"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 </a:t>
              </a:r>
              <a:endParaRPr kumimoji="0" sz="850" b="0" i="0" u="none" strike="noStrike" kern="0" cap="none" spc="0" normalizeH="0" baseline="0" noProof="0" dirty="0">
                <a:ln>
                  <a:noFill/>
                </a:ln>
                <a:solidFill>
                  <a:prstClr val="white"/>
                </a:solidFill>
                <a:effectLst/>
                <a:uLnTx/>
                <a:uFillTx/>
                <a:latin typeface="Arial"/>
                <a:cs typeface="Arial"/>
                <a:sym typeface="Arial"/>
              </a:endParaRPr>
            </a:p>
          </p:txBody>
        </p:sp>
        <p:sp>
          <p:nvSpPr>
            <p:cNvPr id="216" name="Google Shape;216;p2"/>
            <p:cNvSpPr/>
            <p:nvPr/>
          </p:nvSpPr>
          <p:spPr>
            <a:xfrm rot="5400000">
              <a:off x="2679828" y="4244950"/>
              <a:ext cx="363902" cy="309619"/>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17" name="Google Shape;217;p2"/>
            <p:cNvSpPr/>
            <p:nvPr/>
          </p:nvSpPr>
          <p:spPr>
            <a:xfrm rot="10800000">
              <a:off x="1247879" y="4833512"/>
              <a:ext cx="363903" cy="30962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dirty="0">
                <a:ln w="38100">
                  <a:solidFill>
                    <a:prstClr val="black"/>
                  </a:solidFill>
                </a:ln>
                <a:solidFill>
                  <a:prstClr val="black"/>
                </a:solidFill>
                <a:effectLst/>
                <a:uLnTx/>
                <a:uFillTx/>
                <a:latin typeface="Libre Franklin"/>
                <a:ea typeface="Libre Franklin"/>
                <a:cs typeface="Libre Franklin"/>
                <a:sym typeface="Libre Franklin"/>
              </a:endParaRPr>
            </a:p>
          </p:txBody>
        </p:sp>
      </p:grpSp>
      <p:sp>
        <p:nvSpPr>
          <p:cNvPr id="218" name="Google Shape;218;p2"/>
          <p:cNvSpPr/>
          <p:nvPr/>
        </p:nvSpPr>
        <p:spPr>
          <a:xfrm>
            <a:off x="439801" y="1087826"/>
            <a:ext cx="8643543" cy="242604"/>
          </a:xfrm>
          <a:prstGeom prst="rect">
            <a:avLst/>
          </a:prstGeom>
          <a:solidFill>
            <a:srgbClr val="92D050"/>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Learning Inputs</a:t>
            </a:r>
            <a:endParaRPr kumimoji="0" sz="788" b="1" i="0" u="none" strike="noStrike" kern="0" cap="none" spc="0" normalizeH="0" baseline="0" noProof="0" dirty="0">
              <a:ln>
                <a:noFill/>
              </a:ln>
              <a:solidFill>
                <a:srgbClr val="000000"/>
              </a:solidFill>
              <a:effectLst/>
              <a:uLnTx/>
              <a:uFillTx/>
              <a:latin typeface="Arial"/>
              <a:cs typeface="Arial"/>
              <a:sym typeface="Arial"/>
            </a:endParaRPr>
          </a:p>
        </p:txBody>
      </p:sp>
      <p:sp>
        <p:nvSpPr>
          <p:cNvPr id="219" name="Google Shape;219;p2"/>
          <p:cNvSpPr/>
          <p:nvPr/>
        </p:nvSpPr>
        <p:spPr>
          <a:xfrm>
            <a:off x="439801" y="3496781"/>
            <a:ext cx="8657061" cy="233761"/>
          </a:xfrm>
          <a:prstGeom prst="rect">
            <a:avLst/>
          </a:prstGeom>
          <a:solidFill>
            <a:srgbClr val="FFC000"/>
          </a:solid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50" b="1" i="0" u="none" strike="noStrike" kern="0" cap="none" spc="0" normalizeH="0" baseline="0" noProof="0" dirty="0">
                <a:ln>
                  <a:noFill/>
                </a:ln>
                <a:solidFill>
                  <a:prstClr val="white"/>
                </a:solidFill>
                <a:effectLst/>
                <a:uLnTx/>
                <a:uFillTx/>
                <a:latin typeface="Libre Franklin"/>
                <a:ea typeface="Libre Franklin"/>
                <a:cs typeface="Libre Franklin"/>
                <a:sym typeface="Libre Franklin"/>
              </a:rPr>
              <a:t>Country Outputs</a:t>
            </a:r>
            <a:endParaRPr kumimoji="0" sz="788" b="1" i="0" u="none" strike="noStrike" kern="0" cap="none" spc="0" normalizeH="0" baseline="0" noProof="0" dirty="0">
              <a:ln>
                <a:noFill/>
              </a:ln>
              <a:solidFill>
                <a:srgbClr val="000000"/>
              </a:solidFill>
              <a:effectLst/>
              <a:uLnTx/>
              <a:uFillTx/>
              <a:latin typeface="Arial"/>
              <a:cs typeface="Arial"/>
              <a:sym typeface="Arial"/>
            </a:endParaRPr>
          </a:p>
        </p:txBody>
      </p:sp>
      <p:sp>
        <p:nvSpPr>
          <p:cNvPr id="220" name="Google Shape;220;p2"/>
          <p:cNvSpPr/>
          <p:nvPr/>
        </p:nvSpPr>
        <p:spPr>
          <a:xfrm rot="5400000">
            <a:off x="1988329" y="4055037"/>
            <a:ext cx="194162" cy="155076"/>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21" name="Google Shape;221;p2"/>
          <p:cNvSpPr/>
          <p:nvPr/>
        </p:nvSpPr>
        <p:spPr>
          <a:xfrm rot="5400000">
            <a:off x="3770161" y="4055037"/>
            <a:ext cx="194162" cy="155076"/>
          </a:xfrm>
          <a:prstGeom prst="flowChartExtract">
            <a:avLst/>
          </a:prstGeom>
          <a:solidFill>
            <a:schemeClr val="lt1"/>
          </a:solidFill>
          <a:ln w="12700" cap="flat" cmpd="sng">
            <a:solidFill>
              <a:srgbClr val="D43737"/>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22" name="Google Shape;222;p2"/>
          <p:cNvSpPr/>
          <p:nvPr/>
        </p:nvSpPr>
        <p:spPr>
          <a:xfrm rot="5400000">
            <a:off x="5552177" y="4055037"/>
            <a:ext cx="194162" cy="155076"/>
          </a:xfrm>
          <a:prstGeom prst="flowChartExtract">
            <a:avLst/>
          </a:prstGeom>
          <a:solidFill>
            <a:schemeClr val="lt1"/>
          </a:solidFill>
          <a:ln w="12700" cap="flat" cmpd="sng">
            <a:solidFill>
              <a:srgbClr val="D133A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23" name="Google Shape;223;p2"/>
          <p:cNvSpPr/>
          <p:nvPr/>
        </p:nvSpPr>
        <p:spPr>
          <a:xfrm rot="5400000">
            <a:off x="7350067" y="4049709"/>
            <a:ext cx="194162" cy="155076"/>
          </a:xfrm>
          <a:prstGeom prst="flowChartExtract">
            <a:avLst/>
          </a:prstGeom>
          <a:solidFill>
            <a:schemeClr val="lt1"/>
          </a:solidFill>
          <a:ln w="12700" cap="flat" cmpd="sng">
            <a:solidFill>
              <a:srgbClr val="A933C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0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225" name="Google Shape;225;p2"/>
          <p:cNvSpPr txBox="1"/>
          <p:nvPr/>
        </p:nvSpPr>
        <p:spPr>
          <a:xfrm>
            <a:off x="135315" y="102034"/>
            <a:ext cx="8155305" cy="427561"/>
          </a:xfrm>
          <a:prstGeom prst="rect">
            <a:avLst/>
          </a:prstGeom>
          <a:noFill/>
          <a:ln>
            <a:noFill/>
          </a:ln>
        </p:spPr>
        <p:txBody>
          <a:bodyPr spcFirstLastPara="1" wrap="square" lIns="68569" tIns="34275" rIns="68569" bIns="34275" anchor="ctr" anchorCtr="0">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prstClr val="black"/>
              </a:buClr>
              <a:buSzPts val="6000"/>
              <a:buFont typeface="Arial"/>
              <a:buNone/>
              <a:tabLst/>
              <a:defRPr/>
            </a:pPr>
            <a:r>
              <a:rPr kumimoji="0" lang="en-US" sz="2700" b="0" i="0" u="none" strike="noStrike" kern="0" cap="none" spc="0" normalizeH="0" baseline="0" noProof="0" dirty="0">
                <a:ln>
                  <a:noFill/>
                </a:ln>
                <a:solidFill>
                  <a:prstClr val="black"/>
                </a:solidFill>
                <a:effectLst/>
                <a:uLnTx/>
                <a:uFillTx/>
                <a:latin typeface="Arial"/>
                <a:ea typeface="Franklin Gothic"/>
                <a:cs typeface="Franklin Gothic"/>
                <a:sym typeface="Franklin Gothic"/>
              </a:rPr>
              <a:t>I-LEAD Roadmap – Daily Inputs and Outputs </a:t>
            </a:r>
            <a:endParaRPr kumimoji="0" sz="788" b="0" i="0" u="none" strike="noStrike" kern="0" cap="none" spc="0" normalizeH="0" baseline="0" noProof="0" dirty="0">
              <a:ln>
                <a:noFill/>
              </a:ln>
              <a:solidFill>
                <a:prstClr val="black"/>
              </a:solidFill>
              <a:effectLst/>
              <a:uLnTx/>
              <a:uFillTx/>
              <a:latin typeface="Arial"/>
              <a:cs typeface="Arial"/>
              <a:sym typeface="Arial"/>
            </a:endParaRPr>
          </a:p>
        </p:txBody>
      </p:sp>
      <p:sp>
        <p:nvSpPr>
          <p:cNvPr id="3" name="TextBox 2">
            <a:extLst>
              <a:ext uri="{FF2B5EF4-FFF2-40B4-BE49-F238E27FC236}">
                <a16:creationId xmlns:a16="http://schemas.microsoft.com/office/drawing/2014/main" id="{D136FF53-3CD3-CC23-EC77-945279927B21}"/>
              </a:ext>
            </a:extLst>
          </p:cNvPr>
          <p:cNvSpPr txBox="1"/>
          <p:nvPr/>
        </p:nvSpPr>
        <p:spPr>
          <a:xfrm>
            <a:off x="6019100" y="1692899"/>
            <a:ext cx="1204175" cy="1504258"/>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srgbClr val="FFFFFF"/>
                </a:solidFill>
                <a:effectLst/>
                <a:uLnTx/>
                <a:uFillTx/>
                <a:latin typeface="Arial"/>
                <a:cs typeface="Arial"/>
                <a:sym typeface="Arial"/>
              </a:rPr>
              <a:t>Planning and Decision-Making Process (PDMP)</a:t>
            </a:r>
            <a:endParaRPr kumimoji="0" lang="en-US" sz="8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srgbClr val="FFFFFF"/>
                </a:solidFill>
                <a:effectLst/>
                <a:uLnTx/>
                <a:uFillTx/>
                <a:latin typeface="Arial"/>
                <a:cs typeface="Arial"/>
                <a:sym typeface="Arial"/>
              </a:rPr>
              <a:t>Value Claims of Digital Health Systems</a:t>
            </a:r>
            <a:endParaRPr kumimoji="0" lang="en-US" sz="8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5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50" b="0" i="0" u="none" strike="noStrike" kern="0" cap="none" spc="0" normalizeH="0" baseline="0" noProof="0" dirty="0">
                <a:ln>
                  <a:noFill/>
                </a:ln>
                <a:solidFill>
                  <a:srgbClr val="FFFFFF"/>
                </a:solidFill>
                <a:effectLst/>
                <a:uLnTx/>
                <a:uFillTx/>
                <a:latin typeface="Arial"/>
                <a:cs typeface="Arial"/>
                <a:sym typeface="Arial"/>
              </a:rPr>
              <a:t>I-LEAD slide deck development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825"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217;p2">
            <a:extLst>
              <a:ext uri="{FF2B5EF4-FFF2-40B4-BE49-F238E27FC236}">
                <a16:creationId xmlns:a16="http://schemas.microsoft.com/office/drawing/2014/main" id="{DDC2CB6C-ED20-1992-4A95-1E96F62C8FAF}"/>
              </a:ext>
            </a:extLst>
          </p:cNvPr>
          <p:cNvSpPr/>
          <p:nvPr/>
        </p:nvSpPr>
        <p:spPr>
          <a:xfrm rot="10800000">
            <a:off x="2785786" y="3193525"/>
            <a:ext cx="246861" cy="22375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6" name="Google Shape;217;p2">
            <a:extLst>
              <a:ext uri="{FF2B5EF4-FFF2-40B4-BE49-F238E27FC236}">
                <a16:creationId xmlns:a16="http://schemas.microsoft.com/office/drawing/2014/main" id="{21873E96-7683-D830-F77D-B4A8CBF1F450}"/>
              </a:ext>
            </a:extLst>
          </p:cNvPr>
          <p:cNvSpPr/>
          <p:nvPr/>
        </p:nvSpPr>
        <p:spPr>
          <a:xfrm rot="10800000">
            <a:off x="4576414" y="3193525"/>
            <a:ext cx="246861" cy="22375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7" name="Google Shape;217;p2">
            <a:extLst>
              <a:ext uri="{FF2B5EF4-FFF2-40B4-BE49-F238E27FC236}">
                <a16:creationId xmlns:a16="http://schemas.microsoft.com/office/drawing/2014/main" id="{DBB7C5A9-D3A0-CFEA-3BF4-074820F21011}"/>
              </a:ext>
            </a:extLst>
          </p:cNvPr>
          <p:cNvSpPr/>
          <p:nvPr/>
        </p:nvSpPr>
        <p:spPr>
          <a:xfrm rot="10800000">
            <a:off x="6382822" y="3193525"/>
            <a:ext cx="246861" cy="22375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sp>
        <p:nvSpPr>
          <p:cNvPr id="8" name="Google Shape;217;p2">
            <a:extLst>
              <a:ext uri="{FF2B5EF4-FFF2-40B4-BE49-F238E27FC236}">
                <a16:creationId xmlns:a16="http://schemas.microsoft.com/office/drawing/2014/main" id="{F42DCBBC-BA47-23CF-17DF-46F8A88B8148}"/>
              </a:ext>
            </a:extLst>
          </p:cNvPr>
          <p:cNvSpPr/>
          <p:nvPr/>
        </p:nvSpPr>
        <p:spPr>
          <a:xfrm rot="10800000">
            <a:off x="8169067" y="3200237"/>
            <a:ext cx="246861" cy="223750"/>
          </a:xfrm>
          <a:prstGeom prst="flowChartExtract">
            <a:avLst/>
          </a:prstGeom>
          <a:solidFill>
            <a:schemeClr val="lt1"/>
          </a:solidFill>
          <a:ln w="12700" cap="flat" cmpd="sng">
            <a:solidFill>
              <a:srgbClr val="DE6742"/>
            </a:solidFill>
            <a:prstDash val="solid"/>
            <a:miter lim="800000"/>
            <a:headEnd type="none" w="sm" len="sm"/>
            <a:tailEnd type="none" w="sm" len="sm"/>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prstClr val="black"/>
              </a:solidFill>
              <a:effectLst/>
              <a:uLnTx/>
              <a:uFillTx/>
              <a:latin typeface="Libre Franklin"/>
              <a:ea typeface="Libre Franklin"/>
              <a:cs typeface="Libre Franklin"/>
              <a:sym typeface="Libre Franklin"/>
            </a:endParaRPr>
          </a:p>
        </p:txBody>
      </p:sp>
      <p:grpSp>
        <p:nvGrpSpPr>
          <p:cNvPr id="2" name="Google Shape;235;p31">
            <a:extLst>
              <a:ext uri="{FF2B5EF4-FFF2-40B4-BE49-F238E27FC236}">
                <a16:creationId xmlns:a16="http://schemas.microsoft.com/office/drawing/2014/main" id="{B63BCD12-9175-547E-6BD6-1CA31F0DCDF7}"/>
              </a:ext>
            </a:extLst>
          </p:cNvPr>
          <p:cNvGrpSpPr/>
          <p:nvPr/>
        </p:nvGrpSpPr>
        <p:grpSpPr>
          <a:xfrm>
            <a:off x="432955" y="614117"/>
            <a:ext cx="8657062" cy="412253"/>
            <a:chOff x="49928" y="-86734"/>
            <a:chExt cx="3404658" cy="1098633"/>
          </a:xfrm>
        </p:grpSpPr>
        <p:sp>
          <p:nvSpPr>
            <p:cNvPr id="4" name="Google Shape;236;p31">
              <a:extLst>
                <a:ext uri="{FF2B5EF4-FFF2-40B4-BE49-F238E27FC236}">
                  <a16:creationId xmlns:a16="http://schemas.microsoft.com/office/drawing/2014/main" id="{25698450-D756-50C3-7598-F5DBC0F0B51C}"/>
                </a:ext>
              </a:extLst>
            </p:cNvPr>
            <p:cNvSpPr/>
            <p:nvPr/>
          </p:nvSpPr>
          <p:spPr>
            <a:xfrm>
              <a:off x="49928" y="-86734"/>
              <a:ext cx="3404658" cy="1098633"/>
            </a:xfrm>
            <a:prstGeom prst="roundRect">
              <a:avLst>
                <a:gd name="adj" fmla="val 10000"/>
              </a:avLst>
            </a:prstGeom>
            <a:solidFill>
              <a:srgbClr val="F7CAAC"/>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9" name="Google Shape;237;p31">
              <a:extLst>
                <a:ext uri="{FF2B5EF4-FFF2-40B4-BE49-F238E27FC236}">
                  <a16:creationId xmlns:a16="http://schemas.microsoft.com/office/drawing/2014/main" id="{BB1E8CA4-A2B2-C680-421E-7DA6DE06E3D3}"/>
                </a:ext>
              </a:extLst>
            </p:cNvPr>
            <p:cNvSpPr txBox="1"/>
            <p:nvPr/>
          </p:nvSpPr>
          <p:spPr>
            <a:xfrm>
              <a:off x="67456" y="-56356"/>
              <a:ext cx="3380332" cy="998956"/>
            </a:xfrm>
            <a:prstGeom prst="rect">
              <a:avLst/>
            </a:prstGeom>
            <a:noFill/>
            <a:ln>
              <a:noFill/>
            </a:ln>
          </p:spPr>
          <p:txBody>
            <a:bodyPr spcFirstLastPara="1" wrap="square" lIns="72375" tIns="72375" rIns="72375" bIns="723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ct val="100000"/>
                <a:buFont typeface="Arial"/>
                <a:buNone/>
                <a:tabLst/>
                <a:defRPr/>
              </a:pPr>
              <a:r>
                <a:rPr kumimoji="0" lang="en-US" sz="900" b="0" i="0" u="none" strike="noStrike" kern="0" cap="none" spc="0" normalizeH="0" baseline="0" noProof="0" dirty="0">
                  <a:ln>
                    <a:noFill/>
                  </a:ln>
                  <a:solidFill>
                    <a:prstClr val="black"/>
                  </a:solidFill>
                  <a:effectLst/>
                  <a:uLnTx/>
                  <a:uFillTx/>
                  <a:latin typeface="Arial"/>
                  <a:ea typeface="Arial"/>
                  <a:cs typeface="Arial"/>
                  <a:sym typeface="Arial"/>
                </a:rPr>
                <a:t>Achieve consensus on maturity levels (strengths and gaps) based on ISHO framework pillars; Collaboratively identify country priorities </a:t>
              </a:r>
              <a:r>
                <a:rPr kumimoji="0" lang="en-US" sz="900" b="0" i="0" u="none" strike="noStrike" kern="0" cap="none" spc="0" normalizeH="0" baseline="0" noProof="0" dirty="0">
                  <a:ln>
                    <a:noFill/>
                  </a:ln>
                  <a:solidFill>
                    <a:prstClr val="black"/>
                  </a:solidFill>
                  <a:effectLst/>
                  <a:uLnTx/>
                  <a:uFillTx/>
                  <a:latin typeface="Arial"/>
                  <a:cs typeface="Arial"/>
                  <a:sym typeface="Arial"/>
                </a:rPr>
                <a:t>&amp; dev</a:t>
              </a:r>
              <a:r>
                <a:rPr kumimoji="0" lang="en-US" sz="900" b="0" i="0" u="none" strike="noStrike" kern="0" cap="none" spc="0" normalizeH="0" baseline="0" noProof="0" dirty="0">
                  <a:ln>
                    <a:noFill/>
                  </a:ln>
                  <a:solidFill>
                    <a:prstClr val="black"/>
                  </a:solidFill>
                  <a:effectLst/>
                  <a:uLnTx/>
                  <a:uFillTx/>
                  <a:latin typeface="Arial"/>
                  <a:ea typeface="Arial"/>
                  <a:cs typeface="Arial"/>
                  <a:sym typeface="Arial"/>
                </a:rPr>
                <a:t>elop country presentation</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3" name="Google Shape;235;p31">
            <a:extLst>
              <a:ext uri="{FF2B5EF4-FFF2-40B4-BE49-F238E27FC236}">
                <a16:creationId xmlns:a16="http://schemas.microsoft.com/office/drawing/2014/main" id="{077B5C7D-857B-43A5-BF70-896DA5DD7282}"/>
              </a:ext>
            </a:extLst>
          </p:cNvPr>
          <p:cNvGrpSpPr/>
          <p:nvPr/>
        </p:nvGrpSpPr>
        <p:grpSpPr>
          <a:xfrm>
            <a:off x="446597" y="4635456"/>
            <a:ext cx="8657062" cy="434381"/>
            <a:chOff x="49928" y="-86734"/>
            <a:chExt cx="3404658" cy="1098633"/>
          </a:xfrm>
        </p:grpSpPr>
        <p:sp>
          <p:nvSpPr>
            <p:cNvPr id="24" name="Google Shape;236;p31">
              <a:extLst>
                <a:ext uri="{FF2B5EF4-FFF2-40B4-BE49-F238E27FC236}">
                  <a16:creationId xmlns:a16="http://schemas.microsoft.com/office/drawing/2014/main" id="{11D98DC9-A839-1B32-BA47-84B3D96B3860}"/>
                </a:ext>
              </a:extLst>
            </p:cNvPr>
            <p:cNvSpPr/>
            <p:nvPr/>
          </p:nvSpPr>
          <p:spPr>
            <a:xfrm>
              <a:off x="49928" y="-86734"/>
              <a:ext cx="3404658" cy="1098633"/>
            </a:xfrm>
            <a:prstGeom prst="roundRect">
              <a:avLst>
                <a:gd name="adj" fmla="val 10000"/>
              </a:avLst>
            </a:prstGeom>
            <a:solidFill>
              <a:srgbClr val="F7CAAC"/>
            </a:solidFill>
            <a:ln w="25400"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prstClr val="white"/>
                </a:solidFill>
                <a:effectLst/>
                <a:uLnTx/>
                <a:uFillTx/>
                <a:latin typeface="Arial"/>
                <a:ea typeface="Arial"/>
                <a:cs typeface="Arial"/>
                <a:sym typeface="Arial"/>
              </a:endParaRPr>
            </a:p>
          </p:txBody>
        </p:sp>
        <p:sp>
          <p:nvSpPr>
            <p:cNvPr id="25" name="Google Shape;237;p31">
              <a:extLst>
                <a:ext uri="{FF2B5EF4-FFF2-40B4-BE49-F238E27FC236}">
                  <a16:creationId xmlns:a16="http://schemas.microsoft.com/office/drawing/2014/main" id="{DBE0BE6E-8BB4-62D0-775B-505EE4230B8D}"/>
                </a:ext>
              </a:extLst>
            </p:cNvPr>
            <p:cNvSpPr txBox="1"/>
            <p:nvPr/>
          </p:nvSpPr>
          <p:spPr>
            <a:xfrm>
              <a:off x="65491" y="-56356"/>
              <a:ext cx="3380332" cy="998956"/>
            </a:xfrm>
            <a:prstGeom prst="rect">
              <a:avLst/>
            </a:prstGeom>
            <a:noFill/>
            <a:ln>
              <a:noFill/>
            </a:ln>
          </p:spPr>
          <p:txBody>
            <a:bodyPr spcFirstLastPara="1" wrap="square" lIns="72375" tIns="72375" rIns="72375" bIns="72375" anchor="ctr" anchorCtr="0">
              <a:noAutofit/>
            </a:bodyPr>
            <a:lstStyle/>
            <a:p>
              <a:pPr marL="0" marR="0" lvl="0" indent="0" algn="l" defTabSz="914400" rtl="0" eaLnBrk="1" fontAlgn="auto" latinLnBrk="0" hangingPunct="1">
                <a:lnSpc>
                  <a:spcPct val="90000"/>
                </a:lnSpc>
                <a:spcBef>
                  <a:spcPts val="0"/>
                </a:spcBef>
                <a:spcAft>
                  <a:spcPts val="0"/>
                </a:spcAft>
                <a:buClr>
                  <a:srgbClr val="000000"/>
                </a:buClr>
                <a:buSzPct val="100000"/>
                <a:buFont typeface="Arial"/>
                <a:buNone/>
                <a:tabLst/>
                <a:defRPr/>
              </a:pPr>
              <a:r>
                <a:rPr kumimoji="0" lang="en-US" sz="900" b="0" i="0" u="none" strike="noStrike" kern="0" cap="none" spc="0" normalizeH="0" baseline="0" noProof="0" dirty="0">
                  <a:ln>
                    <a:noFill/>
                  </a:ln>
                  <a:solidFill>
                    <a:prstClr val="black"/>
                  </a:solidFill>
                  <a:effectLst/>
                  <a:uLnTx/>
                  <a:uFillTx/>
                  <a:latin typeface="Arial"/>
                  <a:ea typeface="Arial"/>
                  <a:cs typeface="Arial"/>
                  <a:sym typeface="Arial"/>
                </a:rPr>
                <a:t>Prioritize strategies for PHI advancement; Apply frameworks that have been used at I-LEAD; Champion data modernization; Implement strategies as projects </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6" name="Google Shape;243;p31">
            <a:extLst>
              <a:ext uri="{FF2B5EF4-FFF2-40B4-BE49-F238E27FC236}">
                <a16:creationId xmlns:a16="http://schemas.microsoft.com/office/drawing/2014/main" id="{B4C2817A-85FE-F730-7F9D-BB97F5E32F7C}"/>
              </a:ext>
            </a:extLst>
          </p:cNvPr>
          <p:cNvGrpSpPr/>
          <p:nvPr/>
        </p:nvGrpSpPr>
        <p:grpSpPr>
          <a:xfrm>
            <a:off x="74523" y="614117"/>
            <a:ext cx="307148" cy="4456087"/>
            <a:chOff x="601813" y="-600021"/>
            <a:chExt cx="510482" cy="6574883"/>
          </a:xfrm>
        </p:grpSpPr>
        <p:sp>
          <p:nvSpPr>
            <p:cNvPr id="27" name="Google Shape;244;p31">
              <a:extLst>
                <a:ext uri="{FF2B5EF4-FFF2-40B4-BE49-F238E27FC236}">
                  <a16:creationId xmlns:a16="http://schemas.microsoft.com/office/drawing/2014/main" id="{9093100D-83BE-13EC-8155-7527CA70DDD8}"/>
                </a:ext>
              </a:extLst>
            </p:cNvPr>
            <p:cNvSpPr/>
            <p:nvPr/>
          </p:nvSpPr>
          <p:spPr>
            <a:xfrm rot="16200000">
              <a:off x="351140" y="-347396"/>
              <a:ext cx="997769" cy="496423"/>
            </a:xfrm>
            <a:prstGeom prst="roundRect">
              <a:avLst>
                <a:gd name="adj" fmla="val 1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45;p31">
              <a:extLst>
                <a:ext uri="{FF2B5EF4-FFF2-40B4-BE49-F238E27FC236}">
                  <a16:creationId xmlns:a16="http://schemas.microsoft.com/office/drawing/2014/main" id="{31549252-FE52-7574-C698-0AAB11B78C00}"/>
                </a:ext>
              </a:extLst>
            </p:cNvPr>
            <p:cNvSpPr txBox="1"/>
            <p:nvPr/>
          </p:nvSpPr>
          <p:spPr>
            <a:xfrm rot="16200000">
              <a:off x="320444" y="-313688"/>
              <a:ext cx="1040009" cy="467343"/>
            </a:xfrm>
            <a:prstGeom prst="rect">
              <a:avLst/>
            </a:prstGeom>
            <a:no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Pre</a:t>
              </a:r>
            </a:p>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I-LEAD</a:t>
              </a:r>
              <a:endParaRPr kumimoji="0" sz="900" b="1" i="0" u="none" strike="noStrike" kern="0" cap="none" spc="0" normalizeH="0" baseline="0" noProof="0" dirty="0">
                <a:ln>
                  <a:noFill/>
                </a:ln>
                <a:solidFill>
                  <a:srgbClr val="000000"/>
                </a:solidFill>
                <a:effectLst/>
                <a:uLnTx/>
                <a:uFillTx/>
                <a:latin typeface="Arial"/>
                <a:cs typeface="Arial"/>
                <a:sym typeface="Arial"/>
              </a:endParaRPr>
            </a:p>
          </p:txBody>
        </p:sp>
        <p:sp>
          <p:nvSpPr>
            <p:cNvPr id="31" name="Google Shape;248;p31">
              <a:extLst>
                <a:ext uri="{FF2B5EF4-FFF2-40B4-BE49-F238E27FC236}">
                  <a16:creationId xmlns:a16="http://schemas.microsoft.com/office/drawing/2014/main" id="{C207C8E5-5CE3-4A7A-87F3-385FF4943ED6}"/>
                </a:ext>
              </a:extLst>
            </p:cNvPr>
            <p:cNvSpPr/>
            <p:nvPr/>
          </p:nvSpPr>
          <p:spPr>
            <a:xfrm rot="16200000">
              <a:off x="-1425719" y="2482369"/>
              <a:ext cx="4564006" cy="508935"/>
            </a:xfrm>
            <a:prstGeom prst="roundRect">
              <a:avLst>
                <a:gd name="adj" fmla="val 1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49;p31">
              <a:extLst>
                <a:ext uri="{FF2B5EF4-FFF2-40B4-BE49-F238E27FC236}">
                  <a16:creationId xmlns:a16="http://schemas.microsoft.com/office/drawing/2014/main" id="{C0377996-15C6-06B1-0A32-541E5151153A}"/>
                </a:ext>
              </a:extLst>
            </p:cNvPr>
            <p:cNvSpPr txBox="1"/>
            <p:nvPr/>
          </p:nvSpPr>
          <p:spPr>
            <a:xfrm rot="16200000">
              <a:off x="258620" y="2543936"/>
              <a:ext cx="1182959" cy="470256"/>
            </a:xfrm>
            <a:prstGeom prst="rect">
              <a:avLst/>
            </a:prstGeom>
            <a:no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I-LEAD</a:t>
              </a:r>
              <a:endParaRPr kumimoji="0" sz="900" b="1" i="0" u="none" strike="noStrike" kern="0" cap="none" spc="0" normalizeH="0" baseline="0" noProof="0" dirty="0">
                <a:ln>
                  <a:noFill/>
                </a:ln>
                <a:solidFill>
                  <a:srgbClr val="000000"/>
                </a:solidFill>
                <a:effectLst/>
                <a:uLnTx/>
                <a:uFillTx/>
                <a:latin typeface="Arial"/>
                <a:cs typeface="Arial"/>
                <a:sym typeface="Arial"/>
              </a:endParaRPr>
            </a:p>
          </p:txBody>
        </p:sp>
        <p:sp>
          <p:nvSpPr>
            <p:cNvPr id="228" name="Google Shape;252;p31">
              <a:extLst>
                <a:ext uri="{FF2B5EF4-FFF2-40B4-BE49-F238E27FC236}">
                  <a16:creationId xmlns:a16="http://schemas.microsoft.com/office/drawing/2014/main" id="{B4796C79-DF2C-034A-CF2A-1F83C3DC218B}"/>
                </a:ext>
              </a:extLst>
            </p:cNvPr>
            <p:cNvSpPr/>
            <p:nvPr/>
          </p:nvSpPr>
          <p:spPr>
            <a:xfrm rot="16200000">
              <a:off x="410494" y="5273061"/>
              <a:ext cx="900886" cy="502716"/>
            </a:xfrm>
            <a:prstGeom prst="roundRect">
              <a:avLst>
                <a:gd name="adj" fmla="val 10000"/>
              </a:avLst>
            </a:prstGeom>
            <a:solidFill>
              <a:srgbClr val="4372C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1"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53;p31">
              <a:extLst>
                <a:ext uri="{FF2B5EF4-FFF2-40B4-BE49-F238E27FC236}">
                  <a16:creationId xmlns:a16="http://schemas.microsoft.com/office/drawing/2014/main" id="{668FAAB1-6C3A-8591-7D96-56A4405FEA89}"/>
                </a:ext>
              </a:extLst>
            </p:cNvPr>
            <p:cNvSpPr txBox="1"/>
            <p:nvPr/>
          </p:nvSpPr>
          <p:spPr>
            <a:xfrm rot="16200000">
              <a:off x="397262" y="5282951"/>
              <a:ext cx="900883" cy="481855"/>
            </a:xfrm>
            <a:prstGeom prst="rect">
              <a:avLst/>
            </a:prstGeom>
            <a:no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Post </a:t>
              </a:r>
            </a:p>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r>
                <a:rPr kumimoji="0" lang="en-US" sz="900" b="1" i="0" u="none" strike="noStrike" kern="0" cap="none" spc="0" normalizeH="0" baseline="0" noProof="0" dirty="0">
                  <a:ln>
                    <a:noFill/>
                  </a:ln>
                  <a:solidFill>
                    <a:prstClr val="white"/>
                  </a:solidFill>
                  <a:effectLst/>
                  <a:uLnTx/>
                  <a:uFillTx/>
                  <a:latin typeface="Arial"/>
                  <a:ea typeface="Arial"/>
                  <a:cs typeface="Arial"/>
                  <a:sym typeface="Arial"/>
                </a:rPr>
                <a:t>I-LEAD</a:t>
              </a:r>
              <a:endParaRPr kumimoji="0" sz="900" b="1" i="0" u="none" strike="noStrike" kern="0" cap="none" spc="0" normalizeH="0" baseline="0" noProof="0" dirty="0">
                <a:ln>
                  <a:noFill/>
                </a:ln>
                <a:solidFill>
                  <a:srgbClr val="000000"/>
                </a:solidFill>
                <a:effectLst/>
                <a:uLnTx/>
                <a:uFillTx/>
                <a:latin typeface="Arial"/>
                <a:cs typeface="Arial"/>
                <a:sym typeface="Arial"/>
              </a:endParaRPr>
            </a:p>
          </p:txBody>
        </p:sp>
      </p:grpSp>
      <p:sp>
        <p:nvSpPr>
          <p:cNvPr id="230" name="Google Shape;246;p31">
            <a:extLst>
              <a:ext uri="{FF2B5EF4-FFF2-40B4-BE49-F238E27FC236}">
                <a16:creationId xmlns:a16="http://schemas.microsoft.com/office/drawing/2014/main" id="{D7A0256A-3744-11E2-787F-5F68D63ABE96}"/>
              </a:ext>
            </a:extLst>
          </p:cNvPr>
          <p:cNvSpPr/>
          <p:nvPr/>
        </p:nvSpPr>
        <p:spPr>
          <a:xfrm rot="5434170">
            <a:off x="108148" y="1244582"/>
            <a:ext cx="225195" cy="16863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46;p31">
            <a:extLst>
              <a:ext uri="{FF2B5EF4-FFF2-40B4-BE49-F238E27FC236}">
                <a16:creationId xmlns:a16="http://schemas.microsoft.com/office/drawing/2014/main" id="{CC9366C1-58E8-8676-49A1-D7150B3DFF31}"/>
              </a:ext>
            </a:extLst>
          </p:cNvPr>
          <p:cNvSpPr/>
          <p:nvPr/>
        </p:nvSpPr>
        <p:spPr>
          <a:xfrm rot="5434170">
            <a:off x="111452" y="4328375"/>
            <a:ext cx="225195" cy="168630"/>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993235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g2fd338ba455_0_3493"/>
          <p:cNvSpPr txBox="1">
            <a:spLocks noGrp="1"/>
          </p:cNvSpPr>
          <p:nvPr>
            <p:ph type="title" idx="4294967295"/>
          </p:nvPr>
        </p:nvSpPr>
        <p:spPr>
          <a:xfrm>
            <a:off x="344992" y="1419225"/>
            <a:ext cx="3051260" cy="230505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00"/>
              </a:buClr>
              <a:buSzPts val="7200"/>
              <a:buFont typeface="Calibri"/>
              <a:buNone/>
            </a:pPr>
            <a:r>
              <a:rPr lang="en" sz="6000" b="1" dirty="0">
                <a:solidFill>
                  <a:schemeClr val="tx1"/>
                </a:solidFill>
                <a:latin typeface="Arial"/>
                <a:cs typeface="Arial"/>
              </a:rPr>
              <a:t>Small</a:t>
            </a:r>
            <a:br>
              <a:rPr lang="en" sz="6000" b="1" dirty="0">
                <a:solidFill>
                  <a:schemeClr val="tx1"/>
                </a:solidFill>
                <a:latin typeface="Arial"/>
                <a:cs typeface="Arial"/>
              </a:rPr>
            </a:br>
            <a:r>
              <a:rPr lang="en" sz="6000" b="1" dirty="0">
                <a:solidFill>
                  <a:schemeClr val="tx1"/>
                </a:solidFill>
                <a:latin typeface="Arial"/>
                <a:cs typeface="Arial"/>
              </a:rPr>
              <a:t>Diverse</a:t>
            </a:r>
            <a:br>
              <a:rPr lang="en" sz="6000" b="1" dirty="0">
                <a:solidFill>
                  <a:schemeClr val="tx1"/>
                </a:solidFill>
                <a:latin typeface="Arial"/>
                <a:cs typeface="Arial"/>
              </a:rPr>
            </a:br>
            <a:r>
              <a:rPr lang="en" sz="6000" b="1" dirty="0">
                <a:solidFill>
                  <a:schemeClr val="tx1"/>
                </a:solidFill>
                <a:latin typeface="Arial"/>
                <a:cs typeface="Arial"/>
              </a:rPr>
              <a:t>Teams:</a:t>
            </a:r>
            <a:endParaRPr sz="2400" dirty="0">
              <a:solidFill>
                <a:schemeClr val="tx1"/>
              </a:solidFill>
              <a:latin typeface="Arial"/>
              <a:cs typeface="Arial"/>
            </a:endParaRPr>
          </a:p>
        </p:txBody>
      </p:sp>
      <p:sp>
        <p:nvSpPr>
          <p:cNvPr id="1916" name="Google Shape;1916;g2fd338ba455_0_3493"/>
          <p:cNvSpPr txBox="1"/>
          <p:nvPr/>
        </p:nvSpPr>
        <p:spPr>
          <a:xfrm>
            <a:off x="3396252" y="2184900"/>
            <a:ext cx="4635600" cy="7737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00"/>
              </a:buClr>
              <a:buSzPts val="3000"/>
              <a:buFont typeface="Calibri"/>
              <a:buNone/>
            </a:pPr>
            <a:r>
              <a:rPr lang="en" sz="2800" b="1" i="0" u="none" strike="noStrike" cap="none" dirty="0">
                <a:solidFill>
                  <a:schemeClr val="tx1"/>
                </a:solidFill>
                <a:ea typeface="Calibri"/>
                <a:sym typeface="Calibri"/>
              </a:rPr>
              <a:t>Subject Matter Experts</a:t>
            </a:r>
            <a:endParaRPr sz="2800" b="0" i="0" u="none" strike="noStrike" cap="none" dirty="0">
              <a:solidFill>
                <a:schemeClr val="tx1"/>
              </a:solidFill>
              <a:sym typeface="Arial"/>
            </a:endParaRPr>
          </a:p>
          <a:p>
            <a:pPr marL="0" marR="0" lvl="0" indent="0" algn="l" rtl="0">
              <a:lnSpc>
                <a:spcPct val="90000"/>
              </a:lnSpc>
              <a:spcBef>
                <a:spcPts val="0"/>
              </a:spcBef>
              <a:spcAft>
                <a:spcPts val="0"/>
              </a:spcAft>
              <a:buClr>
                <a:srgbClr val="FF0000"/>
              </a:buClr>
              <a:buSzPts val="3000"/>
              <a:buFont typeface="Calibri"/>
              <a:buNone/>
            </a:pPr>
            <a:r>
              <a:rPr lang="en" sz="2800" b="1" i="0" u="none" strike="noStrike" cap="none" dirty="0">
                <a:solidFill>
                  <a:schemeClr val="accent2">
                    <a:lumMod val="76000"/>
                  </a:schemeClr>
                </a:solidFill>
                <a:ea typeface="Calibri"/>
                <a:sym typeface="Calibri"/>
              </a:rPr>
              <a:t>Non Experts !</a:t>
            </a:r>
            <a:endParaRPr sz="2800" b="0" i="0" u="none" strike="noStrike" cap="none" dirty="0">
              <a:solidFill>
                <a:schemeClr val="accent2">
                  <a:lumMod val="76000"/>
                </a:schemeClr>
              </a:solidFill>
            </a:endParaRPr>
          </a:p>
          <a:p>
            <a:pPr marL="0" marR="0" lvl="0" indent="0" algn="l" rtl="0">
              <a:lnSpc>
                <a:spcPct val="90000"/>
              </a:lnSpc>
              <a:spcBef>
                <a:spcPts val="0"/>
              </a:spcBef>
              <a:spcAft>
                <a:spcPts val="0"/>
              </a:spcAft>
              <a:buClr>
                <a:srgbClr val="53AC5C"/>
              </a:buClr>
              <a:buSzPts val="3000"/>
              <a:buFont typeface="Calibri"/>
              <a:buNone/>
            </a:pPr>
            <a:r>
              <a:rPr lang="en" sz="2800" b="1" i="0" u="none" strike="noStrike" cap="none" dirty="0">
                <a:solidFill>
                  <a:srgbClr val="53AC5C"/>
                </a:solidFill>
                <a:ea typeface="Calibri"/>
                <a:sym typeface="Calibri"/>
              </a:rPr>
              <a:t>Epidemiologists</a:t>
            </a:r>
            <a:endParaRPr sz="2800" b="0" i="0" u="none" strike="noStrike" cap="none" dirty="0">
              <a:solidFill>
                <a:srgbClr val="000000"/>
              </a:solidFill>
              <a:sym typeface="Arial"/>
            </a:endParaRPr>
          </a:p>
          <a:p>
            <a:pPr marL="0" marR="0" lvl="0" indent="0" algn="l" rtl="0">
              <a:lnSpc>
                <a:spcPct val="90000"/>
              </a:lnSpc>
              <a:spcBef>
                <a:spcPts val="0"/>
              </a:spcBef>
              <a:spcAft>
                <a:spcPts val="0"/>
              </a:spcAft>
              <a:buClr>
                <a:schemeClr val="accent1"/>
              </a:buClr>
              <a:buSzPts val="3000"/>
              <a:buFont typeface="Calibri"/>
              <a:buNone/>
            </a:pPr>
            <a:r>
              <a:rPr lang="en" sz="2800" b="1" i="0" u="none" strike="noStrike" cap="none" dirty="0">
                <a:solidFill>
                  <a:schemeClr val="accent1"/>
                </a:solidFill>
                <a:ea typeface="Calibri"/>
                <a:sym typeface="Calibri"/>
              </a:rPr>
              <a:t>Experts in Adjacent Fields</a:t>
            </a:r>
            <a:endParaRPr sz="2800" b="0" i="0" u="none" strike="noStrike" cap="none" dirty="0">
              <a:solidFill>
                <a:schemeClr val="accent1"/>
              </a:solidFill>
              <a:sym typeface="Arial"/>
            </a:endParaRPr>
          </a:p>
          <a:p>
            <a:pPr marL="0" marR="0" lvl="0" indent="0" algn="l" rtl="0">
              <a:lnSpc>
                <a:spcPct val="90000"/>
              </a:lnSpc>
              <a:spcBef>
                <a:spcPts val="0"/>
              </a:spcBef>
              <a:spcAft>
                <a:spcPts val="0"/>
              </a:spcAft>
              <a:buClr>
                <a:srgbClr val="7030A0"/>
              </a:buClr>
              <a:buSzPts val="3000"/>
              <a:buFont typeface="Calibri"/>
              <a:buNone/>
            </a:pPr>
            <a:r>
              <a:rPr lang="en" sz="2800" b="1" i="0" u="none" strike="noStrike" cap="none" dirty="0">
                <a:solidFill>
                  <a:srgbClr val="7030A0"/>
                </a:solidFill>
                <a:ea typeface="Calibri"/>
                <a:sym typeface="Calibri"/>
              </a:rPr>
              <a:t>Economists &amp; Finance</a:t>
            </a:r>
            <a:endParaRPr sz="2800" b="0" i="0" u="none" strike="noStrike" cap="none" dirty="0">
              <a:solidFill>
                <a:srgbClr val="000000"/>
              </a:solidFill>
              <a:sym typeface="Arial"/>
            </a:endParaRPr>
          </a:p>
          <a:p>
            <a:pPr marL="0" marR="0" lvl="0" indent="0" algn="l" rtl="0">
              <a:lnSpc>
                <a:spcPct val="90000"/>
              </a:lnSpc>
              <a:spcBef>
                <a:spcPts val="0"/>
              </a:spcBef>
              <a:spcAft>
                <a:spcPts val="0"/>
              </a:spcAft>
              <a:buClr>
                <a:srgbClr val="F9A807"/>
              </a:buClr>
              <a:buSzPts val="3000"/>
              <a:buFont typeface="Calibri"/>
              <a:buNone/>
            </a:pPr>
            <a:r>
              <a:rPr lang="en" sz="2800" b="1" i="0" u="none" strike="noStrike" cap="none" dirty="0">
                <a:solidFill>
                  <a:srgbClr val="F9A807"/>
                </a:solidFill>
                <a:ea typeface="Calibri"/>
                <a:sym typeface="Calibri"/>
              </a:rPr>
              <a:t>Senior staff &amp; Junior Staff</a:t>
            </a:r>
            <a:endParaRPr sz="2800" b="0" i="0" u="none" strike="noStrike" cap="none" dirty="0">
              <a:solidFill>
                <a:srgbClr val="000000"/>
              </a:solidFill>
              <a:sym typeface="Arial"/>
            </a:endParaRPr>
          </a:p>
          <a:p>
            <a:pPr marL="0" marR="0" lvl="0" indent="0" algn="l" rtl="0">
              <a:lnSpc>
                <a:spcPct val="90000"/>
              </a:lnSpc>
              <a:spcBef>
                <a:spcPts val="0"/>
              </a:spcBef>
              <a:spcAft>
                <a:spcPts val="0"/>
              </a:spcAft>
              <a:buClr>
                <a:srgbClr val="FFFF00"/>
              </a:buClr>
              <a:buSzPts val="3000"/>
              <a:buFont typeface="Calibri"/>
              <a:buNone/>
            </a:pPr>
            <a:r>
              <a:rPr lang="en" sz="2800" b="1" i="0" u="none" strike="noStrike" cap="none" dirty="0">
                <a:solidFill>
                  <a:schemeClr val="tx1"/>
                </a:solidFill>
                <a:ea typeface="Calibri"/>
                <a:sym typeface="Calibri"/>
              </a:rPr>
              <a:t>Statisticians</a:t>
            </a:r>
            <a:endParaRPr sz="2800" b="0" i="0" u="none" strike="noStrike" cap="none" dirty="0">
              <a:solidFill>
                <a:schemeClr val="tx1"/>
              </a:solidFill>
              <a:sym typeface="Arial"/>
            </a:endParaRPr>
          </a:p>
          <a:p>
            <a:pPr marL="0" marR="0" lvl="0" indent="0" algn="l" rtl="0">
              <a:lnSpc>
                <a:spcPct val="90000"/>
              </a:lnSpc>
              <a:spcBef>
                <a:spcPts val="0"/>
              </a:spcBef>
              <a:spcAft>
                <a:spcPts val="0"/>
              </a:spcAft>
              <a:buClr>
                <a:srgbClr val="53AC5C"/>
              </a:buClr>
              <a:buSzPts val="3000"/>
              <a:buFont typeface="Calibri"/>
              <a:buNone/>
            </a:pPr>
            <a:r>
              <a:rPr lang="en" sz="2800" b="1" i="0" u="none" strike="noStrike" cap="none" dirty="0">
                <a:solidFill>
                  <a:srgbClr val="53AC5C"/>
                </a:solidFill>
                <a:ea typeface="Calibri"/>
                <a:sym typeface="Calibri"/>
              </a:rPr>
              <a:t>Policy / Comm</a:t>
            </a:r>
            <a:endParaRPr sz="2800" b="1" i="0" u="none" strike="noStrike" cap="none" dirty="0">
              <a:solidFill>
                <a:srgbClr val="53AC5C"/>
              </a:solidFill>
              <a:ea typeface="Calibri"/>
              <a:sym typeface="Calibri"/>
            </a:endParaRPr>
          </a:p>
          <a:p>
            <a:pPr marL="0" marR="0" lvl="0" indent="0" algn="l" rtl="0">
              <a:lnSpc>
                <a:spcPct val="90000"/>
              </a:lnSpc>
              <a:spcBef>
                <a:spcPts val="0"/>
              </a:spcBef>
              <a:spcAft>
                <a:spcPts val="0"/>
              </a:spcAft>
              <a:buClr>
                <a:schemeClr val="accent1"/>
              </a:buClr>
              <a:buSzPts val="3000"/>
              <a:buFont typeface="Calibri"/>
              <a:buNone/>
            </a:pPr>
            <a:r>
              <a:rPr lang="en" sz="2800" b="1" i="0" u="none" strike="noStrike" cap="none" dirty="0">
                <a:solidFill>
                  <a:schemeClr val="accent1"/>
                </a:solidFill>
                <a:ea typeface="Calibri"/>
                <a:sym typeface="Calibri"/>
              </a:rPr>
              <a:t>Designers</a:t>
            </a:r>
            <a:endParaRPr sz="2800" b="0" i="0" u="none" strike="noStrike" cap="none" dirty="0">
              <a:solidFill>
                <a:schemeClr val="accent1"/>
              </a:solidFill>
              <a:sym typeface="Arial"/>
            </a:endParaRPr>
          </a:p>
          <a:p>
            <a:pPr marL="0" marR="0" lvl="0" indent="0" algn="l" rtl="0">
              <a:lnSpc>
                <a:spcPct val="90000"/>
              </a:lnSpc>
              <a:spcBef>
                <a:spcPts val="0"/>
              </a:spcBef>
              <a:spcAft>
                <a:spcPts val="0"/>
              </a:spcAft>
              <a:buClr>
                <a:srgbClr val="7030A0"/>
              </a:buClr>
              <a:buSzPts val="3000"/>
              <a:buFont typeface="Calibri"/>
              <a:buNone/>
            </a:pPr>
            <a:r>
              <a:rPr lang="en" sz="2800" b="1" i="0" u="none" strike="noStrike" cap="none" dirty="0">
                <a:solidFill>
                  <a:srgbClr val="7030A0"/>
                </a:solidFill>
                <a:ea typeface="Calibri"/>
                <a:sym typeface="Calibri"/>
              </a:rPr>
              <a:t>Data Management </a:t>
            </a:r>
            <a:endParaRPr sz="2800" b="0" i="0" u="none" strike="noStrike" cap="none" dirty="0">
              <a:solidFill>
                <a:srgbClr val="000000"/>
              </a:solidFill>
              <a:sym typeface="Arial"/>
            </a:endParaRPr>
          </a:p>
          <a:p>
            <a:pPr marL="0" marR="0" lvl="0" indent="0" algn="l" rtl="0">
              <a:lnSpc>
                <a:spcPct val="90000"/>
              </a:lnSpc>
              <a:spcBef>
                <a:spcPts val="0"/>
              </a:spcBef>
              <a:spcAft>
                <a:spcPts val="0"/>
              </a:spcAft>
              <a:buClr>
                <a:srgbClr val="FF0000"/>
              </a:buClr>
              <a:buSzPts val="3000"/>
              <a:buFont typeface="Calibri"/>
              <a:buNone/>
            </a:pPr>
            <a:r>
              <a:rPr lang="en" sz="2800" b="1" i="0" u="none" strike="noStrike" cap="none" dirty="0">
                <a:solidFill>
                  <a:schemeClr val="accent2">
                    <a:lumMod val="76000"/>
                  </a:schemeClr>
                </a:solidFill>
                <a:ea typeface="Calibri"/>
                <a:sym typeface="Calibri"/>
              </a:rPr>
              <a:t>Artists and Writers</a:t>
            </a:r>
            <a:endParaRPr sz="2800" b="0" i="0" u="none" strike="noStrike" cap="none" dirty="0">
              <a:solidFill>
                <a:schemeClr val="accent2">
                  <a:lumMod val="76000"/>
                </a:schemeClr>
              </a:solidFill>
              <a:sym typeface="Arial"/>
            </a:endParaRPr>
          </a:p>
          <a:p>
            <a:pPr marL="0" marR="0" lvl="0" indent="0" algn="l" rtl="0">
              <a:lnSpc>
                <a:spcPct val="90000"/>
              </a:lnSpc>
              <a:spcBef>
                <a:spcPts val="0"/>
              </a:spcBef>
              <a:spcAft>
                <a:spcPts val="0"/>
              </a:spcAft>
              <a:buClr>
                <a:srgbClr val="FFFF00"/>
              </a:buClr>
              <a:buSzPts val="3000"/>
              <a:buFont typeface="Calibri"/>
              <a:buNone/>
            </a:pPr>
            <a:r>
              <a:rPr lang="en" sz="2800" b="1" i="0" u="none" strike="noStrike" cap="none" dirty="0">
                <a:solidFill>
                  <a:schemeClr val="tx1"/>
                </a:solidFill>
                <a:ea typeface="Calibri"/>
                <a:sym typeface="Calibri"/>
              </a:rPr>
              <a:t>Geographers  --- others….</a:t>
            </a:r>
            <a:endParaRPr sz="2800" b="0" i="0" u="none" strike="noStrike" cap="none" dirty="0">
              <a:solidFill>
                <a:schemeClr val="tx1"/>
              </a:solidFill>
              <a:sym typeface="Arial"/>
            </a:endParaRPr>
          </a:p>
          <a:p>
            <a:pPr marL="0" marR="0" lvl="0" indent="0" algn="l" rtl="0">
              <a:lnSpc>
                <a:spcPct val="90000"/>
              </a:lnSpc>
              <a:spcBef>
                <a:spcPts val="0"/>
              </a:spcBef>
              <a:spcAft>
                <a:spcPts val="0"/>
              </a:spcAft>
              <a:buClr>
                <a:schemeClr val="dk1"/>
              </a:buClr>
              <a:buSzPts val="3000"/>
              <a:buFont typeface="Calibri"/>
              <a:buNone/>
            </a:pPr>
            <a:endParaRPr sz="2800" b="1" i="0" u="none" strike="noStrike" cap="none" dirty="0">
              <a:solidFill>
                <a:srgbClr val="FFFF00"/>
              </a:solidFill>
              <a:ea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sp>
        <p:nvSpPr>
          <p:cNvPr id="1921" name="Google Shape;1921;g2fd338ba455_0_3498"/>
          <p:cNvSpPr txBox="1">
            <a:spLocks noGrp="1"/>
          </p:cNvSpPr>
          <p:nvPr>
            <p:ph type="title" idx="4294967295"/>
          </p:nvPr>
        </p:nvSpPr>
        <p:spPr>
          <a:xfrm>
            <a:off x="117919" y="1985962"/>
            <a:ext cx="4000500" cy="1171575"/>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FFFF00"/>
              </a:buClr>
              <a:buSzPts val="7200"/>
              <a:buFont typeface="Calibri"/>
              <a:buNone/>
            </a:pPr>
            <a:r>
              <a:rPr lang="en" sz="5400" b="1" dirty="0">
                <a:solidFill>
                  <a:schemeClr val="tx1"/>
                </a:solidFill>
                <a:latin typeface="Arial"/>
                <a:cs typeface="Arial"/>
              </a:rPr>
              <a:t>MINDSETS:</a:t>
            </a:r>
            <a:endParaRPr sz="5400" dirty="0">
              <a:solidFill>
                <a:schemeClr val="tx1"/>
              </a:solidFill>
              <a:latin typeface="Arial"/>
              <a:cs typeface="Arial"/>
            </a:endParaRPr>
          </a:p>
        </p:txBody>
      </p:sp>
      <p:sp>
        <p:nvSpPr>
          <p:cNvPr id="1922" name="Google Shape;1922;g2fd338ba455_0_3498"/>
          <p:cNvSpPr txBox="1"/>
          <p:nvPr/>
        </p:nvSpPr>
        <p:spPr>
          <a:xfrm>
            <a:off x="4118419" y="2247369"/>
            <a:ext cx="4635600" cy="7737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rgbClr val="FFFF00"/>
              </a:buClr>
              <a:buSzPts val="3000"/>
              <a:buFont typeface="Calibri"/>
              <a:buNone/>
            </a:pPr>
            <a:r>
              <a:rPr lang="en" sz="2700" b="1" i="0" u="none" strike="noStrike" cap="none" dirty="0">
                <a:solidFill>
                  <a:schemeClr val="tx1"/>
                </a:solidFill>
                <a:ea typeface="Calibri"/>
                <a:sym typeface="Calibri"/>
              </a:rPr>
              <a:t>Curiosity</a:t>
            </a:r>
            <a:endParaRPr sz="2700" b="0" i="0" u="none" strike="noStrike" cap="none" dirty="0">
              <a:solidFill>
                <a:schemeClr val="tx1"/>
              </a:solidFill>
              <a:sym typeface="Arial"/>
            </a:endParaRPr>
          </a:p>
          <a:p>
            <a:pPr marL="0" marR="0" lvl="0" indent="0" algn="l" rtl="0">
              <a:lnSpc>
                <a:spcPct val="90000"/>
              </a:lnSpc>
              <a:spcBef>
                <a:spcPts val="0"/>
              </a:spcBef>
              <a:spcAft>
                <a:spcPts val="0"/>
              </a:spcAft>
              <a:buClr>
                <a:srgbClr val="FF0000"/>
              </a:buClr>
              <a:buSzPts val="3000"/>
              <a:buFont typeface="Calibri"/>
              <a:buNone/>
            </a:pPr>
            <a:r>
              <a:rPr lang="en" sz="2700" b="1" i="0" u="none" strike="noStrike" cap="none" dirty="0">
                <a:solidFill>
                  <a:schemeClr val="accent2">
                    <a:lumMod val="76000"/>
                  </a:schemeClr>
                </a:solidFill>
                <a:ea typeface="Calibri"/>
                <a:sym typeface="Calibri"/>
              </a:rPr>
              <a:t>Imagination</a:t>
            </a:r>
            <a:endParaRPr sz="2700" b="0" i="0" u="none" strike="noStrike" cap="none" dirty="0">
              <a:solidFill>
                <a:schemeClr val="accent2">
                  <a:lumMod val="76000"/>
                </a:schemeClr>
              </a:solidFill>
              <a:sym typeface="Arial"/>
            </a:endParaRPr>
          </a:p>
          <a:p>
            <a:pPr marL="0" marR="0" lvl="0" indent="0" algn="l" rtl="0">
              <a:lnSpc>
                <a:spcPct val="90000"/>
              </a:lnSpc>
              <a:spcBef>
                <a:spcPts val="0"/>
              </a:spcBef>
              <a:spcAft>
                <a:spcPts val="0"/>
              </a:spcAft>
              <a:buClr>
                <a:srgbClr val="53AC5C"/>
              </a:buClr>
              <a:buSzPts val="3000"/>
              <a:buFont typeface="Calibri"/>
              <a:buNone/>
            </a:pPr>
            <a:r>
              <a:rPr lang="en" sz="2700" b="1" i="0" u="none" strike="noStrike" cap="none" dirty="0">
                <a:solidFill>
                  <a:srgbClr val="53AC5C"/>
                </a:solidFill>
                <a:ea typeface="Calibri"/>
                <a:sym typeface="Calibri"/>
              </a:rPr>
              <a:t>Mind of a Child</a:t>
            </a:r>
            <a:endParaRPr sz="2700" b="0" i="0" u="none" strike="noStrike" cap="none" dirty="0">
              <a:solidFill>
                <a:srgbClr val="000000"/>
              </a:solidFill>
              <a:sym typeface="Arial"/>
            </a:endParaRPr>
          </a:p>
          <a:p>
            <a:pPr marL="0" marR="0" lvl="0" indent="0" algn="l" rtl="0">
              <a:lnSpc>
                <a:spcPct val="90000"/>
              </a:lnSpc>
              <a:spcBef>
                <a:spcPts val="0"/>
              </a:spcBef>
              <a:spcAft>
                <a:spcPts val="0"/>
              </a:spcAft>
              <a:buClr>
                <a:schemeClr val="accent1"/>
              </a:buClr>
              <a:buSzPts val="3000"/>
              <a:buFont typeface="Calibri"/>
              <a:buNone/>
            </a:pPr>
            <a:r>
              <a:rPr lang="en" sz="2700" b="1" i="0" u="none" strike="noStrike" cap="none" dirty="0">
                <a:solidFill>
                  <a:schemeClr val="accent1"/>
                </a:solidFill>
                <a:ea typeface="Calibri"/>
                <a:sym typeface="Calibri"/>
              </a:rPr>
              <a:t>Encourage ideas – Yes And</a:t>
            </a:r>
            <a:endParaRPr sz="2700" b="0" i="0" u="none" strike="noStrike" cap="none" dirty="0">
              <a:solidFill>
                <a:schemeClr val="accent1"/>
              </a:solidFill>
              <a:sym typeface="Arial"/>
            </a:endParaRPr>
          </a:p>
          <a:p>
            <a:pPr marL="0" marR="0" lvl="0" indent="0" algn="l" rtl="0">
              <a:lnSpc>
                <a:spcPct val="90000"/>
              </a:lnSpc>
              <a:spcBef>
                <a:spcPts val="0"/>
              </a:spcBef>
              <a:spcAft>
                <a:spcPts val="0"/>
              </a:spcAft>
              <a:buClr>
                <a:srgbClr val="7030A0"/>
              </a:buClr>
              <a:buSzPts val="3000"/>
              <a:buFont typeface="Calibri"/>
              <a:buNone/>
            </a:pPr>
            <a:r>
              <a:rPr lang="en" sz="2700" b="1" i="0" u="none" strike="noStrike" cap="none" dirty="0">
                <a:solidFill>
                  <a:srgbClr val="7030A0"/>
                </a:solidFill>
                <a:ea typeface="Calibri"/>
                <a:sym typeface="Calibri"/>
              </a:rPr>
              <a:t>Wildest ideas </a:t>
            </a:r>
            <a:endParaRPr sz="2700" b="0" i="0" u="none" strike="noStrike" cap="none" dirty="0">
              <a:solidFill>
                <a:srgbClr val="000000"/>
              </a:solidFill>
              <a:sym typeface="Arial"/>
            </a:endParaRPr>
          </a:p>
          <a:p>
            <a:pPr marL="0" marR="0" lvl="0" indent="0" algn="l" rtl="0">
              <a:lnSpc>
                <a:spcPct val="90000"/>
              </a:lnSpc>
              <a:spcBef>
                <a:spcPts val="0"/>
              </a:spcBef>
              <a:spcAft>
                <a:spcPts val="0"/>
              </a:spcAft>
              <a:buClr>
                <a:srgbClr val="F9A807"/>
              </a:buClr>
              <a:buSzPts val="3000"/>
              <a:buFont typeface="Calibri"/>
              <a:buNone/>
            </a:pPr>
            <a:r>
              <a:rPr lang="en" sz="2700" b="1" i="0" u="none" strike="noStrike" cap="none" dirty="0">
                <a:solidFill>
                  <a:srgbClr val="F9A807"/>
                </a:solidFill>
                <a:ea typeface="Calibri"/>
                <a:sym typeface="Calibri"/>
              </a:rPr>
              <a:t>Defer Judgment</a:t>
            </a:r>
            <a:endParaRPr sz="2700" b="1" i="0" u="none" strike="noStrike" cap="none" dirty="0">
              <a:solidFill>
                <a:srgbClr val="F9A807"/>
              </a:solidFill>
              <a:ea typeface="Calibri"/>
              <a:sym typeface="Calibri"/>
            </a:endParaRPr>
          </a:p>
          <a:p>
            <a:pPr marL="0" marR="0" lvl="0" indent="0" algn="l" rtl="0">
              <a:lnSpc>
                <a:spcPct val="90000"/>
              </a:lnSpc>
              <a:spcBef>
                <a:spcPts val="0"/>
              </a:spcBef>
              <a:spcAft>
                <a:spcPts val="0"/>
              </a:spcAft>
              <a:buClr>
                <a:srgbClr val="FFFF00"/>
              </a:buClr>
              <a:buSzPts val="3000"/>
              <a:buFont typeface="Calibri"/>
              <a:buNone/>
            </a:pPr>
            <a:r>
              <a:rPr lang="en" sz="2700" b="1" i="0" u="none" strike="noStrike" cap="none" dirty="0">
                <a:solidFill>
                  <a:schemeClr val="tx1"/>
                </a:solidFill>
                <a:ea typeface="Calibri"/>
                <a:sym typeface="Calibri"/>
              </a:rPr>
              <a:t>Build on the ideas of others</a:t>
            </a:r>
            <a:endParaRPr sz="2700" b="0" i="0" u="none" strike="noStrike" cap="none" dirty="0">
              <a:solidFill>
                <a:schemeClr val="tx1"/>
              </a:solidFill>
              <a:sym typeface="Arial"/>
            </a:endParaRPr>
          </a:p>
          <a:p>
            <a:pPr marL="0" marR="0" lvl="0" indent="0" algn="l" rtl="0">
              <a:lnSpc>
                <a:spcPct val="90000"/>
              </a:lnSpc>
              <a:spcBef>
                <a:spcPts val="0"/>
              </a:spcBef>
              <a:spcAft>
                <a:spcPts val="0"/>
              </a:spcAft>
              <a:buClr>
                <a:srgbClr val="53AC5C"/>
              </a:buClr>
              <a:buSzPts val="3000"/>
              <a:buFont typeface="Calibri"/>
              <a:buNone/>
            </a:pPr>
            <a:r>
              <a:rPr lang="en" sz="2700" b="1" i="0" u="none" strike="noStrike" cap="none" dirty="0">
                <a:solidFill>
                  <a:srgbClr val="53AC5C"/>
                </a:solidFill>
                <a:ea typeface="Calibri"/>
                <a:sym typeface="Calibri"/>
              </a:rPr>
              <a:t>Build for extreme users</a:t>
            </a:r>
            <a:endParaRPr sz="2700" b="0" i="0" u="none" strike="noStrike" cap="none" dirty="0">
              <a:solidFill>
                <a:srgbClr val="000000"/>
              </a:solidFill>
              <a:sym typeface="Arial"/>
            </a:endParaRPr>
          </a:p>
          <a:p>
            <a:pPr marL="0" marR="0" lvl="0" indent="0" algn="l" rtl="0">
              <a:lnSpc>
                <a:spcPct val="90000"/>
              </a:lnSpc>
              <a:spcBef>
                <a:spcPts val="0"/>
              </a:spcBef>
              <a:spcAft>
                <a:spcPts val="0"/>
              </a:spcAft>
              <a:buClr>
                <a:schemeClr val="accent1"/>
              </a:buClr>
              <a:buSzPts val="3000"/>
              <a:buFont typeface="Calibri"/>
              <a:buNone/>
            </a:pPr>
            <a:r>
              <a:rPr lang="en" sz="2700" b="1" i="0" u="none" strike="noStrike" cap="none" dirty="0">
                <a:solidFill>
                  <a:schemeClr val="accent1"/>
                </a:solidFill>
                <a:ea typeface="Calibri"/>
                <a:sym typeface="Calibri"/>
              </a:rPr>
              <a:t>Creative Confidence</a:t>
            </a:r>
            <a:endParaRPr sz="2700" b="0" i="0" u="none" strike="noStrike" cap="none" dirty="0">
              <a:solidFill>
                <a:schemeClr val="accent1"/>
              </a:solidFill>
              <a:sym typeface="Arial"/>
            </a:endParaRPr>
          </a:p>
          <a:p>
            <a:pPr marL="0" marR="0" lvl="0" indent="0" algn="l" rtl="0">
              <a:lnSpc>
                <a:spcPct val="90000"/>
              </a:lnSpc>
              <a:spcBef>
                <a:spcPts val="0"/>
              </a:spcBef>
              <a:spcAft>
                <a:spcPts val="0"/>
              </a:spcAft>
              <a:buClr>
                <a:srgbClr val="7030A0"/>
              </a:buClr>
              <a:buSzPts val="3000"/>
              <a:buFont typeface="Calibri"/>
              <a:buNone/>
            </a:pPr>
            <a:r>
              <a:rPr lang="en" sz="2700" b="1" i="0" u="none" strike="noStrike" cap="none" dirty="0">
                <a:solidFill>
                  <a:srgbClr val="7030A0"/>
                </a:solidFill>
                <a:ea typeface="Calibri"/>
                <a:sym typeface="Calibri"/>
              </a:rPr>
              <a:t>Bias toward action</a:t>
            </a:r>
            <a:endParaRPr sz="2700" b="0" i="0" u="none" strike="noStrike" cap="none" dirty="0">
              <a:solidFill>
                <a:srgbClr val="000000"/>
              </a:solidFill>
              <a:sym typeface="Arial"/>
            </a:endParaRPr>
          </a:p>
          <a:p>
            <a:pPr marL="0" marR="0" lvl="0" indent="0" algn="l" rtl="0">
              <a:lnSpc>
                <a:spcPct val="90000"/>
              </a:lnSpc>
              <a:spcBef>
                <a:spcPts val="0"/>
              </a:spcBef>
              <a:spcAft>
                <a:spcPts val="0"/>
              </a:spcAft>
              <a:buClr>
                <a:srgbClr val="FF0000"/>
              </a:buClr>
              <a:buSzPts val="3000"/>
              <a:buFont typeface="Calibri"/>
              <a:buNone/>
            </a:pPr>
            <a:r>
              <a:rPr lang="en" sz="2700" b="1" i="0" u="none" strike="noStrike" cap="none" dirty="0">
                <a:solidFill>
                  <a:schemeClr val="accent2">
                    <a:lumMod val="76000"/>
                  </a:schemeClr>
                </a:solidFill>
                <a:ea typeface="Calibri"/>
                <a:sym typeface="Calibri"/>
              </a:rPr>
              <a:t>Fail-Fast</a:t>
            </a:r>
            <a:endParaRPr sz="2700" b="0" i="0" u="none" strike="noStrike" cap="none" dirty="0">
              <a:solidFill>
                <a:schemeClr val="accent2">
                  <a:lumMod val="76000"/>
                </a:schemeClr>
              </a:solidFill>
              <a:sym typeface="Arial"/>
            </a:endParaRPr>
          </a:p>
          <a:p>
            <a:pPr marL="0" marR="0" lvl="0" indent="0" algn="l" rtl="0">
              <a:lnSpc>
                <a:spcPct val="90000"/>
              </a:lnSpc>
              <a:spcBef>
                <a:spcPts val="0"/>
              </a:spcBef>
              <a:spcAft>
                <a:spcPts val="0"/>
              </a:spcAft>
              <a:buClr>
                <a:srgbClr val="FFFF00"/>
              </a:buClr>
              <a:buSzPts val="3000"/>
              <a:buFont typeface="Calibri"/>
              <a:buNone/>
            </a:pPr>
            <a:r>
              <a:rPr lang="en" sz="2700" b="1" i="0" u="none" strike="noStrike" cap="none" dirty="0">
                <a:solidFill>
                  <a:schemeClr val="tx1"/>
                </a:solidFill>
                <a:ea typeface="Calibri"/>
                <a:sym typeface="Calibri"/>
              </a:rPr>
              <a:t>Iteration and Improvement</a:t>
            </a:r>
            <a:endParaRPr sz="2700" b="0" i="0" u="none" strike="noStrike" cap="none" dirty="0">
              <a:solidFill>
                <a:schemeClr val="tx1"/>
              </a:solidFill>
              <a:sym typeface="Arial"/>
            </a:endParaRPr>
          </a:p>
          <a:p>
            <a:pPr marL="0" marR="0" lvl="0" indent="0" algn="l" rtl="0">
              <a:lnSpc>
                <a:spcPct val="90000"/>
              </a:lnSpc>
              <a:spcBef>
                <a:spcPts val="0"/>
              </a:spcBef>
              <a:spcAft>
                <a:spcPts val="0"/>
              </a:spcAft>
              <a:buClr>
                <a:schemeClr val="dk1"/>
              </a:buClr>
              <a:buSzPts val="3000"/>
              <a:buFont typeface="Calibri"/>
              <a:buNone/>
            </a:pPr>
            <a:endParaRPr sz="2700" b="1" i="0" u="none" strike="noStrike" cap="none" dirty="0">
              <a:solidFill>
                <a:srgbClr val="FFFF00"/>
              </a:solidFill>
              <a:ea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g2fd338ba455_0_3503"/>
          <p:cNvSpPr/>
          <p:nvPr/>
        </p:nvSpPr>
        <p:spPr>
          <a:xfrm>
            <a:off x="3500265" y="3363230"/>
            <a:ext cx="1599000" cy="1198200"/>
          </a:xfrm>
          <a:prstGeom prst="hexagon">
            <a:avLst>
              <a:gd name="adj" fmla="val 25000"/>
              <a:gd name="vf" fmla="val 115470"/>
            </a:avLst>
          </a:prstGeom>
          <a:solidFill>
            <a:srgbClr val="EB5E2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PROTOTYPE</a:t>
            </a:r>
            <a:endParaRPr sz="1100" b="0" i="0" u="none" strike="noStrike" cap="none">
              <a:solidFill>
                <a:srgbClr val="000000"/>
              </a:solidFill>
              <a:latin typeface="Arial"/>
              <a:ea typeface="Arial"/>
              <a:cs typeface="Arial"/>
              <a:sym typeface="Arial"/>
            </a:endParaRPr>
          </a:p>
        </p:txBody>
      </p:sp>
      <p:sp>
        <p:nvSpPr>
          <p:cNvPr id="1928" name="Google Shape;1928;g2fd338ba455_0_3503"/>
          <p:cNvSpPr/>
          <p:nvPr/>
        </p:nvSpPr>
        <p:spPr>
          <a:xfrm>
            <a:off x="2148635" y="2714613"/>
            <a:ext cx="1599000" cy="1198200"/>
          </a:xfrm>
          <a:prstGeom prst="hexagon">
            <a:avLst>
              <a:gd name="adj" fmla="val 25000"/>
              <a:gd name="vf" fmla="val 115470"/>
            </a:avLst>
          </a:prstGeom>
          <a:solidFill>
            <a:srgbClr val="95280B"/>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TEST / FAIL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FAST</a:t>
            </a:r>
            <a:endParaRPr sz="1100" b="0" i="0" u="none" strike="noStrike" cap="none">
              <a:solidFill>
                <a:srgbClr val="000000"/>
              </a:solidFill>
              <a:latin typeface="Arial"/>
              <a:ea typeface="Arial"/>
              <a:cs typeface="Arial"/>
              <a:sym typeface="Arial"/>
            </a:endParaRPr>
          </a:p>
        </p:txBody>
      </p:sp>
      <p:sp>
        <p:nvSpPr>
          <p:cNvPr id="1929" name="Google Shape;1929;g2fd338ba455_0_3503"/>
          <p:cNvSpPr/>
          <p:nvPr/>
        </p:nvSpPr>
        <p:spPr>
          <a:xfrm>
            <a:off x="4851896" y="2704679"/>
            <a:ext cx="1599000" cy="1198200"/>
          </a:xfrm>
          <a:prstGeom prst="hexagon">
            <a:avLst>
              <a:gd name="adj" fmla="val 25000"/>
              <a:gd name="vf" fmla="val 115470"/>
            </a:avLst>
          </a:prstGeom>
          <a:solidFill>
            <a:srgbClr val="F0922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IDEATE</a:t>
            </a:r>
            <a:endParaRPr sz="1100" b="0" i="0" u="none" strike="noStrike" cap="none">
              <a:solidFill>
                <a:srgbClr val="000000"/>
              </a:solidFill>
              <a:latin typeface="Arial"/>
              <a:ea typeface="Arial"/>
              <a:cs typeface="Arial"/>
              <a:sym typeface="Arial"/>
            </a:endParaRPr>
          </a:p>
        </p:txBody>
      </p:sp>
      <p:sp>
        <p:nvSpPr>
          <p:cNvPr id="1930" name="Google Shape;1930;g2fd338ba455_0_3503"/>
          <p:cNvSpPr/>
          <p:nvPr/>
        </p:nvSpPr>
        <p:spPr>
          <a:xfrm>
            <a:off x="4851896" y="1447086"/>
            <a:ext cx="1599000" cy="1198200"/>
          </a:xfrm>
          <a:prstGeom prst="hexagon">
            <a:avLst>
              <a:gd name="adj" fmla="val 25000"/>
              <a:gd name="vf" fmla="val 115470"/>
            </a:avLst>
          </a:prstGeom>
          <a:solidFill>
            <a:srgbClr val="53AC5C"/>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DEFINE</a:t>
            </a:r>
            <a:endParaRPr sz="1100" b="0" i="0" u="none" strike="noStrike" cap="none">
              <a:solidFill>
                <a:srgbClr val="000000"/>
              </a:solidFill>
              <a:latin typeface="Arial"/>
              <a:ea typeface="Arial"/>
              <a:cs typeface="Arial"/>
              <a:sym typeface="Arial"/>
            </a:endParaRPr>
          </a:p>
        </p:txBody>
      </p:sp>
      <p:sp>
        <p:nvSpPr>
          <p:cNvPr id="1931" name="Google Shape;1931;g2fd338ba455_0_3503"/>
          <p:cNvSpPr/>
          <p:nvPr/>
        </p:nvSpPr>
        <p:spPr>
          <a:xfrm>
            <a:off x="3500266" y="798469"/>
            <a:ext cx="1599000" cy="1198200"/>
          </a:xfrm>
          <a:prstGeom prst="hexagon">
            <a:avLst>
              <a:gd name="adj" fmla="val 25000"/>
              <a:gd name="vf" fmla="val 115470"/>
            </a:avLst>
          </a:prstGeom>
          <a:solidFill>
            <a:srgbClr val="669AE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EMPATHY</a:t>
            </a:r>
            <a:endParaRPr sz="1100" b="0" i="0" u="none" strike="noStrike" cap="none">
              <a:solidFill>
                <a:srgbClr val="000000"/>
              </a:solidFill>
              <a:latin typeface="Arial"/>
              <a:ea typeface="Arial"/>
              <a:cs typeface="Arial"/>
              <a:sym typeface="Arial"/>
            </a:endParaRPr>
          </a:p>
        </p:txBody>
      </p:sp>
      <p:sp>
        <p:nvSpPr>
          <p:cNvPr id="1932" name="Google Shape;1932;g2fd338ba455_0_3503"/>
          <p:cNvSpPr txBox="1"/>
          <p:nvPr/>
        </p:nvSpPr>
        <p:spPr>
          <a:xfrm>
            <a:off x="1312996" y="19914"/>
            <a:ext cx="5991300" cy="531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b="1" i="0" u="none" strike="noStrike" cap="none">
                <a:solidFill>
                  <a:schemeClr val="lt1"/>
                </a:solidFill>
                <a:latin typeface="Calibri"/>
                <a:ea typeface="Calibri"/>
                <a:cs typeface="Calibri"/>
                <a:sym typeface="Calibri"/>
              </a:rPr>
              <a:t>DESIGN THINKING ITERATION CYCLE:</a:t>
            </a:r>
            <a:endParaRPr sz="1100" b="0" i="0" u="none" strike="noStrike" cap="none">
              <a:solidFill>
                <a:srgbClr val="000000"/>
              </a:solidFill>
              <a:latin typeface="Arial"/>
              <a:ea typeface="Arial"/>
              <a:cs typeface="Arial"/>
              <a:sym typeface="Arial"/>
            </a:endParaRPr>
          </a:p>
        </p:txBody>
      </p:sp>
      <p:sp>
        <p:nvSpPr>
          <p:cNvPr id="1933" name="Google Shape;1933;g2fd338ba455_0_3503"/>
          <p:cNvSpPr/>
          <p:nvPr/>
        </p:nvSpPr>
        <p:spPr>
          <a:xfrm>
            <a:off x="2148634" y="1447086"/>
            <a:ext cx="1599000" cy="1198200"/>
          </a:xfrm>
          <a:prstGeom prst="hexagon">
            <a:avLst>
              <a:gd name="adj" fmla="val 25000"/>
              <a:gd name="vf" fmla="val 115470"/>
            </a:avLst>
          </a:prstGeom>
          <a:solidFill>
            <a:srgbClr val="7030A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LEARN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AND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ITERATE</a:t>
            </a:r>
            <a:endParaRPr sz="1100" b="0" i="0" u="none" strike="noStrike" cap="none">
              <a:solidFill>
                <a:srgbClr val="000000"/>
              </a:solidFill>
              <a:latin typeface="Arial"/>
              <a:ea typeface="Arial"/>
              <a:cs typeface="Arial"/>
              <a:sym typeface="Arial"/>
            </a:endParaRPr>
          </a:p>
        </p:txBody>
      </p:sp>
      <p:sp>
        <p:nvSpPr>
          <p:cNvPr id="1934" name="Google Shape;1934;g2fd338ba455_0_3503"/>
          <p:cNvSpPr/>
          <p:nvPr/>
        </p:nvSpPr>
        <p:spPr>
          <a:xfrm rot="10800000" flipH="1">
            <a:off x="3904298" y="2111148"/>
            <a:ext cx="808800" cy="4890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35" name="Google Shape;1935;g2fd338ba455_0_3503"/>
          <p:cNvSpPr/>
          <p:nvPr/>
        </p:nvSpPr>
        <p:spPr>
          <a:xfrm flipH="1">
            <a:off x="3895469" y="2789389"/>
            <a:ext cx="808500" cy="4893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40"/>
        <p:cNvGrpSpPr/>
        <p:nvPr/>
      </p:nvGrpSpPr>
      <p:grpSpPr>
        <a:xfrm>
          <a:off x="0" y="0"/>
          <a:ext cx="0" cy="0"/>
          <a:chOff x="0" y="0"/>
          <a:chExt cx="0" cy="0"/>
        </a:xfrm>
      </p:grpSpPr>
      <p:sp>
        <p:nvSpPr>
          <p:cNvPr id="1941" name="Google Shape;1941;g2fd338ba455_0_3515"/>
          <p:cNvSpPr txBox="1"/>
          <p:nvPr/>
        </p:nvSpPr>
        <p:spPr>
          <a:xfrm>
            <a:off x="3321716" y="81304"/>
            <a:ext cx="3934540" cy="9925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 sz="6000" b="1" i="0" u="none" strike="noStrike" cap="none" dirty="0">
                <a:solidFill>
                  <a:srgbClr val="5B9BD5"/>
                </a:solidFill>
                <a:ea typeface="Calibri"/>
                <a:sym typeface="Calibri"/>
              </a:rPr>
              <a:t>EMPATHY</a:t>
            </a:r>
            <a:endParaRPr sz="1000" b="0" i="0" u="none" strike="noStrike" cap="none" dirty="0">
              <a:solidFill>
                <a:srgbClr val="5B9BD5"/>
              </a:solidFill>
              <a:sym typeface="Arial"/>
            </a:endParaRPr>
          </a:p>
        </p:txBody>
      </p:sp>
      <p:sp>
        <p:nvSpPr>
          <p:cNvPr id="1942" name="Google Shape;1942;g2fd338ba455_0_3515"/>
          <p:cNvSpPr/>
          <p:nvPr/>
        </p:nvSpPr>
        <p:spPr>
          <a:xfrm>
            <a:off x="1970086" y="3523881"/>
            <a:ext cx="1599000" cy="1198200"/>
          </a:xfrm>
          <a:prstGeom prst="hexagon">
            <a:avLst>
              <a:gd name="adj" fmla="val 25000"/>
              <a:gd name="vf" fmla="val 115470"/>
            </a:avLst>
          </a:prstGeom>
          <a:solidFill>
            <a:srgbClr val="EB5E2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PROTOTYPE</a:t>
            </a:r>
            <a:endParaRPr sz="1100" b="0" i="0" u="none" strike="noStrike" cap="none">
              <a:solidFill>
                <a:srgbClr val="000000"/>
              </a:solidFill>
              <a:latin typeface="Arial"/>
              <a:ea typeface="Arial"/>
              <a:cs typeface="Arial"/>
              <a:sym typeface="Arial"/>
            </a:endParaRPr>
          </a:p>
        </p:txBody>
      </p:sp>
      <p:sp>
        <p:nvSpPr>
          <p:cNvPr id="1943" name="Google Shape;1943;g2fd338ba455_0_3515"/>
          <p:cNvSpPr/>
          <p:nvPr/>
        </p:nvSpPr>
        <p:spPr>
          <a:xfrm>
            <a:off x="618455" y="2875264"/>
            <a:ext cx="1599000" cy="1198200"/>
          </a:xfrm>
          <a:prstGeom prst="hexagon">
            <a:avLst>
              <a:gd name="adj" fmla="val 25000"/>
              <a:gd name="vf" fmla="val 115470"/>
            </a:avLst>
          </a:prstGeom>
          <a:solidFill>
            <a:srgbClr val="95280B"/>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TEST / FAIL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FAST</a:t>
            </a:r>
            <a:endParaRPr sz="1100" b="0" i="0" u="none" strike="noStrike" cap="none">
              <a:solidFill>
                <a:srgbClr val="000000"/>
              </a:solidFill>
              <a:latin typeface="Arial"/>
              <a:ea typeface="Arial"/>
              <a:cs typeface="Arial"/>
              <a:sym typeface="Arial"/>
            </a:endParaRPr>
          </a:p>
        </p:txBody>
      </p:sp>
      <p:sp>
        <p:nvSpPr>
          <p:cNvPr id="1944" name="Google Shape;1944;g2fd338ba455_0_3515"/>
          <p:cNvSpPr/>
          <p:nvPr/>
        </p:nvSpPr>
        <p:spPr>
          <a:xfrm>
            <a:off x="3321716" y="2865330"/>
            <a:ext cx="1599000" cy="1198200"/>
          </a:xfrm>
          <a:prstGeom prst="hexagon">
            <a:avLst>
              <a:gd name="adj" fmla="val 25000"/>
              <a:gd name="vf" fmla="val 115470"/>
            </a:avLst>
          </a:prstGeom>
          <a:solidFill>
            <a:srgbClr val="F0922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IDEATE</a:t>
            </a:r>
            <a:endParaRPr sz="1100" b="0" i="0" u="none" strike="noStrike" cap="none">
              <a:solidFill>
                <a:srgbClr val="000000"/>
              </a:solidFill>
              <a:latin typeface="Arial"/>
              <a:ea typeface="Arial"/>
              <a:cs typeface="Arial"/>
              <a:sym typeface="Arial"/>
            </a:endParaRPr>
          </a:p>
        </p:txBody>
      </p:sp>
      <p:sp>
        <p:nvSpPr>
          <p:cNvPr id="1945" name="Google Shape;1945;g2fd338ba455_0_3515"/>
          <p:cNvSpPr/>
          <p:nvPr/>
        </p:nvSpPr>
        <p:spPr>
          <a:xfrm>
            <a:off x="3321716" y="1607737"/>
            <a:ext cx="1599000" cy="1198200"/>
          </a:xfrm>
          <a:prstGeom prst="hexagon">
            <a:avLst>
              <a:gd name="adj" fmla="val 25000"/>
              <a:gd name="vf" fmla="val 115470"/>
            </a:avLst>
          </a:prstGeom>
          <a:solidFill>
            <a:srgbClr val="53AC5C"/>
          </a:solidFill>
          <a:ln w="12700" cap="flat" cmpd="sng">
            <a:solidFill>
              <a:srgbClr val="41719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DEFINE</a:t>
            </a:r>
            <a:endParaRPr sz="1100" b="0" i="0" u="none" strike="noStrike" cap="none">
              <a:solidFill>
                <a:srgbClr val="000000"/>
              </a:solidFill>
              <a:latin typeface="Arial"/>
              <a:ea typeface="Arial"/>
              <a:cs typeface="Arial"/>
              <a:sym typeface="Arial"/>
            </a:endParaRPr>
          </a:p>
        </p:txBody>
      </p:sp>
      <p:sp>
        <p:nvSpPr>
          <p:cNvPr id="1946" name="Google Shape;1946;g2fd338ba455_0_3515"/>
          <p:cNvSpPr/>
          <p:nvPr/>
        </p:nvSpPr>
        <p:spPr>
          <a:xfrm>
            <a:off x="1970087" y="959119"/>
            <a:ext cx="1599000" cy="1198200"/>
          </a:xfrm>
          <a:prstGeom prst="hexagon">
            <a:avLst>
              <a:gd name="adj" fmla="val 25000"/>
              <a:gd name="vf" fmla="val 115470"/>
            </a:avLst>
          </a:prstGeom>
          <a:solidFill>
            <a:srgbClr val="669AE5"/>
          </a:solidFill>
          <a:ln w="127000" cap="flat" cmpd="sng">
            <a:solidFill>
              <a:srgbClr val="FFFF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EMPATHY</a:t>
            </a:r>
            <a:endParaRPr sz="1100" b="0" i="0" u="none" strike="noStrike" cap="none">
              <a:solidFill>
                <a:srgbClr val="000000"/>
              </a:solidFill>
              <a:latin typeface="Arial"/>
              <a:ea typeface="Arial"/>
              <a:cs typeface="Arial"/>
              <a:sym typeface="Arial"/>
            </a:endParaRPr>
          </a:p>
        </p:txBody>
      </p:sp>
      <p:sp>
        <p:nvSpPr>
          <p:cNvPr id="1947" name="Google Shape;1947;g2fd338ba455_0_3515"/>
          <p:cNvSpPr/>
          <p:nvPr/>
        </p:nvSpPr>
        <p:spPr>
          <a:xfrm>
            <a:off x="618455" y="1607737"/>
            <a:ext cx="1599000" cy="1198200"/>
          </a:xfrm>
          <a:prstGeom prst="hexagon">
            <a:avLst>
              <a:gd name="adj" fmla="val 25000"/>
              <a:gd name="vf" fmla="val 115470"/>
            </a:avLst>
          </a:prstGeom>
          <a:solidFill>
            <a:srgbClr val="7030A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LEARN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AND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ITERATE</a:t>
            </a:r>
            <a:endParaRPr sz="1100" b="0" i="0" u="none" strike="noStrike" cap="none">
              <a:solidFill>
                <a:srgbClr val="000000"/>
              </a:solidFill>
              <a:latin typeface="Arial"/>
              <a:ea typeface="Arial"/>
              <a:cs typeface="Arial"/>
              <a:sym typeface="Arial"/>
            </a:endParaRPr>
          </a:p>
        </p:txBody>
      </p:sp>
      <p:sp>
        <p:nvSpPr>
          <p:cNvPr id="1948" name="Google Shape;1948;g2fd338ba455_0_3515"/>
          <p:cNvSpPr/>
          <p:nvPr/>
        </p:nvSpPr>
        <p:spPr>
          <a:xfrm rot="10800000" flipH="1">
            <a:off x="2374119" y="2271799"/>
            <a:ext cx="808800" cy="4890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9" name="Google Shape;1949;g2fd338ba455_0_3515"/>
          <p:cNvSpPr/>
          <p:nvPr/>
        </p:nvSpPr>
        <p:spPr>
          <a:xfrm flipH="1">
            <a:off x="2365289" y="2950040"/>
            <a:ext cx="808500" cy="4893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 name="Google Shape;1865;g2fd5af0ed0b_1_892">
            <a:extLst>
              <a:ext uri="{FF2B5EF4-FFF2-40B4-BE49-F238E27FC236}">
                <a16:creationId xmlns:a16="http://schemas.microsoft.com/office/drawing/2014/main" id="{BE976E7B-947D-BD8A-BF49-65E8C65F6610}"/>
              </a:ext>
            </a:extLst>
          </p:cNvPr>
          <p:cNvSpPr txBox="1">
            <a:spLocks noGrp="1"/>
          </p:cNvSpPr>
          <p:nvPr>
            <p:ph type="body" idx="4294967295"/>
          </p:nvPr>
        </p:nvSpPr>
        <p:spPr>
          <a:xfrm>
            <a:off x="5393740" y="1522305"/>
            <a:ext cx="3227047" cy="2686050"/>
          </a:xfrm>
          <a:prstGeom prst="rect">
            <a:avLst/>
          </a:prstGeom>
          <a:noFill/>
          <a:ln>
            <a:noFill/>
          </a:ln>
        </p:spPr>
        <p:txBody>
          <a:bodyPr spcFirstLastPara="1" wrap="square" lIns="68575" tIns="34275" rIns="68575" bIns="34275" anchor="t" anchorCtr="0">
            <a:normAutofit fontScale="92500" lnSpcReduction="10000"/>
          </a:bodyPr>
          <a:lstStyle/>
          <a:p>
            <a:pPr marL="177800" lvl="0" indent="-38100" algn="l" rtl="0">
              <a:lnSpc>
                <a:spcPct val="90000"/>
              </a:lnSpc>
              <a:spcBef>
                <a:spcPts val="0"/>
              </a:spcBef>
              <a:spcAft>
                <a:spcPts val="0"/>
              </a:spcAft>
              <a:buClr>
                <a:schemeClr val="dk1"/>
              </a:buClr>
              <a:buSzPts val="2100"/>
              <a:buNone/>
            </a:pPr>
            <a:endParaRPr dirty="0"/>
          </a:p>
          <a:p>
            <a:pPr marL="177800" indent="-171450">
              <a:buSzPts val="2100"/>
            </a:pPr>
            <a:r>
              <a:rPr lang="en" dirty="0"/>
              <a:t>Requires imagination</a:t>
            </a:r>
          </a:p>
          <a:p>
            <a:pPr marL="177800" indent="-171450">
              <a:buSzPts val="2100"/>
            </a:pPr>
            <a:r>
              <a:rPr lang="en" dirty="0"/>
              <a:t>Requires us to walk in the shoes of another human</a:t>
            </a:r>
          </a:p>
          <a:p>
            <a:pPr marL="177800" indent="-171450">
              <a:buSzPts val="2100"/>
            </a:pPr>
            <a:r>
              <a:rPr lang="en" dirty="0"/>
              <a:t>How do we do this?</a:t>
            </a:r>
          </a:p>
          <a:p>
            <a:pPr marL="177800" indent="-171450">
              <a:buSzPts val="2100"/>
            </a:pPr>
            <a:r>
              <a:rPr lang="en" dirty="0"/>
              <a:t>We can ask questions—but how much do we really understand the life of another?</a:t>
            </a:r>
          </a:p>
          <a:p>
            <a:pPr marL="177800" lvl="0" indent="-38100" algn="l" rtl="0">
              <a:lnSpc>
                <a:spcPct val="90000"/>
              </a:lnSpc>
              <a:spcBef>
                <a:spcPts val="800"/>
              </a:spcBef>
              <a:spcAft>
                <a:spcPts val="0"/>
              </a:spcAft>
              <a:buClr>
                <a:schemeClr val="dk1"/>
              </a:buClr>
              <a:buSzPts val="2100"/>
              <a:buNone/>
            </a:pPr>
            <a:endParaRPr dirty="0"/>
          </a:p>
          <a:p>
            <a:pPr marL="177800" lvl="0" indent="-38100" algn="l" rtl="0">
              <a:lnSpc>
                <a:spcPct val="90000"/>
              </a:lnSpc>
              <a:spcBef>
                <a:spcPts val="800"/>
              </a:spcBef>
              <a:spcAft>
                <a:spcPts val="0"/>
              </a:spcAft>
              <a:buClr>
                <a:schemeClr val="dk1"/>
              </a:buClr>
              <a:buSzPts val="2100"/>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55"/>
        <p:cNvGrpSpPr/>
        <p:nvPr/>
      </p:nvGrpSpPr>
      <p:grpSpPr>
        <a:xfrm>
          <a:off x="0" y="0"/>
          <a:ext cx="0" cy="0"/>
          <a:chOff x="0" y="0"/>
          <a:chExt cx="0" cy="0"/>
        </a:xfrm>
      </p:grpSpPr>
      <p:sp>
        <p:nvSpPr>
          <p:cNvPr id="1956" name="Google Shape;1956;g2fd338ba455_0_3529"/>
          <p:cNvSpPr txBox="1"/>
          <p:nvPr/>
        </p:nvSpPr>
        <p:spPr>
          <a:xfrm>
            <a:off x="4689934" y="541827"/>
            <a:ext cx="3559406" cy="108488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US" sz="6600" b="1" i="0" u="none" strike="noStrike" cap="none" dirty="0">
                <a:solidFill>
                  <a:srgbClr val="52AC5D"/>
                </a:solidFill>
                <a:ea typeface="Calibri"/>
                <a:sym typeface="Calibri"/>
              </a:rPr>
              <a:t>DEFINE</a:t>
            </a:r>
            <a:endParaRPr lang="en-US" sz="1050" b="0" i="0" u="none" strike="noStrike" cap="none" dirty="0">
              <a:solidFill>
                <a:srgbClr val="000000"/>
              </a:solidFill>
              <a:sym typeface="Arial"/>
            </a:endParaRPr>
          </a:p>
        </p:txBody>
      </p:sp>
      <p:sp>
        <p:nvSpPr>
          <p:cNvPr id="1957" name="Google Shape;1957;g2fd338ba455_0_3529"/>
          <p:cNvSpPr/>
          <p:nvPr/>
        </p:nvSpPr>
        <p:spPr>
          <a:xfrm>
            <a:off x="3090934" y="3456340"/>
            <a:ext cx="1599000" cy="1198200"/>
          </a:xfrm>
          <a:prstGeom prst="hexagon">
            <a:avLst>
              <a:gd name="adj" fmla="val 25000"/>
              <a:gd name="vf" fmla="val 115470"/>
            </a:avLst>
          </a:prstGeom>
          <a:solidFill>
            <a:srgbClr val="EB5E2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PROTOTYPE</a:t>
            </a:r>
            <a:endParaRPr sz="1100" b="0" i="0" u="none" strike="noStrike" cap="none">
              <a:solidFill>
                <a:srgbClr val="000000"/>
              </a:solidFill>
              <a:latin typeface="Arial"/>
              <a:ea typeface="Arial"/>
              <a:cs typeface="Arial"/>
              <a:sym typeface="Arial"/>
            </a:endParaRPr>
          </a:p>
        </p:txBody>
      </p:sp>
      <p:sp>
        <p:nvSpPr>
          <p:cNvPr id="1958" name="Google Shape;1958;g2fd338ba455_0_3529"/>
          <p:cNvSpPr/>
          <p:nvPr/>
        </p:nvSpPr>
        <p:spPr>
          <a:xfrm>
            <a:off x="1739303" y="2807723"/>
            <a:ext cx="1599000" cy="1198200"/>
          </a:xfrm>
          <a:prstGeom prst="hexagon">
            <a:avLst>
              <a:gd name="adj" fmla="val 25000"/>
              <a:gd name="vf" fmla="val 115470"/>
            </a:avLst>
          </a:prstGeom>
          <a:solidFill>
            <a:srgbClr val="95280B"/>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TEST / FAIL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FAST</a:t>
            </a:r>
            <a:endParaRPr sz="1100" b="0" i="0" u="none" strike="noStrike" cap="none">
              <a:solidFill>
                <a:srgbClr val="000000"/>
              </a:solidFill>
              <a:latin typeface="Arial"/>
              <a:ea typeface="Arial"/>
              <a:cs typeface="Arial"/>
              <a:sym typeface="Arial"/>
            </a:endParaRPr>
          </a:p>
        </p:txBody>
      </p:sp>
      <p:sp>
        <p:nvSpPr>
          <p:cNvPr id="1959" name="Google Shape;1959;g2fd338ba455_0_3529"/>
          <p:cNvSpPr/>
          <p:nvPr/>
        </p:nvSpPr>
        <p:spPr>
          <a:xfrm>
            <a:off x="4442564" y="2797789"/>
            <a:ext cx="1599000" cy="1198200"/>
          </a:xfrm>
          <a:prstGeom prst="hexagon">
            <a:avLst>
              <a:gd name="adj" fmla="val 25000"/>
              <a:gd name="vf" fmla="val 115470"/>
            </a:avLst>
          </a:prstGeom>
          <a:solidFill>
            <a:srgbClr val="F0922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IDEATE</a:t>
            </a:r>
            <a:endParaRPr sz="1100" b="0" i="0" u="none" strike="noStrike" cap="none">
              <a:solidFill>
                <a:srgbClr val="000000"/>
              </a:solidFill>
              <a:latin typeface="Arial"/>
              <a:ea typeface="Arial"/>
              <a:cs typeface="Arial"/>
              <a:sym typeface="Arial"/>
            </a:endParaRPr>
          </a:p>
        </p:txBody>
      </p:sp>
      <p:sp>
        <p:nvSpPr>
          <p:cNvPr id="1960" name="Google Shape;1960;g2fd338ba455_0_3529"/>
          <p:cNvSpPr/>
          <p:nvPr/>
        </p:nvSpPr>
        <p:spPr>
          <a:xfrm>
            <a:off x="4442564" y="1540196"/>
            <a:ext cx="1599000" cy="1198200"/>
          </a:xfrm>
          <a:prstGeom prst="hexagon">
            <a:avLst>
              <a:gd name="adj" fmla="val 25000"/>
              <a:gd name="vf" fmla="val 115470"/>
            </a:avLst>
          </a:prstGeom>
          <a:solidFill>
            <a:srgbClr val="53AC5C"/>
          </a:solidFill>
          <a:ln w="127000" cap="flat" cmpd="sng">
            <a:solidFill>
              <a:srgbClr val="FFFF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DEFINE</a:t>
            </a:r>
            <a:endParaRPr sz="1100" b="0" i="0" u="none" strike="noStrike" cap="none">
              <a:solidFill>
                <a:srgbClr val="000000"/>
              </a:solidFill>
              <a:latin typeface="Arial"/>
              <a:ea typeface="Arial"/>
              <a:cs typeface="Arial"/>
              <a:sym typeface="Arial"/>
            </a:endParaRPr>
          </a:p>
        </p:txBody>
      </p:sp>
      <p:sp>
        <p:nvSpPr>
          <p:cNvPr id="1961" name="Google Shape;1961;g2fd338ba455_0_3529"/>
          <p:cNvSpPr/>
          <p:nvPr/>
        </p:nvSpPr>
        <p:spPr>
          <a:xfrm>
            <a:off x="3090935" y="891578"/>
            <a:ext cx="1599000" cy="1198200"/>
          </a:xfrm>
          <a:prstGeom prst="hexagon">
            <a:avLst>
              <a:gd name="adj" fmla="val 25000"/>
              <a:gd name="vf" fmla="val 115470"/>
            </a:avLst>
          </a:prstGeom>
          <a:solidFill>
            <a:srgbClr val="669AE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EMPATHY</a:t>
            </a:r>
            <a:endParaRPr sz="1100" b="0" i="0" u="none" strike="noStrike" cap="none">
              <a:solidFill>
                <a:srgbClr val="000000"/>
              </a:solidFill>
              <a:latin typeface="Arial"/>
              <a:ea typeface="Arial"/>
              <a:cs typeface="Arial"/>
              <a:sym typeface="Arial"/>
            </a:endParaRPr>
          </a:p>
        </p:txBody>
      </p:sp>
      <p:sp>
        <p:nvSpPr>
          <p:cNvPr id="1962" name="Google Shape;1962;g2fd338ba455_0_3529"/>
          <p:cNvSpPr/>
          <p:nvPr/>
        </p:nvSpPr>
        <p:spPr>
          <a:xfrm>
            <a:off x="1739303" y="1540196"/>
            <a:ext cx="1599000" cy="1198200"/>
          </a:xfrm>
          <a:prstGeom prst="hexagon">
            <a:avLst>
              <a:gd name="adj" fmla="val 25000"/>
              <a:gd name="vf" fmla="val 115470"/>
            </a:avLst>
          </a:prstGeom>
          <a:solidFill>
            <a:srgbClr val="7030A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LEARN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AND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ITERATE</a:t>
            </a:r>
            <a:endParaRPr sz="1100" b="0" i="0" u="none" strike="noStrike" cap="none">
              <a:solidFill>
                <a:srgbClr val="000000"/>
              </a:solidFill>
              <a:latin typeface="Arial"/>
              <a:ea typeface="Arial"/>
              <a:cs typeface="Arial"/>
              <a:sym typeface="Arial"/>
            </a:endParaRPr>
          </a:p>
        </p:txBody>
      </p:sp>
      <p:sp>
        <p:nvSpPr>
          <p:cNvPr id="1963" name="Google Shape;1963;g2fd338ba455_0_3529"/>
          <p:cNvSpPr/>
          <p:nvPr/>
        </p:nvSpPr>
        <p:spPr>
          <a:xfrm rot="10800000" flipH="1">
            <a:off x="3494967" y="2204258"/>
            <a:ext cx="808800" cy="4890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4" name="Google Shape;1964;g2fd338ba455_0_3529"/>
          <p:cNvSpPr/>
          <p:nvPr/>
        </p:nvSpPr>
        <p:spPr>
          <a:xfrm flipH="1">
            <a:off x="3486137" y="2882499"/>
            <a:ext cx="808500" cy="4893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69"/>
        <p:cNvGrpSpPr/>
        <p:nvPr/>
      </p:nvGrpSpPr>
      <p:grpSpPr>
        <a:xfrm>
          <a:off x="0" y="0"/>
          <a:ext cx="0" cy="0"/>
          <a:chOff x="0" y="0"/>
          <a:chExt cx="0" cy="0"/>
        </a:xfrm>
      </p:grpSpPr>
      <p:sp>
        <p:nvSpPr>
          <p:cNvPr id="1970" name="Google Shape;1970;g2fd338ba455_0_3542"/>
          <p:cNvSpPr txBox="1"/>
          <p:nvPr/>
        </p:nvSpPr>
        <p:spPr>
          <a:xfrm>
            <a:off x="3868577" y="3876587"/>
            <a:ext cx="3536854" cy="9925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 sz="6000" b="1" i="0" u="none" strike="noStrike" cap="none" dirty="0">
                <a:solidFill>
                  <a:srgbClr val="F09221"/>
                </a:solidFill>
                <a:ea typeface="Calibri"/>
                <a:sym typeface="Calibri"/>
              </a:rPr>
              <a:t>IDEATE</a:t>
            </a:r>
            <a:endParaRPr lang="en-US" sz="6000" b="0" i="0" u="none" strike="noStrike" cap="none" dirty="0">
              <a:solidFill>
                <a:srgbClr val="000000"/>
              </a:solidFill>
            </a:endParaRPr>
          </a:p>
        </p:txBody>
      </p:sp>
      <p:pic>
        <p:nvPicPr>
          <p:cNvPr id="1971" name="Google Shape;1971;g2fd338ba455_0_3542"/>
          <p:cNvPicPr preferRelativeResize="0"/>
          <p:nvPr/>
        </p:nvPicPr>
        <p:blipFill rotWithShape="1">
          <a:blip r:embed="rId3">
            <a:alphaModFix/>
          </a:blip>
          <a:srcRect/>
          <a:stretch/>
        </p:blipFill>
        <p:spPr>
          <a:xfrm>
            <a:off x="6637740" y="0"/>
            <a:ext cx="2473076" cy="1642404"/>
          </a:xfrm>
          <a:prstGeom prst="rect">
            <a:avLst/>
          </a:prstGeom>
          <a:noFill/>
          <a:ln>
            <a:noFill/>
          </a:ln>
        </p:spPr>
      </p:pic>
      <p:sp>
        <p:nvSpPr>
          <p:cNvPr id="1972" name="Google Shape;1972;g2fd338ba455_0_3542"/>
          <p:cNvSpPr txBox="1"/>
          <p:nvPr/>
        </p:nvSpPr>
        <p:spPr>
          <a:xfrm>
            <a:off x="0" y="4866501"/>
            <a:ext cx="32040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Calibri"/>
                <a:ea typeface="Calibri"/>
                <a:cs typeface="Calibri"/>
                <a:sym typeface="Calibri"/>
              </a:rPr>
              <a:t>Source:   Stanford University Design School</a:t>
            </a:r>
            <a:endParaRPr sz="1100" b="0" i="0" u="none" strike="noStrike" cap="none">
              <a:solidFill>
                <a:srgbClr val="000000"/>
              </a:solidFill>
              <a:latin typeface="Arial"/>
              <a:ea typeface="Arial"/>
              <a:cs typeface="Arial"/>
              <a:sym typeface="Arial"/>
            </a:endParaRPr>
          </a:p>
        </p:txBody>
      </p:sp>
      <p:sp>
        <p:nvSpPr>
          <p:cNvPr id="1973" name="Google Shape;1973;g2fd338ba455_0_3542"/>
          <p:cNvSpPr/>
          <p:nvPr/>
        </p:nvSpPr>
        <p:spPr>
          <a:xfrm>
            <a:off x="1754334" y="3327004"/>
            <a:ext cx="1599000" cy="1198200"/>
          </a:xfrm>
          <a:prstGeom prst="hexagon">
            <a:avLst>
              <a:gd name="adj" fmla="val 25000"/>
              <a:gd name="vf" fmla="val 115470"/>
            </a:avLst>
          </a:prstGeom>
          <a:solidFill>
            <a:srgbClr val="EB5E2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PROTOTYPE</a:t>
            </a:r>
            <a:endParaRPr sz="1100" b="0" i="0" u="none" strike="noStrike" cap="none">
              <a:solidFill>
                <a:srgbClr val="000000"/>
              </a:solidFill>
              <a:latin typeface="Arial"/>
              <a:ea typeface="Arial"/>
              <a:cs typeface="Arial"/>
              <a:sym typeface="Arial"/>
            </a:endParaRPr>
          </a:p>
        </p:txBody>
      </p:sp>
      <p:sp>
        <p:nvSpPr>
          <p:cNvPr id="1974" name="Google Shape;1974;g2fd338ba455_0_3542"/>
          <p:cNvSpPr/>
          <p:nvPr/>
        </p:nvSpPr>
        <p:spPr>
          <a:xfrm>
            <a:off x="402704" y="2678387"/>
            <a:ext cx="1599000" cy="1198200"/>
          </a:xfrm>
          <a:prstGeom prst="hexagon">
            <a:avLst>
              <a:gd name="adj" fmla="val 25000"/>
              <a:gd name="vf" fmla="val 115470"/>
            </a:avLst>
          </a:prstGeom>
          <a:solidFill>
            <a:srgbClr val="95280B"/>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TEST / FAIL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FAST</a:t>
            </a:r>
            <a:endParaRPr sz="1100" b="0" i="0" u="none" strike="noStrike" cap="none">
              <a:solidFill>
                <a:srgbClr val="000000"/>
              </a:solidFill>
              <a:latin typeface="Arial"/>
              <a:ea typeface="Arial"/>
              <a:cs typeface="Arial"/>
              <a:sym typeface="Arial"/>
            </a:endParaRPr>
          </a:p>
        </p:txBody>
      </p:sp>
      <p:sp>
        <p:nvSpPr>
          <p:cNvPr id="1975" name="Google Shape;1975;g2fd338ba455_0_3542"/>
          <p:cNvSpPr/>
          <p:nvPr/>
        </p:nvSpPr>
        <p:spPr>
          <a:xfrm>
            <a:off x="3105965" y="2668453"/>
            <a:ext cx="1599000" cy="1198200"/>
          </a:xfrm>
          <a:prstGeom prst="hexagon">
            <a:avLst>
              <a:gd name="adj" fmla="val 25000"/>
              <a:gd name="vf" fmla="val 115470"/>
            </a:avLst>
          </a:prstGeom>
          <a:solidFill>
            <a:srgbClr val="F09221"/>
          </a:solidFill>
          <a:ln w="127000" cap="flat" cmpd="sng">
            <a:solidFill>
              <a:srgbClr val="FFFF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IDEATE</a:t>
            </a:r>
            <a:endParaRPr sz="1100" b="0" i="0" u="none" strike="noStrike" cap="none">
              <a:solidFill>
                <a:srgbClr val="000000"/>
              </a:solidFill>
              <a:latin typeface="Arial"/>
              <a:ea typeface="Arial"/>
              <a:cs typeface="Arial"/>
              <a:sym typeface="Arial"/>
            </a:endParaRPr>
          </a:p>
        </p:txBody>
      </p:sp>
      <p:sp>
        <p:nvSpPr>
          <p:cNvPr id="1976" name="Google Shape;1976;g2fd338ba455_0_3542"/>
          <p:cNvSpPr/>
          <p:nvPr/>
        </p:nvSpPr>
        <p:spPr>
          <a:xfrm>
            <a:off x="3105965" y="1410860"/>
            <a:ext cx="1599000" cy="1198200"/>
          </a:xfrm>
          <a:prstGeom prst="hexagon">
            <a:avLst>
              <a:gd name="adj" fmla="val 25000"/>
              <a:gd name="vf" fmla="val 115470"/>
            </a:avLst>
          </a:prstGeom>
          <a:solidFill>
            <a:srgbClr val="53AC5C"/>
          </a:solidFill>
          <a:ln w="12700" cap="flat" cmpd="sng">
            <a:solidFill>
              <a:srgbClr val="41719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DEFINE</a:t>
            </a:r>
            <a:endParaRPr sz="1100" b="0" i="0" u="none" strike="noStrike" cap="none">
              <a:solidFill>
                <a:srgbClr val="000000"/>
              </a:solidFill>
              <a:latin typeface="Arial"/>
              <a:ea typeface="Arial"/>
              <a:cs typeface="Arial"/>
              <a:sym typeface="Arial"/>
            </a:endParaRPr>
          </a:p>
        </p:txBody>
      </p:sp>
      <p:sp>
        <p:nvSpPr>
          <p:cNvPr id="1977" name="Google Shape;1977;g2fd338ba455_0_3542"/>
          <p:cNvSpPr/>
          <p:nvPr/>
        </p:nvSpPr>
        <p:spPr>
          <a:xfrm>
            <a:off x="1754335" y="762242"/>
            <a:ext cx="1599000" cy="1198200"/>
          </a:xfrm>
          <a:prstGeom prst="hexagon">
            <a:avLst>
              <a:gd name="adj" fmla="val 25000"/>
              <a:gd name="vf" fmla="val 115470"/>
            </a:avLst>
          </a:prstGeom>
          <a:solidFill>
            <a:srgbClr val="669AE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EMPATHY</a:t>
            </a:r>
            <a:endParaRPr sz="1100" b="0" i="0" u="none" strike="noStrike" cap="none">
              <a:solidFill>
                <a:srgbClr val="000000"/>
              </a:solidFill>
              <a:latin typeface="Arial"/>
              <a:ea typeface="Arial"/>
              <a:cs typeface="Arial"/>
              <a:sym typeface="Arial"/>
            </a:endParaRPr>
          </a:p>
        </p:txBody>
      </p:sp>
      <p:sp>
        <p:nvSpPr>
          <p:cNvPr id="1978" name="Google Shape;1978;g2fd338ba455_0_3542"/>
          <p:cNvSpPr/>
          <p:nvPr/>
        </p:nvSpPr>
        <p:spPr>
          <a:xfrm>
            <a:off x="402703" y="1410860"/>
            <a:ext cx="1599000" cy="1198200"/>
          </a:xfrm>
          <a:prstGeom prst="hexagon">
            <a:avLst>
              <a:gd name="adj" fmla="val 25000"/>
              <a:gd name="vf" fmla="val 115470"/>
            </a:avLst>
          </a:prstGeom>
          <a:solidFill>
            <a:srgbClr val="7030A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LEARN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AND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ITERATE</a:t>
            </a:r>
            <a:endParaRPr sz="1100" b="0" i="0" u="none" strike="noStrike" cap="none">
              <a:solidFill>
                <a:srgbClr val="000000"/>
              </a:solidFill>
              <a:latin typeface="Arial"/>
              <a:ea typeface="Arial"/>
              <a:cs typeface="Arial"/>
              <a:sym typeface="Arial"/>
            </a:endParaRPr>
          </a:p>
        </p:txBody>
      </p:sp>
      <p:sp>
        <p:nvSpPr>
          <p:cNvPr id="1979" name="Google Shape;1979;g2fd338ba455_0_3542"/>
          <p:cNvSpPr/>
          <p:nvPr/>
        </p:nvSpPr>
        <p:spPr>
          <a:xfrm rot="10800000" flipH="1">
            <a:off x="2158367" y="2074922"/>
            <a:ext cx="808800" cy="4890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0" name="Google Shape;1980;g2fd338ba455_0_3542"/>
          <p:cNvSpPr/>
          <p:nvPr/>
        </p:nvSpPr>
        <p:spPr>
          <a:xfrm flipH="1">
            <a:off x="2149538" y="2753163"/>
            <a:ext cx="808500" cy="4893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 name="Google Shape;1865;g2fd5af0ed0b_1_892">
            <a:extLst>
              <a:ext uri="{FF2B5EF4-FFF2-40B4-BE49-F238E27FC236}">
                <a16:creationId xmlns:a16="http://schemas.microsoft.com/office/drawing/2014/main" id="{A0B78D19-A3B6-F4F3-B9BF-687A69C07F49}"/>
              </a:ext>
            </a:extLst>
          </p:cNvPr>
          <p:cNvSpPr txBox="1">
            <a:spLocks noGrp="1"/>
          </p:cNvSpPr>
          <p:nvPr>
            <p:ph type="body" idx="4294967295"/>
          </p:nvPr>
        </p:nvSpPr>
        <p:spPr>
          <a:xfrm>
            <a:off x="5946775" y="1325563"/>
            <a:ext cx="3197225" cy="2686050"/>
          </a:xfrm>
          <a:prstGeom prst="rect">
            <a:avLst/>
          </a:prstGeom>
          <a:noFill/>
          <a:ln>
            <a:noFill/>
          </a:ln>
        </p:spPr>
        <p:txBody>
          <a:bodyPr spcFirstLastPara="1" wrap="square" lIns="68575" tIns="34275" rIns="68575" bIns="34275" anchor="t" anchorCtr="0">
            <a:normAutofit fontScale="85000" lnSpcReduction="20000"/>
          </a:bodyPr>
          <a:lstStyle/>
          <a:p>
            <a:pPr marL="139700" indent="0">
              <a:spcBef>
                <a:spcPts val="0"/>
              </a:spcBef>
              <a:buSzPts val="2100"/>
              <a:buNone/>
            </a:pPr>
            <a:endParaRPr lang="en" sz="2000" dirty="0"/>
          </a:p>
          <a:p>
            <a:pPr marL="177800" indent="-171450">
              <a:buSzPts val="2100"/>
            </a:pPr>
            <a:r>
              <a:rPr lang="en" sz="2000" dirty="0"/>
              <a:t>Brainstorming—defer judgement</a:t>
            </a:r>
          </a:p>
          <a:p>
            <a:pPr marL="177800" indent="-171450">
              <a:buSzPts val="2100"/>
            </a:pPr>
            <a:r>
              <a:rPr lang="en" sz="2000" dirty="0"/>
              <a:t>Avoid jumping to solutions</a:t>
            </a:r>
          </a:p>
          <a:p>
            <a:pPr marL="177800" indent="-171450">
              <a:buSzPts val="2100"/>
            </a:pPr>
            <a:r>
              <a:rPr lang="en" sz="2000" dirty="0"/>
              <a:t>Convergent and divergent thinking</a:t>
            </a:r>
          </a:p>
          <a:p>
            <a:pPr marL="177800" indent="-171450">
              <a:buSzPts val="2100"/>
            </a:pPr>
            <a:r>
              <a:rPr lang="en" sz="2000" dirty="0"/>
              <a:t>Mind mapping</a:t>
            </a:r>
          </a:p>
          <a:p>
            <a:pPr marL="177800" indent="-171450">
              <a:buSzPts val="2100"/>
            </a:pPr>
            <a:r>
              <a:rPr lang="en" sz="2000" dirty="0"/>
              <a:t>Bias toward action</a:t>
            </a:r>
          </a:p>
          <a:p>
            <a:pPr marL="177800" indent="-171450">
              <a:buSzPts val="2100"/>
            </a:pPr>
            <a:r>
              <a:rPr lang="en" sz="2000" dirty="0"/>
              <a:t>Idea selection separated from initial ideation</a:t>
            </a:r>
          </a:p>
          <a:p>
            <a:pPr marL="177800" indent="-38100">
              <a:buSzPts val="2100"/>
              <a:buNone/>
            </a:pPr>
            <a:endParaRPr lang="en-US" sz="2000" dirty="0"/>
          </a:p>
          <a:p>
            <a:pPr marL="177800" indent="-38100">
              <a:buSzPts val="2100"/>
              <a:buNone/>
            </a:pPr>
            <a:endParaRPr lang="en-US" sz="2000" dirty="0"/>
          </a:p>
        </p:txBody>
      </p:sp>
      <p:pic>
        <p:nvPicPr>
          <p:cNvPr id="2" name="Picture 1">
            <a:extLst>
              <a:ext uri="{FF2B5EF4-FFF2-40B4-BE49-F238E27FC236}">
                <a16:creationId xmlns:a16="http://schemas.microsoft.com/office/drawing/2014/main" id="{2CE7FE4A-6AE9-59B8-CD52-6BD5C018B5A0}"/>
              </a:ext>
            </a:extLst>
          </p:cNvPr>
          <p:cNvPicPr>
            <a:picLocks noChangeAspect="1"/>
          </p:cNvPicPr>
          <p:nvPr/>
        </p:nvPicPr>
        <p:blipFill>
          <a:blip r:embed="rId4"/>
          <a:stretch>
            <a:fillRect/>
          </a:stretch>
        </p:blipFill>
        <p:spPr>
          <a:xfrm>
            <a:off x="7940707" y="4726975"/>
            <a:ext cx="1203293" cy="416525"/>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86"/>
        <p:cNvGrpSpPr/>
        <p:nvPr/>
      </p:nvGrpSpPr>
      <p:grpSpPr>
        <a:xfrm>
          <a:off x="0" y="0"/>
          <a:ext cx="0" cy="0"/>
          <a:chOff x="0" y="0"/>
          <a:chExt cx="0" cy="0"/>
        </a:xfrm>
      </p:grpSpPr>
      <p:sp>
        <p:nvSpPr>
          <p:cNvPr id="1987" name="Google Shape;1987;g2fd338ba455_0_3558"/>
          <p:cNvSpPr txBox="1"/>
          <p:nvPr/>
        </p:nvSpPr>
        <p:spPr>
          <a:xfrm>
            <a:off x="2051333" y="3853737"/>
            <a:ext cx="6879240" cy="99254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 sz="6000" b="1" i="0" u="none" strike="noStrike" cap="none" dirty="0">
                <a:solidFill>
                  <a:srgbClr val="EB5E29"/>
                </a:solidFill>
                <a:ea typeface="Calibri"/>
                <a:sym typeface="Calibri"/>
              </a:rPr>
              <a:t>PROTOTYPING</a:t>
            </a:r>
            <a:endParaRPr sz="6000" b="0" i="0" u="none" strike="noStrike" cap="none" dirty="0">
              <a:solidFill>
                <a:srgbClr val="000000"/>
              </a:solidFill>
              <a:sym typeface="Arial"/>
            </a:endParaRPr>
          </a:p>
        </p:txBody>
      </p:sp>
      <p:sp>
        <p:nvSpPr>
          <p:cNvPr id="1988" name="Google Shape;1988;g2fd338ba455_0_3558"/>
          <p:cNvSpPr/>
          <p:nvPr/>
        </p:nvSpPr>
        <p:spPr>
          <a:xfrm>
            <a:off x="1844150" y="2709632"/>
            <a:ext cx="1599000" cy="1198200"/>
          </a:xfrm>
          <a:prstGeom prst="hexagon">
            <a:avLst>
              <a:gd name="adj" fmla="val 25000"/>
              <a:gd name="vf" fmla="val 115470"/>
            </a:avLst>
          </a:prstGeom>
          <a:solidFill>
            <a:srgbClr val="EB5E29"/>
          </a:solidFill>
          <a:ln w="127000" cap="flat" cmpd="sng">
            <a:solidFill>
              <a:srgbClr val="FFFF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PROTOTYPE</a:t>
            </a:r>
            <a:endParaRPr sz="1100" b="0" i="0" u="none" strike="noStrike" cap="none">
              <a:solidFill>
                <a:srgbClr val="000000"/>
              </a:solidFill>
              <a:latin typeface="Arial"/>
              <a:ea typeface="Arial"/>
              <a:cs typeface="Arial"/>
              <a:sym typeface="Arial"/>
            </a:endParaRPr>
          </a:p>
        </p:txBody>
      </p:sp>
      <p:sp>
        <p:nvSpPr>
          <p:cNvPr id="1989" name="Google Shape;1989;g2fd338ba455_0_3558"/>
          <p:cNvSpPr/>
          <p:nvPr/>
        </p:nvSpPr>
        <p:spPr>
          <a:xfrm>
            <a:off x="492519" y="2061015"/>
            <a:ext cx="1599000" cy="1198200"/>
          </a:xfrm>
          <a:prstGeom prst="hexagon">
            <a:avLst>
              <a:gd name="adj" fmla="val 25000"/>
              <a:gd name="vf" fmla="val 115470"/>
            </a:avLst>
          </a:prstGeom>
          <a:solidFill>
            <a:srgbClr val="95280B"/>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TEST / FAIL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FAST</a:t>
            </a:r>
            <a:endParaRPr sz="1100" b="0" i="0" u="none" strike="noStrike" cap="none">
              <a:solidFill>
                <a:srgbClr val="000000"/>
              </a:solidFill>
              <a:latin typeface="Arial"/>
              <a:ea typeface="Arial"/>
              <a:cs typeface="Arial"/>
              <a:sym typeface="Arial"/>
            </a:endParaRPr>
          </a:p>
        </p:txBody>
      </p:sp>
      <p:sp>
        <p:nvSpPr>
          <p:cNvPr id="1990" name="Google Shape;1990;g2fd338ba455_0_3558"/>
          <p:cNvSpPr/>
          <p:nvPr/>
        </p:nvSpPr>
        <p:spPr>
          <a:xfrm>
            <a:off x="3195780" y="2051081"/>
            <a:ext cx="1599000" cy="1198200"/>
          </a:xfrm>
          <a:prstGeom prst="hexagon">
            <a:avLst>
              <a:gd name="adj" fmla="val 25000"/>
              <a:gd name="vf" fmla="val 115470"/>
            </a:avLst>
          </a:prstGeom>
          <a:solidFill>
            <a:srgbClr val="F0922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IDEATE</a:t>
            </a:r>
            <a:endParaRPr sz="1100" b="0" i="0" u="none" strike="noStrike" cap="none">
              <a:solidFill>
                <a:srgbClr val="000000"/>
              </a:solidFill>
              <a:latin typeface="Arial"/>
              <a:ea typeface="Arial"/>
              <a:cs typeface="Arial"/>
              <a:sym typeface="Arial"/>
            </a:endParaRPr>
          </a:p>
        </p:txBody>
      </p:sp>
      <p:sp>
        <p:nvSpPr>
          <p:cNvPr id="1991" name="Google Shape;1991;g2fd338ba455_0_3558"/>
          <p:cNvSpPr/>
          <p:nvPr/>
        </p:nvSpPr>
        <p:spPr>
          <a:xfrm>
            <a:off x="3195780" y="793488"/>
            <a:ext cx="1599000" cy="1198200"/>
          </a:xfrm>
          <a:prstGeom prst="hexagon">
            <a:avLst>
              <a:gd name="adj" fmla="val 25000"/>
              <a:gd name="vf" fmla="val 115470"/>
            </a:avLst>
          </a:prstGeom>
          <a:solidFill>
            <a:srgbClr val="53AC5C"/>
          </a:solidFill>
          <a:ln w="12700" cap="flat" cmpd="sng">
            <a:solidFill>
              <a:srgbClr val="41719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DEFINE</a:t>
            </a:r>
            <a:endParaRPr sz="1100" b="0" i="0" u="none" strike="noStrike" cap="none">
              <a:solidFill>
                <a:srgbClr val="000000"/>
              </a:solidFill>
              <a:latin typeface="Arial"/>
              <a:ea typeface="Arial"/>
              <a:cs typeface="Arial"/>
              <a:sym typeface="Arial"/>
            </a:endParaRPr>
          </a:p>
        </p:txBody>
      </p:sp>
      <p:sp>
        <p:nvSpPr>
          <p:cNvPr id="1992" name="Google Shape;1992;g2fd338ba455_0_3558"/>
          <p:cNvSpPr/>
          <p:nvPr/>
        </p:nvSpPr>
        <p:spPr>
          <a:xfrm>
            <a:off x="1844150" y="144871"/>
            <a:ext cx="1599000" cy="1198200"/>
          </a:xfrm>
          <a:prstGeom prst="hexagon">
            <a:avLst>
              <a:gd name="adj" fmla="val 25000"/>
              <a:gd name="vf" fmla="val 115470"/>
            </a:avLst>
          </a:prstGeom>
          <a:solidFill>
            <a:srgbClr val="669AE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EMPATHY</a:t>
            </a:r>
            <a:endParaRPr sz="1100" b="0" i="0" u="none" strike="noStrike" cap="none">
              <a:solidFill>
                <a:srgbClr val="000000"/>
              </a:solidFill>
              <a:latin typeface="Arial"/>
              <a:ea typeface="Arial"/>
              <a:cs typeface="Arial"/>
              <a:sym typeface="Arial"/>
            </a:endParaRPr>
          </a:p>
        </p:txBody>
      </p:sp>
      <p:sp>
        <p:nvSpPr>
          <p:cNvPr id="1993" name="Google Shape;1993;g2fd338ba455_0_3558"/>
          <p:cNvSpPr/>
          <p:nvPr/>
        </p:nvSpPr>
        <p:spPr>
          <a:xfrm>
            <a:off x="492518" y="793488"/>
            <a:ext cx="1599000" cy="1198200"/>
          </a:xfrm>
          <a:prstGeom prst="hexagon">
            <a:avLst>
              <a:gd name="adj" fmla="val 25000"/>
              <a:gd name="vf" fmla="val 115470"/>
            </a:avLst>
          </a:prstGeom>
          <a:solidFill>
            <a:srgbClr val="7030A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LEARN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AND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ITERATE</a:t>
            </a:r>
            <a:endParaRPr sz="1100" b="0" i="0" u="none" strike="noStrike" cap="none">
              <a:solidFill>
                <a:srgbClr val="000000"/>
              </a:solidFill>
              <a:latin typeface="Arial"/>
              <a:ea typeface="Arial"/>
              <a:cs typeface="Arial"/>
              <a:sym typeface="Arial"/>
            </a:endParaRPr>
          </a:p>
        </p:txBody>
      </p:sp>
      <p:sp>
        <p:nvSpPr>
          <p:cNvPr id="1994" name="Google Shape;1994;g2fd338ba455_0_3558"/>
          <p:cNvSpPr/>
          <p:nvPr/>
        </p:nvSpPr>
        <p:spPr>
          <a:xfrm rot="10800000" flipH="1">
            <a:off x="2248183" y="1457550"/>
            <a:ext cx="808800" cy="4890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5" name="Google Shape;1995;g2fd338ba455_0_3558"/>
          <p:cNvSpPr/>
          <p:nvPr/>
        </p:nvSpPr>
        <p:spPr>
          <a:xfrm flipH="1">
            <a:off x="2239353" y="2135792"/>
            <a:ext cx="808500" cy="4893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 name="Google Shape;1865;g2fd5af0ed0b_1_892">
            <a:extLst>
              <a:ext uri="{FF2B5EF4-FFF2-40B4-BE49-F238E27FC236}">
                <a16:creationId xmlns:a16="http://schemas.microsoft.com/office/drawing/2014/main" id="{B789E07F-095C-D676-187F-8682118388A8}"/>
              </a:ext>
            </a:extLst>
          </p:cNvPr>
          <p:cNvSpPr txBox="1">
            <a:spLocks noGrp="1"/>
          </p:cNvSpPr>
          <p:nvPr>
            <p:ph type="body" idx="4294967295"/>
          </p:nvPr>
        </p:nvSpPr>
        <p:spPr>
          <a:xfrm>
            <a:off x="5313874" y="793488"/>
            <a:ext cx="3163887" cy="2686050"/>
          </a:xfrm>
          <a:prstGeom prst="rect">
            <a:avLst/>
          </a:prstGeom>
          <a:noFill/>
          <a:ln>
            <a:noFill/>
          </a:ln>
        </p:spPr>
        <p:txBody>
          <a:bodyPr spcFirstLastPara="1" wrap="square" lIns="68575" tIns="34275" rIns="68575" bIns="34275" anchor="t" anchorCtr="0">
            <a:normAutofit fontScale="92500" lnSpcReduction="20000"/>
          </a:bodyPr>
          <a:lstStyle/>
          <a:p>
            <a:pPr marL="177800" lvl="0" indent="-38100" algn="l" rtl="0">
              <a:lnSpc>
                <a:spcPct val="90000"/>
              </a:lnSpc>
              <a:spcBef>
                <a:spcPts val="0"/>
              </a:spcBef>
              <a:spcAft>
                <a:spcPts val="0"/>
              </a:spcAft>
              <a:buClr>
                <a:schemeClr val="dk1"/>
              </a:buClr>
              <a:buSzPts val="2100"/>
              <a:buNone/>
            </a:pPr>
            <a:endParaRPr dirty="0"/>
          </a:p>
          <a:p>
            <a:pPr marL="177800" indent="-171450">
              <a:buSzPts val="2100"/>
            </a:pPr>
            <a:r>
              <a:rPr lang="en" dirty="0"/>
              <a:t>Prototyping as a verb</a:t>
            </a:r>
          </a:p>
          <a:p>
            <a:pPr marL="177800" indent="-171450">
              <a:buSzPts val="2100"/>
            </a:pPr>
            <a:r>
              <a:rPr lang="en" dirty="0"/>
              <a:t>Build—less talking, more building/action</a:t>
            </a:r>
          </a:p>
          <a:p>
            <a:pPr marL="177800" indent="-171450">
              <a:buSzPts val="2100"/>
            </a:pPr>
            <a:r>
              <a:rPr lang="en" dirty="0"/>
              <a:t>Action to talk ratio should be high in favor of action</a:t>
            </a:r>
          </a:p>
          <a:p>
            <a:pPr marL="177800" indent="-171450">
              <a:buSzPts val="2100"/>
            </a:pPr>
            <a:r>
              <a:rPr lang="en" dirty="0"/>
              <a:t>Build quickly with cheap materials</a:t>
            </a:r>
          </a:p>
          <a:p>
            <a:pPr marL="177800" indent="-171450">
              <a:buSzPts val="2100"/>
            </a:pPr>
            <a:r>
              <a:rPr lang="en" dirty="0"/>
              <a:t>The prototype is not as important as the process</a:t>
            </a:r>
            <a:endParaRPr dirty="0"/>
          </a:p>
          <a:p>
            <a:pPr marL="177800" lvl="0" indent="-38100" algn="l" rtl="0">
              <a:lnSpc>
                <a:spcPct val="90000"/>
              </a:lnSpc>
              <a:spcBef>
                <a:spcPts val="800"/>
              </a:spcBef>
              <a:spcAft>
                <a:spcPts val="0"/>
              </a:spcAft>
              <a:buClr>
                <a:schemeClr val="dk1"/>
              </a:buClr>
              <a:buSzPts val="2100"/>
              <a:buNone/>
            </a:pP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sp>
        <p:nvSpPr>
          <p:cNvPr id="2002" name="Google Shape;2002;g2fd338ba455_0_3572"/>
          <p:cNvSpPr txBox="1"/>
          <p:nvPr/>
        </p:nvSpPr>
        <p:spPr>
          <a:xfrm>
            <a:off x="759480" y="3413596"/>
            <a:ext cx="2028000" cy="90021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 sz="5400" b="1" i="0" u="none" strike="noStrike" cap="none" dirty="0">
                <a:solidFill>
                  <a:srgbClr val="95280B"/>
                </a:solidFill>
                <a:ea typeface="Calibri"/>
                <a:sym typeface="Calibri"/>
              </a:rPr>
              <a:t>TEST</a:t>
            </a:r>
            <a:r>
              <a:rPr lang="en" sz="5400" b="1" i="0" u="none" strike="noStrike" cap="none" dirty="0">
                <a:solidFill>
                  <a:srgbClr val="7030A0"/>
                </a:solidFill>
                <a:ea typeface="Calibri"/>
                <a:sym typeface="Calibri"/>
              </a:rPr>
              <a:t> </a:t>
            </a:r>
            <a:endParaRPr sz="900" b="0" i="0" u="none" strike="noStrike" cap="none" dirty="0">
              <a:solidFill>
                <a:srgbClr val="000000"/>
              </a:solidFill>
              <a:sym typeface="Arial"/>
            </a:endParaRPr>
          </a:p>
        </p:txBody>
      </p:sp>
      <p:sp>
        <p:nvSpPr>
          <p:cNvPr id="2003" name="Google Shape;2003;g2fd338ba455_0_3572"/>
          <p:cNvSpPr/>
          <p:nvPr/>
        </p:nvSpPr>
        <p:spPr>
          <a:xfrm>
            <a:off x="4223544" y="3026305"/>
            <a:ext cx="1599000" cy="1198200"/>
          </a:xfrm>
          <a:prstGeom prst="hexagon">
            <a:avLst>
              <a:gd name="adj" fmla="val 25000"/>
              <a:gd name="vf" fmla="val 115470"/>
            </a:avLst>
          </a:prstGeom>
          <a:solidFill>
            <a:srgbClr val="EB5E2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PROTOTYPE</a:t>
            </a:r>
            <a:endParaRPr sz="1100" b="0" i="0" u="none" strike="noStrike" cap="none">
              <a:solidFill>
                <a:srgbClr val="000000"/>
              </a:solidFill>
              <a:latin typeface="Arial"/>
              <a:ea typeface="Arial"/>
              <a:cs typeface="Arial"/>
              <a:sym typeface="Arial"/>
            </a:endParaRPr>
          </a:p>
        </p:txBody>
      </p:sp>
      <p:sp>
        <p:nvSpPr>
          <p:cNvPr id="2004" name="Google Shape;2004;g2fd338ba455_0_3572"/>
          <p:cNvSpPr/>
          <p:nvPr/>
        </p:nvSpPr>
        <p:spPr>
          <a:xfrm>
            <a:off x="2871914" y="2377688"/>
            <a:ext cx="1599000" cy="1198200"/>
          </a:xfrm>
          <a:prstGeom prst="hexagon">
            <a:avLst>
              <a:gd name="adj" fmla="val 25000"/>
              <a:gd name="vf" fmla="val 115470"/>
            </a:avLst>
          </a:prstGeom>
          <a:solidFill>
            <a:srgbClr val="95280B"/>
          </a:solidFill>
          <a:ln w="127000" cap="flat" cmpd="sng">
            <a:solidFill>
              <a:srgbClr val="FFFF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TEST / FAIL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FAST</a:t>
            </a:r>
            <a:endParaRPr sz="1100" b="0" i="0" u="none" strike="noStrike" cap="none">
              <a:solidFill>
                <a:srgbClr val="000000"/>
              </a:solidFill>
              <a:latin typeface="Arial"/>
              <a:ea typeface="Arial"/>
              <a:cs typeface="Arial"/>
              <a:sym typeface="Arial"/>
            </a:endParaRPr>
          </a:p>
        </p:txBody>
      </p:sp>
      <p:sp>
        <p:nvSpPr>
          <p:cNvPr id="2005" name="Google Shape;2005;g2fd338ba455_0_3572"/>
          <p:cNvSpPr/>
          <p:nvPr/>
        </p:nvSpPr>
        <p:spPr>
          <a:xfrm>
            <a:off x="5575175" y="2367754"/>
            <a:ext cx="1599000" cy="1198200"/>
          </a:xfrm>
          <a:prstGeom prst="hexagon">
            <a:avLst>
              <a:gd name="adj" fmla="val 25000"/>
              <a:gd name="vf" fmla="val 115470"/>
            </a:avLst>
          </a:prstGeom>
          <a:solidFill>
            <a:srgbClr val="F0922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IDEATE</a:t>
            </a:r>
            <a:endParaRPr sz="1100" b="0" i="0" u="none" strike="noStrike" cap="none">
              <a:solidFill>
                <a:srgbClr val="000000"/>
              </a:solidFill>
              <a:latin typeface="Arial"/>
              <a:ea typeface="Arial"/>
              <a:cs typeface="Arial"/>
              <a:sym typeface="Arial"/>
            </a:endParaRPr>
          </a:p>
        </p:txBody>
      </p:sp>
      <p:sp>
        <p:nvSpPr>
          <p:cNvPr id="2006" name="Google Shape;2006;g2fd338ba455_0_3572"/>
          <p:cNvSpPr/>
          <p:nvPr/>
        </p:nvSpPr>
        <p:spPr>
          <a:xfrm>
            <a:off x="5575175" y="1110161"/>
            <a:ext cx="1599000" cy="1198200"/>
          </a:xfrm>
          <a:prstGeom prst="hexagon">
            <a:avLst>
              <a:gd name="adj" fmla="val 25000"/>
              <a:gd name="vf" fmla="val 115470"/>
            </a:avLst>
          </a:prstGeom>
          <a:solidFill>
            <a:srgbClr val="53AC5C"/>
          </a:solidFill>
          <a:ln w="12700" cap="flat" cmpd="sng">
            <a:solidFill>
              <a:srgbClr val="41719C"/>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DEFINE</a:t>
            </a:r>
            <a:endParaRPr sz="1100" b="0" i="0" u="none" strike="noStrike" cap="none">
              <a:solidFill>
                <a:srgbClr val="000000"/>
              </a:solidFill>
              <a:latin typeface="Arial"/>
              <a:ea typeface="Arial"/>
              <a:cs typeface="Arial"/>
              <a:sym typeface="Arial"/>
            </a:endParaRPr>
          </a:p>
        </p:txBody>
      </p:sp>
      <p:sp>
        <p:nvSpPr>
          <p:cNvPr id="2007" name="Google Shape;2007;g2fd338ba455_0_3572"/>
          <p:cNvSpPr/>
          <p:nvPr/>
        </p:nvSpPr>
        <p:spPr>
          <a:xfrm>
            <a:off x="4223545" y="461544"/>
            <a:ext cx="1599000" cy="1198200"/>
          </a:xfrm>
          <a:prstGeom prst="hexagon">
            <a:avLst>
              <a:gd name="adj" fmla="val 25000"/>
              <a:gd name="vf" fmla="val 115470"/>
            </a:avLst>
          </a:prstGeom>
          <a:solidFill>
            <a:srgbClr val="669AE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EMPATHY</a:t>
            </a:r>
            <a:endParaRPr sz="1100" b="0" i="0" u="none" strike="noStrike" cap="none">
              <a:solidFill>
                <a:srgbClr val="000000"/>
              </a:solidFill>
              <a:latin typeface="Arial"/>
              <a:ea typeface="Arial"/>
              <a:cs typeface="Arial"/>
              <a:sym typeface="Arial"/>
            </a:endParaRPr>
          </a:p>
        </p:txBody>
      </p:sp>
      <p:sp>
        <p:nvSpPr>
          <p:cNvPr id="2008" name="Google Shape;2008;g2fd338ba455_0_3572"/>
          <p:cNvSpPr/>
          <p:nvPr/>
        </p:nvSpPr>
        <p:spPr>
          <a:xfrm>
            <a:off x="2871913" y="1110161"/>
            <a:ext cx="1599000" cy="1198200"/>
          </a:xfrm>
          <a:prstGeom prst="hexagon">
            <a:avLst>
              <a:gd name="adj" fmla="val 25000"/>
              <a:gd name="vf" fmla="val 115470"/>
            </a:avLst>
          </a:prstGeom>
          <a:solidFill>
            <a:srgbClr val="7030A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LEARN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AND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ITERATE</a:t>
            </a:r>
            <a:endParaRPr sz="1100" b="0" i="0" u="none" strike="noStrike" cap="none">
              <a:solidFill>
                <a:srgbClr val="000000"/>
              </a:solidFill>
              <a:latin typeface="Arial"/>
              <a:ea typeface="Arial"/>
              <a:cs typeface="Arial"/>
              <a:sym typeface="Arial"/>
            </a:endParaRPr>
          </a:p>
        </p:txBody>
      </p:sp>
      <p:sp>
        <p:nvSpPr>
          <p:cNvPr id="2009" name="Google Shape;2009;g2fd338ba455_0_3572"/>
          <p:cNvSpPr/>
          <p:nvPr/>
        </p:nvSpPr>
        <p:spPr>
          <a:xfrm rot="10800000" flipH="1">
            <a:off x="4627577" y="1774223"/>
            <a:ext cx="808800" cy="4890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0" name="Google Shape;2010;g2fd338ba455_0_3572"/>
          <p:cNvSpPr/>
          <p:nvPr/>
        </p:nvSpPr>
        <p:spPr>
          <a:xfrm flipH="1">
            <a:off x="4618748" y="2452465"/>
            <a:ext cx="808500" cy="4893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 name="Google Shape;1865;g2fd5af0ed0b_1_892">
            <a:extLst>
              <a:ext uri="{FF2B5EF4-FFF2-40B4-BE49-F238E27FC236}">
                <a16:creationId xmlns:a16="http://schemas.microsoft.com/office/drawing/2014/main" id="{DD9ED596-4E90-6BC1-7398-30BB34963B3F}"/>
              </a:ext>
            </a:extLst>
          </p:cNvPr>
          <p:cNvSpPr txBox="1">
            <a:spLocks noGrp="1"/>
          </p:cNvSpPr>
          <p:nvPr>
            <p:ph type="body" idx="4294967295"/>
          </p:nvPr>
        </p:nvSpPr>
        <p:spPr>
          <a:xfrm>
            <a:off x="376958" y="461544"/>
            <a:ext cx="2787480" cy="2686050"/>
          </a:xfrm>
          <a:prstGeom prst="rect">
            <a:avLst/>
          </a:prstGeom>
          <a:noFill/>
          <a:ln>
            <a:noFill/>
          </a:ln>
        </p:spPr>
        <p:txBody>
          <a:bodyPr spcFirstLastPara="1" wrap="square" lIns="68575" tIns="34275" rIns="68575" bIns="34275" anchor="t" anchorCtr="0">
            <a:normAutofit fontScale="92500" lnSpcReduction="10000"/>
          </a:bodyPr>
          <a:lstStyle/>
          <a:p>
            <a:pPr marL="177800" lvl="0" indent="-38100" algn="l" rtl="0">
              <a:lnSpc>
                <a:spcPct val="90000"/>
              </a:lnSpc>
              <a:spcBef>
                <a:spcPts val="0"/>
              </a:spcBef>
              <a:spcAft>
                <a:spcPts val="0"/>
              </a:spcAft>
              <a:buClr>
                <a:schemeClr val="dk1"/>
              </a:buClr>
              <a:buSzPts val="2100"/>
              <a:buNone/>
            </a:pPr>
            <a:endParaRPr dirty="0"/>
          </a:p>
          <a:p>
            <a:pPr marL="177800" indent="-171450">
              <a:buSzPts val="2100"/>
            </a:pPr>
            <a:r>
              <a:rPr lang="en" dirty="0"/>
              <a:t>Test your prototypes with real users</a:t>
            </a:r>
          </a:p>
          <a:p>
            <a:pPr marL="177800" indent="-171450">
              <a:buSzPts val="2100"/>
            </a:pPr>
            <a:r>
              <a:rPr lang="en" dirty="0"/>
              <a:t>Typical users</a:t>
            </a:r>
          </a:p>
          <a:p>
            <a:pPr marL="177800" indent="-171450">
              <a:buSzPts val="2100"/>
            </a:pPr>
            <a:r>
              <a:rPr lang="en" dirty="0"/>
              <a:t>Extreme users</a:t>
            </a:r>
          </a:p>
          <a:p>
            <a:pPr marL="177800" indent="-171450">
              <a:buSzPts val="2100"/>
            </a:pPr>
            <a:r>
              <a:rPr lang="en" dirty="0"/>
              <a:t>Test fast</a:t>
            </a:r>
          </a:p>
          <a:p>
            <a:pPr marL="177800" indent="-171450">
              <a:buSzPts val="2100"/>
            </a:pPr>
            <a:r>
              <a:rPr lang="en" dirty="0"/>
              <a:t>Fail fast</a:t>
            </a:r>
          </a:p>
          <a:p>
            <a:pPr marL="177800" indent="-171450">
              <a:buSzPts val="2100"/>
            </a:pPr>
            <a:r>
              <a:rPr lang="en" dirty="0"/>
              <a:t>Iterate</a:t>
            </a:r>
          </a:p>
          <a:p>
            <a:pPr marL="177800" lvl="0" indent="-38100" algn="l">
              <a:lnSpc>
                <a:spcPct val="90000"/>
              </a:lnSpc>
              <a:spcBef>
                <a:spcPts val="800"/>
              </a:spcBef>
              <a:spcAft>
                <a:spcPts val="0"/>
              </a:spcAft>
              <a:buClr>
                <a:schemeClr val="dk1"/>
              </a:buClr>
              <a:buSzPts val="2100"/>
              <a:buNone/>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16" name="Google Shape;2016;g2fd338ba455_0_3586"/>
          <p:cNvSpPr txBox="1"/>
          <p:nvPr/>
        </p:nvSpPr>
        <p:spPr>
          <a:xfrm>
            <a:off x="450049" y="1064374"/>
            <a:ext cx="4676100" cy="191587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7200"/>
              <a:buFont typeface="Arial"/>
              <a:buNone/>
            </a:pPr>
            <a:r>
              <a:rPr lang="en" sz="6000" b="1" i="0" u="none" strike="noStrike" cap="none">
                <a:solidFill>
                  <a:srgbClr val="7030A0"/>
                </a:solidFill>
                <a:ea typeface="Calibri"/>
                <a:sym typeface="Calibri"/>
              </a:rPr>
              <a:t>FAIL</a:t>
            </a:r>
            <a:endParaRPr sz="1000" b="0" i="0" u="none" strike="noStrike" cap="none">
              <a:solidFill>
                <a:srgbClr val="000000"/>
              </a:solidFill>
              <a:sym typeface="Arial"/>
            </a:endParaRPr>
          </a:p>
          <a:p>
            <a:pPr marL="0" marR="0" lvl="0" indent="0" algn="l" rtl="0">
              <a:lnSpc>
                <a:spcPct val="100000"/>
              </a:lnSpc>
              <a:spcBef>
                <a:spcPts val="0"/>
              </a:spcBef>
              <a:spcAft>
                <a:spcPts val="0"/>
              </a:spcAft>
              <a:buClr>
                <a:srgbClr val="000000"/>
              </a:buClr>
              <a:buSzPts val="7200"/>
              <a:buFont typeface="Arial"/>
              <a:buNone/>
            </a:pPr>
            <a:r>
              <a:rPr lang="en" sz="6000" b="1" i="0" u="none" strike="noStrike" cap="none">
                <a:solidFill>
                  <a:srgbClr val="7030A0"/>
                </a:solidFill>
                <a:ea typeface="Calibri"/>
                <a:sym typeface="Calibri"/>
              </a:rPr>
              <a:t>ITERATE</a:t>
            </a:r>
            <a:endParaRPr sz="1000" b="0" i="0" u="none" strike="noStrike" cap="none">
              <a:solidFill>
                <a:srgbClr val="000000"/>
              </a:solidFill>
              <a:sym typeface="Arial"/>
            </a:endParaRPr>
          </a:p>
        </p:txBody>
      </p:sp>
      <p:sp>
        <p:nvSpPr>
          <p:cNvPr id="2017" name="Google Shape;2017;g2fd338ba455_0_3586"/>
          <p:cNvSpPr/>
          <p:nvPr/>
        </p:nvSpPr>
        <p:spPr>
          <a:xfrm>
            <a:off x="5487096" y="3030093"/>
            <a:ext cx="1599000" cy="1198200"/>
          </a:xfrm>
          <a:prstGeom prst="hexagon">
            <a:avLst>
              <a:gd name="adj" fmla="val 25000"/>
              <a:gd name="vf" fmla="val 115470"/>
            </a:avLst>
          </a:prstGeom>
          <a:solidFill>
            <a:srgbClr val="EB5E29"/>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PROTOTYPE</a:t>
            </a:r>
            <a:endParaRPr sz="1100" b="0" i="0" u="none" strike="noStrike" cap="none">
              <a:solidFill>
                <a:srgbClr val="000000"/>
              </a:solidFill>
              <a:latin typeface="Arial"/>
              <a:ea typeface="Arial"/>
              <a:cs typeface="Arial"/>
              <a:sym typeface="Arial"/>
            </a:endParaRPr>
          </a:p>
        </p:txBody>
      </p:sp>
      <p:sp>
        <p:nvSpPr>
          <p:cNvPr id="2018" name="Google Shape;2018;g2fd338ba455_0_3586"/>
          <p:cNvSpPr/>
          <p:nvPr/>
        </p:nvSpPr>
        <p:spPr>
          <a:xfrm>
            <a:off x="4135466" y="2381476"/>
            <a:ext cx="1599000" cy="1198200"/>
          </a:xfrm>
          <a:prstGeom prst="hexagon">
            <a:avLst>
              <a:gd name="adj" fmla="val 25000"/>
              <a:gd name="vf" fmla="val 115470"/>
            </a:avLst>
          </a:prstGeom>
          <a:solidFill>
            <a:srgbClr val="95280B"/>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TEST / FAIL</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FAST</a:t>
            </a:r>
            <a:endParaRPr sz="1100" b="0" i="0" u="none" strike="noStrike" cap="none">
              <a:solidFill>
                <a:srgbClr val="000000"/>
              </a:solidFill>
              <a:latin typeface="Arial"/>
              <a:ea typeface="Arial"/>
              <a:cs typeface="Arial"/>
              <a:sym typeface="Arial"/>
            </a:endParaRPr>
          </a:p>
        </p:txBody>
      </p:sp>
      <p:sp>
        <p:nvSpPr>
          <p:cNvPr id="2019" name="Google Shape;2019;g2fd338ba455_0_3586"/>
          <p:cNvSpPr/>
          <p:nvPr/>
        </p:nvSpPr>
        <p:spPr>
          <a:xfrm>
            <a:off x="6838727" y="2371542"/>
            <a:ext cx="1599000" cy="1198200"/>
          </a:xfrm>
          <a:prstGeom prst="hexagon">
            <a:avLst>
              <a:gd name="adj" fmla="val 25000"/>
              <a:gd name="vf" fmla="val 115470"/>
            </a:avLst>
          </a:prstGeom>
          <a:solidFill>
            <a:srgbClr val="F0922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IDEATE</a:t>
            </a:r>
            <a:endParaRPr sz="1100" b="0" i="0" u="none" strike="noStrike" cap="none">
              <a:solidFill>
                <a:srgbClr val="000000"/>
              </a:solidFill>
              <a:latin typeface="Arial"/>
              <a:ea typeface="Arial"/>
              <a:cs typeface="Arial"/>
              <a:sym typeface="Arial"/>
            </a:endParaRPr>
          </a:p>
        </p:txBody>
      </p:sp>
      <p:sp>
        <p:nvSpPr>
          <p:cNvPr id="2020" name="Google Shape;2020;g2fd338ba455_0_3586"/>
          <p:cNvSpPr/>
          <p:nvPr/>
        </p:nvSpPr>
        <p:spPr>
          <a:xfrm>
            <a:off x="6838727" y="1113949"/>
            <a:ext cx="1599000" cy="1198200"/>
          </a:xfrm>
          <a:prstGeom prst="hexagon">
            <a:avLst>
              <a:gd name="adj" fmla="val 25000"/>
              <a:gd name="vf" fmla="val 115470"/>
            </a:avLst>
          </a:prstGeom>
          <a:solidFill>
            <a:srgbClr val="53AC5C"/>
          </a:solidFill>
          <a:ln w="127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DEFINE</a:t>
            </a:r>
            <a:endParaRPr sz="1100" b="0" i="0" u="none" strike="noStrike" cap="none">
              <a:solidFill>
                <a:srgbClr val="000000"/>
              </a:solidFill>
              <a:latin typeface="Arial"/>
              <a:ea typeface="Arial"/>
              <a:cs typeface="Arial"/>
              <a:sym typeface="Arial"/>
            </a:endParaRPr>
          </a:p>
        </p:txBody>
      </p:sp>
      <p:sp>
        <p:nvSpPr>
          <p:cNvPr id="2021" name="Google Shape;2021;g2fd338ba455_0_3586"/>
          <p:cNvSpPr/>
          <p:nvPr/>
        </p:nvSpPr>
        <p:spPr>
          <a:xfrm>
            <a:off x="5487097" y="465331"/>
            <a:ext cx="1599000" cy="1198200"/>
          </a:xfrm>
          <a:prstGeom prst="hexagon">
            <a:avLst>
              <a:gd name="adj" fmla="val 25000"/>
              <a:gd name="vf" fmla="val 115470"/>
            </a:avLst>
          </a:prstGeom>
          <a:solidFill>
            <a:srgbClr val="669AE5"/>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EMPATHY</a:t>
            </a:r>
            <a:endParaRPr sz="1100" b="0" i="0" u="none" strike="noStrike" cap="none">
              <a:solidFill>
                <a:srgbClr val="000000"/>
              </a:solidFill>
              <a:latin typeface="Arial"/>
              <a:ea typeface="Arial"/>
              <a:cs typeface="Arial"/>
              <a:sym typeface="Arial"/>
            </a:endParaRPr>
          </a:p>
        </p:txBody>
      </p:sp>
      <p:sp>
        <p:nvSpPr>
          <p:cNvPr id="2022" name="Google Shape;2022;g2fd338ba455_0_3586"/>
          <p:cNvSpPr/>
          <p:nvPr/>
        </p:nvSpPr>
        <p:spPr>
          <a:xfrm>
            <a:off x="4135465" y="1113949"/>
            <a:ext cx="1599000" cy="1198200"/>
          </a:xfrm>
          <a:prstGeom prst="hexagon">
            <a:avLst>
              <a:gd name="adj" fmla="val 25000"/>
              <a:gd name="vf" fmla="val 115470"/>
            </a:avLst>
          </a:prstGeom>
          <a:solidFill>
            <a:srgbClr val="7030A0"/>
          </a:solidFill>
          <a:ln w="127000" cap="flat" cmpd="sng">
            <a:solidFill>
              <a:srgbClr val="FFFF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LEARN</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AND</a:t>
            </a:r>
            <a:endParaRPr sz="11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Book Antiqua"/>
                <a:ea typeface="Book Antiqua"/>
                <a:cs typeface="Book Antiqua"/>
                <a:sym typeface="Book Antiqua"/>
              </a:rPr>
              <a:t>ITERATE</a:t>
            </a:r>
            <a:endParaRPr sz="1100" b="0" i="0" u="none" strike="noStrike" cap="none">
              <a:solidFill>
                <a:srgbClr val="000000"/>
              </a:solidFill>
              <a:latin typeface="Arial"/>
              <a:ea typeface="Arial"/>
              <a:cs typeface="Arial"/>
              <a:sym typeface="Arial"/>
            </a:endParaRPr>
          </a:p>
        </p:txBody>
      </p:sp>
      <p:sp>
        <p:nvSpPr>
          <p:cNvPr id="2023" name="Google Shape;2023;g2fd338ba455_0_3586"/>
          <p:cNvSpPr/>
          <p:nvPr/>
        </p:nvSpPr>
        <p:spPr>
          <a:xfrm rot="10800000" flipH="1">
            <a:off x="5891129" y="1778011"/>
            <a:ext cx="808800" cy="4890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4" name="Google Shape;2024;g2fd338ba455_0_3586"/>
          <p:cNvSpPr/>
          <p:nvPr/>
        </p:nvSpPr>
        <p:spPr>
          <a:xfrm flipH="1">
            <a:off x="5882299" y="2456252"/>
            <a:ext cx="808500" cy="489300"/>
          </a:xfrm>
          <a:prstGeom prst="curvedUpArrow">
            <a:avLst>
              <a:gd name="adj1" fmla="val 25000"/>
              <a:gd name="adj2" fmla="val 50000"/>
              <a:gd name="adj3" fmla="val 25000"/>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028"/>
        <p:cNvGrpSpPr/>
        <p:nvPr/>
      </p:nvGrpSpPr>
      <p:grpSpPr>
        <a:xfrm>
          <a:off x="0" y="0"/>
          <a:ext cx="0" cy="0"/>
          <a:chOff x="0" y="0"/>
          <a:chExt cx="0" cy="0"/>
        </a:xfrm>
      </p:grpSpPr>
      <p:pic>
        <p:nvPicPr>
          <p:cNvPr id="2029" name="Google Shape;2029;g2fd338ba455_0_3598"/>
          <p:cNvPicPr preferRelativeResize="0"/>
          <p:nvPr/>
        </p:nvPicPr>
        <p:blipFill rotWithShape="1">
          <a:blip r:embed="rId3">
            <a:alphaModFix/>
          </a:blip>
          <a:srcRect/>
          <a:stretch/>
        </p:blipFill>
        <p:spPr>
          <a:xfrm>
            <a:off x="14889" y="710072"/>
            <a:ext cx="1843088" cy="1971675"/>
          </a:xfrm>
          <a:prstGeom prst="rect">
            <a:avLst/>
          </a:prstGeom>
          <a:noFill/>
          <a:ln>
            <a:noFill/>
          </a:ln>
        </p:spPr>
      </p:pic>
      <p:pic>
        <p:nvPicPr>
          <p:cNvPr id="2030" name="Google Shape;2030;g2fd338ba455_0_3598"/>
          <p:cNvPicPr preferRelativeResize="0"/>
          <p:nvPr/>
        </p:nvPicPr>
        <p:blipFill rotWithShape="1">
          <a:blip r:embed="rId3">
            <a:alphaModFix/>
          </a:blip>
          <a:srcRect/>
          <a:stretch/>
        </p:blipFill>
        <p:spPr>
          <a:xfrm>
            <a:off x="1773457" y="710072"/>
            <a:ext cx="1843088" cy="1971675"/>
          </a:xfrm>
          <a:prstGeom prst="rect">
            <a:avLst/>
          </a:prstGeom>
          <a:noFill/>
          <a:ln>
            <a:noFill/>
          </a:ln>
        </p:spPr>
      </p:pic>
      <p:pic>
        <p:nvPicPr>
          <p:cNvPr id="2031" name="Google Shape;2031;g2fd338ba455_0_3598"/>
          <p:cNvPicPr preferRelativeResize="0"/>
          <p:nvPr/>
        </p:nvPicPr>
        <p:blipFill rotWithShape="1">
          <a:blip r:embed="rId3">
            <a:alphaModFix/>
          </a:blip>
          <a:srcRect/>
          <a:stretch/>
        </p:blipFill>
        <p:spPr>
          <a:xfrm>
            <a:off x="3616544" y="710072"/>
            <a:ext cx="1843088" cy="1971675"/>
          </a:xfrm>
          <a:prstGeom prst="rect">
            <a:avLst/>
          </a:prstGeom>
          <a:noFill/>
          <a:ln>
            <a:noFill/>
          </a:ln>
        </p:spPr>
      </p:pic>
      <p:pic>
        <p:nvPicPr>
          <p:cNvPr id="2032" name="Google Shape;2032;g2fd338ba455_0_3598"/>
          <p:cNvPicPr preferRelativeResize="0"/>
          <p:nvPr/>
        </p:nvPicPr>
        <p:blipFill rotWithShape="1">
          <a:blip r:embed="rId3">
            <a:alphaModFix/>
          </a:blip>
          <a:srcRect/>
          <a:stretch/>
        </p:blipFill>
        <p:spPr>
          <a:xfrm>
            <a:off x="5375112" y="710072"/>
            <a:ext cx="1843087" cy="1971675"/>
          </a:xfrm>
          <a:prstGeom prst="rect">
            <a:avLst/>
          </a:prstGeom>
          <a:noFill/>
          <a:ln>
            <a:noFill/>
          </a:ln>
        </p:spPr>
      </p:pic>
      <p:pic>
        <p:nvPicPr>
          <p:cNvPr id="2033" name="Google Shape;2033;g2fd338ba455_0_3598"/>
          <p:cNvPicPr preferRelativeResize="0"/>
          <p:nvPr/>
        </p:nvPicPr>
        <p:blipFill rotWithShape="1">
          <a:blip r:embed="rId3">
            <a:alphaModFix/>
          </a:blip>
          <a:srcRect/>
          <a:stretch/>
        </p:blipFill>
        <p:spPr>
          <a:xfrm>
            <a:off x="112664" y="2931348"/>
            <a:ext cx="1843088" cy="1971675"/>
          </a:xfrm>
          <a:prstGeom prst="rect">
            <a:avLst/>
          </a:prstGeom>
          <a:noFill/>
          <a:ln>
            <a:noFill/>
          </a:ln>
        </p:spPr>
      </p:pic>
      <p:pic>
        <p:nvPicPr>
          <p:cNvPr id="2034" name="Google Shape;2034;g2fd338ba455_0_3598"/>
          <p:cNvPicPr preferRelativeResize="0"/>
          <p:nvPr/>
        </p:nvPicPr>
        <p:blipFill rotWithShape="1">
          <a:blip r:embed="rId3">
            <a:alphaModFix/>
          </a:blip>
          <a:srcRect/>
          <a:stretch/>
        </p:blipFill>
        <p:spPr>
          <a:xfrm>
            <a:off x="1955751" y="2931348"/>
            <a:ext cx="1843087" cy="1971675"/>
          </a:xfrm>
          <a:prstGeom prst="rect">
            <a:avLst/>
          </a:prstGeom>
          <a:noFill/>
          <a:ln>
            <a:noFill/>
          </a:ln>
        </p:spPr>
      </p:pic>
      <p:pic>
        <p:nvPicPr>
          <p:cNvPr id="2035" name="Google Shape;2035;g2fd338ba455_0_3598"/>
          <p:cNvPicPr preferRelativeResize="0"/>
          <p:nvPr/>
        </p:nvPicPr>
        <p:blipFill rotWithShape="1">
          <a:blip r:embed="rId3">
            <a:alphaModFix/>
          </a:blip>
          <a:srcRect/>
          <a:stretch/>
        </p:blipFill>
        <p:spPr>
          <a:xfrm>
            <a:off x="3798839" y="2931348"/>
            <a:ext cx="1843088" cy="1971675"/>
          </a:xfrm>
          <a:prstGeom prst="rect">
            <a:avLst/>
          </a:prstGeom>
          <a:noFill/>
          <a:ln>
            <a:noFill/>
          </a:ln>
        </p:spPr>
      </p:pic>
      <p:pic>
        <p:nvPicPr>
          <p:cNvPr id="2036" name="Google Shape;2036;g2fd338ba455_0_3598"/>
          <p:cNvPicPr preferRelativeResize="0"/>
          <p:nvPr/>
        </p:nvPicPr>
        <p:blipFill rotWithShape="1">
          <a:blip r:embed="rId3">
            <a:alphaModFix/>
          </a:blip>
          <a:srcRect/>
          <a:stretch/>
        </p:blipFill>
        <p:spPr>
          <a:xfrm>
            <a:off x="5641926" y="2934274"/>
            <a:ext cx="1843088" cy="1971675"/>
          </a:xfrm>
          <a:prstGeom prst="rect">
            <a:avLst/>
          </a:prstGeom>
          <a:noFill/>
          <a:ln>
            <a:noFill/>
          </a:ln>
        </p:spPr>
      </p:pic>
      <p:pic>
        <p:nvPicPr>
          <p:cNvPr id="2037" name="Google Shape;2037;g2fd338ba455_0_3598"/>
          <p:cNvPicPr preferRelativeResize="0"/>
          <p:nvPr/>
        </p:nvPicPr>
        <p:blipFill rotWithShape="1">
          <a:blip r:embed="rId3">
            <a:alphaModFix/>
          </a:blip>
          <a:srcRect/>
          <a:stretch/>
        </p:blipFill>
        <p:spPr>
          <a:xfrm>
            <a:off x="7218199" y="710072"/>
            <a:ext cx="1843088" cy="1971675"/>
          </a:xfrm>
          <a:prstGeom prst="rect">
            <a:avLst/>
          </a:prstGeom>
          <a:noFill/>
          <a:ln>
            <a:noFill/>
          </a:ln>
        </p:spPr>
      </p:pic>
      <p:sp>
        <p:nvSpPr>
          <p:cNvPr id="2038" name="Google Shape;2038;g2fd338ba455_0_3598"/>
          <p:cNvSpPr/>
          <p:nvPr/>
        </p:nvSpPr>
        <p:spPr>
          <a:xfrm>
            <a:off x="45960" y="2586209"/>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39" name="Google Shape;2039;g2fd338ba455_0_3598"/>
          <p:cNvSpPr/>
          <p:nvPr/>
        </p:nvSpPr>
        <p:spPr>
          <a:xfrm>
            <a:off x="1916264" y="2586208"/>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0" name="Google Shape;2040;g2fd338ba455_0_3598"/>
          <p:cNvSpPr/>
          <p:nvPr/>
        </p:nvSpPr>
        <p:spPr>
          <a:xfrm>
            <a:off x="3906944" y="2586207"/>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1" name="Google Shape;2041;g2fd338ba455_0_3598"/>
          <p:cNvSpPr/>
          <p:nvPr/>
        </p:nvSpPr>
        <p:spPr>
          <a:xfrm>
            <a:off x="5669060" y="2579877"/>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2" name="Google Shape;2042;g2fd338ba455_0_3598"/>
          <p:cNvSpPr/>
          <p:nvPr/>
        </p:nvSpPr>
        <p:spPr>
          <a:xfrm>
            <a:off x="56610" y="205188"/>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3" name="Google Shape;2043;g2fd338ba455_0_3598"/>
          <p:cNvSpPr/>
          <p:nvPr/>
        </p:nvSpPr>
        <p:spPr>
          <a:xfrm>
            <a:off x="1779489" y="205188"/>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4" name="Google Shape;2044;g2fd338ba455_0_3598"/>
          <p:cNvSpPr/>
          <p:nvPr/>
        </p:nvSpPr>
        <p:spPr>
          <a:xfrm>
            <a:off x="3634523" y="146276"/>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5" name="Google Shape;2045;g2fd338ba455_0_3598"/>
          <p:cNvSpPr/>
          <p:nvPr/>
        </p:nvSpPr>
        <p:spPr>
          <a:xfrm>
            <a:off x="5495297" y="21476"/>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46" name="Google Shape;2046;g2fd338ba455_0_3598"/>
          <p:cNvSpPr/>
          <p:nvPr/>
        </p:nvSpPr>
        <p:spPr>
          <a:xfrm>
            <a:off x="7249151" y="109094"/>
            <a:ext cx="939900" cy="1127700"/>
          </a:xfrm>
          <a:prstGeom prst="mathMultiply">
            <a:avLst>
              <a:gd name="adj1" fmla="val 23520"/>
            </a:avLst>
          </a:prstGeom>
          <a:solidFill>
            <a:srgbClr val="FF0000"/>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2047" name="Google Shape;2047;g2fd338ba455_0_3598" descr="Clipart - Incandescent &lt;strong&gt;light bulb&lt;/strong&gt;"/>
          <p:cNvPicPr preferRelativeResize="0"/>
          <p:nvPr/>
        </p:nvPicPr>
        <p:blipFill rotWithShape="1">
          <a:blip r:embed="rId4">
            <a:alphaModFix/>
          </a:blip>
          <a:srcRect/>
          <a:stretch/>
        </p:blipFill>
        <p:spPr>
          <a:xfrm>
            <a:off x="7485014" y="2785267"/>
            <a:ext cx="1373394" cy="22638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2"/>
        <p:cNvGrpSpPr/>
        <p:nvPr/>
      </p:nvGrpSpPr>
      <p:grpSpPr>
        <a:xfrm>
          <a:off x="0" y="0"/>
          <a:ext cx="0" cy="0"/>
          <a:chOff x="0" y="0"/>
          <a:chExt cx="0" cy="0"/>
        </a:xfrm>
      </p:grpSpPr>
      <p:sp>
        <p:nvSpPr>
          <p:cNvPr id="1823" name="Google Shape;1823;g2fd5af0ed0b_1_854"/>
          <p:cNvSpPr txBox="1">
            <a:spLocks noGrp="1"/>
          </p:cNvSpPr>
          <p:nvPr>
            <p:ph type="title"/>
          </p:nvPr>
        </p:nvSpPr>
        <p:spPr>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3300"/>
              <a:buFont typeface="Calibri"/>
              <a:buNone/>
            </a:pPr>
            <a:r>
              <a:rPr lang="en" dirty="0"/>
              <a:t>Learning Objectives – Day 2 </a:t>
            </a:r>
            <a:endParaRPr dirty="0"/>
          </a:p>
        </p:txBody>
      </p:sp>
      <p:sp>
        <p:nvSpPr>
          <p:cNvPr id="1824" name="Google Shape;1824;g2fd5af0ed0b_1_854"/>
          <p:cNvSpPr txBox="1">
            <a:spLocks noGrp="1"/>
          </p:cNvSpPr>
          <p:nvPr>
            <p:ph idx="1"/>
          </p:nvPr>
        </p:nvSpPr>
        <p:spPr>
          <a:prstGeom prst="rect">
            <a:avLst/>
          </a:prstGeom>
          <a:noFill/>
          <a:ln>
            <a:noFill/>
          </a:ln>
        </p:spPr>
        <p:txBody>
          <a:bodyPr spcFirstLastPara="1" wrap="square" lIns="68575" tIns="34275" rIns="68575" bIns="34275" anchor="t" anchorCtr="0">
            <a:normAutofit/>
          </a:bodyPr>
          <a:lstStyle/>
          <a:p>
            <a:pPr marL="6350" indent="0">
              <a:spcBef>
                <a:spcPts val="0"/>
              </a:spcBef>
              <a:buSzPts val="2100"/>
              <a:buNone/>
            </a:pPr>
            <a:r>
              <a:rPr lang="en-US" sz="2400" dirty="0">
                <a:ea typeface="Libre Franklin"/>
                <a:cs typeface="Libre Franklin"/>
                <a:sym typeface="Libre Franklin"/>
              </a:rPr>
              <a:t>By the end of today’s sessions, the participants should be able to:</a:t>
            </a:r>
          </a:p>
          <a:p>
            <a:pPr marL="6350" indent="0">
              <a:spcBef>
                <a:spcPts val="0"/>
              </a:spcBef>
              <a:buSzPts val="2100"/>
              <a:buNone/>
            </a:pPr>
            <a:endParaRPr lang="en-US" sz="2400" dirty="0">
              <a:ea typeface="Libre Franklin"/>
              <a:cs typeface="Libre Franklin"/>
              <a:sym typeface="Libre Franklin"/>
            </a:endParaRPr>
          </a:p>
          <a:p>
            <a:pPr marL="463550" indent="-457200">
              <a:spcBef>
                <a:spcPts val="0"/>
              </a:spcBef>
              <a:buSzPts val="2100"/>
              <a:buAutoNum type="arabicPeriod"/>
            </a:pPr>
            <a:r>
              <a:rPr lang="en-US" sz="2400" dirty="0">
                <a:ea typeface="Libre Franklin"/>
                <a:cs typeface="Libre Franklin"/>
                <a:sym typeface="Libre Franklin"/>
              </a:rPr>
              <a:t>Discuss the Four Thinking Hats</a:t>
            </a:r>
          </a:p>
          <a:p>
            <a:pPr marL="463550" indent="-457200">
              <a:spcBef>
                <a:spcPts val="0"/>
              </a:spcBef>
              <a:buSzPts val="2100"/>
              <a:buAutoNum type="arabicPeriod"/>
            </a:pPr>
            <a:r>
              <a:rPr lang="en-US" sz="2400" dirty="0">
                <a:ea typeface="Libre Franklin"/>
                <a:cs typeface="Libre Franklin"/>
                <a:sym typeface="Libre Franklin"/>
              </a:rPr>
              <a:t>Prioritize gaps and opportunities for capacity strengthening across the three workstreams</a:t>
            </a:r>
          </a:p>
          <a:p>
            <a:pPr marL="463550" indent="-457200">
              <a:spcBef>
                <a:spcPts val="0"/>
              </a:spcBef>
              <a:buSzPts val="2100"/>
              <a:buFont typeface="+mj-lt"/>
              <a:buAutoNum type="arabicPeriod"/>
            </a:pPr>
            <a:endParaRPr lang="en-US" sz="2400" dirty="0">
              <a:ea typeface="Libre Franklin"/>
              <a:cs typeface="Libre Franklin"/>
              <a:sym typeface="Libre Frankli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sp>
        <p:nvSpPr>
          <p:cNvPr id="3" name="Rectangle 2">
            <a:extLst>
              <a:ext uri="{FF2B5EF4-FFF2-40B4-BE49-F238E27FC236}">
                <a16:creationId xmlns:a16="http://schemas.microsoft.com/office/drawing/2014/main" id="{1EE2DAAF-22E9-7DC6-6BF5-CB33AB8D8ACD}"/>
              </a:ext>
            </a:extLst>
          </p:cNvPr>
          <p:cNvSpPr/>
          <p:nvPr/>
        </p:nvSpPr>
        <p:spPr>
          <a:xfrm>
            <a:off x="7725946" y="0"/>
            <a:ext cx="1418054" cy="5965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Google Shape;2052;g2fd338ba455_0_3620"/>
          <p:cNvSpPr txBox="1"/>
          <p:nvPr/>
        </p:nvSpPr>
        <p:spPr>
          <a:xfrm>
            <a:off x="0" y="4866501"/>
            <a:ext cx="53724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Calibri"/>
                <a:ea typeface="Calibri"/>
                <a:cs typeface="Calibri"/>
                <a:sym typeface="Calibri"/>
              </a:rPr>
              <a:t>Source:  </a:t>
            </a:r>
            <a:r>
              <a:rPr lang="en" sz="1400" b="1"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https://uxmag.com/articles/you-are-solving-the-wrong-problem</a:t>
            </a:r>
            <a:r>
              <a:rPr lang="en" sz="1400" b="1" i="0" u="none" strike="noStrike" cap="none">
                <a:solidFill>
                  <a:schemeClr val="lt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pic>
        <p:nvPicPr>
          <p:cNvPr id="2053" name="Google Shape;2053;g2fd338ba455_0_3620" descr="http://uxmag.com/sites/default/files/uploads/raskinwrongproblem/3.png"/>
          <p:cNvPicPr preferRelativeResize="0"/>
          <p:nvPr/>
        </p:nvPicPr>
        <p:blipFill rotWithShape="1">
          <a:blip r:embed="rId4">
            <a:alphaModFix/>
          </a:blip>
          <a:srcRect/>
          <a:stretch/>
        </p:blipFill>
        <p:spPr>
          <a:xfrm>
            <a:off x="3032938" y="152325"/>
            <a:ext cx="6049925" cy="4852676"/>
          </a:xfrm>
          <a:prstGeom prst="rect">
            <a:avLst/>
          </a:prstGeom>
          <a:noFill/>
          <a:ln>
            <a:noFill/>
          </a:ln>
        </p:spPr>
      </p:pic>
      <p:sp>
        <p:nvSpPr>
          <p:cNvPr id="2054" name="Google Shape;2054;g2fd338ba455_0_3620"/>
          <p:cNvSpPr txBox="1"/>
          <p:nvPr/>
        </p:nvSpPr>
        <p:spPr>
          <a:xfrm>
            <a:off x="71770" y="1311433"/>
            <a:ext cx="1379400"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Calibri"/>
                <a:ea typeface="Calibri"/>
                <a:cs typeface="Calibri"/>
                <a:sym typeface="Calibri"/>
              </a:rPr>
              <a:t>Paul MacCready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Calibri"/>
                <a:ea typeface="Calibri"/>
                <a:cs typeface="Calibri"/>
                <a:sym typeface="Calibri"/>
              </a:rPr>
              <a:t> (Caltech, NASA )     </a:t>
            </a:r>
            <a:endParaRPr sz="1100" b="0" i="0" u="none" strike="noStrike" cap="none">
              <a:solidFill>
                <a:srgbClr val="000000"/>
              </a:solidFill>
              <a:latin typeface="Arial"/>
              <a:ea typeface="Arial"/>
              <a:cs typeface="Arial"/>
              <a:sym typeface="Arial"/>
            </a:endParaRPr>
          </a:p>
        </p:txBody>
      </p:sp>
      <p:pic>
        <p:nvPicPr>
          <p:cNvPr id="2055" name="Google Shape;2055;g2fd338ba455_0_3620" descr="Paul MacCready holding a Speed Ring, a device he invented for competitive glider flying."/>
          <p:cNvPicPr preferRelativeResize="0"/>
          <p:nvPr/>
        </p:nvPicPr>
        <p:blipFill rotWithShape="1">
          <a:blip r:embed="rId5">
            <a:alphaModFix/>
          </a:blip>
          <a:srcRect/>
          <a:stretch/>
        </p:blipFill>
        <p:spPr>
          <a:xfrm>
            <a:off x="697186" y="150059"/>
            <a:ext cx="1507165" cy="1201964"/>
          </a:xfrm>
          <a:prstGeom prst="rect">
            <a:avLst/>
          </a:prstGeom>
          <a:noFill/>
          <a:ln>
            <a:noFill/>
          </a:ln>
        </p:spPr>
      </p:pic>
      <p:sp>
        <p:nvSpPr>
          <p:cNvPr id="2056" name="Google Shape;2056;g2fd338ba455_0_3620"/>
          <p:cNvSpPr txBox="1"/>
          <p:nvPr/>
        </p:nvSpPr>
        <p:spPr>
          <a:xfrm>
            <a:off x="568944" y="1946943"/>
            <a:ext cx="1884340" cy="1792768"/>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800" b="1" i="0" u="none" strike="noStrike" cap="none">
                <a:solidFill>
                  <a:schemeClr val="tx1"/>
                </a:solidFill>
                <a:ea typeface="Calibri"/>
                <a:cs typeface="Calibri"/>
                <a:sym typeface="Calibri"/>
              </a:rPr>
              <a:t>“You are solving the wrong problem.”</a:t>
            </a:r>
            <a:endParaRPr lang="en-US" sz="2800" b="0" i="0" u="none" strike="noStrike" cap="none">
              <a:solidFill>
                <a:schemeClr val="tx1"/>
              </a:solidFill>
              <a:ea typeface="Arial"/>
              <a:cs typeface="Arial"/>
            </a:endParaRPr>
          </a:p>
        </p:txBody>
      </p:sp>
      <p:pic>
        <p:nvPicPr>
          <p:cNvPr id="2" name="Picture 1">
            <a:extLst>
              <a:ext uri="{FF2B5EF4-FFF2-40B4-BE49-F238E27FC236}">
                <a16:creationId xmlns:a16="http://schemas.microsoft.com/office/drawing/2014/main" id="{A360D3AB-2B99-B0FF-075B-DD1D5C7F1F7C}"/>
              </a:ext>
            </a:extLst>
          </p:cNvPr>
          <p:cNvPicPr>
            <a:picLocks noChangeAspect="1"/>
          </p:cNvPicPr>
          <p:nvPr/>
        </p:nvPicPr>
        <p:blipFill>
          <a:blip r:embed="rId6"/>
          <a:stretch>
            <a:fillRect/>
          </a:stretch>
        </p:blipFill>
        <p:spPr>
          <a:xfrm>
            <a:off x="61137" y="4703805"/>
            <a:ext cx="1203293" cy="41652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060"/>
        <p:cNvGrpSpPr/>
        <p:nvPr/>
      </p:nvGrpSpPr>
      <p:grpSpPr>
        <a:xfrm>
          <a:off x="0" y="0"/>
          <a:ext cx="0" cy="0"/>
          <a:chOff x="0" y="0"/>
          <a:chExt cx="0" cy="0"/>
        </a:xfrm>
      </p:grpSpPr>
      <p:sp>
        <p:nvSpPr>
          <p:cNvPr id="2061" name="Google Shape;2061;g2fd338ba455_0_3628"/>
          <p:cNvSpPr txBox="1"/>
          <p:nvPr/>
        </p:nvSpPr>
        <p:spPr>
          <a:xfrm>
            <a:off x="0" y="4936769"/>
            <a:ext cx="6987886" cy="16155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600" b="1" i="0" u="none" strike="noStrike" cap="none" dirty="0">
                <a:solidFill>
                  <a:schemeClr val="lt1"/>
                </a:solidFill>
                <a:latin typeface="Calibri"/>
                <a:ea typeface="Calibri"/>
                <a:cs typeface="Calibri"/>
                <a:sym typeface="Calibri"/>
              </a:rPr>
              <a:t>Source: </a:t>
            </a:r>
            <a:r>
              <a:rPr lang="en" sz="600" b="1" i="0" u="sng"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http://metacool.typepad.com/metacool/2007/11/heard-at-work.html</a:t>
            </a:r>
            <a:r>
              <a:rPr lang="en" sz="600" b="1" i="0" u="none" strike="noStrike" cap="none" dirty="0">
                <a:solidFill>
                  <a:schemeClr val="lt1"/>
                </a:solidFill>
                <a:latin typeface="Calibri"/>
                <a:ea typeface="Calibri"/>
                <a:cs typeface="Calibri"/>
                <a:sym typeface="Calibri"/>
              </a:rPr>
              <a:t>    </a:t>
            </a:r>
            <a:endParaRPr sz="400" b="0" i="0" u="none" strike="noStrike" cap="none" dirty="0">
              <a:solidFill>
                <a:srgbClr val="000000"/>
              </a:solidFill>
              <a:latin typeface="Arial"/>
              <a:ea typeface="Arial"/>
              <a:cs typeface="Arial"/>
              <a:sym typeface="Arial"/>
            </a:endParaRPr>
          </a:p>
        </p:txBody>
      </p:sp>
      <p:sp>
        <p:nvSpPr>
          <p:cNvPr id="2063" name="Google Shape;2063;g2fd338ba455_0_3628"/>
          <p:cNvSpPr txBox="1"/>
          <p:nvPr/>
        </p:nvSpPr>
        <p:spPr>
          <a:xfrm>
            <a:off x="326030" y="2674142"/>
            <a:ext cx="2077800" cy="2847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Calibri"/>
                <a:ea typeface="Calibri"/>
                <a:cs typeface="Calibri"/>
                <a:sym typeface="Calibri"/>
              </a:rPr>
              <a:t>Diego Rodriguez  (IDEO)      </a:t>
            </a:r>
            <a:endParaRPr sz="1100" b="0" i="0" u="none" strike="noStrike" cap="none">
              <a:solidFill>
                <a:srgbClr val="000000"/>
              </a:solidFill>
              <a:latin typeface="Arial"/>
              <a:ea typeface="Arial"/>
              <a:cs typeface="Arial"/>
              <a:sym typeface="Arial"/>
            </a:endParaRPr>
          </a:p>
        </p:txBody>
      </p:sp>
      <p:sp>
        <p:nvSpPr>
          <p:cNvPr id="2064" name="Google Shape;2064;g2fd338ba455_0_3628"/>
          <p:cNvSpPr txBox="1"/>
          <p:nvPr/>
        </p:nvSpPr>
        <p:spPr>
          <a:xfrm>
            <a:off x="533467" y="394173"/>
            <a:ext cx="8052905" cy="3146985"/>
          </a:xfrm>
          <a:prstGeom prst="rect">
            <a:avLst/>
          </a:prstGeom>
          <a:noFill/>
          <a:ln>
            <a:noFill/>
          </a:ln>
        </p:spPr>
        <p:txBody>
          <a:bodyPr spcFirstLastPara="1" wrap="square" lIns="68575" tIns="34275" rIns="68575" bIns="34275" anchor="t" anchorCtr="0">
            <a:spAutoFit/>
          </a:bodyPr>
          <a:lstStyle/>
          <a:p>
            <a:pPr algn="ctr">
              <a:buSzPts val="6600"/>
            </a:pPr>
            <a:r>
              <a:rPr lang="en" sz="4000" i="0" u="none" strike="noStrike" cap="none" dirty="0">
                <a:solidFill>
                  <a:schemeClr val="tx1"/>
                </a:solidFill>
                <a:ea typeface="Calibri"/>
                <a:cs typeface="Calibri"/>
                <a:sym typeface="Calibri"/>
              </a:rPr>
              <a:t>WHERE IS YOUR PLACE</a:t>
            </a:r>
            <a:br>
              <a:rPr lang="en" sz="4000" dirty="0">
                <a:ea typeface="Calibri"/>
                <a:cs typeface="Calibri"/>
              </a:rPr>
            </a:br>
            <a:r>
              <a:rPr lang="en" sz="4000" dirty="0">
                <a:solidFill>
                  <a:schemeClr val="tx1"/>
                </a:solidFill>
                <a:ea typeface="Calibri"/>
                <a:cs typeface="Calibri"/>
                <a:sym typeface="Calibri"/>
              </a:rPr>
              <a:t> </a:t>
            </a:r>
            <a:r>
              <a:rPr lang="en" sz="4000" i="0" u="none" strike="noStrike" cap="none" dirty="0">
                <a:solidFill>
                  <a:schemeClr val="tx1"/>
                </a:solidFill>
                <a:ea typeface="Calibri"/>
                <a:cs typeface="Calibri"/>
                <a:sym typeface="Calibri"/>
              </a:rPr>
              <a:t> FOR FAILING </a:t>
            </a:r>
            <a:r>
              <a:rPr lang="en" sz="4000" dirty="0">
                <a:solidFill>
                  <a:schemeClr val="tx1"/>
                </a:solidFill>
                <a:ea typeface="Calibri"/>
                <a:cs typeface="Calibri"/>
                <a:sym typeface="Calibri"/>
              </a:rPr>
              <a:t>?</a:t>
            </a:r>
            <a:endParaRPr lang="en-US" dirty="0">
              <a:solidFill>
                <a:schemeClr val="tx1"/>
              </a:solidFill>
            </a:endParaRPr>
          </a:p>
          <a:p>
            <a:pPr algn="ctr">
              <a:buSzPts val="6600"/>
            </a:pPr>
            <a:r>
              <a:rPr lang="en" sz="4000" b="1" dirty="0">
                <a:solidFill>
                  <a:schemeClr val="tx1"/>
                </a:solidFill>
                <a:ea typeface="Calibri"/>
                <a:cs typeface="Calibri"/>
                <a:sym typeface="Calibri"/>
              </a:rPr>
              <a:t> </a:t>
            </a:r>
            <a:br>
              <a:rPr lang="en" sz="4000" b="1" dirty="0">
                <a:ea typeface="Calibri"/>
                <a:cs typeface="Calibri"/>
              </a:rPr>
            </a:br>
            <a:r>
              <a:rPr lang="en" sz="4000" b="1" dirty="0">
                <a:solidFill>
                  <a:schemeClr val="tx1"/>
                </a:solidFill>
                <a:ea typeface="Calibri"/>
                <a:cs typeface="Calibri"/>
                <a:sym typeface="Calibri"/>
              </a:rPr>
              <a:t> “FAILURE SUCKS, </a:t>
            </a:r>
          </a:p>
          <a:p>
            <a:pPr algn="ctr">
              <a:buSzPts val="6600"/>
            </a:pPr>
            <a:r>
              <a:rPr lang="en" sz="4000" b="1" dirty="0">
                <a:solidFill>
                  <a:schemeClr val="tx1"/>
                </a:solidFill>
                <a:ea typeface="Calibri"/>
                <a:cs typeface="Calibri"/>
                <a:sym typeface="Calibri"/>
              </a:rPr>
              <a:t>BUT INSTRUCTS”</a:t>
            </a:r>
            <a:endParaRPr lang="en" sz="4000" b="1" i="0" u="none" strike="noStrike" cap="none" dirty="0">
              <a:solidFill>
                <a:schemeClr val="tx1"/>
              </a:solidFill>
              <a:ea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g2fd338ba455_0_3644"/>
          <p:cNvSpPr txBox="1"/>
          <p:nvPr/>
        </p:nvSpPr>
        <p:spPr>
          <a:xfrm>
            <a:off x="-23706" y="4797282"/>
            <a:ext cx="906330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600" b="1" i="0" u="none" strike="noStrike" cap="none" dirty="0">
                <a:solidFill>
                  <a:schemeClr val="lt1"/>
                </a:solidFill>
                <a:latin typeface="Calibri"/>
                <a:ea typeface="Calibri"/>
                <a:cs typeface="Calibri"/>
                <a:sym typeface="Calibri"/>
              </a:rPr>
              <a:t>Stanford:   </a:t>
            </a:r>
            <a:r>
              <a:rPr lang="en" sz="600" b="1" i="0" u="sng" strike="noStrike" cap="none"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http://extreme.stanford.edu/projects/embrace</a:t>
            </a:r>
            <a:endParaRPr sz="600" b="1"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600" b="1" i="0" u="none" strike="noStrike" cap="none" dirty="0">
                <a:solidFill>
                  <a:schemeClr val="lt1"/>
                </a:solidFill>
                <a:latin typeface="Calibri"/>
                <a:ea typeface="Calibri"/>
                <a:cs typeface="Calibri"/>
                <a:sym typeface="Calibri"/>
              </a:rPr>
              <a:t>Embrace Innovations:   </a:t>
            </a:r>
            <a:r>
              <a:rPr lang="en" sz="600" b="1" i="0" u="sng" strike="noStrike" cap="none"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https://www.embraceinnovations.com/</a:t>
            </a:r>
            <a:endParaRPr sz="600" b="1"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 sz="600" b="1" i="0" u="none" strike="noStrike" cap="none" dirty="0">
                <a:solidFill>
                  <a:schemeClr val="lt1"/>
                </a:solidFill>
                <a:latin typeface="Calibri"/>
                <a:ea typeface="Calibri"/>
                <a:cs typeface="Calibri"/>
                <a:sym typeface="Calibri"/>
              </a:rPr>
              <a:t>Slate:  </a:t>
            </a:r>
            <a:r>
              <a:rPr lang="en" sz="500" b="1" i="0" u="sng" strike="noStrike" cap="none"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http://www.slate.com/blogs/the_eye/2013/11/04/embrace_infant_warmer_creative_confidence_by_tom_and_david_kelley.html</a:t>
            </a:r>
            <a:r>
              <a:rPr lang="en" sz="500" b="1" i="0" u="none" strike="noStrike" cap="none" dirty="0">
                <a:solidFill>
                  <a:schemeClr val="lt1"/>
                </a:solidFill>
                <a:latin typeface="Calibri"/>
                <a:ea typeface="Calibri"/>
                <a:cs typeface="Calibri"/>
                <a:sym typeface="Calibri"/>
              </a:rPr>
              <a:t>   </a:t>
            </a:r>
            <a:endParaRPr sz="400" b="0" i="0" u="none" strike="noStrike" cap="none" dirty="0">
              <a:solidFill>
                <a:srgbClr val="000000"/>
              </a:solidFill>
              <a:latin typeface="Arial"/>
              <a:ea typeface="Arial"/>
              <a:cs typeface="Arial"/>
              <a:sym typeface="Arial"/>
            </a:endParaRPr>
          </a:p>
        </p:txBody>
      </p:sp>
      <p:pic>
        <p:nvPicPr>
          <p:cNvPr id="2081" name="Google Shape;2081;g2fd338ba455_0_3644"/>
          <p:cNvPicPr preferRelativeResize="0"/>
          <p:nvPr/>
        </p:nvPicPr>
        <p:blipFill rotWithShape="1">
          <a:blip r:embed="rId6">
            <a:alphaModFix/>
          </a:blip>
          <a:srcRect/>
          <a:stretch/>
        </p:blipFill>
        <p:spPr>
          <a:xfrm>
            <a:off x="626902" y="1269950"/>
            <a:ext cx="7762085" cy="2945434"/>
          </a:xfrm>
          <a:prstGeom prst="rect">
            <a:avLst/>
          </a:prstGeom>
          <a:noFill/>
          <a:ln>
            <a:noFill/>
          </a:ln>
        </p:spPr>
      </p:pic>
      <p:sp>
        <p:nvSpPr>
          <p:cNvPr id="2082" name="Google Shape;2082;g2fd338ba455_0_3644"/>
          <p:cNvSpPr txBox="1"/>
          <p:nvPr/>
        </p:nvSpPr>
        <p:spPr>
          <a:xfrm>
            <a:off x="83630" y="185038"/>
            <a:ext cx="7169225" cy="80788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 sz="4800" b="1" i="0" u="none" strike="noStrike" cap="none" dirty="0">
                <a:solidFill>
                  <a:schemeClr val="tx1"/>
                </a:solidFill>
                <a:ea typeface="Calibri"/>
                <a:sym typeface="Calibri"/>
              </a:rPr>
              <a:t>Embrace Infant Warmer</a:t>
            </a:r>
            <a:endParaRPr sz="900" b="0" i="0" u="none" strike="noStrike" cap="none" dirty="0">
              <a:solidFill>
                <a:schemeClr val="tx1"/>
              </a:solidFil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56755F79-C998-1B65-6B4C-99C27EA7912D}"/>
            </a:ext>
          </a:extLst>
        </p:cNvPr>
        <p:cNvGrpSpPr/>
        <p:nvPr/>
      </p:nvGrpSpPr>
      <p:grpSpPr>
        <a:xfrm>
          <a:off x="0" y="0"/>
          <a:ext cx="0" cy="0"/>
          <a:chOff x="0" y="0"/>
          <a:chExt cx="0" cy="0"/>
        </a:xfrm>
      </p:grpSpPr>
      <p:sp>
        <p:nvSpPr>
          <p:cNvPr id="1190" name="Google Shape;1190;g2fd5af0ed0b_1_567">
            <a:extLst>
              <a:ext uri="{FF2B5EF4-FFF2-40B4-BE49-F238E27FC236}">
                <a16:creationId xmlns:a16="http://schemas.microsoft.com/office/drawing/2014/main" id="{86ACEC6F-9DA1-6D49-1250-610B26006EF1}"/>
              </a:ext>
            </a:extLst>
          </p:cNvPr>
          <p:cNvSpPr txBox="1"/>
          <p:nvPr/>
        </p:nvSpPr>
        <p:spPr>
          <a:xfrm>
            <a:off x="348825" y="1585775"/>
            <a:ext cx="5556600" cy="3389700"/>
          </a:xfrm>
          <a:prstGeom prst="rect">
            <a:avLst/>
          </a:prstGeom>
          <a:noFill/>
          <a:ln>
            <a:noFill/>
          </a:ln>
        </p:spPr>
        <p:txBody>
          <a:bodyPr spcFirstLastPara="1" wrap="square" lIns="68550" tIns="34275" rIns="68550" bIns="34275" anchor="ctr" anchorCtr="0">
            <a:normAutofit/>
          </a:bodyPr>
          <a:lstStyle/>
          <a:p>
            <a:pPr marL="177800" marR="0" lvl="0" indent="-38100" algn="l" rtl="0">
              <a:lnSpc>
                <a:spcPct val="90000"/>
              </a:lnSpc>
              <a:spcBef>
                <a:spcPts val="0"/>
              </a:spcBef>
              <a:spcAft>
                <a:spcPts val="0"/>
              </a:spcAft>
              <a:buClr>
                <a:srgbClr val="000000"/>
              </a:buClr>
              <a:buSzPts val="800"/>
              <a:buFont typeface="Arial"/>
              <a:buNone/>
            </a:pPr>
            <a:endParaRPr sz="2100" b="0" i="0" u="none" strike="noStrike" cap="none">
              <a:solidFill>
                <a:srgbClr val="000000"/>
              </a:solidFill>
              <a:latin typeface="Calibri"/>
              <a:ea typeface="Calibri"/>
              <a:cs typeface="Calibri"/>
              <a:sym typeface="Calibri"/>
            </a:endParaRPr>
          </a:p>
        </p:txBody>
      </p:sp>
      <p:sp>
        <p:nvSpPr>
          <p:cNvPr id="4" name="Title 3">
            <a:extLst>
              <a:ext uri="{FF2B5EF4-FFF2-40B4-BE49-F238E27FC236}">
                <a16:creationId xmlns:a16="http://schemas.microsoft.com/office/drawing/2014/main" id="{5A3952A1-2319-882B-6D35-26FB047AF916}"/>
              </a:ext>
            </a:extLst>
          </p:cNvPr>
          <p:cNvSpPr>
            <a:spLocks noGrp="1"/>
          </p:cNvSpPr>
          <p:nvPr>
            <p:ph type="title"/>
          </p:nvPr>
        </p:nvSpPr>
        <p:spPr>
          <a:xfrm>
            <a:off x="398827" y="92920"/>
            <a:ext cx="7886700" cy="994172"/>
          </a:xfrm>
        </p:spPr>
        <p:txBody>
          <a:bodyPr/>
          <a:lstStyle/>
          <a:p>
            <a:r>
              <a:rPr lang="en-US" dirty="0"/>
              <a:t>Quick Quiz</a:t>
            </a:r>
          </a:p>
        </p:txBody>
      </p:sp>
      <p:sp>
        <p:nvSpPr>
          <p:cNvPr id="3" name="Text Placeholder 2">
            <a:extLst>
              <a:ext uri="{FF2B5EF4-FFF2-40B4-BE49-F238E27FC236}">
                <a16:creationId xmlns:a16="http://schemas.microsoft.com/office/drawing/2014/main" id="{0270596A-73E3-57C0-B276-D2104A138112}"/>
              </a:ext>
            </a:extLst>
          </p:cNvPr>
          <p:cNvSpPr>
            <a:spLocks noGrp="1"/>
          </p:cNvSpPr>
          <p:nvPr>
            <p:ph idx="1"/>
          </p:nvPr>
        </p:nvSpPr>
        <p:spPr/>
        <p:txBody>
          <a:bodyPr spcFirstLastPara="1" wrap="square" lIns="68575" tIns="34275" rIns="68575" bIns="34275" anchor="t" anchorCtr="0">
            <a:noAutofit/>
          </a:bodyPr>
          <a:lstStyle/>
          <a:p>
            <a:pPr marL="139700" indent="0">
              <a:lnSpc>
                <a:spcPct val="100000"/>
              </a:lnSpc>
              <a:spcBef>
                <a:spcPts val="0"/>
              </a:spcBef>
              <a:buNone/>
            </a:pPr>
            <a:endParaRPr lang="en-US" sz="1200">
              <a:solidFill>
                <a:srgbClr val="000000"/>
              </a:solidFill>
              <a:latin typeface="Arial"/>
              <a:cs typeface="Arial"/>
            </a:endParaRPr>
          </a:p>
          <a:p>
            <a:endParaRPr lang="en-US" sz="1800">
              <a:latin typeface="Arial"/>
            </a:endParaRPr>
          </a:p>
          <a:p>
            <a:endParaRPr lang="en-US"/>
          </a:p>
        </p:txBody>
      </p:sp>
      <p:sp>
        <p:nvSpPr>
          <p:cNvPr id="2" name="TextBox 1">
            <a:extLst>
              <a:ext uri="{FF2B5EF4-FFF2-40B4-BE49-F238E27FC236}">
                <a16:creationId xmlns:a16="http://schemas.microsoft.com/office/drawing/2014/main" id="{F7CCB7CB-4C1D-07E6-D648-8212927911F7}"/>
              </a:ext>
            </a:extLst>
          </p:cNvPr>
          <p:cNvSpPr txBox="1"/>
          <p:nvPr/>
        </p:nvSpPr>
        <p:spPr>
          <a:xfrm>
            <a:off x="398827" y="1223389"/>
            <a:ext cx="827689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DESIGN THINKING: </a:t>
            </a:r>
            <a:r>
              <a:rPr lang="en-US" sz="2000" dirty="0"/>
              <a:t>​</a:t>
            </a:r>
            <a:br>
              <a:rPr lang="en-US" sz="2000" dirty="0"/>
            </a:br>
            <a:endParaRPr lang="en-US" sz="2000" dirty="0">
              <a:solidFill>
                <a:schemeClr val="tx1"/>
              </a:solidFill>
            </a:endParaRPr>
          </a:p>
          <a:p>
            <a:pPr marL="457200" indent="-298450"/>
            <a:r>
              <a:rPr lang="en-US" sz="2000" dirty="0">
                <a:solidFill>
                  <a:schemeClr val="tx1"/>
                </a:solidFill>
              </a:rPr>
              <a:t>Question:</a:t>
            </a:r>
            <a:br>
              <a:rPr lang="en-US" sz="2000" dirty="0"/>
            </a:br>
            <a:r>
              <a:rPr lang="en-US" sz="2000" dirty="0">
                <a:solidFill>
                  <a:schemeClr val="tx1"/>
                </a:solidFill>
              </a:rPr>
              <a:t>In the Four Thinking Hats approach, what does Design Thinking focus on?</a:t>
            </a:r>
          </a:p>
          <a:p>
            <a:pPr marL="457200" indent="-298450"/>
            <a:endParaRPr lang="en-US" sz="2000" dirty="0">
              <a:solidFill>
                <a:schemeClr val="tx1"/>
              </a:solidFill>
            </a:endParaRPr>
          </a:p>
          <a:p>
            <a:pPr marL="457200" indent="-298450"/>
            <a:r>
              <a:rPr lang="en-US" sz="2000" dirty="0">
                <a:solidFill>
                  <a:schemeClr val="tx1"/>
                </a:solidFill>
              </a:rPr>
              <a:t>Options:</a:t>
            </a:r>
          </a:p>
          <a:p>
            <a:pPr marL="615950" indent="-457200">
              <a:buAutoNum type="alphaLcPeriod"/>
            </a:pPr>
            <a:r>
              <a:rPr lang="en-US" sz="2000" dirty="0">
                <a:solidFill>
                  <a:schemeClr val="tx1"/>
                </a:solidFill>
              </a:rPr>
              <a:t>Identifying emotions and gut reactions</a:t>
            </a:r>
          </a:p>
          <a:p>
            <a:pPr marL="615950" indent="-457200">
              <a:buAutoNum type="alphaLcPeriod"/>
            </a:pPr>
            <a:r>
              <a:rPr lang="en-US" sz="2000" dirty="0">
                <a:solidFill>
                  <a:schemeClr val="tx1"/>
                </a:solidFill>
              </a:rPr>
              <a:t>Developing creative, user-centered solutions to meet real needs</a:t>
            </a:r>
          </a:p>
          <a:p>
            <a:pPr marL="615950" indent="-457200">
              <a:buAutoNum type="alphaLcPeriod"/>
            </a:pPr>
            <a:r>
              <a:rPr lang="en-US" sz="2000" dirty="0">
                <a:solidFill>
                  <a:schemeClr val="tx1"/>
                </a:solidFill>
              </a:rPr>
              <a:t>Listing system constraints and bottlenecks</a:t>
            </a:r>
          </a:p>
          <a:p>
            <a:pPr marL="615950" indent="-457200">
              <a:buAutoNum type="alphaLcPeriod"/>
            </a:pPr>
            <a:r>
              <a:rPr lang="en-US" sz="2000" dirty="0">
                <a:solidFill>
                  <a:schemeClr val="tx1"/>
                </a:solidFill>
              </a:rPr>
              <a:t>Setting long-term strategic goals</a:t>
            </a:r>
          </a:p>
        </p:txBody>
      </p:sp>
    </p:spTree>
    <p:extLst>
      <p:ext uri="{BB962C8B-B14F-4D97-AF65-F5344CB8AC3E}">
        <p14:creationId xmlns:p14="http://schemas.microsoft.com/office/powerpoint/2010/main" val="603458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g2fd338ba455_0_3651"/>
          <p:cNvSpPr txBox="1"/>
          <p:nvPr/>
        </p:nvSpPr>
        <p:spPr>
          <a:xfrm>
            <a:off x="1275160" y="4059257"/>
            <a:ext cx="5863107" cy="5001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Calibri"/>
                <a:ea typeface="Calibri"/>
                <a:cs typeface="Calibri"/>
                <a:sym typeface="Calibri"/>
              </a:rPr>
              <a:t>Stanford Design School, Virtual Crash Course in Design Thinking:   </a:t>
            </a:r>
            <a:r>
              <a:rPr lang="en" sz="1400" b="1"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https://www.ncbi.nlm.nih.gov/pmc/articles/PMC5665524/</a:t>
            </a:r>
            <a:r>
              <a:rPr lang="en" sz="1400" b="1" i="0" u="none" strike="noStrike" cap="none">
                <a:solidFill>
                  <a:schemeClr val="lt1"/>
                </a:solidFill>
                <a:latin typeface="Calibri"/>
                <a:ea typeface="Calibri"/>
                <a:cs typeface="Calibri"/>
                <a:sym typeface="Calibri"/>
              </a:rPr>
              <a:t> </a:t>
            </a:r>
            <a:endParaRPr sz="1100" b="0" i="0" u="none" strike="noStrike" cap="none">
              <a:solidFill>
                <a:srgbClr val="000000"/>
              </a:solidFill>
              <a:latin typeface="Arial"/>
              <a:ea typeface="Arial"/>
              <a:cs typeface="Arial"/>
              <a:sym typeface="Arial"/>
            </a:endParaRPr>
          </a:p>
        </p:txBody>
      </p:sp>
      <p:pic>
        <p:nvPicPr>
          <p:cNvPr id="2089" name="Google Shape;2089;g2fd338ba455_0_3651"/>
          <p:cNvPicPr preferRelativeResize="0"/>
          <p:nvPr/>
        </p:nvPicPr>
        <p:blipFill rotWithShape="1">
          <a:blip r:embed="rId4">
            <a:alphaModFix/>
          </a:blip>
          <a:srcRect/>
          <a:stretch/>
        </p:blipFill>
        <p:spPr>
          <a:xfrm>
            <a:off x="877186" y="120383"/>
            <a:ext cx="7041412" cy="4671706"/>
          </a:xfrm>
          <a:prstGeom prst="rect">
            <a:avLst/>
          </a:prstGeom>
          <a:noFill/>
          <a:ln>
            <a:noFill/>
          </a:ln>
        </p:spPr>
      </p:pic>
      <p:sp>
        <p:nvSpPr>
          <p:cNvPr id="3" name="TextBox 2">
            <a:extLst>
              <a:ext uri="{FF2B5EF4-FFF2-40B4-BE49-F238E27FC236}">
                <a16:creationId xmlns:a16="http://schemas.microsoft.com/office/drawing/2014/main" id="{932E3CC8-E67E-4580-DE55-220570B63557}"/>
              </a:ext>
            </a:extLst>
          </p:cNvPr>
          <p:cNvSpPr txBox="1"/>
          <p:nvPr/>
        </p:nvSpPr>
        <p:spPr>
          <a:xfrm>
            <a:off x="1151626" y="4057650"/>
            <a:ext cx="622611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u="sng">
                <a:solidFill>
                  <a:schemeClr val="bg1"/>
                </a:solidFill>
                <a:ea typeface="Calibri"/>
                <a:cs typeface="Calibri"/>
                <a:hlinkClick r:id="rId5">
                  <a:extLst>
                    <a:ext uri="{A12FA001-AC4F-418D-AE19-62706E023703}">
                      <ahyp:hlinkClr xmlns:ahyp="http://schemas.microsoft.com/office/drawing/2018/hyperlinkcolor" val="tx"/>
                    </a:ext>
                  </a:extLst>
                </a:hlinkClick>
              </a:rPr>
              <a:t>https://www.youtube.com/watch?v=pmjyZPibH14</a:t>
            </a:r>
            <a:endParaRPr lang="en-US" b="1">
              <a:solidFill>
                <a:schemeClr val="bg1"/>
              </a:solidFill>
              <a:hlinkClick r:id="rId5">
                <a:extLst>
                  <a:ext uri="{A12FA001-AC4F-418D-AE19-62706E023703}">
                    <ahyp:hlinkClr xmlns:ahyp="http://schemas.microsoft.com/office/drawing/2018/hyperlinkcolor" val="tx"/>
                  </a:ext>
                </a:extLst>
              </a:hlinkClick>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94">
          <a:extLst>
            <a:ext uri="{FF2B5EF4-FFF2-40B4-BE49-F238E27FC236}">
              <a16:creationId xmlns:a16="http://schemas.microsoft.com/office/drawing/2014/main" id="{892CC4DF-810D-4EC7-788D-D97C880DE6F4}"/>
            </a:ext>
          </a:extLst>
        </p:cNvPr>
        <p:cNvGrpSpPr/>
        <p:nvPr/>
      </p:nvGrpSpPr>
      <p:grpSpPr>
        <a:xfrm>
          <a:off x="0" y="0"/>
          <a:ext cx="0" cy="0"/>
          <a:chOff x="0" y="0"/>
          <a:chExt cx="0" cy="0"/>
        </a:xfrm>
      </p:grpSpPr>
      <p:sp>
        <p:nvSpPr>
          <p:cNvPr id="2095" name="Google Shape;2095;g2fd338ba455_0_3657">
            <a:extLst>
              <a:ext uri="{FF2B5EF4-FFF2-40B4-BE49-F238E27FC236}">
                <a16:creationId xmlns:a16="http://schemas.microsoft.com/office/drawing/2014/main" id="{3430D705-9498-DB9F-0A35-6191AF410C92}"/>
              </a:ext>
            </a:extLst>
          </p:cNvPr>
          <p:cNvSpPr txBox="1"/>
          <p:nvPr/>
        </p:nvSpPr>
        <p:spPr>
          <a:xfrm>
            <a:off x="307801" y="213201"/>
            <a:ext cx="8021400" cy="80788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 sz="4800" b="1" i="0" u="none" strike="noStrike" cap="none" dirty="0">
                <a:solidFill>
                  <a:schemeClr val="tx1"/>
                </a:solidFill>
                <a:latin typeface="+mj-lt"/>
                <a:ea typeface="Calibri"/>
                <a:cs typeface="Calibri"/>
                <a:sym typeface="Calibri"/>
              </a:rPr>
              <a:t>IDEO:  Creative Spaces</a:t>
            </a:r>
            <a:endParaRPr sz="1050" b="0" i="0" u="none" strike="noStrike" cap="none" dirty="0">
              <a:solidFill>
                <a:schemeClr val="tx1"/>
              </a:solidFill>
              <a:latin typeface="+mj-lt"/>
              <a:ea typeface="Arial"/>
              <a:cs typeface="Arial"/>
              <a:sym typeface="Arial"/>
            </a:endParaRPr>
          </a:p>
        </p:txBody>
      </p:sp>
      <p:sp>
        <p:nvSpPr>
          <p:cNvPr id="2096" name="Google Shape;2096;g2fd338ba455_0_3657">
            <a:extLst>
              <a:ext uri="{FF2B5EF4-FFF2-40B4-BE49-F238E27FC236}">
                <a16:creationId xmlns:a16="http://schemas.microsoft.com/office/drawing/2014/main" id="{5E9D0913-CB18-54B7-E82D-D0F78605C633}"/>
              </a:ext>
            </a:extLst>
          </p:cNvPr>
          <p:cNvSpPr txBox="1"/>
          <p:nvPr/>
        </p:nvSpPr>
        <p:spPr>
          <a:xfrm>
            <a:off x="307801" y="4127317"/>
            <a:ext cx="5156753" cy="623217"/>
          </a:xfrm>
          <a:prstGeom prst="rect">
            <a:avLst/>
          </a:prstGeom>
          <a:noFill/>
          <a:ln>
            <a:noFill/>
          </a:ln>
        </p:spPr>
        <p:txBody>
          <a:bodyPr spcFirstLastPara="1" wrap="square" lIns="68575" tIns="34275" rIns="68575" bIns="34275" anchor="t" anchorCtr="0">
            <a:spAutoFit/>
          </a:bodyPr>
          <a:lstStyle/>
          <a:p>
            <a:pPr>
              <a:buSzPts val="1400"/>
            </a:pPr>
            <a:r>
              <a:rPr lang="en" sz="1200" b="1" i="0" u="none" strike="noStrike" cap="none" dirty="0">
                <a:solidFill>
                  <a:schemeClr val="tx1"/>
                </a:solidFill>
                <a:latin typeface="Calibri"/>
                <a:ea typeface="Calibri"/>
                <a:cs typeface="Calibri"/>
                <a:sym typeface="Calibri"/>
              </a:rPr>
              <a:t>Source: </a:t>
            </a:r>
            <a:br>
              <a:rPr lang="en" sz="1200" b="1" dirty="0">
                <a:solidFill>
                  <a:schemeClr val="tx1"/>
                </a:solidFill>
                <a:latin typeface="Calibri"/>
                <a:ea typeface="Calibri"/>
                <a:cs typeface="Calibri"/>
                <a:sym typeface="Calibri"/>
              </a:rPr>
            </a:br>
            <a:r>
              <a:rPr lang="en" sz="1200" dirty="0">
                <a:solidFill>
                  <a:srgbClr val="FFFF00"/>
                </a:solidFill>
                <a:latin typeface="Calibri"/>
                <a:ea typeface="Calibri"/>
                <a:cs typeface="Calibri"/>
                <a:sym typeface="Calibri"/>
              </a:rPr>
              <a:t> </a:t>
            </a:r>
            <a:r>
              <a:rPr lang="en" sz="1200" b="0" i="0" u="none" strike="noStrike" cap="none" dirty="0">
                <a:solidFill>
                  <a:srgbClr val="FFFF00"/>
                </a:solidFill>
                <a:latin typeface="Calibri"/>
                <a:ea typeface="Calibri"/>
                <a:cs typeface="Calibri"/>
                <a:sym typeface="Calibri"/>
              </a:rPr>
              <a:t> </a:t>
            </a:r>
            <a:r>
              <a:rPr lang="en"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https://www.ideo.com/blog/13-ways-to-make-your-workspace-more-creative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pic>
        <p:nvPicPr>
          <p:cNvPr id="2097" name="Google Shape;2097;g2fd338ba455_0_3657">
            <a:extLst>
              <a:ext uri="{FF2B5EF4-FFF2-40B4-BE49-F238E27FC236}">
                <a16:creationId xmlns:a16="http://schemas.microsoft.com/office/drawing/2014/main" id="{395333F1-87CF-721A-794E-A43BCDBBD574}"/>
              </a:ext>
            </a:extLst>
          </p:cNvPr>
          <p:cNvPicPr preferRelativeResize="0"/>
          <p:nvPr/>
        </p:nvPicPr>
        <p:blipFill rotWithShape="1">
          <a:blip r:embed="rId4">
            <a:alphaModFix/>
          </a:blip>
          <a:srcRect/>
          <a:stretch/>
        </p:blipFill>
        <p:spPr>
          <a:xfrm>
            <a:off x="307801" y="1286837"/>
            <a:ext cx="5266317" cy="2709822"/>
          </a:xfrm>
          <a:prstGeom prst="rect">
            <a:avLst/>
          </a:prstGeom>
          <a:noFill/>
          <a:ln>
            <a:noFill/>
          </a:ln>
        </p:spPr>
      </p:pic>
      <p:sp>
        <p:nvSpPr>
          <p:cNvPr id="2" name="Google Shape;1865;g2fd5af0ed0b_1_892">
            <a:extLst>
              <a:ext uri="{FF2B5EF4-FFF2-40B4-BE49-F238E27FC236}">
                <a16:creationId xmlns:a16="http://schemas.microsoft.com/office/drawing/2014/main" id="{8FFE04AD-7F3F-1104-AD7A-EB0DF545630E}"/>
              </a:ext>
            </a:extLst>
          </p:cNvPr>
          <p:cNvSpPr txBox="1">
            <a:spLocks noGrp="1"/>
          </p:cNvSpPr>
          <p:nvPr/>
        </p:nvSpPr>
        <p:spPr>
          <a:xfrm>
            <a:off x="5659685" y="1021084"/>
            <a:ext cx="3442316" cy="3424307"/>
          </a:xfrm>
          <a:prstGeom prst="rect">
            <a:avLst/>
          </a:prstGeom>
          <a:noFill/>
          <a:ln>
            <a:noFill/>
          </a:ln>
        </p:spPr>
        <p:txBody>
          <a:bodyPr spcFirstLastPara="1" wrap="square" lIns="68575" tIns="34275" rIns="68575" bIns="34275" anchor="t" anchorCtr="0">
            <a:normAutofit fontScale="77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77800" lvl="0" indent="-38100" algn="l" rtl="0">
              <a:lnSpc>
                <a:spcPct val="90000"/>
              </a:lnSpc>
              <a:spcBef>
                <a:spcPts val="0"/>
              </a:spcBef>
              <a:spcAft>
                <a:spcPts val="0"/>
              </a:spcAft>
              <a:buClr>
                <a:schemeClr val="dk1"/>
              </a:buClr>
              <a:buSzPts val="2100"/>
              <a:buNone/>
            </a:pPr>
            <a:endParaRPr dirty="0"/>
          </a:p>
          <a:p>
            <a:pPr marL="177800" indent="-171450">
              <a:buSzPts val="2100"/>
            </a:pPr>
            <a:r>
              <a:rPr lang="en" dirty="0"/>
              <a:t>Install a communal table or other gathering space</a:t>
            </a:r>
          </a:p>
          <a:p>
            <a:pPr marL="177800" indent="-171450">
              <a:buSzPts val="2100"/>
            </a:pPr>
            <a:r>
              <a:rPr lang="en" dirty="0"/>
              <a:t>Make things moveable</a:t>
            </a:r>
          </a:p>
          <a:p>
            <a:pPr marL="177800" indent="-171450">
              <a:buSzPts val="2100"/>
            </a:pPr>
            <a:r>
              <a:rPr lang="en" dirty="0"/>
              <a:t>Display your values</a:t>
            </a:r>
          </a:p>
          <a:p>
            <a:pPr marL="177800" indent="-171450">
              <a:buSzPts val="2100"/>
            </a:pPr>
            <a:r>
              <a:rPr lang="en" dirty="0"/>
              <a:t>Hide the clocks</a:t>
            </a:r>
          </a:p>
          <a:p>
            <a:pPr marL="177800" indent="-171450">
              <a:buSzPts val="2100"/>
            </a:pPr>
            <a:r>
              <a:rPr lang="en" dirty="0"/>
              <a:t>Situate joy</a:t>
            </a:r>
          </a:p>
          <a:p>
            <a:pPr marL="177800" indent="-171450">
              <a:buSzPts val="2100"/>
            </a:pPr>
            <a:r>
              <a:rPr lang="en" dirty="0"/>
              <a:t>Put creative tools in the way</a:t>
            </a:r>
          </a:p>
          <a:p>
            <a:pPr marL="177800" indent="-171450">
              <a:buSzPts val="2100"/>
            </a:pPr>
            <a:r>
              <a:rPr lang="en" dirty="0"/>
              <a:t>Activate empathy</a:t>
            </a:r>
          </a:p>
          <a:p>
            <a:pPr marL="177800" indent="-171450">
              <a:buSzPts val="2100"/>
            </a:pPr>
            <a:r>
              <a:rPr lang="en" dirty="0"/>
              <a:t>Use nature to support well-being</a:t>
            </a:r>
          </a:p>
          <a:p>
            <a:pPr marL="177800" indent="-171450">
              <a:buSzPts val="2100"/>
            </a:pPr>
            <a:r>
              <a:rPr lang="en" dirty="0"/>
              <a:t>Cultivate permission</a:t>
            </a:r>
          </a:p>
          <a:p>
            <a:pPr marL="177800" indent="-171450">
              <a:buSzPts val="2100"/>
            </a:pPr>
            <a:r>
              <a:rPr lang="en" dirty="0"/>
              <a:t>Provide spaces for projects</a:t>
            </a:r>
          </a:p>
          <a:p>
            <a:pPr marL="177800" indent="-171450">
              <a:buSzPts val="2100"/>
            </a:pPr>
            <a:r>
              <a:rPr lang="en" dirty="0"/>
              <a:t>Introduce some play</a:t>
            </a:r>
          </a:p>
          <a:p>
            <a:pPr marL="177800" lvl="0" indent="-38100" algn="l" rtl="0">
              <a:lnSpc>
                <a:spcPct val="90000"/>
              </a:lnSpc>
              <a:spcBef>
                <a:spcPts val="800"/>
              </a:spcBef>
              <a:spcAft>
                <a:spcPts val="0"/>
              </a:spcAft>
              <a:buClr>
                <a:schemeClr val="dk1"/>
              </a:buClr>
              <a:buSzPts val="2100"/>
              <a:buNone/>
            </a:pPr>
            <a:endParaRPr dirty="0"/>
          </a:p>
        </p:txBody>
      </p:sp>
    </p:spTree>
    <p:extLst>
      <p:ext uri="{BB962C8B-B14F-4D97-AF65-F5344CB8AC3E}">
        <p14:creationId xmlns:p14="http://schemas.microsoft.com/office/powerpoint/2010/main" val="24878464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102"/>
        <p:cNvGrpSpPr/>
        <p:nvPr/>
      </p:nvGrpSpPr>
      <p:grpSpPr>
        <a:xfrm>
          <a:off x="0" y="0"/>
          <a:ext cx="0" cy="0"/>
          <a:chOff x="0" y="0"/>
          <a:chExt cx="0" cy="0"/>
        </a:xfrm>
      </p:grpSpPr>
      <p:sp>
        <p:nvSpPr>
          <p:cNvPr id="2103" name="Google Shape;2103;p10"/>
          <p:cNvSpPr txBox="1">
            <a:spLocks noGrp="1"/>
          </p:cNvSpPr>
          <p:nvPr>
            <p:ph type="ctrTitle" idx="4294967295"/>
          </p:nvPr>
        </p:nvSpPr>
        <p:spPr>
          <a:xfrm>
            <a:off x="363681" y="1701799"/>
            <a:ext cx="4821238" cy="1739900"/>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200" b="1" dirty="0">
                <a:latin typeface="Arial"/>
                <a:ea typeface="Arial"/>
                <a:cs typeface="Arial"/>
                <a:sym typeface="Arial"/>
              </a:rPr>
              <a:t>LUNCH</a:t>
            </a:r>
            <a:endParaRPr sz="4200" dirty="0">
              <a:latin typeface="Arial"/>
              <a:ea typeface="Arial"/>
              <a:cs typeface="Arial"/>
              <a:sym typeface="Arial"/>
            </a:endParaRPr>
          </a:p>
        </p:txBody>
      </p:sp>
      <p:sp>
        <p:nvSpPr>
          <p:cNvPr id="2104" name="Google Shape;2104;p10"/>
          <p:cNvSpPr txBox="1">
            <a:spLocks noGrp="1"/>
          </p:cNvSpPr>
          <p:nvPr>
            <p:ph type="subTitle" idx="4294967295"/>
          </p:nvPr>
        </p:nvSpPr>
        <p:spPr>
          <a:xfrm>
            <a:off x="363681" y="3294929"/>
            <a:ext cx="4508500" cy="863600"/>
          </a:xfrm>
          <a:prstGeom prst="rect">
            <a:avLst/>
          </a:prstGeom>
          <a:noFill/>
          <a:ln>
            <a:noFill/>
          </a:ln>
        </p:spPr>
        <p:txBody>
          <a:bodyPr spcFirstLastPara="1" wrap="square" lIns="68575" tIns="34275" rIns="68575" bIns="34275" anchor="t" anchorCtr="0">
            <a:normAutofit/>
          </a:bodyPr>
          <a:lstStyle/>
          <a:p>
            <a:pPr marL="0" indent="0" algn="l">
              <a:spcBef>
                <a:spcPts val="0"/>
              </a:spcBef>
              <a:buNone/>
            </a:pPr>
            <a:r>
              <a:rPr lang="en" sz="2400" dirty="0">
                <a:latin typeface="Arial"/>
                <a:ea typeface="Arial"/>
                <a:cs typeface="Arial"/>
                <a:sym typeface="Arial"/>
              </a:rPr>
              <a:t>60</a:t>
            </a:r>
            <a:r>
              <a:rPr lang="en" sz="2400" dirty="0">
                <a:solidFill>
                  <a:srgbClr val="000000"/>
                </a:solidFill>
                <a:latin typeface="Arial"/>
                <a:ea typeface="Arial"/>
                <a:cs typeface="Arial"/>
                <a:sym typeface="Arial"/>
              </a:rPr>
              <a:t> MINUTES</a:t>
            </a:r>
            <a:r>
              <a:rPr lang="en" sz="2400" dirty="0">
                <a:solidFill>
                  <a:srgbClr val="FF0000"/>
                </a:solidFill>
                <a:latin typeface="Arial"/>
                <a:ea typeface="Arial"/>
                <a:cs typeface="Arial"/>
                <a:sym typeface="Arial"/>
              </a:rPr>
              <a:t> </a:t>
            </a:r>
            <a:endParaRPr sz="2400" dirty="0">
              <a:solidFill>
                <a:srgbClr val="FF0000"/>
              </a:solidFill>
              <a:latin typeface="Arial"/>
              <a:ea typeface="Arial"/>
              <a:cs typeface="Arial"/>
              <a:sym typeface="Arial"/>
            </a:endParaRPr>
          </a:p>
          <a:p>
            <a:pPr marL="0" lvl="0" indent="0" algn="l" rtl="0">
              <a:lnSpc>
                <a:spcPct val="90000"/>
              </a:lnSpc>
              <a:spcBef>
                <a:spcPts val="0"/>
              </a:spcBef>
              <a:spcAft>
                <a:spcPts val="0"/>
              </a:spcAft>
              <a:buClr>
                <a:schemeClr val="dk1"/>
              </a:buClr>
              <a:buSzPts val="1800"/>
              <a:buNone/>
            </a:pPr>
            <a:endParaRPr sz="1600" dirty="0">
              <a:latin typeface="Arial"/>
              <a:ea typeface="Arial"/>
              <a:cs typeface="Arial"/>
              <a:sym typeface="Arial"/>
            </a:endParaRPr>
          </a:p>
        </p:txBody>
      </p:sp>
      <p:pic>
        <p:nvPicPr>
          <p:cNvPr id="2106" name="Google Shape;2106;p10" descr="Beef and broccoli"/>
          <p:cNvPicPr preferRelativeResize="0"/>
          <p:nvPr/>
        </p:nvPicPr>
        <p:blipFill rotWithShape="1">
          <a:blip r:embed="rId3">
            <a:alphaModFix/>
          </a:blip>
          <a:srcRect r="56054"/>
          <a:stretch/>
        </p:blipFill>
        <p:spPr>
          <a:xfrm>
            <a:off x="5279514" y="0"/>
            <a:ext cx="3864490" cy="5143498"/>
          </a:xfrm>
          <a:prstGeom prst="rect">
            <a:avLst/>
          </a:prstGeom>
          <a:noFill/>
          <a:ln>
            <a:noFill/>
          </a:ln>
        </p:spPr>
      </p:pic>
      <p:pic>
        <p:nvPicPr>
          <p:cNvPr id="2" name="Picture 1">
            <a:extLst>
              <a:ext uri="{FF2B5EF4-FFF2-40B4-BE49-F238E27FC236}">
                <a16:creationId xmlns:a16="http://schemas.microsoft.com/office/drawing/2014/main" id="{616143A0-78D5-6CC5-4BD0-8DE1DB34FD93}"/>
              </a:ext>
            </a:extLst>
          </p:cNvPr>
          <p:cNvPicPr>
            <a:picLocks noChangeAspect="1"/>
          </p:cNvPicPr>
          <p:nvPr/>
        </p:nvPicPr>
        <p:blipFill>
          <a:blip r:embed="rId4"/>
          <a:stretch>
            <a:fillRect/>
          </a:stretch>
        </p:blipFill>
        <p:spPr>
          <a:xfrm>
            <a:off x="79469" y="41564"/>
            <a:ext cx="1203293" cy="416525"/>
          </a:xfrm>
          <a:prstGeom prst="rect">
            <a:avLst/>
          </a:prstGeom>
        </p:spPr>
      </p:pic>
    </p:spTree>
    <p:extLst>
      <p:ext uri="{BB962C8B-B14F-4D97-AF65-F5344CB8AC3E}">
        <p14:creationId xmlns:p14="http://schemas.microsoft.com/office/powerpoint/2010/main" val="33432449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765">
          <a:extLst>
            <a:ext uri="{FF2B5EF4-FFF2-40B4-BE49-F238E27FC236}">
              <a16:creationId xmlns:a16="http://schemas.microsoft.com/office/drawing/2014/main" id="{726D04DC-0514-38B6-53AC-156F2231FAE5}"/>
            </a:ext>
          </a:extLst>
        </p:cNvPr>
        <p:cNvGrpSpPr/>
        <p:nvPr/>
      </p:nvGrpSpPr>
      <p:grpSpPr>
        <a:xfrm>
          <a:off x="0" y="0"/>
          <a:ext cx="0" cy="0"/>
          <a:chOff x="0" y="0"/>
          <a:chExt cx="0" cy="0"/>
        </a:xfrm>
      </p:grpSpPr>
      <p:sp>
        <p:nvSpPr>
          <p:cNvPr id="1766" name="Google Shape;1766;p9">
            <a:extLst>
              <a:ext uri="{FF2B5EF4-FFF2-40B4-BE49-F238E27FC236}">
                <a16:creationId xmlns:a16="http://schemas.microsoft.com/office/drawing/2014/main" id="{CD8861C0-557F-6BEF-FD9A-55AF363F70A9}"/>
              </a:ext>
            </a:extLst>
          </p:cNvPr>
          <p:cNvSpPr txBox="1">
            <a:spLocks noGrp="1"/>
          </p:cNvSpPr>
          <p:nvPr>
            <p:ph type="ctrTitle"/>
          </p:nvPr>
        </p:nvSpPr>
        <p:spPr>
          <a:xfrm>
            <a:off x="101646" y="1514545"/>
            <a:ext cx="5104732" cy="3313120"/>
          </a:xfrm>
          <a:prstGeom prst="rect">
            <a:avLst/>
          </a:prstGeom>
          <a:noFill/>
          <a:ln>
            <a:noFill/>
          </a:ln>
        </p:spPr>
        <p:txBody>
          <a:bodyPr spcFirstLastPara="1" wrap="square" lIns="68575" tIns="34275" rIns="68575" bIns="34275" anchor="t" anchorCtr="0">
            <a:noAutofit/>
          </a:bodyPr>
          <a:lstStyle/>
          <a:p>
            <a:pPr algn="l">
              <a:lnSpc>
                <a:spcPct val="115000"/>
              </a:lnSpc>
              <a:buSzPts val="2100"/>
            </a:pPr>
            <a:r>
              <a:rPr lang="en" sz="3100" b="1">
                <a:latin typeface="Arial"/>
                <a:ea typeface="Arial"/>
                <a:cs typeface="Arial"/>
                <a:sym typeface="Arial"/>
              </a:rPr>
              <a:t>WORKSTREAMS BREAKOUT SESSIONS</a:t>
            </a:r>
            <a:endParaRPr sz="4400"/>
          </a:p>
        </p:txBody>
      </p:sp>
      <p:sp>
        <p:nvSpPr>
          <p:cNvPr id="1767" name="Google Shape;1767;p9">
            <a:extLst>
              <a:ext uri="{FF2B5EF4-FFF2-40B4-BE49-F238E27FC236}">
                <a16:creationId xmlns:a16="http://schemas.microsoft.com/office/drawing/2014/main" id="{2D36DA52-1626-CC7A-DFFA-7565355E01DB}"/>
              </a:ext>
            </a:extLst>
          </p:cNvPr>
          <p:cNvSpPr txBox="1">
            <a:spLocks noGrp="1"/>
          </p:cNvSpPr>
          <p:nvPr>
            <p:ph type="subTitle" idx="1"/>
          </p:nvPr>
        </p:nvSpPr>
        <p:spPr>
          <a:xfrm>
            <a:off x="214417" y="2924135"/>
            <a:ext cx="4507500" cy="1892930"/>
          </a:xfrm>
          <a:prstGeom prst="rect">
            <a:avLst/>
          </a:prstGeom>
          <a:noFill/>
          <a:ln>
            <a:noFill/>
          </a:ln>
        </p:spPr>
        <p:txBody>
          <a:bodyPr spcFirstLastPara="1" wrap="square" lIns="68575" tIns="34275" rIns="68575" bIns="34275" anchor="t" anchorCtr="0">
            <a:normAutofit/>
          </a:bodyPr>
          <a:lstStyle/>
          <a:p>
            <a:pPr marL="342900" lvl="0" indent="-342900" algn="l">
              <a:spcBef>
                <a:spcPts val="0"/>
              </a:spcBef>
              <a:buAutoNum type="arabicPeriod"/>
            </a:pPr>
            <a:r>
              <a:rPr lang="en-US" sz="1600" dirty="0">
                <a:latin typeface="Arial"/>
              </a:rPr>
              <a:t>Informatics health policy and governance </a:t>
            </a:r>
          </a:p>
          <a:p>
            <a:pPr marL="342900" lvl="0" indent="-342900" algn="l">
              <a:spcBef>
                <a:spcPts val="0"/>
              </a:spcBef>
              <a:buAutoNum type="arabicPeriod"/>
            </a:pPr>
            <a:r>
              <a:rPr lang="en-US" sz="1600" dirty="0">
                <a:latin typeface="Arial"/>
              </a:rPr>
              <a:t>Health Informatics workforce </a:t>
            </a:r>
          </a:p>
          <a:p>
            <a:pPr marL="342900" indent="-342900" algn="l">
              <a:spcBef>
                <a:spcPts val="0"/>
              </a:spcBef>
              <a:buFont typeface="Arial"/>
              <a:buAutoNum type="arabicPeriod"/>
            </a:pPr>
            <a:r>
              <a:rPr lang="en" sz="1600" dirty="0">
                <a:solidFill>
                  <a:schemeClr val="tx1"/>
                </a:solidFill>
                <a:latin typeface="Arial"/>
                <a:ea typeface="Arial"/>
                <a:cs typeface="Arial"/>
                <a:sym typeface="Arial"/>
              </a:rPr>
              <a:t>Information Systems and Technology </a:t>
            </a:r>
            <a:endParaRPr lang="en" sz="1600" dirty="0">
              <a:solidFill>
                <a:schemeClr val="tx1"/>
              </a:solidFill>
              <a:latin typeface="Arial"/>
              <a:ea typeface="Arial"/>
              <a:cs typeface="Arial"/>
            </a:endParaRPr>
          </a:p>
          <a:p>
            <a:pPr marL="342900" lvl="0" indent="-342900" algn="l">
              <a:spcBef>
                <a:spcPts val="0"/>
              </a:spcBef>
              <a:buAutoNum type="arabicPeriod"/>
            </a:pPr>
            <a:endParaRPr lang="en" sz="1600" dirty="0">
              <a:solidFill>
                <a:schemeClr val="tx1"/>
              </a:solidFill>
              <a:latin typeface="Arial"/>
              <a:ea typeface="Arial"/>
              <a:cs typeface="Arial"/>
            </a:endParaRPr>
          </a:p>
          <a:p>
            <a:pPr marL="0" indent="0" algn="l">
              <a:spcBef>
                <a:spcPts val="0"/>
              </a:spcBef>
            </a:pPr>
            <a:r>
              <a:rPr lang="en" sz="1600" dirty="0">
                <a:solidFill>
                  <a:schemeClr val="tx1"/>
                </a:solidFill>
                <a:latin typeface="Arial"/>
                <a:ea typeface="Arial"/>
                <a:cs typeface="Arial"/>
              </a:rPr>
              <a:t>GOAL: Produce a </a:t>
            </a:r>
            <a:r>
              <a:rPr lang="en" sz="1600" b="1" dirty="0">
                <a:solidFill>
                  <a:schemeClr val="tx1"/>
                </a:solidFill>
                <a:latin typeface="Arial"/>
                <a:ea typeface="Arial"/>
                <a:cs typeface="Arial"/>
              </a:rPr>
              <a:t>pr</a:t>
            </a:r>
            <a:r>
              <a:rPr lang="en-US" sz="1600" b="1" dirty="0" err="1">
                <a:solidFill>
                  <a:schemeClr val="tx1"/>
                </a:solidFill>
                <a:latin typeface="Arial"/>
                <a:ea typeface="Arial"/>
                <a:cs typeface="Arial"/>
              </a:rPr>
              <a:t>ioritized</a:t>
            </a:r>
            <a:r>
              <a:rPr lang="en-US" sz="1600" b="1" dirty="0">
                <a:latin typeface="Arial"/>
                <a:ea typeface="Arial"/>
                <a:cs typeface="Arial"/>
              </a:rPr>
              <a:t> lists of gaps &amp; opportunities </a:t>
            </a:r>
            <a:r>
              <a:rPr lang="en-US" sz="1600" dirty="0">
                <a:latin typeface="Arial"/>
                <a:ea typeface="Arial"/>
                <a:cs typeface="Arial"/>
              </a:rPr>
              <a:t>for capacity strengthening relevant to your workstream area</a:t>
            </a:r>
            <a:endParaRPr lang="en" sz="1600" dirty="0">
              <a:solidFill>
                <a:schemeClr val="tx1"/>
              </a:solidFill>
              <a:latin typeface="Arial"/>
              <a:ea typeface="Arial"/>
              <a:cs typeface="Arial"/>
            </a:endParaRPr>
          </a:p>
          <a:p>
            <a:pPr marL="0" indent="0" algn="l">
              <a:spcBef>
                <a:spcPts val="0"/>
              </a:spcBef>
            </a:pPr>
            <a:endParaRPr lang="en-US" sz="1600" dirty="0">
              <a:solidFill>
                <a:srgbClr val="FF0000"/>
              </a:solidFill>
              <a:latin typeface="Arial"/>
              <a:ea typeface="Arial"/>
              <a:cs typeface="Arial"/>
            </a:endParaRPr>
          </a:p>
        </p:txBody>
      </p:sp>
      <p:pic>
        <p:nvPicPr>
          <p:cNvPr id="3" name="Google Shape;2446;p10" descr="Empty orange chairs forming a circle">
            <a:extLst>
              <a:ext uri="{FF2B5EF4-FFF2-40B4-BE49-F238E27FC236}">
                <a16:creationId xmlns:a16="http://schemas.microsoft.com/office/drawing/2014/main" id="{F10114A8-7FD3-F140-DDD1-D5D54A6D010D}"/>
              </a:ext>
            </a:extLst>
          </p:cNvPr>
          <p:cNvPicPr preferRelativeResize="0"/>
          <p:nvPr/>
        </p:nvPicPr>
        <p:blipFill rotWithShape="1">
          <a:blip r:embed="rId3">
            <a:alphaModFix/>
          </a:blip>
          <a:srcRect l="-2" r="44911"/>
          <a:stretch/>
        </p:blipFill>
        <p:spPr>
          <a:xfrm>
            <a:off x="5291540" y="0"/>
            <a:ext cx="3852460" cy="5143500"/>
          </a:xfrm>
          <a:prstGeom prst="rect">
            <a:avLst/>
          </a:prstGeom>
          <a:noFill/>
          <a:ln>
            <a:noFill/>
          </a:ln>
        </p:spPr>
      </p:pic>
      <p:pic>
        <p:nvPicPr>
          <p:cNvPr id="2" name="Picture 1">
            <a:extLst>
              <a:ext uri="{FF2B5EF4-FFF2-40B4-BE49-F238E27FC236}">
                <a16:creationId xmlns:a16="http://schemas.microsoft.com/office/drawing/2014/main" id="{084B796E-C220-25A0-3FD2-7F8A277FCE8F}"/>
              </a:ext>
            </a:extLst>
          </p:cNvPr>
          <p:cNvPicPr>
            <a:picLocks noChangeAspect="1"/>
          </p:cNvPicPr>
          <p:nvPr/>
        </p:nvPicPr>
        <p:blipFill>
          <a:blip r:embed="rId4"/>
          <a:stretch>
            <a:fillRect/>
          </a:stretch>
        </p:blipFill>
        <p:spPr>
          <a:xfrm>
            <a:off x="101646" y="0"/>
            <a:ext cx="1203293" cy="416525"/>
          </a:xfrm>
          <a:prstGeom prst="rect">
            <a:avLst/>
          </a:prstGeom>
        </p:spPr>
      </p:pic>
    </p:spTree>
    <p:extLst>
      <p:ext uri="{BB962C8B-B14F-4D97-AF65-F5344CB8AC3E}">
        <p14:creationId xmlns:p14="http://schemas.microsoft.com/office/powerpoint/2010/main" val="5277762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094">
          <a:extLst>
            <a:ext uri="{FF2B5EF4-FFF2-40B4-BE49-F238E27FC236}">
              <a16:creationId xmlns:a16="http://schemas.microsoft.com/office/drawing/2014/main" id="{BFE10D6A-12A2-B1FC-2566-8004D225F00E}"/>
            </a:ext>
          </a:extLst>
        </p:cNvPr>
        <p:cNvGrpSpPr/>
        <p:nvPr/>
      </p:nvGrpSpPr>
      <p:grpSpPr>
        <a:xfrm>
          <a:off x="0" y="0"/>
          <a:ext cx="0" cy="0"/>
          <a:chOff x="0" y="0"/>
          <a:chExt cx="0" cy="0"/>
        </a:xfrm>
      </p:grpSpPr>
      <p:sp>
        <p:nvSpPr>
          <p:cNvPr id="2095" name="Google Shape;2095;g2fd338ba455_0_3657">
            <a:extLst>
              <a:ext uri="{FF2B5EF4-FFF2-40B4-BE49-F238E27FC236}">
                <a16:creationId xmlns:a16="http://schemas.microsoft.com/office/drawing/2014/main" id="{664DFC8C-72D0-823B-EF55-4DBADBB7E442}"/>
              </a:ext>
            </a:extLst>
          </p:cNvPr>
          <p:cNvSpPr txBox="1"/>
          <p:nvPr/>
        </p:nvSpPr>
        <p:spPr>
          <a:xfrm>
            <a:off x="307801" y="213201"/>
            <a:ext cx="8021400" cy="807883"/>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 sz="4800" b="1" i="0" u="none" strike="noStrike" cap="none" dirty="0">
                <a:solidFill>
                  <a:schemeClr val="tx1"/>
                </a:solidFill>
                <a:latin typeface="+mj-lt"/>
                <a:ea typeface="Calibri"/>
                <a:cs typeface="Calibri"/>
                <a:sym typeface="Calibri"/>
              </a:rPr>
              <a:t>IDEO:  Creative Spaces</a:t>
            </a:r>
            <a:endParaRPr sz="1050" b="0" i="0" u="none" strike="noStrike" cap="none" dirty="0">
              <a:solidFill>
                <a:schemeClr val="tx1"/>
              </a:solidFill>
              <a:latin typeface="+mj-lt"/>
              <a:ea typeface="Arial"/>
              <a:cs typeface="Arial"/>
              <a:sym typeface="Arial"/>
            </a:endParaRPr>
          </a:p>
        </p:txBody>
      </p:sp>
      <p:sp>
        <p:nvSpPr>
          <p:cNvPr id="2096" name="Google Shape;2096;g2fd338ba455_0_3657">
            <a:extLst>
              <a:ext uri="{FF2B5EF4-FFF2-40B4-BE49-F238E27FC236}">
                <a16:creationId xmlns:a16="http://schemas.microsoft.com/office/drawing/2014/main" id="{93657B59-A058-BA82-CCFC-A2BECA957F1A}"/>
              </a:ext>
            </a:extLst>
          </p:cNvPr>
          <p:cNvSpPr txBox="1"/>
          <p:nvPr/>
        </p:nvSpPr>
        <p:spPr>
          <a:xfrm>
            <a:off x="307801" y="4127317"/>
            <a:ext cx="5156753" cy="623217"/>
          </a:xfrm>
          <a:prstGeom prst="rect">
            <a:avLst/>
          </a:prstGeom>
          <a:noFill/>
          <a:ln>
            <a:noFill/>
          </a:ln>
        </p:spPr>
        <p:txBody>
          <a:bodyPr spcFirstLastPara="1" wrap="square" lIns="68575" tIns="34275" rIns="68575" bIns="34275" anchor="t" anchorCtr="0">
            <a:spAutoFit/>
          </a:bodyPr>
          <a:lstStyle/>
          <a:p>
            <a:pPr>
              <a:buSzPts val="1400"/>
            </a:pPr>
            <a:r>
              <a:rPr lang="en" sz="1200" b="1" i="0" u="none" strike="noStrike" cap="none" dirty="0">
                <a:solidFill>
                  <a:schemeClr val="tx1"/>
                </a:solidFill>
                <a:latin typeface="Calibri"/>
                <a:ea typeface="Calibri"/>
                <a:cs typeface="Calibri"/>
                <a:sym typeface="Calibri"/>
              </a:rPr>
              <a:t>Source: </a:t>
            </a:r>
            <a:br>
              <a:rPr lang="en" sz="1200" b="1" dirty="0">
                <a:solidFill>
                  <a:schemeClr val="tx1"/>
                </a:solidFill>
                <a:latin typeface="Calibri"/>
                <a:ea typeface="Calibri"/>
                <a:cs typeface="Calibri"/>
                <a:sym typeface="Calibri"/>
              </a:rPr>
            </a:br>
            <a:r>
              <a:rPr lang="en" sz="1200" dirty="0">
                <a:solidFill>
                  <a:srgbClr val="FFFF00"/>
                </a:solidFill>
                <a:latin typeface="Calibri"/>
                <a:ea typeface="Calibri"/>
                <a:cs typeface="Calibri"/>
                <a:sym typeface="Calibri"/>
              </a:rPr>
              <a:t> </a:t>
            </a:r>
            <a:r>
              <a:rPr lang="en" sz="1200" b="0" i="0" u="none" strike="noStrike" cap="none" dirty="0">
                <a:solidFill>
                  <a:srgbClr val="FFFF00"/>
                </a:solidFill>
                <a:latin typeface="Calibri"/>
                <a:ea typeface="Calibri"/>
                <a:cs typeface="Calibri"/>
                <a:sym typeface="Calibri"/>
              </a:rPr>
              <a:t> </a:t>
            </a:r>
            <a:r>
              <a:rPr lang="en" sz="1200" b="0" i="0" u="sng" strike="noStrike" cap="none"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https://www.ideo.com/blog/13-ways-to-make-your-workspace-more-creative</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pic>
        <p:nvPicPr>
          <p:cNvPr id="2097" name="Google Shape;2097;g2fd338ba455_0_3657">
            <a:extLst>
              <a:ext uri="{FF2B5EF4-FFF2-40B4-BE49-F238E27FC236}">
                <a16:creationId xmlns:a16="http://schemas.microsoft.com/office/drawing/2014/main" id="{3822A494-55AA-967F-1F82-5750D868C614}"/>
              </a:ext>
            </a:extLst>
          </p:cNvPr>
          <p:cNvPicPr preferRelativeResize="0"/>
          <p:nvPr/>
        </p:nvPicPr>
        <p:blipFill rotWithShape="1">
          <a:blip r:embed="rId4">
            <a:alphaModFix/>
          </a:blip>
          <a:srcRect/>
          <a:stretch/>
        </p:blipFill>
        <p:spPr>
          <a:xfrm>
            <a:off x="307801" y="1286837"/>
            <a:ext cx="5266317" cy="2709822"/>
          </a:xfrm>
          <a:prstGeom prst="rect">
            <a:avLst/>
          </a:prstGeom>
          <a:noFill/>
          <a:ln>
            <a:noFill/>
          </a:ln>
        </p:spPr>
      </p:pic>
      <p:sp>
        <p:nvSpPr>
          <p:cNvPr id="2" name="Google Shape;1865;g2fd5af0ed0b_1_892">
            <a:extLst>
              <a:ext uri="{FF2B5EF4-FFF2-40B4-BE49-F238E27FC236}">
                <a16:creationId xmlns:a16="http://schemas.microsoft.com/office/drawing/2014/main" id="{13849ADB-FC2F-6BEC-5A52-84FEE858EBA6}"/>
              </a:ext>
            </a:extLst>
          </p:cNvPr>
          <p:cNvSpPr txBox="1">
            <a:spLocks noGrp="1"/>
          </p:cNvSpPr>
          <p:nvPr/>
        </p:nvSpPr>
        <p:spPr>
          <a:xfrm>
            <a:off x="5659685" y="1021084"/>
            <a:ext cx="3442316" cy="3424307"/>
          </a:xfrm>
          <a:prstGeom prst="rect">
            <a:avLst/>
          </a:prstGeom>
          <a:noFill/>
          <a:ln>
            <a:noFill/>
          </a:ln>
        </p:spPr>
        <p:txBody>
          <a:bodyPr spcFirstLastPara="1" wrap="square" lIns="68575" tIns="34275" rIns="68575" bIns="34275" anchor="t" anchorCtr="0">
            <a:normAutofit fontScale="77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177800" lvl="0" indent="-38100" algn="l" rtl="0">
              <a:lnSpc>
                <a:spcPct val="90000"/>
              </a:lnSpc>
              <a:spcBef>
                <a:spcPts val="0"/>
              </a:spcBef>
              <a:spcAft>
                <a:spcPts val="0"/>
              </a:spcAft>
              <a:buClr>
                <a:schemeClr val="dk1"/>
              </a:buClr>
              <a:buSzPts val="2100"/>
              <a:buNone/>
            </a:pPr>
            <a:endParaRPr dirty="0"/>
          </a:p>
          <a:p>
            <a:pPr marL="177800" indent="-171450">
              <a:buSzPts val="2100"/>
            </a:pPr>
            <a:r>
              <a:rPr lang="en" dirty="0"/>
              <a:t>Install a communal table or other gathering space</a:t>
            </a:r>
          </a:p>
          <a:p>
            <a:pPr marL="177800" indent="-171450">
              <a:buSzPts val="2100"/>
            </a:pPr>
            <a:r>
              <a:rPr lang="en" dirty="0"/>
              <a:t>Make things moveable</a:t>
            </a:r>
          </a:p>
          <a:p>
            <a:pPr marL="177800" indent="-171450">
              <a:buSzPts val="2100"/>
            </a:pPr>
            <a:r>
              <a:rPr lang="en" dirty="0"/>
              <a:t>Display your values</a:t>
            </a:r>
          </a:p>
          <a:p>
            <a:pPr marL="177800" indent="-171450">
              <a:buSzPts val="2100"/>
            </a:pPr>
            <a:r>
              <a:rPr lang="en" dirty="0"/>
              <a:t>Hide the clocks</a:t>
            </a:r>
          </a:p>
          <a:p>
            <a:pPr marL="177800" indent="-171450">
              <a:buSzPts val="2100"/>
            </a:pPr>
            <a:r>
              <a:rPr lang="en" dirty="0"/>
              <a:t>Situate joy</a:t>
            </a:r>
          </a:p>
          <a:p>
            <a:pPr marL="177800" indent="-171450">
              <a:buSzPts val="2100"/>
            </a:pPr>
            <a:r>
              <a:rPr lang="en" dirty="0"/>
              <a:t>Put creative tools in the way</a:t>
            </a:r>
          </a:p>
          <a:p>
            <a:pPr marL="177800" indent="-171450">
              <a:buSzPts val="2100"/>
            </a:pPr>
            <a:r>
              <a:rPr lang="en" dirty="0"/>
              <a:t>Activate empathy</a:t>
            </a:r>
          </a:p>
          <a:p>
            <a:pPr marL="177800" indent="-171450">
              <a:buSzPts val="2100"/>
            </a:pPr>
            <a:r>
              <a:rPr lang="en" dirty="0"/>
              <a:t>Use nature to support well-being</a:t>
            </a:r>
          </a:p>
          <a:p>
            <a:pPr marL="177800" indent="-171450">
              <a:buSzPts val="2100"/>
            </a:pPr>
            <a:r>
              <a:rPr lang="en" dirty="0"/>
              <a:t>Cultivate permission</a:t>
            </a:r>
          </a:p>
          <a:p>
            <a:pPr marL="177800" indent="-171450">
              <a:buSzPts val="2100"/>
            </a:pPr>
            <a:r>
              <a:rPr lang="en" dirty="0"/>
              <a:t>Provide spaces for projects</a:t>
            </a:r>
          </a:p>
          <a:p>
            <a:pPr marL="177800" indent="-171450">
              <a:buSzPts val="2100"/>
            </a:pPr>
            <a:r>
              <a:rPr lang="en" dirty="0"/>
              <a:t>Introduce some play</a:t>
            </a:r>
          </a:p>
          <a:p>
            <a:pPr marL="177800" lvl="0" indent="-38100" algn="l" rtl="0">
              <a:lnSpc>
                <a:spcPct val="90000"/>
              </a:lnSpc>
              <a:spcBef>
                <a:spcPts val="800"/>
              </a:spcBef>
              <a:spcAft>
                <a:spcPts val="0"/>
              </a:spcAft>
              <a:buClr>
                <a:schemeClr val="dk1"/>
              </a:buClr>
              <a:buSzPts val="2100"/>
              <a:buNone/>
            </a:pPr>
            <a:endParaRPr dirty="0"/>
          </a:p>
        </p:txBody>
      </p:sp>
    </p:spTree>
    <p:extLst>
      <p:ext uri="{BB962C8B-B14F-4D97-AF65-F5344CB8AC3E}">
        <p14:creationId xmlns:p14="http://schemas.microsoft.com/office/powerpoint/2010/main" val="41949304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124">
          <a:extLst>
            <a:ext uri="{FF2B5EF4-FFF2-40B4-BE49-F238E27FC236}">
              <a16:creationId xmlns:a16="http://schemas.microsoft.com/office/drawing/2014/main" id="{08F4BD98-17B1-6ABD-C535-544AA21631C6}"/>
            </a:ext>
          </a:extLst>
        </p:cNvPr>
        <p:cNvGrpSpPr/>
        <p:nvPr/>
      </p:nvGrpSpPr>
      <p:grpSpPr>
        <a:xfrm>
          <a:off x="0" y="0"/>
          <a:ext cx="0" cy="0"/>
          <a:chOff x="0" y="0"/>
          <a:chExt cx="0" cy="0"/>
        </a:xfrm>
      </p:grpSpPr>
      <p:sp>
        <p:nvSpPr>
          <p:cNvPr id="2125" name="Google Shape;2125;p12">
            <a:extLst>
              <a:ext uri="{FF2B5EF4-FFF2-40B4-BE49-F238E27FC236}">
                <a16:creationId xmlns:a16="http://schemas.microsoft.com/office/drawing/2014/main" id="{17E47B07-7CA6-040D-E9A3-E4BA7B45D8F6}"/>
              </a:ext>
            </a:extLst>
          </p:cNvPr>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US" sz="4000" b="1" dirty="0">
                <a:latin typeface="Arial"/>
                <a:ea typeface="Arial"/>
                <a:cs typeface="Arial"/>
                <a:sym typeface="Arial"/>
              </a:rPr>
              <a:t>WORKSTREAMS FEEDBACK SESSION </a:t>
            </a:r>
            <a:endParaRPr lang="en-US" dirty="0"/>
          </a:p>
        </p:txBody>
      </p:sp>
    </p:spTree>
    <p:extLst>
      <p:ext uri="{BB962C8B-B14F-4D97-AF65-F5344CB8AC3E}">
        <p14:creationId xmlns:p14="http://schemas.microsoft.com/office/powerpoint/2010/main" val="2498877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pic>
        <p:nvPicPr>
          <p:cNvPr id="2246" name="Google Shape;2246;g2fd5af0ed0b_1_1370"/>
          <p:cNvPicPr preferRelativeResize="0"/>
          <p:nvPr/>
        </p:nvPicPr>
        <p:blipFill rotWithShape="1">
          <a:blip r:embed="rId3">
            <a:alphaModFix/>
          </a:blip>
          <a:srcRect/>
          <a:stretch/>
        </p:blipFill>
        <p:spPr>
          <a:xfrm>
            <a:off x="2899931" y="2146501"/>
            <a:ext cx="3117678" cy="2215609"/>
          </a:xfrm>
          <a:prstGeom prst="rect">
            <a:avLst/>
          </a:prstGeom>
          <a:noFill/>
          <a:ln>
            <a:noFill/>
          </a:ln>
        </p:spPr>
      </p:pic>
      <p:sp>
        <p:nvSpPr>
          <p:cNvPr id="2247" name="Google Shape;2247;g2fd5af0ed0b_1_1370"/>
          <p:cNvSpPr txBox="1">
            <a:spLocks noGrp="1"/>
          </p:cNvSpPr>
          <p:nvPr>
            <p:ph type="title"/>
          </p:nvPr>
        </p:nvSpPr>
        <p:spPr>
          <a:prstGeom prst="rect">
            <a:avLst/>
          </a:prstGeom>
          <a:noFill/>
          <a:ln>
            <a:noFill/>
          </a:ln>
        </p:spPr>
        <p:txBody>
          <a:bodyPr spcFirstLastPara="1" wrap="square" lIns="68575" tIns="34275" rIns="68575" bIns="34275" anchor="b" anchorCtr="0">
            <a:normAutofit fontScale="90000"/>
          </a:bodyPr>
          <a:lstStyle/>
          <a:p>
            <a:pPr marL="0" lvl="0" indent="0" algn="l" rtl="0">
              <a:lnSpc>
                <a:spcPct val="90000"/>
              </a:lnSpc>
              <a:spcBef>
                <a:spcPts val="0"/>
              </a:spcBef>
              <a:spcAft>
                <a:spcPts val="0"/>
              </a:spcAft>
              <a:buClr>
                <a:srgbClr val="FF0000"/>
              </a:buClr>
              <a:buSzPts val="3600"/>
              <a:buFont typeface="Calibri"/>
              <a:buNone/>
            </a:pPr>
            <a:r>
              <a:rPr lang="en" sz="3600" dirty="0"/>
              <a:t>Review process and outcomes:  </a:t>
            </a:r>
            <a:br>
              <a:rPr lang="en" sz="3600" dirty="0"/>
            </a:br>
            <a:r>
              <a:rPr lang="en" sz="3600" dirty="0"/>
              <a:t>Baseline ISHO Assessment (Expedited)</a:t>
            </a:r>
            <a:endParaRPr dirty="0"/>
          </a:p>
        </p:txBody>
      </p:sp>
      <p:sp>
        <p:nvSpPr>
          <p:cNvPr id="2248" name="Google Shape;2248;g2fd5af0ed0b_1_1370"/>
          <p:cNvSpPr txBox="1">
            <a:spLocks noGrp="1"/>
          </p:cNvSpPr>
          <p:nvPr>
            <p:ph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888888"/>
              </a:buClr>
              <a:buSzPts val="1800"/>
              <a:buNone/>
            </a:pPr>
            <a:r>
              <a:rPr lang="en"/>
              <a:t>Building an Informatics-Savvy Organization</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sp>
        <p:nvSpPr>
          <p:cNvPr id="2979" name="Google Shape;2979;p15"/>
          <p:cNvSpPr txBox="1">
            <a:spLocks noGrp="1"/>
          </p:cNvSpPr>
          <p:nvPr>
            <p:ph type="ctrTitle" idx="4294967295"/>
          </p:nvPr>
        </p:nvSpPr>
        <p:spPr>
          <a:xfrm>
            <a:off x="177713" y="936565"/>
            <a:ext cx="4822825" cy="1738312"/>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4200" b="1" dirty="0">
                <a:latin typeface="Arial"/>
                <a:ea typeface="Arial"/>
                <a:cs typeface="Arial"/>
                <a:sym typeface="Arial"/>
              </a:rPr>
              <a:t>END OF DAY EVALUATION</a:t>
            </a:r>
            <a:endParaRPr sz="4200" dirty="0">
              <a:latin typeface="Arial"/>
              <a:ea typeface="Arial"/>
              <a:cs typeface="Arial"/>
              <a:sym typeface="Arial"/>
            </a:endParaRPr>
          </a:p>
        </p:txBody>
      </p:sp>
      <p:sp>
        <p:nvSpPr>
          <p:cNvPr id="2980" name="Google Shape;2980;p15"/>
          <p:cNvSpPr txBox="1">
            <a:spLocks noGrp="1"/>
          </p:cNvSpPr>
          <p:nvPr>
            <p:ph type="subTitle" idx="4294967295"/>
          </p:nvPr>
        </p:nvSpPr>
        <p:spPr>
          <a:xfrm>
            <a:off x="257115" y="3775135"/>
            <a:ext cx="2395538" cy="863600"/>
          </a:xfrm>
          <a:prstGeom prst="rect">
            <a:avLst/>
          </a:prstGeom>
          <a:noFill/>
          <a:ln>
            <a:noFill/>
          </a:ln>
        </p:spPr>
        <p:txBody>
          <a:bodyPr spcFirstLastPara="1" wrap="square" lIns="68575" tIns="34275" rIns="68575" bIns="34275" anchor="t" anchorCtr="0">
            <a:normAutofit lnSpcReduction="10000"/>
          </a:bodyPr>
          <a:lstStyle/>
          <a:p>
            <a:pPr marL="0" indent="0" algn="l">
              <a:spcBef>
                <a:spcPts val="0"/>
              </a:spcBef>
              <a:buNone/>
            </a:pPr>
            <a:r>
              <a:rPr lang="en" sz="1600" dirty="0">
                <a:solidFill>
                  <a:srgbClr val="FF0000"/>
                </a:solidFill>
                <a:latin typeface="Arial"/>
                <a:ea typeface="Arial"/>
                <a:cs typeface="Arial"/>
                <a:sym typeface="Arial"/>
              </a:rPr>
              <a:t>// Replace this QR code with the one generated for your evaluation form. // </a:t>
            </a:r>
            <a:endParaRPr lang="en" sz="1600" dirty="0">
              <a:latin typeface="Arial"/>
              <a:ea typeface="Arial"/>
              <a:cs typeface="Arial"/>
            </a:endParaRPr>
          </a:p>
        </p:txBody>
      </p:sp>
      <p:pic>
        <p:nvPicPr>
          <p:cNvPr id="2982" name="Google Shape;2982;p15" descr="Close up of person typing"/>
          <p:cNvPicPr preferRelativeResize="0"/>
          <p:nvPr/>
        </p:nvPicPr>
        <p:blipFill rotWithShape="1">
          <a:blip r:embed="rId3">
            <a:alphaModFix/>
          </a:blip>
          <a:srcRect r="50226"/>
          <a:stretch/>
        </p:blipFill>
        <p:spPr>
          <a:xfrm>
            <a:off x="5304602" y="0"/>
            <a:ext cx="3839401" cy="5143502"/>
          </a:xfrm>
          <a:prstGeom prst="rect">
            <a:avLst/>
          </a:prstGeom>
          <a:noFill/>
          <a:ln>
            <a:noFill/>
          </a:ln>
        </p:spPr>
      </p:pic>
      <p:pic>
        <p:nvPicPr>
          <p:cNvPr id="2983" name="Google Shape;2983;p15"/>
          <p:cNvPicPr preferRelativeResize="0"/>
          <p:nvPr/>
        </p:nvPicPr>
        <p:blipFill>
          <a:blip r:embed="rId4">
            <a:alphaModFix/>
          </a:blip>
          <a:stretch>
            <a:fillRect/>
          </a:stretch>
        </p:blipFill>
        <p:spPr>
          <a:xfrm>
            <a:off x="2738595" y="2723385"/>
            <a:ext cx="1915350" cy="1915350"/>
          </a:xfrm>
          <a:prstGeom prst="rect">
            <a:avLst/>
          </a:prstGeom>
          <a:noFill/>
          <a:ln>
            <a:noFill/>
          </a:ln>
        </p:spPr>
      </p:pic>
      <p:sp>
        <p:nvSpPr>
          <p:cNvPr id="4" name="Google Shape;2980;p15">
            <a:extLst>
              <a:ext uri="{FF2B5EF4-FFF2-40B4-BE49-F238E27FC236}">
                <a16:creationId xmlns:a16="http://schemas.microsoft.com/office/drawing/2014/main" id="{6D67298B-39E1-1C74-DA66-6D889E0B73B5}"/>
              </a:ext>
            </a:extLst>
          </p:cNvPr>
          <p:cNvSpPr txBox="1">
            <a:spLocks/>
          </p:cNvSpPr>
          <p:nvPr/>
        </p:nvSpPr>
        <p:spPr>
          <a:xfrm>
            <a:off x="256797" y="2796451"/>
            <a:ext cx="2395856" cy="863400"/>
          </a:xfrm>
          <a:prstGeom prst="rect">
            <a:avLst/>
          </a:prstGeom>
          <a:noFill/>
          <a:ln>
            <a:noFill/>
          </a:ln>
        </p:spPr>
        <p:txBody>
          <a:bodyPr spcFirstLastPara="1" wrap="square" lIns="68575" tIns="34275" rIns="68575" bIns="34275" anchor="t" anchorCtr="0">
            <a:normAutofit fontScale="85000" lnSpcReduction="20000"/>
          </a:bodyPr>
          <a:lstStyle>
            <a:defPPr marR="0" lvl="0" algn="l" rtl="0">
              <a:lnSpc>
                <a:spcPct val="100000"/>
              </a:lnSpc>
              <a:spcBef>
                <a:spcPts val="0"/>
              </a:spcBef>
              <a:spcAft>
                <a:spcPts val="0"/>
              </a:spcAft>
            </a:defPPr>
            <a:lvl1pPr marL="457200" marR="0" lvl="0" indent="-36195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pPr marL="0" indent="0" algn="l">
              <a:spcBef>
                <a:spcPts val="0"/>
              </a:spcBef>
            </a:pPr>
            <a:r>
              <a:rPr lang="en" sz="1600" dirty="0">
                <a:solidFill>
                  <a:srgbClr val="FF0000"/>
                </a:solidFill>
                <a:latin typeface="Arial"/>
                <a:ea typeface="Arial"/>
                <a:cs typeface="Arial"/>
                <a:sym typeface="Arial"/>
              </a:rPr>
              <a:t>Link to EOD evaluation: </a:t>
            </a:r>
            <a:r>
              <a:rPr lang="en-US" sz="1600" dirty="0">
                <a:hlinkClick r:id="rId5"/>
              </a:rPr>
              <a:t>https://path.box.com/s/ve2wudlqp2y4cm9cmbozgq2fhpn69wyw</a:t>
            </a:r>
            <a:r>
              <a:rPr lang="en-US" sz="1600" dirty="0"/>
              <a:t> </a:t>
            </a:r>
          </a:p>
          <a:p>
            <a:pPr marL="0" indent="0" algn="l">
              <a:spcBef>
                <a:spcPts val="0"/>
              </a:spcBef>
            </a:pPr>
            <a:r>
              <a:rPr lang="en" sz="1600" dirty="0">
                <a:solidFill>
                  <a:srgbClr val="FF0000"/>
                </a:solidFill>
                <a:latin typeface="Arial"/>
                <a:ea typeface="Arial"/>
                <a:cs typeface="Arial"/>
                <a:sym typeface="Arial"/>
              </a:rPr>
              <a:t>  </a:t>
            </a:r>
            <a:endParaRPr lang="en" sz="1600" dirty="0">
              <a:latin typeface="Arial"/>
              <a:ea typeface="Arial"/>
              <a:cs typeface="Arial"/>
            </a:endParaRPr>
          </a:p>
        </p:txBody>
      </p:sp>
      <p:pic>
        <p:nvPicPr>
          <p:cNvPr id="2" name="Picture 1">
            <a:extLst>
              <a:ext uri="{FF2B5EF4-FFF2-40B4-BE49-F238E27FC236}">
                <a16:creationId xmlns:a16="http://schemas.microsoft.com/office/drawing/2014/main" id="{A1929FD9-FFFC-569F-71B9-BCC9EBC48895}"/>
              </a:ext>
            </a:extLst>
          </p:cNvPr>
          <p:cNvPicPr>
            <a:picLocks noChangeAspect="1"/>
          </p:cNvPicPr>
          <p:nvPr/>
        </p:nvPicPr>
        <p:blipFill>
          <a:blip r:embed="rId6"/>
          <a:stretch>
            <a:fillRect/>
          </a:stretch>
        </p:blipFill>
        <p:spPr>
          <a:xfrm>
            <a:off x="68836" y="24669"/>
            <a:ext cx="1203293" cy="41652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0B441-806E-04CD-AC85-42C5C768DD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79B172-FA99-542F-A427-3F784FD65A4F}"/>
              </a:ext>
            </a:extLst>
          </p:cNvPr>
          <p:cNvSpPr>
            <a:spLocks noGrp="1"/>
          </p:cNvSpPr>
          <p:nvPr>
            <p:ph type="title"/>
          </p:nvPr>
        </p:nvSpPr>
        <p:spPr>
          <a:xfrm>
            <a:off x="189329" y="41581"/>
            <a:ext cx="7886700" cy="994172"/>
          </a:xfrm>
        </p:spPr>
        <p:txBody>
          <a:bodyPr>
            <a:normAutofit fontScale="90000"/>
          </a:bodyPr>
          <a:lstStyle/>
          <a:p>
            <a:r>
              <a:rPr lang="en-US" dirty="0">
                <a:solidFill>
                  <a:srgbClr val="FF0000"/>
                </a:solidFill>
              </a:rPr>
              <a:t>End of day 2 evaluation questions</a:t>
            </a:r>
            <a:br>
              <a:rPr lang="en-US" dirty="0">
                <a:solidFill>
                  <a:srgbClr val="FF0000"/>
                </a:solidFill>
              </a:rPr>
            </a:br>
            <a:r>
              <a:rPr lang="en-US" dirty="0">
                <a:solidFill>
                  <a:srgbClr val="FF0000"/>
                </a:solidFill>
              </a:rPr>
              <a:t> </a:t>
            </a:r>
            <a:r>
              <a:rPr lang="en-US" sz="1800" i="1" dirty="0">
                <a:solidFill>
                  <a:srgbClr val="FF0000"/>
                </a:solidFill>
              </a:rPr>
              <a:t>(Upload to online survey tool like Google forms)</a:t>
            </a:r>
          </a:p>
        </p:txBody>
      </p:sp>
      <p:sp>
        <p:nvSpPr>
          <p:cNvPr id="3" name="Text Placeholder 2">
            <a:extLst>
              <a:ext uri="{FF2B5EF4-FFF2-40B4-BE49-F238E27FC236}">
                <a16:creationId xmlns:a16="http://schemas.microsoft.com/office/drawing/2014/main" id="{9E396958-CB83-73A6-719B-5CDB23D9A00E}"/>
              </a:ext>
            </a:extLst>
          </p:cNvPr>
          <p:cNvSpPr>
            <a:spLocks noGrp="1"/>
          </p:cNvSpPr>
          <p:nvPr>
            <p:ph idx="1"/>
          </p:nvPr>
        </p:nvSpPr>
        <p:spPr>
          <a:xfrm>
            <a:off x="382505" y="1049940"/>
            <a:ext cx="4472146" cy="3263504"/>
          </a:xfrm>
        </p:spPr>
        <p:txBody>
          <a:bodyPr>
            <a:noAutofit/>
          </a:bodyPr>
          <a:lstStyle/>
          <a:p>
            <a:pPr marL="342900" marR="0" lvl="0" indent="-342900">
              <a:buFont typeface="+mj-lt"/>
              <a:buAutoNum type="arabicPeriod"/>
            </a:pPr>
            <a:r>
              <a:rPr lang="en-US" sz="1100" dirty="0">
                <a:solidFill>
                  <a:srgbClr val="FF0000"/>
                </a:solidFill>
                <a:effectLst/>
                <a:latin typeface="+mj-lt"/>
                <a:ea typeface="Arial" panose="020B0604020202020204" pitchFamily="34" charset="0"/>
                <a:cs typeface="Times New Roman" panose="02020603050405020304" pitchFamily="18" charset="0"/>
              </a:rPr>
              <a:t>I was satisfied with today’s sessions overall. </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Strongly disagree</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Disagree</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Neutral</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Agree</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Strongly agree</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342900" marR="0" lvl="0" indent="-342900">
              <a:buFont typeface="+mj-lt"/>
              <a:buAutoNum type="arabicPeriod"/>
            </a:pPr>
            <a:r>
              <a:rPr lang="en-US" sz="1100" dirty="0">
                <a:solidFill>
                  <a:srgbClr val="FF0000"/>
                </a:solidFill>
                <a:effectLst/>
                <a:latin typeface="+mj-lt"/>
                <a:ea typeface="Arial" panose="020B0604020202020204" pitchFamily="34" charset="0"/>
                <a:cs typeface="Times New Roman" panose="02020603050405020304" pitchFamily="18" charset="0"/>
              </a:rPr>
              <a:t>The </a:t>
            </a:r>
            <a:r>
              <a:rPr lang="en-US" sz="1100" b="1" dirty="0">
                <a:solidFill>
                  <a:srgbClr val="FF0000"/>
                </a:solidFill>
                <a:effectLst/>
                <a:latin typeface="+mj-lt"/>
                <a:ea typeface="Arial" panose="020B0604020202020204" pitchFamily="34" charset="0"/>
                <a:cs typeface="Times New Roman" panose="02020603050405020304" pitchFamily="18" charset="0"/>
              </a:rPr>
              <a:t>Using Systems and Design Thinking for Informatics Problem Solving</a:t>
            </a:r>
            <a:r>
              <a:rPr lang="en-US" sz="1100" dirty="0">
                <a:solidFill>
                  <a:srgbClr val="FF0000"/>
                </a:solidFill>
                <a:effectLst/>
                <a:latin typeface="+mj-lt"/>
                <a:ea typeface="Arial" panose="020B0604020202020204" pitchFamily="34" charset="0"/>
                <a:cs typeface="Times New Roman" panose="02020603050405020304" pitchFamily="18" charset="0"/>
              </a:rPr>
              <a:t> session was relevant to my department/country’s needs. </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Strongly disagree</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Disagree</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Neutral</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Agree</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Font typeface="+mj-lt"/>
              <a:buAutoNum type="alphaLcPeriod"/>
            </a:pPr>
            <a:r>
              <a:rPr lang="en-US" sz="1100" dirty="0">
                <a:solidFill>
                  <a:srgbClr val="FF0000"/>
                </a:solidFill>
                <a:effectLst/>
                <a:latin typeface="+mj-lt"/>
                <a:ea typeface="Arial" panose="020B0604020202020204" pitchFamily="34" charset="0"/>
                <a:cs typeface="Times New Roman" panose="02020603050405020304" pitchFamily="18" charset="0"/>
              </a:rPr>
              <a:t>Strongly Agree</a:t>
            </a:r>
            <a:endParaRPr lang="en-US" sz="1100" dirty="0">
              <a:solidFill>
                <a:srgbClr val="FF0000"/>
              </a:solidFill>
              <a:effectLst/>
              <a:latin typeface="+mj-lt"/>
              <a:ea typeface="Calibri" panose="020F0502020204030204" pitchFamily="34" charset="0"/>
              <a:cs typeface="Times New Roman" panose="02020603050405020304" pitchFamily="18" charset="0"/>
            </a:endParaRPr>
          </a:p>
          <a:p>
            <a:pPr marL="342900" marR="0" lvl="0" indent="-342900">
              <a:buFont typeface="+mj-lt"/>
              <a:buAutoNum type="arabicPeriod"/>
            </a:pPr>
            <a:r>
              <a:rPr lang="en-US" sz="1100" dirty="0">
                <a:solidFill>
                  <a:srgbClr val="FF0000"/>
                </a:solidFill>
                <a:effectLst/>
                <a:latin typeface="+mj-lt"/>
                <a:ea typeface="Arial" panose="020B0604020202020204" pitchFamily="34" charset="0"/>
                <a:cs typeface="Times New Roman" panose="02020603050405020304" pitchFamily="18" charset="0"/>
              </a:rPr>
              <a:t>Do you have any additional feedback on the </a:t>
            </a:r>
            <a:r>
              <a:rPr lang="en-US" sz="1100" b="1" dirty="0">
                <a:solidFill>
                  <a:srgbClr val="FF0000"/>
                </a:solidFill>
                <a:effectLst/>
                <a:latin typeface="+mj-lt"/>
                <a:ea typeface="Arial" panose="020B0604020202020204" pitchFamily="34" charset="0"/>
                <a:cs typeface="Times New Roman" panose="02020603050405020304" pitchFamily="18" charset="0"/>
              </a:rPr>
              <a:t>Using Systems and Design Thinking for Informatics Problem Solving</a:t>
            </a:r>
            <a:r>
              <a:rPr lang="en-US" sz="1100" dirty="0">
                <a:solidFill>
                  <a:srgbClr val="FF0000"/>
                </a:solidFill>
                <a:effectLst/>
                <a:latin typeface="+mj-lt"/>
                <a:ea typeface="Arial" panose="020B0604020202020204" pitchFamily="34" charset="0"/>
                <a:cs typeface="Times New Roman" panose="02020603050405020304" pitchFamily="18" charset="0"/>
              </a:rPr>
              <a:t> session? (Optional)</a:t>
            </a:r>
            <a:endParaRPr lang="en-US" sz="1100" dirty="0">
              <a:solidFill>
                <a:srgbClr val="FF0000"/>
              </a:solidFill>
              <a:effectLst/>
              <a:latin typeface="+mj-lt"/>
              <a:ea typeface="Calibri" panose="020F0502020204030204" pitchFamily="34" charset="0"/>
              <a:cs typeface="Times New Roman" panose="02020603050405020304" pitchFamily="18" charset="0"/>
            </a:endParaRPr>
          </a:p>
        </p:txBody>
      </p:sp>
      <p:sp>
        <p:nvSpPr>
          <p:cNvPr id="4" name="Google Shape;2980;p15">
            <a:extLst>
              <a:ext uri="{FF2B5EF4-FFF2-40B4-BE49-F238E27FC236}">
                <a16:creationId xmlns:a16="http://schemas.microsoft.com/office/drawing/2014/main" id="{F630F982-8534-F487-7A9F-64CDB2425E9E}"/>
              </a:ext>
            </a:extLst>
          </p:cNvPr>
          <p:cNvSpPr txBox="1">
            <a:spLocks/>
          </p:cNvSpPr>
          <p:nvPr/>
        </p:nvSpPr>
        <p:spPr>
          <a:xfrm>
            <a:off x="382505" y="4869656"/>
            <a:ext cx="7194951" cy="377155"/>
          </a:xfrm>
          <a:prstGeom prst="rect">
            <a:avLst/>
          </a:prstGeom>
          <a:noFill/>
          <a:ln>
            <a:noFill/>
          </a:ln>
        </p:spPr>
        <p:txBody>
          <a:bodyPr spcFirstLastPara="1" wrap="square" lIns="68575" tIns="34275" rIns="68575" bIns="34275" anchor="t" anchorCtr="0">
            <a:normAutofit fontScale="85000" lnSpcReduction="10000"/>
          </a:bodyPr>
          <a:lstStyle>
            <a:defPPr marR="0" lvl="0" algn="l" rtl="0">
              <a:lnSpc>
                <a:spcPct val="100000"/>
              </a:lnSpc>
              <a:spcBef>
                <a:spcPts val="0"/>
              </a:spcBef>
              <a:spcAft>
                <a:spcPts val="0"/>
              </a:spcAft>
            </a:defPPr>
            <a:lvl1pPr marL="457200" marR="0" lvl="0" indent="-361950" algn="ctr" rtl="0">
              <a:lnSpc>
                <a:spcPct val="90000"/>
              </a:lnSpc>
              <a:spcBef>
                <a:spcPts val="8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1pPr>
            <a:lvl2pPr marL="914400" marR="0" lvl="1" indent="-342900"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L="1371600" marR="0" lvl="2" indent="-323850"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L="2286000" marR="0" lvl="4"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L="2743200" marR="0" lvl="5"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L="3200400" marR="0" lvl="6"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L="3657600" marR="0" lvl="7"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L="4114800" marR="0" lvl="8" indent="-317500"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pPr marL="0" indent="0" algn="l">
              <a:spcBef>
                <a:spcPts val="0"/>
              </a:spcBef>
            </a:pPr>
            <a:r>
              <a:rPr lang="en" sz="1600" dirty="0">
                <a:solidFill>
                  <a:srgbClr val="FF0000"/>
                </a:solidFill>
                <a:latin typeface="Arial"/>
                <a:ea typeface="Arial"/>
                <a:cs typeface="Arial"/>
                <a:sym typeface="Arial"/>
              </a:rPr>
              <a:t>Link to EOD evaluation: </a:t>
            </a:r>
            <a:r>
              <a:rPr lang="en-US" sz="1600" dirty="0">
                <a:solidFill>
                  <a:srgbClr val="FF0000"/>
                </a:solidFill>
                <a:latin typeface="Arial"/>
                <a:ea typeface="Arial"/>
                <a:cs typeface="Arial"/>
                <a:sym typeface="Arial"/>
                <a:hlinkClick r:id="rId3"/>
              </a:rPr>
              <a:t>https://path.box.com/s/ve2wudlqp2y4cm9cmbozgq2fhpn69wyw</a:t>
            </a:r>
            <a:r>
              <a:rPr lang="en-US" sz="1600" dirty="0">
                <a:solidFill>
                  <a:srgbClr val="FF0000"/>
                </a:solidFill>
                <a:latin typeface="Arial"/>
                <a:ea typeface="Arial"/>
                <a:cs typeface="Arial"/>
                <a:sym typeface="Arial"/>
              </a:rPr>
              <a:t>  </a:t>
            </a:r>
            <a:endParaRPr lang="en" sz="1600" dirty="0">
              <a:latin typeface="Arial"/>
              <a:ea typeface="Arial"/>
              <a:cs typeface="Arial"/>
            </a:endParaRPr>
          </a:p>
        </p:txBody>
      </p:sp>
      <p:sp>
        <p:nvSpPr>
          <p:cNvPr id="5" name="Text Placeholder 2">
            <a:extLst>
              <a:ext uri="{FF2B5EF4-FFF2-40B4-BE49-F238E27FC236}">
                <a16:creationId xmlns:a16="http://schemas.microsoft.com/office/drawing/2014/main" id="{BF2F53E0-FB2A-4B36-8F3F-F2E8F8F0AAD9}"/>
              </a:ext>
            </a:extLst>
          </p:cNvPr>
          <p:cNvSpPr txBox="1">
            <a:spLocks/>
          </p:cNvSpPr>
          <p:nvPr/>
        </p:nvSpPr>
        <p:spPr>
          <a:xfrm>
            <a:off x="4854651" y="940050"/>
            <a:ext cx="3976795" cy="3263400"/>
          </a:xfrm>
          <a:prstGeom prst="rect">
            <a:avLst/>
          </a:prstGeom>
          <a:noFill/>
          <a:ln>
            <a:noFill/>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342900" marR="0" lvl="0" indent="-342900">
              <a:buClr>
                <a:srgbClr val="FF0000"/>
              </a:buClr>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The </a:t>
            </a:r>
            <a:r>
              <a:rPr lang="en-US" sz="1050" b="1" dirty="0">
                <a:solidFill>
                  <a:srgbClr val="FF0000"/>
                </a:solidFill>
                <a:effectLst/>
                <a:latin typeface="+mj-lt"/>
                <a:ea typeface="Arial" panose="020B0604020202020204" pitchFamily="34" charset="0"/>
                <a:cs typeface="Times New Roman" panose="02020603050405020304" pitchFamily="18" charset="0"/>
              </a:rPr>
              <a:t>Four Thinking Hats </a:t>
            </a:r>
            <a:r>
              <a:rPr lang="en-US" sz="1050" dirty="0">
                <a:solidFill>
                  <a:srgbClr val="FF0000"/>
                </a:solidFill>
                <a:effectLst/>
                <a:latin typeface="+mj-lt"/>
                <a:ea typeface="Arial" panose="020B0604020202020204" pitchFamily="34" charset="0"/>
                <a:cs typeface="Times New Roman" panose="02020603050405020304" pitchFamily="18" charset="0"/>
              </a:rPr>
              <a:t>session was relevant to my department/country’s needs. </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Strongly disagree</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Disagree</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Neutral</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Agree</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Strongly Agree</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342900" marR="0" lvl="0" indent="-342900">
              <a:buClr>
                <a:srgbClr val="FF0000"/>
              </a:buClr>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Do you have any additional feedback on the </a:t>
            </a:r>
            <a:r>
              <a:rPr lang="en-US" sz="1050" b="1" dirty="0">
                <a:solidFill>
                  <a:srgbClr val="FF0000"/>
                </a:solidFill>
                <a:effectLst/>
                <a:latin typeface="+mj-lt"/>
                <a:ea typeface="Arial" panose="020B0604020202020204" pitchFamily="34" charset="0"/>
                <a:cs typeface="Times New Roman" panose="02020603050405020304" pitchFamily="18" charset="0"/>
              </a:rPr>
              <a:t>Four Thinking Hats </a:t>
            </a:r>
            <a:r>
              <a:rPr lang="en-US" sz="1050" dirty="0">
                <a:solidFill>
                  <a:srgbClr val="FF0000"/>
                </a:solidFill>
                <a:effectLst/>
                <a:latin typeface="+mj-lt"/>
                <a:ea typeface="Arial" panose="020B0604020202020204" pitchFamily="34" charset="0"/>
                <a:cs typeface="Times New Roman" panose="02020603050405020304" pitchFamily="18" charset="0"/>
              </a:rPr>
              <a:t>session? (Optional)</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342900" marR="0" lvl="0" indent="-342900">
              <a:buClr>
                <a:srgbClr val="FF0000"/>
              </a:buClr>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Which workstream breakout session did you participate in?</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Informatics health policy and governance </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Health Informatics workforce </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Information Systems and Technology</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342900" marR="0" lvl="0" indent="-342900">
              <a:buClr>
                <a:srgbClr val="FF0000"/>
              </a:buClr>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How useful were the following sessions for your country's needs? </a:t>
            </a:r>
            <a:r>
              <a:rPr lang="en-US" sz="1050" b="1" dirty="0">
                <a:solidFill>
                  <a:srgbClr val="FF0000"/>
                </a:solidFill>
                <a:effectLst/>
                <a:latin typeface="+mj-lt"/>
                <a:ea typeface="Arial" panose="020B0604020202020204" pitchFamily="34" charset="0"/>
                <a:cs typeface="Times New Roman" panose="02020603050405020304" pitchFamily="18" charset="0"/>
              </a:rPr>
              <a:t>Not useful, useful, very useful</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Using Systems and Design Thinking for Informatics Problem Solving </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Four Thinking Hats</a:t>
            </a:r>
            <a:endParaRPr lang="en-US" sz="1050" dirty="0">
              <a:solidFill>
                <a:srgbClr val="FF0000"/>
              </a:solidFill>
              <a:effectLst/>
              <a:latin typeface="+mj-lt"/>
              <a:ea typeface="Calibri" panose="020F0502020204030204" pitchFamily="34" charset="0"/>
              <a:cs typeface="Times New Roman" panose="02020603050405020304" pitchFamily="18" charset="0"/>
            </a:endParaRPr>
          </a:p>
          <a:p>
            <a:pPr marL="742950" marR="0" lvl="1" indent="-285750">
              <a:buClr>
                <a:srgbClr val="FF0000"/>
              </a:buClr>
              <a:buSzPct val="100000"/>
              <a:buFont typeface="+mj-lt"/>
              <a:buAutoNum type="arabicPeriod" startAt="4"/>
            </a:pPr>
            <a:r>
              <a:rPr lang="en-US" sz="1050" dirty="0">
                <a:solidFill>
                  <a:srgbClr val="FF0000"/>
                </a:solidFill>
                <a:effectLst/>
                <a:latin typeface="+mj-lt"/>
                <a:ea typeface="Arial" panose="020B0604020202020204" pitchFamily="34" charset="0"/>
                <a:cs typeface="Times New Roman" panose="02020603050405020304" pitchFamily="18" charset="0"/>
              </a:rPr>
              <a:t>Workstream breakout session </a:t>
            </a:r>
            <a:endParaRPr lang="en-US" sz="1050" dirty="0">
              <a:solidFill>
                <a:srgbClr val="FF0000"/>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66877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ABC0A-7465-C023-5338-F54D1BD39DF0}"/>
              </a:ext>
            </a:extLst>
          </p:cNvPr>
          <p:cNvSpPr>
            <a:spLocks noGrp="1"/>
          </p:cNvSpPr>
          <p:nvPr>
            <p:ph type="title"/>
          </p:nvPr>
        </p:nvSpPr>
        <p:spPr/>
        <p:txBody>
          <a:bodyPr/>
          <a:lstStyle/>
          <a:p>
            <a:r>
              <a:rPr lang="en-US" dirty="0"/>
              <a:t>Day Two – Wrap Up</a:t>
            </a:r>
          </a:p>
        </p:txBody>
      </p:sp>
      <p:sp>
        <p:nvSpPr>
          <p:cNvPr id="3" name="Content Placeholder 2">
            <a:extLst>
              <a:ext uri="{FF2B5EF4-FFF2-40B4-BE49-F238E27FC236}">
                <a16:creationId xmlns:a16="http://schemas.microsoft.com/office/drawing/2014/main" id="{7A44F20F-42D1-2E93-A7F5-EA1DF9494D26}"/>
              </a:ext>
            </a:extLst>
          </p:cNvPr>
          <p:cNvSpPr>
            <a:spLocks noGrp="1"/>
          </p:cNvSpPr>
          <p:nvPr>
            <p:ph idx="1"/>
          </p:nvPr>
        </p:nvSpPr>
        <p:spPr/>
        <p:txBody>
          <a:bodyPr>
            <a:normAutofit fontScale="85000" lnSpcReduction="10000"/>
          </a:bodyPr>
          <a:lstStyle/>
          <a:p>
            <a:pPr>
              <a:spcBef>
                <a:spcPts val="800"/>
              </a:spcBef>
              <a:buSzPts val="2000"/>
            </a:pPr>
            <a:r>
              <a:rPr lang="en-US" sz="2400" dirty="0">
                <a:ea typeface="Calibri"/>
              </a:rPr>
              <a:t>Q and A on any of the sessions today</a:t>
            </a:r>
            <a:br>
              <a:rPr lang="en-US" sz="2400" dirty="0">
                <a:ea typeface="Calibri"/>
              </a:rPr>
            </a:br>
            <a:endParaRPr lang="en-US" sz="2400" dirty="0">
              <a:ea typeface="Calibri"/>
            </a:endParaRPr>
          </a:p>
          <a:p>
            <a:pPr>
              <a:spcBef>
                <a:spcPts val="800"/>
              </a:spcBef>
              <a:buSzPts val="2000"/>
            </a:pPr>
            <a:r>
              <a:rPr lang="en-US" sz="2400" dirty="0">
                <a:ea typeface="Calibri"/>
              </a:rPr>
              <a:t>What to expect on Day Three </a:t>
            </a:r>
          </a:p>
          <a:p>
            <a:pPr>
              <a:spcBef>
                <a:spcPts val="800"/>
              </a:spcBef>
              <a:buSzPts val="2000"/>
            </a:pPr>
            <a:endParaRPr lang="en-US" sz="2400" dirty="0">
              <a:ea typeface="Calibri"/>
            </a:endParaRPr>
          </a:p>
          <a:p>
            <a:pPr>
              <a:spcBef>
                <a:spcPts val="800"/>
              </a:spcBef>
              <a:buSzPts val="2000"/>
            </a:pPr>
            <a:r>
              <a:rPr lang="en-US" sz="2400" dirty="0">
                <a:ea typeface="Calibri"/>
              </a:rPr>
              <a:t>Day Two reflections:</a:t>
            </a:r>
          </a:p>
          <a:p>
            <a:pPr lvl="1">
              <a:spcBef>
                <a:spcPts val="800"/>
              </a:spcBef>
              <a:buSzPts val="2000"/>
              <a:buFont typeface="Courier New" panose="02070309020205020404" pitchFamily="49" charset="0"/>
              <a:buChar char="o"/>
            </a:pPr>
            <a:r>
              <a:rPr lang="en-US" sz="2100" dirty="0">
                <a:ea typeface="Calibri"/>
              </a:rPr>
              <a:t>What did you expect?</a:t>
            </a:r>
          </a:p>
          <a:p>
            <a:pPr lvl="1">
              <a:spcBef>
                <a:spcPts val="800"/>
              </a:spcBef>
              <a:buSzPts val="2000"/>
              <a:buFont typeface="Courier New" panose="02070309020205020404" pitchFamily="49" charset="0"/>
              <a:buChar char="o"/>
            </a:pPr>
            <a:r>
              <a:rPr lang="en-US" sz="2100" dirty="0">
                <a:ea typeface="Calibri"/>
              </a:rPr>
              <a:t>Did this meet those expectations?</a:t>
            </a:r>
          </a:p>
          <a:p>
            <a:pPr lvl="1">
              <a:spcBef>
                <a:spcPts val="800"/>
              </a:spcBef>
              <a:buSzPts val="2000"/>
              <a:buFont typeface="Courier New" panose="02070309020205020404" pitchFamily="49" charset="0"/>
              <a:buChar char="o"/>
            </a:pPr>
            <a:r>
              <a:rPr lang="en-US" sz="2100" dirty="0">
                <a:ea typeface="Calibri"/>
              </a:rPr>
              <a:t>What did you learn? </a:t>
            </a:r>
          </a:p>
          <a:p>
            <a:pPr>
              <a:spcBef>
                <a:spcPts val="800"/>
              </a:spcBef>
              <a:buSzPts val="2000"/>
            </a:pPr>
            <a:endParaRPr lang="en-US" dirty="0"/>
          </a:p>
          <a:p>
            <a:pPr>
              <a:spcBef>
                <a:spcPts val="800"/>
              </a:spcBef>
            </a:pPr>
            <a:r>
              <a:rPr lang="en-US" sz="2400" dirty="0">
                <a:ea typeface="Calibri"/>
              </a:rPr>
              <a:t>Day Two evaluation – 10 minutes to complete the feedback form </a:t>
            </a:r>
            <a:endParaRPr lang="en-US" dirty="0"/>
          </a:p>
          <a:p>
            <a:endParaRPr lang="en-US" dirty="0"/>
          </a:p>
        </p:txBody>
      </p:sp>
    </p:spTree>
    <p:extLst>
      <p:ext uri="{BB962C8B-B14F-4D97-AF65-F5344CB8AC3E}">
        <p14:creationId xmlns:p14="http://schemas.microsoft.com/office/powerpoint/2010/main" val="23201056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89">
          <a:extLst>
            <a:ext uri="{FF2B5EF4-FFF2-40B4-BE49-F238E27FC236}">
              <a16:creationId xmlns:a16="http://schemas.microsoft.com/office/drawing/2014/main" id="{7622E7F2-9ADF-C186-D6D7-F3765368A6E0}"/>
            </a:ext>
          </a:extLst>
        </p:cNvPr>
        <p:cNvGrpSpPr/>
        <p:nvPr/>
      </p:nvGrpSpPr>
      <p:grpSpPr>
        <a:xfrm>
          <a:off x="0" y="0"/>
          <a:ext cx="0" cy="0"/>
          <a:chOff x="0" y="0"/>
          <a:chExt cx="0" cy="0"/>
        </a:xfrm>
      </p:grpSpPr>
      <p:sp>
        <p:nvSpPr>
          <p:cNvPr id="1192" name="Google Shape;1192;g2fd5af0ed0b_1_567">
            <a:extLst>
              <a:ext uri="{FF2B5EF4-FFF2-40B4-BE49-F238E27FC236}">
                <a16:creationId xmlns:a16="http://schemas.microsoft.com/office/drawing/2014/main" id="{FC3E79BC-B559-CE9C-C1AA-568FADAE2728}"/>
              </a:ext>
            </a:extLst>
          </p:cNvPr>
          <p:cNvSpPr txBox="1"/>
          <p:nvPr/>
        </p:nvSpPr>
        <p:spPr>
          <a:xfrm>
            <a:off x="331094" y="258223"/>
            <a:ext cx="4050945" cy="772132"/>
          </a:xfrm>
          <a:prstGeom prst="rect">
            <a:avLst/>
          </a:prstGeom>
          <a:noFill/>
          <a:ln>
            <a:noFill/>
          </a:ln>
        </p:spPr>
        <p:txBody>
          <a:bodyPr spcFirstLastPara="1" wrap="square" lIns="68550" tIns="34275" rIns="68550" bIns="34275" anchor="t" anchorCtr="0">
            <a:normAutofit/>
          </a:bodyPr>
          <a:lstStyle/>
          <a:p>
            <a:pPr marL="0" marR="0" lvl="0" indent="0" rtl="0">
              <a:lnSpc>
                <a:spcPct val="120000"/>
              </a:lnSpc>
              <a:spcBef>
                <a:spcPts val="0"/>
              </a:spcBef>
              <a:spcAft>
                <a:spcPts val="0"/>
              </a:spcAft>
              <a:buClr>
                <a:srgbClr val="FFFFFF"/>
              </a:buClr>
              <a:buSzPts val="800"/>
              <a:buFont typeface="Arial"/>
              <a:buNone/>
            </a:pPr>
            <a:r>
              <a:rPr lang="en" sz="2600" b="1" i="0" u="none" strike="noStrike" cap="none" dirty="0">
                <a:solidFill>
                  <a:schemeClr val="tx1"/>
                </a:solidFill>
                <a:latin typeface="Calibri"/>
                <a:ea typeface="Calibri"/>
                <a:cs typeface="Calibri"/>
                <a:sym typeface="Calibri"/>
              </a:rPr>
              <a:t>Key </a:t>
            </a:r>
            <a:r>
              <a:rPr lang="en" sz="500" dirty="0">
                <a:solidFill>
                  <a:schemeClr val="tx1"/>
                </a:solidFill>
                <a:ea typeface="Calibri"/>
              </a:rPr>
              <a:t> </a:t>
            </a:r>
            <a:r>
              <a:rPr lang="en" sz="2600" b="1" i="0" u="none" strike="noStrike" cap="none" dirty="0">
                <a:solidFill>
                  <a:schemeClr val="tx1"/>
                </a:solidFill>
                <a:latin typeface="Calibri"/>
                <a:ea typeface="Calibri"/>
                <a:cs typeface="Calibri"/>
                <a:sym typeface="Calibri"/>
              </a:rPr>
              <a:t>Takeaways</a:t>
            </a:r>
            <a:endParaRPr sz="2600" b="1" i="1" u="none" strike="noStrike" cap="none" dirty="0">
              <a:solidFill>
                <a:schemeClr val="tx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2D08415B-4729-4AD1-0880-995057832D43}"/>
              </a:ext>
            </a:extLst>
          </p:cNvPr>
          <p:cNvSpPr>
            <a:spLocks noGrp="1"/>
          </p:cNvSpPr>
          <p:nvPr>
            <p:ph type="body" idx="4294967295"/>
          </p:nvPr>
        </p:nvSpPr>
        <p:spPr>
          <a:xfrm>
            <a:off x="2740025" y="344488"/>
            <a:ext cx="6403975" cy="4630737"/>
          </a:xfrm>
        </p:spPr>
        <p:txBody>
          <a:bodyPr spcFirstLastPara="1" wrap="square" lIns="68575" tIns="34275" rIns="68575" bIns="34275" anchor="t" anchorCtr="0">
            <a:noAutofit/>
          </a:bodyPr>
          <a:lstStyle/>
          <a:p>
            <a:pPr marL="139700" indent="0">
              <a:lnSpc>
                <a:spcPct val="100000"/>
              </a:lnSpc>
              <a:spcBef>
                <a:spcPts val="0"/>
              </a:spcBef>
              <a:buNone/>
            </a:pPr>
            <a:endParaRPr lang="en-US" sz="1200" dirty="0">
              <a:solidFill>
                <a:srgbClr val="000000"/>
              </a:solidFill>
              <a:latin typeface="Arial"/>
              <a:cs typeface="Arial"/>
            </a:endParaRPr>
          </a:p>
          <a:p>
            <a:pPr marL="139700" indent="0">
              <a:buNone/>
            </a:pPr>
            <a:endParaRPr lang="en-US" sz="1800" dirty="0">
              <a:latin typeface="Arial"/>
            </a:endParaRPr>
          </a:p>
        </p:txBody>
      </p:sp>
    </p:spTree>
    <p:extLst>
      <p:ext uri="{BB962C8B-B14F-4D97-AF65-F5344CB8AC3E}">
        <p14:creationId xmlns:p14="http://schemas.microsoft.com/office/powerpoint/2010/main" val="2083317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10"/>
          <p:cNvSpPr txBox="1">
            <a:spLocks noGrp="1"/>
          </p:cNvSpPr>
          <p:nvPr>
            <p:ph type="ctrTitle" idx="4294967295"/>
          </p:nvPr>
        </p:nvSpPr>
        <p:spPr>
          <a:xfrm>
            <a:off x="270744" y="1258480"/>
            <a:ext cx="4821238" cy="1738312"/>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US" sz="3500" b="1" dirty="0">
                <a:latin typeface="Arial"/>
                <a:ea typeface="Arial"/>
                <a:cs typeface="Arial"/>
                <a:sym typeface="Arial"/>
              </a:rPr>
              <a:t>BREAKOUT SLIDE</a:t>
            </a:r>
            <a:endParaRPr lang="en-US" sz="3500" b="1" dirty="0">
              <a:latin typeface="Arial"/>
              <a:ea typeface="Arial"/>
              <a:cs typeface="Arial"/>
            </a:endParaRPr>
          </a:p>
        </p:txBody>
      </p:sp>
      <p:pic>
        <p:nvPicPr>
          <p:cNvPr id="2446" name="Google Shape;2446;p10" descr="Empty orange chairs forming a circle"/>
          <p:cNvPicPr preferRelativeResize="0"/>
          <p:nvPr/>
        </p:nvPicPr>
        <p:blipFill rotWithShape="1">
          <a:blip r:embed="rId3">
            <a:alphaModFix/>
          </a:blip>
          <a:srcRect l="-2" r="44911"/>
          <a:stretch/>
        </p:blipFill>
        <p:spPr>
          <a:xfrm>
            <a:off x="5291540" y="0"/>
            <a:ext cx="3852460" cy="5143500"/>
          </a:xfrm>
          <a:prstGeom prst="rect">
            <a:avLst/>
          </a:prstGeom>
          <a:noFill/>
          <a:ln>
            <a:noFill/>
          </a:ln>
        </p:spPr>
      </p:pic>
      <p:pic>
        <p:nvPicPr>
          <p:cNvPr id="2" name="Picture 1">
            <a:extLst>
              <a:ext uri="{FF2B5EF4-FFF2-40B4-BE49-F238E27FC236}">
                <a16:creationId xmlns:a16="http://schemas.microsoft.com/office/drawing/2014/main" id="{05DC4308-8AE1-921A-32AB-B05DFCA8B1F3}"/>
              </a:ext>
            </a:extLst>
          </p:cNvPr>
          <p:cNvPicPr>
            <a:picLocks noChangeAspect="1"/>
          </p:cNvPicPr>
          <p:nvPr/>
        </p:nvPicPr>
        <p:blipFill>
          <a:blip r:embed="rId4"/>
          <a:stretch>
            <a:fillRect/>
          </a:stretch>
        </p:blipFill>
        <p:spPr>
          <a:xfrm>
            <a:off x="79469" y="41564"/>
            <a:ext cx="1203293" cy="416525"/>
          </a:xfrm>
          <a:prstGeom prst="rect">
            <a:avLst/>
          </a:prstGeom>
        </p:spPr>
      </p:pic>
    </p:spTree>
    <p:extLst>
      <p:ext uri="{BB962C8B-B14F-4D97-AF65-F5344CB8AC3E}">
        <p14:creationId xmlns:p14="http://schemas.microsoft.com/office/powerpoint/2010/main" val="32217969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14"/>
          <p:cNvSpPr txBox="1">
            <a:spLocks noGrp="1"/>
          </p:cNvSpPr>
          <p:nvPr>
            <p:ph type="ctrTitle" idx="4294967295"/>
          </p:nvPr>
        </p:nvSpPr>
        <p:spPr>
          <a:xfrm>
            <a:off x="383129" y="1649413"/>
            <a:ext cx="5060950" cy="1738312"/>
          </a:xfrm>
          <a:prstGeom prst="rect">
            <a:avLst/>
          </a:prstGeom>
          <a:noFill/>
          <a:ln>
            <a:noFill/>
          </a:ln>
        </p:spPr>
        <p:txBody>
          <a:bodyPr spcFirstLastPara="1" wrap="square" lIns="68575" tIns="34275" rIns="68575" bIns="34275" anchor="t" anchorCtr="0">
            <a:noAutofit/>
          </a:bodyPr>
          <a:lstStyle/>
          <a:p>
            <a:pPr marL="0" lvl="0" indent="0" algn="l" rtl="0">
              <a:lnSpc>
                <a:spcPct val="115000"/>
              </a:lnSpc>
              <a:spcBef>
                <a:spcPts val="0"/>
              </a:spcBef>
              <a:spcAft>
                <a:spcPts val="0"/>
              </a:spcAft>
              <a:buClr>
                <a:schemeClr val="dk1"/>
              </a:buClr>
              <a:buSzPts val="2100"/>
              <a:buFont typeface="Calibri"/>
              <a:buNone/>
            </a:pPr>
            <a:r>
              <a:rPr lang="en" sz="2900" b="1" dirty="0">
                <a:latin typeface="Arial"/>
                <a:ea typeface="Arial"/>
                <a:cs typeface="Arial"/>
                <a:sym typeface="Arial"/>
              </a:rPr>
              <a:t> </a:t>
            </a:r>
            <a:br>
              <a:rPr lang="en" sz="2900" b="1" dirty="0">
                <a:latin typeface="Arial"/>
                <a:ea typeface="Arial"/>
                <a:cs typeface="Arial"/>
              </a:rPr>
            </a:br>
            <a:r>
              <a:rPr lang="en" sz="2900" b="1" dirty="0">
                <a:latin typeface="Arial"/>
                <a:ea typeface="Arial"/>
                <a:cs typeface="Arial"/>
                <a:sym typeface="Arial"/>
              </a:rPr>
              <a:t>Q&amp;A SLIDE</a:t>
            </a:r>
            <a:endParaRPr sz="4400" dirty="0"/>
          </a:p>
        </p:txBody>
      </p:sp>
      <p:pic>
        <p:nvPicPr>
          <p:cNvPr id="2144" name="Google Shape;2144;p14" descr="Wooden blocks with question marks"/>
          <p:cNvPicPr preferRelativeResize="0"/>
          <p:nvPr/>
        </p:nvPicPr>
        <p:blipFill rotWithShape="1">
          <a:blip r:embed="rId3">
            <a:alphaModFix/>
          </a:blip>
          <a:srcRect r="49248"/>
          <a:stretch/>
        </p:blipFill>
        <p:spPr>
          <a:xfrm>
            <a:off x="5228403" y="0"/>
            <a:ext cx="3915597" cy="5143500"/>
          </a:xfrm>
          <a:prstGeom prst="rect">
            <a:avLst/>
          </a:prstGeom>
          <a:noFill/>
          <a:ln>
            <a:noFill/>
          </a:ln>
        </p:spPr>
      </p:pic>
      <p:pic>
        <p:nvPicPr>
          <p:cNvPr id="2" name="Picture 1">
            <a:extLst>
              <a:ext uri="{FF2B5EF4-FFF2-40B4-BE49-F238E27FC236}">
                <a16:creationId xmlns:a16="http://schemas.microsoft.com/office/drawing/2014/main" id="{AC8AB951-CA81-52B1-1D6D-9EA2350436A1}"/>
              </a:ext>
            </a:extLst>
          </p:cNvPr>
          <p:cNvPicPr>
            <a:picLocks noChangeAspect="1"/>
          </p:cNvPicPr>
          <p:nvPr/>
        </p:nvPicPr>
        <p:blipFill>
          <a:blip r:embed="rId4"/>
          <a:stretch>
            <a:fillRect/>
          </a:stretch>
        </p:blipFill>
        <p:spPr>
          <a:xfrm>
            <a:off x="79469" y="41564"/>
            <a:ext cx="1203293" cy="416525"/>
          </a:xfrm>
          <a:prstGeom prst="rect">
            <a:avLst/>
          </a:prstGeom>
        </p:spPr>
      </p:pic>
    </p:spTree>
    <p:extLst>
      <p:ext uri="{BB962C8B-B14F-4D97-AF65-F5344CB8AC3E}">
        <p14:creationId xmlns:p14="http://schemas.microsoft.com/office/powerpoint/2010/main" val="32616893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458"/>
        <p:cNvGrpSpPr/>
        <p:nvPr/>
      </p:nvGrpSpPr>
      <p:grpSpPr>
        <a:xfrm>
          <a:off x="0" y="0"/>
          <a:ext cx="0" cy="0"/>
          <a:chOff x="0" y="0"/>
          <a:chExt cx="0" cy="0"/>
        </a:xfrm>
      </p:grpSpPr>
      <p:sp>
        <p:nvSpPr>
          <p:cNvPr id="2459" name="Google Shape;2459;p12"/>
          <p:cNvSpPr txBox="1">
            <a:spLocks noGrp="1"/>
          </p:cNvSpPr>
          <p:nvPr>
            <p:ph type="ctrTitle" idx="4294967295"/>
          </p:nvPr>
        </p:nvSpPr>
        <p:spPr>
          <a:xfrm>
            <a:off x="306503" y="1561755"/>
            <a:ext cx="4821238" cy="1739900"/>
          </a:xfrm>
          <a:prstGeom prst="rect">
            <a:avLst/>
          </a:prstGeom>
          <a:noFill/>
          <a:ln>
            <a:noFill/>
          </a:ln>
        </p:spPr>
        <p:txBody>
          <a:bodyPr spcFirstLastPara="1" wrap="square" lIns="68575" tIns="34275" rIns="68575" bIns="34275" anchor="t" anchorCtr="0">
            <a:noAutofit/>
          </a:bodyPr>
          <a:lstStyle/>
          <a:p>
            <a:pPr algn="l">
              <a:lnSpc>
                <a:spcPct val="115000"/>
              </a:lnSpc>
              <a:buSzPts val="2100"/>
            </a:pPr>
            <a:r>
              <a:rPr lang="en-US" sz="4200" b="1" dirty="0">
                <a:latin typeface="Arial"/>
                <a:ea typeface="Arial"/>
                <a:cs typeface="Arial"/>
                <a:sym typeface="Arial"/>
              </a:rPr>
              <a:t>READOUT + REFLECTIONS</a:t>
            </a:r>
            <a:br>
              <a:rPr lang="en-US" sz="4200" b="1" dirty="0">
                <a:latin typeface="Arial"/>
                <a:ea typeface="Arial"/>
                <a:cs typeface="Arial"/>
              </a:rPr>
            </a:br>
            <a:r>
              <a:rPr lang="en-US" sz="4200" b="1" dirty="0">
                <a:latin typeface="Arial"/>
                <a:ea typeface="Arial"/>
                <a:cs typeface="Arial"/>
              </a:rPr>
              <a:t>SLIDE</a:t>
            </a:r>
            <a:endParaRPr sz="4200" dirty="0">
              <a:latin typeface="Arial"/>
              <a:ea typeface="Arial"/>
              <a:cs typeface="Arial"/>
              <a:sym typeface="Arial"/>
            </a:endParaRPr>
          </a:p>
        </p:txBody>
      </p:sp>
      <p:pic>
        <p:nvPicPr>
          <p:cNvPr id="2461" name="Google Shape;2461;p12" descr="The surface of the water with ripple"/>
          <p:cNvPicPr preferRelativeResize="0"/>
          <p:nvPr/>
        </p:nvPicPr>
        <p:blipFill rotWithShape="1">
          <a:blip r:embed="rId3">
            <a:alphaModFix/>
          </a:blip>
          <a:srcRect r="58204"/>
          <a:stretch/>
        </p:blipFill>
        <p:spPr>
          <a:xfrm>
            <a:off x="5323101" y="0"/>
            <a:ext cx="3820899" cy="5143500"/>
          </a:xfrm>
          <a:prstGeom prst="rect">
            <a:avLst/>
          </a:prstGeom>
          <a:noFill/>
          <a:ln>
            <a:noFill/>
          </a:ln>
        </p:spPr>
      </p:pic>
      <p:pic>
        <p:nvPicPr>
          <p:cNvPr id="2" name="Picture 1">
            <a:extLst>
              <a:ext uri="{FF2B5EF4-FFF2-40B4-BE49-F238E27FC236}">
                <a16:creationId xmlns:a16="http://schemas.microsoft.com/office/drawing/2014/main" id="{3410C2F1-BBE4-26CD-2EE6-8F5B6AEC1802}"/>
              </a:ext>
            </a:extLst>
          </p:cNvPr>
          <p:cNvPicPr>
            <a:picLocks noChangeAspect="1"/>
          </p:cNvPicPr>
          <p:nvPr/>
        </p:nvPicPr>
        <p:blipFill>
          <a:blip r:embed="rId4"/>
          <a:stretch>
            <a:fillRect/>
          </a:stretch>
        </p:blipFill>
        <p:spPr>
          <a:xfrm>
            <a:off x="79469" y="41564"/>
            <a:ext cx="1203293" cy="416525"/>
          </a:xfrm>
          <a:prstGeom prst="rect">
            <a:avLst/>
          </a:prstGeom>
        </p:spPr>
      </p:pic>
    </p:spTree>
    <p:extLst>
      <p:ext uri="{BB962C8B-B14F-4D97-AF65-F5344CB8AC3E}">
        <p14:creationId xmlns:p14="http://schemas.microsoft.com/office/powerpoint/2010/main" val="38674390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124">
          <a:extLst>
            <a:ext uri="{FF2B5EF4-FFF2-40B4-BE49-F238E27FC236}">
              <a16:creationId xmlns:a16="http://schemas.microsoft.com/office/drawing/2014/main" id="{EE80F064-32B3-05FF-D9AC-AE4BCBF0D1FC}"/>
            </a:ext>
          </a:extLst>
        </p:cNvPr>
        <p:cNvGrpSpPr/>
        <p:nvPr/>
      </p:nvGrpSpPr>
      <p:grpSpPr>
        <a:xfrm>
          <a:off x="0" y="0"/>
          <a:ext cx="0" cy="0"/>
          <a:chOff x="0" y="0"/>
          <a:chExt cx="0" cy="0"/>
        </a:xfrm>
      </p:grpSpPr>
      <p:sp>
        <p:nvSpPr>
          <p:cNvPr id="2125" name="Google Shape;2125;p12">
            <a:extLst>
              <a:ext uri="{FF2B5EF4-FFF2-40B4-BE49-F238E27FC236}">
                <a16:creationId xmlns:a16="http://schemas.microsoft.com/office/drawing/2014/main" id="{ABAB3A23-9FA7-840C-9810-AEAD222C78D1}"/>
              </a:ext>
            </a:extLst>
          </p:cNvPr>
          <p:cNvSpPr txBox="1">
            <a:spLocks noGrp="1"/>
          </p:cNvSpPr>
          <p:nvPr>
            <p:ph type="title"/>
          </p:nvPr>
        </p:nvSpPr>
        <p:spPr>
          <a:prstGeom prst="rect">
            <a:avLst/>
          </a:prstGeom>
          <a:no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Clr>
                <a:schemeClr val="dk1"/>
              </a:buClr>
              <a:buSzPts val="2100"/>
              <a:buFont typeface="Calibri"/>
              <a:buNone/>
            </a:pPr>
            <a:r>
              <a:rPr lang="en-US" sz="4000" b="1" dirty="0">
                <a:latin typeface="Arial"/>
                <a:ea typeface="Arial"/>
                <a:cs typeface="Arial"/>
                <a:sym typeface="Arial"/>
              </a:rPr>
              <a:t>Appendix </a:t>
            </a:r>
            <a:br>
              <a:rPr lang="en-US" sz="4000" b="1" dirty="0">
                <a:latin typeface="Arial"/>
                <a:ea typeface="Arial"/>
                <a:cs typeface="Arial"/>
                <a:sym typeface="Arial"/>
              </a:rPr>
            </a:br>
            <a:r>
              <a:rPr lang="en-US" sz="4000" b="1" dirty="0">
                <a:latin typeface="Arial"/>
                <a:ea typeface="Arial"/>
                <a:cs typeface="Arial"/>
                <a:sym typeface="Arial"/>
              </a:rPr>
              <a:t>Session Guide: Marshmallow challenge</a:t>
            </a:r>
            <a:endParaRPr lang="en-US" dirty="0"/>
          </a:p>
        </p:txBody>
      </p:sp>
    </p:spTree>
    <p:extLst>
      <p:ext uri="{BB962C8B-B14F-4D97-AF65-F5344CB8AC3E}">
        <p14:creationId xmlns:p14="http://schemas.microsoft.com/office/powerpoint/2010/main" val="6708944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73E07-40C8-8A45-95AC-A1101D94179F}"/>
              </a:ext>
            </a:extLst>
          </p:cNvPr>
          <p:cNvSpPr>
            <a:spLocks noGrp="1"/>
          </p:cNvSpPr>
          <p:nvPr>
            <p:ph type="ctrTitle"/>
          </p:nvPr>
        </p:nvSpPr>
        <p:spPr>
          <a:xfrm>
            <a:off x="3452601" y="3556462"/>
            <a:ext cx="5122140" cy="646523"/>
          </a:xfrm>
        </p:spPr>
        <p:txBody>
          <a:bodyPr>
            <a:normAutofit fontScale="90000"/>
          </a:bodyPr>
          <a:lstStyle/>
          <a:p>
            <a:pPr algn="l"/>
            <a:r>
              <a:rPr lang="en-US" sz="2775" b="1">
                <a:solidFill>
                  <a:srgbClr val="FFFFFF"/>
                </a:solidFill>
              </a:rPr>
              <a:t>Process for Marshmallow Challenge</a:t>
            </a:r>
          </a:p>
        </p:txBody>
      </p:sp>
      <p:sp>
        <p:nvSpPr>
          <p:cNvPr id="3" name="Subtitle 2">
            <a:extLst>
              <a:ext uri="{FF2B5EF4-FFF2-40B4-BE49-F238E27FC236}">
                <a16:creationId xmlns:a16="http://schemas.microsoft.com/office/drawing/2014/main" id="{16130F98-807B-DA49-985B-68785D6C8A70}"/>
              </a:ext>
            </a:extLst>
          </p:cNvPr>
          <p:cNvSpPr>
            <a:spLocks noGrp="1"/>
          </p:cNvSpPr>
          <p:nvPr>
            <p:ph type="subTitle" idx="1"/>
          </p:nvPr>
        </p:nvSpPr>
        <p:spPr>
          <a:xfrm>
            <a:off x="3452601" y="4379263"/>
            <a:ext cx="5122140" cy="302812"/>
          </a:xfrm>
        </p:spPr>
        <p:txBody>
          <a:bodyPr>
            <a:normAutofit/>
          </a:bodyPr>
          <a:lstStyle/>
          <a:p>
            <a:pPr algn="l"/>
            <a:r>
              <a:rPr lang="en-US" sz="1350" dirty="0">
                <a:solidFill>
                  <a:srgbClr val="E7E6E6"/>
                </a:solidFill>
              </a:rPr>
              <a:t>I-LEAD Training</a:t>
            </a:r>
          </a:p>
        </p:txBody>
      </p:sp>
      <p:pic>
        <p:nvPicPr>
          <p:cNvPr id="11" name="Picture 10">
            <a:extLst>
              <a:ext uri="{FF2B5EF4-FFF2-40B4-BE49-F238E27FC236}">
                <a16:creationId xmlns:a16="http://schemas.microsoft.com/office/drawing/2014/main" id="{D2BAD1FC-CC4E-9C40-A4A2-AFEDCA10687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artisticMarker/>
                    </a14:imgEffect>
                    <a14:imgEffect>
                      <a14:saturation sat="0"/>
                    </a14:imgEffect>
                  </a14:imgLayer>
                </a14:imgProps>
              </a:ext>
              <a:ext uri="{28A0092B-C50C-407E-A947-70E740481C1C}">
                <a14:useLocalDpi xmlns:a14="http://schemas.microsoft.com/office/drawing/2010/main"/>
              </a:ext>
            </a:extLst>
          </a:blip>
          <a:srcRect/>
          <a:stretch/>
        </p:blipFill>
        <p:spPr>
          <a:xfrm rot="5400000">
            <a:off x="111686" y="360493"/>
            <a:ext cx="3083492" cy="2845104"/>
          </a:xfrm>
          <a:prstGeom prst="rect">
            <a:avLst/>
          </a:prstGeom>
        </p:spPr>
      </p:pic>
      <p:pic>
        <p:nvPicPr>
          <p:cNvPr id="6" name="Picture 5">
            <a:extLst>
              <a:ext uri="{FF2B5EF4-FFF2-40B4-BE49-F238E27FC236}">
                <a16:creationId xmlns:a16="http://schemas.microsoft.com/office/drawing/2014/main" id="{BD6BA81F-400D-5F4A-86A7-04E2760F92A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artisticMarker/>
                    </a14:imgEffect>
                    <a14:imgEffect>
                      <a14:saturation sat="0"/>
                    </a14:imgEffect>
                  </a14:imgLayer>
                </a14:imgProps>
              </a:ext>
              <a:ext uri="{28A0092B-C50C-407E-A947-70E740481C1C}">
                <a14:useLocalDpi xmlns:a14="http://schemas.microsoft.com/office/drawing/2010/main"/>
              </a:ext>
            </a:extLst>
          </a:blip>
          <a:srcRect/>
          <a:stretch/>
        </p:blipFill>
        <p:spPr>
          <a:xfrm>
            <a:off x="3146219" y="241301"/>
            <a:ext cx="2848178" cy="1507913"/>
          </a:xfrm>
          <a:prstGeom prst="rect">
            <a:avLst/>
          </a:prstGeom>
        </p:spPr>
      </p:pic>
      <p:pic>
        <p:nvPicPr>
          <p:cNvPr id="9" name="Picture 8">
            <a:extLst>
              <a:ext uri="{FF2B5EF4-FFF2-40B4-BE49-F238E27FC236}">
                <a16:creationId xmlns:a16="http://schemas.microsoft.com/office/drawing/2014/main" id="{788B9EDE-C2A1-FB4F-9B45-ECD7725A406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artisticMarker/>
                    </a14:imgEffect>
                    <a14:imgEffect>
                      <a14:saturation sat="0"/>
                    </a14:imgEffect>
                  </a14:imgLayer>
                </a14:imgProps>
              </a:ext>
              <a:ext uri="{28A0092B-C50C-407E-A947-70E740481C1C}">
                <a14:useLocalDpi xmlns:a14="http://schemas.microsoft.com/office/drawing/2010/main"/>
              </a:ext>
            </a:extLst>
          </a:blip>
          <a:srcRect b="-2"/>
          <a:stretch/>
        </p:blipFill>
        <p:spPr>
          <a:xfrm rot="5400000">
            <a:off x="3810494" y="1148714"/>
            <a:ext cx="1510353" cy="2846070"/>
          </a:xfrm>
          <a:prstGeom prst="rect">
            <a:avLst/>
          </a:prstGeom>
        </p:spPr>
      </p:pic>
      <p:pic>
        <p:nvPicPr>
          <p:cNvPr id="7" name="Picture 6">
            <a:extLst>
              <a:ext uri="{FF2B5EF4-FFF2-40B4-BE49-F238E27FC236}">
                <a16:creationId xmlns:a16="http://schemas.microsoft.com/office/drawing/2014/main" id="{296959B9-5EF9-814B-BB84-DD3AAA88DCD4}"/>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artisticMarker/>
                    </a14:imgEffect>
                    <a14:imgEffect>
                      <a14:saturation sat="0"/>
                    </a14:imgEffect>
                  </a14:imgLayer>
                </a14:imgProps>
              </a:ext>
              <a:ext uri="{28A0092B-C50C-407E-A947-70E740481C1C}">
                <a14:useLocalDpi xmlns:a14="http://schemas.microsoft.com/office/drawing/2010/main"/>
              </a:ext>
            </a:extLst>
          </a:blip>
          <a:srcRect b="-3"/>
          <a:stretch/>
        </p:blipFill>
        <p:spPr>
          <a:xfrm>
            <a:off x="6064632" y="241300"/>
            <a:ext cx="2848488" cy="3083491"/>
          </a:xfrm>
          <a:prstGeom prst="rect">
            <a:avLst/>
          </a:prstGeom>
        </p:spPr>
      </p:pic>
      <p:pic>
        <p:nvPicPr>
          <p:cNvPr id="5" name="Picture 4">
            <a:extLst>
              <a:ext uri="{FF2B5EF4-FFF2-40B4-BE49-F238E27FC236}">
                <a16:creationId xmlns:a16="http://schemas.microsoft.com/office/drawing/2014/main" id="{0E509791-587B-6F44-923F-A3952438F78B}"/>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artisticMarker/>
                    </a14:imgEffect>
                    <a14:imgEffect>
                      <a14:saturation sat="0"/>
                    </a14:imgEffect>
                  </a14:imgLayer>
                </a14:imgProps>
              </a:ext>
              <a:ext uri="{28A0092B-C50C-407E-A947-70E740481C1C}">
                <a14:useLocalDpi xmlns:a14="http://schemas.microsoft.com/office/drawing/2010/main"/>
              </a:ext>
            </a:extLst>
          </a:blip>
          <a:srcRect/>
          <a:stretch/>
        </p:blipFill>
        <p:spPr>
          <a:xfrm>
            <a:off x="230880" y="3394287"/>
            <a:ext cx="2846070" cy="1507913"/>
          </a:xfrm>
          <a:prstGeom prst="rect">
            <a:avLst/>
          </a:prstGeom>
        </p:spPr>
      </p:pic>
    </p:spTree>
    <p:extLst>
      <p:ext uri="{BB962C8B-B14F-4D97-AF65-F5344CB8AC3E}">
        <p14:creationId xmlns:p14="http://schemas.microsoft.com/office/powerpoint/2010/main" val="11245105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E630F-16EA-DE4A-A4B7-0F3EAB85F779}"/>
              </a:ext>
            </a:extLst>
          </p:cNvPr>
          <p:cNvSpPr>
            <a:spLocks noGrp="1"/>
          </p:cNvSpPr>
          <p:nvPr>
            <p:ph type="title"/>
          </p:nvPr>
        </p:nvSpPr>
        <p:spPr/>
        <p:txBody>
          <a:bodyPr/>
          <a:lstStyle/>
          <a:p>
            <a:r>
              <a:rPr lang="en-US" dirty="0"/>
              <a:t>Application of Lessons Learned</a:t>
            </a:r>
          </a:p>
        </p:txBody>
      </p:sp>
      <p:sp>
        <p:nvSpPr>
          <p:cNvPr id="3" name="Content Placeholder 2">
            <a:extLst>
              <a:ext uri="{FF2B5EF4-FFF2-40B4-BE49-F238E27FC236}">
                <a16:creationId xmlns:a16="http://schemas.microsoft.com/office/drawing/2014/main" id="{2F8EE192-AEED-5F42-AF3A-A864BF2F74E8}"/>
              </a:ext>
            </a:extLst>
          </p:cNvPr>
          <p:cNvSpPr>
            <a:spLocks noGrp="1"/>
          </p:cNvSpPr>
          <p:nvPr>
            <p:ph idx="1"/>
          </p:nvPr>
        </p:nvSpPr>
        <p:spPr/>
        <p:txBody>
          <a:bodyPr/>
          <a:lstStyle/>
          <a:p>
            <a:r>
              <a:rPr lang="en-US" dirty="0"/>
              <a:t>Team work</a:t>
            </a:r>
          </a:p>
          <a:p>
            <a:r>
              <a:rPr lang="en-US" dirty="0"/>
              <a:t>Communication</a:t>
            </a:r>
          </a:p>
          <a:p>
            <a:r>
              <a:rPr lang="en-US" dirty="0"/>
              <a:t>Problem solving, systems thinking</a:t>
            </a:r>
          </a:p>
          <a:p>
            <a:r>
              <a:rPr lang="en-US" dirty="0"/>
              <a:t>Design thinking (fail fast, learn fast)</a:t>
            </a:r>
          </a:p>
        </p:txBody>
      </p:sp>
    </p:spTree>
    <p:extLst>
      <p:ext uri="{BB962C8B-B14F-4D97-AF65-F5344CB8AC3E}">
        <p14:creationId xmlns:p14="http://schemas.microsoft.com/office/powerpoint/2010/main" val="4239721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a:extLst>
            <a:ext uri="{FF2B5EF4-FFF2-40B4-BE49-F238E27FC236}">
              <a16:creationId xmlns:a16="http://schemas.microsoft.com/office/drawing/2014/main" id="{87B50B81-1B1B-E467-AF7F-110A3523B746}"/>
            </a:ext>
          </a:extLst>
        </p:cNvPr>
        <p:cNvGrpSpPr/>
        <p:nvPr/>
      </p:nvGrpSpPr>
      <p:grpSpPr>
        <a:xfrm>
          <a:off x="0" y="0"/>
          <a:ext cx="0" cy="0"/>
          <a:chOff x="0" y="0"/>
          <a:chExt cx="0" cy="0"/>
        </a:xfrm>
      </p:grpSpPr>
      <p:sp>
        <p:nvSpPr>
          <p:cNvPr id="160" name="Google Shape;160;p23">
            <a:extLst>
              <a:ext uri="{FF2B5EF4-FFF2-40B4-BE49-F238E27FC236}">
                <a16:creationId xmlns:a16="http://schemas.microsoft.com/office/drawing/2014/main" id="{890D03DB-6BE7-A48F-C79A-080CFD2EF8B4}"/>
              </a:ext>
            </a:extLst>
          </p:cNvPr>
          <p:cNvSpPr/>
          <p:nvPr/>
        </p:nvSpPr>
        <p:spPr>
          <a:xfrm>
            <a:off x="1" y="0"/>
            <a:ext cx="9143999" cy="5143024"/>
          </a:xfrm>
          <a:prstGeom prst="rect">
            <a:avLst/>
          </a:prstGeom>
          <a:solidFill>
            <a:schemeClr val="lt1"/>
          </a:solidFill>
          <a:ln>
            <a:noFill/>
          </a:ln>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164" name="Google Shape;164;p23">
            <a:extLst>
              <a:ext uri="{FF2B5EF4-FFF2-40B4-BE49-F238E27FC236}">
                <a16:creationId xmlns:a16="http://schemas.microsoft.com/office/drawing/2014/main" id="{1AFDF352-4D6E-8A07-8249-303DB50FF5F5}"/>
              </a:ext>
            </a:extLst>
          </p:cNvPr>
          <p:cNvSpPr txBox="1">
            <a:spLocks noGrp="1"/>
          </p:cNvSpPr>
          <p:nvPr>
            <p:ph type="title"/>
          </p:nvPr>
        </p:nvSpPr>
        <p:spPr>
          <a:prstGeom prst="rect">
            <a:avLst/>
          </a:prstGeom>
          <a:noFill/>
          <a:ln>
            <a:noFill/>
          </a:ln>
        </p:spPr>
        <p:txBody>
          <a:bodyPr spcFirstLastPara="1" wrap="square" lIns="68569" tIns="34275" rIns="68569" bIns="34275" anchor="b" anchorCtr="0">
            <a:normAutofit/>
          </a:bodyPr>
          <a:lstStyle/>
          <a:p>
            <a:pPr algn="l">
              <a:lnSpc>
                <a:spcPct val="110000"/>
              </a:lnSpc>
              <a:buClr>
                <a:srgbClr val="004050"/>
              </a:buClr>
              <a:buSzPct val="75000"/>
            </a:pPr>
            <a:r>
              <a:rPr lang="en" sz="4000" b="1" dirty="0">
                <a:latin typeface="Arial"/>
                <a:ea typeface="Arial"/>
                <a:cs typeface="Arial"/>
                <a:sym typeface="Arial"/>
              </a:rPr>
              <a:t>Using Systems And Design Thinking For Informatics Problem Solving</a:t>
            </a:r>
            <a:endParaRPr lang="en-US" sz="800" dirty="0"/>
          </a:p>
        </p:txBody>
      </p:sp>
      <p:sp>
        <p:nvSpPr>
          <p:cNvPr id="2" name="Google Shape;1767;p9">
            <a:extLst>
              <a:ext uri="{FF2B5EF4-FFF2-40B4-BE49-F238E27FC236}">
                <a16:creationId xmlns:a16="http://schemas.microsoft.com/office/drawing/2014/main" id="{AE39A905-89D9-A928-C317-E77D5F0DFD1C}"/>
              </a:ext>
            </a:extLst>
          </p:cNvPr>
          <p:cNvSpPr txBox="1">
            <a:spLocks noGrp="1"/>
          </p:cNvSpPr>
          <p:nvPr>
            <p:ph type="body" idx="1"/>
          </p:nvPr>
        </p:nvSpPr>
        <p:spPr>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dk1"/>
              </a:buClr>
              <a:buSzPts val="1800"/>
              <a:buNone/>
            </a:pPr>
            <a:r>
              <a:rPr lang="en" sz="1600" dirty="0">
                <a:solidFill>
                  <a:srgbClr val="FF0000"/>
                </a:solidFill>
                <a:latin typeface="Arial"/>
                <a:ea typeface="Arial"/>
                <a:cs typeface="Arial"/>
                <a:sym typeface="Arial"/>
              </a:rPr>
              <a:t>// add speaker names and titles here // </a:t>
            </a:r>
            <a:endParaRPr sz="1600" dirty="0">
              <a:solidFill>
                <a:srgbClr val="FF0000"/>
              </a:solidFill>
              <a:latin typeface="Arial"/>
              <a:ea typeface="Arial"/>
              <a:cs typeface="Arial"/>
              <a:sym typeface="Arial"/>
            </a:endParaRPr>
          </a:p>
        </p:txBody>
      </p:sp>
      <p:sp>
        <p:nvSpPr>
          <p:cNvPr id="165" name="Google Shape;165;p23">
            <a:extLst>
              <a:ext uri="{FF2B5EF4-FFF2-40B4-BE49-F238E27FC236}">
                <a16:creationId xmlns:a16="http://schemas.microsoft.com/office/drawing/2014/main" id="{CB347DA7-7DD7-6468-8A33-6E4C0D4FF836}"/>
              </a:ext>
            </a:extLst>
          </p:cNvPr>
          <p:cNvSpPr txBox="1"/>
          <p:nvPr/>
        </p:nvSpPr>
        <p:spPr>
          <a:xfrm>
            <a:off x="6975570" y="413971"/>
            <a:ext cx="1816529" cy="449237"/>
          </a:xfrm>
          <a:prstGeom prst="rect">
            <a:avLst/>
          </a:prstGeom>
          <a:noFill/>
          <a:ln>
            <a:noFill/>
          </a:ln>
        </p:spPr>
        <p:txBody>
          <a:bodyPr spcFirstLastPara="1" wrap="square" lIns="68569" tIns="34275" rIns="68569" bIns="34275" anchor="ctr" anchorCtr="0">
            <a:normAutofit fontScale="67500" lnSpcReduction="20000"/>
          </a:bodyPr>
          <a:lstStyle/>
          <a:p>
            <a:pPr algn="ctr">
              <a:buClr>
                <a:schemeClr val="dk1"/>
              </a:buClr>
              <a:buSzPct val="75000"/>
            </a:pPr>
            <a:endParaRPr sz="4500">
              <a:solidFill>
                <a:srgbClr val="254275"/>
              </a:solidFill>
            </a:endParaRPr>
          </a:p>
        </p:txBody>
      </p:sp>
    </p:spTree>
    <p:extLst>
      <p:ext uri="{BB962C8B-B14F-4D97-AF65-F5344CB8AC3E}">
        <p14:creationId xmlns:p14="http://schemas.microsoft.com/office/powerpoint/2010/main" val="9429063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4D0E-3F7A-FF47-8628-A1717A510F4F}"/>
              </a:ext>
            </a:extLst>
          </p:cNvPr>
          <p:cNvSpPr>
            <a:spLocks noGrp="1"/>
          </p:cNvSpPr>
          <p:nvPr>
            <p:ph type="title"/>
          </p:nvPr>
        </p:nvSpPr>
        <p:spPr/>
        <p:txBody>
          <a:bodyPr/>
          <a:lstStyle/>
          <a:p>
            <a:r>
              <a:rPr lang="en-US" dirty="0"/>
              <a:t>Rules Slide</a:t>
            </a:r>
          </a:p>
        </p:txBody>
      </p:sp>
      <p:sp>
        <p:nvSpPr>
          <p:cNvPr id="3" name="Content Placeholder 2">
            <a:extLst>
              <a:ext uri="{FF2B5EF4-FFF2-40B4-BE49-F238E27FC236}">
                <a16:creationId xmlns:a16="http://schemas.microsoft.com/office/drawing/2014/main" id="{5F1C3F4C-8BB2-124F-8181-2FA2214D8A20}"/>
              </a:ext>
            </a:extLst>
          </p:cNvPr>
          <p:cNvSpPr>
            <a:spLocks noGrp="1"/>
          </p:cNvSpPr>
          <p:nvPr>
            <p:ph idx="1"/>
          </p:nvPr>
        </p:nvSpPr>
        <p:spPr/>
        <p:txBody>
          <a:bodyPr>
            <a:normAutofit lnSpcReduction="10000"/>
          </a:bodyPr>
          <a:lstStyle/>
          <a:p>
            <a:pPr marL="257175" indent="-257175">
              <a:spcBef>
                <a:spcPts val="0"/>
              </a:spcBef>
              <a:buFont typeface="Wingdings"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Read instructions carefully.</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buFont typeface="Wingdings"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Check your kit for completeness of materials.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buFont typeface="Wingdings"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There are two rounds to the game.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tabLst>
                <a:tab pos="685800" algn="l"/>
              </a:tabLst>
            </a:pPr>
            <a:r>
              <a:rPr lang="en-US" dirty="0">
                <a:latin typeface="Calibri" panose="020F0502020204030204" pitchFamily="34" charset="0"/>
                <a:ea typeface="Calibri" panose="020F0502020204030204" pitchFamily="34" charset="0"/>
                <a:cs typeface="Times New Roman" panose="02020603050405020304" pitchFamily="18" charset="0"/>
              </a:rPr>
              <a:t>Round 1 lasts 20 minutes.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557213" lvl="1" indent="-214313">
              <a:spcBef>
                <a:spcPts val="0"/>
              </a:spcBef>
              <a:tabLst>
                <a:tab pos="685800" algn="l"/>
              </a:tabLst>
            </a:pPr>
            <a:r>
              <a:rPr lang="en-US" dirty="0">
                <a:latin typeface="Calibri" panose="020F0502020204030204" pitchFamily="34" charset="0"/>
                <a:ea typeface="Calibri" panose="020F0502020204030204" pitchFamily="34" charset="0"/>
                <a:cs typeface="Times New Roman" panose="02020603050405020304" pitchFamily="18" charset="0"/>
              </a:rPr>
              <a:t>Round 2 lasts 15 minutes</a:t>
            </a:r>
            <a:endParaRPr lang="en-US" sz="15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buFont typeface="Wingdings"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Watch the timer!</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57175" indent="-257175">
              <a:spcBef>
                <a:spcPts val="0"/>
              </a:spcBef>
              <a:buFont typeface="Wingdings"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Build a free-standing structure using only the materials provided in the kit. Do not use the checklist paper!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Discuss with your team the best strategy to build the tallest structure with the marshmallow at the top of the structure. The team with the tallest free-standing structure with the marshmallow on top wins the game. </a:t>
            </a:r>
          </a:p>
        </p:txBody>
      </p:sp>
    </p:spTree>
    <p:extLst>
      <p:ext uri="{BB962C8B-B14F-4D97-AF65-F5344CB8AC3E}">
        <p14:creationId xmlns:p14="http://schemas.microsoft.com/office/powerpoint/2010/main" val="14430876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693D3-7996-5943-BE0D-262576C5F17B}"/>
              </a:ext>
            </a:extLst>
          </p:cNvPr>
          <p:cNvSpPr>
            <a:spLocks noGrp="1"/>
          </p:cNvSpPr>
          <p:nvPr>
            <p:ph type="title"/>
          </p:nvPr>
        </p:nvSpPr>
        <p:spPr/>
        <p:txBody>
          <a:bodyPr/>
          <a:lstStyle/>
          <a:p>
            <a:r>
              <a:rPr lang="en-US" dirty="0"/>
              <a:t>Marshmallow Challenge Kit</a:t>
            </a:r>
          </a:p>
        </p:txBody>
      </p:sp>
      <p:sp>
        <p:nvSpPr>
          <p:cNvPr id="3" name="Content Placeholder 2">
            <a:extLst>
              <a:ext uri="{FF2B5EF4-FFF2-40B4-BE49-F238E27FC236}">
                <a16:creationId xmlns:a16="http://schemas.microsoft.com/office/drawing/2014/main" id="{DC802050-3932-AA4E-8D71-CEB2E15E178A}"/>
              </a:ext>
            </a:extLst>
          </p:cNvPr>
          <p:cNvSpPr>
            <a:spLocks noGrp="1"/>
          </p:cNvSpPr>
          <p:nvPr>
            <p:ph idx="1"/>
          </p:nvPr>
        </p:nvSpPr>
        <p:spPr/>
        <p:txBody>
          <a:bodyPr>
            <a:normAutofit fontScale="92500" lnSpcReduction="10000"/>
          </a:bodyPr>
          <a:lstStyle/>
          <a:p>
            <a:r>
              <a:rPr lang="en-US" dirty="0"/>
              <a:t>20 sticks of uncooked spaghetti (note in humid conditions the spaghetti sticks might absorb moisture)</a:t>
            </a:r>
          </a:p>
          <a:p>
            <a:r>
              <a:rPr lang="en-US" dirty="0"/>
              <a:t>1 marshmallow</a:t>
            </a:r>
          </a:p>
          <a:p>
            <a:r>
              <a:rPr lang="en-US" dirty="0"/>
              <a:t>1 yard of string</a:t>
            </a:r>
          </a:p>
          <a:p>
            <a:r>
              <a:rPr lang="en-US" dirty="0"/>
              <a:t>1 yard of adhesive tape</a:t>
            </a:r>
          </a:p>
          <a:p>
            <a:r>
              <a:rPr lang="en-US" dirty="0"/>
              <a:t>Phone camera to take picture of team and structure</a:t>
            </a:r>
          </a:p>
          <a:p>
            <a:r>
              <a:rPr lang="en-US" dirty="0"/>
              <a:t>Checklist document (Word Document)</a:t>
            </a:r>
          </a:p>
          <a:p>
            <a:endParaRPr lang="en-US" dirty="0"/>
          </a:p>
          <a:p>
            <a:r>
              <a:rPr lang="en-US" dirty="0"/>
              <a:t>Measuring tape to measure height of structure</a:t>
            </a:r>
          </a:p>
          <a:p>
            <a:r>
              <a:rPr lang="en-US" dirty="0"/>
              <a:t>Phone timer app / stopwatch</a:t>
            </a:r>
          </a:p>
        </p:txBody>
      </p:sp>
    </p:spTree>
    <p:extLst>
      <p:ext uri="{BB962C8B-B14F-4D97-AF65-F5344CB8AC3E}">
        <p14:creationId xmlns:p14="http://schemas.microsoft.com/office/powerpoint/2010/main" val="21878582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FDC96-384C-1C46-B9BA-E4E62A9024E5}"/>
              </a:ext>
            </a:extLst>
          </p:cNvPr>
          <p:cNvSpPr>
            <a:spLocks noGrp="1"/>
          </p:cNvSpPr>
          <p:nvPr>
            <p:ph type="title"/>
          </p:nvPr>
        </p:nvSpPr>
        <p:spPr/>
        <p:txBody>
          <a:bodyPr/>
          <a:lstStyle/>
          <a:p>
            <a:r>
              <a:rPr lang="en-US" dirty="0"/>
              <a:t>Kit at the center of the team’s table</a:t>
            </a:r>
          </a:p>
        </p:txBody>
      </p:sp>
      <p:pic>
        <p:nvPicPr>
          <p:cNvPr id="5" name="Content Placeholder 4">
            <a:extLst>
              <a:ext uri="{FF2B5EF4-FFF2-40B4-BE49-F238E27FC236}">
                <a16:creationId xmlns:a16="http://schemas.microsoft.com/office/drawing/2014/main" id="{53710078-94D3-B84C-B57D-25A7D5984D95}"/>
              </a:ext>
            </a:extLst>
          </p:cNvPr>
          <p:cNvPicPr>
            <a:picLocks noGrp="1" noChangeAspect="1"/>
          </p:cNvPicPr>
          <p:nvPr>
            <p:ph idx="1"/>
          </p:nvPr>
        </p:nvPicPr>
        <p:blipFill>
          <a:blip r:embed="rId2"/>
          <a:stretch>
            <a:fillRect/>
          </a:stretch>
        </p:blipFill>
        <p:spPr>
          <a:xfrm>
            <a:off x="2378675" y="1448967"/>
            <a:ext cx="4351338" cy="2939910"/>
          </a:xfrm>
        </p:spPr>
      </p:pic>
      <p:cxnSp>
        <p:nvCxnSpPr>
          <p:cNvPr id="4" name="Straight Arrow Connector 3">
            <a:extLst>
              <a:ext uri="{FF2B5EF4-FFF2-40B4-BE49-F238E27FC236}">
                <a16:creationId xmlns:a16="http://schemas.microsoft.com/office/drawing/2014/main" id="{0CA95820-8C7F-E24B-97DE-842CADB48647}"/>
              </a:ext>
            </a:extLst>
          </p:cNvPr>
          <p:cNvCxnSpPr>
            <a:cxnSpLocks/>
          </p:cNvCxnSpPr>
          <p:nvPr/>
        </p:nvCxnSpPr>
        <p:spPr>
          <a:xfrm flipH="1">
            <a:off x="5561765" y="1198266"/>
            <a:ext cx="1251018" cy="793231"/>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FFD0E3D-E9CA-5047-A7B7-AE301593DEBC}"/>
              </a:ext>
            </a:extLst>
          </p:cNvPr>
          <p:cNvSpPr txBox="1"/>
          <p:nvPr/>
        </p:nvSpPr>
        <p:spPr>
          <a:xfrm>
            <a:off x="6812782" y="1059767"/>
            <a:ext cx="1040670" cy="253916"/>
          </a:xfrm>
          <a:prstGeom prst="rect">
            <a:avLst/>
          </a:prstGeom>
          <a:noFill/>
        </p:spPr>
        <p:txBody>
          <a:bodyPr wrap="none" rtlCol="0">
            <a:spAutoFit/>
          </a:bodyPr>
          <a:lstStyle/>
          <a:p>
            <a:r>
              <a:rPr lang="en-US" sz="1050" dirty="0"/>
              <a:t>Adhesive tape</a:t>
            </a:r>
          </a:p>
        </p:txBody>
      </p:sp>
      <p:sp>
        <p:nvSpPr>
          <p:cNvPr id="9" name="TextBox 8">
            <a:extLst>
              <a:ext uri="{FF2B5EF4-FFF2-40B4-BE49-F238E27FC236}">
                <a16:creationId xmlns:a16="http://schemas.microsoft.com/office/drawing/2014/main" id="{0605736D-A794-3445-8200-D0E3AF25DC9C}"/>
              </a:ext>
            </a:extLst>
          </p:cNvPr>
          <p:cNvSpPr txBox="1"/>
          <p:nvPr/>
        </p:nvSpPr>
        <p:spPr>
          <a:xfrm>
            <a:off x="6940899" y="1692812"/>
            <a:ext cx="470000" cy="253916"/>
          </a:xfrm>
          <a:prstGeom prst="rect">
            <a:avLst/>
          </a:prstGeom>
          <a:noFill/>
        </p:spPr>
        <p:txBody>
          <a:bodyPr wrap="none" rtlCol="0">
            <a:spAutoFit/>
          </a:bodyPr>
          <a:lstStyle/>
          <a:p>
            <a:r>
              <a:rPr lang="en-US" sz="1050" dirty="0"/>
              <a:t>Yarn</a:t>
            </a:r>
          </a:p>
        </p:txBody>
      </p:sp>
      <p:cxnSp>
        <p:nvCxnSpPr>
          <p:cNvPr id="10" name="Straight Arrow Connector 9">
            <a:extLst>
              <a:ext uri="{FF2B5EF4-FFF2-40B4-BE49-F238E27FC236}">
                <a16:creationId xmlns:a16="http://schemas.microsoft.com/office/drawing/2014/main" id="{EB89B9B0-876E-9B43-8F05-BF3935B9166D}"/>
              </a:ext>
            </a:extLst>
          </p:cNvPr>
          <p:cNvCxnSpPr>
            <a:cxnSpLocks/>
          </p:cNvCxnSpPr>
          <p:nvPr/>
        </p:nvCxnSpPr>
        <p:spPr>
          <a:xfrm flipH="1">
            <a:off x="4808136" y="1831312"/>
            <a:ext cx="2132763" cy="516232"/>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DFA3876-B70B-8740-89D3-DD3C6B7803F8}"/>
              </a:ext>
            </a:extLst>
          </p:cNvPr>
          <p:cNvCxnSpPr>
            <a:cxnSpLocks/>
          </p:cNvCxnSpPr>
          <p:nvPr/>
        </p:nvCxnSpPr>
        <p:spPr>
          <a:xfrm flipV="1">
            <a:off x="1899139" y="2709123"/>
            <a:ext cx="2432332" cy="682196"/>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5F57F9B-6AF7-054E-8181-84D59AB16513}"/>
              </a:ext>
            </a:extLst>
          </p:cNvPr>
          <p:cNvSpPr txBox="1"/>
          <p:nvPr/>
        </p:nvSpPr>
        <p:spPr>
          <a:xfrm>
            <a:off x="1095554" y="3252819"/>
            <a:ext cx="755335" cy="253916"/>
          </a:xfrm>
          <a:prstGeom prst="rect">
            <a:avLst/>
          </a:prstGeom>
          <a:noFill/>
        </p:spPr>
        <p:txBody>
          <a:bodyPr wrap="none" rtlCol="0">
            <a:spAutoFit/>
          </a:bodyPr>
          <a:lstStyle/>
          <a:p>
            <a:r>
              <a:rPr lang="en-US" sz="1050" dirty="0"/>
              <a:t>Spaghetti</a:t>
            </a:r>
          </a:p>
        </p:txBody>
      </p:sp>
      <p:cxnSp>
        <p:nvCxnSpPr>
          <p:cNvPr id="16" name="Straight Arrow Connector 15">
            <a:extLst>
              <a:ext uri="{FF2B5EF4-FFF2-40B4-BE49-F238E27FC236}">
                <a16:creationId xmlns:a16="http://schemas.microsoft.com/office/drawing/2014/main" id="{B4606DDE-4F8E-9F44-AB81-D62A8C1DF702}"/>
              </a:ext>
            </a:extLst>
          </p:cNvPr>
          <p:cNvCxnSpPr>
            <a:cxnSpLocks/>
          </p:cNvCxnSpPr>
          <p:nvPr/>
        </p:nvCxnSpPr>
        <p:spPr>
          <a:xfrm flipH="1" flipV="1">
            <a:off x="4725196" y="2554793"/>
            <a:ext cx="2298560" cy="861692"/>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35CB07-9D6F-5E46-B7A5-5FC92C622A5A}"/>
              </a:ext>
            </a:extLst>
          </p:cNvPr>
          <p:cNvSpPr txBox="1"/>
          <p:nvPr/>
        </p:nvSpPr>
        <p:spPr>
          <a:xfrm>
            <a:off x="7023756" y="3277985"/>
            <a:ext cx="1160627" cy="253916"/>
          </a:xfrm>
          <a:prstGeom prst="rect">
            <a:avLst/>
          </a:prstGeom>
          <a:noFill/>
        </p:spPr>
        <p:txBody>
          <a:bodyPr wrap="square" rtlCol="0">
            <a:spAutoFit/>
          </a:bodyPr>
          <a:lstStyle/>
          <a:p>
            <a:r>
              <a:rPr lang="en-US" sz="1050" dirty="0"/>
              <a:t>Marshmallow</a:t>
            </a:r>
          </a:p>
        </p:txBody>
      </p:sp>
    </p:spTree>
    <p:extLst>
      <p:ext uri="{BB962C8B-B14F-4D97-AF65-F5344CB8AC3E}">
        <p14:creationId xmlns:p14="http://schemas.microsoft.com/office/powerpoint/2010/main" val="21146902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76DB0D5-0C48-184B-95FC-22F3B6BEA0CA}"/>
              </a:ext>
            </a:extLst>
          </p:cNvPr>
          <p:cNvCxnSpPr>
            <a:cxnSpLocks/>
          </p:cNvCxnSpPr>
          <p:nvPr/>
        </p:nvCxnSpPr>
        <p:spPr>
          <a:xfrm>
            <a:off x="7848600" y="1209675"/>
            <a:ext cx="0" cy="38290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8DB13E-1380-3E49-A960-49181A216037}"/>
              </a:ext>
            </a:extLst>
          </p:cNvPr>
          <p:cNvCxnSpPr>
            <a:cxnSpLocks/>
          </p:cNvCxnSpPr>
          <p:nvPr/>
        </p:nvCxnSpPr>
        <p:spPr>
          <a:xfrm>
            <a:off x="3990975" y="1209675"/>
            <a:ext cx="0" cy="38290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C9F8BC-9C79-1D47-ABF4-6BE6938991A2}"/>
              </a:ext>
            </a:extLst>
          </p:cNvPr>
          <p:cNvSpPr>
            <a:spLocks noGrp="1"/>
          </p:cNvSpPr>
          <p:nvPr>
            <p:ph type="title"/>
          </p:nvPr>
        </p:nvSpPr>
        <p:spPr>
          <a:xfrm>
            <a:off x="190231" y="81209"/>
            <a:ext cx="4098305" cy="994172"/>
          </a:xfrm>
        </p:spPr>
        <p:txBody>
          <a:bodyPr>
            <a:normAutofit fontScale="90000"/>
          </a:bodyPr>
          <a:lstStyle/>
          <a:p>
            <a:r>
              <a:rPr lang="en-US" dirty="0"/>
              <a:t>Timer Slide – Round 1 </a:t>
            </a:r>
          </a:p>
        </p:txBody>
      </p:sp>
      <p:sp>
        <p:nvSpPr>
          <p:cNvPr id="6" name="Right Arrow 5">
            <a:extLst>
              <a:ext uri="{FF2B5EF4-FFF2-40B4-BE49-F238E27FC236}">
                <a16:creationId xmlns:a16="http://schemas.microsoft.com/office/drawing/2014/main" id="{FBA5F75F-3E57-0F40-A5FF-DD5811F5F275}"/>
              </a:ext>
            </a:extLst>
          </p:cNvPr>
          <p:cNvSpPr/>
          <p:nvPr/>
        </p:nvSpPr>
        <p:spPr>
          <a:xfrm>
            <a:off x="0" y="1371600"/>
            <a:ext cx="7848600" cy="8953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035FEEBA-453D-8447-9566-3B20DE2DC6F1}"/>
              </a:ext>
            </a:extLst>
          </p:cNvPr>
          <p:cNvSpPr txBox="1"/>
          <p:nvPr/>
        </p:nvSpPr>
        <p:spPr>
          <a:xfrm>
            <a:off x="7386551" y="867192"/>
            <a:ext cx="1590500" cy="415498"/>
          </a:xfrm>
          <a:prstGeom prst="rect">
            <a:avLst/>
          </a:prstGeom>
          <a:noFill/>
        </p:spPr>
        <p:txBody>
          <a:bodyPr wrap="none" rtlCol="0">
            <a:spAutoFit/>
          </a:bodyPr>
          <a:lstStyle/>
          <a:p>
            <a:r>
              <a:rPr lang="en-US" sz="2100" b="1" dirty="0"/>
              <a:t>10 minutes</a:t>
            </a:r>
          </a:p>
        </p:txBody>
      </p:sp>
      <p:sp>
        <p:nvSpPr>
          <p:cNvPr id="14" name="TextBox 13">
            <a:extLst>
              <a:ext uri="{FF2B5EF4-FFF2-40B4-BE49-F238E27FC236}">
                <a16:creationId xmlns:a16="http://schemas.microsoft.com/office/drawing/2014/main" id="{2E1C3821-6DF8-0E4F-AD36-68872DC6D3DE}"/>
              </a:ext>
            </a:extLst>
          </p:cNvPr>
          <p:cNvSpPr txBox="1"/>
          <p:nvPr/>
        </p:nvSpPr>
        <p:spPr>
          <a:xfrm>
            <a:off x="3545551" y="866775"/>
            <a:ext cx="1441420" cy="415498"/>
          </a:xfrm>
          <a:prstGeom prst="rect">
            <a:avLst/>
          </a:prstGeom>
          <a:noFill/>
        </p:spPr>
        <p:txBody>
          <a:bodyPr wrap="none" rtlCol="0">
            <a:spAutoFit/>
          </a:bodyPr>
          <a:lstStyle/>
          <a:p>
            <a:r>
              <a:rPr lang="en-US" sz="2100" b="1" dirty="0"/>
              <a:t>5 minutes</a:t>
            </a:r>
          </a:p>
        </p:txBody>
      </p:sp>
      <p:sp>
        <p:nvSpPr>
          <p:cNvPr id="15" name="Right Arrow 14">
            <a:extLst>
              <a:ext uri="{FF2B5EF4-FFF2-40B4-BE49-F238E27FC236}">
                <a16:creationId xmlns:a16="http://schemas.microsoft.com/office/drawing/2014/main" id="{07D18018-4B71-4D47-BB81-8BDBDA557478}"/>
              </a:ext>
            </a:extLst>
          </p:cNvPr>
          <p:cNvSpPr/>
          <p:nvPr/>
        </p:nvSpPr>
        <p:spPr>
          <a:xfrm>
            <a:off x="10843" y="2238375"/>
            <a:ext cx="7304357" cy="8953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613FA82-2E5D-E24A-9BC8-517C4160E4DA}"/>
              </a:ext>
            </a:extLst>
          </p:cNvPr>
          <p:cNvSpPr txBox="1"/>
          <p:nvPr/>
        </p:nvSpPr>
        <p:spPr>
          <a:xfrm>
            <a:off x="106094" y="1137189"/>
            <a:ext cx="1394934" cy="415498"/>
          </a:xfrm>
          <a:prstGeom prst="rect">
            <a:avLst/>
          </a:prstGeom>
          <a:noFill/>
        </p:spPr>
        <p:txBody>
          <a:bodyPr wrap="none" rtlCol="0">
            <a:spAutoFit/>
          </a:bodyPr>
          <a:lstStyle/>
          <a:p>
            <a:r>
              <a:rPr lang="en-US" sz="2100" b="1" dirty="0">
                <a:solidFill>
                  <a:schemeClr val="accent1"/>
                </a:solidFill>
              </a:rPr>
              <a:t>ROUND 1</a:t>
            </a:r>
          </a:p>
        </p:txBody>
      </p:sp>
      <p:sp>
        <p:nvSpPr>
          <p:cNvPr id="5" name="Oval 4">
            <a:extLst>
              <a:ext uri="{FF2B5EF4-FFF2-40B4-BE49-F238E27FC236}">
                <a16:creationId xmlns:a16="http://schemas.microsoft.com/office/drawing/2014/main" id="{AD91A11B-4A42-4546-B4A8-BAD1977F43AB}"/>
              </a:ext>
            </a:extLst>
          </p:cNvPr>
          <p:cNvSpPr/>
          <p:nvPr/>
        </p:nvSpPr>
        <p:spPr>
          <a:xfrm>
            <a:off x="4142233" y="2975722"/>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10</a:t>
            </a:r>
          </a:p>
        </p:txBody>
      </p:sp>
      <p:sp>
        <p:nvSpPr>
          <p:cNvPr id="21" name="Oval 20">
            <a:extLst>
              <a:ext uri="{FF2B5EF4-FFF2-40B4-BE49-F238E27FC236}">
                <a16:creationId xmlns:a16="http://schemas.microsoft.com/office/drawing/2014/main" id="{374B0789-3F59-7741-AA1A-7CD13997A7CD}"/>
              </a:ext>
            </a:extLst>
          </p:cNvPr>
          <p:cNvSpPr/>
          <p:nvPr/>
        </p:nvSpPr>
        <p:spPr>
          <a:xfrm>
            <a:off x="4789689" y="3429493"/>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9</a:t>
            </a:r>
          </a:p>
        </p:txBody>
      </p:sp>
      <p:sp>
        <p:nvSpPr>
          <p:cNvPr id="24" name="Oval 23">
            <a:extLst>
              <a:ext uri="{FF2B5EF4-FFF2-40B4-BE49-F238E27FC236}">
                <a16:creationId xmlns:a16="http://schemas.microsoft.com/office/drawing/2014/main" id="{BD047FEE-A575-484A-B145-A813BE422996}"/>
              </a:ext>
            </a:extLst>
          </p:cNvPr>
          <p:cNvSpPr/>
          <p:nvPr/>
        </p:nvSpPr>
        <p:spPr>
          <a:xfrm>
            <a:off x="5303113" y="2845801"/>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8</a:t>
            </a:r>
          </a:p>
        </p:txBody>
      </p:sp>
      <p:sp>
        <p:nvSpPr>
          <p:cNvPr id="25" name="Oval 24">
            <a:extLst>
              <a:ext uri="{FF2B5EF4-FFF2-40B4-BE49-F238E27FC236}">
                <a16:creationId xmlns:a16="http://schemas.microsoft.com/office/drawing/2014/main" id="{2556B518-F81A-284F-BB7E-7D03FBA3F8F1}"/>
              </a:ext>
            </a:extLst>
          </p:cNvPr>
          <p:cNvSpPr/>
          <p:nvPr/>
        </p:nvSpPr>
        <p:spPr>
          <a:xfrm>
            <a:off x="6144157" y="3081830"/>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7</a:t>
            </a:r>
          </a:p>
        </p:txBody>
      </p:sp>
      <p:sp>
        <p:nvSpPr>
          <p:cNvPr id="26" name="Oval 25">
            <a:extLst>
              <a:ext uri="{FF2B5EF4-FFF2-40B4-BE49-F238E27FC236}">
                <a16:creationId xmlns:a16="http://schemas.microsoft.com/office/drawing/2014/main" id="{9097E21C-0D82-A04E-933C-45142340C094}"/>
              </a:ext>
            </a:extLst>
          </p:cNvPr>
          <p:cNvSpPr/>
          <p:nvPr/>
        </p:nvSpPr>
        <p:spPr>
          <a:xfrm>
            <a:off x="5822228" y="3658093"/>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6</a:t>
            </a:r>
          </a:p>
        </p:txBody>
      </p:sp>
      <p:sp>
        <p:nvSpPr>
          <p:cNvPr id="27" name="Oval 26">
            <a:extLst>
              <a:ext uri="{FF2B5EF4-FFF2-40B4-BE49-F238E27FC236}">
                <a16:creationId xmlns:a16="http://schemas.microsoft.com/office/drawing/2014/main" id="{4A736690-CEF1-774C-AE09-D76DBADD9077}"/>
              </a:ext>
            </a:extLst>
          </p:cNvPr>
          <p:cNvSpPr/>
          <p:nvPr/>
        </p:nvSpPr>
        <p:spPr>
          <a:xfrm>
            <a:off x="5847114" y="2569385"/>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5</a:t>
            </a:r>
          </a:p>
        </p:txBody>
      </p:sp>
      <p:sp>
        <p:nvSpPr>
          <p:cNvPr id="28" name="Oval 27">
            <a:extLst>
              <a:ext uri="{FF2B5EF4-FFF2-40B4-BE49-F238E27FC236}">
                <a16:creationId xmlns:a16="http://schemas.microsoft.com/office/drawing/2014/main" id="{833B34DA-0399-FE4A-8163-65E71E4AE9A7}"/>
              </a:ext>
            </a:extLst>
          </p:cNvPr>
          <p:cNvSpPr/>
          <p:nvPr/>
        </p:nvSpPr>
        <p:spPr>
          <a:xfrm>
            <a:off x="5206318" y="3784966"/>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4</a:t>
            </a:r>
          </a:p>
        </p:txBody>
      </p:sp>
      <p:sp>
        <p:nvSpPr>
          <p:cNvPr id="29" name="Oval 28">
            <a:extLst>
              <a:ext uri="{FF2B5EF4-FFF2-40B4-BE49-F238E27FC236}">
                <a16:creationId xmlns:a16="http://schemas.microsoft.com/office/drawing/2014/main" id="{BD33DDB7-C6D5-294B-AF77-4CF3BCC22B81}"/>
              </a:ext>
            </a:extLst>
          </p:cNvPr>
          <p:cNvSpPr/>
          <p:nvPr/>
        </p:nvSpPr>
        <p:spPr>
          <a:xfrm>
            <a:off x="6258457" y="3196130"/>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3</a:t>
            </a:r>
          </a:p>
        </p:txBody>
      </p:sp>
      <p:sp>
        <p:nvSpPr>
          <p:cNvPr id="30" name="Oval 29">
            <a:extLst>
              <a:ext uri="{FF2B5EF4-FFF2-40B4-BE49-F238E27FC236}">
                <a16:creationId xmlns:a16="http://schemas.microsoft.com/office/drawing/2014/main" id="{FBA70853-4B8D-F646-9791-8BDA925B9839}"/>
              </a:ext>
            </a:extLst>
          </p:cNvPr>
          <p:cNvSpPr/>
          <p:nvPr/>
        </p:nvSpPr>
        <p:spPr>
          <a:xfrm>
            <a:off x="4809666" y="2861231"/>
            <a:ext cx="863399" cy="840756"/>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2</a:t>
            </a:r>
          </a:p>
        </p:txBody>
      </p:sp>
      <p:sp>
        <p:nvSpPr>
          <p:cNvPr id="31" name="Oval 30">
            <a:extLst>
              <a:ext uri="{FF2B5EF4-FFF2-40B4-BE49-F238E27FC236}">
                <a16:creationId xmlns:a16="http://schemas.microsoft.com/office/drawing/2014/main" id="{42C491CA-7F6B-7B40-82C8-226D4E555CFF}"/>
              </a:ext>
            </a:extLst>
          </p:cNvPr>
          <p:cNvSpPr/>
          <p:nvPr/>
        </p:nvSpPr>
        <p:spPr>
          <a:xfrm>
            <a:off x="7304023" y="2279960"/>
            <a:ext cx="863399" cy="8407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1</a:t>
            </a:r>
          </a:p>
        </p:txBody>
      </p:sp>
    </p:spTree>
    <p:extLst>
      <p:ext uri="{BB962C8B-B14F-4D97-AF65-F5344CB8AC3E}">
        <p14:creationId xmlns:p14="http://schemas.microsoft.com/office/powerpoint/2010/main" val="335107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26" presetClass="emph" presetSubtype="0" repeatCount="indefinite" fill="hold" grpId="1" nodeType="withEffect">
                                  <p:stCondLst>
                                    <p:cond delay="0"/>
                                  </p:stCondLst>
                                  <p:childTnLst>
                                    <p:animEffect transition="out" filter="fade">
                                      <p:cBhvr>
                                        <p:cTn id="9" dur="500" tmFilter="0, 0; .2, .5; .8, .5; 1, 0"/>
                                        <p:tgtEl>
                                          <p:spTgt spid="18"/>
                                        </p:tgtEl>
                                      </p:cBhvr>
                                    </p:animEffect>
                                    <p:animScale>
                                      <p:cBhvr>
                                        <p:cTn id="10" dur="250" autoRev="1" fill="hold"/>
                                        <p:tgtEl>
                                          <p:spTgt spid="18"/>
                                        </p:tgtEl>
                                      </p:cBhvr>
                                      <p:by x="105000" y="105000"/>
                                    </p:animScale>
                                  </p:childTnLst>
                                </p:cTn>
                              </p:par>
                              <p:par>
                                <p:cTn id="11" presetID="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600000" fill="hold"/>
                                        <p:tgtEl>
                                          <p:spTgt spid="6"/>
                                        </p:tgtEl>
                                        <p:attrNameLst>
                                          <p:attrName>ppt_x</p:attrName>
                                        </p:attrNameLst>
                                      </p:cBhvr>
                                      <p:tavLst>
                                        <p:tav tm="0">
                                          <p:val>
                                            <p:strVal val="0-#ppt_w/2"/>
                                          </p:val>
                                        </p:tav>
                                        <p:tav tm="100000">
                                          <p:val>
                                            <p:strVal val="#ppt_x"/>
                                          </p:val>
                                        </p:tav>
                                      </p:tavLst>
                                    </p:anim>
                                    <p:anim calcmode="lin" valueType="num">
                                      <p:cBhvr additive="base">
                                        <p:cTn id="14" dur="6000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600000"/>
                            </p:stCondLst>
                            <p:childTnLst>
                              <p:par>
                                <p:cTn id="16" presetID="2" presetClass="entr" presetSubtype="8"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90000" fill="hold"/>
                                        <p:tgtEl>
                                          <p:spTgt spid="15"/>
                                        </p:tgtEl>
                                        <p:attrNameLst>
                                          <p:attrName>ppt_x</p:attrName>
                                        </p:attrNameLst>
                                      </p:cBhvr>
                                      <p:tavLst>
                                        <p:tav tm="0">
                                          <p:val>
                                            <p:strVal val="0-#ppt_w/2"/>
                                          </p:val>
                                        </p:tav>
                                        <p:tav tm="100000">
                                          <p:val>
                                            <p:strVal val="#ppt_x"/>
                                          </p:val>
                                        </p:tav>
                                      </p:tavLst>
                                    </p:anim>
                                    <p:anim calcmode="lin" valueType="num">
                                      <p:cBhvr additive="base">
                                        <p:cTn id="19" dur="590000" fill="hold"/>
                                        <p:tgtEl>
                                          <p:spTgt spid="15"/>
                                        </p:tgtEl>
                                        <p:attrNameLst>
                                          <p:attrName>ppt_y</p:attrName>
                                        </p:attrNameLst>
                                      </p:cBhvr>
                                      <p:tavLst>
                                        <p:tav tm="0">
                                          <p:val>
                                            <p:strVal val="#ppt_y"/>
                                          </p:val>
                                        </p:tav>
                                        <p:tav tm="100000">
                                          <p:val>
                                            <p:strVal val="#ppt_y"/>
                                          </p:val>
                                        </p:tav>
                                      </p:tavLst>
                                    </p:anim>
                                  </p:childTnLst>
                                </p:cTn>
                              </p:par>
                            </p:childTnLst>
                          </p:cTn>
                        </p:par>
                        <p:par>
                          <p:cTn id="20" fill="hold">
                            <p:stCondLst>
                              <p:cond delay="1190000"/>
                            </p:stCondLst>
                            <p:childTnLst>
                              <p:par>
                                <p:cTn id="21" presetID="1"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par>
                          <p:cTn id="23" fill="hold">
                            <p:stCondLst>
                              <p:cond delay="1190000"/>
                            </p:stCondLst>
                            <p:childTnLst>
                              <p:par>
                                <p:cTn id="24" presetID="10" presetClass="exit" presetSubtype="0" fill="hold" grpId="1" nodeType="after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par>
                          <p:cTn id="27" fill="hold">
                            <p:stCondLst>
                              <p:cond delay="1190500"/>
                            </p:stCondLst>
                            <p:childTnLst>
                              <p:par>
                                <p:cTn id="28" presetID="1" presetClass="entr" presetSubtype="0" fill="hold" grpId="0" nodeType="afterEffect">
                                  <p:stCondLst>
                                    <p:cond delay="1000"/>
                                  </p:stCondLst>
                                  <p:childTnLst>
                                    <p:set>
                                      <p:cBhvr>
                                        <p:cTn id="29" dur="1" fill="hold">
                                          <p:stCondLst>
                                            <p:cond delay="0"/>
                                          </p:stCondLst>
                                        </p:cTn>
                                        <p:tgtEl>
                                          <p:spTgt spid="21"/>
                                        </p:tgtEl>
                                        <p:attrNameLst>
                                          <p:attrName>style.visibility</p:attrName>
                                        </p:attrNameLst>
                                      </p:cBhvr>
                                      <p:to>
                                        <p:strVal val="visible"/>
                                      </p:to>
                                    </p:set>
                                  </p:childTnLst>
                                </p:cTn>
                              </p:par>
                            </p:childTnLst>
                          </p:cTn>
                        </p:par>
                        <p:par>
                          <p:cTn id="30" fill="hold">
                            <p:stCondLst>
                              <p:cond delay="1191500"/>
                            </p:stCondLst>
                            <p:childTnLst>
                              <p:par>
                                <p:cTn id="31" presetID="10" presetClass="exit" presetSubtype="0" fill="hold" grpId="1" nodeType="after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par>
                          <p:cTn id="34" fill="hold">
                            <p:stCondLst>
                              <p:cond delay="1192000"/>
                            </p:stCondLst>
                            <p:childTnLst>
                              <p:par>
                                <p:cTn id="35" presetID="1" presetClass="entr" presetSubtype="0" fill="hold" grpId="0" nodeType="afterEffect">
                                  <p:stCondLst>
                                    <p:cond delay="1000"/>
                                  </p:stCondLst>
                                  <p:childTnLst>
                                    <p:set>
                                      <p:cBhvr>
                                        <p:cTn id="36" dur="1" fill="hold">
                                          <p:stCondLst>
                                            <p:cond delay="0"/>
                                          </p:stCondLst>
                                        </p:cTn>
                                        <p:tgtEl>
                                          <p:spTgt spid="24"/>
                                        </p:tgtEl>
                                        <p:attrNameLst>
                                          <p:attrName>style.visibility</p:attrName>
                                        </p:attrNameLst>
                                      </p:cBhvr>
                                      <p:to>
                                        <p:strVal val="visible"/>
                                      </p:to>
                                    </p:set>
                                  </p:childTnLst>
                                </p:cTn>
                              </p:par>
                            </p:childTnLst>
                          </p:cTn>
                        </p:par>
                        <p:par>
                          <p:cTn id="37" fill="hold">
                            <p:stCondLst>
                              <p:cond delay="1193000"/>
                            </p:stCondLst>
                            <p:childTnLst>
                              <p:par>
                                <p:cTn id="38" presetID="10" presetClass="exit" presetSubtype="0" fill="hold" grpId="1" nodeType="afterEffect">
                                  <p:stCondLst>
                                    <p:cond delay="0"/>
                                  </p:stCondLst>
                                  <p:childTnLst>
                                    <p:animEffect transition="out" filter="fad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childTnLst>
                          </p:cTn>
                        </p:par>
                        <p:par>
                          <p:cTn id="41" fill="hold">
                            <p:stCondLst>
                              <p:cond delay="1193500"/>
                            </p:stCondLst>
                            <p:childTnLst>
                              <p:par>
                                <p:cTn id="42" presetID="1" presetClass="entr" presetSubtype="0" fill="hold" grpId="0" nodeType="afterEffect">
                                  <p:stCondLst>
                                    <p:cond delay="1000"/>
                                  </p:stCondLst>
                                  <p:childTnLst>
                                    <p:set>
                                      <p:cBhvr>
                                        <p:cTn id="43" dur="1" fill="hold">
                                          <p:stCondLst>
                                            <p:cond delay="0"/>
                                          </p:stCondLst>
                                        </p:cTn>
                                        <p:tgtEl>
                                          <p:spTgt spid="25"/>
                                        </p:tgtEl>
                                        <p:attrNameLst>
                                          <p:attrName>style.visibility</p:attrName>
                                        </p:attrNameLst>
                                      </p:cBhvr>
                                      <p:to>
                                        <p:strVal val="visible"/>
                                      </p:to>
                                    </p:set>
                                  </p:childTnLst>
                                </p:cTn>
                              </p:par>
                            </p:childTnLst>
                          </p:cTn>
                        </p:par>
                        <p:par>
                          <p:cTn id="44" fill="hold">
                            <p:stCondLst>
                              <p:cond delay="1194500"/>
                            </p:stCondLst>
                            <p:childTnLst>
                              <p:par>
                                <p:cTn id="45" presetID="10" presetClass="exit" presetSubtype="0" fill="hold" grpId="1" nodeType="after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par>
                          <p:cTn id="48" fill="hold">
                            <p:stCondLst>
                              <p:cond delay="119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cTn>
                              </p:par>
                            </p:childTnLst>
                          </p:cTn>
                        </p:par>
                        <p:par>
                          <p:cTn id="51" fill="hold">
                            <p:stCondLst>
                              <p:cond delay="1196000"/>
                            </p:stCondLst>
                            <p:childTnLst>
                              <p:par>
                                <p:cTn id="52" presetID="10" presetClass="exit" presetSubtype="0" fill="hold" grpId="1" nodeType="afterEffect">
                                  <p:stCondLst>
                                    <p:cond delay="0"/>
                                  </p:stCondLst>
                                  <p:childTnLst>
                                    <p:animEffect transition="out" filter="fade">
                                      <p:cBhvr>
                                        <p:cTn id="53" dur="500"/>
                                        <p:tgtEl>
                                          <p:spTgt spid="26"/>
                                        </p:tgtEl>
                                      </p:cBhvr>
                                    </p:animEffect>
                                    <p:set>
                                      <p:cBhvr>
                                        <p:cTn id="54" dur="1" fill="hold">
                                          <p:stCondLst>
                                            <p:cond delay="499"/>
                                          </p:stCondLst>
                                        </p:cTn>
                                        <p:tgtEl>
                                          <p:spTgt spid="26"/>
                                        </p:tgtEl>
                                        <p:attrNameLst>
                                          <p:attrName>style.visibility</p:attrName>
                                        </p:attrNameLst>
                                      </p:cBhvr>
                                      <p:to>
                                        <p:strVal val="hidden"/>
                                      </p:to>
                                    </p:set>
                                  </p:childTnLst>
                                </p:cTn>
                              </p:par>
                            </p:childTnLst>
                          </p:cTn>
                        </p:par>
                        <p:par>
                          <p:cTn id="55" fill="hold">
                            <p:stCondLst>
                              <p:cond delay="1196500"/>
                            </p:stCondLst>
                            <p:childTnLst>
                              <p:par>
                                <p:cTn id="56" presetID="1" presetClass="entr" presetSubtype="0" fill="hold" grpId="0" nodeType="afterEffect">
                                  <p:stCondLst>
                                    <p:cond delay="1000"/>
                                  </p:stCondLst>
                                  <p:childTnLst>
                                    <p:set>
                                      <p:cBhvr>
                                        <p:cTn id="57" dur="1" fill="hold">
                                          <p:stCondLst>
                                            <p:cond delay="0"/>
                                          </p:stCondLst>
                                        </p:cTn>
                                        <p:tgtEl>
                                          <p:spTgt spid="27"/>
                                        </p:tgtEl>
                                        <p:attrNameLst>
                                          <p:attrName>style.visibility</p:attrName>
                                        </p:attrNameLst>
                                      </p:cBhvr>
                                      <p:to>
                                        <p:strVal val="visible"/>
                                      </p:to>
                                    </p:set>
                                  </p:childTnLst>
                                </p:cTn>
                              </p:par>
                            </p:childTnLst>
                          </p:cTn>
                        </p:par>
                        <p:par>
                          <p:cTn id="58" fill="hold">
                            <p:stCondLst>
                              <p:cond delay="1197500"/>
                            </p:stCondLst>
                            <p:childTnLst>
                              <p:par>
                                <p:cTn id="59" presetID="10" presetClass="exit" presetSubtype="0" fill="hold" grpId="1" nodeType="after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childTnLst>
                          </p:cTn>
                        </p:par>
                        <p:par>
                          <p:cTn id="62" fill="hold">
                            <p:stCondLst>
                              <p:cond delay="1198000"/>
                            </p:stCondLst>
                            <p:childTnLst>
                              <p:par>
                                <p:cTn id="63" presetID="1" presetClass="entr" presetSubtype="0" fill="hold" grpId="0" nodeType="afterEffect">
                                  <p:stCondLst>
                                    <p:cond delay="1000"/>
                                  </p:stCondLst>
                                  <p:childTnLst>
                                    <p:set>
                                      <p:cBhvr>
                                        <p:cTn id="64" dur="1" fill="hold">
                                          <p:stCondLst>
                                            <p:cond delay="0"/>
                                          </p:stCondLst>
                                        </p:cTn>
                                        <p:tgtEl>
                                          <p:spTgt spid="28"/>
                                        </p:tgtEl>
                                        <p:attrNameLst>
                                          <p:attrName>style.visibility</p:attrName>
                                        </p:attrNameLst>
                                      </p:cBhvr>
                                      <p:to>
                                        <p:strVal val="visible"/>
                                      </p:to>
                                    </p:set>
                                  </p:childTnLst>
                                </p:cTn>
                              </p:par>
                            </p:childTnLst>
                          </p:cTn>
                        </p:par>
                        <p:par>
                          <p:cTn id="65" fill="hold">
                            <p:stCondLst>
                              <p:cond delay="1199000"/>
                            </p:stCondLst>
                            <p:childTnLst>
                              <p:par>
                                <p:cTn id="66" presetID="10" presetClass="exit" presetSubtype="0" fill="hold" grpId="1" nodeType="after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childTnLst>
                          </p:cTn>
                        </p:par>
                        <p:par>
                          <p:cTn id="69" fill="hold">
                            <p:stCondLst>
                              <p:cond delay="1199500"/>
                            </p:stCondLst>
                            <p:childTnLst>
                              <p:par>
                                <p:cTn id="70" presetID="1" presetClass="entr" presetSubtype="0" fill="hold" grpId="0" nodeType="afterEffect">
                                  <p:stCondLst>
                                    <p:cond delay="1000"/>
                                  </p:stCondLst>
                                  <p:childTnLst>
                                    <p:set>
                                      <p:cBhvr>
                                        <p:cTn id="71" dur="1" fill="hold">
                                          <p:stCondLst>
                                            <p:cond delay="0"/>
                                          </p:stCondLst>
                                        </p:cTn>
                                        <p:tgtEl>
                                          <p:spTgt spid="29"/>
                                        </p:tgtEl>
                                        <p:attrNameLst>
                                          <p:attrName>style.visibility</p:attrName>
                                        </p:attrNameLst>
                                      </p:cBhvr>
                                      <p:to>
                                        <p:strVal val="visible"/>
                                      </p:to>
                                    </p:set>
                                  </p:childTnLst>
                                </p:cTn>
                              </p:par>
                            </p:childTnLst>
                          </p:cTn>
                        </p:par>
                        <p:par>
                          <p:cTn id="72" fill="hold">
                            <p:stCondLst>
                              <p:cond delay="1200500"/>
                            </p:stCondLst>
                            <p:childTnLst>
                              <p:par>
                                <p:cTn id="73" presetID="10" presetClass="exit" presetSubtype="0" fill="hold" grpId="1" nodeType="after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childTnLst>
                          </p:cTn>
                        </p:par>
                        <p:par>
                          <p:cTn id="76" fill="hold">
                            <p:stCondLst>
                              <p:cond delay="1201000"/>
                            </p:stCondLst>
                            <p:childTnLst>
                              <p:par>
                                <p:cTn id="77" presetID="1" presetClass="entr" presetSubtype="0" fill="hold" grpId="0" nodeType="afterEffect">
                                  <p:stCondLst>
                                    <p:cond delay="1000"/>
                                  </p:stCondLst>
                                  <p:childTnLst>
                                    <p:set>
                                      <p:cBhvr>
                                        <p:cTn id="78" dur="1" fill="hold">
                                          <p:stCondLst>
                                            <p:cond delay="0"/>
                                          </p:stCondLst>
                                        </p:cTn>
                                        <p:tgtEl>
                                          <p:spTgt spid="30"/>
                                        </p:tgtEl>
                                        <p:attrNameLst>
                                          <p:attrName>style.visibility</p:attrName>
                                        </p:attrNameLst>
                                      </p:cBhvr>
                                      <p:to>
                                        <p:strVal val="visible"/>
                                      </p:to>
                                    </p:set>
                                  </p:childTnLst>
                                </p:cTn>
                              </p:par>
                            </p:childTnLst>
                          </p:cTn>
                        </p:par>
                        <p:par>
                          <p:cTn id="79" fill="hold">
                            <p:stCondLst>
                              <p:cond delay="1202000"/>
                            </p:stCondLst>
                            <p:childTnLst>
                              <p:par>
                                <p:cTn id="80" presetID="10" presetClass="exit" presetSubtype="0" fill="hold" grpId="1" nodeType="afterEffect">
                                  <p:stCondLst>
                                    <p:cond delay="0"/>
                                  </p:stCondLst>
                                  <p:childTnLst>
                                    <p:animEffect transition="out" filter="fade">
                                      <p:cBhvr>
                                        <p:cTn id="81" dur="500"/>
                                        <p:tgtEl>
                                          <p:spTgt spid="30"/>
                                        </p:tgtEl>
                                      </p:cBhvr>
                                    </p:animEffect>
                                    <p:set>
                                      <p:cBhvr>
                                        <p:cTn id="82" dur="1" fill="hold">
                                          <p:stCondLst>
                                            <p:cond delay="499"/>
                                          </p:stCondLst>
                                        </p:cTn>
                                        <p:tgtEl>
                                          <p:spTgt spid="30"/>
                                        </p:tgtEl>
                                        <p:attrNameLst>
                                          <p:attrName>style.visibility</p:attrName>
                                        </p:attrNameLst>
                                      </p:cBhvr>
                                      <p:to>
                                        <p:strVal val="hidden"/>
                                      </p:to>
                                    </p:set>
                                  </p:childTnLst>
                                </p:cTn>
                              </p:par>
                            </p:childTnLst>
                          </p:cTn>
                        </p:par>
                        <p:par>
                          <p:cTn id="83" fill="hold">
                            <p:stCondLst>
                              <p:cond delay="1202500"/>
                            </p:stCondLst>
                            <p:childTnLst>
                              <p:par>
                                <p:cTn id="84" presetID="1" presetClass="entr" presetSubtype="0" fill="hold" grpId="0" nodeType="afterEffect">
                                  <p:stCondLst>
                                    <p:cond delay="1000"/>
                                  </p:stCondLst>
                                  <p:childTnLst>
                                    <p:set>
                                      <p:cBhvr>
                                        <p:cTn id="8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8" grpId="0"/>
      <p:bldP spid="18" grpId="1"/>
      <p:bldP spid="5" grpId="0" animBg="1"/>
      <p:bldP spid="5" grpId="1" animBg="1"/>
      <p:bldP spid="21" grpId="0" animBg="1"/>
      <p:bldP spid="21"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E76DB0D5-0C48-184B-95FC-22F3B6BEA0CA}"/>
              </a:ext>
            </a:extLst>
          </p:cNvPr>
          <p:cNvCxnSpPr>
            <a:cxnSpLocks/>
          </p:cNvCxnSpPr>
          <p:nvPr/>
        </p:nvCxnSpPr>
        <p:spPr>
          <a:xfrm>
            <a:off x="7848600" y="1209675"/>
            <a:ext cx="0" cy="38290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8DB13E-1380-3E49-A960-49181A216037}"/>
              </a:ext>
            </a:extLst>
          </p:cNvPr>
          <p:cNvCxnSpPr>
            <a:cxnSpLocks/>
          </p:cNvCxnSpPr>
          <p:nvPr/>
        </p:nvCxnSpPr>
        <p:spPr>
          <a:xfrm>
            <a:off x="3990975" y="1209675"/>
            <a:ext cx="0" cy="38290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1C9F8BC-9C79-1D47-ABF4-6BE6938991A2}"/>
              </a:ext>
            </a:extLst>
          </p:cNvPr>
          <p:cNvSpPr>
            <a:spLocks noGrp="1"/>
          </p:cNvSpPr>
          <p:nvPr>
            <p:ph type="title"/>
          </p:nvPr>
        </p:nvSpPr>
        <p:spPr>
          <a:xfrm>
            <a:off x="190232" y="81209"/>
            <a:ext cx="4098304" cy="994172"/>
          </a:xfrm>
        </p:spPr>
        <p:txBody>
          <a:bodyPr>
            <a:normAutofit fontScale="90000"/>
          </a:bodyPr>
          <a:lstStyle/>
          <a:p>
            <a:r>
              <a:rPr lang="en-US" dirty="0"/>
              <a:t>Timer Slide – Round 2</a:t>
            </a:r>
          </a:p>
        </p:txBody>
      </p:sp>
      <p:sp>
        <p:nvSpPr>
          <p:cNvPr id="6" name="Right Arrow 5">
            <a:extLst>
              <a:ext uri="{FF2B5EF4-FFF2-40B4-BE49-F238E27FC236}">
                <a16:creationId xmlns:a16="http://schemas.microsoft.com/office/drawing/2014/main" id="{FBA5F75F-3E57-0F40-A5FF-DD5811F5F275}"/>
              </a:ext>
            </a:extLst>
          </p:cNvPr>
          <p:cNvSpPr/>
          <p:nvPr/>
        </p:nvSpPr>
        <p:spPr>
          <a:xfrm>
            <a:off x="0" y="1371600"/>
            <a:ext cx="7848600" cy="8953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TextBox 11">
            <a:extLst>
              <a:ext uri="{FF2B5EF4-FFF2-40B4-BE49-F238E27FC236}">
                <a16:creationId xmlns:a16="http://schemas.microsoft.com/office/drawing/2014/main" id="{035FEEBA-453D-8447-9566-3B20DE2DC6F1}"/>
              </a:ext>
            </a:extLst>
          </p:cNvPr>
          <p:cNvSpPr txBox="1"/>
          <p:nvPr/>
        </p:nvSpPr>
        <p:spPr>
          <a:xfrm>
            <a:off x="7386551" y="867192"/>
            <a:ext cx="1590500" cy="415498"/>
          </a:xfrm>
          <a:prstGeom prst="rect">
            <a:avLst/>
          </a:prstGeom>
          <a:noFill/>
        </p:spPr>
        <p:txBody>
          <a:bodyPr wrap="none" rtlCol="0">
            <a:spAutoFit/>
          </a:bodyPr>
          <a:lstStyle/>
          <a:p>
            <a:r>
              <a:rPr lang="en-US" sz="2100" b="1" dirty="0"/>
              <a:t>10 minutes</a:t>
            </a:r>
          </a:p>
        </p:txBody>
      </p:sp>
      <p:sp>
        <p:nvSpPr>
          <p:cNvPr id="14" name="TextBox 13">
            <a:extLst>
              <a:ext uri="{FF2B5EF4-FFF2-40B4-BE49-F238E27FC236}">
                <a16:creationId xmlns:a16="http://schemas.microsoft.com/office/drawing/2014/main" id="{2E1C3821-6DF8-0E4F-AD36-68872DC6D3DE}"/>
              </a:ext>
            </a:extLst>
          </p:cNvPr>
          <p:cNvSpPr txBox="1"/>
          <p:nvPr/>
        </p:nvSpPr>
        <p:spPr>
          <a:xfrm>
            <a:off x="3545551" y="866775"/>
            <a:ext cx="1441420" cy="415498"/>
          </a:xfrm>
          <a:prstGeom prst="rect">
            <a:avLst/>
          </a:prstGeom>
          <a:noFill/>
        </p:spPr>
        <p:txBody>
          <a:bodyPr wrap="none" rtlCol="0">
            <a:spAutoFit/>
          </a:bodyPr>
          <a:lstStyle/>
          <a:p>
            <a:r>
              <a:rPr lang="en-US" sz="2100" b="1" dirty="0"/>
              <a:t>5 minutes</a:t>
            </a:r>
          </a:p>
        </p:txBody>
      </p:sp>
      <p:sp>
        <p:nvSpPr>
          <p:cNvPr id="15" name="Right Arrow 14">
            <a:extLst>
              <a:ext uri="{FF2B5EF4-FFF2-40B4-BE49-F238E27FC236}">
                <a16:creationId xmlns:a16="http://schemas.microsoft.com/office/drawing/2014/main" id="{07D18018-4B71-4D47-BB81-8BDBDA557478}"/>
              </a:ext>
            </a:extLst>
          </p:cNvPr>
          <p:cNvSpPr/>
          <p:nvPr/>
        </p:nvSpPr>
        <p:spPr>
          <a:xfrm>
            <a:off x="10843" y="2238375"/>
            <a:ext cx="7848600" cy="89535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Right Arrow 15">
            <a:extLst>
              <a:ext uri="{FF2B5EF4-FFF2-40B4-BE49-F238E27FC236}">
                <a16:creationId xmlns:a16="http://schemas.microsoft.com/office/drawing/2014/main" id="{088B719E-235C-304C-B5A7-6F642A70816C}"/>
              </a:ext>
            </a:extLst>
          </p:cNvPr>
          <p:cNvSpPr/>
          <p:nvPr/>
        </p:nvSpPr>
        <p:spPr>
          <a:xfrm>
            <a:off x="-1317" y="3227784"/>
            <a:ext cx="7848600" cy="8953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ight Arrow 16">
            <a:extLst>
              <a:ext uri="{FF2B5EF4-FFF2-40B4-BE49-F238E27FC236}">
                <a16:creationId xmlns:a16="http://schemas.microsoft.com/office/drawing/2014/main" id="{D05FA739-C403-A748-AC52-339F9FD01963}"/>
              </a:ext>
            </a:extLst>
          </p:cNvPr>
          <p:cNvSpPr/>
          <p:nvPr/>
        </p:nvSpPr>
        <p:spPr>
          <a:xfrm>
            <a:off x="0" y="4057650"/>
            <a:ext cx="3343519" cy="89535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8" name="TextBox 17">
            <a:extLst>
              <a:ext uri="{FF2B5EF4-FFF2-40B4-BE49-F238E27FC236}">
                <a16:creationId xmlns:a16="http://schemas.microsoft.com/office/drawing/2014/main" id="{7613FA82-2E5D-E24A-9BC8-517C4160E4DA}"/>
              </a:ext>
            </a:extLst>
          </p:cNvPr>
          <p:cNvSpPr txBox="1"/>
          <p:nvPr/>
        </p:nvSpPr>
        <p:spPr>
          <a:xfrm>
            <a:off x="106094" y="1137189"/>
            <a:ext cx="1394934" cy="415498"/>
          </a:xfrm>
          <a:prstGeom prst="rect">
            <a:avLst/>
          </a:prstGeom>
          <a:noFill/>
        </p:spPr>
        <p:txBody>
          <a:bodyPr wrap="none" rtlCol="0">
            <a:spAutoFit/>
          </a:bodyPr>
          <a:lstStyle/>
          <a:p>
            <a:r>
              <a:rPr lang="en-US" sz="2100" b="1" dirty="0">
                <a:solidFill>
                  <a:schemeClr val="accent1"/>
                </a:solidFill>
              </a:rPr>
              <a:t>ROUND 1</a:t>
            </a:r>
          </a:p>
        </p:txBody>
      </p:sp>
      <p:sp>
        <p:nvSpPr>
          <p:cNvPr id="19" name="TextBox 18">
            <a:extLst>
              <a:ext uri="{FF2B5EF4-FFF2-40B4-BE49-F238E27FC236}">
                <a16:creationId xmlns:a16="http://schemas.microsoft.com/office/drawing/2014/main" id="{85479DC4-8E12-C44D-9C31-E634131DD990}"/>
              </a:ext>
            </a:extLst>
          </p:cNvPr>
          <p:cNvSpPr txBox="1"/>
          <p:nvPr/>
        </p:nvSpPr>
        <p:spPr>
          <a:xfrm>
            <a:off x="42552" y="3031576"/>
            <a:ext cx="1394934" cy="415498"/>
          </a:xfrm>
          <a:prstGeom prst="rect">
            <a:avLst/>
          </a:prstGeom>
          <a:noFill/>
        </p:spPr>
        <p:txBody>
          <a:bodyPr wrap="none" rtlCol="0">
            <a:spAutoFit/>
          </a:bodyPr>
          <a:lstStyle/>
          <a:p>
            <a:r>
              <a:rPr lang="en-US" sz="2100" b="1" dirty="0">
                <a:solidFill>
                  <a:srgbClr val="FF0000"/>
                </a:solidFill>
              </a:rPr>
              <a:t>ROUND 2</a:t>
            </a:r>
          </a:p>
        </p:txBody>
      </p:sp>
      <p:sp>
        <p:nvSpPr>
          <p:cNvPr id="20" name="Oval 19">
            <a:extLst>
              <a:ext uri="{FF2B5EF4-FFF2-40B4-BE49-F238E27FC236}">
                <a16:creationId xmlns:a16="http://schemas.microsoft.com/office/drawing/2014/main" id="{13473E46-19CF-3E48-93E6-DA37628F4A90}"/>
              </a:ext>
            </a:extLst>
          </p:cNvPr>
          <p:cNvSpPr/>
          <p:nvPr/>
        </p:nvSpPr>
        <p:spPr>
          <a:xfrm>
            <a:off x="4154561" y="3283850"/>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10</a:t>
            </a:r>
          </a:p>
        </p:txBody>
      </p:sp>
      <p:sp>
        <p:nvSpPr>
          <p:cNvPr id="21" name="Oval 20">
            <a:extLst>
              <a:ext uri="{FF2B5EF4-FFF2-40B4-BE49-F238E27FC236}">
                <a16:creationId xmlns:a16="http://schemas.microsoft.com/office/drawing/2014/main" id="{CE34FAA0-105A-7443-96B6-6F92E8A29989}"/>
              </a:ext>
            </a:extLst>
          </p:cNvPr>
          <p:cNvSpPr/>
          <p:nvPr/>
        </p:nvSpPr>
        <p:spPr>
          <a:xfrm>
            <a:off x="4802018" y="3737621"/>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9</a:t>
            </a:r>
          </a:p>
        </p:txBody>
      </p:sp>
      <p:sp>
        <p:nvSpPr>
          <p:cNvPr id="22" name="Oval 21">
            <a:extLst>
              <a:ext uri="{FF2B5EF4-FFF2-40B4-BE49-F238E27FC236}">
                <a16:creationId xmlns:a16="http://schemas.microsoft.com/office/drawing/2014/main" id="{7B8DC2D4-4209-9D49-ABEE-F1CEC1294A93}"/>
              </a:ext>
            </a:extLst>
          </p:cNvPr>
          <p:cNvSpPr/>
          <p:nvPr/>
        </p:nvSpPr>
        <p:spPr>
          <a:xfrm>
            <a:off x="5315441" y="3153929"/>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8</a:t>
            </a:r>
          </a:p>
        </p:txBody>
      </p:sp>
      <p:sp>
        <p:nvSpPr>
          <p:cNvPr id="23" name="Oval 22">
            <a:extLst>
              <a:ext uri="{FF2B5EF4-FFF2-40B4-BE49-F238E27FC236}">
                <a16:creationId xmlns:a16="http://schemas.microsoft.com/office/drawing/2014/main" id="{3936F655-856B-444D-A5E3-1C759FB80E33}"/>
              </a:ext>
            </a:extLst>
          </p:cNvPr>
          <p:cNvSpPr/>
          <p:nvPr/>
        </p:nvSpPr>
        <p:spPr>
          <a:xfrm>
            <a:off x="6156485" y="3389958"/>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7</a:t>
            </a:r>
          </a:p>
        </p:txBody>
      </p:sp>
      <p:sp>
        <p:nvSpPr>
          <p:cNvPr id="24" name="Oval 23">
            <a:extLst>
              <a:ext uri="{FF2B5EF4-FFF2-40B4-BE49-F238E27FC236}">
                <a16:creationId xmlns:a16="http://schemas.microsoft.com/office/drawing/2014/main" id="{08ACE172-22AE-894B-BE66-4BE7944B2CDF}"/>
              </a:ext>
            </a:extLst>
          </p:cNvPr>
          <p:cNvSpPr/>
          <p:nvPr/>
        </p:nvSpPr>
        <p:spPr>
          <a:xfrm>
            <a:off x="5834557" y="3966221"/>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6</a:t>
            </a:r>
          </a:p>
        </p:txBody>
      </p:sp>
      <p:sp>
        <p:nvSpPr>
          <p:cNvPr id="25" name="Oval 24">
            <a:extLst>
              <a:ext uri="{FF2B5EF4-FFF2-40B4-BE49-F238E27FC236}">
                <a16:creationId xmlns:a16="http://schemas.microsoft.com/office/drawing/2014/main" id="{0ACC9C0E-20EC-A943-BEB7-AEB956DFE4AA}"/>
              </a:ext>
            </a:extLst>
          </p:cNvPr>
          <p:cNvSpPr/>
          <p:nvPr/>
        </p:nvSpPr>
        <p:spPr>
          <a:xfrm>
            <a:off x="5859443" y="2877513"/>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5</a:t>
            </a:r>
          </a:p>
        </p:txBody>
      </p:sp>
      <p:sp>
        <p:nvSpPr>
          <p:cNvPr id="26" name="Oval 25">
            <a:extLst>
              <a:ext uri="{FF2B5EF4-FFF2-40B4-BE49-F238E27FC236}">
                <a16:creationId xmlns:a16="http://schemas.microsoft.com/office/drawing/2014/main" id="{07E212D8-D8AA-334E-A936-62282605BFB4}"/>
              </a:ext>
            </a:extLst>
          </p:cNvPr>
          <p:cNvSpPr/>
          <p:nvPr/>
        </p:nvSpPr>
        <p:spPr>
          <a:xfrm>
            <a:off x="5218647" y="4093094"/>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4</a:t>
            </a:r>
          </a:p>
        </p:txBody>
      </p:sp>
      <p:sp>
        <p:nvSpPr>
          <p:cNvPr id="27" name="Oval 26">
            <a:extLst>
              <a:ext uri="{FF2B5EF4-FFF2-40B4-BE49-F238E27FC236}">
                <a16:creationId xmlns:a16="http://schemas.microsoft.com/office/drawing/2014/main" id="{4BDC2CBA-7E04-2949-B7A2-FF73BDE54669}"/>
              </a:ext>
            </a:extLst>
          </p:cNvPr>
          <p:cNvSpPr/>
          <p:nvPr/>
        </p:nvSpPr>
        <p:spPr>
          <a:xfrm>
            <a:off x="6270785" y="3504258"/>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3</a:t>
            </a:r>
          </a:p>
        </p:txBody>
      </p:sp>
      <p:sp>
        <p:nvSpPr>
          <p:cNvPr id="28" name="Oval 27">
            <a:extLst>
              <a:ext uri="{FF2B5EF4-FFF2-40B4-BE49-F238E27FC236}">
                <a16:creationId xmlns:a16="http://schemas.microsoft.com/office/drawing/2014/main" id="{ADA0FA71-6C36-A14E-968A-2135752B9ABE}"/>
              </a:ext>
            </a:extLst>
          </p:cNvPr>
          <p:cNvSpPr/>
          <p:nvPr/>
        </p:nvSpPr>
        <p:spPr>
          <a:xfrm>
            <a:off x="4821995" y="3169359"/>
            <a:ext cx="851070" cy="87595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2</a:t>
            </a:r>
          </a:p>
        </p:txBody>
      </p:sp>
      <p:sp>
        <p:nvSpPr>
          <p:cNvPr id="29" name="Oval 28">
            <a:extLst>
              <a:ext uri="{FF2B5EF4-FFF2-40B4-BE49-F238E27FC236}">
                <a16:creationId xmlns:a16="http://schemas.microsoft.com/office/drawing/2014/main" id="{8E43E4D5-B906-1C48-8D54-14286444191D}"/>
              </a:ext>
            </a:extLst>
          </p:cNvPr>
          <p:cNvSpPr/>
          <p:nvPr/>
        </p:nvSpPr>
        <p:spPr>
          <a:xfrm>
            <a:off x="3337848" y="4044678"/>
            <a:ext cx="851070" cy="87595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dirty="0"/>
              <a:t>1</a:t>
            </a:r>
          </a:p>
        </p:txBody>
      </p:sp>
    </p:spTree>
    <p:extLst>
      <p:ext uri="{BB962C8B-B14F-4D97-AF65-F5344CB8AC3E}">
        <p14:creationId xmlns:p14="http://schemas.microsoft.com/office/powerpoint/2010/main" val="182341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6" presetClass="emph" presetSubtype="0" repeatCount="indefinite" fill="hold" grpId="1" nodeType="withEffect">
                                  <p:stCondLst>
                                    <p:cond delay="0"/>
                                  </p:stCondLst>
                                  <p:childTnLst>
                                    <p:animEffect transition="out" filter="fade">
                                      <p:cBhvr>
                                        <p:cTn id="9" dur="500" tmFilter="0, 0; .2, .5; .8, .5; 1, 0"/>
                                        <p:tgtEl>
                                          <p:spTgt spid="19"/>
                                        </p:tgtEl>
                                      </p:cBhvr>
                                    </p:animEffect>
                                    <p:animScale>
                                      <p:cBhvr>
                                        <p:cTn id="10" dur="250" autoRev="1" fill="hold"/>
                                        <p:tgtEl>
                                          <p:spTgt spid="19"/>
                                        </p:tgtEl>
                                      </p:cBhvr>
                                      <p:by x="105000" y="105000"/>
                                    </p:animScale>
                                  </p:childTnLst>
                                </p:cTn>
                              </p:par>
                              <p:par>
                                <p:cTn id="11" presetID="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600000" fill="hold"/>
                                        <p:tgtEl>
                                          <p:spTgt spid="16"/>
                                        </p:tgtEl>
                                        <p:attrNameLst>
                                          <p:attrName>ppt_x</p:attrName>
                                        </p:attrNameLst>
                                      </p:cBhvr>
                                      <p:tavLst>
                                        <p:tav tm="0">
                                          <p:val>
                                            <p:strVal val="0-#ppt_w/2"/>
                                          </p:val>
                                        </p:tav>
                                        <p:tav tm="100000">
                                          <p:val>
                                            <p:strVal val="#ppt_x"/>
                                          </p:val>
                                        </p:tav>
                                      </p:tavLst>
                                    </p:anim>
                                    <p:anim calcmode="lin" valueType="num">
                                      <p:cBhvr additive="base">
                                        <p:cTn id="14" dur="6000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600000"/>
                            </p:stCondLst>
                            <p:childTnLst>
                              <p:par>
                                <p:cTn id="16" presetID="2" presetClass="entr" presetSubtype="8"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290000" fill="hold"/>
                                        <p:tgtEl>
                                          <p:spTgt spid="17"/>
                                        </p:tgtEl>
                                        <p:attrNameLst>
                                          <p:attrName>ppt_x</p:attrName>
                                        </p:attrNameLst>
                                      </p:cBhvr>
                                      <p:tavLst>
                                        <p:tav tm="0">
                                          <p:val>
                                            <p:strVal val="0-#ppt_w/2"/>
                                          </p:val>
                                        </p:tav>
                                        <p:tav tm="100000">
                                          <p:val>
                                            <p:strVal val="#ppt_x"/>
                                          </p:val>
                                        </p:tav>
                                      </p:tavLst>
                                    </p:anim>
                                    <p:anim calcmode="lin" valueType="num">
                                      <p:cBhvr additive="base">
                                        <p:cTn id="19" dur="290000" fill="hold"/>
                                        <p:tgtEl>
                                          <p:spTgt spid="17"/>
                                        </p:tgtEl>
                                        <p:attrNameLst>
                                          <p:attrName>ppt_y</p:attrName>
                                        </p:attrNameLst>
                                      </p:cBhvr>
                                      <p:tavLst>
                                        <p:tav tm="0">
                                          <p:val>
                                            <p:strVal val="#ppt_y"/>
                                          </p:val>
                                        </p:tav>
                                        <p:tav tm="100000">
                                          <p:val>
                                            <p:strVal val="#ppt_y"/>
                                          </p:val>
                                        </p:tav>
                                      </p:tavLst>
                                    </p:anim>
                                  </p:childTnLst>
                                </p:cTn>
                              </p:par>
                            </p:childTnLst>
                          </p:cTn>
                        </p:par>
                        <p:par>
                          <p:cTn id="20" fill="hold">
                            <p:stCondLst>
                              <p:cond delay="89000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par>
                          <p:cTn id="23" fill="hold">
                            <p:stCondLst>
                              <p:cond delay="890000"/>
                            </p:stCondLst>
                            <p:childTnLst>
                              <p:par>
                                <p:cTn id="24" presetID="10" presetClass="exit" presetSubtype="0" fill="hold" grpId="1" nodeType="after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childTnLst>
                          </p:cTn>
                        </p:par>
                        <p:par>
                          <p:cTn id="27" fill="hold">
                            <p:stCondLst>
                              <p:cond delay="890500"/>
                            </p:stCondLst>
                            <p:childTnLst>
                              <p:par>
                                <p:cTn id="28" presetID="1" presetClass="entr" presetSubtype="0" fill="hold" grpId="0" nodeType="afterEffect">
                                  <p:stCondLst>
                                    <p:cond delay="1000"/>
                                  </p:stCondLst>
                                  <p:childTnLst>
                                    <p:set>
                                      <p:cBhvr>
                                        <p:cTn id="29" dur="1" fill="hold">
                                          <p:stCondLst>
                                            <p:cond delay="0"/>
                                          </p:stCondLst>
                                        </p:cTn>
                                        <p:tgtEl>
                                          <p:spTgt spid="21"/>
                                        </p:tgtEl>
                                        <p:attrNameLst>
                                          <p:attrName>style.visibility</p:attrName>
                                        </p:attrNameLst>
                                      </p:cBhvr>
                                      <p:to>
                                        <p:strVal val="visible"/>
                                      </p:to>
                                    </p:set>
                                  </p:childTnLst>
                                </p:cTn>
                              </p:par>
                            </p:childTnLst>
                          </p:cTn>
                        </p:par>
                        <p:par>
                          <p:cTn id="30" fill="hold">
                            <p:stCondLst>
                              <p:cond delay="891500"/>
                            </p:stCondLst>
                            <p:childTnLst>
                              <p:par>
                                <p:cTn id="31" presetID="10" presetClass="exit" presetSubtype="0" fill="hold" grpId="1" nodeType="afterEffect">
                                  <p:stCondLst>
                                    <p:cond delay="0"/>
                                  </p:stCondLst>
                                  <p:childTnLst>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par>
                          <p:cTn id="34" fill="hold">
                            <p:stCondLst>
                              <p:cond delay="892000"/>
                            </p:stCondLst>
                            <p:childTnLst>
                              <p:par>
                                <p:cTn id="35" presetID="1" presetClass="entr" presetSubtype="0" fill="hold" grpId="0" nodeType="afterEffect">
                                  <p:stCondLst>
                                    <p:cond delay="1000"/>
                                  </p:stCondLst>
                                  <p:childTnLst>
                                    <p:set>
                                      <p:cBhvr>
                                        <p:cTn id="36" dur="1" fill="hold">
                                          <p:stCondLst>
                                            <p:cond delay="0"/>
                                          </p:stCondLst>
                                        </p:cTn>
                                        <p:tgtEl>
                                          <p:spTgt spid="22"/>
                                        </p:tgtEl>
                                        <p:attrNameLst>
                                          <p:attrName>style.visibility</p:attrName>
                                        </p:attrNameLst>
                                      </p:cBhvr>
                                      <p:to>
                                        <p:strVal val="visible"/>
                                      </p:to>
                                    </p:set>
                                  </p:childTnLst>
                                </p:cTn>
                              </p:par>
                            </p:childTnLst>
                          </p:cTn>
                        </p:par>
                        <p:par>
                          <p:cTn id="37" fill="hold">
                            <p:stCondLst>
                              <p:cond delay="893000"/>
                            </p:stCondLst>
                            <p:childTnLst>
                              <p:par>
                                <p:cTn id="38" presetID="10" presetClass="exit" presetSubtype="0" fill="hold" grpId="1" nodeType="after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childTnLst>
                          </p:cTn>
                        </p:par>
                        <p:par>
                          <p:cTn id="41" fill="hold">
                            <p:stCondLst>
                              <p:cond delay="893500"/>
                            </p:stCondLst>
                            <p:childTnLst>
                              <p:par>
                                <p:cTn id="42" presetID="1" presetClass="entr" presetSubtype="0" fill="hold" grpId="0" nodeType="afterEffect">
                                  <p:stCondLst>
                                    <p:cond delay="1000"/>
                                  </p:stCondLst>
                                  <p:childTnLst>
                                    <p:set>
                                      <p:cBhvr>
                                        <p:cTn id="43" dur="1" fill="hold">
                                          <p:stCondLst>
                                            <p:cond delay="0"/>
                                          </p:stCondLst>
                                        </p:cTn>
                                        <p:tgtEl>
                                          <p:spTgt spid="23"/>
                                        </p:tgtEl>
                                        <p:attrNameLst>
                                          <p:attrName>style.visibility</p:attrName>
                                        </p:attrNameLst>
                                      </p:cBhvr>
                                      <p:to>
                                        <p:strVal val="visible"/>
                                      </p:to>
                                    </p:set>
                                  </p:childTnLst>
                                </p:cTn>
                              </p:par>
                            </p:childTnLst>
                          </p:cTn>
                        </p:par>
                        <p:par>
                          <p:cTn id="44" fill="hold">
                            <p:stCondLst>
                              <p:cond delay="894500"/>
                            </p:stCondLst>
                            <p:childTnLst>
                              <p:par>
                                <p:cTn id="45" presetID="10" presetClass="exit" presetSubtype="0" fill="hold" grpId="1" nodeType="after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895000"/>
                            </p:stCondLst>
                            <p:childTnLst>
                              <p:par>
                                <p:cTn id="49" presetID="1" presetClass="entr" presetSubtype="0" fill="hold" grpId="0" nodeType="afterEffect">
                                  <p:stCondLst>
                                    <p:cond delay="1000"/>
                                  </p:stCondLst>
                                  <p:childTnLst>
                                    <p:set>
                                      <p:cBhvr>
                                        <p:cTn id="50" dur="1" fill="hold">
                                          <p:stCondLst>
                                            <p:cond delay="0"/>
                                          </p:stCondLst>
                                        </p:cTn>
                                        <p:tgtEl>
                                          <p:spTgt spid="24"/>
                                        </p:tgtEl>
                                        <p:attrNameLst>
                                          <p:attrName>style.visibility</p:attrName>
                                        </p:attrNameLst>
                                      </p:cBhvr>
                                      <p:to>
                                        <p:strVal val="visible"/>
                                      </p:to>
                                    </p:set>
                                  </p:childTnLst>
                                </p:cTn>
                              </p:par>
                            </p:childTnLst>
                          </p:cTn>
                        </p:par>
                        <p:par>
                          <p:cTn id="51" fill="hold">
                            <p:stCondLst>
                              <p:cond delay="896000"/>
                            </p:stCondLst>
                            <p:childTnLst>
                              <p:par>
                                <p:cTn id="52" presetID="10" presetClass="exit" presetSubtype="0" fill="hold" grpId="1" nodeType="afterEffect">
                                  <p:stCondLst>
                                    <p:cond delay="0"/>
                                  </p:stCondLst>
                                  <p:childTnLst>
                                    <p:animEffect transition="out" filter="fade">
                                      <p:cBhvr>
                                        <p:cTn id="53" dur="500"/>
                                        <p:tgtEl>
                                          <p:spTgt spid="24"/>
                                        </p:tgtEl>
                                      </p:cBhvr>
                                    </p:animEffect>
                                    <p:set>
                                      <p:cBhvr>
                                        <p:cTn id="54" dur="1" fill="hold">
                                          <p:stCondLst>
                                            <p:cond delay="499"/>
                                          </p:stCondLst>
                                        </p:cTn>
                                        <p:tgtEl>
                                          <p:spTgt spid="24"/>
                                        </p:tgtEl>
                                        <p:attrNameLst>
                                          <p:attrName>style.visibility</p:attrName>
                                        </p:attrNameLst>
                                      </p:cBhvr>
                                      <p:to>
                                        <p:strVal val="hidden"/>
                                      </p:to>
                                    </p:set>
                                  </p:childTnLst>
                                </p:cTn>
                              </p:par>
                            </p:childTnLst>
                          </p:cTn>
                        </p:par>
                        <p:par>
                          <p:cTn id="55" fill="hold">
                            <p:stCondLst>
                              <p:cond delay="896500"/>
                            </p:stCondLst>
                            <p:childTnLst>
                              <p:par>
                                <p:cTn id="56" presetID="1" presetClass="entr" presetSubtype="0" fill="hold" grpId="0" nodeType="afterEffect">
                                  <p:stCondLst>
                                    <p:cond delay="1000"/>
                                  </p:stCondLst>
                                  <p:childTnLst>
                                    <p:set>
                                      <p:cBhvr>
                                        <p:cTn id="57" dur="1" fill="hold">
                                          <p:stCondLst>
                                            <p:cond delay="0"/>
                                          </p:stCondLst>
                                        </p:cTn>
                                        <p:tgtEl>
                                          <p:spTgt spid="25"/>
                                        </p:tgtEl>
                                        <p:attrNameLst>
                                          <p:attrName>style.visibility</p:attrName>
                                        </p:attrNameLst>
                                      </p:cBhvr>
                                      <p:to>
                                        <p:strVal val="visible"/>
                                      </p:to>
                                    </p:set>
                                  </p:childTnLst>
                                </p:cTn>
                              </p:par>
                            </p:childTnLst>
                          </p:cTn>
                        </p:par>
                        <p:par>
                          <p:cTn id="58" fill="hold">
                            <p:stCondLst>
                              <p:cond delay="897500"/>
                            </p:stCondLst>
                            <p:childTnLst>
                              <p:par>
                                <p:cTn id="59" presetID="10" presetClass="exit" presetSubtype="0" fill="hold" grpId="1" nodeType="after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childTnLst>
                          </p:cTn>
                        </p:par>
                        <p:par>
                          <p:cTn id="62" fill="hold">
                            <p:stCondLst>
                              <p:cond delay="898000"/>
                            </p:stCondLst>
                            <p:childTnLst>
                              <p:par>
                                <p:cTn id="63" presetID="1" presetClass="entr" presetSubtype="0" fill="hold" grpId="0" nodeType="afterEffect">
                                  <p:stCondLst>
                                    <p:cond delay="1000"/>
                                  </p:stCondLst>
                                  <p:childTnLst>
                                    <p:set>
                                      <p:cBhvr>
                                        <p:cTn id="64" dur="1" fill="hold">
                                          <p:stCondLst>
                                            <p:cond delay="0"/>
                                          </p:stCondLst>
                                        </p:cTn>
                                        <p:tgtEl>
                                          <p:spTgt spid="26"/>
                                        </p:tgtEl>
                                        <p:attrNameLst>
                                          <p:attrName>style.visibility</p:attrName>
                                        </p:attrNameLst>
                                      </p:cBhvr>
                                      <p:to>
                                        <p:strVal val="visible"/>
                                      </p:to>
                                    </p:set>
                                  </p:childTnLst>
                                </p:cTn>
                              </p:par>
                            </p:childTnLst>
                          </p:cTn>
                        </p:par>
                        <p:par>
                          <p:cTn id="65" fill="hold">
                            <p:stCondLst>
                              <p:cond delay="899000"/>
                            </p:stCondLst>
                            <p:childTnLst>
                              <p:par>
                                <p:cTn id="66" presetID="10" presetClass="exit" presetSubtype="0" fill="hold" grpId="1" nodeType="afterEffect">
                                  <p:stCondLst>
                                    <p:cond delay="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childTnLst>
                          </p:cTn>
                        </p:par>
                        <p:par>
                          <p:cTn id="69" fill="hold">
                            <p:stCondLst>
                              <p:cond delay="899500"/>
                            </p:stCondLst>
                            <p:childTnLst>
                              <p:par>
                                <p:cTn id="70" presetID="1" presetClass="entr" presetSubtype="0" fill="hold" grpId="0" nodeType="afterEffect">
                                  <p:stCondLst>
                                    <p:cond delay="1000"/>
                                  </p:stCondLst>
                                  <p:childTnLst>
                                    <p:set>
                                      <p:cBhvr>
                                        <p:cTn id="71" dur="1" fill="hold">
                                          <p:stCondLst>
                                            <p:cond delay="0"/>
                                          </p:stCondLst>
                                        </p:cTn>
                                        <p:tgtEl>
                                          <p:spTgt spid="27"/>
                                        </p:tgtEl>
                                        <p:attrNameLst>
                                          <p:attrName>style.visibility</p:attrName>
                                        </p:attrNameLst>
                                      </p:cBhvr>
                                      <p:to>
                                        <p:strVal val="visible"/>
                                      </p:to>
                                    </p:set>
                                  </p:childTnLst>
                                </p:cTn>
                              </p:par>
                            </p:childTnLst>
                          </p:cTn>
                        </p:par>
                        <p:par>
                          <p:cTn id="72" fill="hold">
                            <p:stCondLst>
                              <p:cond delay="900500"/>
                            </p:stCondLst>
                            <p:childTnLst>
                              <p:par>
                                <p:cTn id="73" presetID="10" presetClass="exit" presetSubtype="0" fill="hold" grpId="1" nodeType="afterEffect">
                                  <p:stCondLst>
                                    <p:cond delay="0"/>
                                  </p:stCondLst>
                                  <p:childTnLst>
                                    <p:animEffect transition="out" filter="fade">
                                      <p:cBhvr>
                                        <p:cTn id="74" dur="500"/>
                                        <p:tgtEl>
                                          <p:spTgt spid="27"/>
                                        </p:tgtEl>
                                      </p:cBhvr>
                                    </p:animEffect>
                                    <p:set>
                                      <p:cBhvr>
                                        <p:cTn id="75" dur="1" fill="hold">
                                          <p:stCondLst>
                                            <p:cond delay="499"/>
                                          </p:stCondLst>
                                        </p:cTn>
                                        <p:tgtEl>
                                          <p:spTgt spid="27"/>
                                        </p:tgtEl>
                                        <p:attrNameLst>
                                          <p:attrName>style.visibility</p:attrName>
                                        </p:attrNameLst>
                                      </p:cBhvr>
                                      <p:to>
                                        <p:strVal val="hidden"/>
                                      </p:to>
                                    </p:set>
                                  </p:childTnLst>
                                </p:cTn>
                              </p:par>
                            </p:childTnLst>
                          </p:cTn>
                        </p:par>
                        <p:par>
                          <p:cTn id="76" fill="hold">
                            <p:stCondLst>
                              <p:cond delay="901000"/>
                            </p:stCondLst>
                            <p:childTnLst>
                              <p:par>
                                <p:cTn id="77" presetID="1" presetClass="entr" presetSubtype="0" fill="hold" grpId="0" nodeType="afterEffect">
                                  <p:stCondLst>
                                    <p:cond delay="1000"/>
                                  </p:stCondLst>
                                  <p:childTnLst>
                                    <p:set>
                                      <p:cBhvr>
                                        <p:cTn id="78" dur="1" fill="hold">
                                          <p:stCondLst>
                                            <p:cond delay="0"/>
                                          </p:stCondLst>
                                        </p:cTn>
                                        <p:tgtEl>
                                          <p:spTgt spid="28"/>
                                        </p:tgtEl>
                                        <p:attrNameLst>
                                          <p:attrName>style.visibility</p:attrName>
                                        </p:attrNameLst>
                                      </p:cBhvr>
                                      <p:to>
                                        <p:strVal val="visible"/>
                                      </p:to>
                                    </p:set>
                                  </p:childTnLst>
                                </p:cTn>
                              </p:par>
                            </p:childTnLst>
                          </p:cTn>
                        </p:par>
                        <p:par>
                          <p:cTn id="79" fill="hold">
                            <p:stCondLst>
                              <p:cond delay="902000"/>
                            </p:stCondLst>
                            <p:childTnLst>
                              <p:par>
                                <p:cTn id="80" presetID="10" presetClass="exit" presetSubtype="0" fill="hold" grpId="1" nodeType="afterEffect">
                                  <p:stCondLst>
                                    <p:cond delay="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childTnLst>
                          </p:cTn>
                        </p:par>
                        <p:par>
                          <p:cTn id="83" fill="hold">
                            <p:stCondLst>
                              <p:cond delay="902500"/>
                            </p:stCondLst>
                            <p:childTnLst>
                              <p:par>
                                <p:cTn id="84" presetID="1" presetClass="entr" presetSubtype="0" fill="hold" grpId="0" nodeType="afterEffect">
                                  <p:stCondLst>
                                    <p:cond delay="1000"/>
                                  </p:stCondLst>
                                  <p:childTnLst>
                                    <p:set>
                                      <p:cBhvr>
                                        <p:cTn id="85"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P spid="19" grpId="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E6F2F-6124-B240-93BF-3386B0AF623B}"/>
              </a:ext>
            </a:extLst>
          </p:cNvPr>
          <p:cNvSpPr>
            <a:spLocks noGrp="1"/>
          </p:cNvSpPr>
          <p:nvPr>
            <p:ph type="title"/>
          </p:nvPr>
        </p:nvSpPr>
        <p:spPr/>
        <p:txBody>
          <a:bodyPr/>
          <a:lstStyle/>
          <a:p>
            <a:r>
              <a:rPr lang="en-US" dirty="0"/>
              <a:t>Organization</a:t>
            </a:r>
          </a:p>
        </p:txBody>
      </p:sp>
      <p:sp>
        <p:nvSpPr>
          <p:cNvPr id="3" name="Content Placeholder 2">
            <a:extLst>
              <a:ext uri="{FF2B5EF4-FFF2-40B4-BE49-F238E27FC236}">
                <a16:creationId xmlns:a16="http://schemas.microsoft.com/office/drawing/2014/main" id="{A39016C7-6757-DA4A-B007-64092402FBA7}"/>
              </a:ext>
            </a:extLst>
          </p:cNvPr>
          <p:cNvSpPr>
            <a:spLocks noGrp="1"/>
          </p:cNvSpPr>
          <p:nvPr>
            <p:ph idx="1"/>
          </p:nvPr>
        </p:nvSpPr>
        <p:spPr/>
        <p:txBody>
          <a:bodyPr/>
          <a:lstStyle/>
          <a:p>
            <a:r>
              <a:rPr lang="en-US" dirty="0"/>
              <a:t>Large room with table for each team</a:t>
            </a:r>
          </a:p>
          <a:p>
            <a:r>
              <a:rPr lang="en-US" dirty="0"/>
              <a:t>Team size: 3-10 per team</a:t>
            </a:r>
          </a:p>
          <a:p>
            <a:r>
              <a:rPr lang="en-US" dirty="0"/>
              <a:t>Two rounds</a:t>
            </a:r>
          </a:p>
          <a:p>
            <a:r>
              <a:rPr lang="en-US" dirty="0"/>
              <a:t>Timeline</a:t>
            </a:r>
          </a:p>
          <a:p>
            <a:pPr lvl="1"/>
            <a:r>
              <a:rPr lang="en-US" dirty="0"/>
              <a:t>First round: 15 minutes</a:t>
            </a:r>
          </a:p>
          <a:p>
            <a:pPr lvl="1"/>
            <a:r>
              <a:rPr lang="en-US" dirty="0"/>
              <a:t>Second round: 10 minutes</a:t>
            </a:r>
          </a:p>
          <a:p>
            <a:r>
              <a:rPr lang="en-US" dirty="0"/>
              <a:t>Reflection from teams afterwards</a:t>
            </a:r>
          </a:p>
          <a:p>
            <a:endParaRPr lang="en-US" dirty="0"/>
          </a:p>
          <a:p>
            <a:endParaRPr lang="en-US" dirty="0"/>
          </a:p>
          <a:p>
            <a:pPr lvl="1"/>
            <a:endParaRPr lang="en-US" dirty="0"/>
          </a:p>
        </p:txBody>
      </p:sp>
    </p:spTree>
    <p:extLst>
      <p:ext uri="{BB962C8B-B14F-4D97-AF65-F5344CB8AC3E}">
        <p14:creationId xmlns:p14="http://schemas.microsoft.com/office/powerpoint/2010/main" val="36119070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33C0E-2D2C-5F4B-BE53-6A2F383C53B5}"/>
              </a:ext>
            </a:extLst>
          </p:cNvPr>
          <p:cNvSpPr>
            <a:spLocks noGrp="1"/>
          </p:cNvSpPr>
          <p:nvPr>
            <p:ph type="title"/>
          </p:nvPr>
        </p:nvSpPr>
        <p:spPr/>
        <p:txBody>
          <a:bodyPr/>
          <a:lstStyle/>
          <a:p>
            <a:r>
              <a:rPr lang="en-US" dirty="0"/>
              <a:t>Process</a:t>
            </a:r>
          </a:p>
        </p:txBody>
      </p:sp>
      <p:sp>
        <p:nvSpPr>
          <p:cNvPr id="3" name="Content Placeholder 2">
            <a:extLst>
              <a:ext uri="{FF2B5EF4-FFF2-40B4-BE49-F238E27FC236}">
                <a16:creationId xmlns:a16="http://schemas.microsoft.com/office/drawing/2014/main" id="{7FC1371A-ABE5-7545-9C1A-37533BB228AF}"/>
              </a:ext>
            </a:extLst>
          </p:cNvPr>
          <p:cNvSpPr>
            <a:spLocks noGrp="1"/>
          </p:cNvSpPr>
          <p:nvPr>
            <p:ph idx="1"/>
          </p:nvPr>
        </p:nvSpPr>
        <p:spPr/>
        <p:txBody>
          <a:bodyPr/>
          <a:lstStyle/>
          <a:p>
            <a:r>
              <a:rPr lang="en-US" dirty="0"/>
              <a:t>Instruct teams to proceed to their tables.</a:t>
            </a:r>
          </a:p>
          <a:p>
            <a:r>
              <a:rPr lang="en-US" dirty="0"/>
              <a:t>Briefing on checklist and rules of the game.</a:t>
            </a:r>
          </a:p>
          <a:p>
            <a:r>
              <a:rPr lang="en-US" dirty="0"/>
              <a:t>Start round 1</a:t>
            </a:r>
          </a:p>
          <a:p>
            <a:pPr lvl="1"/>
            <a:r>
              <a:rPr lang="en-US" dirty="0"/>
              <a:t>After timer stop, record all free-standing structures.</a:t>
            </a:r>
          </a:p>
          <a:p>
            <a:pPr lvl="1"/>
            <a:r>
              <a:rPr lang="en-US" dirty="0"/>
              <a:t>Ask teams to go around and observe the structures developed by other teams.</a:t>
            </a:r>
          </a:p>
          <a:p>
            <a:r>
              <a:rPr lang="en-US" dirty="0"/>
              <a:t>Start round 2</a:t>
            </a:r>
          </a:p>
          <a:p>
            <a:pPr lvl="1"/>
            <a:r>
              <a:rPr lang="en-US" dirty="0"/>
              <a:t>After timer stop, record all free-standing structures.</a:t>
            </a:r>
          </a:p>
          <a:p>
            <a:r>
              <a:rPr lang="en-US" dirty="0"/>
              <a:t>Show Marshmallow Challenge Video by Tom Wujec</a:t>
            </a:r>
          </a:p>
        </p:txBody>
      </p:sp>
    </p:spTree>
    <p:extLst>
      <p:ext uri="{BB962C8B-B14F-4D97-AF65-F5344CB8AC3E}">
        <p14:creationId xmlns:p14="http://schemas.microsoft.com/office/powerpoint/2010/main" val="2218492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49A0B-9679-9444-A56F-DF15307FE819}"/>
              </a:ext>
            </a:extLst>
          </p:cNvPr>
          <p:cNvSpPr>
            <a:spLocks noGrp="1"/>
          </p:cNvSpPr>
          <p:nvPr>
            <p:ph type="title"/>
          </p:nvPr>
        </p:nvSpPr>
        <p:spPr/>
        <p:txBody>
          <a:bodyPr>
            <a:normAutofit fontScale="90000"/>
          </a:bodyPr>
          <a:lstStyle/>
          <a:p>
            <a:r>
              <a:rPr lang="en-US" dirty="0"/>
              <a:t>Team Reflection with Facilitators (10 minutes)</a:t>
            </a:r>
          </a:p>
        </p:txBody>
      </p:sp>
      <p:sp>
        <p:nvSpPr>
          <p:cNvPr id="3" name="Content Placeholder 2">
            <a:extLst>
              <a:ext uri="{FF2B5EF4-FFF2-40B4-BE49-F238E27FC236}">
                <a16:creationId xmlns:a16="http://schemas.microsoft.com/office/drawing/2014/main" id="{6B1D2FFB-6462-A440-9E0C-C902AAF3DDE5}"/>
              </a:ext>
            </a:extLst>
          </p:cNvPr>
          <p:cNvSpPr>
            <a:spLocks noGrp="1"/>
          </p:cNvSpPr>
          <p:nvPr>
            <p:ph idx="1"/>
          </p:nvPr>
        </p:nvSpPr>
        <p:spPr/>
        <p:txBody>
          <a:bodyPr>
            <a:normAutofit fontScale="92500"/>
          </a:bodyPr>
          <a:lstStyle/>
          <a:p>
            <a:pPr marL="0" indent="0">
              <a:buNone/>
            </a:pPr>
            <a:r>
              <a:rPr lang="en-US" b="1" dirty="0"/>
              <a:t>Process, team maturity</a:t>
            </a:r>
          </a:p>
          <a:p>
            <a:r>
              <a:rPr lang="en-US" dirty="0"/>
              <a:t>How did the team function?</a:t>
            </a:r>
          </a:p>
          <a:p>
            <a:r>
              <a:rPr lang="en-US" dirty="0"/>
              <a:t>What were your team’s strengths?</a:t>
            </a:r>
          </a:p>
          <a:p>
            <a:r>
              <a:rPr lang="en-US" dirty="0"/>
              <a:t>What were your team’s frustrations?</a:t>
            </a:r>
          </a:p>
          <a:p>
            <a:endParaRPr lang="en-US" dirty="0"/>
          </a:p>
          <a:p>
            <a:pPr marL="0" indent="0">
              <a:buNone/>
            </a:pPr>
            <a:r>
              <a:rPr lang="en-US" b="1" dirty="0"/>
              <a:t>Design thinking (empathy, walking in other people’s shoes)</a:t>
            </a:r>
          </a:p>
          <a:p>
            <a:r>
              <a:rPr lang="en-US" dirty="0"/>
              <a:t>What was difficult for the team to overcome to do design thinking?</a:t>
            </a:r>
          </a:p>
          <a:p>
            <a:r>
              <a:rPr lang="en-US" dirty="0"/>
              <a:t>How can you improve the practice of design thinking in the team?  </a:t>
            </a:r>
          </a:p>
        </p:txBody>
      </p:sp>
    </p:spTree>
    <p:extLst>
      <p:ext uri="{BB962C8B-B14F-4D97-AF65-F5344CB8AC3E}">
        <p14:creationId xmlns:p14="http://schemas.microsoft.com/office/powerpoint/2010/main" val="29001728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AF695-E1AB-2F4A-9708-DE6BFC10C8CF}"/>
              </a:ext>
            </a:extLst>
          </p:cNvPr>
          <p:cNvSpPr>
            <a:spLocks noGrp="1"/>
          </p:cNvSpPr>
          <p:nvPr>
            <p:ph type="title"/>
          </p:nvPr>
        </p:nvSpPr>
        <p:spPr/>
        <p:txBody>
          <a:bodyPr>
            <a:normAutofit fontScale="90000"/>
          </a:bodyPr>
          <a:lstStyle/>
          <a:p>
            <a:r>
              <a:rPr lang="en-US" dirty="0"/>
              <a:t>Marshmallow Challenge – Recap (7 minutes)</a:t>
            </a:r>
          </a:p>
        </p:txBody>
      </p:sp>
      <p:pic>
        <p:nvPicPr>
          <p:cNvPr id="4" name="TomWujec_2010U-480p-en.mp4">
            <a:hlinkClick r:id="" action="ppaction://media"/>
            <a:extLst>
              <a:ext uri="{FF2B5EF4-FFF2-40B4-BE49-F238E27FC236}">
                <a16:creationId xmlns:a16="http://schemas.microsoft.com/office/drawing/2014/main" id="{0A2A3403-2025-9446-9D42-E535E653430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37064" y="1014580"/>
            <a:ext cx="6437681" cy="3618143"/>
          </a:xfrm>
        </p:spPr>
      </p:pic>
    </p:spTree>
    <p:extLst>
      <p:ext uri="{BB962C8B-B14F-4D97-AF65-F5344CB8AC3E}">
        <p14:creationId xmlns:p14="http://schemas.microsoft.com/office/powerpoint/2010/main" val="24892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9"/>
        <p:cNvGrpSpPr/>
        <p:nvPr/>
      </p:nvGrpSpPr>
      <p:grpSpPr>
        <a:xfrm>
          <a:off x="0" y="0"/>
          <a:ext cx="0" cy="0"/>
          <a:chOff x="0" y="0"/>
          <a:chExt cx="0" cy="0"/>
        </a:xfrm>
      </p:grpSpPr>
      <p:pic>
        <p:nvPicPr>
          <p:cNvPr id="1750" name="Google Shape;1750;g2fd5af0ed0b_1_801"/>
          <p:cNvPicPr preferRelativeResize="0"/>
          <p:nvPr/>
        </p:nvPicPr>
        <p:blipFill rotWithShape="1">
          <a:blip r:embed="rId3">
            <a:alphaModFix/>
          </a:blip>
          <a:srcRect/>
          <a:stretch/>
        </p:blipFill>
        <p:spPr>
          <a:xfrm>
            <a:off x="0" y="1410392"/>
            <a:ext cx="8982635" cy="2708075"/>
          </a:xfrm>
          <a:prstGeom prst="rect">
            <a:avLst/>
          </a:prstGeom>
          <a:noFill/>
          <a:ln>
            <a:noFill/>
          </a:ln>
        </p:spPr>
      </p:pic>
      <p:sp>
        <p:nvSpPr>
          <p:cNvPr id="1751" name="Google Shape;1751;g2fd5af0ed0b_1_801"/>
          <p:cNvSpPr txBox="1">
            <a:spLocks noGrp="1"/>
          </p:cNvSpPr>
          <p:nvPr>
            <p:ph type="title"/>
          </p:nvPr>
        </p:nvSpPr>
        <p:spPr>
          <a:xfrm>
            <a:off x="393937" y="342302"/>
            <a:ext cx="7886700" cy="994172"/>
          </a:xfrm>
          <a:prstGeom prst="rect">
            <a:avLst/>
          </a:prstGeom>
          <a:noFill/>
          <a:ln>
            <a:noFill/>
          </a:ln>
        </p:spPr>
        <p:txBody>
          <a:bodyPr spcFirstLastPara="1" wrap="square" lIns="68575" tIns="34275" rIns="68575" bIns="34275" anchor="b" anchorCtr="0">
            <a:noAutofit/>
          </a:bodyPr>
          <a:lstStyle/>
          <a:p>
            <a:pPr marL="0" lvl="0" indent="0" rtl="0">
              <a:lnSpc>
                <a:spcPct val="90000"/>
              </a:lnSpc>
              <a:spcBef>
                <a:spcPts val="0"/>
              </a:spcBef>
              <a:spcAft>
                <a:spcPts val="0"/>
              </a:spcAft>
              <a:buClr>
                <a:schemeClr val="dk1"/>
              </a:buClr>
              <a:buSzPts val="3600"/>
              <a:buFont typeface="Calibri"/>
              <a:buNone/>
            </a:pPr>
            <a:r>
              <a:rPr lang="en-US" sz="3600" b="1" dirty="0"/>
              <a:t>Introduction to informatics problem solving  </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LEAD Slide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LEAD Slide Template" id="{D8F41B83-B738-4071-A7B7-516DAC615F49}" vid="{0A070B53-7626-4749-9DC4-7019A401D68C}"/>
    </a:ext>
  </a:extLst>
</a:theme>
</file>

<file path=ppt/theme/theme3.xml><?xml version="1.0" encoding="utf-8"?>
<a:theme xmlns:a="http://schemas.openxmlformats.org/drawingml/2006/main" name="1_I-LEAD Slide Templa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LEAD Slide Template" id="{D8F41B83-B738-4071-A7B7-516DAC615F49}" vid="{0A070B53-7626-4749-9DC4-7019A401D68C}"/>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8387</Words>
  <Application>Microsoft Office PowerPoint</Application>
  <PresentationFormat>On-screen Show (16:9)</PresentationFormat>
  <Paragraphs>1010</Paragraphs>
  <Slides>88</Slides>
  <Notes>80</Notes>
  <HiddenSlides>0</HiddenSlides>
  <MMClips>1</MMClips>
  <ScaleCrop>false</ScaleCrop>
  <HeadingPairs>
    <vt:vector size="4" baseType="variant">
      <vt:variant>
        <vt:lpstr>Theme</vt:lpstr>
      </vt:variant>
      <vt:variant>
        <vt:i4>3</vt:i4>
      </vt:variant>
      <vt:variant>
        <vt:lpstr>Slide Titles</vt:lpstr>
      </vt:variant>
      <vt:variant>
        <vt:i4>88</vt:i4>
      </vt:variant>
    </vt:vector>
  </HeadingPairs>
  <TitlesOfParts>
    <vt:vector size="91" baseType="lpstr">
      <vt:lpstr>Office Theme</vt:lpstr>
      <vt:lpstr>I-LEAD Slide Template</vt:lpstr>
      <vt:lpstr>1_I-LEAD Slide Template</vt:lpstr>
      <vt:lpstr>I-LEAD WORKSHOP  Facilitator Notes </vt:lpstr>
      <vt:lpstr>WELCOME TO THE I-LEAD WORKSHOP – DAY TWO Month Day Year // update to correct date//  </vt:lpstr>
      <vt:lpstr>AGENDA</vt:lpstr>
      <vt:lpstr>I-LEAD Roadmap – Daily Outputs </vt:lpstr>
      <vt:lpstr>PowerPoint Presentation</vt:lpstr>
      <vt:lpstr>Learning Objectives – Day 2 </vt:lpstr>
      <vt:lpstr>Review process and outcomes:   Baseline ISHO Assessment (Expedited)</vt:lpstr>
      <vt:lpstr>Using Systems And Design Thinking For Informatics Problem Solving</vt:lpstr>
      <vt:lpstr>Introduction to informatics problem solving  </vt:lpstr>
      <vt:lpstr>PowerPoint Presentation</vt:lpstr>
      <vt:lpstr>PowerPoint Presentation</vt:lpstr>
      <vt:lpstr>PowerPoint Presentation</vt:lpstr>
      <vt:lpstr>PowerPoint Presentation</vt:lpstr>
      <vt:lpstr>Why We are Vulnerable to Failure in Problem Solving?</vt:lpstr>
      <vt:lpstr>Problem Solving Realities – 1 </vt:lpstr>
      <vt:lpstr>Problem Solving Realities – 2 </vt:lpstr>
      <vt:lpstr>DESIGN THINKING GROUP EXERCISE</vt:lpstr>
      <vt:lpstr>PowerPoint Presentation</vt:lpstr>
      <vt:lpstr>DESIGN THINKING GROUP EXERCISE FEEDBACK</vt:lpstr>
      <vt:lpstr>Key takeaways</vt:lpstr>
      <vt:lpstr>PowerPoint Presentation</vt:lpstr>
      <vt:lpstr>Four thinking hats and the problem solver</vt:lpstr>
      <vt:lpstr>Asking the right questions – systems thinking</vt:lpstr>
      <vt:lpstr>Asking the right questions – design thinking</vt:lpstr>
      <vt:lpstr>Asking the right questions – strategic thinking</vt:lpstr>
      <vt:lpstr>Asking the right questions – evaluative thinking</vt:lpstr>
      <vt:lpstr>PowerPoint Presentation</vt:lpstr>
      <vt:lpstr>PowerPoint Presentation</vt:lpstr>
      <vt:lpstr>SYSTEMS THINKING  Systematic problem solving </vt:lpstr>
      <vt:lpstr>What is systems thinking?</vt:lpstr>
      <vt:lpstr>What is a system?</vt:lpstr>
      <vt:lpstr>What is systems thinking?</vt:lpstr>
      <vt:lpstr>What happens typically</vt:lpstr>
      <vt:lpstr>How can systems thinking help?</vt:lpstr>
      <vt:lpstr>PowerPoint Presentation</vt:lpstr>
      <vt:lpstr>Systems dynamics – disease epidemic</vt:lpstr>
      <vt:lpstr>Systems dynamics – EMR implementation</vt:lpstr>
      <vt:lpstr>Key elements of systematic problem solving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Quiz</vt:lpstr>
      <vt:lpstr>COFFEE / TEA BREAK</vt:lpstr>
      <vt:lpstr>DESIGN THINKING:  Using a human-centered approach to understand user needs to develop innovative and effective solutions  </vt:lpstr>
      <vt:lpstr>PowerPoint Presentation</vt:lpstr>
      <vt:lpstr>Small Diverse Teams:</vt:lpstr>
      <vt:lpstr>MINDSETS: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Quiz</vt:lpstr>
      <vt:lpstr>PowerPoint Presentation</vt:lpstr>
      <vt:lpstr>PowerPoint Presentation</vt:lpstr>
      <vt:lpstr>LUNCH</vt:lpstr>
      <vt:lpstr>WORKSTREAMS BREAKOUT SESSIONS</vt:lpstr>
      <vt:lpstr>PowerPoint Presentation</vt:lpstr>
      <vt:lpstr>WORKSTREAMS FEEDBACK SESSION </vt:lpstr>
      <vt:lpstr>END OF DAY EVALUATION</vt:lpstr>
      <vt:lpstr>End of day 2 evaluation questions  (Upload to online survey tool like Google forms)</vt:lpstr>
      <vt:lpstr>Day Two – Wrap Up</vt:lpstr>
      <vt:lpstr>PowerPoint Presentation</vt:lpstr>
      <vt:lpstr>BREAKOUT SLIDE</vt:lpstr>
      <vt:lpstr>  Q&amp;A SLIDE</vt:lpstr>
      <vt:lpstr>READOUT + REFLECTIONS SLIDE</vt:lpstr>
      <vt:lpstr>Appendix  Session Guide: Marshmallow challenge</vt:lpstr>
      <vt:lpstr>Process for Marshmallow Challenge</vt:lpstr>
      <vt:lpstr>Application of Lessons Learned</vt:lpstr>
      <vt:lpstr>Rules Slide</vt:lpstr>
      <vt:lpstr>Marshmallow Challenge Kit</vt:lpstr>
      <vt:lpstr>Kit at the center of the team’s table</vt:lpstr>
      <vt:lpstr>Timer Slide – Round 1 </vt:lpstr>
      <vt:lpstr>Timer Slide – Round 2</vt:lpstr>
      <vt:lpstr>Organization</vt:lpstr>
      <vt:lpstr>Process</vt:lpstr>
      <vt:lpstr>Team Reflection with Facilitators (10 minutes)</vt:lpstr>
      <vt:lpstr>Marshmallow Challenge – Recap (7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Linda Taylor</dc:creator>
  <cp:lastModifiedBy>Vivian Korir</cp:lastModifiedBy>
  <cp:revision>304</cp:revision>
  <dcterms:modified xsi:type="dcterms:W3CDTF">2025-09-25T07:38:18Z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7860cfc-4c84-46be-848a-dfbe37dbcc58_Enabled">
    <vt:lpwstr>true</vt:lpwstr>
  </property>
  <property fmtid="{D5CDD505-2E9C-101B-9397-08002B2CF9AE}" pid="3" name="MSIP_Label_27860cfc-4c84-46be-848a-dfbe37dbcc58_SetDate">
    <vt:lpwstr>2025-09-23T18:57:40Z</vt:lpwstr>
  </property>
  <property fmtid="{D5CDD505-2E9C-101B-9397-08002B2CF9AE}" pid="4" name="MSIP_Label_27860cfc-4c84-46be-848a-dfbe37dbcc58_Method">
    <vt:lpwstr>Standard</vt:lpwstr>
  </property>
  <property fmtid="{D5CDD505-2E9C-101B-9397-08002B2CF9AE}" pid="5" name="MSIP_Label_27860cfc-4c84-46be-848a-dfbe37dbcc58_Name">
    <vt:lpwstr>PATH-Internal</vt:lpwstr>
  </property>
  <property fmtid="{D5CDD505-2E9C-101B-9397-08002B2CF9AE}" pid="6" name="MSIP_Label_27860cfc-4c84-46be-848a-dfbe37dbcc58_SiteId">
    <vt:lpwstr>29ca3f4f-6d67-49a5-a001-e1db48252717</vt:lpwstr>
  </property>
  <property fmtid="{D5CDD505-2E9C-101B-9397-08002B2CF9AE}" pid="7" name="MSIP_Label_27860cfc-4c84-46be-848a-dfbe37dbcc58_ActionId">
    <vt:lpwstr>ebe24dc4-1f79-435f-ae58-bb44c7991b9d</vt:lpwstr>
  </property>
  <property fmtid="{D5CDD505-2E9C-101B-9397-08002B2CF9AE}" pid="8" name="MSIP_Label_27860cfc-4c84-46be-848a-dfbe37dbcc58_ContentBits">
    <vt:lpwstr>0</vt:lpwstr>
  </property>
  <property fmtid="{D5CDD505-2E9C-101B-9397-08002B2CF9AE}" pid="9" name="MSIP_Label_27860cfc-4c84-46be-848a-dfbe37dbcc58_Tag">
    <vt:lpwstr>10, 3, 0, 1</vt:lpwstr>
  </property>
</Properties>
</file>