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6" r:id="rId1"/>
  </p:sldMasterIdLst>
  <p:notesMasterIdLst>
    <p:notesMasterId r:id="rId26"/>
  </p:notesMasterIdLst>
  <p:sldIdLst>
    <p:sldId id="487" r:id="rId2"/>
    <p:sldId id="530" r:id="rId3"/>
    <p:sldId id="522" r:id="rId4"/>
    <p:sldId id="259" r:id="rId5"/>
    <p:sldId id="500" r:id="rId6"/>
    <p:sldId id="501" r:id="rId7"/>
    <p:sldId id="503" r:id="rId8"/>
    <p:sldId id="504" r:id="rId9"/>
    <p:sldId id="505" r:id="rId10"/>
    <p:sldId id="264" r:id="rId11"/>
    <p:sldId id="265" r:id="rId12"/>
    <p:sldId id="266" r:id="rId13"/>
    <p:sldId id="267" r:id="rId14"/>
    <p:sldId id="268" r:id="rId15"/>
    <p:sldId id="269" r:id="rId16"/>
    <p:sldId id="270" r:id="rId17"/>
    <p:sldId id="412" r:id="rId18"/>
    <p:sldId id="526" r:id="rId19"/>
    <p:sldId id="527" r:id="rId20"/>
    <p:sldId id="509" r:id="rId21"/>
    <p:sldId id="510" r:id="rId22"/>
    <p:sldId id="511" r:id="rId23"/>
    <p:sldId id="512" r:id="rId24"/>
    <p:sldId id="524" r:id="rId25"/>
  </p:sldIdLst>
  <p:sldSz cx="9144000" cy="5143500" type="screen16x9"/>
  <p:notesSz cx="6858000" cy="9144000"/>
  <p:embeddedFontLst>
    <p:embeddedFont>
      <p:font typeface="Franklin Gothic" panose="020B0604020202020204" charset="0"/>
      <p:bold r:id="rId27"/>
    </p:embeddedFont>
    <p:embeddedFont>
      <p:font typeface="Helvetica Neue" panose="020B0604020202020204" charset="0"/>
      <p:regular r:id="rId28"/>
      <p:bold r:id="rId29"/>
      <p:italic r:id="rId30"/>
      <p:boldItalic r:id="rId31"/>
    </p:embeddedFont>
    <p:embeddedFont>
      <p:font typeface="Libre Franklin"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88" roundtripDataSignature="AMtx7mhniQbbNKjgUms5KzKTyvm9sxz8y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BFB521-9E47-A7D0-AB91-DB65312B6FBA}" name="Linda Taylor" initials="LT" userId="AIX8KoBvJJ/wcDM9YR2JVLkpI0NCSgpyXFKErKbyouQ=" providerId="None"/>
  <p188:author id="{B3397F39-467C-D976-0B0A-6FF7198E7127}" name="Rhonwyn Cornell" initials="RC" userId="1RoVer5wOxyCgtVT1yHwc7Tvdk/8JP6OEut7pwC0CAs=" providerId="None"/>
  <p188:author id="{A0B56CC7-5E38-1BC2-C9FD-D2477B41B5B5}" name="Vivian Korir" initials="VK" userId="8dK2vSusyG0KF/yk4CFyHPiVBD3ITvtHWZ4A3AibSlY=" providerId="None"/>
  <p188:author id="{CB7833DA-0AEE-77C4-4800-6B2551090E0D}" name="Rhonwyn Bridget Cornell" initials="RC" userId="7I0RqlGVuO+CWuBbtLV230As325QQWK7AV5t9S6NV3k=" providerId="None"/>
  <p188:author id="{C8ADAEE4-8A1F-E23E-1247-EDCF1E420084}" name="Linda Taylor" initials="LT" userId="S::ltaylor@path.org::2ccc279f-6457-45c0-96fe-5961ec05627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C968A4-F768-40E2-A86F-EA663C203F42}" v="3" dt="2025-09-15T20:03:21.645"/>
  </p1510:revLst>
</p1510:revInfo>
</file>

<file path=ppt/tableStyles.xml><?xml version="1.0" encoding="utf-8"?>
<a:tblStyleLst xmlns:a="http://schemas.openxmlformats.org/drawingml/2006/main" def="{DC28B5BD-FEB0-4D7C-A5EC-D29C0E5D9304}">
  <a:tblStyle styleId="{DC28B5BD-FEB0-4D7C-A5EC-D29C0E5D930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159792E-F351-458E-89BB-E1AB843BD518}"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A7ADE60-4A74-4B30-92E7-A8E17184F769}"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BF3FB6A-AF88-4136-A73F-666A56C04FC4}"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5BA590F-7566-4E7F-9AA6-60B81A5CC755}" styleName="Table_4">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F1F39080-9584-4E6D-A3A1-2B06B21F0EFF}" styleName="Table_5">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1" y="37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94"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289" Type="http://schemas.openxmlformats.org/officeDocument/2006/relationships/presProps" Target="presProps.xml"/><Relationship Id="rId29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28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29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295"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290"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9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Taylor" userId="AIX8KoBvJJ/wcDM9YR2JVLkpI0NCSgpyXFKErKbyouQ=" providerId="None" clId="Web-{7B45D72C-FBB2-4D81-B76C-6159FA032B69}"/>
    <pc:docChg chg="modSld">
      <pc:chgData name="Linda Taylor" userId="AIX8KoBvJJ/wcDM9YR2JVLkpI0NCSgpyXFKErKbyouQ=" providerId="None" clId="Web-{7B45D72C-FBB2-4D81-B76C-6159FA032B69}" dt="2025-07-16T10:01:56.574" v="124" actId="1076"/>
      <pc:docMkLst>
        <pc:docMk/>
      </pc:docMkLst>
      <pc:sldChg chg="modSp">
        <pc:chgData name="Linda Taylor" userId="AIX8KoBvJJ/wcDM9YR2JVLkpI0NCSgpyXFKErKbyouQ=" providerId="None" clId="Web-{7B45D72C-FBB2-4D81-B76C-6159FA032B69}" dt="2025-07-16T09:50:16.597" v="5" actId="20577"/>
        <pc:sldMkLst>
          <pc:docMk/>
          <pc:sldMk cId="0" sldId="265"/>
        </pc:sldMkLst>
      </pc:sldChg>
      <pc:sldChg chg="modSp">
        <pc:chgData name="Linda Taylor" userId="AIX8KoBvJJ/wcDM9YR2JVLkpI0NCSgpyXFKErKbyouQ=" providerId="None" clId="Web-{7B45D72C-FBB2-4D81-B76C-6159FA032B69}" dt="2025-07-16T09:50:46.254" v="6" actId="20577"/>
        <pc:sldMkLst>
          <pc:docMk/>
          <pc:sldMk cId="0" sldId="269"/>
        </pc:sldMkLst>
      </pc:sldChg>
      <pc:sldChg chg="modSp modCm">
        <pc:chgData name="Linda Taylor" userId="AIX8KoBvJJ/wcDM9YR2JVLkpI0NCSgpyXFKErKbyouQ=" providerId="None" clId="Web-{7B45D72C-FBB2-4D81-B76C-6159FA032B69}" dt="2025-07-16T09:52:26.117" v="18" actId="20577"/>
        <pc:sldMkLst>
          <pc:docMk/>
          <pc:sldMk cId="0" sldId="270"/>
        </pc:sldMkLst>
        <pc:extLst>
          <p:ext xmlns:p="http://schemas.openxmlformats.org/presentationml/2006/main" uri="{D6D511B9-2390-475A-947B-AFAB55BFBCF1}">
            <pc226:cmChg xmlns:pc226="http://schemas.microsoft.com/office/powerpoint/2022/06/main/command" chg="mod">
              <pc226:chgData name="Linda Taylor" userId="AIX8KoBvJJ/wcDM9YR2JVLkpI0NCSgpyXFKErKbyouQ=" providerId="None" clId="Web-{7B45D72C-FBB2-4D81-B76C-6159FA032B69}" dt="2025-07-16T09:52:05.757" v="17" actId="20577"/>
              <pc2:cmMkLst xmlns:pc2="http://schemas.microsoft.com/office/powerpoint/2019/9/main/command">
                <pc:docMk/>
                <pc:sldMk cId="0" sldId="270"/>
                <pc2:cmMk id="{BA15910D-8CA8-4632-907F-5329BCE4C984}"/>
              </pc2:cmMkLst>
            </pc226:cmChg>
          </p:ext>
        </pc:extLst>
      </pc:sldChg>
      <pc:sldChg chg="modSp">
        <pc:chgData name="Linda Taylor" userId="AIX8KoBvJJ/wcDM9YR2JVLkpI0NCSgpyXFKErKbyouQ=" providerId="None" clId="Web-{7B45D72C-FBB2-4D81-B76C-6159FA032B69}" dt="2025-07-16T09:52:47.524" v="20" actId="1076"/>
        <pc:sldMkLst>
          <pc:docMk/>
          <pc:sldMk cId="0" sldId="271"/>
        </pc:sldMkLst>
      </pc:sldChg>
      <pc:sldChg chg="modSp">
        <pc:chgData name="Linda Taylor" userId="AIX8KoBvJJ/wcDM9YR2JVLkpI0NCSgpyXFKErKbyouQ=" providerId="None" clId="Web-{7B45D72C-FBB2-4D81-B76C-6159FA032B69}" dt="2025-07-16T09:53:39.010" v="29" actId="20577"/>
        <pc:sldMkLst>
          <pc:docMk/>
          <pc:sldMk cId="0" sldId="273"/>
        </pc:sldMkLst>
      </pc:sldChg>
      <pc:sldChg chg="modSp">
        <pc:chgData name="Linda Taylor" userId="AIX8KoBvJJ/wcDM9YR2JVLkpI0NCSgpyXFKErKbyouQ=" providerId="None" clId="Web-{7B45D72C-FBB2-4D81-B76C-6159FA032B69}" dt="2025-07-16T09:54:05.230" v="35" actId="20577"/>
        <pc:sldMkLst>
          <pc:docMk/>
          <pc:sldMk cId="0" sldId="274"/>
        </pc:sldMkLst>
      </pc:sldChg>
      <pc:sldChg chg="modSp">
        <pc:chgData name="Linda Taylor" userId="AIX8KoBvJJ/wcDM9YR2JVLkpI0NCSgpyXFKErKbyouQ=" providerId="None" clId="Web-{7B45D72C-FBB2-4D81-B76C-6159FA032B69}" dt="2025-07-16T09:54:15.465" v="41" actId="20577"/>
        <pc:sldMkLst>
          <pc:docMk/>
          <pc:sldMk cId="0" sldId="275"/>
        </pc:sldMkLst>
      </pc:sldChg>
      <pc:sldChg chg="modSp">
        <pc:chgData name="Linda Taylor" userId="AIX8KoBvJJ/wcDM9YR2JVLkpI0NCSgpyXFKErKbyouQ=" providerId="None" clId="Web-{7B45D72C-FBB2-4D81-B76C-6159FA032B69}" dt="2025-07-16T09:55:14.545" v="48" actId="20577"/>
        <pc:sldMkLst>
          <pc:docMk/>
          <pc:sldMk cId="0" sldId="277"/>
        </pc:sldMkLst>
      </pc:sldChg>
      <pc:sldChg chg="modSp">
        <pc:chgData name="Linda Taylor" userId="AIX8KoBvJJ/wcDM9YR2JVLkpI0NCSgpyXFKErKbyouQ=" providerId="None" clId="Web-{7B45D72C-FBB2-4D81-B76C-6159FA032B69}" dt="2025-07-16T10:01:15.839" v="118"/>
        <pc:sldMkLst>
          <pc:docMk/>
          <pc:sldMk cId="0" sldId="292"/>
        </pc:sldMkLst>
      </pc:sldChg>
      <pc:sldChg chg="modSp">
        <pc:chgData name="Linda Taylor" userId="AIX8KoBvJJ/wcDM9YR2JVLkpI0NCSgpyXFKErKbyouQ=" providerId="None" clId="Web-{7B45D72C-FBB2-4D81-B76C-6159FA032B69}" dt="2025-07-16T10:01:56.574" v="124" actId="1076"/>
        <pc:sldMkLst>
          <pc:docMk/>
          <pc:sldMk cId="0" sldId="293"/>
        </pc:sldMkLst>
      </pc:sldChg>
      <pc:sldChg chg="modSp">
        <pc:chgData name="Linda Taylor" userId="AIX8KoBvJJ/wcDM9YR2JVLkpI0NCSgpyXFKErKbyouQ=" providerId="None" clId="Web-{7B45D72C-FBB2-4D81-B76C-6159FA032B69}" dt="2025-07-16T09:53:11.869" v="25" actId="20577"/>
        <pc:sldMkLst>
          <pc:docMk/>
          <pc:sldMk cId="1490830046" sldId="482"/>
        </pc:sldMkLst>
      </pc:sldChg>
      <pc:sldChg chg="modSp">
        <pc:chgData name="Linda Taylor" userId="AIX8KoBvJJ/wcDM9YR2JVLkpI0NCSgpyXFKErKbyouQ=" providerId="None" clId="Web-{7B45D72C-FBB2-4D81-B76C-6159FA032B69}" dt="2025-07-16T10:00:12.555" v="98" actId="20577"/>
        <pc:sldMkLst>
          <pc:docMk/>
          <pc:sldMk cId="2932297985" sldId="483"/>
        </pc:sldMkLst>
      </pc:sldChg>
    </pc:docChg>
  </pc:docChgLst>
  <pc:docChgLst>
    <pc:chgData name="Vivian Korir" userId="8dK2vSusyG0KF/yk4CFyHPiVBD3ITvtHWZ4A3AibSlY=" providerId="None" clId="Web-{2EC5C552-062F-42B3-8A1D-427711376A60}"/>
    <pc:docChg chg="mod">
      <pc:chgData name="Vivian Korir" userId="8dK2vSusyG0KF/yk4CFyHPiVBD3ITvtHWZ4A3AibSlY=" providerId="None" clId="Web-{2EC5C552-062F-42B3-8A1D-427711376A60}" dt="2025-07-14T11:30:56.669" v="0"/>
      <pc:docMkLst>
        <pc:docMk/>
      </pc:docMkLst>
    </pc:docChg>
  </pc:docChgLst>
  <pc:docChgLst>
    <pc:chgData name="Linda Taylor" userId="AIX8KoBvJJ/wcDM9YR2JVLkpI0NCSgpyXFKErKbyouQ=" providerId="None" clId="Web-{64DA4960-A823-4EE9-A789-E33CF6CD11E2}"/>
    <pc:docChg chg="addSld delSld modSld sldOrd">
      <pc:chgData name="Linda Taylor" userId="AIX8KoBvJJ/wcDM9YR2JVLkpI0NCSgpyXFKErKbyouQ=" providerId="None" clId="Web-{64DA4960-A823-4EE9-A789-E33CF6CD11E2}" dt="2025-09-03T11:04:54.089" v="306"/>
      <pc:docMkLst>
        <pc:docMk/>
      </pc:docMkLst>
      <pc:sldChg chg="addSp modSp">
        <pc:chgData name="Linda Taylor" userId="AIX8KoBvJJ/wcDM9YR2JVLkpI0NCSgpyXFKErKbyouQ=" providerId="None" clId="Web-{64DA4960-A823-4EE9-A789-E33CF6CD11E2}" dt="2025-09-03T10:54:34.707" v="29" actId="14100"/>
        <pc:sldMkLst>
          <pc:docMk/>
          <pc:sldMk cId="0" sldId="256"/>
        </pc:sldMkLst>
      </pc:sldChg>
      <pc:sldChg chg="addSp delSp modSp">
        <pc:chgData name="Linda Taylor" userId="AIX8KoBvJJ/wcDM9YR2JVLkpI0NCSgpyXFKErKbyouQ=" providerId="None" clId="Web-{64DA4960-A823-4EE9-A789-E33CF6CD11E2}" dt="2025-09-03T10:55:33.131" v="46" actId="1076"/>
        <pc:sldMkLst>
          <pc:docMk/>
          <pc:sldMk cId="0" sldId="259"/>
        </pc:sldMkLst>
        <pc:spChg chg="mod">
          <ac:chgData name="Linda Taylor" userId="AIX8KoBvJJ/wcDM9YR2JVLkpI0NCSgpyXFKErKbyouQ=" providerId="None" clId="Web-{64DA4960-A823-4EE9-A789-E33CF6CD11E2}" dt="2025-09-03T10:55:33.131" v="46" actId="1076"/>
          <ac:spMkLst>
            <pc:docMk/>
            <pc:sldMk cId="0" sldId="259"/>
            <ac:spMk id="460" creationId="{00000000-0000-0000-0000-000000000000}"/>
          </ac:spMkLst>
        </pc:spChg>
      </pc:sldChg>
      <pc:sldChg chg="modSp">
        <pc:chgData name="Linda Taylor" userId="AIX8KoBvJJ/wcDM9YR2JVLkpI0NCSgpyXFKErKbyouQ=" providerId="None" clId="Web-{64DA4960-A823-4EE9-A789-E33CF6CD11E2}" dt="2025-09-03T10:52:42.578" v="13" actId="20577"/>
        <pc:sldMkLst>
          <pc:docMk/>
          <pc:sldMk cId="1047449446" sldId="487"/>
        </pc:sldMkLst>
        <pc:spChg chg="mod">
          <ac:chgData name="Linda Taylor" userId="AIX8KoBvJJ/wcDM9YR2JVLkpI0NCSgpyXFKErKbyouQ=" providerId="None" clId="Web-{64DA4960-A823-4EE9-A789-E33CF6CD11E2}" dt="2025-09-03T10:52:42.578" v="13" actId="20577"/>
          <ac:spMkLst>
            <pc:docMk/>
            <pc:sldMk cId="1047449446" sldId="487"/>
            <ac:spMk id="422" creationId="{F7351F67-7CBE-0BCC-AFF9-C23D3FFBD240}"/>
          </ac:spMkLst>
        </pc:spChg>
      </pc:sldChg>
      <pc:sldChg chg="del">
        <pc:chgData name="Linda Taylor" userId="AIX8KoBvJJ/wcDM9YR2JVLkpI0NCSgpyXFKErKbyouQ=" providerId="None" clId="Web-{64DA4960-A823-4EE9-A789-E33CF6CD11E2}" dt="2025-09-03T10:54:45.598" v="30"/>
        <pc:sldMkLst>
          <pc:docMk/>
          <pc:sldMk cId="0" sldId="499"/>
        </pc:sldMkLst>
      </pc:sldChg>
      <pc:sldChg chg="modSp del">
        <pc:chgData name="Linda Taylor" userId="AIX8KoBvJJ/wcDM9YR2JVLkpI0NCSgpyXFKErKbyouQ=" providerId="None" clId="Web-{64DA4960-A823-4EE9-A789-E33CF6CD11E2}" dt="2025-09-03T10:57:07.166" v="51"/>
        <pc:sldMkLst>
          <pc:docMk/>
          <pc:sldMk cId="0" sldId="508"/>
        </pc:sldMkLst>
      </pc:sldChg>
      <pc:sldChg chg="modSp">
        <pc:chgData name="Linda Taylor" userId="AIX8KoBvJJ/wcDM9YR2JVLkpI0NCSgpyXFKErKbyouQ=" providerId="None" clId="Web-{64DA4960-A823-4EE9-A789-E33CF6CD11E2}" dt="2025-09-03T11:03:27.773" v="297" actId="20577"/>
        <pc:sldMkLst>
          <pc:docMk/>
          <pc:sldMk cId="0" sldId="512"/>
        </pc:sldMkLst>
        <pc:spChg chg="mod">
          <ac:chgData name="Linda Taylor" userId="AIX8KoBvJJ/wcDM9YR2JVLkpI0NCSgpyXFKErKbyouQ=" providerId="None" clId="Web-{64DA4960-A823-4EE9-A789-E33CF6CD11E2}" dt="2025-09-03T11:03:27.773" v="297" actId="20577"/>
          <ac:spMkLst>
            <pc:docMk/>
            <pc:sldMk cId="0" sldId="512"/>
            <ac:spMk id="107" creationId="{00000000-0000-0000-0000-000000000000}"/>
          </ac:spMkLst>
        </pc:spChg>
      </pc:sldChg>
      <pc:sldChg chg="del ord modNotes">
        <pc:chgData name="Linda Taylor" userId="AIX8KoBvJJ/wcDM9YR2JVLkpI0NCSgpyXFKErKbyouQ=" providerId="None" clId="Web-{64DA4960-A823-4EE9-A789-E33CF6CD11E2}" dt="2025-09-03T11:04:43.260" v="304"/>
        <pc:sldMkLst>
          <pc:docMk/>
          <pc:sldMk cId="0" sldId="513"/>
        </pc:sldMkLst>
      </pc:sldChg>
      <pc:sldChg chg="del modNotes">
        <pc:chgData name="Linda Taylor" userId="AIX8KoBvJJ/wcDM9YR2JVLkpI0NCSgpyXFKErKbyouQ=" providerId="None" clId="Web-{64DA4960-A823-4EE9-A789-E33CF6CD11E2}" dt="2025-09-03T11:03:38.711" v="298"/>
        <pc:sldMkLst>
          <pc:docMk/>
          <pc:sldMk cId="0" sldId="514"/>
        </pc:sldMkLst>
      </pc:sldChg>
      <pc:sldChg chg="modSp">
        <pc:chgData name="Linda Taylor" userId="AIX8KoBvJJ/wcDM9YR2JVLkpI0NCSgpyXFKErKbyouQ=" providerId="None" clId="Web-{64DA4960-A823-4EE9-A789-E33CF6CD11E2}" dt="2025-09-03T10:55:07.505" v="40" actId="20577"/>
        <pc:sldMkLst>
          <pc:docMk/>
          <pc:sldMk cId="2179570699" sldId="522"/>
        </pc:sldMkLst>
        <pc:spChg chg="mod">
          <ac:chgData name="Linda Taylor" userId="AIX8KoBvJJ/wcDM9YR2JVLkpI0NCSgpyXFKErKbyouQ=" providerId="None" clId="Web-{64DA4960-A823-4EE9-A789-E33CF6CD11E2}" dt="2025-09-03T10:55:07.505" v="40" actId="20577"/>
          <ac:spMkLst>
            <pc:docMk/>
            <pc:sldMk cId="2179570699" sldId="522"/>
            <ac:spMk id="614" creationId="{00000000-0000-0000-0000-000000000000}"/>
          </ac:spMkLst>
        </pc:spChg>
      </pc:sldChg>
      <pc:sldChg chg="modSp add ord">
        <pc:chgData name="Linda Taylor" userId="AIX8KoBvJJ/wcDM9YR2JVLkpI0NCSgpyXFKErKbyouQ=" providerId="None" clId="Web-{64DA4960-A823-4EE9-A789-E33CF6CD11E2}" dt="2025-09-03T11:03:45.399" v="299"/>
        <pc:sldMkLst>
          <pc:docMk/>
          <pc:sldMk cId="3124983095" sldId="524"/>
        </pc:sldMkLst>
        <pc:spChg chg="mod">
          <ac:chgData name="Linda Taylor" userId="AIX8KoBvJJ/wcDM9YR2JVLkpI0NCSgpyXFKErKbyouQ=" providerId="None" clId="Web-{64DA4960-A823-4EE9-A789-E33CF6CD11E2}" dt="2025-09-03T09:36:59.751" v="7" actId="20577"/>
          <ac:spMkLst>
            <pc:docMk/>
            <pc:sldMk cId="3124983095" sldId="524"/>
            <ac:spMk id="105" creationId="{BCC72DCE-29DC-A31E-FE01-C2C911E652D7}"/>
          </ac:spMkLst>
        </pc:spChg>
        <pc:spChg chg="mod">
          <ac:chgData name="Linda Taylor" userId="AIX8KoBvJJ/wcDM9YR2JVLkpI0NCSgpyXFKErKbyouQ=" providerId="None" clId="Web-{64DA4960-A823-4EE9-A789-E33CF6CD11E2}" dt="2025-09-03T09:36:49.344" v="5" actId="14100"/>
          <ac:spMkLst>
            <pc:docMk/>
            <pc:sldMk cId="3124983095" sldId="524"/>
            <ac:spMk id="106" creationId="{E0776F0A-8309-F439-B4D2-B7BA8FFDCF12}"/>
          </ac:spMkLst>
        </pc:spChg>
      </pc:sldChg>
      <pc:sldChg chg="modSp add del modNotes">
        <pc:chgData name="Linda Taylor" userId="AIX8KoBvJJ/wcDM9YR2JVLkpI0NCSgpyXFKErKbyouQ=" providerId="None" clId="Web-{64DA4960-A823-4EE9-A789-E33CF6CD11E2}" dt="2025-09-03T10:59:28.765" v="92"/>
        <pc:sldMkLst>
          <pc:docMk/>
          <pc:sldMk cId="3927592281" sldId="525"/>
        </pc:sldMkLst>
      </pc:sldChg>
      <pc:sldChg chg="delSp modSp add">
        <pc:chgData name="Linda Taylor" userId="AIX8KoBvJJ/wcDM9YR2JVLkpI0NCSgpyXFKErKbyouQ=" providerId="None" clId="Web-{64DA4960-A823-4EE9-A789-E33CF6CD11E2}" dt="2025-09-03T10:57:33.089" v="80" actId="20577"/>
        <pc:sldMkLst>
          <pc:docMk/>
          <pc:sldMk cId="3221796958" sldId="526"/>
        </pc:sldMkLst>
        <pc:spChg chg="mod">
          <ac:chgData name="Linda Taylor" userId="AIX8KoBvJJ/wcDM9YR2JVLkpI0NCSgpyXFKErKbyouQ=" providerId="None" clId="Web-{64DA4960-A823-4EE9-A789-E33CF6CD11E2}" dt="2025-09-03T10:57:33.089" v="80" actId="20577"/>
          <ac:spMkLst>
            <pc:docMk/>
            <pc:sldMk cId="3221796958" sldId="526"/>
            <ac:spMk id="2443" creationId="{00000000-0000-0000-0000-000000000000}"/>
          </ac:spMkLst>
        </pc:spChg>
      </pc:sldChg>
      <pc:sldChg chg="modSp add modNotes">
        <pc:chgData name="Linda Taylor" userId="AIX8KoBvJJ/wcDM9YR2JVLkpI0NCSgpyXFKErKbyouQ=" providerId="None" clId="Web-{64DA4960-A823-4EE9-A789-E33CF6CD11E2}" dt="2025-09-03T11:02:23.130" v="257"/>
        <pc:sldMkLst>
          <pc:docMk/>
          <pc:sldMk cId="3927592281" sldId="527"/>
        </pc:sldMkLst>
        <pc:spChg chg="mod">
          <ac:chgData name="Linda Taylor" userId="AIX8KoBvJJ/wcDM9YR2JVLkpI0NCSgpyXFKErKbyouQ=" providerId="None" clId="Web-{64DA4960-A823-4EE9-A789-E33CF6CD11E2}" dt="2025-09-03T11:00:28.142" v="122" actId="20577"/>
          <ac:spMkLst>
            <pc:docMk/>
            <pc:sldMk cId="3927592281" sldId="527"/>
            <ac:spMk id="106" creationId="{00000000-0000-0000-0000-000000000000}"/>
          </ac:spMkLst>
        </pc:spChg>
      </pc:sldChg>
      <pc:sldChg chg="add ord">
        <pc:chgData name="Linda Taylor" userId="AIX8KoBvJJ/wcDM9YR2JVLkpI0NCSgpyXFKErKbyouQ=" providerId="None" clId="Web-{64DA4960-A823-4EE9-A789-E33CF6CD11E2}" dt="2025-09-03T11:04:54.089" v="306"/>
        <pc:sldMkLst>
          <pc:docMk/>
          <pc:sldMk cId="3719591473" sldId="528"/>
        </pc:sldMkLst>
      </pc:sldChg>
    </pc:docChg>
  </pc:docChgLst>
  <pc:docChgLst>
    <pc:chgData name="Linda Taylor" userId="2ccc279f-6457-45c0-96fe-5961ec05627e" providerId="ADAL" clId="{A1CC0B8A-C619-4D40-ACE6-E672FEFC81CC}"/>
    <pc:docChg chg="delSld">
      <pc:chgData name="Linda Taylor" userId="2ccc279f-6457-45c0-96fe-5961ec05627e" providerId="ADAL" clId="{A1CC0B8A-C619-4D40-ACE6-E672FEFC81CC}" dt="2025-08-06T15:18:49.151" v="5" actId="47"/>
      <pc:docMkLst>
        <pc:docMk/>
      </pc:docMkLst>
      <pc:sldChg chg="del">
        <pc:chgData name="Linda Taylor" userId="2ccc279f-6457-45c0-96fe-5961ec05627e" providerId="ADAL" clId="{A1CC0B8A-C619-4D40-ACE6-E672FEFC81CC}" dt="2025-08-06T15:18:05.069" v="0" actId="47"/>
        <pc:sldMkLst>
          <pc:docMk/>
          <pc:sldMk cId="0" sldId="256"/>
        </pc:sldMkLst>
      </pc:sldChg>
      <pc:sldChg chg="del">
        <pc:chgData name="Linda Taylor" userId="2ccc279f-6457-45c0-96fe-5961ec05627e" providerId="ADAL" clId="{A1CC0B8A-C619-4D40-ACE6-E672FEFC81CC}" dt="2025-08-06T15:18:05.069" v="0" actId="47"/>
        <pc:sldMkLst>
          <pc:docMk/>
          <pc:sldMk cId="0" sldId="257"/>
        </pc:sldMkLst>
      </pc:sldChg>
      <pc:sldChg chg="del">
        <pc:chgData name="Linda Taylor" userId="2ccc279f-6457-45c0-96fe-5961ec05627e" providerId="ADAL" clId="{A1CC0B8A-C619-4D40-ACE6-E672FEFC81CC}" dt="2025-08-06T15:18:05.069" v="0" actId="47"/>
        <pc:sldMkLst>
          <pc:docMk/>
          <pc:sldMk cId="0" sldId="258"/>
        </pc:sldMkLst>
      </pc:sldChg>
      <pc:sldChg chg="del">
        <pc:chgData name="Linda Taylor" userId="2ccc279f-6457-45c0-96fe-5961ec05627e" providerId="ADAL" clId="{A1CC0B8A-C619-4D40-ACE6-E672FEFC81CC}" dt="2025-08-06T15:18:05.069" v="0" actId="47"/>
        <pc:sldMkLst>
          <pc:docMk/>
          <pc:sldMk cId="0" sldId="259"/>
        </pc:sldMkLst>
      </pc:sldChg>
      <pc:sldChg chg="del">
        <pc:chgData name="Linda Taylor" userId="2ccc279f-6457-45c0-96fe-5961ec05627e" providerId="ADAL" clId="{A1CC0B8A-C619-4D40-ACE6-E672FEFC81CC}" dt="2025-08-06T15:18:05.069" v="0" actId="47"/>
        <pc:sldMkLst>
          <pc:docMk/>
          <pc:sldMk cId="0" sldId="260"/>
        </pc:sldMkLst>
      </pc:sldChg>
      <pc:sldChg chg="del">
        <pc:chgData name="Linda Taylor" userId="2ccc279f-6457-45c0-96fe-5961ec05627e" providerId="ADAL" clId="{A1CC0B8A-C619-4D40-ACE6-E672FEFC81CC}" dt="2025-08-06T15:18:05.069" v="0" actId="47"/>
        <pc:sldMkLst>
          <pc:docMk/>
          <pc:sldMk cId="0" sldId="261"/>
        </pc:sldMkLst>
      </pc:sldChg>
      <pc:sldChg chg="del">
        <pc:chgData name="Linda Taylor" userId="2ccc279f-6457-45c0-96fe-5961ec05627e" providerId="ADAL" clId="{A1CC0B8A-C619-4D40-ACE6-E672FEFC81CC}" dt="2025-08-06T15:18:05.069" v="0" actId="47"/>
        <pc:sldMkLst>
          <pc:docMk/>
          <pc:sldMk cId="0" sldId="262"/>
        </pc:sldMkLst>
      </pc:sldChg>
      <pc:sldChg chg="del">
        <pc:chgData name="Linda Taylor" userId="2ccc279f-6457-45c0-96fe-5961ec05627e" providerId="ADAL" clId="{A1CC0B8A-C619-4D40-ACE6-E672FEFC81CC}" dt="2025-08-06T15:18:05.069" v="0" actId="47"/>
        <pc:sldMkLst>
          <pc:docMk/>
          <pc:sldMk cId="0" sldId="263"/>
        </pc:sldMkLst>
      </pc:sldChg>
      <pc:sldChg chg="del">
        <pc:chgData name="Linda Taylor" userId="2ccc279f-6457-45c0-96fe-5961ec05627e" providerId="ADAL" clId="{A1CC0B8A-C619-4D40-ACE6-E672FEFC81CC}" dt="2025-08-06T15:18:14.931" v="1" actId="47"/>
        <pc:sldMkLst>
          <pc:docMk/>
          <pc:sldMk cId="0" sldId="264"/>
        </pc:sldMkLst>
      </pc:sldChg>
      <pc:sldChg chg="del">
        <pc:chgData name="Linda Taylor" userId="2ccc279f-6457-45c0-96fe-5961ec05627e" providerId="ADAL" clId="{A1CC0B8A-C619-4D40-ACE6-E672FEFC81CC}" dt="2025-08-06T15:18:14.931" v="1" actId="47"/>
        <pc:sldMkLst>
          <pc:docMk/>
          <pc:sldMk cId="0" sldId="265"/>
        </pc:sldMkLst>
      </pc:sldChg>
      <pc:sldChg chg="del">
        <pc:chgData name="Linda Taylor" userId="2ccc279f-6457-45c0-96fe-5961ec05627e" providerId="ADAL" clId="{A1CC0B8A-C619-4D40-ACE6-E672FEFC81CC}" dt="2025-08-06T15:18:14.931" v="1" actId="47"/>
        <pc:sldMkLst>
          <pc:docMk/>
          <pc:sldMk cId="0" sldId="266"/>
        </pc:sldMkLst>
      </pc:sldChg>
      <pc:sldChg chg="del">
        <pc:chgData name="Linda Taylor" userId="2ccc279f-6457-45c0-96fe-5961ec05627e" providerId="ADAL" clId="{A1CC0B8A-C619-4D40-ACE6-E672FEFC81CC}" dt="2025-08-06T15:18:14.931" v="1" actId="47"/>
        <pc:sldMkLst>
          <pc:docMk/>
          <pc:sldMk cId="0" sldId="268"/>
        </pc:sldMkLst>
      </pc:sldChg>
      <pc:sldChg chg="del">
        <pc:chgData name="Linda Taylor" userId="2ccc279f-6457-45c0-96fe-5961ec05627e" providerId="ADAL" clId="{A1CC0B8A-C619-4D40-ACE6-E672FEFC81CC}" dt="2025-08-06T15:18:14.931" v="1" actId="47"/>
        <pc:sldMkLst>
          <pc:docMk/>
          <pc:sldMk cId="0" sldId="269"/>
        </pc:sldMkLst>
      </pc:sldChg>
      <pc:sldChg chg="del">
        <pc:chgData name="Linda Taylor" userId="2ccc279f-6457-45c0-96fe-5961ec05627e" providerId="ADAL" clId="{A1CC0B8A-C619-4D40-ACE6-E672FEFC81CC}" dt="2025-08-06T15:18:14.931" v="1" actId="47"/>
        <pc:sldMkLst>
          <pc:docMk/>
          <pc:sldMk cId="0" sldId="270"/>
        </pc:sldMkLst>
      </pc:sldChg>
      <pc:sldChg chg="del">
        <pc:chgData name="Linda Taylor" userId="2ccc279f-6457-45c0-96fe-5961ec05627e" providerId="ADAL" clId="{A1CC0B8A-C619-4D40-ACE6-E672FEFC81CC}" dt="2025-08-06T15:18:14.931" v="1" actId="47"/>
        <pc:sldMkLst>
          <pc:docMk/>
          <pc:sldMk cId="0" sldId="271"/>
        </pc:sldMkLst>
      </pc:sldChg>
      <pc:sldChg chg="del">
        <pc:chgData name="Linda Taylor" userId="2ccc279f-6457-45c0-96fe-5961ec05627e" providerId="ADAL" clId="{A1CC0B8A-C619-4D40-ACE6-E672FEFC81CC}" dt="2025-08-06T15:18:14.931" v="1" actId="47"/>
        <pc:sldMkLst>
          <pc:docMk/>
          <pc:sldMk cId="0" sldId="272"/>
        </pc:sldMkLst>
      </pc:sldChg>
      <pc:sldChg chg="del">
        <pc:chgData name="Linda Taylor" userId="2ccc279f-6457-45c0-96fe-5961ec05627e" providerId="ADAL" clId="{A1CC0B8A-C619-4D40-ACE6-E672FEFC81CC}" dt="2025-08-06T15:18:14.931" v="1" actId="47"/>
        <pc:sldMkLst>
          <pc:docMk/>
          <pc:sldMk cId="0" sldId="273"/>
        </pc:sldMkLst>
      </pc:sldChg>
      <pc:sldChg chg="del">
        <pc:chgData name="Linda Taylor" userId="2ccc279f-6457-45c0-96fe-5961ec05627e" providerId="ADAL" clId="{A1CC0B8A-C619-4D40-ACE6-E672FEFC81CC}" dt="2025-08-06T15:18:14.931" v="1" actId="47"/>
        <pc:sldMkLst>
          <pc:docMk/>
          <pc:sldMk cId="0" sldId="274"/>
        </pc:sldMkLst>
      </pc:sldChg>
      <pc:sldChg chg="del">
        <pc:chgData name="Linda Taylor" userId="2ccc279f-6457-45c0-96fe-5961ec05627e" providerId="ADAL" clId="{A1CC0B8A-C619-4D40-ACE6-E672FEFC81CC}" dt="2025-08-06T15:18:14.931" v="1" actId="47"/>
        <pc:sldMkLst>
          <pc:docMk/>
          <pc:sldMk cId="0" sldId="275"/>
        </pc:sldMkLst>
      </pc:sldChg>
      <pc:sldChg chg="del">
        <pc:chgData name="Linda Taylor" userId="2ccc279f-6457-45c0-96fe-5961ec05627e" providerId="ADAL" clId="{A1CC0B8A-C619-4D40-ACE6-E672FEFC81CC}" dt="2025-08-06T15:18:14.931" v="1" actId="47"/>
        <pc:sldMkLst>
          <pc:docMk/>
          <pc:sldMk cId="0" sldId="276"/>
        </pc:sldMkLst>
      </pc:sldChg>
      <pc:sldChg chg="del">
        <pc:chgData name="Linda Taylor" userId="2ccc279f-6457-45c0-96fe-5961ec05627e" providerId="ADAL" clId="{A1CC0B8A-C619-4D40-ACE6-E672FEFC81CC}" dt="2025-08-06T15:18:14.931" v="1" actId="47"/>
        <pc:sldMkLst>
          <pc:docMk/>
          <pc:sldMk cId="0" sldId="277"/>
        </pc:sldMkLst>
      </pc:sldChg>
      <pc:sldChg chg="del">
        <pc:chgData name="Linda Taylor" userId="2ccc279f-6457-45c0-96fe-5961ec05627e" providerId="ADAL" clId="{A1CC0B8A-C619-4D40-ACE6-E672FEFC81CC}" dt="2025-08-06T15:18:14.931" v="1" actId="47"/>
        <pc:sldMkLst>
          <pc:docMk/>
          <pc:sldMk cId="0" sldId="279"/>
        </pc:sldMkLst>
      </pc:sldChg>
      <pc:sldChg chg="del">
        <pc:chgData name="Linda Taylor" userId="2ccc279f-6457-45c0-96fe-5961ec05627e" providerId="ADAL" clId="{A1CC0B8A-C619-4D40-ACE6-E672FEFC81CC}" dt="2025-08-06T15:18:14.931" v="1" actId="47"/>
        <pc:sldMkLst>
          <pc:docMk/>
          <pc:sldMk cId="0" sldId="280"/>
        </pc:sldMkLst>
      </pc:sldChg>
      <pc:sldChg chg="del">
        <pc:chgData name="Linda Taylor" userId="2ccc279f-6457-45c0-96fe-5961ec05627e" providerId="ADAL" clId="{A1CC0B8A-C619-4D40-ACE6-E672FEFC81CC}" dt="2025-08-06T15:18:14.931" v="1" actId="47"/>
        <pc:sldMkLst>
          <pc:docMk/>
          <pc:sldMk cId="0" sldId="281"/>
        </pc:sldMkLst>
      </pc:sldChg>
      <pc:sldChg chg="del">
        <pc:chgData name="Linda Taylor" userId="2ccc279f-6457-45c0-96fe-5961ec05627e" providerId="ADAL" clId="{A1CC0B8A-C619-4D40-ACE6-E672FEFC81CC}" dt="2025-08-06T15:18:14.931" v="1" actId="47"/>
        <pc:sldMkLst>
          <pc:docMk/>
          <pc:sldMk cId="0" sldId="289"/>
        </pc:sldMkLst>
      </pc:sldChg>
      <pc:sldChg chg="del">
        <pc:chgData name="Linda Taylor" userId="2ccc279f-6457-45c0-96fe-5961ec05627e" providerId="ADAL" clId="{A1CC0B8A-C619-4D40-ACE6-E672FEFC81CC}" dt="2025-08-06T15:18:25.326" v="2" actId="47"/>
        <pc:sldMkLst>
          <pc:docMk/>
          <pc:sldMk cId="0" sldId="290"/>
        </pc:sldMkLst>
      </pc:sldChg>
      <pc:sldChg chg="del">
        <pc:chgData name="Linda Taylor" userId="2ccc279f-6457-45c0-96fe-5961ec05627e" providerId="ADAL" clId="{A1CC0B8A-C619-4D40-ACE6-E672FEFC81CC}" dt="2025-08-06T15:18:25.326" v="2" actId="47"/>
        <pc:sldMkLst>
          <pc:docMk/>
          <pc:sldMk cId="0" sldId="291"/>
        </pc:sldMkLst>
      </pc:sldChg>
      <pc:sldChg chg="del">
        <pc:chgData name="Linda Taylor" userId="2ccc279f-6457-45c0-96fe-5961ec05627e" providerId="ADAL" clId="{A1CC0B8A-C619-4D40-ACE6-E672FEFC81CC}" dt="2025-08-06T15:18:25.326" v="2" actId="47"/>
        <pc:sldMkLst>
          <pc:docMk/>
          <pc:sldMk cId="0" sldId="292"/>
        </pc:sldMkLst>
      </pc:sldChg>
      <pc:sldChg chg="del">
        <pc:chgData name="Linda Taylor" userId="2ccc279f-6457-45c0-96fe-5961ec05627e" providerId="ADAL" clId="{A1CC0B8A-C619-4D40-ACE6-E672FEFC81CC}" dt="2025-08-06T15:18:25.326" v="2" actId="47"/>
        <pc:sldMkLst>
          <pc:docMk/>
          <pc:sldMk cId="0" sldId="293"/>
        </pc:sldMkLst>
      </pc:sldChg>
      <pc:sldChg chg="del">
        <pc:chgData name="Linda Taylor" userId="2ccc279f-6457-45c0-96fe-5961ec05627e" providerId="ADAL" clId="{A1CC0B8A-C619-4D40-ACE6-E672FEFC81CC}" dt="2025-08-06T15:18:25.326" v="2" actId="47"/>
        <pc:sldMkLst>
          <pc:docMk/>
          <pc:sldMk cId="0" sldId="296"/>
        </pc:sldMkLst>
      </pc:sldChg>
      <pc:sldChg chg="del">
        <pc:chgData name="Linda Taylor" userId="2ccc279f-6457-45c0-96fe-5961ec05627e" providerId="ADAL" clId="{A1CC0B8A-C619-4D40-ACE6-E672FEFC81CC}" dt="2025-08-06T15:18:25.326" v="2" actId="47"/>
        <pc:sldMkLst>
          <pc:docMk/>
          <pc:sldMk cId="0" sldId="297"/>
        </pc:sldMkLst>
      </pc:sldChg>
      <pc:sldChg chg="del">
        <pc:chgData name="Linda Taylor" userId="2ccc279f-6457-45c0-96fe-5961ec05627e" providerId="ADAL" clId="{A1CC0B8A-C619-4D40-ACE6-E672FEFC81CC}" dt="2025-08-06T15:18:34.893" v="3" actId="47"/>
        <pc:sldMkLst>
          <pc:docMk/>
          <pc:sldMk cId="0" sldId="303"/>
        </pc:sldMkLst>
      </pc:sldChg>
      <pc:sldChg chg="del">
        <pc:chgData name="Linda Taylor" userId="2ccc279f-6457-45c0-96fe-5961ec05627e" providerId="ADAL" clId="{A1CC0B8A-C619-4D40-ACE6-E672FEFC81CC}" dt="2025-08-06T15:18:34.893" v="3" actId="47"/>
        <pc:sldMkLst>
          <pc:docMk/>
          <pc:sldMk cId="0" sldId="304"/>
        </pc:sldMkLst>
      </pc:sldChg>
      <pc:sldChg chg="del">
        <pc:chgData name="Linda Taylor" userId="2ccc279f-6457-45c0-96fe-5961ec05627e" providerId="ADAL" clId="{A1CC0B8A-C619-4D40-ACE6-E672FEFC81CC}" dt="2025-08-06T15:18:34.893" v="3" actId="47"/>
        <pc:sldMkLst>
          <pc:docMk/>
          <pc:sldMk cId="0" sldId="305"/>
        </pc:sldMkLst>
      </pc:sldChg>
      <pc:sldChg chg="del">
        <pc:chgData name="Linda Taylor" userId="2ccc279f-6457-45c0-96fe-5961ec05627e" providerId="ADAL" clId="{A1CC0B8A-C619-4D40-ACE6-E672FEFC81CC}" dt="2025-08-06T15:18:34.893" v="3" actId="47"/>
        <pc:sldMkLst>
          <pc:docMk/>
          <pc:sldMk cId="0" sldId="306"/>
        </pc:sldMkLst>
      </pc:sldChg>
      <pc:sldChg chg="del">
        <pc:chgData name="Linda Taylor" userId="2ccc279f-6457-45c0-96fe-5961ec05627e" providerId="ADAL" clId="{A1CC0B8A-C619-4D40-ACE6-E672FEFC81CC}" dt="2025-08-06T15:18:25.326" v="2" actId="47"/>
        <pc:sldMkLst>
          <pc:docMk/>
          <pc:sldMk cId="0" sldId="308"/>
        </pc:sldMkLst>
      </pc:sldChg>
      <pc:sldChg chg="del">
        <pc:chgData name="Linda Taylor" userId="2ccc279f-6457-45c0-96fe-5961ec05627e" providerId="ADAL" clId="{A1CC0B8A-C619-4D40-ACE6-E672FEFC81CC}" dt="2025-08-06T15:18:25.326" v="2" actId="47"/>
        <pc:sldMkLst>
          <pc:docMk/>
          <pc:sldMk cId="0" sldId="311"/>
        </pc:sldMkLst>
      </pc:sldChg>
      <pc:sldChg chg="del">
        <pc:chgData name="Linda Taylor" userId="2ccc279f-6457-45c0-96fe-5961ec05627e" providerId="ADAL" clId="{A1CC0B8A-C619-4D40-ACE6-E672FEFC81CC}" dt="2025-08-06T15:18:25.326" v="2" actId="47"/>
        <pc:sldMkLst>
          <pc:docMk/>
          <pc:sldMk cId="0" sldId="312"/>
        </pc:sldMkLst>
      </pc:sldChg>
      <pc:sldChg chg="del">
        <pc:chgData name="Linda Taylor" userId="2ccc279f-6457-45c0-96fe-5961ec05627e" providerId="ADAL" clId="{A1CC0B8A-C619-4D40-ACE6-E672FEFC81CC}" dt="2025-08-06T15:18:25.326" v="2" actId="47"/>
        <pc:sldMkLst>
          <pc:docMk/>
          <pc:sldMk cId="0" sldId="319"/>
        </pc:sldMkLst>
      </pc:sldChg>
      <pc:sldChg chg="del">
        <pc:chgData name="Linda Taylor" userId="2ccc279f-6457-45c0-96fe-5961ec05627e" providerId="ADAL" clId="{A1CC0B8A-C619-4D40-ACE6-E672FEFC81CC}" dt="2025-08-06T15:18:34.893" v="3" actId="47"/>
        <pc:sldMkLst>
          <pc:docMk/>
          <pc:sldMk cId="0" sldId="321"/>
        </pc:sldMkLst>
      </pc:sldChg>
      <pc:sldChg chg="del">
        <pc:chgData name="Linda Taylor" userId="2ccc279f-6457-45c0-96fe-5961ec05627e" providerId="ADAL" clId="{A1CC0B8A-C619-4D40-ACE6-E672FEFC81CC}" dt="2025-08-06T15:18:34.893" v="3" actId="47"/>
        <pc:sldMkLst>
          <pc:docMk/>
          <pc:sldMk cId="0" sldId="324"/>
        </pc:sldMkLst>
      </pc:sldChg>
      <pc:sldChg chg="del">
        <pc:chgData name="Linda Taylor" userId="2ccc279f-6457-45c0-96fe-5961ec05627e" providerId="ADAL" clId="{A1CC0B8A-C619-4D40-ACE6-E672FEFC81CC}" dt="2025-08-06T15:18:34.893" v="3" actId="47"/>
        <pc:sldMkLst>
          <pc:docMk/>
          <pc:sldMk cId="0" sldId="325"/>
        </pc:sldMkLst>
      </pc:sldChg>
      <pc:sldChg chg="del">
        <pc:chgData name="Linda Taylor" userId="2ccc279f-6457-45c0-96fe-5961ec05627e" providerId="ADAL" clId="{A1CC0B8A-C619-4D40-ACE6-E672FEFC81CC}" dt="2025-08-06T15:18:49.151" v="5" actId="47"/>
        <pc:sldMkLst>
          <pc:docMk/>
          <pc:sldMk cId="0" sldId="326"/>
        </pc:sldMkLst>
      </pc:sldChg>
      <pc:sldChg chg="del">
        <pc:chgData name="Linda Taylor" userId="2ccc279f-6457-45c0-96fe-5961ec05627e" providerId="ADAL" clId="{A1CC0B8A-C619-4D40-ACE6-E672FEFC81CC}" dt="2025-08-06T15:18:46.569" v="4" actId="47"/>
        <pc:sldMkLst>
          <pc:docMk/>
          <pc:sldMk cId="0" sldId="327"/>
        </pc:sldMkLst>
      </pc:sldChg>
      <pc:sldChg chg="del">
        <pc:chgData name="Linda Taylor" userId="2ccc279f-6457-45c0-96fe-5961ec05627e" providerId="ADAL" clId="{A1CC0B8A-C619-4D40-ACE6-E672FEFC81CC}" dt="2025-08-06T15:18:46.569" v="4" actId="47"/>
        <pc:sldMkLst>
          <pc:docMk/>
          <pc:sldMk cId="0" sldId="328"/>
        </pc:sldMkLst>
      </pc:sldChg>
      <pc:sldChg chg="del">
        <pc:chgData name="Linda Taylor" userId="2ccc279f-6457-45c0-96fe-5961ec05627e" providerId="ADAL" clId="{A1CC0B8A-C619-4D40-ACE6-E672FEFC81CC}" dt="2025-08-06T15:18:05.069" v="0" actId="47"/>
        <pc:sldMkLst>
          <pc:docMk/>
          <pc:sldMk cId="2145173643" sldId="481"/>
        </pc:sldMkLst>
      </pc:sldChg>
      <pc:sldChg chg="del">
        <pc:chgData name="Linda Taylor" userId="2ccc279f-6457-45c0-96fe-5961ec05627e" providerId="ADAL" clId="{A1CC0B8A-C619-4D40-ACE6-E672FEFC81CC}" dt="2025-08-06T15:18:14.931" v="1" actId="47"/>
        <pc:sldMkLst>
          <pc:docMk/>
          <pc:sldMk cId="1490830046" sldId="482"/>
        </pc:sldMkLst>
      </pc:sldChg>
      <pc:sldChg chg="del">
        <pc:chgData name="Linda Taylor" userId="2ccc279f-6457-45c0-96fe-5961ec05627e" providerId="ADAL" clId="{A1CC0B8A-C619-4D40-ACE6-E672FEFC81CC}" dt="2025-08-06T15:18:14.931" v="1" actId="47"/>
        <pc:sldMkLst>
          <pc:docMk/>
          <pc:sldMk cId="2932297985" sldId="483"/>
        </pc:sldMkLst>
      </pc:sldChg>
      <pc:sldChg chg="del">
        <pc:chgData name="Linda Taylor" userId="2ccc279f-6457-45c0-96fe-5961ec05627e" providerId="ADAL" clId="{A1CC0B8A-C619-4D40-ACE6-E672FEFC81CC}" dt="2025-08-06T15:18:05.069" v="0" actId="47"/>
        <pc:sldMkLst>
          <pc:docMk/>
          <pc:sldMk cId="4164853087" sldId="484"/>
        </pc:sldMkLst>
      </pc:sldChg>
      <pc:sldChg chg="del">
        <pc:chgData name="Linda Taylor" userId="2ccc279f-6457-45c0-96fe-5961ec05627e" providerId="ADAL" clId="{A1CC0B8A-C619-4D40-ACE6-E672FEFC81CC}" dt="2025-08-06T15:18:46.569" v="4" actId="47"/>
        <pc:sldMkLst>
          <pc:docMk/>
          <pc:sldMk cId="3337813628" sldId="485"/>
        </pc:sldMkLst>
      </pc:sldChg>
      <pc:sldChg chg="del">
        <pc:chgData name="Linda Taylor" userId="2ccc279f-6457-45c0-96fe-5961ec05627e" providerId="ADAL" clId="{A1CC0B8A-C619-4D40-ACE6-E672FEFC81CC}" dt="2025-08-06T15:18:14.931" v="1" actId="47"/>
        <pc:sldMkLst>
          <pc:docMk/>
          <pc:sldMk cId="1114732064" sldId="488"/>
        </pc:sldMkLst>
      </pc:sldChg>
      <pc:sldChg chg="del">
        <pc:chgData name="Linda Taylor" userId="2ccc279f-6457-45c0-96fe-5961ec05627e" providerId="ADAL" clId="{A1CC0B8A-C619-4D40-ACE6-E672FEFC81CC}" dt="2025-08-06T15:18:46.569" v="4" actId="47"/>
        <pc:sldMkLst>
          <pc:docMk/>
          <pc:sldMk cId="418855000" sldId="490"/>
        </pc:sldMkLst>
      </pc:sldChg>
      <pc:sldMasterChg chg="delSldLayout">
        <pc:chgData name="Linda Taylor" userId="2ccc279f-6457-45c0-96fe-5961ec05627e" providerId="ADAL" clId="{A1CC0B8A-C619-4D40-ACE6-E672FEFC81CC}" dt="2025-08-06T15:18:49.151" v="5" actId="47"/>
        <pc:sldMasterMkLst>
          <pc:docMk/>
          <pc:sldMasterMk cId="0" sldId="2147483648"/>
        </pc:sldMasterMkLst>
        <pc:sldLayoutChg chg="del">
          <pc:chgData name="Linda Taylor" userId="2ccc279f-6457-45c0-96fe-5961ec05627e" providerId="ADAL" clId="{A1CC0B8A-C619-4D40-ACE6-E672FEFC81CC}" dt="2025-08-06T15:18:14.931" v="1" actId="47"/>
          <pc:sldLayoutMkLst>
            <pc:docMk/>
            <pc:sldMasterMk cId="0" sldId="2147483648"/>
            <pc:sldLayoutMk cId="0" sldId="2147483656"/>
          </pc:sldLayoutMkLst>
        </pc:sldLayoutChg>
        <pc:sldLayoutChg chg="del">
          <pc:chgData name="Linda Taylor" userId="2ccc279f-6457-45c0-96fe-5961ec05627e" providerId="ADAL" clId="{A1CC0B8A-C619-4D40-ACE6-E672FEFC81CC}" dt="2025-08-06T15:18:46.569" v="4" actId="47"/>
          <pc:sldLayoutMkLst>
            <pc:docMk/>
            <pc:sldMasterMk cId="0" sldId="2147483648"/>
            <pc:sldLayoutMk cId="0" sldId="2147483661"/>
          </pc:sldLayoutMkLst>
        </pc:sldLayoutChg>
        <pc:sldLayoutChg chg="del">
          <pc:chgData name="Linda Taylor" userId="2ccc279f-6457-45c0-96fe-5961ec05627e" providerId="ADAL" clId="{A1CC0B8A-C619-4D40-ACE6-E672FEFC81CC}" dt="2025-08-06T15:18:05.069" v="0" actId="47"/>
          <pc:sldLayoutMkLst>
            <pc:docMk/>
            <pc:sldMasterMk cId="0" sldId="2147483648"/>
            <pc:sldLayoutMk cId="0" sldId="2147483664"/>
          </pc:sldLayoutMkLst>
        </pc:sldLayoutChg>
        <pc:sldLayoutChg chg="del">
          <pc:chgData name="Linda Taylor" userId="2ccc279f-6457-45c0-96fe-5961ec05627e" providerId="ADAL" clId="{A1CC0B8A-C619-4D40-ACE6-E672FEFC81CC}" dt="2025-08-06T15:18:46.569" v="4" actId="47"/>
          <pc:sldLayoutMkLst>
            <pc:docMk/>
            <pc:sldMasterMk cId="0" sldId="2147483648"/>
            <pc:sldLayoutMk cId="0" sldId="2147483665"/>
          </pc:sldLayoutMkLst>
        </pc:sldLayoutChg>
        <pc:sldLayoutChg chg="del">
          <pc:chgData name="Linda Taylor" userId="2ccc279f-6457-45c0-96fe-5961ec05627e" providerId="ADAL" clId="{A1CC0B8A-C619-4D40-ACE6-E672FEFC81CC}" dt="2025-08-06T15:18:14.931" v="1" actId="47"/>
          <pc:sldLayoutMkLst>
            <pc:docMk/>
            <pc:sldMasterMk cId="0" sldId="2147483648"/>
            <pc:sldLayoutMk cId="0" sldId="2147483666"/>
          </pc:sldLayoutMkLst>
        </pc:sldLayoutChg>
        <pc:sldLayoutChg chg="del">
          <pc:chgData name="Linda Taylor" userId="2ccc279f-6457-45c0-96fe-5961ec05627e" providerId="ADAL" clId="{A1CC0B8A-C619-4D40-ACE6-E672FEFC81CC}" dt="2025-08-06T15:18:14.931" v="1" actId="47"/>
          <pc:sldLayoutMkLst>
            <pc:docMk/>
            <pc:sldMasterMk cId="0" sldId="2147483648"/>
            <pc:sldLayoutMk cId="0" sldId="2147483667"/>
          </pc:sldLayoutMkLst>
        </pc:sldLayoutChg>
        <pc:sldLayoutChg chg="del">
          <pc:chgData name="Linda Taylor" userId="2ccc279f-6457-45c0-96fe-5961ec05627e" providerId="ADAL" clId="{A1CC0B8A-C619-4D40-ACE6-E672FEFC81CC}" dt="2025-08-06T15:18:14.931" v="1" actId="47"/>
          <pc:sldLayoutMkLst>
            <pc:docMk/>
            <pc:sldMasterMk cId="0" sldId="2147483648"/>
            <pc:sldLayoutMk cId="0" sldId="2147483668"/>
          </pc:sldLayoutMkLst>
        </pc:sldLayoutChg>
        <pc:sldLayoutChg chg="del">
          <pc:chgData name="Linda Taylor" userId="2ccc279f-6457-45c0-96fe-5961ec05627e" providerId="ADAL" clId="{A1CC0B8A-C619-4D40-ACE6-E672FEFC81CC}" dt="2025-08-06T15:18:14.931" v="1" actId="47"/>
          <pc:sldLayoutMkLst>
            <pc:docMk/>
            <pc:sldMasterMk cId="0" sldId="2147483648"/>
            <pc:sldLayoutMk cId="0" sldId="2147483669"/>
          </pc:sldLayoutMkLst>
        </pc:sldLayoutChg>
        <pc:sldLayoutChg chg="del">
          <pc:chgData name="Linda Taylor" userId="2ccc279f-6457-45c0-96fe-5961ec05627e" providerId="ADAL" clId="{A1CC0B8A-C619-4D40-ACE6-E672FEFC81CC}" dt="2025-08-06T15:18:49.151" v="5" actId="47"/>
          <pc:sldLayoutMkLst>
            <pc:docMk/>
            <pc:sldMasterMk cId="0" sldId="2147483648"/>
            <pc:sldLayoutMk cId="0" sldId="2147483671"/>
          </pc:sldLayoutMkLst>
        </pc:sldLayoutChg>
        <pc:sldLayoutChg chg="del">
          <pc:chgData name="Linda Taylor" userId="2ccc279f-6457-45c0-96fe-5961ec05627e" providerId="ADAL" clId="{A1CC0B8A-C619-4D40-ACE6-E672FEFC81CC}" dt="2025-08-06T15:18:46.569" v="4" actId="47"/>
          <pc:sldLayoutMkLst>
            <pc:docMk/>
            <pc:sldMasterMk cId="0" sldId="2147483648"/>
            <pc:sldLayoutMk cId="0" sldId="2147483672"/>
          </pc:sldLayoutMkLst>
        </pc:sldLayoutChg>
      </pc:sldMasterChg>
    </pc:docChg>
  </pc:docChgLst>
  <pc:docChgLst>
    <pc:chgData name="Rhonwyn Cornell" userId="1RoVer5wOxyCgtVT1yHwc7Tvdk/8JP6OEut7pwC0CAs=" providerId="None" clId="Web-{489CD854-B11B-489B-B5C0-2144B18E53A7}"/>
    <pc:docChg chg="mod modSld addMainMaster delMainMaster">
      <pc:chgData name="Rhonwyn Cornell" userId="1RoVer5wOxyCgtVT1yHwc7Tvdk/8JP6OEut7pwC0CAs=" providerId="None" clId="Web-{489CD854-B11B-489B-B5C0-2144B18E53A7}" dt="2025-09-03T08:20:15.088" v="69" actId="20577"/>
      <pc:docMkLst>
        <pc:docMk/>
      </pc:docMkLst>
      <pc:sldChg chg="modSp mod modClrScheme chgLayout">
        <pc:chgData name="Rhonwyn Cornell" userId="1RoVer5wOxyCgtVT1yHwc7Tvdk/8JP6OEut7pwC0CAs=" providerId="None" clId="Web-{489CD854-B11B-489B-B5C0-2144B18E53A7}" dt="2025-09-03T08:14:43.345" v="65"/>
        <pc:sldMkLst>
          <pc:docMk/>
          <pc:sldMk cId="0" sldId="256"/>
        </pc:sldMkLst>
      </pc:sldChg>
      <pc:sldChg chg="modSp mod modClrScheme chgLayout">
        <pc:chgData name="Rhonwyn Cornell" userId="1RoVer5wOxyCgtVT1yHwc7Tvdk/8JP6OEut7pwC0CAs=" providerId="None" clId="Web-{489CD854-B11B-489B-B5C0-2144B18E53A7}" dt="2025-09-03T08:14:43.345" v="65"/>
        <pc:sldMkLst>
          <pc:docMk/>
          <pc:sldMk cId="0" sldId="259"/>
        </pc:sldMkLst>
        <pc:spChg chg="mod ord">
          <ac:chgData name="Rhonwyn Cornell" userId="1RoVer5wOxyCgtVT1yHwc7Tvdk/8JP6OEut7pwC0CAs=" providerId="None" clId="Web-{489CD854-B11B-489B-B5C0-2144B18E53A7}" dt="2025-09-03T08:14:43.345" v="65"/>
          <ac:spMkLst>
            <pc:docMk/>
            <pc:sldMk cId="0" sldId="259"/>
            <ac:spMk id="460" creationId="{00000000-0000-0000-0000-000000000000}"/>
          </ac:spMkLst>
        </pc:spChg>
      </pc:sldChg>
      <pc:sldChg chg="modSp mod modClrScheme chgLayout">
        <pc:chgData name="Rhonwyn Cornell" userId="1RoVer5wOxyCgtVT1yHwc7Tvdk/8JP6OEut7pwC0CAs=" providerId="None" clId="Web-{489CD854-B11B-489B-B5C0-2144B18E53A7}" dt="2025-09-03T08:14:43.345" v="65"/>
        <pc:sldMkLst>
          <pc:docMk/>
          <pc:sldMk cId="0" sldId="264"/>
        </pc:sldMkLst>
        <pc:spChg chg="mod ord">
          <ac:chgData name="Rhonwyn Cornell" userId="1RoVer5wOxyCgtVT1yHwc7Tvdk/8JP6OEut7pwC0CAs=" providerId="None" clId="Web-{489CD854-B11B-489B-B5C0-2144B18E53A7}" dt="2025-09-03T08:14:43.345" v="65"/>
          <ac:spMkLst>
            <pc:docMk/>
            <pc:sldMk cId="0" sldId="264"/>
            <ac:spMk id="174" creationId="{00000000-0000-0000-0000-000000000000}"/>
          </ac:spMkLst>
        </pc:spChg>
      </pc:sldChg>
      <pc:sldChg chg="modSp mod modClrScheme chgLayout">
        <pc:chgData name="Rhonwyn Cornell" userId="1RoVer5wOxyCgtVT1yHwc7Tvdk/8JP6OEut7pwC0CAs=" providerId="None" clId="Web-{489CD854-B11B-489B-B5C0-2144B18E53A7}" dt="2025-09-03T08:14:43.345" v="65"/>
        <pc:sldMkLst>
          <pc:docMk/>
          <pc:sldMk cId="0" sldId="265"/>
        </pc:sldMkLst>
        <pc:spChg chg="mod">
          <ac:chgData name="Rhonwyn Cornell" userId="1RoVer5wOxyCgtVT1yHwc7Tvdk/8JP6OEut7pwC0CAs=" providerId="None" clId="Web-{489CD854-B11B-489B-B5C0-2144B18E53A7}" dt="2025-09-03T07:59:56.161" v="5" actId="20577"/>
          <ac:spMkLst>
            <pc:docMk/>
            <pc:sldMk cId="0" sldId="265"/>
            <ac:spMk id="183" creationId="{00000000-0000-0000-0000-000000000000}"/>
          </ac:spMkLst>
        </pc:spChg>
        <pc:spChg chg="mod">
          <ac:chgData name="Rhonwyn Cornell" userId="1RoVer5wOxyCgtVT1yHwc7Tvdk/8JP6OEut7pwC0CAs=" providerId="None" clId="Web-{489CD854-B11B-489B-B5C0-2144B18E53A7}" dt="2025-09-03T08:00:41.599" v="19" actId="20577"/>
          <ac:spMkLst>
            <pc:docMk/>
            <pc:sldMk cId="0" sldId="265"/>
            <ac:spMk id="188" creationId="{00000000-0000-0000-0000-000000000000}"/>
          </ac:spMkLst>
        </pc:spChg>
        <pc:spChg chg="mod">
          <ac:chgData name="Rhonwyn Cornell" userId="1RoVer5wOxyCgtVT1yHwc7Tvdk/8JP6OEut7pwC0CAs=" providerId="None" clId="Web-{489CD854-B11B-489B-B5C0-2144B18E53A7}" dt="2025-09-03T08:00:27.396" v="12" actId="20577"/>
          <ac:spMkLst>
            <pc:docMk/>
            <pc:sldMk cId="0" sldId="265"/>
            <ac:spMk id="193" creationId="{00000000-0000-0000-0000-000000000000}"/>
          </ac:spMkLst>
        </pc:spChg>
        <pc:grpChg chg="mod">
          <ac:chgData name="Rhonwyn Cornell" userId="1RoVer5wOxyCgtVT1yHwc7Tvdk/8JP6OEut7pwC0CAs=" providerId="None" clId="Web-{489CD854-B11B-489B-B5C0-2144B18E53A7}" dt="2025-09-03T08:00:15.396" v="6" actId="14100"/>
          <ac:grpSpMkLst>
            <pc:docMk/>
            <pc:sldMk cId="0" sldId="265"/>
            <ac:grpSpMk id="189" creationId="{00000000-0000-0000-0000-000000000000}"/>
          </ac:grpSpMkLst>
        </pc:grpChg>
      </pc:sldChg>
      <pc:sldChg chg="mod modClrScheme chgLayout">
        <pc:chgData name="Rhonwyn Cornell" userId="1RoVer5wOxyCgtVT1yHwc7Tvdk/8JP6OEut7pwC0CAs=" providerId="None" clId="Web-{489CD854-B11B-489B-B5C0-2144B18E53A7}" dt="2025-09-03T08:14:43.345" v="65"/>
        <pc:sldMkLst>
          <pc:docMk/>
          <pc:sldMk cId="0" sldId="266"/>
        </pc:sldMkLst>
      </pc:sldChg>
      <pc:sldChg chg="modSp mod modClrScheme chgLayout">
        <pc:chgData name="Rhonwyn Cornell" userId="1RoVer5wOxyCgtVT1yHwc7Tvdk/8JP6OEut7pwC0CAs=" providerId="None" clId="Web-{489CD854-B11B-489B-B5C0-2144B18E53A7}" dt="2025-09-03T08:14:43.345" v="65"/>
        <pc:sldMkLst>
          <pc:docMk/>
          <pc:sldMk cId="0" sldId="267"/>
        </pc:sldMkLst>
        <pc:spChg chg="mod ord">
          <ac:chgData name="Rhonwyn Cornell" userId="1RoVer5wOxyCgtVT1yHwc7Tvdk/8JP6OEut7pwC0CAs=" providerId="None" clId="Web-{489CD854-B11B-489B-B5C0-2144B18E53A7}" dt="2025-09-03T08:14:43.345" v="65"/>
          <ac:spMkLst>
            <pc:docMk/>
            <pc:sldMk cId="0" sldId="267"/>
            <ac:spMk id="209" creationId="{00000000-0000-0000-0000-000000000000}"/>
          </ac:spMkLst>
        </pc:spChg>
      </pc:sldChg>
      <pc:sldChg chg="modSp mod modClrScheme chgLayout">
        <pc:chgData name="Rhonwyn Cornell" userId="1RoVer5wOxyCgtVT1yHwc7Tvdk/8JP6OEut7pwC0CAs=" providerId="None" clId="Web-{489CD854-B11B-489B-B5C0-2144B18E53A7}" dt="2025-09-03T08:14:43.345" v="65"/>
        <pc:sldMkLst>
          <pc:docMk/>
          <pc:sldMk cId="0" sldId="268"/>
        </pc:sldMkLst>
        <pc:spChg chg="mod ord">
          <ac:chgData name="Rhonwyn Cornell" userId="1RoVer5wOxyCgtVT1yHwc7Tvdk/8JP6OEut7pwC0CAs=" providerId="None" clId="Web-{489CD854-B11B-489B-B5C0-2144B18E53A7}" dt="2025-09-03T08:14:43.345" v="65"/>
          <ac:spMkLst>
            <pc:docMk/>
            <pc:sldMk cId="0" sldId="268"/>
            <ac:spMk id="226" creationId="{00000000-0000-0000-0000-000000000000}"/>
          </ac:spMkLst>
        </pc:spChg>
        <pc:spChg chg="mod ord">
          <ac:chgData name="Rhonwyn Cornell" userId="1RoVer5wOxyCgtVT1yHwc7Tvdk/8JP6OEut7pwC0CAs=" providerId="None" clId="Web-{489CD854-B11B-489B-B5C0-2144B18E53A7}" dt="2025-09-03T08:14:43.345" v="65"/>
          <ac:spMkLst>
            <pc:docMk/>
            <pc:sldMk cId="0" sldId="268"/>
            <ac:spMk id="227" creationId="{00000000-0000-0000-0000-000000000000}"/>
          </ac:spMkLst>
        </pc:spChg>
      </pc:sldChg>
      <pc:sldChg chg="modSp mod modClrScheme chgLayout">
        <pc:chgData name="Rhonwyn Cornell" userId="1RoVer5wOxyCgtVT1yHwc7Tvdk/8JP6OEut7pwC0CAs=" providerId="None" clId="Web-{489CD854-B11B-489B-B5C0-2144B18E53A7}" dt="2025-09-03T08:14:43.345" v="65"/>
        <pc:sldMkLst>
          <pc:docMk/>
          <pc:sldMk cId="0" sldId="269"/>
        </pc:sldMkLst>
        <pc:spChg chg="mod ord">
          <ac:chgData name="Rhonwyn Cornell" userId="1RoVer5wOxyCgtVT1yHwc7Tvdk/8JP6OEut7pwC0CAs=" providerId="None" clId="Web-{489CD854-B11B-489B-B5C0-2144B18E53A7}" dt="2025-09-03T08:14:43.345" v="65"/>
          <ac:spMkLst>
            <pc:docMk/>
            <pc:sldMk cId="0" sldId="269"/>
            <ac:spMk id="236" creationId="{00000000-0000-0000-0000-000000000000}"/>
          </ac:spMkLst>
        </pc:spChg>
        <pc:spChg chg="mod ord">
          <ac:chgData name="Rhonwyn Cornell" userId="1RoVer5wOxyCgtVT1yHwc7Tvdk/8JP6OEut7pwC0CAs=" providerId="None" clId="Web-{489CD854-B11B-489B-B5C0-2144B18E53A7}" dt="2025-09-03T08:14:43.345" v="65"/>
          <ac:spMkLst>
            <pc:docMk/>
            <pc:sldMk cId="0" sldId="269"/>
            <ac:spMk id="237" creationId="{00000000-0000-0000-0000-000000000000}"/>
          </ac:spMkLst>
        </pc:spChg>
      </pc:sldChg>
      <pc:sldChg chg="mod modClrScheme chgLayout">
        <pc:chgData name="Rhonwyn Cornell" userId="1RoVer5wOxyCgtVT1yHwc7Tvdk/8JP6OEut7pwC0CAs=" providerId="None" clId="Web-{489CD854-B11B-489B-B5C0-2144B18E53A7}" dt="2025-09-03T08:14:43.345" v="65"/>
        <pc:sldMkLst>
          <pc:docMk/>
          <pc:sldMk cId="0" sldId="270"/>
        </pc:sldMkLst>
      </pc:sldChg>
      <pc:sldChg chg="modSp mod modClrScheme chgLayout">
        <pc:chgData name="Rhonwyn Cornell" userId="1RoVer5wOxyCgtVT1yHwc7Tvdk/8JP6OEut7pwC0CAs=" providerId="None" clId="Web-{489CD854-B11B-489B-B5C0-2144B18E53A7}" dt="2025-09-03T08:14:43.345" v="65"/>
        <pc:sldMkLst>
          <pc:docMk/>
          <pc:sldMk cId="1047449446" sldId="487"/>
        </pc:sldMkLst>
        <pc:spChg chg="mod ord">
          <ac:chgData name="Rhonwyn Cornell" userId="1RoVer5wOxyCgtVT1yHwc7Tvdk/8JP6OEut7pwC0CAs=" providerId="None" clId="Web-{489CD854-B11B-489B-B5C0-2144B18E53A7}" dt="2025-09-03T08:14:43.345" v="65"/>
          <ac:spMkLst>
            <pc:docMk/>
            <pc:sldMk cId="1047449446" sldId="487"/>
            <ac:spMk id="422" creationId="{F7351F67-7CBE-0BCC-AFF9-C23D3FFBD240}"/>
          </ac:spMkLst>
        </pc:spChg>
      </pc:sldChg>
      <pc:sldChg chg="modSp mod modClrScheme chgLayout">
        <pc:chgData name="Rhonwyn Cornell" userId="1RoVer5wOxyCgtVT1yHwc7Tvdk/8JP6OEut7pwC0CAs=" providerId="None" clId="Web-{489CD854-B11B-489B-B5C0-2144B18E53A7}" dt="2025-09-03T08:14:43.345" v="65"/>
        <pc:sldMkLst>
          <pc:docMk/>
          <pc:sldMk cId="3124983095" sldId="498"/>
        </pc:sldMkLst>
      </pc:sldChg>
      <pc:sldChg chg="modSp mod modClrScheme chgLayout">
        <pc:chgData name="Rhonwyn Cornell" userId="1RoVer5wOxyCgtVT1yHwc7Tvdk/8JP6OEut7pwC0CAs=" providerId="None" clId="Web-{489CD854-B11B-489B-B5C0-2144B18E53A7}" dt="2025-09-03T08:14:43.345" v="65"/>
        <pc:sldMkLst>
          <pc:docMk/>
          <pc:sldMk cId="0" sldId="499"/>
        </pc:sldMkLst>
      </pc:sldChg>
      <pc:sldChg chg="mod modClrScheme chgLayout">
        <pc:chgData name="Rhonwyn Cornell" userId="1RoVer5wOxyCgtVT1yHwc7Tvdk/8JP6OEut7pwC0CAs=" providerId="None" clId="Web-{489CD854-B11B-489B-B5C0-2144B18E53A7}" dt="2025-09-03T08:14:43.345" v="65"/>
        <pc:sldMkLst>
          <pc:docMk/>
          <pc:sldMk cId="0" sldId="500"/>
        </pc:sldMkLst>
      </pc:sldChg>
      <pc:sldChg chg="modSp mod modClrScheme chgLayout">
        <pc:chgData name="Rhonwyn Cornell" userId="1RoVer5wOxyCgtVT1yHwc7Tvdk/8JP6OEut7pwC0CAs=" providerId="None" clId="Web-{489CD854-B11B-489B-B5C0-2144B18E53A7}" dt="2025-09-03T08:14:43.345" v="65"/>
        <pc:sldMkLst>
          <pc:docMk/>
          <pc:sldMk cId="0" sldId="501"/>
        </pc:sldMkLst>
        <pc:spChg chg="mod ord">
          <ac:chgData name="Rhonwyn Cornell" userId="1RoVer5wOxyCgtVT1yHwc7Tvdk/8JP6OEut7pwC0CAs=" providerId="None" clId="Web-{489CD854-B11B-489B-B5C0-2144B18E53A7}" dt="2025-09-03T08:14:43.345" v="65"/>
          <ac:spMkLst>
            <pc:docMk/>
            <pc:sldMk cId="0" sldId="501"/>
            <ac:spMk id="110" creationId="{00000000-0000-0000-0000-000000000000}"/>
          </ac:spMkLst>
        </pc:spChg>
      </pc:sldChg>
      <pc:sldChg chg="mod modClrScheme chgLayout">
        <pc:chgData name="Rhonwyn Cornell" userId="1RoVer5wOxyCgtVT1yHwc7Tvdk/8JP6OEut7pwC0CAs=" providerId="None" clId="Web-{489CD854-B11B-489B-B5C0-2144B18E53A7}" dt="2025-09-03T08:14:43.345" v="65"/>
        <pc:sldMkLst>
          <pc:docMk/>
          <pc:sldMk cId="0" sldId="503"/>
        </pc:sldMkLst>
      </pc:sldChg>
      <pc:sldChg chg="mod modClrScheme chgLayout">
        <pc:chgData name="Rhonwyn Cornell" userId="1RoVer5wOxyCgtVT1yHwc7Tvdk/8JP6OEut7pwC0CAs=" providerId="None" clId="Web-{489CD854-B11B-489B-B5C0-2144B18E53A7}" dt="2025-09-03T08:14:43.345" v="65"/>
        <pc:sldMkLst>
          <pc:docMk/>
          <pc:sldMk cId="0" sldId="504"/>
        </pc:sldMkLst>
      </pc:sldChg>
      <pc:sldChg chg="mod modClrScheme chgLayout">
        <pc:chgData name="Rhonwyn Cornell" userId="1RoVer5wOxyCgtVT1yHwc7Tvdk/8JP6OEut7pwC0CAs=" providerId="None" clId="Web-{489CD854-B11B-489B-B5C0-2144B18E53A7}" dt="2025-09-03T08:14:43.345" v="65"/>
        <pc:sldMkLst>
          <pc:docMk/>
          <pc:sldMk cId="0" sldId="505"/>
        </pc:sldMkLst>
      </pc:sldChg>
      <pc:sldChg chg="modSp mod modClrScheme chgLayout">
        <pc:chgData name="Rhonwyn Cornell" userId="1RoVer5wOxyCgtVT1yHwc7Tvdk/8JP6OEut7pwC0CAs=" providerId="None" clId="Web-{489CD854-B11B-489B-B5C0-2144B18E53A7}" dt="2025-09-03T08:14:43.345" v="65"/>
        <pc:sldMkLst>
          <pc:docMk/>
          <pc:sldMk cId="0" sldId="508"/>
        </pc:sldMkLst>
      </pc:sldChg>
      <pc:sldChg chg="modSp mod modClrScheme chgLayout">
        <pc:chgData name="Rhonwyn Cornell" userId="1RoVer5wOxyCgtVT1yHwc7Tvdk/8JP6OEut7pwC0CAs=" providerId="None" clId="Web-{489CD854-B11B-489B-B5C0-2144B18E53A7}" dt="2025-09-03T08:14:43.345" v="65"/>
        <pc:sldMkLst>
          <pc:docMk/>
          <pc:sldMk cId="0" sldId="509"/>
        </pc:sldMkLst>
        <pc:spChg chg="mod ord">
          <ac:chgData name="Rhonwyn Cornell" userId="1RoVer5wOxyCgtVT1yHwc7Tvdk/8JP6OEut7pwC0CAs=" providerId="None" clId="Web-{489CD854-B11B-489B-B5C0-2144B18E53A7}" dt="2025-09-03T08:14:43.345" v="65"/>
          <ac:spMkLst>
            <pc:docMk/>
            <pc:sldMk cId="0" sldId="509"/>
            <ac:spMk id="91" creationId="{00000000-0000-0000-0000-000000000000}"/>
          </ac:spMkLst>
        </pc:spChg>
        <pc:spChg chg="mod ord">
          <ac:chgData name="Rhonwyn Cornell" userId="1RoVer5wOxyCgtVT1yHwc7Tvdk/8JP6OEut7pwC0CAs=" providerId="None" clId="Web-{489CD854-B11B-489B-B5C0-2144B18E53A7}" dt="2025-09-03T08:14:43.345" v="65"/>
          <ac:spMkLst>
            <pc:docMk/>
            <pc:sldMk cId="0" sldId="509"/>
            <ac:spMk id="92" creationId="{00000000-0000-0000-0000-000000000000}"/>
          </ac:spMkLst>
        </pc:spChg>
      </pc:sldChg>
      <pc:sldChg chg="modSp mod modClrScheme chgLayout">
        <pc:chgData name="Rhonwyn Cornell" userId="1RoVer5wOxyCgtVT1yHwc7Tvdk/8JP6OEut7pwC0CAs=" providerId="None" clId="Web-{489CD854-B11B-489B-B5C0-2144B18E53A7}" dt="2025-09-03T08:14:43.345" v="65"/>
        <pc:sldMkLst>
          <pc:docMk/>
          <pc:sldMk cId="0" sldId="510"/>
        </pc:sldMkLst>
        <pc:spChg chg="mod ord">
          <ac:chgData name="Rhonwyn Cornell" userId="1RoVer5wOxyCgtVT1yHwc7Tvdk/8JP6OEut7pwC0CAs=" providerId="None" clId="Web-{489CD854-B11B-489B-B5C0-2144B18E53A7}" dt="2025-09-03T08:14:43.345" v="65"/>
          <ac:spMkLst>
            <pc:docMk/>
            <pc:sldMk cId="0" sldId="510"/>
            <ac:spMk id="97" creationId="{00000000-0000-0000-0000-000000000000}"/>
          </ac:spMkLst>
        </pc:spChg>
      </pc:sldChg>
      <pc:sldChg chg="modSp mod modClrScheme chgLayout">
        <pc:chgData name="Rhonwyn Cornell" userId="1RoVer5wOxyCgtVT1yHwc7Tvdk/8JP6OEut7pwC0CAs=" providerId="None" clId="Web-{489CD854-B11B-489B-B5C0-2144B18E53A7}" dt="2025-09-03T08:14:43.345" v="65"/>
        <pc:sldMkLst>
          <pc:docMk/>
          <pc:sldMk cId="0" sldId="511"/>
        </pc:sldMkLst>
        <pc:spChg chg="mod ord">
          <ac:chgData name="Rhonwyn Cornell" userId="1RoVer5wOxyCgtVT1yHwc7Tvdk/8JP6OEut7pwC0CAs=" providerId="None" clId="Web-{489CD854-B11B-489B-B5C0-2144B18E53A7}" dt="2025-09-03T08:14:43.345" v="65"/>
          <ac:spMkLst>
            <pc:docMk/>
            <pc:sldMk cId="0" sldId="511"/>
            <ac:spMk id="102" creationId="{00000000-0000-0000-0000-000000000000}"/>
          </ac:spMkLst>
        </pc:spChg>
      </pc:sldChg>
      <pc:sldChg chg="modSp mod modClrScheme chgLayout">
        <pc:chgData name="Rhonwyn Cornell" userId="1RoVer5wOxyCgtVT1yHwc7Tvdk/8JP6OEut7pwC0CAs=" providerId="None" clId="Web-{489CD854-B11B-489B-B5C0-2144B18E53A7}" dt="2025-09-03T08:20:15.088" v="69" actId="20577"/>
        <pc:sldMkLst>
          <pc:docMk/>
          <pc:sldMk cId="0" sldId="512"/>
        </pc:sldMkLst>
        <pc:spChg chg="mod ord">
          <ac:chgData name="Rhonwyn Cornell" userId="1RoVer5wOxyCgtVT1yHwc7Tvdk/8JP6OEut7pwC0CAs=" providerId="None" clId="Web-{489CD854-B11B-489B-B5C0-2144B18E53A7}" dt="2025-09-03T08:20:15.088" v="69" actId="20577"/>
          <ac:spMkLst>
            <pc:docMk/>
            <pc:sldMk cId="0" sldId="512"/>
            <ac:spMk id="107" creationId="{00000000-0000-0000-0000-000000000000}"/>
          </ac:spMkLst>
        </pc:spChg>
      </pc:sldChg>
      <pc:sldChg chg="modSp mod modClrScheme chgLayout">
        <pc:chgData name="Rhonwyn Cornell" userId="1RoVer5wOxyCgtVT1yHwc7Tvdk/8JP6OEut7pwC0CAs=" providerId="None" clId="Web-{489CD854-B11B-489B-B5C0-2144B18E53A7}" dt="2025-09-03T08:14:43.345" v="65"/>
        <pc:sldMkLst>
          <pc:docMk/>
          <pc:sldMk cId="0" sldId="513"/>
        </pc:sldMkLst>
      </pc:sldChg>
      <pc:sldChg chg="modSp mod modClrScheme chgLayout">
        <pc:chgData name="Rhonwyn Cornell" userId="1RoVer5wOxyCgtVT1yHwc7Tvdk/8JP6OEut7pwC0CAs=" providerId="None" clId="Web-{489CD854-B11B-489B-B5C0-2144B18E53A7}" dt="2025-09-03T08:14:43.345" v="65"/>
        <pc:sldMkLst>
          <pc:docMk/>
          <pc:sldMk cId="0" sldId="514"/>
        </pc:sldMkLst>
      </pc:sldChg>
      <pc:sldChg chg="modSp mod modClrScheme chgLayout">
        <pc:chgData name="Rhonwyn Cornell" userId="1RoVer5wOxyCgtVT1yHwc7Tvdk/8JP6OEut7pwC0CAs=" providerId="None" clId="Web-{489CD854-B11B-489B-B5C0-2144B18E53A7}" dt="2025-09-03T08:14:43.345" v="65"/>
        <pc:sldMkLst>
          <pc:docMk/>
          <pc:sldMk cId="0" sldId="515"/>
        </pc:sldMkLst>
      </pc:sldChg>
      <pc:sldChg chg="modSp mod modClrScheme chgLayout">
        <pc:chgData name="Rhonwyn Cornell" userId="1RoVer5wOxyCgtVT1yHwc7Tvdk/8JP6OEut7pwC0CAs=" providerId="None" clId="Web-{489CD854-B11B-489B-B5C0-2144B18E53A7}" dt="2025-09-03T08:14:43.345" v="65"/>
        <pc:sldMkLst>
          <pc:docMk/>
          <pc:sldMk cId="0" sldId="516"/>
        </pc:sldMkLst>
      </pc:sldChg>
      <pc:sldChg chg="modSp mod modClrScheme chgLayout">
        <pc:chgData name="Rhonwyn Cornell" userId="1RoVer5wOxyCgtVT1yHwc7Tvdk/8JP6OEut7pwC0CAs=" providerId="None" clId="Web-{489CD854-B11B-489B-B5C0-2144B18E53A7}" dt="2025-09-03T08:14:43.345" v="65"/>
        <pc:sldMkLst>
          <pc:docMk/>
          <pc:sldMk cId="0" sldId="517"/>
        </pc:sldMkLst>
      </pc:sldChg>
      <pc:sldChg chg="modSp mod modClrScheme chgLayout">
        <pc:chgData name="Rhonwyn Cornell" userId="1RoVer5wOxyCgtVT1yHwc7Tvdk/8JP6OEut7pwC0CAs=" providerId="None" clId="Web-{489CD854-B11B-489B-B5C0-2144B18E53A7}" dt="2025-09-03T08:14:43.345" v="65"/>
        <pc:sldMkLst>
          <pc:docMk/>
          <pc:sldMk cId="0" sldId="518"/>
        </pc:sldMkLst>
      </pc:sldChg>
      <pc:sldChg chg="modSp mod modClrScheme chgLayout">
        <pc:chgData name="Rhonwyn Cornell" userId="1RoVer5wOxyCgtVT1yHwc7Tvdk/8JP6OEut7pwC0CAs=" providerId="None" clId="Web-{489CD854-B11B-489B-B5C0-2144B18E53A7}" dt="2025-09-03T08:14:43.345" v="65"/>
        <pc:sldMkLst>
          <pc:docMk/>
          <pc:sldMk cId="0" sldId="519"/>
        </pc:sldMkLst>
      </pc:sldChg>
      <pc:sldChg chg="modSp mod modClrScheme chgLayout">
        <pc:chgData name="Rhonwyn Cornell" userId="1RoVer5wOxyCgtVT1yHwc7Tvdk/8JP6OEut7pwC0CAs=" providerId="None" clId="Web-{489CD854-B11B-489B-B5C0-2144B18E53A7}" dt="2025-09-03T08:14:43.345" v="65"/>
        <pc:sldMkLst>
          <pc:docMk/>
          <pc:sldMk cId="0" sldId="520"/>
        </pc:sldMkLst>
      </pc:sldChg>
      <pc:sldChg chg="modSp mod modClrScheme chgLayout">
        <pc:chgData name="Rhonwyn Cornell" userId="1RoVer5wOxyCgtVT1yHwc7Tvdk/8JP6OEut7pwC0CAs=" providerId="None" clId="Web-{489CD854-B11B-489B-B5C0-2144B18E53A7}" dt="2025-09-03T08:14:43.345" v="65"/>
        <pc:sldMkLst>
          <pc:docMk/>
          <pc:sldMk cId="0" sldId="521"/>
        </pc:sldMkLst>
      </pc:sldChg>
      <pc:sldChg chg="modSp mod modClrScheme chgLayout">
        <pc:chgData name="Rhonwyn Cornell" userId="1RoVer5wOxyCgtVT1yHwc7Tvdk/8JP6OEut7pwC0CAs=" providerId="None" clId="Web-{489CD854-B11B-489B-B5C0-2144B18E53A7}" dt="2025-09-03T08:14:43.345" v="65"/>
        <pc:sldMkLst>
          <pc:docMk/>
          <pc:sldMk cId="2179570699" sldId="522"/>
        </pc:sldMkLst>
        <pc:spChg chg="mod ord">
          <ac:chgData name="Rhonwyn Cornell" userId="1RoVer5wOxyCgtVT1yHwc7Tvdk/8JP6OEut7pwC0CAs=" providerId="None" clId="Web-{489CD854-B11B-489B-B5C0-2144B18E53A7}" dt="2025-09-03T08:14:43.345" v="65"/>
          <ac:spMkLst>
            <pc:docMk/>
            <pc:sldMk cId="2179570699" sldId="522"/>
            <ac:spMk id="614" creationId="{00000000-0000-0000-0000-000000000000}"/>
          </ac:spMkLst>
        </pc:spChg>
      </pc:sldChg>
      <pc:sldChg chg="mod modClrScheme chgLayout">
        <pc:chgData name="Rhonwyn Cornell" userId="1RoVer5wOxyCgtVT1yHwc7Tvdk/8JP6OEut7pwC0CAs=" providerId="None" clId="Web-{489CD854-B11B-489B-B5C0-2144B18E53A7}" dt="2025-09-03T08:14:43.345" v="65"/>
        <pc:sldMkLst>
          <pc:docMk/>
          <pc:sldMk cId="298014763" sldId="523"/>
        </pc:sldMkLst>
      </pc:sldChg>
      <pc:sldMasterChg chg="del delSldLayout">
        <pc:chgData name="Rhonwyn Cornell" userId="1RoVer5wOxyCgtVT1yHwc7Tvdk/8JP6OEut7pwC0CAs=" providerId="None" clId="Web-{489CD854-B11B-489B-B5C0-2144B18E53A7}" dt="2025-09-03T08:14:43.345" v="65"/>
        <pc:sldMasterMkLst>
          <pc:docMk/>
          <pc:sldMasterMk cId="0" sldId="2147483648"/>
        </pc:sldMasterMkLst>
        <pc:sldLayoutChg chg="del">
          <pc:chgData name="Rhonwyn Cornell" userId="1RoVer5wOxyCgtVT1yHwc7Tvdk/8JP6OEut7pwC0CAs=" providerId="None" clId="Web-{489CD854-B11B-489B-B5C0-2144B18E53A7}" dt="2025-09-03T08:14:43.345" v="65"/>
          <pc:sldLayoutMkLst>
            <pc:docMk/>
            <pc:sldMasterMk cId="0" sldId="2147483648"/>
            <pc:sldLayoutMk cId="0" sldId="2147483649"/>
          </pc:sldLayoutMkLst>
        </pc:sldLayoutChg>
        <pc:sldLayoutChg chg="del">
          <pc:chgData name="Rhonwyn Cornell" userId="1RoVer5wOxyCgtVT1yHwc7Tvdk/8JP6OEut7pwC0CAs=" providerId="None" clId="Web-{489CD854-B11B-489B-B5C0-2144B18E53A7}" dt="2025-09-03T08:14:43.345" v="65"/>
          <pc:sldLayoutMkLst>
            <pc:docMk/>
            <pc:sldMasterMk cId="0" sldId="2147483648"/>
            <pc:sldLayoutMk cId="0" sldId="2147483650"/>
          </pc:sldLayoutMkLst>
        </pc:sldLayoutChg>
        <pc:sldLayoutChg chg="del">
          <pc:chgData name="Rhonwyn Cornell" userId="1RoVer5wOxyCgtVT1yHwc7Tvdk/8JP6OEut7pwC0CAs=" providerId="None" clId="Web-{489CD854-B11B-489B-B5C0-2144B18E53A7}" dt="2025-09-03T08:14:43.345" v="65"/>
          <pc:sldLayoutMkLst>
            <pc:docMk/>
            <pc:sldMasterMk cId="0" sldId="2147483648"/>
            <pc:sldLayoutMk cId="0" sldId="2147483652"/>
          </pc:sldLayoutMkLst>
        </pc:sldLayoutChg>
        <pc:sldLayoutChg chg="del">
          <pc:chgData name="Rhonwyn Cornell" userId="1RoVer5wOxyCgtVT1yHwc7Tvdk/8JP6OEut7pwC0CAs=" providerId="None" clId="Web-{489CD854-B11B-489B-B5C0-2144B18E53A7}" dt="2025-09-03T08:14:43.345" v="65"/>
          <pc:sldLayoutMkLst>
            <pc:docMk/>
            <pc:sldMasterMk cId="0" sldId="2147483648"/>
            <pc:sldLayoutMk cId="0" sldId="2147483653"/>
          </pc:sldLayoutMkLst>
        </pc:sldLayoutChg>
        <pc:sldLayoutChg chg="del">
          <pc:chgData name="Rhonwyn Cornell" userId="1RoVer5wOxyCgtVT1yHwc7Tvdk/8JP6OEut7pwC0CAs=" providerId="None" clId="Web-{489CD854-B11B-489B-B5C0-2144B18E53A7}" dt="2025-09-03T08:14:43.345" v="65"/>
          <pc:sldLayoutMkLst>
            <pc:docMk/>
            <pc:sldMasterMk cId="0" sldId="2147483648"/>
            <pc:sldLayoutMk cId="0" sldId="2147483654"/>
          </pc:sldLayoutMkLst>
        </pc:sldLayoutChg>
        <pc:sldLayoutChg chg="del">
          <pc:chgData name="Rhonwyn Cornell" userId="1RoVer5wOxyCgtVT1yHwc7Tvdk/8JP6OEut7pwC0CAs=" providerId="None" clId="Web-{489CD854-B11B-489B-B5C0-2144B18E53A7}" dt="2025-09-03T08:14:43.345" v="65"/>
          <pc:sldLayoutMkLst>
            <pc:docMk/>
            <pc:sldMasterMk cId="0" sldId="2147483648"/>
            <pc:sldLayoutMk cId="0" sldId="2147483655"/>
          </pc:sldLayoutMkLst>
        </pc:sldLayoutChg>
        <pc:sldLayoutChg chg="del">
          <pc:chgData name="Rhonwyn Cornell" userId="1RoVer5wOxyCgtVT1yHwc7Tvdk/8JP6OEut7pwC0CAs=" providerId="None" clId="Web-{489CD854-B11B-489B-B5C0-2144B18E53A7}" dt="2025-09-03T08:14:43.345" v="65"/>
          <pc:sldLayoutMkLst>
            <pc:docMk/>
            <pc:sldMasterMk cId="0" sldId="2147483648"/>
            <pc:sldLayoutMk cId="0" sldId="2147483657"/>
          </pc:sldLayoutMkLst>
        </pc:sldLayoutChg>
        <pc:sldLayoutChg chg="del">
          <pc:chgData name="Rhonwyn Cornell" userId="1RoVer5wOxyCgtVT1yHwc7Tvdk/8JP6OEut7pwC0CAs=" providerId="None" clId="Web-{489CD854-B11B-489B-B5C0-2144B18E53A7}" dt="2025-09-03T08:14:43.345" v="65"/>
          <pc:sldLayoutMkLst>
            <pc:docMk/>
            <pc:sldMasterMk cId="0" sldId="2147483648"/>
            <pc:sldLayoutMk cId="0" sldId="2147483658"/>
          </pc:sldLayoutMkLst>
        </pc:sldLayoutChg>
        <pc:sldLayoutChg chg="del">
          <pc:chgData name="Rhonwyn Cornell" userId="1RoVer5wOxyCgtVT1yHwc7Tvdk/8JP6OEut7pwC0CAs=" providerId="None" clId="Web-{489CD854-B11B-489B-B5C0-2144B18E53A7}" dt="2025-09-03T08:14:43.345" v="65"/>
          <pc:sldLayoutMkLst>
            <pc:docMk/>
            <pc:sldMasterMk cId="0" sldId="2147483648"/>
            <pc:sldLayoutMk cId="0" sldId="2147483659"/>
          </pc:sldLayoutMkLst>
        </pc:sldLayoutChg>
        <pc:sldLayoutChg chg="del">
          <pc:chgData name="Rhonwyn Cornell" userId="1RoVer5wOxyCgtVT1yHwc7Tvdk/8JP6OEut7pwC0CAs=" providerId="None" clId="Web-{489CD854-B11B-489B-B5C0-2144B18E53A7}" dt="2025-09-03T08:14:43.345" v="65"/>
          <pc:sldLayoutMkLst>
            <pc:docMk/>
            <pc:sldMasterMk cId="0" sldId="2147483648"/>
            <pc:sldLayoutMk cId="0" sldId="2147483660"/>
          </pc:sldLayoutMkLst>
        </pc:sldLayoutChg>
        <pc:sldLayoutChg chg="del">
          <pc:chgData name="Rhonwyn Cornell" userId="1RoVer5wOxyCgtVT1yHwc7Tvdk/8JP6OEut7pwC0CAs=" providerId="None" clId="Web-{489CD854-B11B-489B-B5C0-2144B18E53A7}" dt="2025-09-03T08:14:43.345" v="65"/>
          <pc:sldLayoutMkLst>
            <pc:docMk/>
            <pc:sldMasterMk cId="0" sldId="2147483648"/>
            <pc:sldLayoutMk cId="0" sldId="2147483662"/>
          </pc:sldLayoutMkLst>
        </pc:sldLayoutChg>
        <pc:sldLayoutChg chg="del">
          <pc:chgData name="Rhonwyn Cornell" userId="1RoVer5wOxyCgtVT1yHwc7Tvdk/8JP6OEut7pwC0CAs=" providerId="None" clId="Web-{489CD854-B11B-489B-B5C0-2144B18E53A7}" dt="2025-09-03T08:14:43.345" v="65"/>
          <pc:sldLayoutMkLst>
            <pc:docMk/>
            <pc:sldMasterMk cId="0" sldId="2147483648"/>
            <pc:sldLayoutMk cId="0" sldId="2147483663"/>
          </pc:sldLayoutMkLst>
        </pc:sldLayoutChg>
        <pc:sldLayoutChg chg="del">
          <pc:chgData name="Rhonwyn Cornell" userId="1RoVer5wOxyCgtVT1yHwc7Tvdk/8JP6OEut7pwC0CAs=" providerId="None" clId="Web-{489CD854-B11B-489B-B5C0-2144B18E53A7}" dt="2025-09-03T08:14:43.345" v="65"/>
          <pc:sldLayoutMkLst>
            <pc:docMk/>
            <pc:sldMasterMk cId="0" sldId="2147483648"/>
            <pc:sldLayoutMk cId="0" sldId="2147483670"/>
          </pc:sldLayoutMkLst>
        </pc:sldLayoutChg>
        <pc:sldLayoutChg chg="del">
          <pc:chgData name="Rhonwyn Cornell" userId="1RoVer5wOxyCgtVT1yHwc7Tvdk/8JP6OEut7pwC0CAs=" providerId="None" clId="Web-{489CD854-B11B-489B-B5C0-2144B18E53A7}" dt="2025-09-03T08:14:43.345" v="65"/>
          <pc:sldLayoutMkLst>
            <pc:docMk/>
            <pc:sldMasterMk cId="0" sldId="2147483648"/>
            <pc:sldLayoutMk cId="409981620" sldId="2147483698"/>
          </pc:sldLayoutMkLst>
        </pc:sldLayoutChg>
        <pc:sldLayoutChg chg="del">
          <pc:chgData name="Rhonwyn Cornell" userId="1RoVer5wOxyCgtVT1yHwc7Tvdk/8JP6OEut7pwC0CAs=" providerId="None" clId="Web-{489CD854-B11B-489B-B5C0-2144B18E53A7}" dt="2025-09-03T08:14:43.345" v="65"/>
          <pc:sldLayoutMkLst>
            <pc:docMk/>
            <pc:sldMasterMk cId="0" sldId="2147483648"/>
            <pc:sldLayoutMk cId="3605168359" sldId="2147483699"/>
          </pc:sldLayoutMkLst>
        </pc:sldLayoutChg>
        <pc:sldLayoutChg chg="del">
          <pc:chgData name="Rhonwyn Cornell" userId="1RoVer5wOxyCgtVT1yHwc7Tvdk/8JP6OEut7pwC0CAs=" providerId="None" clId="Web-{489CD854-B11B-489B-B5C0-2144B18E53A7}" dt="2025-09-03T08:14:43.345" v="65"/>
          <pc:sldLayoutMkLst>
            <pc:docMk/>
            <pc:sldMasterMk cId="0" sldId="2147483648"/>
            <pc:sldLayoutMk cId="2944868839" sldId="2147483700"/>
          </pc:sldLayoutMkLst>
        </pc:sldLayoutChg>
        <pc:sldLayoutChg chg="del">
          <pc:chgData name="Rhonwyn Cornell" userId="1RoVer5wOxyCgtVT1yHwc7Tvdk/8JP6OEut7pwC0CAs=" providerId="None" clId="Web-{489CD854-B11B-489B-B5C0-2144B18E53A7}" dt="2025-09-03T08:14:43.345" v="65"/>
          <pc:sldLayoutMkLst>
            <pc:docMk/>
            <pc:sldMasterMk cId="0" sldId="2147483648"/>
            <pc:sldLayoutMk cId="3123654419" sldId="2147483701"/>
          </pc:sldLayoutMkLst>
        </pc:sldLayoutChg>
        <pc:sldLayoutChg chg="del">
          <pc:chgData name="Rhonwyn Cornell" userId="1RoVer5wOxyCgtVT1yHwc7Tvdk/8JP6OEut7pwC0CAs=" providerId="None" clId="Web-{489CD854-B11B-489B-B5C0-2144B18E53A7}" dt="2025-09-03T08:14:43.345" v="65"/>
          <pc:sldLayoutMkLst>
            <pc:docMk/>
            <pc:sldMasterMk cId="0" sldId="2147483648"/>
            <pc:sldLayoutMk cId="72024782" sldId="2147483702"/>
          </pc:sldLayoutMkLst>
        </pc:sldLayoutChg>
      </pc:sldMasterChg>
      <pc:sldMasterChg chg="add addSldLayout modSldLayout">
        <pc:chgData name="Rhonwyn Cornell" userId="1RoVer5wOxyCgtVT1yHwc7Tvdk/8JP6OEut7pwC0CAs=" providerId="None" clId="Web-{489CD854-B11B-489B-B5C0-2144B18E53A7}" dt="2025-09-03T08:14:43.345" v="65"/>
        <pc:sldMasterMkLst>
          <pc:docMk/>
          <pc:sldMasterMk cId="3367056677" sldId="2147483703"/>
        </pc:sldMasterMkLst>
        <pc:sldLayoutChg chg="add mod replId">
          <pc:chgData name="Rhonwyn Cornell" userId="1RoVer5wOxyCgtVT1yHwc7Tvdk/8JP6OEut7pwC0CAs=" providerId="None" clId="Web-{489CD854-B11B-489B-B5C0-2144B18E53A7}" dt="2025-09-03T08:14:43.345" v="65"/>
          <pc:sldLayoutMkLst>
            <pc:docMk/>
            <pc:sldMasterMk cId="3367056677" sldId="2147483703"/>
            <pc:sldLayoutMk cId="3134065832" sldId="2147483704"/>
          </pc:sldLayoutMkLst>
        </pc:sldLayoutChg>
        <pc:sldLayoutChg chg="add mod replId">
          <pc:chgData name="Rhonwyn Cornell" userId="1RoVer5wOxyCgtVT1yHwc7Tvdk/8JP6OEut7pwC0CAs=" providerId="None" clId="Web-{489CD854-B11B-489B-B5C0-2144B18E53A7}" dt="2025-09-03T08:14:43.345" v="65"/>
          <pc:sldLayoutMkLst>
            <pc:docMk/>
            <pc:sldMasterMk cId="3367056677" sldId="2147483703"/>
            <pc:sldLayoutMk cId="377824972" sldId="2147483705"/>
          </pc:sldLayoutMkLst>
        </pc:sldLayoutChg>
        <pc:sldLayoutChg chg="add mod replId">
          <pc:chgData name="Rhonwyn Cornell" userId="1RoVer5wOxyCgtVT1yHwc7Tvdk/8JP6OEut7pwC0CAs=" providerId="None" clId="Web-{489CD854-B11B-489B-B5C0-2144B18E53A7}" dt="2025-09-03T08:14:43.345" v="65"/>
          <pc:sldLayoutMkLst>
            <pc:docMk/>
            <pc:sldMasterMk cId="3367056677" sldId="2147483703"/>
            <pc:sldLayoutMk cId="1578957732" sldId="2147483706"/>
          </pc:sldLayoutMkLst>
        </pc:sldLayoutChg>
        <pc:sldLayoutChg chg="add mod replId">
          <pc:chgData name="Rhonwyn Cornell" userId="1RoVer5wOxyCgtVT1yHwc7Tvdk/8JP6OEut7pwC0CAs=" providerId="None" clId="Web-{489CD854-B11B-489B-B5C0-2144B18E53A7}" dt="2025-09-03T08:14:43.345" v="65"/>
          <pc:sldLayoutMkLst>
            <pc:docMk/>
            <pc:sldMasterMk cId="3367056677" sldId="2147483703"/>
            <pc:sldLayoutMk cId="1163431613" sldId="2147483707"/>
          </pc:sldLayoutMkLst>
        </pc:sldLayoutChg>
        <pc:sldLayoutChg chg="add mod replId">
          <pc:chgData name="Rhonwyn Cornell" userId="1RoVer5wOxyCgtVT1yHwc7Tvdk/8JP6OEut7pwC0CAs=" providerId="None" clId="Web-{489CD854-B11B-489B-B5C0-2144B18E53A7}" dt="2025-09-03T08:14:43.345" v="65"/>
          <pc:sldLayoutMkLst>
            <pc:docMk/>
            <pc:sldMasterMk cId="3367056677" sldId="2147483703"/>
            <pc:sldLayoutMk cId="1403212145" sldId="2147483708"/>
          </pc:sldLayoutMkLst>
        </pc:sldLayoutChg>
        <pc:sldLayoutChg chg="add mod replId">
          <pc:chgData name="Rhonwyn Cornell" userId="1RoVer5wOxyCgtVT1yHwc7Tvdk/8JP6OEut7pwC0CAs=" providerId="None" clId="Web-{489CD854-B11B-489B-B5C0-2144B18E53A7}" dt="2025-09-03T08:14:43.345" v="65"/>
          <pc:sldLayoutMkLst>
            <pc:docMk/>
            <pc:sldMasterMk cId="3367056677" sldId="2147483703"/>
            <pc:sldLayoutMk cId="1528296784" sldId="2147483709"/>
          </pc:sldLayoutMkLst>
        </pc:sldLayoutChg>
        <pc:sldLayoutChg chg="add mod replId">
          <pc:chgData name="Rhonwyn Cornell" userId="1RoVer5wOxyCgtVT1yHwc7Tvdk/8JP6OEut7pwC0CAs=" providerId="None" clId="Web-{489CD854-B11B-489B-B5C0-2144B18E53A7}" dt="2025-09-03T08:14:43.345" v="65"/>
          <pc:sldLayoutMkLst>
            <pc:docMk/>
            <pc:sldMasterMk cId="3367056677" sldId="2147483703"/>
            <pc:sldLayoutMk cId="614610895" sldId="2147483710"/>
          </pc:sldLayoutMkLst>
        </pc:sldLayoutChg>
        <pc:sldLayoutChg chg="add mod replId">
          <pc:chgData name="Rhonwyn Cornell" userId="1RoVer5wOxyCgtVT1yHwc7Tvdk/8JP6OEut7pwC0CAs=" providerId="None" clId="Web-{489CD854-B11B-489B-B5C0-2144B18E53A7}" dt="2025-09-03T08:14:43.345" v="65"/>
          <pc:sldLayoutMkLst>
            <pc:docMk/>
            <pc:sldMasterMk cId="3367056677" sldId="2147483703"/>
            <pc:sldLayoutMk cId="1368480074" sldId="2147483711"/>
          </pc:sldLayoutMkLst>
        </pc:sldLayoutChg>
        <pc:sldLayoutChg chg="add mod replId">
          <pc:chgData name="Rhonwyn Cornell" userId="1RoVer5wOxyCgtVT1yHwc7Tvdk/8JP6OEut7pwC0CAs=" providerId="None" clId="Web-{489CD854-B11B-489B-B5C0-2144B18E53A7}" dt="2025-09-03T08:14:43.345" v="65"/>
          <pc:sldLayoutMkLst>
            <pc:docMk/>
            <pc:sldMasterMk cId="3367056677" sldId="2147483703"/>
            <pc:sldLayoutMk cId="3193273968" sldId="2147483712"/>
          </pc:sldLayoutMkLst>
        </pc:sldLayoutChg>
        <pc:sldLayoutChg chg="add mod replId">
          <pc:chgData name="Rhonwyn Cornell" userId="1RoVer5wOxyCgtVT1yHwc7Tvdk/8JP6OEut7pwC0CAs=" providerId="None" clId="Web-{489CD854-B11B-489B-B5C0-2144B18E53A7}" dt="2025-09-03T08:14:43.345" v="65"/>
          <pc:sldLayoutMkLst>
            <pc:docMk/>
            <pc:sldMasterMk cId="3367056677" sldId="2147483703"/>
            <pc:sldLayoutMk cId="3400493747" sldId="2147483713"/>
          </pc:sldLayoutMkLst>
        </pc:sldLayoutChg>
        <pc:sldLayoutChg chg="add mod replId">
          <pc:chgData name="Rhonwyn Cornell" userId="1RoVer5wOxyCgtVT1yHwc7Tvdk/8JP6OEut7pwC0CAs=" providerId="None" clId="Web-{489CD854-B11B-489B-B5C0-2144B18E53A7}" dt="2025-09-03T08:14:43.345" v="65"/>
          <pc:sldLayoutMkLst>
            <pc:docMk/>
            <pc:sldMasterMk cId="3367056677" sldId="2147483703"/>
            <pc:sldLayoutMk cId="2941550471" sldId="2147483714"/>
          </pc:sldLayoutMkLst>
        </pc:sldLayoutChg>
        <pc:sldLayoutChg chg="add mod replId">
          <pc:chgData name="Rhonwyn Cornell" userId="1RoVer5wOxyCgtVT1yHwc7Tvdk/8JP6OEut7pwC0CAs=" providerId="None" clId="Web-{489CD854-B11B-489B-B5C0-2144B18E53A7}" dt="2025-09-03T08:14:43.345" v="65"/>
          <pc:sldLayoutMkLst>
            <pc:docMk/>
            <pc:sldMasterMk cId="3367056677" sldId="2147483703"/>
            <pc:sldLayoutMk cId="1755568642" sldId="2147483715"/>
          </pc:sldLayoutMkLst>
        </pc:sldLayoutChg>
        <pc:sldLayoutChg chg="add mod replId">
          <pc:chgData name="Rhonwyn Cornell" userId="1RoVer5wOxyCgtVT1yHwc7Tvdk/8JP6OEut7pwC0CAs=" providerId="None" clId="Web-{489CD854-B11B-489B-B5C0-2144B18E53A7}" dt="2025-09-03T08:14:43.345" v="65"/>
          <pc:sldLayoutMkLst>
            <pc:docMk/>
            <pc:sldMasterMk cId="3367056677" sldId="2147483703"/>
            <pc:sldLayoutMk cId="1940936169" sldId="2147483716"/>
          </pc:sldLayoutMkLst>
        </pc:sldLayoutChg>
        <pc:sldLayoutChg chg="add mod replId">
          <pc:chgData name="Rhonwyn Cornell" userId="1RoVer5wOxyCgtVT1yHwc7Tvdk/8JP6OEut7pwC0CAs=" providerId="None" clId="Web-{489CD854-B11B-489B-B5C0-2144B18E53A7}" dt="2025-09-03T08:14:43.345" v="65"/>
          <pc:sldLayoutMkLst>
            <pc:docMk/>
            <pc:sldMasterMk cId="3367056677" sldId="2147483703"/>
            <pc:sldLayoutMk cId="170889638" sldId="2147483717"/>
          </pc:sldLayoutMkLst>
        </pc:sldLayoutChg>
        <pc:sldLayoutChg chg="add mod replId">
          <pc:chgData name="Rhonwyn Cornell" userId="1RoVer5wOxyCgtVT1yHwc7Tvdk/8JP6OEut7pwC0CAs=" providerId="None" clId="Web-{489CD854-B11B-489B-B5C0-2144B18E53A7}" dt="2025-09-03T08:14:43.345" v="65"/>
          <pc:sldLayoutMkLst>
            <pc:docMk/>
            <pc:sldMasterMk cId="3367056677" sldId="2147483703"/>
            <pc:sldLayoutMk cId="920466782" sldId="2147483718"/>
          </pc:sldLayoutMkLst>
        </pc:sldLayoutChg>
        <pc:sldLayoutChg chg="add mod replId">
          <pc:chgData name="Rhonwyn Cornell" userId="1RoVer5wOxyCgtVT1yHwc7Tvdk/8JP6OEut7pwC0CAs=" providerId="None" clId="Web-{489CD854-B11B-489B-B5C0-2144B18E53A7}" dt="2025-09-03T08:14:43.345" v="65"/>
          <pc:sldLayoutMkLst>
            <pc:docMk/>
            <pc:sldMasterMk cId="3367056677" sldId="2147483703"/>
            <pc:sldLayoutMk cId="4009929243" sldId="2147483719"/>
          </pc:sldLayoutMkLst>
        </pc:sldLayoutChg>
      </pc:sldMasterChg>
    </pc:docChg>
  </pc:docChgLst>
  <pc:docChgLst>
    <pc:chgData name="Rhonwyn Bridget Cornell" userId="7I0RqlGVuO+CWuBbtLV230As325QQWK7AV5t9S6NV3k=" providerId="None" clId="Web-{F5790FC4-66FE-4847-BF9A-DAAB926229BF}"/>
    <pc:docChg chg="mod addSld modSld sldOrd">
      <pc:chgData name="Rhonwyn Bridget Cornell" userId="7I0RqlGVuO+CWuBbtLV230As325QQWK7AV5t9S6NV3k=" providerId="None" clId="Web-{F5790FC4-66FE-4847-BF9A-DAAB926229BF}" dt="2025-07-09T09:45:06.312" v="502" actId="20577"/>
      <pc:docMkLst>
        <pc:docMk/>
      </pc:docMkLst>
      <pc:sldChg chg="modSp">
        <pc:chgData name="Rhonwyn Bridget Cornell" userId="7I0RqlGVuO+CWuBbtLV230As325QQWK7AV5t9S6NV3k=" providerId="None" clId="Web-{F5790FC4-66FE-4847-BF9A-DAAB926229BF}" dt="2025-07-09T08:56:25.752" v="4" actId="1076"/>
        <pc:sldMkLst>
          <pc:docMk/>
          <pc:sldMk cId="0" sldId="262"/>
        </pc:sldMkLst>
      </pc:sldChg>
      <pc:sldChg chg="modSp">
        <pc:chgData name="Rhonwyn Bridget Cornell" userId="7I0RqlGVuO+CWuBbtLV230As325QQWK7AV5t9S6NV3k=" providerId="None" clId="Web-{F5790FC4-66FE-4847-BF9A-DAAB926229BF}" dt="2025-07-09T09:24:34.811" v="315"/>
        <pc:sldMkLst>
          <pc:docMk/>
          <pc:sldMk cId="0" sldId="292"/>
        </pc:sldMkLst>
      </pc:sldChg>
      <pc:sldChg chg="modSp">
        <pc:chgData name="Rhonwyn Bridget Cornell" userId="7I0RqlGVuO+CWuBbtLV230As325QQWK7AV5t9S6NV3k=" providerId="None" clId="Web-{F5790FC4-66FE-4847-BF9A-DAAB926229BF}" dt="2025-07-09T09:27:55.738" v="316" actId="1076"/>
        <pc:sldMkLst>
          <pc:docMk/>
          <pc:sldMk cId="0" sldId="304"/>
        </pc:sldMkLst>
      </pc:sldChg>
      <pc:sldChg chg="modSp">
        <pc:chgData name="Rhonwyn Bridget Cornell" userId="7I0RqlGVuO+CWuBbtLV230As325QQWK7AV5t9S6NV3k=" providerId="None" clId="Web-{F5790FC4-66FE-4847-BF9A-DAAB926229BF}" dt="2025-07-09T09:39:29.850" v="368" actId="20577"/>
        <pc:sldMkLst>
          <pc:docMk/>
          <pc:sldMk cId="0" sldId="328"/>
        </pc:sldMkLst>
      </pc:sldChg>
      <pc:sldChg chg="modSp new">
        <pc:chgData name="Rhonwyn Bridget Cornell" userId="7I0RqlGVuO+CWuBbtLV230As325QQWK7AV5t9S6NV3k=" providerId="None" clId="Web-{F5790FC4-66FE-4847-BF9A-DAAB926229BF}" dt="2025-07-09T08:58:14.395" v="29" actId="20577"/>
        <pc:sldMkLst>
          <pc:docMk/>
          <pc:sldMk cId="2145173643" sldId="481"/>
        </pc:sldMkLst>
      </pc:sldChg>
      <pc:sldChg chg="modSp new ord">
        <pc:chgData name="Rhonwyn Bridget Cornell" userId="7I0RqlGVuO+CWuBbtLV230As325QQWK7AV5t9S6NV3k=" providerId="None" clId="Web-{F5790FC4-66FE-4847-BF9A-DAAB926229BF}" dt="2025-07-09T09:11:47.120" v="155" actId="20577"/>
        <pc:sldMkLst>
          <pc:docMk/>
          <pc:sldMk cId="1490830046" sldId="482"/>
        </pc:sldMkLst>
      </pc:sldChg>
      <pc:sldChg chg="addSp delSp modSp new mod modClrScheme chgLayout">
        <pc:chgData name="Rhonwyn Bridget Cornell" userId="7I0RqlGVuO+CWuBbtLV230As325QQWK7AV5t9S6NV3k=" providerId="None" clId="Web-{F5790FC4-66FE-4847-BF9A-DAAB926229BF}" dt="2025-07-09T09:21:56.682" v="311" actId="20577"/>
        <pc:sldMkLst>
          <pc:docMk/>
          <pc:sldMk cId="2932297985" sldId="483"/>
        </pc:sldMkLst>
      </pc:sldChg>
      <pc:sldChg chg="modSp new">
        <pc:chgData name="Rhonwyn Bridget Cornell" userId="7I0RqlGVuO+CWuBbtLV230As325QQWK7AV5t9S6NV3k=" providerId="None" clId="Web-{F5790FC4-66FE-4847-BF9A-DAAB926229BF}" dt="2025-07-09T09:34:27.451" v="342" actId="20577"/>
        <pc:sldMkLst>
          <pc:docMk/>
          <pc:sldMk cId="4164853087" sldId="484"/>
        </pc:sldMkLst>
      </pc:sldChg>
      <pc:sldChg chg="delSp modSp new mod modClrScheme chgLayout">
        <pc:chgData name="Rhonwyn Bridget Cornell" userId="7I0RqlGVuO+CWuBbtLV230As325QQWK7AV5t9S6NV3k=" providerId="None" clId="Web-{F5790FC4-66FE-4847-BF9A-DAAB926229BF}" dt="2025-07-09T09:42:00.885" v="480" actId="20577"/>
        <pc:sldMkLst>
          <pc:docMk/>
          <pc:sldMk cId="3337813628" sldId="485"/>
        </pc:sldMkLst>
      </pc:sldChg>
      <pc:sldChg chg="modSp new">
        <pc:chgData name="Rhonwyn Bridget Cornell" userId="7I0RqlGVuO+CWuBbtLV230As325QQWK7AV5t9S6NV3k=" providerId="None" clId="Web-{F5790FC4-66FE-4847-BF9A-DAAB926229BF}" dt="2025-07-09T09:45:06.312" v="502" actId="20577"/>
        <pc:sldMkLst>
          <pc:docMk/>
          <pc:sldMk cId="3159693973" sldId="486"/>
        </pc:sldMkLst>
      </pc:sldChg>
    </pc:docChg>
  </pc:docChgLst>
  <pc:docChgLst>
    <pc:chgData name="Linda Taylor" userId="AIX8KoBvJJ/wcDM9YR2JVLkpI0NCSgpyXFKErKbyouQ=" providerId="None" clId="Web-{3E6F8DEB-1516-422C-BA86-AD22A2BE9F54}"/>
    <pc:docChg chg="addSld delSld modSld sldOrd">
      <pc:chgData name="Linda Taylor" userId="AIX8KoBvJJ/wcDM9YR2JVLkpI0NCSgpyXFKErKbyouQ=" providerId="None" clId="Web-{3E6F8DEB-1516-422C-BA86-AD22A2BE9F54}" dt="2025-07-18T09:29:40.663" v="1448"/>
      <pc:docMkLst>
        <pc:docMk/>
      </pc:docMkLst>
      <pc:sldChg chg="modSp">
        <pc:chgData name="Linda Taylor" userId="AIX8KoBvJJ/wcDM9YR2JVLkpI0NCSgpyXFKErKbyouQ=" providerId="None" clId="Web-{3E6F8DEB-1516-422C-BA86-AD22A2BE9F54}" dt="2025-07-18T07:45:02.547" v="678" actId="20577"/>
        <pc:sldMkLst>
          <pc:docMk/>
          <pc:sldMk cId="0" sldId="256"/>
        </pc:sldMkLst>
      </pc:sldChg>
      <pc:sldChg chg="modNotes">
        <pc:chgData name="Linda Taylor" userId="AIX8KoBvJJ/wcDM9YR2JVLkpI0NCSgpyXFKErKbyouQ=" providerId="None" clId="Web-{3E6F8DEB-1516-422C-BA86-AD22A2BE9F54}" dt="2025-07-18T07:47:27.225" v="684"/>
        <pc:sldMkLst>
          <pc:docMk/>
          <pc:sldMk cId="0" sldId="265"/>
        </pc:sldMkLst>
      </pc:sldChg>
      <pc:sldChg chg="modNotes">
        <pc:chgData name="Linda Taylor" userId="AIX8KoBvJJ/wcDM9YR2JVLkpI0NCSgpyXFKErKbyouQ=" providerId="None" clId="Web-{3E6F8DEB-1516-422C-BA86-AD22A2BE9F54}" dt="2025-07-18T08:50:07.280" v="985"/>
        <pc:sldMkLst>
          <pc:docMk/>
          <pc:sldMk cId="0" sldId="266"/>
        </pc:sldMkLst>
      </pc:sldChg>
      <pc:sldChg chg="del">
        <pc:chgData name="Linda Taylor" userId="AIX8KoBvJJ/wcDM9YR2JVLkpI0NCSgpyXFKErKbyouQ=" providerId="None" clId="Web-{3E6F8DEB-1516-422C-BA86-AD22A2BE9F54}" dt="2025-07-18T08:50:14.467" v="986"/>
        <pc:sldMkLst>
          <pc:docMk/>
          <pc:sldMk cId="0" sldId="267"/>
        </pc:sldMkLst>
      </pc:sldChg>
      <pc:sldChg chg="modSp">
        <pc:chgData name="Linda Taylor" userId="AIX8KoBvJJ/wcDM9YR2JVLkpI0NCSgpyXFKErKbyouQ=" providerId="None" clId="Web-{3E6F8DEB-1516-422C-BA86-AD22A2BE9F54}" dt="2025-07-18T08:53:33.656" v="1037" actId="20577"/>
        <pc:sldMkLst>
          <pc:docMk/>
          <pc:sldMk cId="0" sldId="271"/>
        </pc:sldMkLst>
      </pc:sldChg>
      <pc:sldChg chg="modSp">
        <pc:chgData name="Linda Taylor" userId="AIX8KoBvJJ/wcDM9YR2JVLkpI0NCSgpyXFKErKbyouQ=" providerId="None" clId="Web-{3E6F8DEB-1516-422C-BA86-AD22A2BE9F54}" dt="2025-07-18T08:53:05.780" v="1031" actId="20577"/>
        <pc:sldMkLst>
          <pc:docMk/>
          <pc:sldMk cId="0" sldId="272"/>
        </pc:sldMkLst>
      </pc:sldChg>
      <pc:sldChg chg="modSp">
        <pc:chgData name="Linda Taylor" userId="AIX8KoBvJJ/wcDM9YR2JVLkpI0NCSgpyXFKErKbyouQ=" providerId="None" clId="Web-{3E6F8DEB-1516-422C-BA86-AD22A2BE9F54}" dt="2025-07-18T08:51:14.186" v="992" actId="20577"/>
        <pc:sldMkLst>
          <pc:docMk/>
          <pc:sldMk cId="0" sldId="273"/>
        </pc:sldMkLst>
      </pc:sldChg>
      <pc:sldChg chg="modSp">
        <pc:chgData name="Linda Taylor" userId="AIX8KoBvJJ/wcDM9YR2JVLkpI0NCSgpyXFKErKbyouQ=" providerId="None" clId="Web-{3E6F8DEB-1516-422C-BA86-AD22A2BE9F54}" dt="2025-07-18T08:52:24.687" v="1015" actId="20577"/>
        <pc:sldMkLst>
          <pc:docMk/>
          <pc:sldMk cId="0" sldId="276"/>
        </pc:sldMkLst>
      </pc:sldChg>
      <pc:sldChg chg="del">
        <pc:chgData name="Linda Taylor" userId="AIX8KoBvJJ/wcDM9YR2JVLkpI0NCSgpyXFKErKbyouQ=" providerId="None" clId="Web-{3E6F8DEB-1516-422C-BA86-AD22A2BE9F54}" dt="2025-07-18T09:04:47.533" v="1068"/>
        <pc:sldMkLst>
          <pc:docMk/>
          <pc:sldMk cId="0" sldId="278"/>
        </pc:sldMkLst>
      </pc:sldChg>
      <pc:sldChg chg="modSp add del">
        <pc:chgData name="Linda Taylor" userId="AIX8KoBvJJ/wcDM9YR2JVLkpI0NCSgpyXFKErKbyouQ=" providerId="None" clId="Web-{3E6F8DEB-1516-422C-BA86-AD22A2BE9F54}" dt="2025-07-18T09:03:03.829" v="1051" actId="20577"/>
        <pc:sldMkLst>
          <pc:docMk/>
          <pc:sldMk cId="0" sldId="280"/>
        </pc:sldMkLst>
      </pc:sldChg>
      <pc:sldChg chg="modSp add del">
        <pc:chgData name="Linda Taylor" userId="AIX8KoBvJJ/wcDM9YR2JVLkpI0NCSgpyXFKErKbyouQ=" providerId="None" clId="Web-{3E6F8DEB-1516-422C-BA86-AD22A2BE9F54}" dt="2025-07-18T09:04:25.502" v="1067" actId="20577"/>
        <pc:sldMkLst>
          <pc:docMk/>
          <pc:sldMk cId="0" sldId="281"/>
        </pc:sldMkLst>
      </pc:sldChg>
      <pc:sldChg chg="del">
        <pc:chgData name="Linda Taylor" userId="AIX8KoBvJJ/wcDM9YR2JVLkpI0NCSgpyXFKErKbyouQ=" providerId="None" clId="Web-{3E6F8DEB-1516-422C-BA86-AD22A2BE9F54}" dt="2025-07-18T09:05:13.408" v="1074"/>
        <pc:sldMkLst>
          <pc:docMk/>
          <pc:sldMk cId="0" sldId="282"/>
        </pc:sldMkLst>
      </pc:sldChg>
      <pc:sldChg chg="del">
        <pc:chgData name="Linda Taylor" userId="AIX8KoBvJJ/wcDM9YR2JVLkpI0NCSgpyXFKErKbyouQ=" providerId="None" clId="Web-{3E6F8DEB-1516-422C-BA86-AD22A2BE9F54}" dt="2025-07-18T09:05:13.392" v="1073"/>
        <pc:sldMkLst>
          <pc:docMk/>
          <pc:sldMk cId="0" sldId="283"/>
        </pc:sldMkLst>
      </pc:sldChg>
      <pc:sldChg chg="del">
        <pc:chgData name="Linda Taylor" userId="AIX8KoBvJJ/wcDM9YR2JVLkpI0NCSgpyXFKErKbyouQ=" providerId="None" clId="Web-{3E6F8DEB-1516-422C-BA86-AD22A2BE9F54}" dt="2025-07-18T09:05:13.392" v="1072"/>
        <pc:sldMkLst>
          <pc:docMk/>
          <pc:sldMk cId="0" sldId="284"/>
        </pc:sldMkLst>
      </pc:sldChg>
      <pc:sldChg chg="del">
        <pc:chgData name="Linda Taylor" userId="AIX8KoBvJJ/wcDM9YR2JVLkpI0NCSgpyXFKErKbyouQ=" providerId="None" clId="Web-{3E6F8DEB-1516-422C-BA86-AD22A2BE9F54}" dt="2025-07-18T09:05:13.392" v="1071"/>
        <pc:sldMkLst>
          <pc:docMk/>
          <pc:sldMk cId="0" sldId="285"/>
        </pc:sldMkLst>
      </pc:sldChg>
      <pc:sldChg chg="del">
        <pc:chgData name="Linda Taylor" userId="AIX8KoBvJJ/wcDM9YR2JVLkpI0NCSgpyXFKErKbyouQ=" providerId="None" clId="Web-{3E6F8DEB-1516-422C-BA86-AD22A2BE9F54}" dt="2025-07-18T09:05:13.392" v="1070"/>
        <pc:sldMkLst>
          <pc:docMk/>
          <pc:sldMk cId="0" sldId="286"/>
        </pc:sldMkLst>
      </pc:sldChg>
      <pc:sldChg chg="del">
        <pc:chgData name="Linda Taylor" userId="AIX8KoBvJJ/wcDM9YR2JVLkpI0NCSgpyXFKErKbyouQ=" providerId="None" clId="Web-{3E6F8DEB-1516-422C-BA86-AD22A2BE9F54}" dt="2025-07-18T09:05:13.377" v="1069"/>
        <pc:sldMkLst>
          <pc:docMk/>
          <pc:sldMk cId="0" sldId="287"/>
        </pc:sldMkLst>
      </pc:sldChg>
      <pc:sldChg chg="del">
        <pc:chgData name="Linda Taylor" userId="AIX8KoBvJJ/wcDM9YR2JVLkpI0NCSgpyXFKErKbyouQ=" providerId="None" clId="Web-{3E6F8DEB-1516-422C-BA86-AD22A2BE9F54}" dt="2025-07-18T09:05:16.908" v="1075"/>
        <pc:sldMkLst>
          <pc:docMk/>
          <pc:sldMk cId="0" sldId="288"/>
        </pc:sldMkLst>
      </pc:sldChg>
      <pc:sldChg chg="modSp">
        <pc:chgData name="Linda Taylor" userId="AIX8KoBvJJ/wcDM9YR2JVLkpI0NCSgpyXFKErKbyouQ=" providerId="None" clId="Web-{3E6F8DEB-1516-422C-BA86-AD22A2BE9F54}" dt="2025-07-18T09:06:03.455" v="1078" actId="20577"/>
        <pc:sldMkLst>
          <pc:docMk/>
          <pc:sldMk cId="0" sldId="291"/>
        </pc:sldMkLst>
      </pc:sldChg>
      <pc:sldChg chg="modSp">
        <pc:chgData name="Linda Taylor" userId="AIX8KoBvJJ/wcDM9YR2JVLkpI0NCSgpyXFKErKbyouQ=" providerId="None" clId="Web-{3E6F8DEB-1516-422C-BA86-AD22A2BE9F54}" dt="2025-07-18T09:06:17.174" v="1082"/>
        <pc:sldMkLst>
          <pc:docMk/>
          <pc:sldMk cId="0" sldId="292"/>
        </pc:sldMkLst>
      </pc:sldChg>
      <pc:sldChg chg="del">
        <pc:chgData name="Linda Taylor" userId="AIX8KoBvJJ/wcDM9YR2JVLkpI0NCSgpyXFKErKbyouQ=" providerId="None" clId="Web-{3E6F8DEB-1516-422C-BA86-AD22A2BE9F54}" dt="2025-07-18T09:06:26.143" v="1083"/>
        <pc:sldMkLst>
          <pc:docMk/>
          <pc:sldMk cId="0" sldId="294"/>
        </pc:sldMkLst>
      </pc:sldChg>
      <pc:sldChg chg="del">
        <pc:chgData name="Linda Taylor" userId="AIX8KoBvJJ/wcDM9YR2JVLkpI0NCSgpyXFKErKbyouQ=" providerId="None" clId="Web-{3E6F8DEB-1516-422C-BA86-AD22A2BE9F54}" dt="2025-07-18T09:06:30.236" v="1084"/>
        <pc:sldMkLst>
          <pc:docMk/>
          <pc:sldMk cId="0" sldId="295"/>
        </pc:sldMkLst>
      </pc:sldChg>
      <pc:sldChg chg="del">
        <pc:chgData name="Linda Taylor" userId="AIX8KoBvJJ/wcDM9YR2JVLkpI0NCSgpyXFKErKbyouQ=" providerId="None" clId="Web-{3E6F8DEB-1516-422C-BA86-AD22A2BE9F54}" dt="2025-07-18T09:07:20.612" v="1085"/>
        <pc:sldMkLst>
          <pc:docMk/>
          <pc:sldMk cId="0" sldId="302"/>
        </pc:sldMkLst>
      </pc:sldChg>
      <pc:sldChg chg="addSp modSp">
        <pc:chgData name="Linda Taylor" userId="AIX8KoBvJJ/wcDM9YR2JVLkpI0NCSgpyXFKErKbyouQ=" providerId="None" clId="Web-{3E6F8DEB-1516-422C-BA86-AD22A2BE9F54}" dt="2025-07-18T09:08:25.081" v="1152" actId="20577"/>
        <pc:sldMkLst>
          <pc:docMk/>
          <pc:sldMk cId="0" sldId="303"/>
        </pc:sldMkLst>
      </pc:sldChg>
      <pc:sldChg chg="modSp">
        <pc:chgData name="Linda Taylor" userId="AIX8KoBvJJ/wcDM9YR2JVLkpI0NCSgpyXFKErKbyouQ=" providerId="None" clId="Web-{3E6F8DEB-1516-422C-BA86-AD22A2BE9F54}" dt="2025-07-18T09:10:46.862" v="1199" actId="20577"/>
        <pc:sldMkLst>
          <pc:docMk/>
          <pc:sldMk cId="0" sldId="304"/>
        </pc:sldMkLst>
      </pc:sldChg>
      <pc:sldChg chg="addSp modSp">
        <pc:chgData name="Linda Taylor" userId="AIX8KoBvJJ/wcDM9YR2JVLkpI0NCSgpyXFKErKbyouQ=" providerId="None" clId="Web-{3E6F8DEB-1516-422C-BA86-AD22A2BE9F54}" dt="2025-07-18T09:11:32.066" v="1214" actId="20577"/>
        <pc:sldMkLst>
          <pc:docMk/>
          <pc:sldMk cId="0" sldId="305"/>
        </pc:sldMkLst>
      </pc:sldChg>
      <pc:sldChg chg="modSp">
        <pc:chgData name="Linda Taylor" userId="AIX8KoBvJJ/wcDM9YR2JVLkpI0NCSgpyXFKErKbyouQ=" providerId="None" clId="Web-{3E6F8DEB-1516-422C-BA86-AD22A2BE9F54}" dt="2025-07-18T09:13:23.785" v="1306" actId="20577"/>
        <pc:sldMkLst>
          <pc:docMk/>
          <pc:sldMk cId="0" sldId="306"/>
        </pc:sldMkLst>
      </pc:sldChg>
      <pc:sldChg chg="del">
        <pc:chgData name="Linda Taylor" userId="AIX8KoBvJJ/wcDM9YR2JVLkpI0NCSgpyXFKErKbyouQ=" providerId="None" clId="Web-{3E6F8DEB-1516-422C-BA86-AD22A2BE9F54}" dt="2025-07-18T09:13:28.066" v="1307"/>
        <pc:sldMkLst>
          <pc:docMk/>
          <pc:sldMk cId="0" sldId="307"/>
        </pc:sldMkLst>
      </pc:sldChg>
      <pc:sldChg chg="add del ord">
        <pc:chgData name="Linda Taylor" userId="AIX8KoBvJJ/wcDM9YR2JVLkpI0NCSgpyXFKErKbyouQ=" providerId="None" clId="Web-{3E6F8DEB-1516-422C-BA86-AD22A2BE9F54}" dt="2025-07-18T09:15:23.191" v="1318"/>
        <pc:sldMkLst>
          <pc:docMk/>
          <pc:sldMk cId="0" sldId="308"/>
        </pc:sldMkLst>
      </pc:sldChg>
      <pc:sldChg chg="del">
        <pc:chgData name="Linda Taylor" userId="AIX8KoBvJJ/wcDM9YR2JVLkpI0NCSgpyXFKErKbyouQ=" providerId="None" clId="Web-{3E6F8DEB-1516-422C-BA86-AD22A2BE9F54}" dt="2025-07-18T09:13:40.113" v="1308"/>
        <pc:sldMkLst>
          <pc:docMk/>
          <pc:sldMk cId="0" sldId="309"/>
        </pc:sldMkLst>
      </pc:sldChg>
      <pc:sldChg chg="del">
        <pc:chgData name="Linda Taylor" userId="AIX8KoBvJJ/wcDM9YR2JVLkpI0NCSgpyXFKErKbyouQ=" providerId="None" clId="Web-{3E6F8DEB-1516-422C-BA86-AD22A2BE9F54}" dt="2025-07-18T09:13:42.144" v="1309"/>
        <pc:sldMkLst>
          <pc:docMk/>
          <pc:sldMk cId="0" sldId="310"/>
        </pc:sldMkLst>
      </pc:sldChg>
      <pc:sldChg chg="add del ord">
        <pc:chgData name="Linda Taylor" userId="AIX8KoBvJJ/wcDM9YR2JVLkpI0NCSgpyXFKErKbyouQ=" providerId="None" clId="Web-{3E6F8DEB-1516-422C-BA86-AD22A2BE9F54}" dt="2025-07-18T09:15:06.035" v="1316"/>
        <pc:sldMkLst>
          <pc:docMk/>
          <pc:sldMk cId="0" sldId="311"/>
        </pc:sldMkLst>
      </pc:sldChg>
      <pc:sldChg chg="add del">
        <pc:chgData name="Linda Taylor" userId="AIX8KoBvJJ/wcDM9YR2JVLkpI0NCSgpyXFKErKbyouQ=" providerId="None" clId="Web-{3E6F8DEB-1516-422C-BA86-AD22A2BE9F54}" dt="2025-07-18T09:14:51.394" v="1315"/>
        <pc:sldMkLst>
          <pc:docMk/>
          <pc:sldMk cId="0" sldId="312"/>
        </pc:sldMkLst>
      </pc:sldChg>
      <pc:sldChg chg="del">
        <pc:chgData name="Linda Taylor" userId="AIX8KoBvJJ/wcDM9YR2JVLkpI0NCSgpyXFKErKbyouQ=" providerId="None" clId="Web-{3E6F8DEB-1516-422C-BA86-AD22A2BE9F54}" dt="2025-07-18T09:15:39.926" v="1319"/>
        <pc:sldMkLst>
          <pc:docMk/>
          <pc:sldMk cId="0" sldId="313"/>
        </pc:sldMkLst>
      </pc:sldChg>
      <pc:sldChg chg="del">
        <pc:chgData name="Linda Taylor" userId="AIX8KoBvJJ/wcDM9YR2JVLkpI0NCSgpyXFKErKbyouQ=" providerId="None" clId="Web-{3E6F8DEB-1516-422C-BA86-AD22A2BE9F54}" dt="2025-07-18T09:15:42.770" v="1320"/>
        <pc:sldMkLst>
          <pc:docMk/>
          <pc:sldMk cId="0" sldId="314"/>
        </pc:sldMkLst>
      </pc:sldChg>
      <pc:sldChg chg="del">
        <pc:chgData name="Linda Taylor" userId="AIX8KoBvJJ/wcDM9YR2JVLkpI0NCSgpyXFKErKbyouQ=" providerId="None" clId="Web-{3E6F8DEB-1516-422C-BA86-AD22A2BE9F54}" dt="2025-07-18T09:15:45.035" v="1321"/>
        <pc:sldMkLst>
          <pc:docMk/>
          <pc:sldMk cId="0" sldId="315"/>
        </pc:sldMkLst>
      </pc:sldChg>
      <pc:sldChg chg="del">
        <pc:chgData name="Linda Taylor" userId="AIX8KoBvJJ/wcDM9YR2JVLkpI0NCSgpyXFKErKbyouQ=" providerId="None" clId="Web-{3E6F8DEB-1516-422C-BA86-AD22A2BE9F54}" dt="2025-07-18T09:15:46.160" v="1322"/>
        <pc:sldMkLst>
          <pc:docMk/>
          <pc:sldMk cId="0" sldId="316"/>
        </pc:sldMkLst>
      </pc:sldChg>
      <pc:sldChg chg="del">
        <pc:chgData name="Linda Taylor" userId="AIX8KoBvJJ/wcDM9YR2JVLkpI0NCSgpyXFKErKbyouQ=" providerId="None" clId="Web-{3E6F8DEB-1516-422C-BA86-AD22A2BE9F54}" dt="2025-07-18T09:15:48.160" v="1323"/>
        <pc:sldMkLst>
          <pc:docMk/>
          <pc:sldMk cId="0" sldId="317"/>
        </pc:sldMkLst>
      </pc:sldChg>
      <pc:sldChg chg="del">
        <pc:chgData name="Linda Taylor" userId="AIX8KoBvJJ/wcDM9YR2JVLkpI0NCSgpyXFKErKbyouQ=" providerId="None" clId="Web-{3E6F8DEB-1516-422C-BA86-AD22A2BE9F54}" dt="2025-07-18T09:15:48.941" v="1324"/>
        <pc:sldMkLst>
          <pc:docMk/>
          <pc:sldMk cId="0" sldId="318"/>
        </pc:sldMkLst>
      </pc:sldChg>
      <pc:sldChg chg="ord">
        <pc:chgData name="Linda Taylor" userId="AIX8KoBvJJ/wcDM9YR2JVLkpI0NCSgpyXFKErKbyouQ=" providerId="None" clId="Web-{3E6F8DEB-1516-422C-BA86-AD22A2BE9F54}" dt="2025-07-18T09:16:05.160" v="1325"/>
        <pc:sldMkLst>
          <pc:docMk/>
          <pc:sldMk cId="0" sldId="319"/>
        </pc:sldMkLst>
      </pc:sldChg>
      <pc:sldChg chg="del">
        <pc:chgData name="Linda Taylor" userId="AIX8KoBvJJ/wcDM9YR2JVLkpI0NCSgpyXFKErKbyouQ=" providerId="None" clId="Web-{3E6F8DEB-1516-422C-BA86-AD22A2BE9F54}" dt="2025-07-18T09:16:14.082" v="1326"/>
        <pc:sldMkLst>
          <pc:docMk/>
          <pc:sldMk cId="0" sldId="320"/>
        </pc:sldMkLst>
      </pc:sldChg>
      <pc:sldChg chg="del">
        <pc:chgData name="Linda Taylor" userId="AIX8KoBvJJ/wcDM9YR2JVLkpI0NCSgpyXFKErKbyouQ=" providerId="None" clId="Web-{3E6F8DEB-1516-422C-BA86-AD22A2BE9F54}" dt="2025-07-18T09:16:27.004" v="1327"/>
        <pc:sldMkLst>
          <pc:docMk/>
          <pc:sldMk cId="0" sldId="322"/>
        </pc:sldMkLst>
      </pc:sldChg>
      <pc:sldChg chg="modSp">
        <pc:chgData name="Linda Taylor" userId="AIX8KoBvJJ/wcDM9YR2JVLkpI0NCSgpyXFKErKbyouQ=" providerId="None" clId="Web-{3E6F8DEB-1516-422C-BA86-AD22A2BE9F54}" dt="2025-07-18T09:17:06.317" v="1329" actId="20577"/>
        <pc:sldMkLst>
          <pc:docMk/>
          <pc:sldMk cId="0" sldId="324"/>
        </pc:sldMkLst>
      </pc:sldChg>
      <pc:sldChg chg="modSp">
        <pc:chgData name="Linda Taylor" userId="AIX8KoBvJJ/wcDM9YR2JVLkpI0NCSgpyXFKErKbyouQ=" providerId="None" clId="Web-{3E6F8DEB-1516-422C-BA86-AD22A2BE9F54}" dt="2025-07-18T09:17:08.426" v="1331" actId="20577"/>
        <pc:sldMkLst>
          <pc:docMk/>
          <pc:sldMk cId="0" sldId="325"/>
        </pc:sldMkLst>
      </pc:sldChg>
      <pc:sldChg chg="add del">
        <pc:chgData name="Linda Taylor" userId="AIX8KoBvJJ/wcDM9YR2JVLkpI0NCSgpyXFKErKbyouQ=" providerId="None" clId="Web-{3E6F8DEB-1516-422C-BA86-AD22A2BE9F54}" dt="2025-07-18T09:17:29.161" v="1333"/>
        <pc:sldMkLst>
          <pc:docMk/>
          <pc:sldMk cId="0" sldId="326"/>
        </pc:sldMkLst>
      </pc:sldChg>
      <pc:sldChg chg="modSp">
        <pc:chgData name="Linda Taylor" userId="AIX8KoBvJJ/wcDM9YR2JVLkpI0NCSgpyXFKErKbyouQ=" providerId="None" clId="Web-{3E6F8DEB-1516-422C-BA86-AD22A2BE9F54}" dt="2025-07-18T09:19:16.348" v="1337" actId="20577"/>
        <pc:sldMkLst>
          <pc:docMk/>
          <pc:sldMk cId="0" sldId="328"/>
        </pc:sldMkLst>
      </pc:sldChg>
      <pc:sldChg chg="del">
        <pc:chgData name="Linda Taylor" userId="AIX8KoBvJJ/wcDM9YR2JVLkpI0NCSgpyXFKErKbyouQ=" providerId="None" clId="Web-{3E6F8DEB-1516-422C-BA86-AD22A2BE9F54}" dt="2025-07-18T09:20:17.052" v="1338"/>
        <pc:sldMkLst>
          <pc:docMk/>
          <pc:sldMk cId="0" sldId="330"/>
        </pc:sldMkLst>
      </pc:sldChg>
      <pc:sldChg chg="del">
        <pc:chgData name="Linda Taylor" userId="AIX8KoBvJJ/wcDM9YR2JVLkpI0NCSgpyXFKErKbyouQ=" providerId="None" clId="Web-{3E6F8DEB-1516-422C-BA86-AD22A2BE9F54}" dt="2025-07-18T09:20:24.521" v="1339"/>
        <pc:sldMkLst>
          <pc:docMk/>
          <pc:sldMk cId="0" sldId="331"/>
        </pc:sldMkLst>
      </pc:sldChg>
      <pc:sldChg chg="delSp modSp">
        <pc:chgData name="Linda Taylor" userId="AIX8KoBvJJ/wcDM9YR2JVLkpI0NCSgpyXFKErKbyouQ=" providerId="None" clId="Web-{3E6F8DEB-1516-422C-BA86-AD22A2BE9F54}" dt="2025-07-18T09:21:25.927" v="1396"/>
        <pc:sldMkLst>
          <pc:docMk/>
          <pc:sldMk cId="0" sldId="332"/>
        </pc:sldMkLst>
      </pc:sldChg>
      <pc:sldChg chg="modSp">
        <pc:chgData name="Linda Taylor" userId="AIX8KoBvJJ/wcDM9YR2JVLkpI0NCSgpyXFKErKbyouQ=" providerId="None" clId="Web-{3E6F8DEB-1516-422C-BA86-AD22A2BE9F54}" dt="2025-07-18T09:22:27.974" v="1407" actId="14100"/>
        <pc:sldMkLst>
          <pc:docMk/>
          <pc:sldMk cId="0" sldId="335"/>
        </pc:sldMkLst>
      </pc:sldChg>
      <pc:sldChg chg="modSp">
        <pc:chgData name="Linda Taylor" userId="AIX8KoBvJJ/wcDM9YR2JVLkpI0NCSgpyXFKErKbyouQ=" providerId="None" clId="Web-{3E6F8DEB-1516-422C-BA86-AD22A2BE9F54}" dt="2025-07-18T09:23:20.084" v="1421" actId="1076"/>
        <pc:sldMkLst>
          <pc:docMk/>
          <pc:sldMk cId="0" sldId="336"/>
        </pc:sldMkLst>
      </pc:sldChg>
      <pc:sldChg chg="modSp">
        <pc:chgData name="Linda Taylor" userId="AIX8KoBvJJ/wcDM9YR2JVLkpI0NCSgpyXFKErKbyouQ=" providerId="None" clId="Web-{3E6F8DEB-1516-422C-BA86-AD22A2BE9F54}" dt="2025-07-18T09:24:07.209" v="1423" actId="20577"/>
        <pc:sldMkLst>
          <pc:docMk/>
          <pc:sldMk cId="0" sldId="341"/>
        </pc:sldMkLst>
      </pc:sldChg>
      <pc:sldChg chg="del">
        <pc:chgData name="Linda Taylor" userId="AIX8KoBvJJ/wcDM9YR2JVLkpI0NCSgpyXFKErKbyouQ=" providerId="None" clId="Web-{3E6F8DEB-1516-422C-BA86-AD22A2BE9F54}" dt="2025-07-18T09:24:16.662" v="1424"/>
        <pc:sldMkLst>
          <pc:docMk/>
          <pc:sldMk cId="0" sldId="342"/>
        </pc:sldMkLst>
      </pc:sldChg>
      <pc:sldChg chg="modSp">
        <pc:chgData name="Linda Taylor" userId="AIX8KoBvJJ/wcDM9YR2JVLkpI0NCSgpyXFKErKbyouQ=" providerId="None" clId="Web-{3E6F8DEB-1516-422C-BA86-AD22A2BE9F54}" dt="2025-07-18T09:24:29.818" v="1428" actId="20577"/>
        <pc:sldMkLst>
          <pc:docMk/>
          <pc:sldMk cId="0" sldId="343"/>
        </pc:sldMkLst>
      </pc:sldChg>
      <pc:sldChg chg="ord">
        <pc:chgData name="Linda Taylor" userId="AIX8KoBvJJ/wcDM9YR2JVLkpI0NCSgpyXFKErKbyouQ=" providerId="None" clId="Web-{3E6F8DEB-1516-422C-BA86-AD22A2BE9F54}" dt="2025-07-18T09:24:51.818" v="1429"/>
        <pc:sldMkLst>
          <pc:docMk/>
          <pc:sldMk cId="0" sldId="344"/>
        </pc:sldMkLst>
      </pc:sldChg>
      <pc:sldChg chg="del">
        <pc:chgData name="Linda Taylor" userId="AIX8KoBvJJ/wcDM9YR2JVLkpI0NCSgpyXFKErKbyouQ=" providerId="None" clId="Web-{3E6F8DEB-1516-422C-BA86-AD22A2BE9F54}" dt="2025-07-18T09:27:08.084" v="1430"/>
        <pc:sldMkLst>
          <pc:docMk/>
          <pc:sldMk cId="0" sldId="350"/>
        </pc:sldMkLst>
      </pc:sldChg>
      <pc:sldChg chg="del">
        <pc:chgData name="Linda Taylor" userId="AIX8KoBvJJ/wcDM9YR2JVLkpI0NCSgpyXFKErKbyouQ=" providerId="None" clId="Web-{3E6F8DEB-1516-422C-BA86-AD22A2BE9F54}" dt="2025-07-18T09:27:10.522" v="1431"/>
        <pc:sldMkLst>
          <pc:docMk/>
          <pc:sldMk cId="0" sldId="351"/>
        </pc:sldMkLst>
      </pc:sldChg>
      <pc:sldChg chg="del">
        <pc:chgData name="Linda Taylor" userId="AIX8KoBvJJ/wcDM9YR2JVLkpI0NCSgpyXFKErKbyouQ=" providerId="None" clId="Web-{3E6F8DEB-1516-422C-BA86-AD22A2BE9F54}" dt="2025-07-18T09:27:16.163" v="1432"/>
        <pc:sldMkLst>
          <pc:docMk/>
          <pc:sldMk cId="0" sldId="353"/>
        </pc:sldMkLst>
      </pc:sldChg>
      <pc:sldChg chg="del">
        <pc:chgData name="Linda Taylor" userId="AIX8KoBvJJ/wcDM9YR2JVLkpI0NCSgpyXFKErKbyouQ=" providerId="None" clId="Web-{3E6F8DEB-1516-422C-BA86-AD22A2BE9F54}" dt="2025-07-18T09:27:20.475" v="1433"/>
        <pc:sldMkLst>
          <pc:docMk/>
          <pc:sldMk cId="0" sldId="354"/>
        </pc:sldMkLst>
      </pc:sldChg>
      <pc:sldChg chg="modSp">
        <pc:chgData name="Linda Taylor" userId="AIX8KoBvJJ/wcDM9YR2JVLkpI0NCSgpyXFKErKbyouQ=" providerId="None" clId="Web-{3E6F8DEB-1516-422C-BA86-AD22A2BE9F54}" dt="2025-07-18T09:27:35.647" v="1437" actId="20577"/>
        <pc:sldMkLst>
          <pc:docMk/>
          <pc:sldMk cId="0" sldId="355"/>
        </pc:sldMkLst>
      </pc:sldChg>
      <pc:sldChg chg="del">
        <pc:chgData name="Linda Taylor" userId="AIX8KoBvJJ/wcDM9YR2JVLkpI0NCSgpyXFKErKbyouQ=" providerId="None" clId="Web-{3E6F8DEB-1516-422C-BA86-AD22A2BE9F54}" dt="2025-07-18T09:27:53.585" v="1438"/>
        <pc:sldMkLst>
          <pc:docMk/>
          <pc:sldMk cId="0" sldId="356"/>
        </pc:sldMkLst>
      </pc:sldChg>
      <pc:sldChg chg="del">
        <pc:chgData name="Linda Taylor" userId="AIX8KoBvJJ/wcDM9YR2JVLkpI0NCSgpyXFKErKbyouQ=" providerId="None" clId="Web-{3E6F8DEB-1516-422C-BA86-AD22A2BE9F54}" dt="2025-07-18T09:27:55.569" v="1439"/>
        <pc:sldMkLst>
          <pc:docMk/>
          <pc:sldMk cId="0" sldId="357"/>
        </pc:sldMkLst>
      </pc:sldChg>
      <pc:sldChg chg="del">
        <pc:chgData name="Linda Taylor" userId="AIX8KoBvJJ/wcDM9YR2JVLkpI0NCSgpyXFKErKbyouQ=" providerId="None" clId="Web-{3E6F8DEB-1516-422C-BA86-AD22A2BE9F54}" dt="2025-07-18T09:27:56.788" v="1440"/>
        <pc:sldMkLst>
          <pc:docMk/>
          <pc:sldMk cId="0" sldId="358"/>
        </pc:sldMkLst>
      </pc:sldChg>
      <pc:sldChg chg="del">
        <pc:chgData name="Linda Taylor" userId="AIX8KoBvJJ/wcDM9YR2JVLkpI0NCSgpyXFKErKbyouQ=" providerId="None" clId="Web-{3E6F8DEB-1516-422C-BA86-AD22A2BE9F54}" dt="2025-07-18T09:27:59.272" v="1441"/>
        <pc:sldMkLst>
          <pc:docMk/>
          <pc:sldMk cId="0" sldId="359"/>
        </pc:sldMkLst>
      </pc:sldChg>
      <pc:sldChg chg="del">
        <pc:chgData name="Linda Taylor" userId="AIX8KoBvJJ/wcDM9YR2JVLkpI0NCSgpyXFKErKbyouQ=" providerId="None" clId="Web-{3E6F8DEB-1516-422C-BA86-AD22A2BE9F54}" dt="2025-07-18T09:28:00.725" v="1442"/>
        <pc:sldMkLst>
          <pc:docMk/>
          <pc:sldMk cId="0" sldId="360"/>
        </pc:sldMkLst>
      </pc:sldChg>
      <pc:sldChg chg="del">
        <pc:chgData name="Linda Taylor" userId="AIX8KoBvJJ/wcDM9YR2JVLkpI0NCSgpyXFKErKbyouQ=" providerId="None" clId="Web-{3E6F8DEB-1516-422C-BA86-AD22A2BE9F54}" dt="2025-07-18T09:28:02.710" v="1443"/>
        <pc:sldMkLst>
          <pc:docMk/>
          <pc:sldMk cId="0" sldId="361"/>
        </pc:sldMkLst>
      </pc:sldChg>
      <pc:sldChg chg="del">
        <pc:chgData name="Linda Taylor" userId="AIX8KoBvJJ/wcDM9YR2JVLkpI0NCSgpyXFKErKbyouQ=" providerId="None" clId="Web-{3E6F8DEB-1516-422C-BA86-AD22A2BE9F54}" dt="2025-07-18T09:28:03.319" v="1444"/>
        <pc:sldMkLst>
          <pc:docMk/>
          <pc:sldMk cId="0" sldId="362"/>
        </pc:sldMkLst>
      </pc:sldChg>
      <pc:sldChg chg="add del">
        <pc:chgData name="Linda Taylor" userId="AIX8KoBvJJ/wcDM9YR2JVLkpI0NCSgpyXFKErKbyouQ=" providerId="None" clId="Web-{3E6F8DEB-1516-422C-BA86-AD22A2BE9F54}" dt="2025-07-18T09:28:08.319" v="1446"/>
        <pc:sldMkLst>
          <pc:docMk/>
          <pc:sldMk cId="0" sldId="363"/>
        </pc:sldMkLst>
      </pc:sldChg>
      <pc:sldChg chg="modSp">
        <pc:chgData name="Linda Taylor" userId="AIX8KoBvJJ/wcDM9YR2JVLkpI0NCSgpyXFKErKbyouQ=" providerId="None" clId="Web-{3E6F8DEB-1516-422C-BA86-AD22A2BE9F54}" dt="2025-07-18T09:28:25.460" v="1447" actId="20577"/>
        <pc:sldMkLst>
          <pc:docMk/>
          <pc:sldMk cId="0" sldId="368"/>
        </pc:sldMkLst>
      </pc:sldChg>
      <pc:sldChg chg="del">
        <pc:chgData name="Linda Taylor" userId="AIX8KoBvJJ/wcDM9YR2JVLkpI0NCSgpyXFKErKbyouQ=" providerId="None" clId="Web-{3E6F8DEB-1516-422C-BA86-AD22A2BE9F54}" dt="2025-07-18T09:29:40.663" v="1448"/>
        <pc:sldMkLst>
          <pc:docMk/>
          <pc:sldMk cId="0" sldId="408"/>
        </pc:sldMkLst>
      </pc:sldChg>
      <pc:sldChg chg="addSp delSp modSp add ord replId">
        <pc:chgData name="Linda Taylor" userId="AIX8KoBvJJ/wcDM9YR2JVLkpI0NCSgpyXFKErKbyouQ=" providerId="None" clId="Web-{3E6F8DEB-1516-422C-BA86-AD22A2BE9F54}" dt="2025-07-18T07:44:34.108" v="675" actId="20577"/>
        <pc:sldMkLst>
          <pc:docMk/>
          <pc:sldMk cId="1047449446" sldId="487"/>
        </pc:sldMkLst>
      </pc:sldChg>
      <pc:sldChg chg="new del ord">
        <pc:chgData name="Linda Taylor" userId="AIX8KoBvJJ/wcDM9YR2JVLkpI0NCSgpyXFKErKbyouQ=" providerId="None" clId="Web-{3E6F8DEB-1516-422C-BA86-AD22A2BE9F54}" dt="2025-07-18T07:26:02.689" v="2"/>
        <pc:sldMkLst>
          <pc:docMk/>
          <pc:sldMk cId="2621199747" sldId="487"/>
        </pc:sldMkLst>
      </pc:sldChg>
      <pc:sldChg chg="addSp delSp modSp add ord replId modNotes">
        <pc:chgData name="Linda Taylor" userId="AIX8KoBvJJ/wcDM9YR2JVLkpI0NCSgpyXFKErKbyouQ=" providerId="None" clId="Web-{3E6F8DEB-1516-422C-BA86-AD22A2BE9F54}" dt="2025-07-18T08:49:19.280" v="976" actId="20577"/>
        <pc:sldMkLst>
          <pc:docMk/>
          <pc:sldMk cId="1114732064" sldId="488"/>
        </pc:sldMkLst>
      </pc:sldChg>
      <pc:sldChg chg="delSp modSp add replId">
        <pc:chgData name="Linda Taylor" userId="AIX8KoBvJJ/wcDM9YR2JVLkpI0NCSgpyXFKErKbyouQ=" providerId="None" clId="Web-{3E6F8DEB-1516-422C-BA86-AD22A2BE9F54}" dt="2025-07-18T09:21:48.474" v="1402" actId="20577"/>
        <pc:sldMkLst>
          <pc:docMk/>
          <pc:sldMk cId="927940552" sldId="489"/>
        </pc:sldMkLst>
      </pc:sldChg>
    </pc:docChg>
  </pc:docChgLst>
  <pc:docChgLst>
    <pc:chgData name="Rhonwyn Cornell" userId="1RoVer5wOxyCgtVT1yHwc7Tvdk/8JP6OEut7pwC0CAs=" providerId="None" clId="Web-{32BC4D19-E477-4849-9D05-B5271C95E83A}"/>
    <pc:docChg chg="modSld">
      <pc:chgData name="Rhonwyn Cornell" userId="1RoVer5wOxyCgtVT1yHwc7Tvdk/8JP6OEut7pwC0CAs=" providerId="None" clId="Web-{32BC4D19-E477-4849-9D05-B5271C95E83A}" dt="2025-09-03T07:29:54.188" v="0" actId="1076"/>
      <pc:docMkLst>
        <pc:docMk/>
      </pc:docMkLst>
      <pc:sldChg chg="modSp">
        <pc:chgData name="Rhonwyn Cornell" userId="1RoVer5wOxyCgtVT1yHwc7Tvdk/8JP6OEut7pwC0CAs=" providerId="None" clId="Web-{32BC4D19-E477-4849-9D05-B5271C95E83A}" dt="2025-09-03T07:29:54.188" v="0" actId="1076"/>
        <pc:sldMkLst>
          <pc:docMk/>
          <pc:sldMk cId="0" sldId="256"/>
        </pc:sldMkLst>
      </pc:sldChg>
    </pc:docChg>
  </pc:docChgLst>
  <pc:docChgLst>
    <pc:chgData name="Clarisa Brown" userId="18089855049_tp_box_2" providerId="OAuth2" clId="{96A95975-A6BE-4984-B49E-3349A4584182}"/>
    <pc:docChg chg="undo custSel modSld delMainMaster modMainMaster">
      <pc:chgData name="Clarisa Brown" userId="18089855049_tp_box_2" providerId="OAuth2" clId="{96A95975-A6BE-4984-B49E-3349A4584182}" dt="2025-09-15T20:04:11.152" v="121" actId="1076"/>
      <pc:docMkLst>
        <pc:docMk/>
      </pc:docMkLst>
      <pc:sldChg chg="modSp mod modClrScheme chgLayout">
        <pc:chgData name="Clarisa Brown" userId="18089855049_tp_box_2" providerId="OAuth2" clId="{96A95975-A6BE-4984-B49E-3349A4584182}" dt="2025-09-15T19:57:51.209" v="28" actId="1076"/>
        <pc:sldMkLst>
          <pc:docMk/>
          <pc:sldMk cId="0" sldId="259"/>
        </pc:sldMkLst>
        <pc:spChg chg="mod ord">
          <ac:chgData name="Clarisa Brown" userId="18089855049_tp_box_2" providerId="OAuth2" clId="{96A95975-A6BE-4984-B49E-3349A4584182}" dt="2025-09-15T19:57:45.470" v="26" actId="1076"/>
          <ac:spMkLst>
            <pc:docMk/>
            <pc:sldMk cId="0" sldId="259"/>
            <ac:spMk id="2" creationId="{3D09EC3B-9127-0EDC-3B4C-852ADDF51509}"/>
          </ac:spMkLst>
        </pc:spChg>
        <pc:spChg chg="mod ord">
          <ac:chgData name="Clarisa Brown" userId="18089855049_tp_box_2" providerId="OAuth2" clId="{96A95975-A6BE-4984-B49E-3349A4584182}" dt="2025-09-15T19:57:51.209" v="28" actId="1076"/>
          <ac:spMkLst>
            <pc:docMk/>
            <pc:sldMk cId="0" sldId="259"/>
            <ac:spMk id="460" creationId="{00000000-0000-0000-0000-000000000000}"/>
          </ac:spMkLst>
        </pc:spChg>
      </pc:sldChg>
      <pc:sldChg chg="modSp mod modClrScheme chgLayout">
        <pc:chgData name="Clarisa Brown" userId="18089855049_tp_box_2" providerId="OAuth2" clId="{96A95975-A6BE-4984-B49E-3349A4584182}" dt="2025-09-15T20:01:21.238" v="80" actId="2711"/>
        <pc:sldMkLst>
          <pc:docMk/>
          <pc:sldMk cId="0" sldId="264"/>
        </pc:sldMkLst>
        <pc:spChg chg="mod ord">
          <ac:chgData name="Clarisa Brown" userId="18089855049_tp_box_2" providerId="OAuth2" clId="{96A95975-A6BE-4984-B49E-3349A4584182}" dt="2025-09-15T20:01:21.238" v="80" actId="2711"/>
          <ac:spMkLst>
            <pc:docMk/>
            <pc:sldMk cId="0" sldId="264"/>
            <ac:spMk id="2" creationId="{55588F34-5407-EAA9-B94E-7B6F51F7A6D0}"/>
          </ac:spMkLst>
        </pc:spChg>
        <pc:spChg chg="mod ord">
          <ac:chgData name="Clarisa Brown" userId="18089855049_tp_box_2" providerId="OAuth2" clId="{96A95975-A6BE-4984-B49E-3349A4584182}" dt="2025-09-15T20:01:10.288" v="75" actId="14100"/>
          <ac:spMkLst>
            <pc:docMk/>
            <pc:sldMk cId="0" sldId="264"/>
            <ac:spMk id="174" creationId="{00000000-0000-0000-0000-000000000000}"/>
          </ac:spMkLst>
        </pc:spChg>
        <pc:picChg chg="mod">
          <ac:chgData name="Clarisa Brown" userId="18089855049_tp_box_2" providerId="OAuth2" clId="{96A95975-A6BE-4984-B49E-3349A4584182}" dt="2025-09-15T20:01:06.771" v="74" actId="1076"/>
          <ac:picMkLst>
            <pc:docMk/>
            <pc:sldMk cId="0" sldId="264"/>
            <ac:picMk id="3" creationId="{00000000-0000-0000-0000-000000000000}"/>
          </ac:picMkLst>
        </pc:picChg>
      </pc:sldChg>
      <pc:sldChg chg="modSp mod modClrScheme chgLayout">
        <pc:chgData name="Clarisa Brown" userId="18089855049_tp_box_2" providerId="OAuth2" clId="{96A95975-A6BE-4984-B49E-3349A4584182}" dt="2025-09-15T20:01:38.841" v="83" actId="1076"/>
        <pc:sldMkLst>
          <pc:docMk/>
          <pc:sldMk cId="0" sldId="265"/>
        </pc:sldMkLst>
        <pc:spChg chg="mod">
          <ac:chgData name="Clarisa Brown" userId="18089855049_tp_box_2" providerId="OAuth2" clId="{96A95975-A6BE-4984-B49E-3349A4584182}" dt="2025-09-15T20:01:38.841" v="83" actId="1076"/>
          <ac:spMkLst>
            <pc:docMk/>
            <pc:sldMk cId="0" sldId="265"/>
            <ac:spMk id="194" creationId="{00000000-0000-0000-0000-000000000000}"/>
          </ac:spMkLst>
        </pc:spChg>
      </pc:sldChg>
      <pc:sldChg chg="modSp mod modClrScheme chgLayout">
        <pc:chgData name="Clarisa Brown" userId="18089855049_tp_box_2" providerId="OAuth2" clId="{96A95975-A6BE-4984-B49E-3349A4584182}" dt="2025-09-15T20:02:38.918" v="100" actId="1076"/>
        <pc:sldMkLst>
          <pc:docMk/>
          <pc:sldMk cId="0" sldId="266"/>
        </pc:sldMkLst>
        <pc:spChg chg="mod ord">
          <ac:chgData name="Clarisa Brown" userId="18089855049_tp_box_2" providerId="OAuth2" clId="{96A95975-A6BE-4984-B49E-3349A4584182}" dt="2025-09-15T20:02:38.918" v="100" actId="1076"/>
          <ac:spMkLst>
            <pc:docMk/>
            <pc:sldMk cId="0" sldId="266"/>
            <ac:spMk id="200" creationId="{00000000-0000-0000-0000-000000000000}"/>
          </ac:spMkLst>
        </pc:spChg>
        <pc:picChg chg="mod">
          <ac:chgData name="Clarisa Brown" userId="18089855049_tp_box_2" providerId="OAuth2" clId="{96A95975-A6BE-4984-B49E-3349A4584182}" dt="2025-09-15T20:02:32.091" v="97" actId="1076"/>
          <ac:picMkLst>
            <pc:docMk/>
            <pc:sldMk cId="0" sldId="266"/>
            <ac:picMk id="201" creationId="{00000000-0000-0000-0000-000000000000}"/>
          </ac:picMkLst>
        </pc:picChg>
        <pc:picChg chg="mod">
          <ac:chgData name="Clarisa Brown" userId="18089855049_tp_box_2" providerId="OAuth2" clId="{96A95975-A6BE-4984-B49E-3349A4584182}" dt="2025-09-15T20:02:33.196" v="98" actId="1076"/>
          <ac:picMkLst>
            <pc:docMk/>
            <pc:sldMk cId="0" sldId="266"/>
            <ac:picMk id="202" creationId="{00000000-0000-0000-0000-000000000000}"/>
          </ac:picMkLst>
        </pc:picChg>
        <pc:picChg chg="mod">
          <ac:chgData name="Clarisa Brown" userId="18089855049_tp_box_2" providerId="OAuth2" clId="{96A95975-A6BE-4984-B49E-3349A4584182}" dt="2025-09-15T20:02:34.551" v="99" actId="1076"/>
          <ac:picMkLst>
            <pc:docMk/>
            <pc:sldMk cId="0" sldId="266"/>
            <ac:picMk id="203" creationId="{00000000-0000-0000-0000-000000000000}"/>
          </ac:picMkLst>
        </pc:picChg>
      </pc:sldChg>
      <pc:sldChg chg="modSp mod modClrScheme chgLayout">
        <pc:chgData name="Clarisa Brown" userId="18089855049_tp_box_2" providerId="OAuth2" clId="{96A95975-A6BE-4984-B49E-3349A4584182}" dt="2025-09-15T20:01:59.121" v="87" actId="1076"/>
        <pc:sldMkLst>
          <pc:docMk/>
          <pc:sldMk cId="0" sldId="267"/>
        </pc:sldMkLst>
        <pc:spChg chg="mod ord">
          <ac:chgData name="Clarisa Brown" userId="18089855049_tp_box_2" providerId="OAuth2" clId="{96A95975-A6BE-4984-B49E-3349A4584182}" dt="2025-09-15T20:01:59.121" v="87" actId="1076"/>
          <ac:spMkLst>
            <pc:docMk/>
            <pc:sldMk cId="0" sldId="267"/>
            <ac:spMk id="209" creationId="{00000000-0000-0000-0000-000000000000}"/>
          </ac:spMkLst>
        </pc:spChg>
      </pc:sldChg>
      <pc:sldChg chg="modSp mod modClrScheme chgLayout">
        <pc:chgData name="Clarisa Brown" userId="18089855049_tp_box_2" providerId="OAuth2" clId="{96A95975-A6BE-4984-B49E-3349A4584182}" dt="2025-09-15T20:01:45.088" v="84" actId="1076"/>
        <pc:sldMkLst>
          <pc:docMk/>
          <pc:sldMk cId="0" sldId="268"/>
        </pc:sldMkLst>
        <pc:spChg chg="mod ord">
          <ac:chgData name="Clarisa Brown" userId="18089855049_tp_box_2" providerId="OAuth2" clId="{96A95975-A6BE-4984-B49E-3349A4584182}" dt="2025-09-15T20:01:45.088" v="84" actId="1076"/>
          <ac:spMkLst>
            <pc:docMk/>
            <pc:sldMk cId="0" sldId="268"/>
            <ac:spMk id="226" creationId="{00000000-0000-0000-0000-000000000000}"/>
          </ac:spMkLst>
        </pc:spChg>
        <pc:spChg chg="mod ord">
          <ac:chgData name="Clarisa Brown" userId="18089855049_tp_box_2" providerId="OAuth2" clId="{96A95975-A6BE-4984-B49E-3349A4584182}" dt="2025-09-15T20:01:45.088" v="84" actId="1076"/>
          <ac:spMkLst>
            <pc:docMk/>
            <pc:sldMk cId="0" sldId="268"/>
            <ac:spMk id="227" creationId="{00000000-0000-0000-0000-000000000000}"/>
          </ac:spMkLst>
        </pc:spChg>
      </pc:sldChg>
      <pc:sldChg chg="modSp mod modClrScheme chgLayout">
        <pc:chgData name="Clarisa Brown" userId="18089855049_tp_box_2" providerId="OAuth2" clId="{96A95975-A6BE-4984-B49E-3349A4584182}" dt="2025-09-15T20:01:52.560" v="86" actId="2711"/>
        <pc:sldMkLst>
          <pc:docMk/>
          <pc:sldMk cId="0" sldId="269"/>
        </pc:sldMkLst>
        <pc:spChg chg="mod ord">
          <ac:chgData name="Clarisa Brown" userId="18089855049_tp_box_2" providerId="OAuth2" clId="{96A95975-A6BE-4984-B49E-3349A4584182}" dt="2025-09-15T20:01:52.560" v="86" actId="2711"/>
          <ac:spMkLst>
            <pc:docMk/>
            <pc:sldMk cId="0" sldId="269"/>
            <ac:spMk id="236" creationId="{00000000-0000-0000-0000-000000000000}"/>
          </ac:spMkLst>
        </pc:spChg>
        <pc:spChg chg="mod ord">
          <ac:chgData name="Clarisa Brown" userId="18089855049_tp_box_2" providerId="OAuth2" clId="{96A95975-A6BE-4984-B49E-3349A4584182}" dt="2025-09-15T20:01:52.560" v="86" actId="2711"/>
          <ac:spMkLst>
            <pc:docMk/>
            <pc:sldMk cId="0" sldId="269"/>
            <ac:spMk id="237" creationId="{00000000-0000-0000-0000-000000000000}"/>
          </ac:spMkLst>
        </pc:spChg>
      </pc:sldChg>
      <pc:sldChg chg="modSp mod modClrScheme chgLayout">
        <pc:chgData name="Clarisa Brown" userId="18089855049_tp_box_2" providerId="OAuth2" clId="{96A95975-A6BE-4984-B49E-3349A4584182}" dt="2025-09-15T20:02:58.139" v="106" actId="1076"/>
        <pc:sldMkLst>
          <pc:docMk/>
          <pc:sldMk cId="0" sldId="270"/>
        </pc:sldMkLst>
        <pc:spChg chg="mod">
          <ac:chgData name="Clarisa Brown" userId="18089855049_tp_box_2" providerId="OAuth2" clId="{96A95975-A6BE-4984-B49E-3349A4584182}" dt="2025-09-15T20:02:58.139" v="106" actId="1076"/>
          <ac:spMkLst>
            <pc:docMk/>
            <pc:sldMk cId="0" sldId="270"/>
            <ac:spMk id="243" creationId="{00000000-0000-0000-0000-000000000000}"/>
          </ac:spMkLst>
        </pc:spChg>
        <pc:spChg chg="mod">
          <ac:chgData name="Clarisa Brown" userId="18089855049_tp_box_2" providerId="OAuth2" clId="{96A95975-A6BE-4984-B49E-3349A4584182}" dt="2025-09-15T20:02:52.627" v="104" actId="1076"/>
          <ac:spMkLst>
            <pc:docMk/>
            <pc:sldMk cId="0" sldId="270"/>
            <ac:spMk id="244" creationId="{00000000-0000-0000-0000-000000000000}"/>
          </ac:spMkLst>
        </pc:spChg>
        <pc:picChg chg="mod">
          <ac:chgData name="Clarisa Brown" userId="18089855049_tp_box_2" providerId="OAuth2" clId="{96A95975-A6BE-4984-B49E-3349A4584182}" dt="2025-09-15T20:02:55.304" v="105" actId="1076"/>
          <ac:picMkLst>
            <pc:docMk/>
            <pc:sldMk cId="0" sldId="270"/>
            <ac:picMk id="245" creationId="{00000000-0000-0000-0000-000000000000}"/>
          </ac:picMkLst>
        </pc:picChg>
      </pc:sldChg>
      <pc:sldChg chg="modSp mod modClrScheme chgLayout">
        <pc:chgData name="Clarisa Brown" userId="18089855049_tp_box_2" providerId="OAuth2" clId="{96A95975-A6BE-4984-B49E-3349A4584182}" dt="2025-09-15T20:03:10.067" v="109" actId="2711"/>
        <pc:sldMkLst>
          <pc:docMk/>
          <pc:sldMk cId="4130300520" sldId="412"/>
        </pc:sldMkLst>
        <pc:spChg chg="mod ord">
          <ac:chgData name="Clarisa Brown" userId="18089855049_tp_box_2" providerId="OAuth2" clId="{96A95975-A6BE-4984-B49E-3349A4584182}" dt="2025-09-15T20:03:10.067" v="109" actId="2711"/>
          <ac:spMkLst>
            <pc:docMk/>
            <pc:sldMk cId="4130300520" sldId="412"/>
            <ac:spMk id="2" creationId="{60F0635C-99D8-8E73-5FB8-6F03D6B16175}"/>
          </ac:spMkLst>
        </pc:spChg>
        <pc:spChg chg="mod ord">
          <ac:chgData name="Clarisa Brown" userId="18089855049_tp_box_2" providerId="OAuth2" clId="{96A95975-A6BE-4984-B49E-3349A4584182}" dt="2025-09-15T20:03:10.067" v="109" actId="2711"/>
          <ac:spMkLst>
            <pc:docMk/>
            <pc:sldMk cId="4130300520" sldId="412"/>
            <ac:spMk id="3" creationId="{1EEB4737-89F6-288D-3EF5-9B84CB448F1E}"/>
          </ac:spMkLst>
        </pc:spChg>
      </pc:sldChg>
      <pc:sldChg chg="delSp modSp mod">
        <pc:chgData name="Clarisa Brown" userId="18089855049_tp_box_2" providerId="OAuth2" clId="{96A95975-A6BE-4984-B49E-3349A4584182}" dt="2025-09-15T19:56:27.072" v="2" actId="1076"/>
        <pc:sldMkLst>
          <pc:docMk/>
          <pc:sldMk cId="1047449446" sldId="487"/>
        </pc:sldMkLst>
        <pc:spChg chg="mod">
          <ac:chgData name="Clarisa Brown" userId="18089855049_tp_box_2" providerId="OAuth2" clId="{96A95975-A6BE-4984-B49E-3349A4584182}" dt="2025-09-15T19:56:27.072" v="2" actId="1076"/>
          <ac:spMkLst>
            <pc:docMk/>
            <pc:sldMk cId="1047449446" sldId="487"/>
            <ac:spMk id="422" creationId="{F7351F67-7CBE-0BCC-AFF9-C23D3FFBD240}"/>
          </ac:spMkLst>
        </pc:spChg>
        <pc:picChg chg="del">
          <ac:chgData name="Clarisa Brown" userId="18089855049_tp_box_2" providerId="OAuth2" clId="{96A95975-A6BE-4984-B49E-3349A4584182}" dt="2025-09-15T19:56:23.241" v="1" actId="478"/>
          <ac:picMkLst>
            <pc:docMk/>
            <pc:sldMk cId="1047449446" sldId="487"/>
            <ac:picMk id="427" creationId="{F550EB4C-65DC-69C2-E2E4-D8F8542BBAA8}"/>
          </ac:picMkLst>
        </pc:picChg>
      </pc:sldChg>
      <pc:sldChg chg="addSp delSp modSp mod modClrScheme chgLayout">
        <pc:chgData name="Clarisa Brown" userId="18089855049_tp_box_2" providerId="OAuth2" clId="{96A95975-A6BE-4984-B49E-3349A4584182}" dt="2025-09-15T20:00:01.256" v="58" actId="1076"/>
        <pc:sldMkLst>
          <pc:docMk/>
          <pc:sldMk cId="0" sldId="500"/>
        </pc:sldMkLst>
        <pc:spChg chg="add del mod ord">
          <ac:chgData name="Clarisa Brown" userId="18089855049_tp_box_2" providerId="OAuth2" clId="{96A95975-A6BE-4984-B49E-3349A4584182}" dt="2025-09-15T19:59:48.061" v="52" actId="478"/>
          <ac:spMkLst>
            <pc:docMk/>
            <pc:sldMk cId="0" sldId="500"/>
            <ac:spMk id="2" creationId="{19210C82-4B59-2628-0A93-6F7BA1E9B773}"/>
          </ac:spMkLst>
        </pc:spChg>
        <pc:spChg chg="add del mod ord">
          <ac:chgData name="Clarisa Brown" userId="18089855049_tp_box_2" providerId="OAuth2" clId="{96A95975-A6BE-4984-B49E-3349A4584182}" dt="2025-09-15T19:59:44.235" v="50" actId="478"/>
          <ac:spMkLst>
            <pc:docMk/>
            <pc:sldMk cId="0" sldId="500"/>
            <ac:spMk id="3" creationId="{25C9C64F-D6D7-1729-D416-8731E05E6BA8}"/>
          </ac:spMkLst>
        </pc:spChg>
        <pc:spChg chg="add del mod">
          <ac:chgData name="Clarisa Brown" userId="18089855049_tp_box_2" providerId="OAuth2" clId="{96A95975-A6BE-4984-B49E-3349A4584182}" dt="2025-09-15T19:59:53.685" v="55" actId="478"/>
          <ac:spMkLst>
            <pc:docMk/>
            <pc:sldMk cId="0" sldId="500"/>
            <ac:spMk id="100" creationId="{00000000-0000-0000-0000-000000000000}"/>
          </ac:spMkLst>
        </pc:spChg>
        <pc:spChg chg="mod">
          <ac:chgData name="Clarisa Brown" userId="18089855049_tp_box_2" providerId="OAuth2" clId="{96A95975-A6BE-4984-B49E-3349A4584182}" dt="2025-09-15T20:00:01.256" v="58" actId="1076"/>
          <ac:spMkLst>
            <pc:docMk/>
            <pc:sldMk cId="0" sldId="500"/>
            <ac:spMk id="102" creationId="{00000000-0000-0000-0000-000000000000}"/>
          </ac:spMkLst>
        </pc:spChg>
        <pc:picChg chg="del">
          <ac:chgData name="Clarisa Brown" userId="18089855049_tp_box_2" providerId="OAuth2" clId="{96A95975-A6BE-4984-B49E-3349A4584182}" dt="2025-09-15T19:57:58.577" v="31" actId="478"/>
          <ac:picMkLst>
            <pc:docMk/>
            <pc:sldMk cId="0" sldId="500"/>
            <ac:picMk id="101" creationId="{00000000-0000-0000-0000-000000000000}"/>
          </ac:picMkLst>
        </pc:picChg>
      </pc:sldChg>
      <pc:sldChg chg="modSp mod modClrScheme chgLayout">
        <pc:chgData name="Clarisa Brown" userId="18089855049_tp_box_2" providerId="OAuth2" clId="{96A95975-A6BE-4984-B49E-3349A4584182}" dt="2025-09-15T20:00:11.564" v="61" actId="1076"/>
        <pc:sldMkLst>
          <pc:docMk/>
          <pc:sldMk cId="0" sldId="501"/>
        </pc:sldMkLst>
        <pc:spChg chg="mod ord">
          <ac:chgData name="Clarisa Brown" userId="18089855049_tp_box_2" providerId="OAuth2" clId="{96A95975-A6BE-4984-B49E-3349A4584182}" dt="2025-09-15T20:00:09.336" v="60" actId="14100"/>
          <ac:spMkLst>
            <pc:docMk/>
            <pc:sldMk cId="0" sldId="501"/>
            <ac:spMk id="110" creationId="{00000000-0000-0000-0000-000000000000}"/>
          </ac:spMkLst>
        </pc:spChg>
        <pc:picChg chg="mod">
          <ac:chgData name="Clarisa Brown" userId="18089855049_tp_box_2" providerId="OAuth2" clId="{96A95975-A6BE-4984-B49E-3349A4584182}" dt="2025-09-15T20:00:11.564" v="61" actId="1076"/>
          <ac:picMkLst>
            <pc:docMk/>
            <pc:sldMk cId="0" sldId="501"/>
            <ac:picMk id="108" creationId="{00000000-0000-0000-0000-000000000000}"/>
          </ac:picMkLst>
        </pc:picChg>
      </pc:sldChg>
      <pc:sldChg chg="addSp delSp modSp mod modClrScheme chgLayout">
        <pc:chgData name="Clarisa Brown" userId="18089855049_tp_box_2" providerId="OAuth2" clId="{96A95975-A6BE-4984-B49E-3349A4584182}" dt="2025-09-15T20:00:36.765" v="71" actId="1076"/>
        <pc:sldMkLst>
          <pc:docMk/>
          <pc:sldMk cId="0" sldId="503"/>
        </pc:sldMkLst>
        <pc:spChg chg="add del mod ord">
          <ac:chgData name="Clarisa Brown" userId="18089855049_tp_box_2" providerId="OAuth2" clId="{96A95975-A6BE-4984-B49E-3349A4584182}" dt="2025-09-15T20:00:22.419" v="63" actId="478"/>
          <ac:spMkLst>
            <pc:docMk/>
            <pc:sldMk cId="0" sldId="503"/>
            <ac:spMk id="2" creationId="{79C1FD99-1426-25EA-7214-30EC09AEE0FD}"/>
          </ac:spMkLst>
        </pc:spChg>
        <pc:spChg chg="add del mod ord">
          <ac:chgData name="Clarisa Brown" userId="18089855049_tp_box_2" providerId="OAuth2" clId="{96A95975-A6BE-4984-B49E-3349A4584182}" dt="2025-09-15T20:00:32.453" v="69" actId="478"/>
          <ac:spMkLst>
            <pc:docMk/>
            <pc:sldMk cId="0" sldId="503"/>
            <ac:spMk id="3" creationId="{2156A98F-DED3-218F-DD3B-6DEF8454745D}"/>
          </ac:spMkLst>
        </pc:spChg>
        <pc:spChg chg="add del">
          <ac:chgData name="Clarisa Brown" userId="18089855049_tp_box_2" providerId="OAuth2" clId="{96A95975-A6BE-4984-B49E-3349A4584182}" dt="2025-09-15T20:00:27.863" v="67" actId="478"/>
          <ac:spMkLst>
            <pc:docMk/>
            <pc:sldMk cId="0" sldId="503"/>
            <ac:spMk id="126" creationId="{00000000-0000-0000-0000-000000000000}"/>
          </ac:spMkLst>
        </pc:spChg>
        <pc:spChg chg="mod">
          <ac:chgData name="Clarisa Brown" userId="18089855049_tp_box_2" providerId="OAuth2" clId="{96A95975-A6BE-4984-B49E-3349A4584182}" dt="2025-09-15T20:00:36.765" v="71" actId="1076"/>
          <ac:spMkLst>
            <pc:docMk/>
            <pc:sldMk cId="0" sldId="503"/>
            <ac:spMk id="128" creationId="{00000000-0000-0000-0000-000000000000}"/>
          </ac:spMkLst>
        </pc:spChg>
        <pc:picChg chg="del">
          <ac:chgData name="Clarisa Brown" userId="18089855049_tp_box_2" providerId="OAuth2" clId="{96A95975-A6BE-4984-B49E-3349A4584182}" dt="2025-09-15T20:00:23.703" v="64" actId="478"/>
          <ac:picMkLst>
            <pc:docMk/>
            <pc:sldMk cId="0" sldId="503"/>
            <ac:picMk id="127" creationId="{00000000-0000-0000-0000-000000000000}"/>
          </ac:picMkLst>
        </pc:picChg>
      </pc:sldChg>
      <pc:sldChg chg="modSp mod modClrScheme chgLayout">
        <pc:chgData name="Clarisa Brown" userId="18089855049_tp_box_2" providerId="OAuth2" clId="{96A95975-A6BE-4984-B49E-3349A4584182}" dt="2025-09-15T20:00:49.927" v="72" actId="14100"/>
        <pc:sldMkLst>
          <pc:docMk/>
          <pc:sldMk cId="0" sldId="504"/>
        </pc:sldMkLst>
        <pc:picChg chg="mod">
          <ac:chgData name="Clarisa Brown" userId="18089855049_tp_box_2" providerId="OAuth2" clId="{96A95975-A6BE-4984-B49E-3349A4584182}" dt="2025-09-15T20:00:49.927" v="72" actId="14100"/>
          <ac:picMkLst>
            <pc:docMk/>
            <pc:sldMk cId="0" sldId="504"/>
            <ac:picMk id="134" creationId="{00000000-0000-0000-0000-000000000000}"/>
          </ac:picMkLst>
        </pc:picChg>
      </pc:sldChg>
      <pc:sldChg chg="mod modClrScheme chgLayout">
        <pc:chgData name="Clarisa Brown" userId="18089855049_tp_box_2" providerId="OAuth2" clId="{96A95975-A6BE-4984-B49E-3349A4584182}" dt="2025-09-15T19:56:50.353" v="11" actId="700"/>
        <pc:sldMkLst>
          <pc:docMk/>
          <pc:sldMk cId="0" sldId="505"/>
        </pc:sldMkLst>
      </pc:sldChg>
      <pc:sldChg chg="modSp mod modClrScheme chgLayout">
        <pc:chgData name="Clarisa Brown" userId="18089855049_tp_box_2" providerId="OAuth2" clId="{96A95975-A6BE-4984-B49E-3349A4584182}" dt="2025-09-15T20:03:54.337" v="117" actId="1076"/>
        <pc:sldMkLst>
          <pc:docMk/>
          <pc:sldMk cId="0" sldId="509"/>
        </pc:sldMkLst>
        <pc:spChg chg="mod ord">
          <ac:chgData name="Clarisa Brown" userId="18089855049_tp_box_2" providerId="OAuth2" clId="{96A95975-A6BE-4984-B49E-3349A4584182}" dt="2025-09-15T20:03:54.337" v="117" actId="1076"/>
          <ac:spMkLst>
            <pc:docMk/>
            <pc:sldMk cId="0" sldId="509"/>
            <ac:spMk id="91" creationId="{00000000-0000-0000-0000-000000000000}"/>
          </ac:spMkLst>
        </pc:spChg>
        <pc:spChg chg="mod ord">
          <ac:chgData name="Clarisa Brown" userId="18089855049_tp_box_2" providerId="OAuth2" clId="{96A95975-A6BE-4984-B49E-3349A4584182}" dt="2025-09-15T20:03:54.337" v="117" actId="1076"/>
          <ac:spMkLst>
            <pc:docMk/>
            <pc:sldMk cId="0" sldId="509"/>
            <ac:spMk id="92" creationId="{00000000-0000-0000-0000-000000000000}"/>
          </ac:spMkLst>
        </pc:spChg>
      </pc:sldChg>
      <pc:sldChg chg="modSp mod modClrScheme chgLayout">
        <pc:chgData name="Clarisa Brown" userId="18089855049_tp_box_2" providerId="OAuth2" clId="{96A95975-A6BE-4984-B49E-3349A4584182}" dt="2025-09-15T20:03:59.356" v="118" actId="1076"/>
        <pc:sldMkLst>
          <pc:docMk/>
          <pc:sldMk cId="0" sldId="510"/>
        </pc:sldMkLst>
        <pc:spChg chg="mod ord">
          <ac:chgData name="Clarisa Brown" userId="18089855049_tp_box_2" providerId="OAuth2" clId="{96A95975-A6BE-4984-B49E-3349A4584182}" dt="2025-09-15T20:03:59.356" v="118" actId="1076"/>
          <ac:spMkLst>
            <pc:docMk/>
            <pc:sldMk cId="0" sldId="510"/>
            <ac:spMk id="2" creationId="{D1883D58-4A39-8743-6DA8-5C0D40FB5BA7}"/>
          </ac:spMkLst>
        </pc:spChg>
        <pc:spChg chg="mod ord">
          <ac:chgData name="Clarisa Brown" userId="18089855049_tp_box_2" providerId="OAuth2" clId="{96A95975-A6BE-4984-B49E-3349A4584182}" dt="2025-09-15T20:03:59.356" v="118" actId="1076"/>
          <ac:spMkLst>
            <pc:docMk/>
            <pc:sldMk cId="0" sldId="510"/>
            <ac:spMk id="97" creationId="{00000000-0000-0000-0000-000000000000}"/>
          </ac:spMkLst>
        </pc:spChg>
      </pc:sldChg>
      <pc:sldChg chg="modSp mod modClrScheme chgLayout">
        <pc:chgData name="Clarisa Brown" userId="18089855049_tp_box_2" providerId="OAuth2" clId="{96A95975-A6BE-4984-B49E-3349A4584182}" dt="2025-09-15T20:04:02.984" v="119" actId="1076"/>
        <pc:sldMkLst>
          <pc:docMk/>
          <pc:sldMk cId="0" sldId="511"/>
        </pc:sldMkLst>
        <pc:spChg chg="mod ord">
          <ac:chgData name="Clarisa Brown" userId="18089855049_tp_box_2" providerId="OAuth2" clId="{96A95975-A6BE-4984-B49E-3349A4584182}" dt="2025-09-15T20:04:02.984" v="119" actId="1076"/>
          <ac:spMkLst>
            <pc:docMk/>
            <pc:sldMk cId="0" sldId="511"/>
            <ac:spMk id="3" creationId="{C16A1B5A-0E29-48D0-5496-B7D0C2F36AFD}"/>
          </ac:spMkLst>
        </pc:spChg>
        <pc:spChg chg="mod ord">
          <ac:chgData name="Clarisa Brown" userId="18089855049_tp_box_2" providerId="OAuth2" clId="{96A95975-A6BE-4984-B49E-3349A4584182}" dt="2025-09-15T20:04:02.984" v="119" actId="1076"/>
          <ac:spMkLst>
            <pc:docMk/>
            <pc:sldMk cId="0" sldId="511"/>
            <ac:spMk id="102" creationId="{00000000-0000-0000-0000-000000000000}"/>
          </ac:spMkLst>
        </pc:spChg>
      </pc:sldChg>
      <pc:sldChg chg="modSp mod modClrScheme chgLayout">
        <pc:chgData name="Clarisa Brown" userId="18089855049_tp_box_2" providerId="OAuth2" clId="{96A95975-A6BE-4984-B49E-3349A4584182}" dt="2025-09-15T20:04:07.402" v="120" actId="1076"/>
        <pc:sldMkLst>
          <pc:docMk/>
          <pc:sldMk cId="0" sldId="512"/>
        </pc:sldMkLst>
        <pc:spChg chg="mod ord">
          <ac:chgData name="Clarisa Brown" userId="18089855049_tp_box_2" providerId="OAuth2" clId="{96A95975-A6BE-4984-B49E-3349A4584182}" dt="2025-09-15T20:04:07.402" v="120" actId="1076"/>
          <ac:spMkLst>
            <pc:docMk/>
            <pc:sldMk cId="0" sldId="512"/>
            <ac:spMk id="2" creationId="{F5E14C80-7C37-A1A2-49A5-1CE08CDCF538}"/>
          </ac:spMkLst>
        </pc:spChg>
        <pc:spChg chg="mod ord">
          <ac:chgData name="Clarisa Brown" userId="18089855049_tp_box_2" providerId="OAuth2" clId="{96A95975-A6BE-4984-B49E-3349A4584182}" dt="2025-09-15T20:04:07.402" v="120" actId="1076"/>
          <ac:spMkLst>
            <pc:docMk/>
            <pc:sldMk cId="0" sldId="512"/>
            <ac:spMk id="107" creationId="{00000000-0000-0000-0000-000000000000}"/>
          </ac:spMkLst>
        </pc:spChg>
      </pc:sldChg>
      <pc:sldChg chg="delSp modSp mod modClrScheme chgLayout">
        <pc:chgData name="Clarisa Brown" userId="18089855049_tp_box_2" providerId="OAuth2" clId="{96A95975-A6BE-4984-B49E-3349A4584182}" dt="2025-09-15T19:57:33.320" v="25" actId="1076"/>
        <pc:sldMkLst>
          <pc:docMk/>
          <pc:sldMk cId="2179570699" sldId="522"/>
        </pc:sldMkLst>
        <pc:spChg chg="del">
          <ac:chgData name="Clarisa Brown" userId="18089855049_tp_box_2" providerId="OAuth2" clId="{96A95975-A6BE-4984-B49E-3349A4584182}" dt="2025-09-15T19:57:10.784" v="19" actId="478"/>
          <ac:spMkLst>
            <pc:docMk/>
            <pc:sldMk cId="2179570699" sldId="522"/>
            <ac:spMk id="612" creationId="{00000000-0000-0000-0000-000000000000}"/>
          </ac:spMkLst>
        </pc:spChg>
        <pc:spChg chg="mod">
          <ac:chgData name="Clarisa Brown" userId="18089855049_tp_box_2" providerId="OAuth2" clId="{96A95975-A6BE-4984-B49E-3349A4584182}" dt="2025-09-15T19:57:09.740" v="18" actId="1076"/>
          <ac:spMkLst>
            <pc:docMk/>
            <pc:sldMk cId="2179570699" sldId="522"/>
            <ac:spMk id="613" creationId="{00000000-0000-0000-0000-000000000000}"/>
          </ac:spMkLst>
        </pc:spChg>
        <pc:spChg chg="mod ord">
          <ac:chgData name="Clarisa Brown" userId="18089855049_tp_box_2" providerId="OAuth2" clId="{96A95975-A6BE-4984-B49E-3349A4584182}" dt="2025-09-15T19:57:25.557" v="24" actId="1076"/>
          <ac:spMkLst>
            <pc:docMk/>
            <pc:sldMk cId="2179570699" sldId="522"/>
            <ac:spMk id="614" creationId="{00000000-0000-0000-0000-000000000000}"/>
          </ac:spMkLst>
        </pc:spChg>
        <pc:spChg chg="mod">
          <ac:chgData name="Clarisa Brown" userId="18089855049_tp_box_2" providerId="OAuth2" clId="{96A95975-A6BE-4984-B49E-3349A4584182}" dt="2025-09-15T19:57:33.320" v="25" actId="1076"/>
          <ac:spMkLst>
            <pc:docMk/>
            <pc:sldMk cId="2179570699" sldId="522"/>
            <ac:spMk id="616" creationId="{00000000-0000-0000-0000-000000000000}"/>
          </ac:spMkLst>
        </pc:spChg>
        <pc:spChg chg="mod">
          <ac:chgData name="Clarisa Brown" userId="18089855049_tp_box_2" providerId="OAuth2" clId="{96A95975-A6BE-4984-B49E-3349A4584182}" dt="2025-09-15T19:57:33.320" v="25" actId="1076"/>
          <ac:spMkLst>
            <pc:docMk/>
            <pc:sldMk cId="2179570699" sldId="522"/>
            <ac:spMk id="617" creationId="{00000000-0000-0000-0000-000000000000}"/>
          </ac:spMkLst>
        </pc:spChg>
        <pc:spChg chg="mod">
          <ac:chgData name="Clarisa Brown" userId="18089855049_tp_box_2" providerId="OAuth2" clId="{96A95975-A6BE-4984-B49E-3349A4584182}" dt="2025-09-15T19:57:33.320" v="25" actId="1076"/>
          <ac:spMkLst>
            <pc:docMk/>
            <pc:sldMk cId="2179570699" sldId="522"/>
            <ac:spMk id="618" creationId="{00000000-0000-0000-0000-000000000000}"/>
          </ac:spMkLst>
        </pc:spChg>
        <pc:spChg chg="mod">
          <ac:chgData name="Clarisa Brown" userId="18089855049_tp_box_2" providerId="OAuth2" clId="{96A95975-A6BE-4984-B49E-3349A4584182}" dt="2025-09-15T19:57:33.320" v="25" actId="1076"/>
          <ac:spMkLst>
            <pc:docMk/>
            <pc:sldMk cId="2179570699" sldId="522"/>
            <ac:spMk id="619" creationId="{00000000-0000-0000-0000-000000000000}"/>
          </ac:spMkLst>
        </pc:spChg>
        <pc:picChg chg="mod">
          <ac:chgData name="Clarisa Brown" userId="18089855049_tp_box_2" providerId="OAuth2" clId="{96A95975-A6BE-4984-B49E-3349A4584182}" dt="2025-09-15T19:57:33.320" v="25" actId="1076"/>
          <ac:picMkLst>
            <pc:docMk/>
            <pc:sldMk cId="2179570699" sldId="522"/>
            <ac:picMk id="615" creationId="{00000000-0000-0000-0000-000000000000}"/>
          </ac:picMkLst>
        </pc:picChg>
      </pc:sldChg>
      <pc:sldChg chg="modSp mod modClrScheme chgLayout">
        <pc:chgData name="Clarisa Brown" userId="18089855049_tp_box_2" providerId="OAuth2" clId="{96A95975-A6BE-4984-B49E-3349A4584182}" dt="2025-09-15T20:04:11.152" v="121" actId="1076"/>
        <pc:sldMkLst>
          <pc:docMk/>
          <pc:sldMk cId="3124983095" sldId="524"/>
        </pc:sldMkLst>
        <pc:spChg chg="mod ord">
          <ac:chgData name="Clarisa Brown" userId="18089855049_tp_box_2" providerId="OAuth2" clId="{96A95975-A6BE-4984-B49E-3349A4584182}" dt="2025-09-15T20:04:11.152" v="121" actId="1076"/>
          <ac:spMkLst>
            <pc:docMk/>
            <pc:sldMk cId="3124983095" sldId="524"/>
            <ac:spMk id="105" creationId="{BCC72DCE-29DC-A31E-FE01-C2C911E652D7}"/>
          </ac:spMkLst>
        </pc:spChg>
        <pc:spChg chg="mod ord">
          <ac:chgData name="Clarisa Brown" userId="18089855049_tp_box_2" providerId="OAuth2" clId="{96A95975-A6BE-4984-B49E-3349A4584182}" dt="2025-09-15T20:04:11.152" v="121" actId="1076"/>
          <ac:spMkLst>
            <pc:docMk/>
            <pc:sldMk cId="3124983095" sldId="524"/>
            <ac:spMk id="106" creationId="{E0776F0A-8309-F439-B4D2-B7BA8FFDCF12}"/>
          </ac:spMkLst>
        </pc:spChg>
      </pc:sldChg>
      <pc:sldChg chg="modSp mod modClrScheme chgLayout">
        <pc:chgData name="Clarisa Brown" userId="18089855049_tp_box_2" providerId="OAuth2" clId="{96A95975-A6BE-4984-B49E-3349A4584182}" dt="2025-09-15T20:03:38.865" v="114" actId="1076"/>
        <pc:sldMkLst>
          <pc:docMk/>
          <pc:sldMk cId="3221796958" sldId="526"/>
        </pc:sldMkLst>
        <pc:spChg chg="mod ord">
          <ac:chgData name="Clarisa Brown" userId="18089855049_tp_box_2" providerId="OAuth2" clId="{96A95975-A6BE-4984-B49E-3349A4584182}" dt="2025-09-15T20:03:35.453" v="113" actId="403"/>
          <ac:spMkLst>
            <pc:docMk/>
            <pc:sldMk cId="3221796958" sldId="526"/>
            <ac:spMk id="2" creationId="{D66442D7-A937-E836-9FF2-48B57EA8B621}"/>
          </ac:spMkLst>
        </pc:spChg>
        <pc:spChg chg="mod ord">
          <ac:chgData name="Clarisa Brown" userId="18089855049_tp_box_2" providerId="OAuth2" clId="{96A95975-A6BE-4984-B49E-3349A4584182}" dt="2025-09-15T20:03:38.865" v="114" actId="1076"/>
          <ac:spMkLst>
            <pc:docMk/>
            <pc:sldMk cId="3221796958" sldId="526"/>
            <ac:spMk id="2443" creationId="{00000000-0000-0000-0000-000000000000}"/>
          </ac:spMkLst>
        </pc:spChg>
      </pc:sldChg>
      <pc:sldChg chg="modSp mod modClrScheme chgLayout">
        <pc:chgData name="Clarisa Brown" userId="18089855049_tp_box_2" providerId="OAuth2" clId="{96A95975-A6BE-4984-B49E-3349A4584182}" dt="2025-09-15T20:03:50.280" v="116" actId="1076"/>
        <pc:sldMkLst>
          <pc:docMk/>
          <pc:sldMk cId="3927592281" sldId="527"/>
        </pc:sldMkLst>
        <pc:spChg chg="mod ord">
          <ac:chgData name="Clarisa Brown" userId="18089855049_tp_box_2" providerId="OAuth2" clId="{96A95975-A6BE-4984-B49E-3349A4584182}" dt="2025-09-15T20:03:50.280" v="116" actId="1076"/>
          <ac:spMkLst>
            <pc:docMk/>
            <pc:sldMk cId="3927592281" sldId="527"/>
            <ac:spMk id="105" creationId="{00000000-0000-0000-0000-000000000000}"/>
          </ac:spMkLst>
        </pc:spChg>
        <pc:spChg chg="mod ord">
          <ac:chgData name="Clarisa Brown" userId="18089855049_tp_box_2" providerId="OAuth2" clId="{96A95975-A6BE-4984-B49E-3349A4584182}" dt="2025-09-15T20:03:50.280" v="116" actId="1076"/>
          <ac:spMkLst>
            <pc:docMk/>
            <pc:sldMk cId="3927592281" sldId="527"/>
            <ac:spMk id="106" creationId="{00000000-0000-0000-0000-000000000000}"/>
          </ac:spMkLst>
        </pc:spChg>
      </pc:sldChg>
      <pc:sldChg chg="addSp delSp modSp mod modClrScheme chgLayout">
        <pc:chgData name="Clarisa Brown" userId="18089855049_tp_box_2" providerId="OAuth2" clId="{96A95975-A6BE-4984-B49E-3349A4584182}" dt="2025-09-15T19:56:42.588" v="10" actId="14100"/>
        <pc:sldMkLst>
          <pc:docMk/>
          <pc:sldMk cId="3356924058" sldId="530"/>
        </pc:sldMkLst>
        <pc:spChg chg="mod">
          <ac:chgData name="Clarisa Brown" userId="18089855049_tp_box_2" providerId="OAuth2" clId="{96A95975-A6BE-4984-B49E-3349A4584182}" dt="2025-09-15T19:56:42.588" v="10" actId="14100"/>
          <ac:spMkLst>
            <pc:docMk/>
            <pc:sldMk cId="3356924058" sldId="530"/>
            <ac:spMk id="2" creationId="{075E7DEE-CD79-8F94-F5AF-44D636CD465B}"/>
          </ac:spMkLst>
        </pc:spChg>
        <pc:spChg chg="add del mod ord">
          <ac:chgData name="Clarisa Brown" userId="18089855049_tp_box_2" providerId="OAuth2" clId="{96A95975-A6BE-4984-B49E-3349A4584182}" dt="2025-09-15T19:56:34.879" v="5" actId="478"/>
          <ac:spMkLst>
            <pc:docMk/>
            <pc:sldMk cId="3356924058" sldId="530"/>
            <ac:spMk id="3" creationId="{BD095404-3BCE-771A-960D-378398923485}"/>
          </ac:spMkLst>
        </pc:spChg>
        <pc:spChg chg="add del mod ord">
          <ac:chgData name="Clarisa Brown" userId="18089855049_tp_box_2" providerId="OAuth2" clId="{96A95975-A6BE-4984-B49E-3349A4584182}" dt="2025-09-15T19:56:36.474" v="6" actId="478"/>
          <ac:spMkLst>
            <pc:docMk/>
            <pc:sldMk cId="3356924058" sldId="530"/>
            <ac:spMk id="4" creationId="{522BA694-C1C9-F493-EFA0-F417AA26928E}"/>
          </ac:spMkLst>
        </pc:spChg>
      </pc:sldChg>
      <pc:sldMasterChg chg="del delSldLayout">
        <pc:chgData name="Clarisa Brown" userId="18089855049_tp_box_2" providerId="OAuth2" clId="{96A95975-A6BE-4984-B49E-3349A4584182}" dt="2025-09-15T20:03:45.636" v="115" actId="700"/>
        <pc:sldMasterMkLst>
          <pc:docMk/>
          <pc:sldMasterMk cId="12118827" sldId="2147483720"/>
        </pc:sldMasterMkLst>
        <pc:sldLayoutChg chg="del">
          <pc:chgData name="Clarisa Brown" userId="18089855049_tp_box_2" providerId="OAuth2" clId="{96A95975-A6BE-4984-B49E-3349A4584182}" dt="2025-09-15T20:03:45.636" v="115" actId="700"/>
          <pc:sldLayoutMkLst>
            <pc:docMk/>
            <pc:sldMasterMk cId="12118827" sldId="2147483720"/>
            <pc:sldLayoutMk cId="790992872" sldId="2147483721"/>
          </pc:sldLayoutMkLst>
        </pc:sldLayoutChg>
        <pc:sldLayoutChg chg="del">
          <pc:chgData name="Clarisa Brown" userId="18089855049_tp_box_2" providerId="OAuth2" clId="{96A95975-A6BE-4984-B49E-3349A4584182}" dt="2025-09-15T20:03:45.636" v="115" actId="700"/>
          <pc:sldLayoutMkLst>
            <pc:docMk/>
            <pc:sldMasterMk cId="12118827" sldId="2147483720"/>
            <pc:sldLayoutMk cId="3023375830" sldId="2147483722"/>
          </pc:sldLayoutMkLst>
        </pc:sldLayoutChg>
        <pc:sldLayoutChg chg="del">
          <pc:chgData name="Clarisa Brown" userId="18089855049_tp_box_2" providerId="OAuth2" clId="{96A95975-A6BE-4984-B49E-3349A4584182}" dt="2025-09-15T20:03:45.636" v="115" actId="700"/>
          <pc:sldLayoutMkLst>
            <pc:docMk/>
            <pc:sldMasterMk cId="12118827" sldId="2147483720"/>
            <pc:sldLayoutMk cId="2125259052" sldId="2147483723"/>
          </pc:sldLayoutMkLst>
        </pc:sldLayoutChg>
        <pc:sldLayoutChg chg="del">
          <pc:chgData name="Clarisa Brown" userId="18089855049_tp_box_2" providerId="OAuth2" clId="{96A95975-A6BE-4984-B49E-3349A4584182}" dt="2025-09-15T20:03:45.636" v="115" actId="700"/>
          <pc:sldLayoutMkLst>
            <pc:docMk/>
            <pc:sldMasterMk cId="12118827" sldId="2147483720"/>
            <pc:sldLayoutMk cId="407055183" sldId="2147483724"/>
          </pc:sldLayoutMkLst>
        </pc:sldLayoutChg>
        <pc:sldLayoutChg chg="del">
          <pc:chgData name="Clarisa Brown" userId="18089855049_tp_box_2" providerId="OAuth2" clId="{96A95975-A6BE-4984-B49E-3349A4584182}" dt="2025-09-15T20:03:45.636" v="115" actId="700"/>
          <pc:sldLayoutMkLst>
            <pc:docMk/>
            <pc:sldMasterMk cId="12118827" sldId="2147483720"/>
            <pc:sldLayoutMk cId="1540425347" sldId="2147483725"/>
          </pc:sldLayoutMkLst>
        </pc:sldLayoutChg>
        <pc:sldLayoutChg chg="del">
          <pc:chgData name="Clarisa Brown" userId="18089855049_tp_box_2" providerId="OAuth2" clId="{96A95975-A6BE-4984-B49E-3349A4584182}" dt="2025-09-15T20:03:45.636" v="115" actId="700"/>
          <pc:sldLayoutMkLst>
            <pc:docMk/>
            <pc:sldMasterMk cId="12118827" sldId="2147483720"/>
            <pc:sldLayoutMk cId="751415628" sldId="2147483726"/>
          </pc:sldLayoutMkLst>
        </pc:sldLayoutChg>
        <pc:sldLayoutChg chg="del">
          <pc:chgData name="Clarisa Brown" userId="18089855049_tp_box_2" providerId="OAuth2" clId="{96A95975-A6BE-4984-B49E-3349A4584182}" dt="2025-09-15T20:03:45.636" v="115" actId="700"/>
          <pc:sldLayoutMkLst>
            <pc:docMk/>
            <pc:sldMasterMk cId="12118827" sldId="2147483720"/>
            <pc:sldLayoutMk cId="684030828" sldId="2147483727"/>
          </pc:sldLayoutMkLst>
        </pc:sldLayoutChg>
      </pc:sldMasterChg>
      <pc:sldMasterChg chg="del delSldLayout">
        <pc:chgData name="Clarisa Brown" userId="18089855049_tp_box_2" providerId="OAuth2" clId="{96A95975-A6BE-4984-B49E-3349A4584182}" dt="2025-09-15T19:56:30.451" v="3" actId="700"/>
        <pc:sldMasterMkLst>
          <pc:docMk/>
          <pc:sldMasterMk cId="402702152" sldId="2147483728"/>
        </pc:sldMasterMkLst>
        <pc:sldLayoutChg chg="del">
          <pc:chgData name="Clarisa Brown" userId="18089855049_tp_box_2" providerId="OAuth2" clId="{96A95975-A6BE-4984-B49E-3349A4584182}" dt="2025-09-15T19:56:30.451" v="3" actId="700"/>
          <pc:sldLayoutMkLst>
            <pc:docMk/>
            <pc:sldMasterMk cId="402702152" sldId="2147483728"/>
            <pc:sldLayoutMk cId="184116853" sldId="2147483729"/>
          </pc:sldLayoutMkLst>
        </pc:sldLayoutChg>
        <pc:sldLayoutChg chg="del">
          <pc:chgData name="Clarisa Brown" userId="18089855049_tp_box_2" providerId="OAuth2" clId="{96A95975-A6BE-4984-B49E-3349A4584182}" dt="2025-09-15T19:56:30.451" v="3" actId="700"/>
          <pc:sldLayoutMkLst>
            <pc:docMk/>
            <pc:sldMasterMk cId="402702152" sldId="2147483728"/>
            <pc:sldLayoutMk cId="1181857944" sldId="2147483730"/>
          </pc:sldLayoutMkLst>
        </pc:sldLayoutChg>
        <pc:sldLayoutChg chg="del">
          <pc:chgData name="Clarisa Brown" userId="18089855049_tp_box_2" providerId="OAuth2" clId="{96A95975-A6BE-4984-B49E-3349A4584182}" dt="2025-09-15T19:56:30.451" v="3" actId="700"/>
          <pc:sldLayoutMkLst>
            <pc:docMk/>
            <pc:sldMasterMk cId="402702152" sldId="2147483728"/>
            <pc:sldLayoutMk cId="3887686528" sldId="2147483731"/>
          </pc:sldLayoutMkLst>
        </pc:sldLayoutChg>
        <pc:sldLayoutChg chg="del">
          <pc:chgData name="Clarisa Brown" userId="18089855049_tp_box_2" providerId="OAuth2" clId="{96A95975-A6BE-4984-B49E-3349A4584182}" dt="2025-09-15T19:56:30.451" v="3" actId="700"/>
          <pc:sldLayoutMkLst>
            <pc:docMk/>
            <pc:sldMasterMk cId="402702152" sldId="2147483728"/>
            <pc:sldLayoutMk cId="305917018" sldId="2147483732"/>
          </pc:sldLayoutMkLst>
        </pc:sldLayoutChg>
        <pc:sldLayoutChg chg="del">
          <pc:chgData name="Clarisa Brown" userId="18089855049_tp_box_2" providerId="OAuth2" clId="{96A95975-A6BE-4984-B49E-3349A4584182}" dt="2025-09-15T19:56:30.451" v="3" actId="700"/>
          <pc:sldLayoutMkLst>
            <pc:docMk/>
            <pc:sldMasterMk cId="402702152" sldId="2147483728"/>
            <pc:sldLayoutMk cId="296187483" sldId="2147483733"/>
          </pc:sldLayoutMkLst>
        </pc:sldLayoutChg>
        <pc:sldLayoutChg chg="del">
          <pc:chgData name="Clarisa Brown" userId="18089855049_tp_box_2" providerId="OAuth2" clId="{96A95975-A6BE-4984-B49E-3349A4584182}" dt="2025-09-15T19:56:30.451" v="3" actId="700"/>
          <pc:sldLayoutMkLst>
            <pc:docMk/>
            <pc:sldMasterMk cId="402702152" sldId="2147483728"/>
            <pc:sldLayoutMk cId="823538138" sldId="2147483734"/>
          </pc:sldLayoutMkLst>
        </pc:sldLayoutChg>
        <pc:sldLayoutChg chg="del">
          <pc:chgData name="Clarisa Brown" userId="18089855049_tp_box_2" providerId="OAuth2" clId="{96A95975-A6BE-4984-B49E-3349A4584182}" dt="2025-09-15T19:56:30.451" v="3" actId="700"/>
          <pc:sldLayoutMkLst>
            <pc:docMk/>
            <pc:sldMasterMk cId="402702152" sldId="2147483728"/>
            <pc:sldLayoutMk cId="2931494569" sldId="2147483735"/>
          </pc:sldLayoutMkLst>
        </pc:sldLayoutChg>
      </pc:sldMasterChg>
      <pc:sldMasterChg chg="modSldLayout">
        <pc:chgData name="Clarisa Brown" userId="18089855049_tp_box_2" providerId="OAuth2" clId="{96A95975-A6BE-4984-B49E-3349A4584182}" dt="2025-09-15T19:56:21.384" v="0"/>
        <pc:sldMasterMkLst>
          <pc:docMk/>
          <pc:sldMasterMk cId="4161244631" sldId="2147483736"/>
        </pc:sldMasterMkLst>
        <pc:sldLayoutChg chg="delSp">
          <pc:chgData name="Clarisa Brown" userId="18089855049_tp_box_2" providerId="OAuth2" clId="{96A95975-A6BE-4984-B49E-3349A4584182}" dt="2025-09-15T19:56:21.384" v="0"/>
          <pc:sldLayoutMkLst>
            <pc:docMk/>
            <pc:sldMasterMk cId="4161244631" sldId="2147483736"/>
            <pc:sldLayoutMk cId="353783386" sldId="2147483746"/>
          </pc:sldLayoutMkLst>
          <pc:grpChg chg="del">
            <ac:chgData name="Clarisa Brown" userId="18089855049_tp_box_2" providerId="OAuth2" clId="{96A95975-A6BE-4984-B49E-3349A4584182}" dt="2025-09-15T19:56:21.384" v="0"/>
            <ac:grpSpMkLst>
              <pc:docMk/>
              <pc:sldMasterMk cId="4161244631" sldId="2147483736"/>
              <pc:sldLayoutMk cId="353783386" sldId="2147483746"/>
              <ac:grpSpMk id="19" creationId="{00000000-0000-0000-0000-000000000000}"/>
            </ac:grpSpMkLst>
          </pc:grpChg>
          <pc:cxnChg chg="del">
            <ac:chgData name="Clarisa Brown" userId="18089855049_tp_box_2" providerId="OAuth2" clId="{96A95975-A6BE-4984-B49E-3349A4584182}" dt="2025-09-15T19:56:21.384" v="0"/>
            <ac:cxnSpMkLst>
              <pc:docMk/>
              <pc:sldMasterMk cId="4161244631" sldId="2147483736"/>
              <pc:sldLayoutMk cId="353783386" sldId="2147483746"/>
              <ac:cxnSpMk id="18" creationId="{00000000-0000-0000-0000-000000000000}"/>
            </ac:cxnSpMkLst>
          </pc:cxnChg>
        </pc:sldLayoutChg>
      </pc:sldMasterChg>
    </pc:docChg>
  </pc:docChgLst>
  <pc:docChgLst>
    <pc:chgData name="Linda Taylor" userId="AIX8KoBvJJ/wcDM9YR2JVLkpI0NCSgpyXFKErKbyouQ=" providerId="None" clId="Web-{3B524DD1-EFD8-4C9A-AFCB-9E2496962639}"/>
    <pc:docChg chg="addSld delSld modSld sldOrd">
      <pc:chgData name="Linda Taylor" userId="AIX8KoBvJJ/wcDM9YR2JVLkpI0NCSgpyXFKErKbyouQ=" providerId="None" clId="Web-{3B524DD1-EFD8-4C9A-AFCB-9E2496962639}" dt="2025-08-06T14:34:52.975" v="1604" actId="20577"/>
      <pc:docMkLst>
        <pc:docMk/>
      </pc:docMkLst>
      <pc:sldChg chg="modSp modNotes">
        <pc:chgData name="Linda Taylor" userId="AIX8KoBvJJ/wcDM9YR2JVLkpI0NCSgpyXFKErKbyouQ=" providerId="None" clId="Web-{3B524DD1-EFD8-4C9A-AFCB-9E2496962639}" dt="2025-08-06T13:02:46.108" v="253"/>
        <pc:sldMkLst>
          <pc:docMk/>
          <pc:sldMk cId="0" sldId="264"/>
        </pc:sldMkLst>
      </pc:sldChg>
      <pc:sldChg chg="ord">
        <pc:chgData name="Linda Taylor" userId="AIX8KoBvJJ/wcDM9YR2JVLkpI0NCSgpyXFKErKbyouQ=" providerId="None" clId="Web-{3B524DD1-EFD8-4C9A-AFCB-9E2496962639}" dt="2025-08-06T12:56:32.528" v="92"/>
        <pc:sldMkLst>
          <pc:docMk/>
          <pc:sldMk cId="0" sldId="265"/>
        </pc:sldMkLst>
      </pc:sldChg>
      <pc:sldChg chg="addSp delSp modSp ord">
        <pc:chgData name="Linda Taylor" userId="AIX8KoBvJJ/wcDM9YR2JVLkpI0NCSgpyXFKErKbyouQ=" providerId="None" clId="Web-{3B524DD1-EFD8-4C9A-AFCB-9E2496962639}" dt="2025-08-06T12:56:38.950" v="93"/>
        <pc:sldMkLst>
          <pc:docMk/>
          <pc:sldMk cId="0" sldId="266"/>
        </pc:sldMkLst>
      </pc:sldChg>
      <pc:sldChg chg="modSp">
        <pc:chgData name="Linda Taylor" userId="AIX8KoBvJJ/wcDM9YR2JVLkpI0NCSgpyXFKErKbyouQ=" providerId="None" clId="Web-{3B524DD1-EFD8-4C9A-AFCB-9E2496962639}" dt="2025-08-06T12:55:46.059" v="91" actId="20577"/>
        <pc:sldMkLst>
          <pc:docMk/>
          <pc:sldMk cId="0" sldId="270"/>
        </pc:sldMkLst>
      </pc:sldChg>
      <pc:sldChg chg="addSp delSp modSp">
        <pc:chgData name="Linda Taylor" userId="AIX8KoBvJJ/wcDM9YR2JVLkpI0NCSgpyXFKErKbyouQ=" providerId="None" clId="Web-{3B524DD1-EFD8-4C9A-AFCB-9E2496962639}" dt="2025-08-06T13:01:31.842" v="194" actId="1076"/>
        <pc:sldMkLst>
          <pc:docMk/>
          <pc:sldMk cId="0" sldId="279"/>
        </pc:sldMkLst>
      </pc:sldChg>
      <pc:sldChg chg="mod modShow">
        <pc:chgData name="Linda Taylor" userId="AIX8KoBvJJ/wcDM9YR2JVLkpI0NCSgpyXFKErKbyouQ=" providerId="None" clId="Web-{3B524DD1-EFD8-4C9A-AFCB-9E2496962639}" dt="2025-08-06T12:51:02.229" v="0"/>
        <pc:sldMkLst>
          <pc:docMk/>
          <pc:sldMk cId="0" sldId="280"/>
        </pc:sldMkLst>
      </pc:sldChg>
      <pc:sldChg chg="mod modShow">
        <pc:chgData name="Linda Taylor" userId="AIX8KoBvJJ/wcDM9YR2JVLkpI0NCSgpyXFKErKbyouQ=" providerId="None" clId="Web-{3B524DD1-EFD8-4C9A-AFCB-9E2496962639}" dt="2025-08-06T12:51:13.307" v="1"/>
        <pc:sldMkLst>
          <pc:docMk/>
          <pc:sldMk cId="0" sldId="281"/>
        </pc:sldMkLst>
      </pc:sldChg>
      <pc:sldChg chg="modSp modNotes">
        <pc:chgData name="Linda Taylor" userId="AIX8KoBvJJ/wcDM9YR2JVLkpI0NCSgpyXFKErKbyouQ=" providerId="None" clId="Web-{3B524DD1-EFD8-4C9A-AFCB-9E2496962639}" dt="2025-08-06T13:25:44.947" v="1039"/>
        <pc:sldMkLst>
          <pc:docMk/>
          <pc:sldMk cId="0" sldId="289"/>
        </pc:sldMkLst>
      </pc:sldChg>
      <pc:sldChg chg="modNotes">
        <pc:chgData name="Linda Taylor" userId="AIX8KoBvJJ/wcDM9YR2JVLkpI0NCSgpyXFKErKbyouQ=" providerId="None" clId="Web-{3B524DD1-EFD8-4C9A-AFCB-9E2496962639}" dt="2025-08-06T13:06:59.314" v="471"/>
        <pc:sldMkLst>
          <pc:docMk/>
          <pc:sldMk cId="0" sldId="296"/>
        </pc:sldMkLst>
      </pc:sldChg>
      <pc:sldChg chg="modNotes">
        <pc:chgData name="Linda Taylor" userId="AIX8KoBvJJ/wcDM9YR2JVLkpI0NCSgpyXFKErKbyouQ=" providerId="None" clId="Web-{3B524DD1-EFD8-4C9A-AFCB-9E2496962639}" dt="2025-08-06T13:07:26.814" v="478"/>
        <pc:sldMkLst>
          <pc:docMk/>
          <pc:sldMk cId="0" sldId="297"/>
        </pc:sldMkLst>
      </pc:sldChg>
      <pc:sldChg chg="del">
        <pc:chgData name="Linda Taylor" userId="AIX8KoBvJJ/wcDM9YR2JVLkpI0NCSgpyXFKErKbyouQ=" providerId="None" clId="Web-{3B524DD1-EFD8-4C9A-AFCB-9E2496962639}" dt="2025-08-06T13:10:22.175" v="580"/>
        <pc:sldMkLst>
          <pc:docMk/>
          <pc:sldMk cId="0" sldId="298"/>
        </pc:sldMkLst>
      </pc:sldChg>
      <pc:sldChg chg="del">
        <pc:chgData name="Linda Taylor" userId="AIX8KoBvJJ/wcDM9YR2JVLkpI0NCSgpyXFKErKbyouQ=" providerId="None" clId="Web-{3B524DD1-EFD8-4C9A-AFCB-9E2496962639}" dt="2025-08-06T13:10:22.160" v="579"/>
        <pc:sldMkLst>
          <pc:docMk/>
          <pc:sldMk cId="0" sldId="299"/>
        </pc:sldMkLst>
      </pc:sldChg>
      <pc:sldChg chg="del">
        <pc:chgData name="Linda Taylor" userId="AIX8KoBvJJ/wcDM9YR2JVLkpI0NCSgpyXFKErKbyouQ=" providerId="None" clId="Web-{3B524DD1-EFD8-4C9A-AFCB-9E2496962639}" dt="2025-08-06T13:10:22.160" v="578"/>
        <pc:sldMkLst>
          <pc:docMk/>
          <pc:sldMk cId="0" sldId="300"/>
        </pc:sldMkLst>
      </pc:sldChg>
      <pc:sldChg chg="del">
        <pc:chgData name="Linda Taylor" userId="AIX8KoBvJJ/wcDM9YR2JVLkpI0NCSgpyXFKErKbyouQ=" providerId="None" clId="Web-{3B524DD1-EFD8-4C9A-AFCB-9E2496962639}" dt="2025-08-06T13:10:22.160" v="577"/>
        <pc:sldMkLst>
          <pc:docMk/>
          <pc:sldMk cId="0" sldId="301"/>
        </pc:sldMkLst>
      </pc:sldChg>
      <pc:sldChg chg="modNotes">
        <pc:chgData name="Linda Taylor" userId="AIX8KoBvJJ/wcDM9YR2JVLkpI0NCSgpyXFKErKbyouQ=" providerId="None" clId="Web-{3B524DD1-EFD8-4C9A-AFCB-9E2496962639}" dt="2025-08-06T13:11:36.066" v="594"/>
        <pc:sldMkLst>
          <pc:docMk/>
          <pc:sldMk cId="0" sldId="303"/>
        </pc:sldMkLst>
      </pc:sldChg>
      <pc:sldChg chg="modNotes">
        <pc:chgData name="Linda Taylor" userId="AIX8KoBvJJ/wcDM9YR2JVLkpI0NCSgpyXFKErKbyouQ=" providerId="None" clId="Web-{3B524DD1-EFD8-4C9A-AFCB-9E2496962639}" dt="2025-08-06T13:12:14.332" v="618"/>
        <pc:sldMkLst>
          <pc:docMk/>
          <pc:sldMk cId="0" sldId="305"/>
        </pc:sldMkLst>
      </pc:sldChg>
      <pc:sldChg chg="delSp modSp">
        <pc:chgData name="Linda Taylor" userId="AIX8KoBvJJ/wcDM9YR2JVLkpI0NCSgpyXFKErKbyouQ=" providerId="None" clId="Web-{3B524DD1-EFD8-4C9A-AFCB-9E2496962639}" dt="2025-08-06T13:12:37.864" v="620" actId="20577"/>
        <pc:sldMkLst>
          <pc:docMk/>
          <pc:sldMk cId="0" sldId="306"/>
        </pc:sldMkLst>
      </pc:sldChg>
      <pc:sldChg chg="addSp modSp">
        <pc:chgData name="Linda Taylor" userId="AIX8KoBvJJ/wcDM9YR2JVLkpI0NCSgpyXFKErKbyouQ=" providerId="None" clId="Web-{3B524DD1-EFD8-4C9A-AFCB-9E2496962639}" dt="2025-08-06T13:09:26.269" v="576" actId="1076"/>
        <pc:sldMkLst>
          <pc:docMk/>
          <pc:sldMk cId="0" sldId="308"/>
        </pc:sldMkLst>
      </pc:sldChg>
      <pc:sldChg chg="modNotes">
        <pc:chgData name="Linda Taylor" userId="AIX8KoBvJJ/wcDM9YR2JVLkpI0NCSgpyXFKErKbyouQ=" providerId="None" clId="Web-{3B524DD1-EFD8-4C9A-AFCB-9E2496962639}" dt="2025-08-06T13:06:05.656" v="406"/>
        <pc:sldMkLst>
          <pc:docMk/>
          <pc:sldMk cId="0" sldId="311"/>
        </pc:sldMkLst>
      </pc:sldChg>
      <pc:sldChg chg="modNotes">
        <pc:chgData name="Linda Taylor" userId="AIX8KoBvJJ/wcDM9YR2JVLkpI0NCSgpyXFKErKbyouQ=" providerId="None" clId="Web-{3B524DD1-EFD8-4C9A-AFCB-9E2496962639}" dt="2025-08-06T13:08:20.221" v="550"/>
        <pc:sldMkLst>
          <pc:docMk/>
          <pc:sldMk cId="0" sldId="312"/>
        </pc:sldMkLst>
      </pc:sldChg>
      <pc:sldChg chg="modNotes">
        <pc:chgData name="Linda Taylor" userId="AIX8KoBvJJ/wcDM9YR2JVLkpI0NCSgpyXFKErKbyouQ=" providerId="None" clId="Web-{3B524DD1-EFD8-4C9A-AFCB-9E2496962639}" dt="2025-08-06T13:06:27.391" v="419"/>
        <pc:sldMkLst>
          <pc:docMk/>
          <pc:sldMk cId="0" sldId="319"/>
        </pc:sldMkLst>
      </pc:sldChg>
      <pc:sldChg chg="modNotes">
        <pc:chgData name="Linda Taylor" userId="AIX8KoBvJJ/wcDM9YR2JVLkpI0NCSgpyXFKErKbyouQ=" providerId="None" clId="Web-{3B524DD1-EFD8-4C9A-AFCB-9E2496962639}" dt="2025-08-06T13:14:10.833" v="713"/>
        <pc:sldMkLst>
          <pc:docMk/>
          <pc:sldMk cId="0" sldId="321"/>
        </pc:sldMkLst>
      </pc:sldChg>
      <pc:sldChg chg="del">
        <pc:chgData name="Linda Taylor" userId="AIX8KoBvJJ/wcDM9YR2JVLkpI0NCSgpyXFKErKbyouQ=" providerId="None" clId="Web-{3B524DD1-EFD8-4C9A-AFCB-9E2496962639}" dt="2025-08-06T13:23:29.055" v="1035"/>
        <pc:sldMkLst>
          <pc:docMk/>
          <pc:sldMk cId="0" sldId="323"/>
        </pc:sldMkLst>
      </pc:sldChg>
      <pc:sldChg chg="modSp">
        <pc:chgData name="Linda Taylor" userId="AIX8KoBvJJ/wcDM9YR2JVLkpI0NCSgpyXFKErKbyouQ=" providerId="None" clId="Web-{3B524DD1-EFD8-4C9A-AFCB-9E2496962639}" dt="2025-08-06T13:15:42.974" v="741" actId="20577"/>
        <pc:sldMkLst>
          <pc:docMk/>
          <pc:sldMk cId="0" sldId="324"/>
        </pc:sldMkLst>
      </pc:sldChg>
      <pc:sldChg chg="delSp modSp">
        <pc:chgData name="Linda Taylor" userId="AIX8KoBvJJ/wcDM9YR2JVLkpI0NCSgpyXFKErKbyouQ=" providerId="None" clId="Web-{3B524DD1-EFD8-4C9A-AFCB-9E2496962639}" dt="2025-08-06T13:15:49.880" v="745" actId="20577"/>
        <pc:sldMkLst>
          <pc:docMk/>
          <pc:sldMk cId="0" sldId="325"/>
        </pc:sldMkLst>
      </pc:sldChg>
      <pc:sldChg chg="modSp modNotes">
        <pc:chgData name="Linda Taylor" userId="AIX8KoBvJJ/wcDM9YR2JVLkpI0NCSgpyXFKErKbyouQ=" providerId="None" clId="Web-{3B524DD1-EFD8-4C9A-AFCB-9E2496962639}" dt="2025-08-06T13:17:32.021" v="933"/>
        <pc:sldMkLst>
          <pc:docMk/>
          <pc:sldMk cId="0" sldId="326"/>
        </pc:sldMkLst>
      </pc:sldChg>
      <pc:sldChg chg="modSp">
        <pc:chgData name="Linda Taylor" userId="AIX8KoBvJJ/wcDM9YR2JVLkpI0NCSgpyXFKErKbyouQ=" providerId="None" clId="Web-{3B524DD1-EFD8-4C9A-AFCB-9E2496962639}" dt="2025-08-06T13:17:37.365" v="934" actId="20577"/>
        <pc:sldMkLst>
          <pc:docMk/>
          <pc:sldMk cId="0" sldId="327"/>
        </pc:sldMkLst>
      </pc:sldChg>
      <pc:sldChg chg="modNotes">
        <pc:chgData name="Linda Taylor" userId="AIX8KoBvJJ/wcDM9YR2JVLkpI0NCSgpyXFKErKbyouQ=" providerId="None" clId="Web-{3B524DD1-EFD8-4C9A-AFCB-9E2496962639}" dt="2025-08-06T13:03:31.280" v="311"/>
        <pc:sldMkLst>
          <pc:docMk/>
          <pc:sldMk cId="2932297985" sldId="483"/>
        </pc:sldMkLst>
      </pc:sldChg>
      <pc:sldChg chg="addSp delSp modSp ord">
        <pc:chgData name="Linda Taylor" userId="AIX8KoBvJJ/wcDM9YR2JVLkpI0NCSgpyXFKErKbyouQ=" providerId="None" clId="Web-{3B524DD1-EFD8-4C9A-AFCB-9E2496962639}" dt="2025-08-06T14:30:54.096" v="1384"/>
        <pc:sldMkLst>
          <pc:docMk/>
          <pc:sldMk cId="3337813628" sldId="485"/>
        </pc:sldMkLst>
      </pc:sldChg>
      <pc:sldChg chg="ord">
        <pc:chgData name="Linda Taylor" userId="AIX8KoBvJJ/wcDM9YR2JVLkpI0NCSgpyXFKErKbyouQ=" providerId="None" clId="Web-{3B524DD1-EFD8-4C9A-AFCB-9E2496962639}" dt="2025-08-06T12:57:05.513" v="96"/>
        <pc:sldMkLst>
          <pc:docMk/>
          <pc:sldMk cId="1114732064" sldId="488"/>
        </pc:sldMkLst>
      </pc:sldChg>
      <pc:sldChg chg="modSp add ord replId modNotes">
        <pc:chgData name="Linda Taylor" userId="AIX8KoBvJJ/wcDM9YR2JVLkpI0NCSgpyXFKErKbyouQ=" providerId="None" clId="Web-{3B524DD1-EFD8-4C9A-AFCB-9E2496962639}" dt="2025-08-06T13:26:53.792" v="1072"/>
        <pc:sldMkLst>
          <pc:docMk/>
          <pc:sldMk cId="418855000" sldId="490"/>
        </pc:sldMkLst>
      </pc:sldChg>
      <pc:sldChg chg="modSp new ord">
        <pc:chgData name="Linda Taylor" userId="AIX8KoBvJJ/wcDM9YR2JVLkpI0NCSgpyXFKErKbyouQ=" providerId="None" clId="Web-{3B524DD1-EFD8-4C9A-AFCB-9E2496962639}" dt="2025-08-06T14:30:41.985" v="1381" actId="20577"/>
        <pc:sldMkLst>
          <pc:docMk/>
          <pc:sldMk cId="1826650417" sldId="491"/>
        </pc:sldMkLst>
      </pc:sldChg>
      <pc:sldChg chg="delSp modSp add replId delAnim">
        <pc:chgData name="Linda Taylor" userId="AIX8KoBvJJ/wcDM9YR2JVLkpI0NCSgpyXFKErKbyouQ=" providerId="None" clId="Web-{3B524DD1-EFD8-4C9A-AFCB-9E2496962639}" dt="2025-08-06T14:34:52.975" v="1604" actId="20577"/>
        <pc:sldMkLst>
          <pc:docMk/>
          <pc:sldMk cId="2044121129" sldId="492"/>
        </pc:sldMkLst>
      </pc:sldChg>
    </pc:docChg>
  </pc:docChgLst>
  <pc:docChgLst>
    <pc:chgData name="Linda Taylor" userId="AIX8KoBvJJ/wcDM9YR2JVLkpI0NCSgpyXFKErKbyouQ=" providerId="None" clId="Web-{BEAEE44B-E68D-4D2C-9B84-2690CD40A289}"/>
    <pc:docChg chg="addSld delSld modSld">
      <pc:chgData name="Linda Taylor" userId="AIX8KoBvJJ/wcDM9YR2JVLkpI0NCSgpyXFKErKbyouQ=" providerId="None" clId="Web-{BEAEE44B-E68D-4D2C-9B84-2690CD40A289}" dt="2025-09-03T08:22:31.774" v="276"/>
      <pc:docMkLst>
        <pc:docMk/>
      </pc:docMkLst>
      <pc:sldChg chg="delSp">
        <pc:chgData name="Linda Taylor" userId="AIX8KoBvJJ/wcDM9YR2JVLkpI0NCSgpyXFKErKbyouQ=" providerId="None" clId="Web-{BEAEE44B-E68D-4D2C-9B84-2690CD40A289}" dt="2025-09-03T07:28:01.604" v="0"/>
        <pc:sldMkLst>
          <pc:docMk/>
          <pc:sldMk cId="0" sldId="256"/>
        </pc:sldMkLst>
      </pc:sldChg>
      <pc:sldChg chg="modSp">
        <pc:chgData name="Linda Taylor" userId="AIX8KoBvJJ/wcDM9YR2JVLkpI0NCSgpyXFKErKbyouQ=" providerId="None" clId="Web-{BEAEE44B-E68D-4D2C-9B84-2690CD40A289}" dt="2025-09-03T07:53:25.085" v="53" actId="20577"/>
        <pc:sldMkLst>
          <pc:docMk/>
          <pc:sldMk cId="0" sldId="259"/>
        </pc:sldMkLst>
        <pc:spChg chg="mod">
          <ac:chgData name="Linda Taylor" userId="AIX8KoBvJJ/wcDM9YR2JVLkpI0NCSgpyXFKErKbyouQ=" providerId="None" clId="Web-{BEAEE44B-E68D-4D2C-9B84-2690CD40A289}" dt="2025-09-03T07:53:09.225" v="47" actId="20577"/>
          <ac:spMkLst>
            <pc:docMk/>
            <pc:sldMk cId="0" sldId="259"/>
            <ac:spMk id="460" creationId="{00000000-0000-0000-0000-000000000000}"/>
          </ac:spMkLst>
        </pc:spChg>
      </pc:sldChg>
      <pc:sldChg chg="modSp">
        <pc:chgData name="Linda Taylor" userId="AIX8KoBvJJ/wcDM9YR2JVLkpI0NCSgpyXFKErKbyouQ=" providerId="None" clId="Web-{BEAEE44B-E68D-4D2C-9B84-2690CD40A289}" dt="2025-09-03T08:00:44.097" v="61" actId="14100"/>
        <pc:sldMkLst>
          <pc:docMk/>
          <pc:sldMk cId="0" sldId="267"/>
        </pc:sldMkLst>
        <pc:grpChg chg="mod">
          <ac:chgData name="Linda Taylor" userId="AIX8KoBvJJ/wcDM9YR2JVLkpI0NCSgpyXFKErKbyouQ=" providerId="None" clId="Web-{BEAEE44B-E68D-4D2C-9B84-2690CD40A289}" dt="2025-09-03T08:00:44.097" v="61" actId="14100"/>
          <ac:grpSpMkLst>
            <pc:docMk/>
            <pc:sldMk cId="0" sldId="267"/>
            <ac:grpSpMk id="210" creationId="{00000000-0000-0000-0000-000000000000}"/>
          </ac:grpSpMkLst>
        </pc:grpChg>
      </pc:sldChg>
      <pc:sldChg chg="addSp delSp modSp">
        <pc:chgData name="Linda Taylor" userId="AIX8KoBvJJ/wcDM9YR2JVLkpI0NCSgpyXFKErKbyouQ=" providerId="None" clId="Web-{BEAEE44B-E68D-4D2C-9B84-2690CD40A289}" dt="2025-09-03T08:09:02.047" v="63"/>
        <pc:sldMkLst>
          <pc:docMk/>
          <pc:sldMk cId="0" sldId="269"/>
        </pc:sldMkLst>
      </pc:sldChg>
      <pc:sldChg chg="addSp delSp modSp">
        <pc:chgData name="Linda Taylor" userId="AIX8KoBvJJ/wcDM9YR2JVLkpI0NCSgpyXFKErKbyouQ=" providerId="None" clId="Web-{BEAEE44B-E68D-4D2C-9B84-2690CD40A289}" dt="2025-09-03T08:09:12.062" v="65"/>
        <pc:sldMkLst>
          <pc:docMk/>
          <pc:sldMk cId="0" sldId="270"/>
        </pc:sldMkLst>
      </pc:sldChg>
      <pc:sldChg chg="addSp delSp modSp del">
        <pc:chgData name="Linda Taylor" userId="AIX8KoBvJJ/wcDM9YR2JVLkpI0NCSgpyXFKErKbyouQ=" providerId="None" clId="Web-{BEAEE44B-E68D-4D2C-9B84-2690CD40A289}" dt="2025-09-03T08:22:31.774" v="276"/>
        <pc:sldMkLst>
          <pc:docMk/>
          <pc:sldMk cId="3124983095" sldId="498"/>
        </pc:sldMkLst>
      </pc:sldChg>
      <pc:sldChg chg="modSp">
        <pc:chgData name="Linda Taylor" userId="AIX8KoBvJJ/wcDM9YR2JVLkpI0NCSgpyXFKErKbyouQ=" providerId="None" clId="Web-{BEAEE44B-E68D-4D2C-9B84-2690CD40A289}" dt="2025-09-03T07:51:14.943" v="22" actId="20577"/>
        <pc:sldMkLst>
          <pc:docMk/>
          <pc:sldMk cId="0" sldId="499"/>
        </pc:sldMkLst>
      </pc:sldChg>
      <pc:sldChg chg="modNotes">
        <pc:chgData name="Linda Taylor" userId="AIX8KoBvJJ/wcDM9YR2JVLkpI0NCSgpyXFKErKbyouQ=" providerId="None" clId="Web-{BEAEE44B-E68D-4D2C-9B84-2690CD40A289}" dt="2025-09-03T08:14:36.977" v="193"/>
        <pc:sldMkLst>
          <pc:docMk/>
          <pc:sldMk cId="0" sldId="508"/>
        </pc:sldMkLst>
      </pc:sldChg>
      <pc:sldChg chg="modSp modNotes">
        <pc:chgData name="Linda Taylor" userId="AIX8KoBvJJ/wcDM9YR2JVLkpI0NCSgpyXFKErKbyouQ=" providerId="None" clId="Web-{BEAEE44B-E68D-4D2C-9B84-2690CD40A289}" dt="2025-09-03T08:20:28.626" v="201"/>
        <pc:sldMkLst>
          <pc:docMk/>
          <pc:sldMk cId="0" sldId="512"/>
        </pc:sldMkLst>
        <pc:spChg chg="mod">
          <ac:chgData name="Linda Taylor" userId="AIX8KoBvJJ/wcDM9YR2JVLkpI0NCSgpyXFKErKbyouQ=" providerId="None" clId="Web-{BEAEE44B-E68D-4D2C-9B84-2690CD40A289}" dt="2025-09-03T08:17:38.619" v="199" actId="20577"/>
          <ac:spMkLst>
            <pc:docMk/>
            <pc:sldMk cId="0" sldId="512"/>
            <ac:spMk id="107" creationId="{00000000-0000-0000-0000-000000000000}"/>
          </ac:spMkLst>
        </pc:spChg>
      </pc:sldChg>
      <pc:sldChg chg="modNotes">
        <pc:chgData name="Linda Taylor" userId="AIX8KoBvJJ/wcDM9YR2JVLkpI0NCSgpyXFKErKbyouQ=" providerId="None" clId="Web-{BEAEE44B-E68D-4D2C-9B84-2690CD40A289}" dt="2025-09-03T08:22:28.414" v="275"/>
        <pc:sldMkLst>
          <pc:docMk/>
          <pc:sldMk cId="0" sldId="514"/>
        </pc:sldMkLst>
      </pc:sldChg>
      <pc:sldChg chg="del mod modShow">
        <pc:chgData name="Linda Taylor" userId="AIX8KoBvJJ/wcDM9YR2JVLkpI0NCSgpyXFKErKbyouQ=" providerId="None" clId="Web-{BEAEE44B-E68D-4D2C-9B84-2690CD40A289}" dt="2025-09-03T08:20:29.720" v="202"/>
        <pc:sldMkLst>
          <pc:docMk/>
          <pc:sldMk cId="0" sldId="515"/>
        </pc:sldMkLst>
      </pc:sldChg>
      <pc:sldChg chg="del">
        <pc:chgData name="Linda Taylor" userId="AIX8KoBvJJ/wcDM9YR2JVLkpI0NCSgpyXFKErKbyouQ=" providerId="None" clId="Web-{BEAEE44B-E68D-4D2C-9B84-2690CD40A289}" dt="2025-09-03T08:21:53.632" v="263"/>
        <pc:sldMkLst>
          <pc:docMk/>
          <pc:sldMk cId="0" sldId="516"/>
        </pc:sldMkLst>
      </pc:sldChg>
      <pc:sldChg chg="del">
        <pc:chgData name="Linda Taylor" userId="AIX8KoBvJJ/wcDM9YR2JVLkpI0NCSgpyXFKErKbyouQ=" providerId="None" clId="Web-{BEAEE44B-E68D-4D2C-9B84-2690CD40A289}" dt="2025-09-03T08:21:55.804" v="264"/>
        <pc:sldMkLst>
          <pc:docMk/>
          <pc:sldMk cId="0" sldId="517"/>
        </pc:sldMkLst>
      </pc:sldChg>
      <pc:sldChg chg="del">
        <pc:chgData name="Linda Taylor" userId="AIX8KoBvJJ/wcDM9YR2JVLkpI0NCSgpyXFKErKbyouQ=" providerId="None" clId="Web-{BEAEE44B-E68D-4D2C-9B84-2690CD40A289}" dt="2025-09-03T08:21:58.132" v="265"/>
        <pc:sldMkLst>
          <pc:docMk/>
          <pc:sldMk cId="0" sldId="518"/>
        </pc:sldMkLst>
      </pc:sldChg>
      <pc:sldChg chg="del">
        <pc:chgData name="Linda Taylor" userId="AIX8KoBvJJ/wcDM9YR2JVLkpI0NCSgpyXFKErKbyouQ=" providerId="None" clId="Web-{BEAEE44B-E68D-4D2C-9B84-2690CD40A289}" dt="2025-09-03T08:22:01.476" v="266"/>
        <pc:sldMkLst>
          <pc:docMk/>
          <pc:sldMk cId="0" sldId="519"/>
        </pc:sldMkLst>
      </pc:sldChg>
      <pc:sldChg chg="del">
        <pc:chgData name="Linda Taylor" userId="AIX8KoBvJJ/wcDM9YR2JVLkpI0NCSgpyXFKErKbyouQ=" providerId="None" clId="Web-{BEAEE44B-E68D-4D2C-9B84-2690CD40A289}" dt="2025-09-03T08:22:03.211" v="267"/>
        <pc:sldMkLst>
          <pc:docMk/>
          <pc:sldMk cId="0" sldId="520"/>
        </pc:sldMkLst>
      </pc:sldChg>
      <pc:sldChg chg="del">
        <pc:chgData name="Linda Taylor" userId="AIX8KoBvJJ/wcDM9YR2JVLkpI0NCSgpyXFKErKbyouQ=" providerId="None" clId="Web-{BEAEE44B-E68D-4D2C-9B84-2690CD40A289}" dt="2025-09-03T08:22:05.961" v="268"/>
        <pc:sldMkLst>
          <pc:docMk/>
          <pc:sldMk cId="0" sldId="521"/>
        </pc:sldMkLst>
      </pc:sldChg>
      <pc:sldChg chg="modSp add">
        <pc:chgData name="Linda Taylor" userId="AIX8KoBvJJ/wcDM9YR2JVLkpI0NCSgpyXFKErKbyouQ=" providerId="None" clId="Web-{BEAEE44B-E68D-4D2C-9B84-2690CD40A289}" dt="2025-09-03T07:52:58.616" v="45" actId="1076"/>
        <pc:sldMkLst>
          <pc:docMk/>
          <pc:sldMk cId="2179570699" sldId="522"/>
        </pc:sldMkLst>
        <pc:spChg chg="mod">
          <ac:chgData name="Linda Taylor" userId="AIX8KoBvJJ/wcDM9YR2JVLkpI0NCSgpyXFKErKbyouQ=" providerId="None" clId="Web-{BEAEE44B-E68D-4D2C-9B84-2690CD40A289}" dt="2025-09-03T07:52:58.616" v="45" actId="1076"/>
          <ac:spMkLst>
            <pc:docMk/>
            <pc:sldMk cId="2179570699" sldId="522"/>
            <ac:spMk id="614" creationId="{00000000-0000-0000-0000-000000000000}"/>
          </ac:spMkLst>
        </pc:spChg>
      </pc:sldChg>
      <pc:sldChg chg="delSp modSp add replId delAnim">
        <pc:chgData name="Linda Taylor" userId="AIX8KoBvJJ/wcDM9YR2JVLkpI0NCSgpyXFKErKbyouQ=" providerId="None" clId="Web-{BEAEE44B-E68D-4D2C-9B84-2690CD40A289}" dt="2025-09-03T08:00:10.628" v="60"/>
        <pc:sldMkLst>
          <pc:docMk/>
          <pc:sldMk cId="298014763" sldId="523"/>
        </pc:sldMkLst>
      </pc:sldChg>
    </pc:docChg>
  </pc:docChgLst>
  <pc:docChgLst>
    <pc:chgData name="Linda Taylor" userId="2ccc279f-6457-45c0-96fe-5961ec05627e" providerId="ADAL" clId="{EB9864CB-5F77-41CC-82A2-80D6D726B375}"/>
    <pc:docChg chg="undo custSel addSld delSld modSld delMainMaster">
      <pc:chgData name="Linda Taylor" userId="2ccc279f-6457-45c0-96fe-5961ec05627e" providerId="ADAL" clId="{EB9864CB-5F77-41CC-82A2-80D6D726B375}" dt="2025-08-15T10:09:42.412" v="2929" actId="20577"/>
      <pc:docMkLst>
        <pc:docMk/>
      </pc:docMkLst>
      <pc:sldChg chg="addSp delSp modSp add mod modNotesTx">
        <pc:chgData name="Linda Taylor" userId="2ccc279f-6457-45c0-96fe-5961ec05627e" providerId="ADAL" clId="{EB9864CB-5F77-41CC-82A2-80D6D726B375}" dt="2025-08-15T10:09:42.412" v="2929" actId="20577"/>
        <pc:sldMkLst>
          <pc:docMk/>
          <pc:sldMk cId="0" sldId="256"/>
        </pc:sldMkLst>
      </pc:sldChg>
      <pc:sldChg chg="modSp add del mod setBg">
        <pc:chgData name="Linda Taylor" userId="2ccc279f-6457-45c0-96fe-5961ec05627e" providerId="ADAL" clId="{EB9864CB-5F77-41CC-82A2-80D6D726B375}" dt="2025-08-15T10:06:49.020" v="2860" actId="47"/>
        <pc:sldMkLst>
          <pc:docMk/>
          <pc:sldMk cId="0" sldId="257"/>
        </pc:sldMkLst>
      </pc:sldChg>
      <pc:sldChg chg="modSp add del mod setBg">
        <pc:chgData name="Linda Taylor" userId="2ccc279f-6457-45c0-96fe-5961ec05627e" providerId="ADAL" clId="{EB9864CB-5F77-41CC-82A2-80D6D726B375}" dt="2025-08-15T10:06:59.292" v="2861" actId="47"/>
        <pc:sldMkLst>
          <pc:docMk/>
          <pc:sldMk cId="0" sldId="258"/>
        </pc:sldMkLst>
      </pc:sldChg>
      <pc:sldChg chg="modSp add mod setBg">
        <pc:chgData name="Linda Taylor" userId="2ccc279f-6457-45c0-96fe-5961ec05627e" providerId="ADAL" clId="{EB9864CB-5F77-41CC-82A2-80D6D726B375}" dt="2025-08-15T10:07:11.219" v="2862" actId="20577"/>
        <pc:sldMkLst>
          <pc:docMk/>
          <pc:sldMk cId="0" sldId="259"/>
        </pc:sldMkLst>
      </pc:sldChg>
      <pc:sldChg chg="add del setBg">
        <pc:chgData name="Linda Taylor" userId="2ccc279f-6457-45c0-96fe-5961ec05627e" providerId="ADAL" clId="{EB9864CB-5F77-41CC-82A2-80D6D726B375}" dt="2025-08-15T10:07:25.335" v="2863" actId="47"/>
        <pc:sldMkLst>
          <pc:docMk/>
          <pc:sldMk cId="0" sldId="260"/>
        </pc:sldMkLst>
      </pc:sldChg>
      <pc:sldChg chg="add del">
        <pc:chgData name="Linda Taylor" userId="2ccc279f-6457-45c0-96fe-5961ec05627e" providerId="ADAL" clId="{EB9864CB-5F77-41CC-82A2-80D6D726B375}" dt="2025-08-15T10:07:32.724" v="2864" actId="47"/>
        <pc:sldMkLst>
          <pc:docMk/>
          <pc:sldMk cId="0" sldId="261"/>
        </pc:sldMkLst>
      </pc:sldChg>
      <pc:sldChg chg="add del">
        <pc:chgData name="Linda Taylor" userId="2ccc279f-6457-45c0-96fe-5961ec05627e" providerId="ADAL" clId="{EB9864CB-5F77-41CC-82A2-80D6D726B375}" dt="2025-08-15T10:07:33.380" v="2865" actId="47"/>
        <pc:sldMkLst>
          <pc:docMk/>
          <pc:sldMk cId="0" sldId="262"/>
        </pc:sldMkLst>
      </pc:sldChg>
      <pc:sldChg chg="add del">
        <pc:chgData name="Linda Taylor" userId="2ccc279f-6457-45c0-96fe-5961ec05627e" providerId="ADAL" clId="{EB9864CB-5F77-41CC-82A2-80D6D726B375}" dt="2025-08-15T10:07:34.016" v="2866" actId="47"/>
        <pc:sldMkLst>
          <pc:docMk/>
          <pc:sldMk cId="0" sldId="263"/>
        </pc:sldMkLst>
      </pc:sldChg>
      <pc:sldChg chg="add">
        <pc:chgData name="Linda Taylor" userId="2ccc279f-6457-45c0-96fe-5961ec05627e" providerId="ADAL" clId="{EB9864CB-5F77-41CC-82A2-80D6D726B375}" dt="2025-08-15T09:59:34.632" v="2688"/>
        <pc:sldMkLst>
          <pc:docMk/>
          <pc:sldMk cId="0" sldId="264"/>
        </pc:sldMkLst>
      </pc:sldChg>
      <pc:sldChg chg="add">
        <pc:chgData name="Linda Taylor" userId="2ccc279f-6457-45c0-96fe-5961ec05627e" providerId="ADAL" clId="{EB9864CB-5F77-41CC-82A2-80D6D726B375}" dt="2025-08-15T09:59:34.632" v="2688"/>
        <pc:sldMkLst>
          <pc:docMk/>
          <pc:sldMk cId="0" sldId="265"/>
        </pc:sldMkLst>
      </pc:sldChg>
      <pc:sldChg chg="add">
        <pc:chgData name="Linda Taylor" userId="2ccc279f-6457-45c0-96fe-5961ec05627e" providerId="ADAL" clId="{EB9864CB-5F77-41CC-82A2-80D6D726B375}" dt="2025-08-15T09:59:34.632" v="2688"/>
        <pc:sldMkLst>
          <pc:docMk/>
          <pc:sldMk cId="0" sldId="266"/>
        </pc:sldMkLst>
      </pc:sldChg>
      <pc:sldChg chg="add">
        <pc:chgData name="Linda Taylor" userId="2ccc279f-6457-45c0-96fe-5961ec05627e" providerId="ADAL" clId="{EB9864CB-5F77-41CC-82A2-80D6D726B375}" dt="2025-08-15T09:59:34.632" v="2688"/>
        <pc:sldMkLst>
          <pc:docMk/>
          <pc:sldMk cId="0" sldId="267"/>
        </pc:sldMkLst>
      </pc:sldChg>
      <pc:sldChg chg="add setBg">
        <pc:chgData name="Linda Taylor" userId="2ccc279f-6457-45c0-96fe-5961ec05627e" providerId="ADAL" clId="{EB9864CB-5F77-41CC-82A2-80D6D726B375}" dt="2025-08-15T09:59:34.632" v="2688"/>
        <pc:sldMkLst>
          <pc:docMk/>
          <pc:sldMk cId="0" sldId="268"/>
        </pc:sldMkLst>
      </pc:sldChg>
      <pc:sldChg chg="add setBg">
        <pc:chgData name="Linda Taylor" userId="2ccc279f-6457-45c0-96fe-5961ec05627e" providerId="ADAL" clId="{EB9864CB-5F77-41CC-82A2-80D6D726B375}" dt="2025-08-15T09:59:34.632" v="2688"/>
        <pc:sldMkLst>
          <pc:docMk/>
          <pc:sldMk cId="0" sldId="269"/>
        </pc:sldMkLst>
      </pc:sldChg>
      <pc:sldChg chg="add">
        <pc:chgData name="Linda Taylor" userId="2ccc279f-6457-45c0-96fe-5961ec05627e" providerId="ADAL" clId="{EB9864CB-5F77-41CC-82A2-80D6D726B375}" dt="2025-08-15T09:59:34.632" v="2688"/>
        <pc:sldMkLst>
          <pc:docMk/>
          <pc:sldMk cId="0" sldId="270"/>
        </pc:sldMkLst>
      </pc:sldChg>
      <pc:sldChg chg="add del setBg">
        <pc:chgData name="Linda Taylor" userId="2ccc279f-6457-45c0-96fe-5961ec05627e" providerId="ADAL" clId="{EB9864CB-5F77-41CC-82A2-80D6D726B375}" dt="2025-08-15T10:04:55.340" v="2745" actId="47"/>
        <pc:sldMkLst>
          <pc:docMk/>
          <pc:sldMk cId="0" sldId="271"/>
        </pc:sldMkLst>
      </pc:sldChg>
      <pc:sldChg chg="add del">
        <pc:chgData name="Linda Taylor" userId="2ccc279f-6457-45c0-96fe-5961ec05627e" providerId="ADAL" clId="{EB9864CB-5F77-41CC-82A2-80D6D726B375}" dt="2025-08-15T10:03:13.665" v="2740" actId="47"/>
        <pc:sldMkLst>
          <pc:docMk/>
          <pc:sldMk cId="0" sldId="272"/>
        </pc:sldMkLst>
      </pc:sldChg>
      <pc:sldChg chg="delSp add del mod">
        <pc:chgData name="Linda Taylor" userId="2ccc279f-6457-45c0-96fe-5961ec05627e" providerId="ADAL" clId="{EB9864CB-5F77-41CC-82A2-80D6D726B375}" dt="2025-08-07T10:29:01.044" v="2598" actId="47"/>
        <pc:sldMkLst>
          <pc:docMk/>
          <pc:sldMk cId="0" sldId="365"/>
        </pc:sldMkLst>
      </pc:sldChg>
      <pc:sldChg chg="modSp add del mod modNotesTx">
        <pc:chgData name="Linda Taylor" userId="2ccc279f-6457-45c0-96fe-5961ec05627e" providerId="ADAL" clId="{EB9864CB-5F77-41CC-82A2-80D6D726B375}" dt="2025-08-07T10:29:00.126" v="2597" actId="47"/>
        <pc:sldMkLst>
          <pc:docMk/>
          <pc:sldMk cId="0" sldId="367"/>
        </pc:sldMkLst>
      </pc:sldChg>
      <pc:sldChg chg="modSp add del mod">
        <pc:chgData name="Linda Taylor" userId="2ccc279f-6457-45c0-96fe-5961ec05627e" providerId="ADAL" clId="{EB9864CB-5F77-41CC-82A2-80D6D726B375}" dt="2025-08-07T10:29:01.465" v="2599" actId="47"/>
        <pc:sldMkLst>
          <pc:docMk/>
          <pc:sldMk cId="0" sldId="368"/>
        </pc:sldMkLst>
      </pc:sldChg>
      <pc:sldChg chg="add del">
        <pc:chgData name="Linda Taylor" userId="2ccc279f-6457-45c0-96fe-5961ec05627e" providerId="ADAL" clId="{EB9864CB-5F77-41CC-82A2-80D6D726B375}" dt="2025-08-07T10:29:01.920" v="2600" actId="47"/>
        <pc:sldMkLst>
          <pc:docMk/>
          <pc:sldMk cId="0" sldId="369"/>
        </pc:sldMkLst>
      </pc:sldChg>
      <pc:sldChg chg="add del">
        <pc:chgData name="Linda Taylor" userId="2ccc279f-6457-45c0-96fe-5961ec05627e" providerId="ADAL" clId="{EB9864CB-5F77-41CC-82A2-80D6D726B375}" dt="2025-08-07T10:29:02.399" v="2601" actId="47"/>
        <pc:sldMkLst>
          <pc:docMk/>
          <pc:sldMk cId="0" sldId="370"/>
        </pc:sldMkLst>
      </pc:sldChg>
      <pc:sldChg chg="add del modNotesTx">
        <pc:chgData name="Linda Taylor" userId="2ccc279f-6457-45c0-96fe-5961ec05627e" providerId="ADAL" clId="{EB9864CB-5F77-41CC-82A2-80D6D726B375}" dt="2025-08-07T10:29:02.831" v="2602" actId="47"/>
        <pc:sldMkLst>
          <pc:docMk/>
          <pc:sldMk cId="0" sldId="371"/>
        </pc:sldMkLst>
      </pc:sldChg>
      <pc:sldChg chg="add del">
        <pc:chgData name="Linda Taylor" userId="2ccc279f-6457-45c0-96fe-5961ec05627e" providerId="ADAL" clId="{EB9864CB-5F77-41CC-82A2-80D6D726B375}" dt="2025-08-07T10:29:03.199" v="2603" actId="47"/>
        <pc:sldMkLst>
          <pc:docMk/>
          <pc:sldMk cId="0" sldId="372"/>
        </pc:sldMkLst>
      </pc:sldChg>
      <pc:sldChg chg="add del">
        <pc:chgData name="Linda Taylor" userId="2ccc279f-6457-45c0-96fe-5961ec05627e" providerId="ADAL" clId="{EB9864CB-5F77-41CC-82A2-80D6D726B375}" dt="2025-08-07T10:29:04.276" v="2604" actId="47"/>
        <pc:sldMkLst>
          <pc:docMk/>
          <pc:sldMk cId="0" sldId="373"/>
        </pc:sldMkLst>
      </pc:sldChg>
      <pc:sldChg chg="add del">
        <pc:chgData name="Linda Taylor" userId="2ccc279f-6457-45c0-96fe-5961ec05627e" providerId="ADAL" clId="{EB9864CB-5F77-41CC-82A2-80D6D726B375}" dt="2025-08-07T10:29:04.475" v="2605" actId="47"/>
        <pc:sldMkLst>
          <pc:docMk/>
          <pc:sldMk cId="0" sldId="374"/>
        </pc:sldMkLst>
      </pc:sldChg>
      <pc:sldChg chg="add del">
        <pc:chgData name="Linda Taylor" userId="2ccc279f-6457-45c0-96fe-5961ec05627e" providerId="ADAL" clId="{EB9864CB-5F77-41CC-82A2-80D6D726B375}" dt="2025-08-07T10:29:04.686" v="2606" actId="47"/>
        <pc:sldMkLst>
          <pc:docMk/>
          <pc:sldMk cId="0" sldId="375"/>
        </pc:sldMkLst>
      </pc:sldChg>
      <pc:sldChg chg="add del">
        <pc:chgData name="Linda Taylor" userId="2ccc279f-6457-45c0-96fe-5961ec05627e" providerId="ADAL" clId="{EB9864CB-5F77-41CC-82A2-80D6D726B375}" dt="2025-08-07T10:29:05.140" v="2607" actId="47"/>
        <pc:sldMkLst>
          <pc:docMk/>
          <pc:sldMk cId="0" sldId="376"/>
        </pc:sldMkLst>
      </pc:sldChg>
      <pc:sldChg chg="add del">
        <pc:chgData name="Linda Taylor" userId="2ccc279f-6457-45c0-96fe-5961ec05627e" providerId="ADAL" clId="{EB9864CB-5F77-41CC-82A2-80D6D726B375}" dt="2025-08-07T10:29:05.549" v="2608" actId="47"/>
        <pc:sldMkLst>
          <pc:docMk/>
          <pc:sldMk cId="0" sldId="377"/>
        </pc:sldMkLst>
      </pc:sldChg>
      <pc:sldChg chg="add del">
        <pc:chgData name="Linda Taylor" userId="2ccc279f-6457-45c0-96fe-5961ec05627e" providerId="ADAL" clId="{EB9864CB-5F77-41CC-82A2-80D6D726B375}" dt="2025-08-07T10:29:05.766" v="2609" actId="47"/>
        <pc:sldMkLst>
          <pc:docMk/>
          <pc:sldMk cId="0" sldId="378"/>
        </pc:sldMkLst>
      </pc:sldChg>
      <pc:sldChg chg="modSp add del mod">
        <pc:chgData name="Linda Taylor" userId="2ccc279f-6457-45c0-96fe-5961ec05627e" providerId="ADAL" clId="{EB9864CB-5F77-41CC-82A2-80D6D726B375}" dt="2025-08-07T10:29:06.118" v="2610" actId="47"/>
        <pc:sldMkLst>
          <pc:docMk/>
          <pc:sldMk cId="0" sldId="379"/>
        </pc:sldMkLst>
      </pc:sldChg>
      <pc:sldChg chg="modSp add del mod">
        <pc:chgData name="Linda Taylor" userId="2ccc279f-6457-45c0-96fe-5961ec05627e" providerId="ADAL" clId="{EB9864CB-5F77-41CC-82A2-80D6D726B375}" dt="2025-08-07T10:29:06.323" v="2611" actId="47"/>
        <pc:sldMkLst>
          <pc:docMk/>
          <pc:sldMk cId="0" sldId="380"/>
        </pc:sldMkLst>
      </pc:sldChg>
      <pc:sldChg chg="modSp add del mod">
        <pc:chgData name="Linda Taylor" userId="2ccc279f-6457-45c0-96fe-5961ec05627e" providerId="ADAL" clId="{EB9864CB-5F77-41CC-82A2-80D6D726B375}" dt="2025-08-07T10:29:06.719" v="2612" actId="47"/>
        <pc:sldMkLst>
          <pc:docMk/>
          <pc:sldMk cId="0" sldId="381"/>
        </pc:sldMkLst>
      </pc:sldChg>
      <pc:sldChg chg="modSp add del mod">
        <pc:chgData name="Linda Taylor" userId="2ccc279f-6457-45c0-96fe-5961ec05627e" providerId="ADAL" clId="{EB9864CB-5F77-41CC-82A2-80D6D726B375}" dt="2025-08-07T10:29:06.898" v="2613" actId="47"/>
        <pc:sldMkLst>
          <pc:docMk/>
          <pc:sldMk cId="0" sldId="382"/>
        </pc:sldMkLst>
      </pc:sldChg>
      <pc:sldChg chg="modSp add del mod">
        <pc:chgData name="Linda Taylor" userId="2ccc279f-6457-45c0-96fe-5961ec05627e" providerId="ADAL" clId="{EB9864CB-5F77-41CC-82A2-80D6D726B375}" dt="2025-08-07T10:29:07.407" v="2614" actId="47"/>
        <pc:sldMkLst>
          <pc:docMk/>
          <pc:sldMk cId="0" sldId="383"/>
        </pc:sldMkLst>
      </pc:sldChg>
      <pc:sldChg chg="modSp add del mod">
        <pc:chgData name="Linda Taylor" userId="2ccc279f-6457-45c0-96fe-5961ec05627e" providerId="ADAL" clId="{EB9864CB-5F77-41CC-82A2-80D6D726B375}" dt="2025-08-07T10:29:07.891" v="2615" actId="47"/>
        <pc:sldMkLst>
          <pc:docMk/>
          <pc:sldMk cId="0" sldId="384"/>
        </pc:sldMkLst>
      </pc:sldChg>
      <pc:sldChg chg="modSp add del mod">
        <pc:chgData name="Linda Taylor" userId="2ccc279f-6457-45c0-96fe-5961ec05627e" providerId="ADAL" clId="{EB9864CB-5F77-41CC-82A2-80D6D726B375}" dt="2025-08-07T10:29:08.115" v="2616" actId="47"/>
        <pc:sldMkLst>
          <pc:docMk/>
          <pc:sldMk cId="0" sldId="385"/>
        </pc:sldMkLst>
      </pc:sldChg>
      <pc:sldChg chg="add del">
        <pc:chgData name="Linda Taylor" userId="2ccc279f-6457-45c0-96fe-5961ec05627e" providerId="ADAL" clId="{EB9864CB-5F77-41CC-82A2-80D6D726B375}" dt="2025-08-07T10:29:08.649" v="2617" actId="47"/>
        <pc:sldMkLst>
          <pc:docMk/>
          <pc:sldMk cId="0" sldId="386"/>
        </pc:sldMkLst>
      </pc:sldChg>
      <pc:sldChg chg="modSp add del">
        <pc:chgData name="Linda Taylor" userId="2ccc279f-6457-45c0-96fe-5961ec05627e" providerId="ADAL" clId="{EB9864CB-5F77-41CC-82A2-80D6D726B375}" dt="2025-08-07T10:29:09.079" v="2618" actId="47"/>
        <pc:sldMkLst>
          <pc:docMk/>
          <pc:sldMk cId="0" sldId="387"/>
        </pc:sldMkLst>
      </pc:sldChg>
      <pc:sldChg chg="add del">
        <pc:chgData name="Linda Taylor" userId="2ccc279f-6457-45c0-96fe-5961ec05627e" providerId="ADAL" clId="{EB9864CB-5F77-41CC-82A2-80D6D726B375}" dt="2025-08-07T10:29:09.307" v="2619" actId="47"/>
        <pc:sldMkLst>
          <pc:docMk/>
          <pc:sldMk cId="0" sldId="388"/>
        </pc:sldMkLst>
      </pc:sldChg>
      <pc:sldChg chg="modSp add del">
        <pc:chgData name="Linda Taylor" userId="2ccc279f-6457-45c0-96fe-5961ec05627e" providerId="ADAL" clId="{EB9864CB-5F77-41CC-82A2-80D6D726B375}" dt="2025-08-07T10:29:09.496" v="2620" actId="47"/>
        <pc:sldMkLst>
          <pc:docMk/>
          <pc:sldMk cId="0" sldId="389"/>
        </pc:sldMkLst>
      </pc:sldChg>
      <pc:sldChg chg="modSp add del">
        <pc:chgData name="Linda Taylor" userId="2ccc279f-6457-45c0-96fe-5961ec05627e" providerId="ADAL" clId="{EB9864CB-5F77-41CC-82A2-80D6D726B375}" dt="2025-08-07T10:29:09.994" v="2621" actId="47"/>
        <pc:sldMkLst>
          <pc:docMk/>
          <pc:sldMk cId="0" sldId="390"/>
        </pc:sldMkLst>
      </pc:sldChg>
      <pc:sldChg chg="modSp add del">
        <pc:chgData name="Linda Taylor" userId="2ccc279f-6457-45c0-96fe-5961ec05627e" providerId="ADAL" clId="{EB9864CB-5F77-41CC-82A2-80D6D726B375}" dt="2025-08-07T10:29:10.256" v="2622" actId="47"/>
        <pc:sldMkLst>
          <pc:docMk/>
          <pc:sldMk cId="0" sldId="391"/>
        </pc:sldMkLst>
      </pc:sldChg>
      <pc:sldChg chg="add del">
        <pc:chgData name="Linda Taylor" userId="2ccc279f-6457-45c0-96fe-5961ec05627e" providerId="ADAL" clId="{EB9864CB-5F77-41CC-82A2-80D6D726B375}" dt="2025-08-07T10:29:10.735" v="2623" actId="47"/>
        <pc:sldMkLst>
          <pc:docMk/>
          <pc:sldMk cId="0" sldId="392"/>
        </pc:sldMkLst>
      </pc:sldChg>
      <pc:sldChg chg="add del">
        <pc:chgData name="Linda Taylor" userId="2ccc279f-6457-45c0-96fe-5961ec05627e" providerId="ADAL" clId="{EB9864CB-5F77-41CC-82A2-80D6D726B375}" dt="2025-08-07T10:29:11.464" v="2624" actId="47"/>
        <pc:sldMkLst>
          <pc:docMk/>
          <pc:sldMk cId="0" sldId="393"/>
        </pc:sldMkLst>
      </pc:sldChg>
      <pc:sldChg chg="add del">
        <pc:chgData name="Linda Taylor" userId="2ccc279f-6457-45c0-96fe-5961ec05627e" providerId="ADAL" clId="{EB9864CB-5F77-41CC-82A2-80D6D726B375}" dt="2025-08-07T10:29:12.207" v="2625" actId="47"/>
        <pc:sldMkLst>
          <pc:docMk/>
          <pc:sldMk cId="0" sldId="394"/>
        </pc:sldMkLst>
      </pc:sldChg>
      <pc:sldChg chg="modSp add del mod">
        <pc:chgData name="Linda Taylor" userId="2ccc279f-6457-45c0-96fe-5961ec05627e" providerId="ADAL" clId="{EB9864CB-5F77-41CC-82A2-80D6D726B375}" dt="2025-08-07T10:29:12.711" v="2626" actId="47"/>
        <pc:sldMkLst>
          <pc:docMk/>
          <pc:sldMk cId="0" sldId="395"/>
        </pc:sldMkLst>
      </pc:sldChg>
      <pc:sldChg chg="modSp add del mod">
        <pc:chgData name="Linda Taylor" userId="2ccc279f-6457-45c0-96fe-5961ec05627e" providerId="ADAL" clId="{EB9864CB-5F77-41CC-82A2-80D6D726B375}" dt="2025-08-07T10:29:13.026" v="2627" actId="47"/>
        <pc:sldMkLst>
          <pc:docMk/>
          <pc:sldMk cId="0" sldId="396"/>
        </pc:sldMkLst>
      </pc:sldChg>
      <pc:sldChg chg="modSp add del mod">
        <pc:chgData name="Linda Taylor" userId="2ccc279f-6457-45c0-96fe-5961ec05627e" providerId="ADAL" clId="{EB9864CB-5F77-41CC-82A2-80D6D726B375}" dt="2025-08-07T10:29:13.624" v="2628" actId="47"/>
        <pc:sldMkLst>
          <pc:docMk/>
          <pc:sldMk cId="0" sldId="397"/>
        </pc:sldMkLst>
      </pc:sldChg>
      <pc:sldChg chg="add del">
        <pc:chgData name="Linda Taylor" userId="2ccc279f-6457-45c0-96fe-5961ec05627e" providerId="ADAL" clId="{EB9864CB-5F77-41CC-82A2-80D6D726B375}" dt="2025-08-07T10:29:14.101" v="2629" actId="47"/>
        <pc:sldMkLst>
          <pc:docMk/>
          <pc:sldMk cId="0" sldId="398"/>
        </pc:sldMkLst>
      </pc:sldChg>
      <pc:sldChg chg="modSp add del mod">
        <pc:chgData name="Linda Taylor" userId="2ccc279f-6457-45c0-96fe-5961ec05627e" providerId="ADAL" clId="{EB9864CB-5F77-41CC-82A2-80D6D726B375}" dt="2025-08-07T10:29:14.692" v="2630" actId="47"/>
        <pc:sldMkLst>
          <pc:docMk/>
          <pc:sldMk cId="0" sldId="399"/>
        </pc:sldMkLst>
      </pc:sldChg>
      <pc:sldChg chg="modSp add del mod">
        <pc:chgData name="Linda Taylor" userId="2ccc279f-6457-45c0-96fe-5961ec05627e" providerId="ADAL" clId="{EB9864CB-5F77-41CC-82A2-80D6D726B375}" dt="2025-08-07T10:29:15.521" v="2631" actId="47"/>
        <pc:sldMkLst>
          <pc:docMk/>
          <pc:sldMk cId="0" sldId="401"/>
        </pc:sldMkLst>
      </pc:sldChg>
      <pc:sldChg chg="add del">
        <pc:chgData name="Linda Taylor" userId="2ccc279f-6457-45c0-96fe-5961ec05627e" providerId="ADAL" clId="{EB9864CB-5F77-41CC-82A2-80D6D726B375}" dt="2025-08-07T10:29:17.527" v="2632" actId="47"/>
        <pc:sldMkLst>
          <pc:docMk/>
          <pc:sldMk cId="0" sldId="402"/>
        </pc:sldMkLst>
      </pc:sldChg>
      <pc:sldChg chg="addSp delSp modSp add del mod">
        <pc:chgData name="Linda Taylor" userId="2ccc279f-6457-45c0-96fe-5961ec05627e" providerId="ADAL" clId="{EB9864CB-5F77-41CC-82A2-80D6D726B375}" dt="2025-08-07T10:29:20.539" v="2633" actId="47"/>
        <pc:sldMkLst>
          <pc:docMk/>
          <pc:sldMk cId="0" sldId="403"/>
        </pc:sldMkLst>
      </pc:sldChg>
      <pc:sldChg chg="modSp del mod modNotesTx">
        <pc:chgData name="Linda Taylor" userId="2ccc279f-6457-45c0-96fe-5961ec05627e" providerId="ADAL" clId="{EB9864CB-5F77-41CC-82A2-80D6D726B375}" dt="2025-08-07T10:28:59.011" v="2596" actId="47"/>
        <pc:sldMkLst>
          <pc:docMk/>
          <pc:sldMk cId="0" sldId="419"/>
        </pc:sldMkLst>
      </pc:sldChg>
      <pc:sldChg chg="addSp delSp modSp del mod">
        <pc:chgData name="Linda Taylor" userId="2ccc279f-6457-45c0-96fe-5961ec05627e" providerId="ADAL" clId="{EB9864CB-5F77-41CC-82A2-80D6D726B375}" dt="2025-08-07T10:28:56.055" v="2595" actId="47"/>
        <pc:sldMkLst>
          <pc:docMk/>
          <pc:sldMk cId="0" sldId="420"/>
        </pc:sldMkLst>
      </pc:sldChg>
      <pc:sldChg chg="del">
        <pc:chgData name="Linda Taylor" userId="2ccc279f-6457-45c0-96fe-5961ec05627e" providerId="ADAL" clId="{EB9864CB-5F77-41CC-82A2-80D6D726B375}" dt="2025-08-06T15:34:23.955" v="281" actId="47"/>
        <pc:sldMkLst>
          <pc:docMk/>
          <pc:sldMk cId="0" sldId="421"/>
        </pc:sldMkLst>
      </pc:sldChg>
      <pc:sldChg chg="del">
        <pc:chgData name="Linda Taylor" userId="2ccc279f-6457-45c0-96fe-5961ec05627e" providerId="ADAL" clId="{EB9864CB-5F77-41CC-82A2-80D6D726B375}" dt="2025-08-06T15:34:23.955" v="281" actId="47"/>
        <pc:sldMkLst>
          <pc:docMk/>
          <pc:sldMk cId="0" sldId="422"/>
        </pc:sldMkLst>
      </pc:sldChg>
      <pc:sldChg chg="del">
        <pc:chgData name="Linda Taylor" userId="2ccc279f-6457-45c0-96fe-5961ec05627e" providerId="ADAL" clId="{EB9864CB-5F77-41CC-82A2-80D6D726B375}" dt="2025-08-06T15:34:23.955" v="281" actId="47"/>
        <pc:sldMkLst>
          <pc:docMk/>
          <pc:sldMk cId="0" sldId="423"/>
        </pc:sldMkLst>
      </pc:sldChg>
      <pc:sldChg chg="del">
        <pc:chgData name="Linda Taylor" userId="2ccc279f-6457-45c0-96fe-5961ec05627e" providerId="ADAL" clId="{EB9864CB-5F77-41CC-82A2-80D6D726B375}" dt="2025-08-06T15:34:23.955" v="281" actId="47"/>
        <pc:sldMkLst>
          <pc:docMk/>
          <pc:sldMk cId="0" sldId="424"/>
        </pc:sldMkLst>
      </pc:sldChg>
      <pc:sldChg chg="del">
        <pc:chgData name="Linda Taylor" userId="2ccc279f-6457-45c0-96fe-5961ec05627e" providerId="ADAL" clId="{EB9864CB-5F77-41CC-82A2-80D6D726B375}" dt="2025-08-06T15:34:23.955" v="281" actId="47"/>
        <pc:sldMkLst>
          <pc:docMk/>
          <pc:sldMk cId="0" sldId="425"/>
        </pc:sldMkLst>
      </pc:sldChg>
      <pc:sldChg chg="del">
        <pc:chgData name="Linda Taylor" userId="2ccc279f-6457-45c0-96fe-5961ec05627e" providerId="ADAL" clId="{EB9864CB-5F77-41CC-82A2-80D6D726B375}" dt="2025-08-06T15:34:23.955" v="281" actId="47"/>
        <pc:sldMkLst>
          <pc:docMk/>
          <pc:sldMk cId="0" sldId="426"/>
        </pc:sldMkLst>
      </pc:sldChg>
      <pc:sldChg chg="del">
        <pc:chgData name="Linda Taylor" userId="2ccc279f-6457-45c0-96fe-5961ec05627e" providerId="ADAL" clId="{EB9864CB-5F77-41CC-82A2-80D6D726B375}" dt="2025-08-06T15:34:03.314" v="280" actId="47"/>
        <pc:sldMkLst>
          <pc:docMk/>
          <pc:sldMk cId="0" sldId="427"/>
        </pc:sldMkLst>
      </pc:sldChg>
      <pc:sldChg chg="del">
        <pc:chgData name="Linda Taylor" userId="2ccc279f-6457-45c0-96fe-5961ec05627e" providerId="ADAL" clId="{EB9864CB-5F77-41CC-82A2-80D6D726B375}" dt="2025-08-07T10:29:39.679" v="2638" actId="47"/>
        <pc:sldMkLst>
          <pc:docMk/>
          <pc:sldMk cId="0" sldId="480"/>
        </pc:sldMkLst>
      </pc:sldChg>
      <pc:sldChg chg="addSp delSp modSp mod">
        <pc:chgData name="Linda Taylor" userId="2ccc279f-6457-45c0-96fe-5961ec05627e" providerId="ADAL" clId="{EB9864CB-5F77-41CC-82A2-80D6D726B375}" dt="2025-08-15T09:57:20.512" v="2683" actId="20577"/>
        <pc:sldMkLst>
          <pc:docMk/>
          <pc:sldMk cId="1047449446" sldId="487"/>
        </pc:sldMkLst>
      </pc:sldChg>
      <pc:sldChg chg="add del">
        <pc:chgData name="Linda Taylor" userId="2ccc279f-6457-45c0-96fe-5961ec05627e" providerId="ADAL" clId="{EB9864CB-5F77-41CC-82A2-80D6D726B375}" dt="2025-08-15T09:57:29.663" v="2684" actId="47"/>
        <pc:sldMkLst>
          <pc:docMk/>
          <pc:sldMk cId="1465250746" sldId="493"/>
        </pc:sldMkLst>
      </pc:sldChg>
      <pc:sldChg chg="del">
        <pc:chgData name="Linda Taylor" userId="2ccc279f-6457-45c0-96fe-5961ec05627e" providerId="ADAL" clId="{EB9864CB-5F77-41CC-82A2-80D6D726B375}" dt="2025-08-07T09:34:16.625" v="755" actId="2696"/>
        <pc:sldMkLst>
          <pc:docMk/>
          <pc:sldMk cId="4262015685" sldId="493"/>
        </pc:sldMkLst>
      </pc:sldChg>
      <pc:sldChg chg="del">
        <pc:chgData name="Linda Taylor" userId="2ccc279f-6457-45c0-96fe-5961ec05627e" providerId="ADAL" clId="{EB9864CB-5F77-41CC-82A2-80D6D726B375}" dt="2025-08-07T09:35:07.086" v="763" actId="2696"/>
        <pc:sldMkLst>
          <pc:docMk/>
          <pc:sldMk cId="687558868" sldId="494"/>
        </pc:sldMkLst>
      </pc:sldChg>
      <pc:sldChg chg="modSp add del mod">
        <pc:chgData name="Linda Taylor" userId="2ccc279f-6457-45c0-96fe-5961ec05627e" providerId="ADAL" clId="{EB9864CB-5F77-41CC-82A2-80D6D726B375}" dt="2025-08-07T10:29:42.369" v="2639" actId="47"/>
        <pc:sldMkLst>
          <pc:docMk/>
          <pc:sldMk cId="3343244989" sldId="494"/>
        </pc:sldMkLst>
      </pc:sldChg>
      <pc:sldChg chg="modSp del mod modNotesTx">
        <pc:chgData name="Linda Taylor" userId="2ccc279f-6457-45c0-96fe-5961ec05627e" providerId="ADAL" clId="{EB9864CB-5F77-41CC-82A2-80D6D726B375}" dt="2025-08-07T10:29:37.697" v="2637" actId="47"/>
        <pc:sldMkLst>
          <pc:docMk/>
          <pc:sldMk cId="2044121129" sldId="496"/>
        </pc:sldMkLst>
      </pc:sldChg>
      <pc:sldChg chg="delSp modSp add del mod">
        <pc:chgData name="Linda Taylor" userId="2ccc279f-6457-45c0-96fe-5961ec05627e" providerId="ADAL" clId="{EB9864CB-5F77-41CC-82A2-80D6D726B375}" dt="2025-08-07T10:29:23.425" v="2634" actId="47"/>
        <pc:sldMkLst>
          <pc:docMk/>
          <pc:sldMk cId="2356102421" sldId="497"/>
        </pc:sldMkLst>
      </pc:sldChg>
      <pc:sldChg chg="del">
        <pc:chgData name="Linda Taylor" userId="2ccc279f-6457-45c0-96fe-5961ec05627e" providerId="ADAL" clId="{EB9864CB-5F77-41CC-82A2-80D6D726B375}" dt="2025-08-06T15:34:03.314" v="280" actId="47"/>
        <pc:sldMkLst>
          <pc:docMk/>
          <pc:sldMk cId="2676263432" sldId="497"/>
        </pc:sldMkLst>
      </pc:sldChg>
      <pc:sldChg chg="del">
        <pc:chgData name="Linda Taylor" userId="2ccc279f-6457-45c0-96fe-5961ec05627e" providerId="ADAL" clId="{EB9864CB-5F77-41CC-82A2-80D6D726B375}" dt="2025-08-06T15:34:23.955" v="281" actId="47"/>
        <pc:sldMkLst>
          <pc:docMk/>
          <pc:sldMk cId="1708829845" sldId="498"/>
        </pc:sldMkLst>
      </pc:sldChg>
      <pc:sldChg chg="modSp add del mod modNotesTx">
        <pc:chgData name="Linda Taylor" userId="2ccc279f-6457-45c0-96fe-5961ec05627e" providerId="ADAL" clId="{EB9864CB-5F77-41CC-82A2-80D6D726B375}" dt="2025-08-07T10:29:36.278" v="2636" actId="47"/>
        <pc:sldMkLst>
          <pc:docMk/>
          <pc:sldMk cId="2498877698" sldId="498"/>
        </pc:sldMkLst>
      </pc:sldChg>
      <pc:sldChg chg="add">
        <pc:chgData name="Linda Taylor" userId="2ccc279f-6457-45c0-96fe-5961ec05627e" providerId="ADAL" clId="{EB9864CB-5F77-41CC-82A2-80D6D726B375}" dt="2025-08-15T09:57:50.097" v="2685"/>
        <pc:sldMkLst>
          <pc:docMk/>
          <pc:sldMk cId="3124983095" sldId="498"/>
        </pc:sldMkLst>
      </pc:sldChg>
      <pc:sldChg chg="addSp delSp modSp add mod">
        <pc:chgData name="Linda Taylor" userId="2ccc279f-6457-45c0-96fe-5961ec05627e" providerId="ADAL" clId="{EB9864CB-5F77-41CC-82A2-80D6D726B375}" dt="2025-08-15T10:06:39.655" v="2858" actId="20577"/>
        <pc:sldMkLst>
          <pc:docMk/>
          <pc:sldMk cId="0" sldId="499"/>
        </pc:sldMkLst>
      </pc:sldChg>
      <pc:sldChg chg="modSp add del mod modNotesTx">
        <pc:chgData name="Linda Taylor" userId="2ccc279f-6457-45c0-96fe-5961ec05627e" providerId="ADAL" clId="{EB9864CB-5F77-41CC-82A2-80D6D726B375}" dt="2025-08-07T10:29:34.474" v="2635" actId="47"/>
        <pc:sldMkLst>
          <pc:docMk/>
          <pc:sldMk cId="527776235" sldId="499"/>
        </pc:sldMkLst>
      </pc:sldChg>
      <pc:sldChg chg="del">
        <pc:chgData name="Linda Taylor" userId="2ccc279f-6457-45c0-96fe-5961ec05627e" providerId="ADAL" clId="{EB9864CB-5F77-41CC-82A2-80D6D726B375}" dt="2025-08-06T15:34:23.955" v="281" actId="47"/>
        <pc:sldMkLst>
          <pc:docMk/>
          <pc:sldMk cId="3178265256" sldId="499"/>
        </pc:sldMkLst>
      </pc:sldChg>
      <pc:sldChg chg="add setBg">
        <pc:chgData name="Linda Taylor" userId="2ccc279f-6457-45c0-96fe-5961ec05627e" providerId="ADAL" clId="{EB9864CB-5F77-41CC-82A2-80D6D726B375}" dt="2025-08-15T09:59:34.632" v="2688"/>
        <pc:sldMkLst>
          <pc:docMk/>
          <pc:sldMk cId="0" sldId="500"/>
        </pc:sldMkLst>
      </pc:sldChg>
      <pc:sldChg chg="del">
        <pc:chgData name="Linda Taylor" userId="2ccc279f-6457-45c0-96fe-5961ec05627e" providerId="ADAL" clId="{EB9864CB-5F77-41CC-82A2-80D6D726B375}" dt="2025-08-06T15:34:35.112" v="282" actId="47"/>
        <pc:sldMkLst>
          <pc:docMk/>
          <pc:sldMk cId="2447175650" sldId="500"/>
        </pc:sldMkLst>
      </pc:sldChg>
      <pc:sldChg chg="add del">
        <pc:chgData name="Linda Taylor" userId="2ccc279f-6457-45c0-96fe-5961ec05627e" providerId="ADAL" clId="{EB9864CB-5F77-41CC-82A2-80D6D726B375}" dt="2025-08-07T09:42:21.318" v="1221"/>
        <pc:sldMkLst>
          <pc:docMk/>
          <pc:sldMk cId="2972479885" sldId="500"/>
        </pc:sldMkLst>
      </pc:sldChg>
      <pc:sldChg chg="add setBg">
        <pc:chgData name="Linda Taylor" userId="2ccc279f-6457-45c0-96fe-5961ec05627e" providerId="ADAL" clId="{EB9864CB-5F77-41CC-82A2-80D6D726B375}" dt="2025-08-15T09:59:34.632" v="2688"/>
        <pc:sldMkLst>
          <pc:docMk/>
          <pc:sldMk cId="0" sldId="501"/>
        </pc:sldMkLst>
      </pc:sldChg>
      <pc:sldChg chg="add del setBg">
        <pc:chgData name="Linda Taylor" userId="2ccc279f-6457-45c0-96fe-5961ec05627e" providerId="ADAL" clId="{EB9864CB-5F77-41CC-82A2-80D6D726B375}" dt="2025-08-15T10:07:50.961" v="2867" actId="47"/>
        <pc:sldMkLst>
          <pc:docMk/>
          <pc:sldMk cId="0" sldId="502"/>
        </pc:sldMkLst>
      </pc:sldChg>
      <pc:sldChg chg="add setBg">
        <pc:chgData name="Linda Taylor" userId="2ccc279f-6457-45c0-96fe-5961ec05627e" providerId="ADAL" clId="{EB9864CB-5F77-41CC-82A2-80D6D726B375}" dt="2025-08-15T09:59:34.632" v="2688"/>
        <pc:sldMkLst>
          <pc:docMk/>
          <pc:sldMk cId="0" sldId="503"/>
        </pc:sldMkLst>
      </pc:sldChg>
      <pc:sldChg chg="add">
        <pc:chgData name="Linda Taylor" userId="2ccc279f-6457-45c0-96fe-5961ec05627e" providerId="ADAL" clId="{EB9864CB-5F77-41CC-82A2-80D6D726B375}" dt="2025-08-15T09:59:34.632" v="2688"/>
        <pc:sldMkLst>
          <pc:docMk/>
          <pc:sldMk cId="0" sldId="504"/>
        </pc:sldMkLst>
      </pc:sldChg>
      <pc:sldChg chg="add">
        <pc:chgData name="Linda Taylor" userId="2ccc279f-6457-45c0-96fe-5961ec05627e" providerId="ADAL" clId="{EB9864CB-5F77-41CC-82A2-80D6D726B375}" dt="2025-08-15T09:59:34.632" v="2688"/>
        <pc:sldMkLst>
          <pc:docMk/>
          <pc:sldMk cId="0" sldId="505"/>
        </pc:sldMkLst>
      </pc:sldChg>
      <pc:sldChg chg="add del">
        <pc:chgData name="Linda Taylor" userId="2ccc279f-6457-45c0-96fe-5961ec05627e" providerId="ADAL" clId="{EB9864CB-5F77-41CC-82A2-80D6D726B375}" dt="2025-08-15T10:07:58.743" v="2868" actId="47"/>
        <pc:sldMkLst>
          <pc:docMk/>
          <pc:sldMk cId="0" sldId="506"/>
        </pc:sldMkLst>
      </pc:sldChg>
      <pc:sldChg chg="add del">
        <pc:chgData name="Linda Taylor" userId="2ccc279f-6457-45c0-96fe-5961ec05627e" providerId="ADAL" clId="{EB9864CB-5F77-41CC-82A2-80D6D726B375}" dt="2025-08-15T10:08:02.284" v="2869" actId="47"/>
        <pc:sldMkLst>
          <pc:docMk/>
          <pc:sldMk cId="0" sldId="507"/>
        </pc:sldMkLst>
      </pc:sldChg>
      <pc:sldChg chg="modSp add mod">
        <pc:chgData name="Linda Taylor" userId="2ccc279f-6457-45c0-96fe-5961ec05627e" providerId="ADAL" clId="{EB9864CB-5F77-41CC-82A2-80D6D726B375}" dt="2025-08-15T10:02:30.614" v="2738" actId="20577"/>
        <pc:sldMkLst>
          <pc:docMk/>
          <pc:sldMk cId="0" sldId="508"/>
        </pc:sldMkLst>
      </pc:sldChg>
      <pc:sldChg chg="modSp add mod">
        <pc:chgData name="Linda Taylor" userId="2ccc279f-6457-45c0-96fe-5961ec05627e" providerId="ADAL" clId="{EB9864CB-5F77-41CC-82A2-80D6D726B375}" dt="2025-08-15T10:02:22.975" v="2725" actId="20577"/>
        <pc:sldMkLst>
          <pc:docMk/>
          <pc:sldMk cId="0" sldId="509"/>
        </pc:sldMkLst>
      </pc:sldChg>
      <pc:sldChg chg="add">
        <pc:chgData name="Linda Taylor" userId="2ccc279f-6457-45c0-96fe-5961ec05627e" providerId="ADAL" clId="{EB9864CB-5F77-41CC-82A2-80D6D726B375}" dt="2025-08-15T10:01:23.588" v="2689"/>
        <pc:sldMkLst>
          <pc:docMk/>
          <pc:sldMk cId="0" sldId="510"/>
        </pc:sldMkLst>
      </pc:sldChg>
      <pc:sldChg chg="add">
        <pc:chgData name="Linda Taylor" userId="2ccc279f-6457-45c0-96fe-5961ec05627e" providerId="ADAL" clId="{EB9864CB-5F77-41CC-82A2-80D6D726B375}" dt="2025-08-15T10:01:23.588" v="2689"/>
        <pc:sldMkLst>
          <pc:docMk/>
          <pc:sldMk cId="0" sldId="511"/>
        </pc:sldMkLst>
      </pc:sldChg>
      <pc:sldChg chg="add">
        <pc:chgData name="Linda Taylor" userId="2ccc279f-6457-45c0-96fe-5961ec05627e" providerId="ADAL" clId="{EB9864CB-5F77-41CC-82A2-80D6D726B375}" dt="2025-08-15T10:01:23.588" v="2689"/>
        <pc:sldMkLst>
          <pc:docMk/>
          <pc:sldMk cId="0" sldId="512"/>
        </pc:sldMkLst>
      </pc:sldChg>
      <pc:sldChg chg="add">
        <pc:chgData name="Linda Taylor" userId="2ccc279f-6457-45c0-96fe-5961ec05627e" providerId="ADAL" clId="{EB9864CB-5F77-41CC-82A2-80D6D726B375}" dt="2025-08-15T10:01:23.588" v="2689"/>
        <pc:sldMkLst>
          <pc:docMk/>
          <pc:sldMk cId="0" sldId="513"/>
        </pc:sldMkLst>
      </pc:sldChg>
      <pc:sldChg chg="add">
        <pc:chgData name="Linda Taylor" userId="2ccc279f-6457-45c0-96fe-5961ec05627e" providerId="ADAL" clId="{EB9864CB-5F77-41CC-82A2-80D6D726B375}" dt="2025-08-15T10:01:23.588" v="2689"/>
        <pc:sldMkLst>
          <pc:docMk/>
          <pc:sldMk cId="0" sldId="514"/>
        </pc:sldMkLst>
      </pc:sldChg>
      <pc:sldChg chg="add">
        <pc:chgData name="Linda Taylor" userId="2ccc279f-6457-45c0-96fe-5961ec05627e" providerId="ADAL" clId="{EB9864CB-5F77-41CC-82A2-80D6D726B375}" dt="2025-08-15T10:01:23.588" v="2689"/>
        <pc:sldMkLst>
          <pc:docMk/>
          <pc:sldMk cId="0" sldId="515"/>
        </pc:sldMkLst>
      </pc:sldChg>
      <pc:sldChg chg="add">
        <pc:chgData name="Linda Taylor" userId="2ccc279f-6457-45c0-96fe-5961ec05627e" providerId="ADAL" clId="{EB9864CB-5F77-41CC-82A2-80D6D726B375}" dt="2025-08-15T10:01:23.588" v="2689"/>
        <pc:sldMkLst>
          <pc:docMk/>
          <pc:sldMk cId="0" sldId="516"/>
        </pc:sldMkLst>
      </pc:sldChg>
      <pc:sldChg chg="add">
        <pc:chgData name="Linda Taylor" userId="2ccc279f-6457-45c0-96fe-5961ec05627e" providerId="ADAL" clId="{EB9864CB-5F77-41CC-82A2-80D6D726B375}" dt="2025-08-15T10:01:23.588" v="2689"/>
        <pc:sldMkLst>
          <pc:docMk/>
          <pc:sldMk cId="0" sldId="517"/>
        </pc:sldMkLst>
      </pc:sldChg>
      <pc:sldChg chg="add">
        <pc:chgData name="Linda Taylor" userId="2ccc279f-6457-45c0-96fe-5961ec05627e" providerId="ADAL" clId="{EB9864CB-5F77-41CC-82A2-80D6D726B375}" dt="2025-08-15T10:01:23.588" v="2689"/>
        <pc:sldMkLst>
          <pc:docMk/>
          <pc:sldMk cId="0" sldId="518"/>
        </pc:sldMkLst>
      </pc:sldChg>
      <pc:sldChg chg="add">
        <pc:chgData name="Linda Taylor" userId="2ccc279f-6457-45c0-96fe-5961ec05627e" providerId="ADAL" clId="{EB9864CB-5F77-41CC-82A2-80D6D726B375}" dt="2025-08-15T10:01:23.588" v="2689"/>
        <pc:sldMkLst>
          <pc:docMk/>
          <pc:sldMk cId="0" sldId="519"/>
        </pc:sldMkLst>
      </pc:sldChg>
      <pc:sldChg chg="add">
        <pc:chgData name="Linda Taylor" userId="2ccc279f-6457-45c0-96fe-5961ec05627e" providerId="ADAL" clId="{EB9864CB-5F77-41CC-82A2-80D6D726B375}" dt="2025-08-15T10:01:23.588" v="2689"/>
        <pc:sldMkLst>
          <pc:docMk/>
          <pc:sldMk cId="0" sldId="520"/>
        </pc:sldMkLst>
      </pc:sldChg>
      <pc:sldChg chg="add">
        <pc:chgData name="Linda Taylor" userId="2ccc279f-6457-45c0-96fe-5961ec05627e" providerId="ADAL" clId="{EB9864CB-5F77-41CC-82A2-80D6D726B375}" dt="2025-08-15T10:01:23.588" v="2689"/>
        <pc:sldMkLst>
          <pc:docMk/>
          <pc:sldMk cId="0" sldId="521"/>
        </pc:sldMkLst>
      </pc:sldChg>
      <pc:sldChg chg="delSp add del mod">
        <pc:chgData name="Linda Taylor" userId="2ccc279f-6457-45c0-96fe-5961ec05627e" providerId="ADAL" clId="{EB9864CB-5F77-41CC-82A2-80D6D726B375}" dt="2025-08-15T10:04:46.202" v="2744" actId="47"/>
        <pc:sldMkLst>
          <pc:docMk/>
          <pc:sldMk cId="2179570699" sldId="522"/>
        </pc:sldMkLst>
      </pc:sldChg>
      <pc:sldChg chg="modSp add del mod">
        <pc:chgData name="Linda Taylor" userId="2ccc279f-6457-45c0-96fe-5961ec05627e" providerId="ADAL" clId="{EB9864CB-5F77-41CC-82A2-80D6D726B375}" dt="2025-08-15T10:03:12.127" v="2739" actId="47"/>
        <pc:sldMkLst>
          <pc:docMk/>
          <pc:sldMk cId="298014763" sldId="523"/>
        </pc:sldMkLst>
      </pc:sldChg>
      <pc:sldMasterChg chg="addSldLayout delSldLayout">
        <pc:chgData name="Linda Taylor" userId="2ccc279f-6457-45c0-96fe-5961ec05627e" providerId="ADAL" clId="{EB9864CB-5F77-41CC-82A2-80D6D726B375}" dt="2025-08-15T10:04:46.202" v="2744" actId="47"/>
        <pc:sldMasterMkLst>
          <pc:docMk/>
          <pc:sldMasterMk cId="0" sldId="2147483648"/>
        </pc:sldMasterMkLst>
        <pc:sldLayoutChg chg="add del">
          <pc:chgData name="Linda Taylor" userId="2ccc279f-6457-45c0-96fe-5961ec05627e" providerId="ADAL" clId="{EB9864CB-5F77-41CC-82A2-80D6D726B375}" dt="2025-08-15T10:04:46.202" v="2744" actId="47"/>
          <pc:sldLayoutMkLst>
            <pc:docMk/>
            <pc:sldMasterMk cId="0" sldId="2147483648"/>
            <pc:sldLayoutMk cId="3027565723" sldId="2147483703"/>
          </pc:sldLayoutMkLst>
        </pc:sldLayoutChg>
      </pc:sldMasterChg>
      <pc:sldMasterChg chg="del delSldLayout">
        <pc:chgData name="Linda Taylor" userId="2ccc279f-6457-45c0-96fe-5961ec05627e" providerId="ADAL" clId="{EB9864CB-5F77-41CC-82A2-80D6D726B375}" dt="2025-08-15T09:57:29.663" v="2684" actId="47"/>
        <pc:sldMasterMkLst>
          <pc:docMk/>
          <pc:sldMasterMk cId="0" sldId="2147483698"/>
        </pc:sldMasterMkLst>
        <pc:sldLayoutChg chg="del">
          <pc:chgData name="Linda Taylor" userId="2ccc279f-6457-45c0-96fe-5961ec05627e" providerId="ADAL" clId="{EB9864CB-5F77-41CC-82A2-80D6D726B375}" dt="2025-08-15T09:57:29.663" v="2684" actId="47"/>
          <pc:sldLayoutMkLst>
            <pc:docMk/>
            <pc:sldMasterMk cId="0" sldId="2147483698"/>
            <pc:sldLayoutMk cId="0" sldId="2147483699"/>
          </pc:sldLayoutMkLst>
        </pc:sldLayoutChg>
        <pc:sldLayoutChg chg="del">
          <pc:chgData name="Linda Taylor" userId="2ccc279f-6457-45c0-96fe-5961ec05627e" providerId="ADAL" clId="{EB9864CB-5F77-41CC-82A2-80D6D726B375}" dt="2025-08-07T10:29:37.697" v="2637" actId="47"/>
          <pc:sldLayoutMkLst>
            <pc:docMk/>
            <pc:sldMasterMk cId="0" sldId="2147483698"/>
            <pc:sldLayoutMk cId="0" sldId="2147483700"/>
          </pc:sldLayoutMkLst>
        </pc:sldLayoutChg>
        <pc:sldLayoutChg chg="del">
          <pc:chgData name="Linda Taylor" userId="2ccc279f-6457-45c0-96fe-5961ec05627e" providerId="ADAL" clId="{EB9864CB-5F77-41CC-82A2-80D6D726B375}" dt="2025-08-07T10:29:05.140" v="2607" actId="47"/>
          <pc:sldLayoutMkLst>
            <pc:docMk/>
            <pc:sldMasterMk cId="0" sldId="2147483698"/>
            <pc:sldLayoutMk cId="0" sldId="2147483701"/>
          </pc:sldLayoutMkLst>
        </pc:sldLayoutChg>
        <pc:sldLayoutChg chg="del">
          <pc:chgData name="Linda Taylor" userId="2ccc279f-6457-45c0-96fe-5961ec05627e" providerId="ADAL" clId="{EB9864CB-5F77-41CC-82A2-80D6D726B375}" dt="2025-08-07T10:28:59.011" v="2596" actId="47"/>
          <pc:sldLayoutMkLst>
            <pc:docMk/>
            <pc:sldMasterMk cId="0" sldId="2147483698"/>
            <pc:sldLayoutMk cId="0" sldId="2147483702"/>
          </pc:sldLayoutMkLst>
        </pc:sldLayoutChg>
        <pc:sldLayoutChg chg="del">
          <pc:chgData name="Linda Taylor" userId="2ccc279f-6457-45c0-96fe-5961ec05627e" providerId="ADAL" clId="{EB9864CB-5F77-41CC-82A2-80D6D726B375}" dt="2025-08-06T15:34:23.955" v="281" actId="47"/>
          <pc:sldLayoutMkLst>
            <pc:docMk/>
            <pc:sldMasterMk cId="0" sldId="2147483698"/>
            <pc:sldLayoutMk cId="0" sldId="2147483703"/>
          </pc:sldLayoutMkLst>
        </pc:sldLayoutChg>
        <pc:sldLayoutChg chg="del">
          <pc:chgData name="Linda Taylor" userId="2ccc279f-6457-45c0-96fe-5961ec05627e" providerId="ADAL" clId="{EB9864CB-5F77-41CC-82A2-80D6D726B375}" dt="2025-08-15T09:57:29.663" v="2684" actId="47"/>
          <pc:sldLayoutMkLst>
            <pc:docMk/>
            <pc:sldMasterMk cId="0" sldId="2147483698"/>
            <pc:sldLayoutMk cId="0" sldId="2147483704"/>
          </pc:sldLayoutMkLst>
        </pc:sldLayoutChg>
        <pc:sldLayoutChg chg="del">
          <pc:chgData name="Linda Taylor" userId="2ccc279f-6457-45c0-96fe-5961ec05627e" providerId="ADAL" clId="{EB9864CB-5F77-41CC-82A2-80D6D726B375}" dt="2025-08-15T09:57:29.663" v="2684" actId="47"/>
          <pc:sldLayoutMkLst>
            <pc:docMk/>
            <pc:sldMasterMk cId="0" sldId="2147483698"/>
            <pc:sldLayoutMk cId="0" sldId="2147483705"/>
          </pc:sldLayoutMkLst>
        </pc:sldLayoutChg>
        <pc:sldLayoutChg chg="del">
          <pc:chgData name="Linda Taylor" userId="2ccc279f-6457-45c0-96fe-5961ec05627e" providerId="ADAL" clId="{EB9864CB-5F77-41CC-82A2-80D6D726B375}" dt="2025-08-15T09:57:29.663" v="2684" actId="47"/>
          <pc:sldLayoutMkLst>
            <pc:docMk/>
            <pc:sldMasterMk cId="0" sldId="2147483698"/>
            <pc:sldLayoutMk cId="0" sldId="2147483706"/>
          </pc:sldLayoutMkLst>
        </pc:sldLayoutChg>
        <pc:sldLayoutChg chg="del">
          <pc:chgData name="Linda Taylor" userId="2ccc279f-6457-45c0-96fe-5961ec05627e" providerId="ADAL" clId="{EB9864CB-5F77-41CC-82A2-80D6D726B375}" dt="2025-08-15T09:57:29.663" v="2684" actId="47"/>
          <pc:sldLayoutMkLst>
            <pc:docMk/>
            <pc:sldMasterMk cId="0" sldId="2147483698"/>
            <pc:sldLayoutMk cId="0" sldId="2147483707"/>
          </pc:sldLayoutMkLst>
        </pc:sldLayoutChg>
        <pc:sldLayoutChg chg="del">
          <pc:chgData name="Linda Taylor" userId="2ccc279f-6457-45c0-96fe-5961ec05627e" providerId="ADAL" clId="{EB9864CB-5F77-41CC-82A2-80D6D726B375}" dt="2025-08-15T09:57:29.663" v="2684" actId="47"/>
          <pc:sldLayoutMkLst>
            <pc:docMk/>
            <pc:sldMasterMk cId="0" sldId="2147483698"/>
            <pc:sldLayoutMk cId="0" sldId="2147483708"/>
          </pc:sldLayoutMkLst>
        </pc:sldLayoutChg>
        <pc:sldLayoutChg chg="del">
          <pc:chgData name="Linda Taylor" userId="2ccc279f-6457-45c0-96fe-5961ec05627e" providerId="ADAL" clId="{EB9864CB-5F77-41CC-82A2-80D6D726B375}" dt="2025-08-15T09:57:29.663" v="2684" actId="47"/>
          <pc:sldLayoutMkLst>
            <pc:docMk/>
            <pc:sldMasterMk cId="0" sldId="2147483698"/>
            <pc:sldLayoutMk cId="0" sldId="2147483709"/>
          </pc:sldLayoutMkLst>
        </pc:sldLayoutChg>
        <pc:sldLayoutChg chg="del">
          <pc:chgData name="Linda Taylor" userId="2ccc279f-6457-45c0-96fe-5961ec05627e" providerId="ADAL" clId="{EB9864CB-5F77-41CC-82A2-80D6D726B375}" dt="2025-08-15T09:57:29.663" v="2684" actId="47"/>
          <pc:sldLayoutMkLst>
            <pc:docMk/>
            <pc:sldMasterMk cId="0" sldId="2147483698"/>
            <pc:sldLayoutMk cId="0" sldId="2147483710"/>
          </pc:sldLayoutMkLst>
        </pc:sldLayoutChg>
        <pc:sldLayoutChg chg="del">
          <pc:chgData name="Linda Taylor" userId="2ccc279f-6457-45c0-96fe-5961ec05627e" providerId="ADAL" clId="{EB9864CB-5F77-41CC-82A2-80D6D726B375}" dt="2025-08-15T09:57:29.663" v="2684" actId="47"/>
          <pc:sldLayoutMkLst>
            <pc:docMk/>
            <pc:sldMasterMk cId="0" sldId="2147483698"/>
            <pc:sldLayoutMk cId="0" sldId="2147483711"/>
          </pc:sldLayoutMkLst>
        </pc:sldLayoutChg>
        <pc:sldLayoutChg chg="del">
          <pc:chgData name="Linda Taylor" userId="2ccc279f-6457-45c0-96fe-5961ec05627e" providerId="ADAL" clId="{EB9864CB-5F77-41CC-82A2-80D6D726B375}" dt="2025-08-15T09:57:29.663" v="2684" actId="47"/>
          <pc:sldLayoutMkLst>
            <pc:docMk/>
            <pc:sldMasterMk cId="0" sldId="2147483698"/>
            <pc:sldLayoutMk cId="0" sldId="2147483712"/>
          </pc:sldLayoutMkLst>
        </pc:sldLayoutChg>
      </pc:sldMasterChg>
    </pc:docChg>
  </pc:docChgLst>
  <pc:docChgLst>
    <pc:chgData name="Linda Taylor" userId="AIX8KoBvJJ/wcDM9YR2JVLkpI0NCSgpyXFKErKbyouQ=" providerId="None" clId="Web-{2D399E0A-4EBE-438D-90A8-FFE0AC336E76}"/>
    <pc:docChg chg="mod modSld">
      <pc:chgData name="Linda Taylor" userId="AIX8KoBvJJ/wcDM9YR2JVLkpI0NCSgpyXFKErKbyouQ=" providerId="None" clId="Web-{2D399E0A-4EBE-438D-90A8-FFE0AC336E76}" dt="2025-07-09T10:02:55.255" v="128" actId="20577"/>
      <pc:docMkLst>
        <pc:docMk/>
      </pc:docMkLst>
      <pc:sldChg chg="modSp">
        <pc:chgData name="Linda Taylor" userId="AIX8KoBvJJ/wcDM9YR2JVLkpI0NCSgpyXFKErKbyouQ=" providerId="None" clId="Web-{2D399E0A-4EBE-438D-90A8-FFE0AC336E76}" dt="2025-07-09T08:54:41.047" v="48" actId="20577"/>
        <pc:sldMkLst>
          <pc:docMk/>
          <pc:sldMk cId="0" sldId="256"/>
        </pc:sldMkLst>
      </pc:sldChg>
      <pc:sldChg chg="modSp">
        <pc:chgData name="Linda Taylor" userId="AIX8KoBvJJ/wcDM9YR2JVLkpI0NCSgpyXFKErKbyouQ=" providerId="None" clId="Web-{2D399E0A-4EBE-438D-90A8-FFE0AC336E76}" dt="2025-07-09T08:55:25.612" v="79" actId="20577"/>
        <pc:sldMkLst>
          <pc:docMk/>
          <pc:sldMk cId="0" sldId="257"/>
        </pc:sldMkLst>
      </pc:sldChg>
      <pc:sldChg chg="modSp">
        <pc:chgData name="Linda Taylor" userId="AIX8KoBvJJ/wcDM9YR2JVLkpI0NCSgpyXFKErKbyouQ=" providerId="None" clId="Web-{2D399E0A-4EBE-438D-90A8-FFE0AC336E76}" dt="2025-07-09T08:55:44.301" v="93" actId="20577"/>
        <pc:sldMkLst>
          <pc:docMk/>
          <pc:sldMk cId="0" sldId="258"/>
        </pc:sldMkLst>
      </pc:sldChg>
      <pc:sldChg chg="modSp">
        <pc:chgData name="Linda Taylor" userId="AIX8KoBvJJ/wcDM9YR2JVLkpI0NCSgpyXFKErKbyouQ=" providerId="None" clId="Web-{2D399E0A-4EBE-438D-90A8-FFE0AC336E76}" dt="2025-07-09T08:56:12.600" v="108" actId="20577"/>
        <pc:sldMkLst>
          <pc:docMk/>
          <pc:sldMk cId="0" sldId="261"/>
        </pc:sldMkLst>
      </pc:sldChg>
      <pc:sldChg chg="modSp">
        <pc:chgData name="Linda Taylor" userId="AIX8KoBvJJ/wcDM9YR2JVLkpI0NCSgpyXFKErKbyouQ=" providerId="None" clId="Web-{2D399E0A-4EBE-438D-90A8-FFE0AC336E76}" dt="2025-07-09T08:58:21.139" v="112" actId="20577"/>
        <pc:sldMkLst>
          <pc:docMk/>
          <pc:sldMk cId="0" sldId="265"/>
        </pc:sldMkLst>
      </pc:sldChg>
      <pc:sldChg chg="delSp">
        <pc:chgData name="Linda Taylor" userId="AIX8KoBvJJ/wcDM9YR2JVLkpI0NCSgpyXFKErKbyouQ=" providerId="None" clId="Web-{2D399E0A-4EBE-438D-90A8-FFE0AC336E76}" dt="2025-07-09T09:13:41.196" v="113"/>
        <pc:sldMkLst>
          <pc:docMk/>
          <pc:sldMk cId="0" sldId="277"/>
        </pc:sldMkLst>
      </pc:sldChg>
      <pc:sldChg chg="modSp">
        <pc:chgData name="Linda Taylor" userId="AIX8KoBvJJ/wcDM9YR2JVLkpI0NCSgpyXFKErKbyouQ=" providerId="None" clId="Web-{2D399E0A-4EBE-438D-90A8-FFE0AC336E76}" dt="2025-07-09T09:46:19.052" v="121" actId="20577"/>
        <pc:sldMkLst>
          <pc:docMk/>
          <pc:sldMk cId="0" sldId="325"/>
        </pc:sldMkLst>
      </pc:sldChg>
      <pc:sldChg chg="modSp">
        <pc:chgData name="Linda Taylor" userId="AIX8KoBvJJ/wcDM9YR2JVLkpI0NCSgpyXFKErKbyouQ=" providerId="None" clId="Web-{2D399E0A-4EBE-438D-90A8-FFE0AC336E76}" dt="2025-07-09T09:41:52.411" v="119" actId="20577"/>
        <pc:sldMkLst>
          <pc:docMk/>
          <pc:sldMk cId="0" sldId="329"/>
        </pc:sldMkLst>
      </pc:sldChg>
      <pc:sldChg chg="modSp">
        <pc:chgData name="Linda Taylor" userId="AIX8KoBvJJ/wcDM9YR2JVLkpI0NCSgpyXFKErKbyouQ=" providerId="None" clId="Web-{2D399E0A-4EBE-438D-90A8-FFE0AC336E76}" dt="2025-07-09T09:49:38.408" v="123" actId="1076"/>
        <pc:sldMkLst>
          <pc:docMk/>
          <pc:sldMk cId="0" sldId="335"/>
        </pc:sldMkLst>
      </pc:sldChg>
      <pc:sldChg chg="modSp">
        <pc:chgData name="Linda Taylor" userId="AIX8KoBvJJ/wcDM9YR2JVLkpI0NCSgpyXFKErKbyouQ=" providerId="None" clId="Web-{2D399E0A-4EBE-438D-90A8-FFE0AC336E76}" dt="2025-07-09T10:02:55.255" v="128" actId="20577"/>
        <pc:sldMkLst>
          <pc:docMk/>
          <pc:sldMk cId="0" sldId="363"/>
        </pc:sldMkLst>
      </pc:sldChg>
    </pc:docChg>
  </pc:docChgLst>
  <pc:docChgLst>
    <pc:chgData name="Linda Taylor" userId="AIX8KoBvJJ/wcDM9YR2JVLkpI0NCSgpyXFKErKbyouQ=" providerId="None" clId="Web-{B56CACAA-2E50-4F3C-9C1E-F00B41D89048}"/>
    <pc:docChg chg="addSld delSld modSld sldOrd">
      <pc:chgData name="Linda Taylor" userId="AIX8KoBvJJ/wcDM9YR2JVLkpI0NCSgpyXFKErKbyouQ=" providerId="None" clId="Web-{B56CACAA-2E50-4F3C-9C1E-F00B41D89048}" dt="2025-08-06T15:13:17.602" v="455" actId="20577"/>
      <pc:docMkLst>
        <pc:docMk/>
      </pc:docMkLst>
      <pc:sldChg chg="del">
        <pc:chgData name="Linda Taylor" userId="AIX8KoBvJJ/wcDM9YR2JVLkpI0NCSgpyXFKErKbyouQ=" providerId="None" clId="Web-{B56CACAA-2E50-4F3C-9C1E-F00B41D89048}" dt="2025-08-06T14:56:52.283" v="68"/>
        <pc:sldMkLst>
          <pc:docMk/>
          <pc:sldMk cId="0" sldId="329"/>
        </pc:sldMkLst>
      </pc:sldChg>
      <pc:sldChg chg="del">
        <pc:chgData name="Linda Taylor" userId="AIX8KoBvJJ/wcDM9YR2JVLkpI0NCSgpyXFKErKbyouQ=" providerId="None" clId="Web-{B56CACAA-2E50-4F3C-9C1E-F00B41D89048}" dt="2025-08-06T14:57:06.018" v="69"/>
        <pc:sldMkLst>
          <pc:docMk/>
          <pc:sldMk cId="0" sldId="332"/>
        </pc:sldMkLst>
      </pc:sldChg>
      <pc:sldChg chg="del">
        <pc:chgData name="Linda Taylor" userId="AIX8KoBvJJ/wcDM9YR2JVLkpI0NCSgpyXFKErKbyouQ=" providerId="None" clId="Web-{B56CACAA-2E50-4F3C-9C1E-F00B41D89048}" dt="2025-08-06T14:56:36.829" v="65"/>
        <pc:sldMkLst>
          <pc:docMk/>
          <pc:sldMk cId="0" sldId="333"/>
        </pc:sldMkLst>
      </pc:sldChg>
      <pc:sldChg chg="del">
        <pc:chgData name="Linda Taylor" userId="AIX8KoBvJJ/wcDM9YR2JVLkpI0NCSgpyXFKErKbyouQ=" providerId="None" clId="Web-{B56CACAA-2E50-4F3C-9C1E-F00B41D89048}" dt="2025-08-06T14:57:11.612" v="71"/>
        <pc:sldMkLst>
          <pc:docMk/>
          <pc:sldMk cId="0" sldId="334"/>
        </pc:sldMkLst>
      </pc:sldChg>
      <pc:sldChg chg="del">
        <pc:chgData name="Linda Taylor" userId="AIX8KoBvJJ/wcDM9YR2JVLkpI0NCSgpyXFKErKbyouQ=" providerId="None" clId="Web-{B56CACAA-2E50-4F3C-9C1E-F00B41D89048}" dt="2025-08-06T14:57:18.659" v="72"/>
        <pc:sldMkLst>
          <pc:docMk/>
          <pc:sldMk cId="0" sldId="335"/>
        </pc:sldMkLst>
      </pc:sldChg>
      <pc:sldChg chg="del">
        <pc:chgData name="Linda Taylor" userId="AIX8KoBvJJ/wcDM9YR2JVLkpI0NCSgpyXFKErKbyouQ=" providerId="None" clId="Web-{B56CACAA-2E50-4F3C-9C1E-F00B41D89048}" dt="2025-08-06T14:56:29.563" v="64"/>
        <pc:sldMkLst>
          <pc:docMk/>
          <pc:sldMk cId="0" sldId="336"/>
        </pc:sldMkLst>
      </pc:sldChg>
      <pc:sldChg chg="del">
        <pc:chgData name="Linda Taylor" userId="AIX8KoBvJJ/wcDM9YR2JVLkpI0NCSgpyXFKErKbyouQ=" providerId="None" clId="Web-{B56CACAA-2E50-4F3C-9C1E-F00B41D89048}" dt="2025-08-06T14:56:29.563" v="63"/>
        <pc:sldMkLst>
          <pc:docMk/>
          <pc:sldMk cId="0" sldId="337"/>
        </pc:sldMkLst>
      </pc:sldChg>
      <pc:sldChg chg="del">
        <pc:chgData name="Linda Taylor" userId="AIX8KoBvJJ/wcDM9YR2JVLkpI0NCSgpyXFKErKbyouQ=" providerId="None" clId="Web-{B56CACAA-2E50-4F3C-9C1E-F00B41D89048}" dt="2025-08-06T14:56:29.563" v="62"/>
        <pc:sldMkLst>
          <pc:docMk/>
          <pc:sldMk cId="0" sldId="338"/>
        </pc:sldMkLst>
      </pc:sldChg>
      <pc:sldChg chg="del">
        <pc:chgData name="Linda Taylor" userId="AIX8KoBvJJ/wcDM9YR2JVLkpI0NCSgpyXFKErKbyouQ=" providerId="None" clId="Web-{B56CACAA-2E50-4F3C-9C1E-F00B41D89048}" dt="2025-08-06T14:56:29.563" v="61"/>
        <pc:sldMkLst>
          <pc:docMk/>
          <pc:sldMk cId="0" sldId="339"/>
        </pc:sldMkLst>
      </pc:sldChg>
      <pc:sldChg chg="del">
        <pc:chgData name="Linda Taylor" userId="AIX8KoBvJJ/wcDM9YR2JVLkpI0NCSgpyXFKErKbyouQ=" providerId="None" clId="Web-{B56CACAA-2E50-4F3C-9C1E-F00B41D89048}" dt="2025-08-06T14:56:29.547" v="60"/>
        <pc:sldMkLst>
          <pc:docMk/>
          <pc:sldMk cId="0" sldId="340"/>
        </pc:sldMkLst>
      </pc:sldChg>
      <pc:sldChg chg="del">
        <pc:chgData name="Linda Taylor" userId="AIX8KoBvJJ/wcDM9YR2JVLkpI0NCSgpyXFKErKbyouQ=" providerId="None" clId="Web-{B56CACAA-2E50-4F3C-9C1E-F00B41D89048}" dt="2025-08-06T14:56:29.547" v="59"/>
        <pc:sldMkLst>
          <pc:docMk/>
          <pc:sldMk cId="0" sldId="341"/>
        </pc:sldMkLst>
      </pc:sldChg>
      <pc:sldChg chg="del">
        <pc:chgData name="Linda Taylor" userId="AIX8KoBvJJ/wcDM9YR2JVLkpI0NCSgpyXFKErKbyouQ=" providerId="None" clId="Web-{B56CACAA-2E50-4F3C-9C1E-F00B41D89048}" dt="2025-08-06T14:56:29.547" v="58"/>
        <pc:sldMkLst>
          <pc:docMk/>
          <pc:sldMk cId="0" sldId="343"/>
        </pc:sldMkLst>
      </pc:sldChg>
      <pc:sldChg chg="del">
        <pc:chgData name="Linda Taylor" userId="AIX8KoBvJJ/wcDM9YR2JVLkpI0NCSgpyXFKErKbyouQ=" providerId="None" clId="Web-{B56CACAA-2E50-4F3C-9C1E-F00B41D89048}" dt="2025-08-06T14:56:36.845" v="67"/>
        <pc:sldMkLst>
          <pc:docMk/>
          <pc:sldMk cId="0" sldId="344"/>
        </pc:sldMkLst>
      </pc:sldChg>
      <pc:sldChg chg="del">
        <pc:chgData name="Linda Taylor" userId="AIX8KoBvJJ/wcDM9YR2JVLkpI0NCSgpyXFKErKbyouQ=" providerId="None" clId="Web-{B56CACAA-2E50-4F3C-9C1E-F00B41D89048}" dt="2025-08-06T14:56:29.547" v="57"/>
        <pc:sldMkLst>
          <pc:docMk/>
          <pc:sldMk cId="0" sldId="345"/>
        </pc:sldMkLst>
      </pc:sldChg>
      <pc:sldChg chg="del">
        <pc:chgData name="Linda Taylor" userId="AIX8KoBvJJ/wcDM9YR2JVLkpI0NCSgpyXFKErKbyouQ=" providerId="None" clId="Web-{B56CACAA-2E50-4F3C-9C1E-F00B41D89048}" dt="2025-08-06T14:56:00.983" v="56"/>
        <pc:sldMkLst>
          <pc:docMk/>
          <pc:sldMk cId="0" sldId="346"/>
        </pc:sldMkLst>
      </pc:sldChg>
      <pc:sldChg chg="del">
        <pc:chgData name="Linda Taylor" userId="AIX8KoBvJJ/wcDM9YR2JVLkpI0NCSgpyXFKErKbyouQ=" providerId="None" clId="Web-{B56CACAA-2E50-4F3C-9C1E-F00B41D89048}" dt="2025-08-06T14:56:00.983" v="55"/>
        <pc:sldMkLst>
          <pc:docMk/>
          <pc:sldMk cId="0" sldId="347"/>
        </pc:sldMkLst>
      </pc:sldChg>
      <pc:sldChg chg="del">
        <pc:chgData name="Linda Taylor" userId="AIX8KoBvJJ/wcDM9YR2JVLkpI0NCSgpyXFKErKbyouQ=" providerId="None" clId="Web-{B56CACAA-2E50-4F3C-9C1E-F00B41D89048}" dt="2025-08-06T14:53:11.784" v="1"/>
        <pc:sldMkLst>
          <pc:docMk/>
          <pc:sldMk cId="0" sldId="348"/>
        </pc:sldMkLst>
      </pc:sldChg>
      <pc:sldChg chg="del">
        <pc:chgData name="Linda Taylor" userId="AIX8KoBvJJ/wcDM9YR2JVLkpI0NCSgpyXFKErKbyouQ=" providerId="None" clId="Web-{B56CACAA-2E50-4F3C-9C1E-F00B41D89048}" dt="2025-08-06T14:53:11.784" v="0"/>
        <pc:sldMkLst>
          <pc:docMk/>
          <pc:sldMk cId="0" sldId="349"/>
        </pc:sldMkLst>
      </pc:sldChg>
      <pc:sldChg chg="del">
        <pc:chgData name="Linda Taylor" userId="AIX8KoBvJJ/wcDM9YR2JVLkpI0NCSgpyXFKErKbyouQ=" providerId="None" clId="Web-{B56CACAA-2E50-4F3C-9C1E-F00B41D89048}" dt="2025-08-06T14:53:46.193" v="18"/>
        <pc:sldMkLst>
          <pc:docMk/>
          <pc:sldMk cId="0" sldId="352"/>
        </pc:sldMkLst>
      </pc:sldChg>
      <pc:sldChg chg="del">
        <pc:chgData name="Linda Taylor" userId="AIX8KoBvJJ/wcDM9YR2JVLkpI0NCSgpyXFKErKbyouQ=" providerId="None" clId="Web-{B56CACAA-2E50-4F3C-9C1E-F00B41D89048}" dt="2025-08-06T14:53:46.193" v="17"/>
        <pc:sldMkLst>
          <pc:docMk/>
          <pc:sldMk cId="0" sldId="355"/>
        </pc:sldMkLst>
      </pc:sldChg>
      <pc:sldChg chg="del">
        <pc:chgData name="Linda Taylor" userId="AIX8KoBvJJ/wcDM9YR2JVLkpI0NCSgpyXFKErKbyouQ=" providerId="None" clId="Web-{B56CACAA-2E50-4F3C-9C1E-F00B41D89048}" dt="2025-08-06T14:53:46.177" v="16"/>
        <pc:sldMkLst>
          <pc:docMk/>
          <pc:sldMk cId="0" sldId="363"/>
        </pc:sldMkLst>
      </pc:sldChg>
      <pc:sldChg chg="del">
        <pc:chgData name="Linda Taylor" userId="AIX8KoBvJJ/wcDM9YR2JVLkpI0NCSgpyXFKErKbyouQ=" providerId="None" clId="Web-{B56CACAA-2E50-4F3C-9C1E-F00B41D89048}" dt="2025-08-06T14:53:46.177" v="15"/>
        <pc:sldMkLst>
          <pc:docMk/>
          <pc:sldMk cId="0" sldId="364"/>
        </pc:sldMkLst>
      </pc:sldChg>
      <pc:sldChg chg="del">
        <pc:chgData name="Linda Taylor" userId="AIX8KoBvJJ/wcDM9YR2JVLkpI0NCSgpyXFKErKbyouQ=" providerId="None" clId="Web-{B56CACAA-2E50-4F3C-9C1E-F00B41D89048}" dt="2025-08-06T14:53:46.177" v="14"/>
        <pc:sldMkLst>
          <pc:docMk/>
          <pc:sldMk cId="0" sldId="365"/>
        </pc:sldMkLst>
      </pc:sldChg>
      <pc:sldChg chg="del">
        <pc:chgData name="Linda Taylor" userId="AIX8KoBvJJ/wcDM9YR2JVLkpI0NCSgpyXFKErKbyouQ=" providerId="None" clId="Web-{B56CACAA-2E50-4F3C-9C1E-F00B41D89048}" dt="2025-08-06T14:57:36.832" v="73"/>
        <pc:sldMkLst>
          <pc:docMk/>
          <pc:sldMk cId="0" sldId="366"/>
        </pc:sldMkLst>
      </pc:sldChg>
      <pc:sldChg chg="del">
        <pc:chgData name="Linda Taylor" userId="AIX8KoBvJJ/wcDM9YR2JVLkpI0NCSgpyXFKErKbyouQ=" providerId="None" clId="Web-{B56CACAA-2E50-4F3C-9C1E-F00B41D89048}" dt="2025-08-06T14:53:46.177" v="13"/>
        <pc:sldMkLst>
          <pc:docMk/>
          <pc:sldMk cId="0" sldId="367"/>
        </pc:sldMkLst>
      </pc:sldChg>
      <pc:sldChg chg="del">
        <pc:chgData name="Linda Taylor" userId="AIX8KoBvJJ/wcDM9YR2JVLkpI0NCSgpyXFKErKbyouQ=" providerId="None" clId="Web-{B56CACAA-2E50-4F3C-9C1E-F00B41D89048}" dt="2025-08-06T14:53:46.177" v="12"/>
        <pc:sldMkLst>
          <pc:docMk/>
          <pc:sldMk cId="0" sldId="368"/>
        </pc:sldMkLst>
      </pc:sldChg>
      <pc:sldChg chg="del">
        <pc:chgData name="Linda Taylor" userId="AIX8KoBvJJ/wcDM9YR2JVLkpI0NCSgpyXFKErKbyouQ=" providerId="None" clId="Web-{B56CACAA-2E50-4F3C-9C1E-F00B41D89048}" dt="2025-08-06T14:53:46.162" v="11"/>
        <pc:sldMkLst>
          <pc:docMk/>
          <pc:sldMk cId="0" sldId="369"/>
        </pc:sldMkLst>
      </pc:sldChg>
      <pc:sldChg chg="del">
        <pc:chgData name="Linda Taylor" userId="AIX8KoBvJJ/wcDM9YR2JVLkpI0NCSgpyXFKErKbyouQ=" providerId="None" clId="Web-{B56CACAA-2E50-4F3C-9C1E-F00B41D89048}" dt="2025-08-06T14:53:46.162" v="10"/>
        <pc:sldMkLst>
          <pc:docMk/>
          <pc:sldMk cId="0" sldId="370"/>
        </pc:sldMkLst>
      </pc:sldChg>
      <pc:sldChg chg="del">
        <pc:chgData name="Linda Taylor" userId="AIX8KoBvJJ/wcDM9YR2JVLkpI0NCSgpyXFKErKbyouQ=" providerId="None" clId="Web-{B56CACAA-2E50-4F3C-9C1E-F00B41D89048}" dt="2025-08-06T14:53:46.162" v="9"/>
        <pc:sldMkLst>
          <pc:docMk/>
          <pc:sldMk cId="0" sldId="371"/>
        </pc:sldMkLst>
      </pc:sldChg>
      <pc:sldChg chg="del">
        <pc:chgData name="Linda Taylor" userId="AIX8KoBvJJ/wcDM9YR2JVLkpI0NCSgpyXFKErKbyouQ=" providerId="None" clId="Web-{B56CACAA-2E50-4F3C-9C1E-F00B41D89048}" dt="2025-08-06T14:53:46.162" v="8"/>
        <pc:sldMkLst>
          <pc:docMk/>
          <pc:sldMk cId="0" sldId="372"/>
        </pc:sldMkLst>
      </pc:sldChg>
      <pc:sldChg chg="del">
        <pc:chgData name="Linda Taylor" userId="AIX8KoBvJJ/wcDM9YR2JVLkpI0NCSgpyXFKErKbyouQ=" providerId="None" clId="Web-{B56CACAA-2E50-4F3C-9C1E-F00B41D89048}" dt="2025-08-06T14:53:46.162" v="7"/>
        <pc:sldMkLst>
          <pc:docMk/>
          <pc:sldMk cId="0" sldId="373"/>
        </pc:sldMkLst>
      </pc:sldChg>
      <pc:sldChg chg="del">
        <pc:chgData name="Linda Taylor" userId="AIX8KoBvJJ/wcDM9YR2JVLkpI0NCSgpyXFKErKbyouQ=" providerId="None" clId="Web-{B56CACAA-2E50-4F3C-9C1E-F00B41D89048}" dt="2025-08-06T14:53:46.146" v="6"/>
        <pc:sldMkLst>
          <pc:docMk/>
          <pc:sldMk cId="0" sldId="374"/>
        </pc:sldMkLst>
      </pc:sldChg>
      <pc:sldChg chg="del">
        <pc:chgData name="Linda Taylor" userId="AIX8KoBvJJ/wcDM9YR2JVLkpI0NCSgpyXFKErKbyouQ=" providerId="None" clId="Web-{B56CACAA-2E50-4F3C-9C1E-F00B41D89048}" dt="2025-08-06T14:53:46.146" v="5"/>
        <pc:sldMkLst>
          <pc:docMk/>
          <pc:sldMk cId="0" sldId="375"/>
        </pc:sldMkLst>
      </pc:sldChg>
      <pc:sldChg chg="del">
        <pc:chgData name="Linda Taylor" userId="AIX8KoBvJJ/wcDM9YR2JVLkpI0NCSgpyXFKErKbyouQ=" providerId="None" clId="Web-{B56CACAA-2E50-4F3C-9C1E-F00B41D89048}" dt="2025-08-06T14:53:46.146" v="4"/>
        <pc:sldMkLst>
          <pc:docMk/>
          <pc:sldMk cId="0" sldId="376"/>
        </pc:sldMkLst>
      </pc:sldChg>
      <pc:sldChg chg="del">
        <pc:chgData name="Linda Taylor" userId="AIX8KoBvJJ/wcDM9YR2JVLkpI0NCSgpyXFKErKbyouQ=" providerId="None" clId="Web-{B56CACAA-2E50-4F3C-9C1E-F00B41D89048}" dt="2025-08-06T14:53:46.146" v="3"/>
        <pc:sldMkLst>
          <pc:docMk/>
          <pc:sldMk cId="0" sldId="377"/>
        </pc:sldMkLst>
      </pc:sldChg>
      <pc:sldChg chg="del">
        <pc:chgData name="Linda Taylor" userId="AIX8KoBvJJ/wcDM9YR2JVLkpI0NCSgpyXFKErKbyouQ=" providerId="None" clId="Web-{B56CACAA-2E50-4F3C-9C1E-F00B41D89048}" dt="2025-08-06T14:53:46.146" v="2"/>
        <pc:sldMkLst>
          <pc:docMk/>
          <pc:sldMk cId="0" sldId="378"/>
        </pc:sldMkLst>
      </pc:sldChg>
      <pc:sldChg chg="del">
        <pc:chgData name="Linda Taylor" userId="AIX8KoBvJJ/wcDM9YR2JVLkpI0NCSgpyXFKErKbyouQ=" providerId="None" clId="Web-{B56CACAA-2E50-4F3C-9C1E-F00B41D89048}" dt="2025-08-06T14:55:57.311" v="54"/>
        <pc:sldMkLst>
          <pc:docMk/>
          <pc:sldMk cId="0" sldId="379"/>
        </pc:sldMkLst>
      </pc:sldChg>
      <pc:sldChg chg="del">
        <pc:chgData name="Linda Taylor" userId="AIX8KoBvJJ/wcDM9YR2JVLkpI0NCSgpyXFKErKbyouQ=" providerId="None" clId="Web-{B56CACAA-2E50-4F3C-9C1E-F00B41D89048}" dt="2025-08-06T14:55:57.311" v="53"/>
        <pc:sldMkLst>
          <pc:docMk/>
          <pc:sldMk cId="0" sldId="380"/>
        </pc:sldMkLst>
      </pc:sldChg>
      <pc:sldChg chg="del">
        <pc:chgData name="Linda Taylor" userId="AIX8KoBvJJ/wcDM9YR2JVLkpI0NCSgpyXFKErKbyouQ=" providerId="None" clId="Web-{B56CACAA-2E50-4F3C-9C1E-F00B41D89048}" dt="2025-08-06T14:55:57.311" v="52"/>
        <pc:sldMkLst>
          <pc:docMk/>
          <pc:sldMk cId="0" sldId="381"/>
        </pc:sldMkLst>
      </pc:sldChg>
      <pc:sldChg chg="del">
        <pc:chgData name="Linda Taylor" userId="AIX8KoBvJJ/wcDM9YR2JVLkpI0NCSgpyXFKErKbyouQ=" providerId="None" clId="Web-{B56CACAA-2E50-4F3C-9C1E-F00B41D89048}" dt="2025-08-06T14:55:57.311" v="51"/>
        <pc:sldMkLst>
          <pc:docMk/>
          <pc:sldMk cId="0" sldId="382"/>
        </pc:sldMkLst>
      </pc:sldChg>
      <pc:sldChg chg="del">
        <pc:chgData name="Linda Taylor" userId="AIX8KoBvJJ/wcDM9YR2JVLkpI0NCSgpyXFKErKbyouQ=" providerId="None" clId="Web-{B56CACAA-2E50-4F3C-9C1E-F00B41D89048}" dt="2025-08-06T14:55:57.296" v="50"/>
        <pc:sldMkLst>
          <pc:docMk/>
          <pc:sldMk cId="0" sldId="383"/>
        </pc:sldMkLst>
      </pc:sldChg>
      <pc:sldChg chg="del">
        <pc:chgData name="Linda Taylor" userId="AIX8KoBvJJ/wcDM9YR2JVLkpI0NCSgpyXFKErKbyouQ=" providerId="None" clId="Web-{B56CACAA-2E50-4F3C-9C1E-F00B41D89048}" dt="2025-08-06T14:55:57.296" v="49"/>
        <pc:sldMkLst>
          <pc:docMk/>
          <pc:sldMk cId="0" sldId="384"/>
        </pc:sldMkLst>
      </pc:sldChg>
      <pc:sldChg chg="del">
        <pc:chgData name="Linda Taylor" userId="AIX8KoBvJJ/wcDM9YR2JVLkpI0NCSgpyXFKErKbyouQ=" providerId="None" clId="Web-{B56CACAA-2E50-4F3C-9C1E-F00B41D89048}" dt="2025-08-06T14:55:51.577" v="48"/>
        <pc:sldMkLst>
          <pc:docMk/>
          <pc:sldMk cId="0" sldId="385"/>
        </pc:sldMkLst>
      </pc:sldChg>
      <pc:sldChg chg="del">
        <pc:chgData name="Linda Taylor" userId="AIX8KoBvJJ/wcDM9YR2JVLkpI0NCSgpyXFKErKbyouQ=" providerId="None" clId="Web-{B56CACAA-2E50-4F3C-9C1E-F00B41D89048}" dt="2025-08-06T14:55:51.577" v="47"/>
        <pc:sldMkLst>
          <pc:docMk/>
          <pc:sldMk cId="0" sldId="386"/>
        </pc:sldMkLst>
      </pc:sldChg>
      <pc:sldChg chg="del">
        <pc:chgData name="Linda Taylor" userId="AIX8KoBvJJ/wcDM9YR2JVLkpI0NCSgpyXFKErKbyouQ=" providerId="None" clId="Web-{B56CACAA-2E50-4F3C-9C1E-F00B41D89048}" dt="2025-08-06T14:55:51.577" v="46"/>
        <pc:sldMkLst>
          <pc:docMk/>
          <pc:sldMk cId="0" sldId="387"/>
        </pc:sldMkLst>
      </pc:sldChg>
      <pc:sldChg chg="del">
        <pc:chgData name="Linda Taylor" userId="AIX8KoBvJJ/wcDM9YR2JVLkpI0NCSgpyXFKErKbyouQ=" providerId="None" clId="Web-{B56CACAA-2E50-4F3C-9C1E-F00B41D89048}" dt="2025-08-06T14:55:51.561" v="45"/>
        <pc:sldMkLst>
          <pc:docMk/>
          <pc:sldMk cId="0" sldId="388"/>
        </pc:sldMkLst>
      </pc:sldChg>
      <pc:sldChg chg="del">
        <pc:chgData name="Linda Taylor" userId="AIX8KoBvJJ/wcDM9YR2JVLkpI0NCSgpyXFKErKbyouQ=" providerId="None" clId="Web-{B56CACAA-2E50-4F3C-9C1E-F00B41D89048}" dt="2025-08-06T14:55:51.561" v="44"/>
        <pc:sldMkLst>
          <pc:docMk/>
          <pc:sldMk cId="0" sldId="389"/>
        </pc:sldMkLst>
      </pc:sldChg>
      <pc:sldChg chg="del">
        <pc:chgData name="Linda Taylor" userId="AIX8KoBvJJ/wcDM9YR2JVLkpI0NCSgpyXFKErKbyouQ=" providerId="None" clId="Web-{B56CACAA-2E50-4F3C-9C1E-F00B41D89048}" dt="2025-08-06T14:55:51.561" v="43"/>
        <pc:sldMkLst>
          <pc:docMk/>
          <pc:sldMk cId="0" sldId="390"/>
        </pc:sldMkLst>
      </pc:sldChg>
      <pc:sldChg chg="del">
        <pc:chgData name="Linda Taylor" userId="AIX8KoBvJJ/wcDM9YR2JVLkpI0NCSgpyXFKErKbyouQ=" providerId="None" clId="Web-{B56CACAA-2E50-4F3C-9C1E-F00B41D89048}" dt="2025-08-06T14:55:51.561" v="42"/>
        <pc:sldMkLst>
          <pc:docMk/>
          <pc:sldMk cId="0" sldId="391"/>
        </pc:sldMkLst>
      </pc:sldChg>
      <pc:sldChg chg="del">
        <pc:chgData name="Linda Taylor" userId="AIX8KoBvJJ/wcDM9YR2JVLkpI0NCSgpyXFKErKbyouQ=" providerId="None" clId="Web-{B56CACAA-2E50-4F3C-9C1E-F00B41D89048}" dt="2025-08-06T14:55:51.545" v="41"/>
        <pc:sldMkLst>
          <pc:docMk/>
          <pc:sldMk cId="0" sldId="392"/>
        </pc:sldMkLst>
      </pc:sldChg>
      <pc:sldChg chg="del">
        <pc:chgData name="Linda Taylor" userId="AIX8KoBvJJ/wcDM9YR2JVLkpI0NCSgpyXFKErKbyouQ=" providerId="None" clId="Web-{B56CACAA-2E50-4F3C-9C1E-F00B41D89048}" dt="2025-08-06T14:55:51.545" v="40"/>
        <pc:sldMkLst>
          <pc:docMk/>
          <pc:sldMk cId="0" sldId="393"/>
        </pc:sldMkLst>
      </pc:sldChg>
      <pc:sldChg chg="del">
        <pc:chgData name="Linda Taylor" userId="AIX8KoBvJJ/wcDM9YR2JVLkpI0NCSgpyXFKErKbyouQ=" providerId="None" clId="Web-{B56CACAA-2E50-4F3C-9C1E-F00B41D89048}" dt="2025-08-06T14:55:51.545" v="39"/>
        <pc:sldMkLst>
          <pc:docMk/>
          <pc:sldMk cId="0" sldId="394"/>
        </pc:sldMkLst>
      </pc:sldChg>
      <pc:sldChg chg="del">
        <pc:chgData name="Linda Taylor" userId="AIX8KoBvJJ/wcDM9YR2JVLkpI0NCSgpyXFKErKbyouQ=" providerId="None" clId="Web-{B56CACAA-2E50-4F3C-9C1E-F00B41D89048}" dt="2025-08-06T14:55:51.530" v="38"/>
        <pc:sldMkLst>
          <pc:docMk/>
          <pc:sldMk cId="0" sldId="395"/>
        </pc:sldMkLst>
      </pc:sldChg>
      <pc:sldChg chg="del">
        <pc:chgData name="Linda Taylor" userId="AIX8KoBvJJ/wcDM9YR2JVLkpI0NCSgpyXFKErKbyouQ=" providerId="None" clId="Web-{B56CACAA-2E50-4F3C-9C1E-F00B41D89048}" dt="2025-08-06T14:55:51.530" v="37"/>
        <pc:sldMkLst>
          <pc:docMk/>
          <pc:sldMk cId="0" sldId="396"/>
        </pc:sldMkLst>
      </pc:sldChg>
      <pc:sldChg chg="del">
        <pc:chgData name="Linda Taylor" userId="AIX8KoBvJJ/wcDM9YR2JVLkpI0NCSgpyXFKErKbyouQ=" providerId="None" clId="Web-{B56CACAA-2E50-4F3C-9C1E-F00B41D89048}" dt="2025-08-06T14:55:51.530" v="36"/>
        <pc:sldMkLst>
          <pc:docMk/>
          <pc:sldMk cId="0" sldId="397"/>
        </pc:sldMkLst>
      </pc:sldChg>
      <pc:sldChg chg="del">
        <pc:chgData name="Linda Taylor" userId="AIX8KoBvJJ/wcDM9YR2JVLkpI0NCSgpyXFKErKbyouQ=" providerId="None" clId="Web-{B56CACAA-2E50-4F3C-9C1E-F00B41D89048}" dt="2025-08-06T14:55:51.530" v="35"/>
        <pc:sldMkLst>
          <pc:docMk/>
          <pc:sldMk cId="0" sldId="398"/>
        </pc:sldMkLst>
      </pc:sldChg>
      <pc:sldChg chg="del">
        <pc:chgData name="Linda Taylor" userId="AIX8KoBvJJ/wcDM9YR2JVLkpI0NCSgpyXFKErKbyouQ=" providerId="None" clId="Web-{B56CACAA-2E50-4F3C-9C1E-F00B41D89048}" dt="2025-08-06T14:55:51.514" v="34"/>
        <pc:sldMkLst>
          <pc:docMk/>
          <pc:sldMk cId="0" sldId="399"/>
        </pc:sldMkLst>
      </pc:sldChg>
      <pc:sldChg chg="del">
        <pc:chgData name="Linda Taylor" userId="AIX8KoBvJJ/wcDM9YR2JVLkpI0NCSgpyXFKErKbyouQ=" providerId="None" clId="Web-{B56CACAA-2E50-4F3C-9C1E-F00B41D89048}" dt="2025-08-06T14:58:56.600" v="84"/>
        <pc:sldMkLst>
          <pc:docMk/>
          <pc:sldMk cId="0" sldId="400"/>
        </pc:sldMkLst>
      </pc:sldChg>
      <pc:sldChg chg="del">
        <pc:chgData name="Linda Taylor" userId="AIX8KoBvJJ/wcDM9YR2JVLkpI0NCSgpyXFKErKbyouQ=" providerId="None" clId="Web-{B56CACAA-2E50-4F3C-9C1E-F00B41D89048}" dt="2025-08-06T14:55:18.778" v="33"/>
        <pc:sldMkLst>
          <pc:docMk/>
          <pc:sldMk cId="0" sldId="401"/>
        </pc:sldMkLst>
      </pc:sldChg>
      <pc:sldChg chg="del">
        <pc:chgData name="Linda Taylor" userId="AIX8KoBvJJ/wcDM9YR2JVLkpI0NCSgpyXFKErKbyouQ=" providerId="None" clId="Web-{B56CACAA-2E50-4F3C-9C1E-F00B41D89048}" dt="2025-08-06T14:55:18.778" v="32"/>
        <pc:sldMkLst>
          <pc:docMk/>
          <pc:sldMk cId="0" sldId="402"/>
        </pc:sldMkLst>
      </pc:sldChg>
      <pc:sldChg chg="del">
        <pc:chgData name="Linda Taylor" userId="AIX8KoBvJJ/wcDM9YR2JVLkpI0NCSgpyXFKErKbyouQ=" providerId="None" clId="Web-{B56CACAA-2E50-4F3C-9C1E-F00B41D89048}" dt="2025-08-06T15:01:47.199" v="113"/>
        <pc:sldMkLst>
          <pc:docMk/>
          <pc:sldMk cId="0" sldId="403"/>
        </pc:sldMkLst>
      </pc:sldChg>
      <pc:sldChg chg="del">
        <pc:chgData name="Linda Taylor" userId="AIX8KoBvJJ/wcDM9YR2JVLkpI0NCSgpyXFKErKbyouQ=" providerId="None" clId="Web-{B56CACAA-2E50-4F3C-9C1E-F00B41D89048}" dt="2025-08-06T15:09:55.713" v="338"/>
        <pc:sldMkLst>
          <pc:docMk/>
          <pc:sldMk cId="0" sldId="404"/>
        </pc:sldMkLst>
      </pc:sldChg>
      <pc:sldChg chg="del">
        <pc:chgData name="Linda Taylor" userId="AIX8KoBvJJ/wcDM9YR2JVLkpI0NCSgpyXFKErKbyouQ=" providerId="None" clId="Web-{B56CACAA-2E50-4F3C-9C1E-F00B41D89048}" dt="2025-08-06T14:55:06.761" v="31"/>
        <pc:sldMkLst>
          <pc:docMk/>
          <pc:sldMk cId="0" sldId="405"/>
        </pc:sldMkLst>
      </pc:sldChg>
      <pc:sldChg chg="del">
        <pc:chgData name="Linda Taylor" userId="AIX8KoBvJJ/wcDM9YR2JVLkpI0NCSgpyXFKErKbyouQ=" providerId="None" clId="Web-{B56CACAA-2E50-4F3C-9C1E-F00B41D89048}" dt="2025-08-06T14:54:55.651" v="30"/>
        <pc:sldMkLst>
          <pc:docMk/>
          <pc:sldMk cId="0" sldId="406"/>
        </pc:sldMkLst>
      </pc:sldChg>
      <pc:sldChg chg="del">
        <pc:chgData name="Linda Taylor" userId="AIX8KoBvJJ/wcDM9YR2JVLkpI0NCSgpyXFKErKbyouQ=" providerId="None" clId="Web-{B56CACAA-2E50-4F3C-9C1E-F00B41D89048}" dt="2025-08-06T14:54:55.651" v="29"/>
        <pc:sldMkLst>
          <pc:docMk/>
          <pc:sldMk cId="0" sldId="407"/>
        </pc:sldMkLst>
      </pc:sldChg>
      <pc:sldChg chg="del">
        <pc:chgData name="Linda Taylor" userId="AIX8KoBvJJ/wcDM9YR2JVLkpI0NCSgpyXFKErKbyouQ=" providerId="None" clId="Web-{B56CACAA-2E50-4F3C-9C1E-F00B41D89048}" dt="2025-08-06T14:54:55.636" v="28"/>
        <pc:sldMkLst>
          <pc:docMk/>
          <pc:sldMk cId="0" sldId="409"/>
        </pc:sldMkLst>
      </pc:sldChg>
      <pc:sldChg chg="del">
        <pc:chgData name="Linda Taylor" userId="AIX8KoBvJJ/wcDM9YR2JVLkpI0NCSgpyXFKErKbyouQ=" providerId="None" clId="Web-{B56CACAA-2E50-4F3C-9C1E-F00B41D89048}" dt="2025-08-06T14:54:55.636" v="27"/>
        <pc:sldMkLst>
          <pc:docMk/>
          <pc:sldMk cId="0" sldId="410"/>
        </pc:sldMkLst>
      </pc:sldChg>
      <pc:sldChg chg="del">
        <pc:chgData name="Linda Taylor" userId="AIX8KoBvJJ/wcDM9YR2JVLkpI0NCSgpyXFKErKbyouQ=" providerId="None" clId="Web-{B56CACAA-2E50-4F3C-9C1E-F00B41D89048}" dt="2025-08-06T14:54:55.636" v="26"/>
        <pc:sldMkLst>
          <pc:docMk/>
          <pc:sldMk cId="0" sldId="411"/>
        </pc:sldMkLst>
      </pc:sldChg>
      <pc:sldChg chg="del">
        <pc:chgData name="Linda Taylor" userId="AIX8KoBvJJ/wcDM9YR2JVLkpI0NCSgpyXFKErKbyouQ=" providerId="None" clId="Web-{B56CACAA-2E50-4F3C-9C1E-F00B41D89048}" dt="2025-08-06T14:54:55.636" v="25"/>
        <pc:sldMkLst>
          <pc:docMk/>
          <pc:sldMk cId="0" sldId="412"/>
        </pc:sldMkLst>
      </pc:sldChg>
      <pc:sldChg chg="del">
        <pc:chgData name="Linda Taylor" userId="AIX8KoBvJJ/wcDM9YR2JVLkpI0NCSgpyXFKErKbyouQ=" providerId="None" clId="Web-{B56CACAA-2E50-4F3C-9C1E-F00B41D89048}" dt="2025-08-06T14:54:55.620" v="24"/>
        <pc:sldMkLst>
          <pc:docMk/>
          <pc:sldMk cId="0" sldId="413"/>
        </pc:sldMkLst>
      </pc:sldChg>
      <pc:sldChg chg="del">
        <pc:chgData name="Linda Taylor" userId="AIX8KoBvJJ/wcDM9YR2JVLkpI0NCSgpyXFKErKbyouQ=" providerId="None" clId="Web-{B56CACAA-2E50-4F3C-9C1E-F00B41D89048}" dt="2025-08-06T14:54:55.620" v="23"/>
        <pc:sldMkLst>
          <pc:docMk/>
          <pc:sldMk cId="0" sldId="414"/>
        </pc:sldMkLst>
      </pc:sldChg>
      <pc:sldChg chg="del">
        <pc:chgData name="Linda Taylor" userId="AIX8KoBvJJ/wcDM9YR2JVLkpI0NCSgpyXFKErKbyouQ=" providerId="None" clId="Web-{B56CACAA-2E50-4F3C-9C1E-F00B41D89048}" dt="2025-08-06T14:54:55.620" v="22"/>
        <pc:sldMkLst>
          <pc:docMk/>
          <pc:sldMk cId="0" sldId="415"/>
        </pc:sldMkLst>
      </pc:sldChg>
      <pc:sldChg chg="del">
        <pc:chgData name="Linda Taylor" userId="AIX8KoBvJJ/wcDM9YR2JVLkpI0NCSgpyXFKErKbyouQ=" providerId="None" clId="Web-{B56CACAA-2E50-4F3C-9C1E-F00B41D89048}" dt="2025-08-06T14:54:55.604" v="21"/>
        <pc:sldMkLst>
          <pc:docMk/>
          <pc:sldMk cId="0" sldId="416"/>
        </pc:sldMkLst>
      </pc:sldChg>
      <pc:sldChg chg="del">
        <pc:chgData name="Linda Taylor" userId="AIX8KoBvJJ/wcDM9YR2JVLkpI0NCSgpyXFKErKbyouQ=" providerId="None" clId="Web-{B56CACAA-2E50-4F3C-9C1E-F00B41D89048}" dt="2025-08-06T14:54:55.604" v="20"/>
        <pc:sldMkLst>
          <pc:docMk/>
          <pc:sldMk cId="0" sldId="417"/>
        </pc:sldMkLst>
      </pc:sldChg>
      <pc:sldChg chg="del">
        <pc:chgData name="Linda Taylor" userId="AIX8KoBvJJ/wcDM9YR2JVLkpI0NCSgpyXFKErKbyouQ=" providerId="None" clId="Web-{B56CACAA-2E50-4F3C-9C1E-F00B41D89048}" dt="2025-08-06T14:54:55.604" v="19"/>
        <pc:sldMkLst>
          <pc:docMk/>
          <pc:sldMk cId="0" sldId="418"/>
        </pc:sldMkLst>
      </pc:sldChg>
      <pc:sldChg chg="modSp ord">
        <pc:chgData name="Linda Taylor" userId="AIX8KoBvJJ/wcDM9YR2JVLkpI0NCSgpyXFKErKbyouQ=" providerId="None" clId="Web-{B56CACAA-2E50-4F3C-9C1E-F00B41D89048}" dt="2025-08-06T15:05:16.360" v="223" actId="20577"/>
        <pc:sldMkLst>
          <pc:docMk/>
          <pc:sldMk cId="0" sldId="419"/>
        </pc:sldMkLst>
      </pc:sldChg>
      <pc:sldChg chg="modSp ord">
        <pc:chgData name="Linda Taylor" userId="AIX8KoBvJJ/wcDM9YR2JVLkpI0NCSgpyXFKErKbyouQ=" providerId="None" clId="Web-{B56CACAA-2E50-4F3C-9C1E-F00B41D89048}" dt="2025-08-06T15:09:44.618" v="336" actId="20577"/>
        <pc:sldMkLst>
          <pc:docMk/>
          <pc:sldMk cId="0" sldId="420"/>
        </pc:sldMkLst>
      </pc:sldChg>
      <pc:sldChg chg="modSp ord">
        <pc:chgData name="Linda Taylor" userId="AIX8KoBvJJ/wcDM9YR2JVLkpI0NCSgpyXFKErKbyouQ=" providerId="None" clId="Web-{B56CACAA-2E50-4F3C-9C1E-F00B41D89048}" dt="2025-08-06T15:09:03.285" v="307"/>
        <pc:sldMkLst>
          <pc:docMk/>
          <pc:sldMk cId="0" sldId="421"/>
        </pc:sldMkLst>
      </pc:sldChg>
      <pc:sldChg chg="modSp ord">
        <pc:chgData name="Linda Taylor" userId="AIX8KoBvJJ/wcDM9YR2JVLkpI0NCSgpyXFKErKbyouQ=" providerId="None" clId="Web-{B56CACAA-2E50-4F3C-9C1E-F00B41D89048}" dt="2025-08-06T15:09:07.004" v="308"/>
        <pc:sldMkLst>
          <pc:docMk/>
          <pc:sldMk cId="0" sldId="422"/>
        </pc:sldMkLst>
      </pc:sldChg>
      <pc:sldChg chg="modSp ord">
        <pc:chgData name="Linda Taylor" userId="AIX8KoBvJJ/wcDM9YR2JVLkpI0NCSgpyXFKErKbyouQ=" providerId="None" clId="Web-{B56CACAA-2E50-4F3C-9C1E-F00B41D89048}" dt="2025-08-06T15:06:24.283" v="262"/>
        <pc:sldMkLst>
          <pc:docMk/>
          <pc:sldMk cId="0" sldId="423"/>
        </pc:sldMkLst>
      </pc:sldChg>
      <pc:sldChg chg="ord">
        <pc:chgData name="Linda Taylor" userId="AIX8KoBvJJ/wcDM9YR2JVLkpI0NCSgpyXFKErKbyouQ=" providerId="None" clId="Web-{B56CACAA-2E50-4F3C-9C1E-F00B41D89048}" dt="2025-08-06T15:01:35.230" v="107"/>
        <pc:sldMkLst>
          <pc:docMk/>
          <pc:sldMk cId="0" sldId="424"/>
        </pc:sldMkLst>
      </pc:sldChg>
      <pc:sldChg chg="ord">
        <pc:chgData name="Linda Taylor" userId="AIX8KoBvJJ/wcDM9YR2JVLkpI0NCSgpyXFKErKbyouQ=" providerId="None" clId="Web-{B56CACAA-2E50-4F3C-9C1E-F00B41D89048}" dt="2025-08-06T15:01:35.230" v="106"/>
        <pc:sldMkLst>
          <pc:docMk/>
          <pc:sldMk cId="0" sldId="425"/>
        </pc:sldMkLst>
      </pc:sldChg>
      <pc:sldChg chg="ord">
        <pc:chgData name="Linda Taylor" userId="AIX8KoBvJJ/wcDM9YR2JVLkpI0NCSgpyXFKErKbyouQ=" providerId="None" clId="Web-{B56CACAA-2E50-4F3C-9C1E-F00B41D89048}" dt="2025-08-06T15:01:35.214" v="105"/>
        <pc:sldMkLst>
          <pc:docMk/>
          <pc:sldMk cId="0" sldId="426"/>
        </pc:sldMkLst>
      </pc:sldChg>
      <pc:sldChg chg="ord">
        <pc:chgData name="Linda Taylor" userId="AIX8KoBvJJ/wcDM9YR2JVLkpI0NCSgpyXFKErKbyouQ=" providerId="None" clId="Web-{B56CACAA-2E50-4F3C-9C1E-F00B41D89048}" dt="2025-08-06T15:01:35.214" v="104"/>
        <pc:sldMkLst>
          <pc:docMk/>
          <pc:sldMk cId="0" sldId="427"/>
        </pc:sldMkLst>
      </pc:sldChg>
      <pc:sldChg chg="del">
        <pc:chgData name="Linda Taylor" userId="AIX8KoBvJJ/wcDM9YR2JVLkpI0NCSgpyXFKErKbyouQ=" providerId="None" clId="Web-{B56CACAA-2E50-4F3C-9C1E-F00B41D89048}" dt="2025-08-06T15:06:50.033" v="280"/>
        <pc:sldMkLst>
          <pc:docMk/>
          <pc:sldMk cId="0" sldId="428"/>
        </pc:sldMkLst>
      </pc:sldChg>
      <pc:sldChg chg="del">
        <pc:chgData name="Linda Taylor" userId="AIX8KoBvJJ/wcDM9YR2JVLkpI0NCSgpyXFKErKbyouQ=" providerId="None" clId="Web-{B56CACAA-2E50-4F3C-9C1E-F00B41D89048}" dt="2025-08-06T15:06:50.033" v="279"/>
        <pc:sldMkLst>
          <pc:docMk/>
          <pc:sldMk cId="0" sldId="429"/>
        </pc:sldMkLst>
      </pc:sldChg>
      <pc:sldChg chg="del">
        <pc:chgData name="Linda Taylor" userId="AIX8KoBvJJ/wcDM9YR2JVLkpI0NCSgpyXFKErKbyouQ=" providerId="None" clId="Web-{B56CACAA-2E50-4F3C-9C1E-F00B41D89048}" dt="2025-08-06T15:06:50.033" v="278"/>
        <pc:sldMkLst>
          <pc:docMk/>
          <pc:sldMk cId="0" sldId="430"/>
        </pc:sldMkLst>
      </pc:sldChg>
      <pc:sldChg chg="del">
        <pc:chgData name="Linda Taylor" userId="AIX8KoBvJJ/wcDM9YR2JVLkpI0NCSgpyXFKErKbyouQ=" providerId="None" clId="Web-{B56CACAA-2E50-4F3C-9C1E-F00B41D89048}" dt="2025-08-06T15:06:50.033" v="277"/>
        <pc:sldMkLst>
          <pc:docMk/>
          <pc:sldMk cId="0" sldId="431"/>
        </pc:sldMkLst>
      </pc:sldChg>
      <pc:sldChg chg="del">
        <pc:chgData name="Linda Taylor" userId="AIX8KoBvJJ/wcDM9YR2JVLkpI0NCSgpyXFKErKbyouQ=" providerId="None" clId="Web-{B56CACAA-2E50-4F3C-9C1E-F00B41D89048}" dt="2025-08-06T15:06:50.033" v="276"/>
        <pc:sldMkLst>
          <pc:docMk/>
          <pc:sldMk cId="0" sldId="432"/>
        </pc:sldMkLst>
      </pc:sldChg>
      <pc:sldChg chg="del">
        <pc:chgData name="Linda Taylor" userId="AIX8KoBvJJ/wcDM9YR2JVLkpI0NCSgpyXFKErKbyouQ=" providerId="None" clId="Web-{B56CACAA-2E50-4F3C-9C1E-F00B41D89048}" dt="2025-08-06T15:06:50.033" v="275"/>
        <pc:sldMkLst>
          <pc:docMk/>
          <pc:sldMk cId="0" sldId="433"/>
        </pc:sldMkLst>
      </pc:sldChg>
      <pc:sldChg chg="del">
        <pc:chgData name="Linda Taylor" userId="AIX8KoBvJJ/wcDM9YR2JVLkpI0NCSgpyXFKErKbyouQ=" providerId="None" clId="Web-{B56CACAA-2E50-4F3C-9C1E-F00B41D89048}" dt="2025-08-06T15:06:50.033" v="274"/>
        <pc:sldMkLst>
          <pc:docMk/>
          <pc:sldMk cId="0" sldId="434"/>
        </pc:sldMkLst>
      </pc:sldChg>
      <pc:sldChg chg="del">
        <pc:chgData name="Linda Taylor" userId="AIX8KoBvJJ/wcDM9YR2JVLkpI0NCSgpyXFKErKbyouQ=" providerId="None" clId="Web-{B56CACAA-2E50-4F3C-9C1E-F00B41D89048}" dt="2025-08-06T15:06:50.033" v="273"/>
        <pc:sldMkLst>
          <pc:docMk/>
          <pc:sldMk cId="0" sldId="435"/>
        </pc:sldMkLst>
      </pc:sldChg>
      <pc:sldChg chg="del">
        <pc:chgData name="Linda Taylor" userId="AIX8KoBvJJ/wcDM9YR2JVLkpI0NCSgpyXFKErKbyouQ=" providerId="None" clId="Web-{B56CACAA-2E50-4F3C-9C1E-F00B41D89048}" dt="2025-08-06T15:06:50.017" v="272"/>
        <pc:sldMkLst>
          <pc:docMk/>
          <pc:sldMk cId="0" sldId="436"/>
        </pc:sldMkLst>
      </pc:sldChg>
      <pc:sldChg chg="del">
        <pc:chgData name="Linda Taylor" userId="AIX8KoBvJJ/wcDM9YR2JVLkpI0NCSgpyXFKErKbyouQ=" providerId="None" clId="Web-{B56CACAA-2E50-4F3C-9C1E-F00B41D89048}" dt="2025-08-06T15:06:50.017" v="271"/>
        <pc:sldMkLst>
          <pc:docMk/>
          <pc:sldMk cId="0" sldId="437"/>
        </pc:sldMkLst>
      </pc:sldChg>
      <pc:sldChg chg="del">
        <pc:chgData name="Linda Taylor" userId="AIX8KoBvJJ/wcDM9YR2JVLkpI0NCSgpyXFKErKbyouQ=" providerId="None" clId="Web-{B56CACAA-2E50-4F3C-9C1E-F00B41D89048}" dt="2025-08-06T15:06:50.017" v="270"/>
        <pc:sldMkLst>
          <pc:docMk/>
          <pc:sldMk cId="0" sldId="438"/>
        </pc:sldMkLst>
      </pc:sldChg>
      <pc:sldChg chg="del">
        <pc:chgData name="Linda Taylor" userId="AIX8KoBvJJ/wcDM9YR2JVLkpI0NCSgpyXFKErKbyouQ=" providerId="None" clId="Web-{B56CACAA-2E50-4F3C-9C1E-F00B41D89048}" dt="2025-08-06T15:06:50.017" v="269"/>
        <pc:sldMkLst>
          <pc:docMk/>
          <pc:sldMk cId="0" sldId="439"/>
        </pc:sldMkLst>
      </pc:sldChg>
      <pc:sldChg chg="del">
        <pc:chgData name="Linda Taylor" userId="AIX8KoBvJJ/wcDM9YR2JVLkpI0NCSgpyXFKErKbyouQ=" providerId="None" clId="Web-{B56CACAA-2E50-4F3C-9C1E-F00B41D89048}" dt="2025-08-06T15:06:50.017" v="268"/>
        <pc:sldMkLst>
          <pc:docMk/>
          <pc:sldMk cId="0" sldId="440"/>
        </pc:sldMkLst>
      </pc:sldChg>
      <pc:sldChg chg="del">
        <pc:chgData name="Linda Taylor" userId="AIX8KoBvJJ/wcDM9YR2JVLkpI0NCSgpyXFKErKbyouQ=" providerId="None" clId="Web-{B56CACAA-2E50-4F3C-9C1E-F00B41D89048}" dt="2025-08-06T15:06:50.017" v="267"/>
        <pc:sldMkLst>
          <pc:docMk/>
          <pc:sldMk cId="0" sldId="441"/>
        </pc:sldMkLst>
      </pc:sldChg>
      <pc:sldChg chg="del">
        <pc:chgData name="Linda Taylor" userId="AIX8KoBvJJ/wcDM9YR2JVLkpI0NCSgpyXFKErKbyouQ=" providerId="None" clId="Web-{B56CACAA-2E50-4F3C-9C1E-F00B41D89048}" dt="2025-08-06T15:06:50.002" v="266"/>
        <pc:sldMkLst>
          <pc:docMk/>
          <pc:sldMk cId="0" sldId="442"/>
        </pc:sldMkLst>
      </pc:sldChg>
      <pc:sldChg chg="del">
        <pc:chgData name="Linda Taylor" userId="AIX8KoBvJJ/wcDM9YR2JVLkpI0NCSgpyXFKErKbyouQ=" providerId="None" clId="Web-{B56CACAA-2E50-4F3C-9C1E-F00B41D89048}" dt="2025-08-06T15:06:50.002" v="265"/>
        <pc:sldMkLst>
          <pc:docMk/>
          <pc:sldMk cId="0" sldId="443"/>
        </pc:sldMkLst>
      </pc:sldChg>
      <pc:sldChg chg="del">
        <pc:chgData name="Linda Taylor" userId="AIX8KoBvJJ/wcDM9YR2JVLkpI0NCSgpyXFKErKbyouQ=" providerId="None" clId="Web-{B56CACAA-2E50-4F3C-9C1E-F00B41D89048}" dt="2025-08-06T15:06:50.002" v="264"/>
        <pc:sldMkLst>
          <pc:docMk/>
          <pc:sldMk cId="0" sldId="444"/>
        </pc:sldMkLst>
      </pc:sldChg>
      <pc:sldChg chg="del">
        <pc:chgData name="Linda Taylor" userId="AIX8KoBvJJ/wcDM9YR2JVLkpI0NCSgpyXFKErKbyouQ=" providerId="None" clId="Web-{B56CACAA-2E50-4F3C-9C1E-F00B41D89048}" dt="2025-08-06T15:09:55.713" v="337"/>
        <pc:sldMkLst>
          <pc:docMk/>
          <pc:sldMk cId="0" sldId="445"/>
        </pc:sldMkLst>
      </pc:sldChg>
      <pc:sldChg chg="del">
        <pc:chgData name="Linda Taylor" userId="AIX8KoBvJJ/wcDM9YR2JVLkpI0NCSgpyXFKErKbyouQ=" providerId="None" clId="Web-{B56CACAA-2E50-4F3C-9C1E-F00B41D89048}" dt="2025-08-06T15:07:18.393" v="283"/>
        <pc:sldMkLst>
          <pc:docMk/>
          <pc:sldMk cId="0" sldId="446"/>
        </pc:sldMkLst>
      </pc:sldChg>
      <pc:sldChg chg="del">
        <pc:chgData name="Linda Taylor" userId="AIX8KoBvJJ/wcDM9YR2JVLkpI0NCSgpyXFKErKbyouQ=" providerId="None" clId="Web-{B56CACAA-2E50-4F3C-9C1E-F00B41D89048}" dt="2025-08-06T15:07:18.393" v="282"/>
        <pc:sldMkLst>
          <pc:docMk/>
          <pc:sldMk cId="0" sldId="447"/>
        </pc:sldMkLst>
      </pc:sldChg>
      <pc:sldChg chg="del">
        <pc:chgData name="Linda Taylor" userId="AIX8KoBvJJ/wcDM9YR2JVLkpI0NCSgpyXFKErKbyouQ=" providerId="None" clId="Web-{B56CACAA-2E50-4F3C-9C1E-F00B41D89048}" dt="2025-08-06T15:07:18.393" v="281"/>
        <pc:sldMkLst>
          <pc:docMk/>
          <pc:sldMk cId="0" sldId="448"/>
        </pc:sldMkLst>
      </pc:sldChg>
      <pc:sldChg chg="del">
        <pc:chgData name="Linda Taylor" userId="AIX8KoBvJJ/wcDM9YR2JVLkpI0NCSgpyXFKErKbyouQ=" providerId="None" clId="Web-{B56CACAA-2E50-4F3C-9C1E-F00B41D89048}" dt="2025-08-06T15:10:17.449" v="349"/>
        <pc:sldMkLst>
          <pc:docMk/>
          <pc:sldMk cId="0" sldId="449"/>
        </pc:sldMkLst>
      </pc:sldChg>
      <pc:sldChg chg="del">
        <pc:chgData name="Linda Taylor" userId="AIX8KoBvJJ/wcDM9YR2JVLkpI0NCSgpyXFKErKbyouQ=" providerId="None" clId="Web-{B56CACAA-2E50-4F3C-9C1E-F00B41D89048}" dt="2025-08-06T15:10:17.449" v="348"/>
        <pc:sldMkLst>
          <pc:docMk/>
          <pc:sldMk cId="0" sldId="450"/>
        </pc:sldMkLst>
      </pc:sldChg>
      <pc:sldChg chg="del">
        <pc:chgData name="Linda Taylor" userId="AIX8KoBvJJ/wcDM9YR2JVLkpI0NCSgpyXFKErKbyouQ=" providerId="None" clId="Web-{B56CACAA-2E50-4F3C-9C1E-F00B41D89048}" dt="2025-08-06T15:10:17.449" v="347"/>
        <pc:sldMkLst>
          <pc:docMk/>
          <pc:sldMk cId="0" sldId="451"/>
        </pc:sldMkLst>
      </pc:sldChg>
      <pc:sldChg chg="del">
        <pc:chgData name="Linda Taylor" userId="AIX8KoBvJJ/wcDM9YR2JVLkpI0NCSgpyXFKErKbyouQ=" providerId="None" clId="Web-{B56CACAA-2E50-4F3C-9C1E-F00B41D89048}" dt="2025-08-06T15:07:45.331" v="296"/>
        <pc:sldMkLst>
          <pc:docMk/>
          <pc:sldMk cId="0" sldId="452"/>
        </pc:sldMkLst>
      </pc:sldChg>
      <pc:sldChg chg="del">
        <pc:chgData name="Linda Taylor" userId="AIX8KoBvJJ/wcDM9YR2JVLkpI0NCSgpyXFKErKbyouQ=" providerId="None" clId="Web-{B56CACAA-2E50-4F3C-9C1E-F00B41D89048}" dt="2025-08-06T15:07:45.331" v="295"/>
        <pc:sldMkLst>
          <pc:docMk/>
          <pc:sldMk cId="0" sldId="453"/>
        </pc:sldMkLst>
      </pc:sldChg>
      <pc:sldChg chg="del">
        <pc:chgData name="Linda Taylor" userId="AIX8KoBvJJ/wcDM9YR2JVLkpI0NCSgpyXFKErKbyouQ=" providerId="None" clId="Web-{B56CACAA-2E50-4F3C-9C1E-F00B41D89048}" dt="2025-08-06T15:07:45.331" v="294"/>
        <pc:sldMkLst>
          <pc:docMk/>
          <pc:sldMk cId="0" sldId="454"/>
        </pc:sldMkLst>
      </pc:sldChg>
      <pc:sldChg chg="del">
        <pc:chgData name="Linda Taylor" userId="AIX8KoBvJJ/wcDM9YR2JVLkpI0NCSgpyXFKErKbyouQ=" providerId="None" clId="Web-{B56CACAA-2E50-4F3C-9C1E-F00B41D89048}" dt="2025-08-06T15:07:45.331" v="293"/>
        <pc:sldMkLst>
          <pc:docMk/>
          <pc:sldMk cId="0" sldId="455"/>
        </pc:sldMkLst>
      </pc:sldChg>
      <pc:sldChg chg="del">
        <pc:chgData name="Linda Taylor" userId="AIX8KoBvJJ/wcDM9YR2JVLkpI0NCSgpyXFKErKbyouQ=" providerId="None" clId="Web-{B56CACAA-2E50-4F3C-9C1E-F00B41D89048}" dt="2025-08-06T15:07:45.331" v="292"/>
        <pc:sldMkLst>
          <pc:docMk/>
          <pc:sldMk cId="0" sldId="456"/>
        </pc:sldMkLst>
      </pc:sldChg>
      <pc:sldChg chg="del">
        <pc:chgData name="Linda Taylor" userId="AIX8KoBvJJ/wcDM9YR2JVLkpI0NCSgpyXFKErKbyouQ=" providerId="None" clId="Web-{B56CACAA-2E50-4F3C-9C1E-F00B41D89048}" dt="2025-08-06T15:07:45.315" v="291"/>
        <pc:sldMkLst>
          <pc:docMk/>
          <pc:sldMk cId="0" sldId="457"/>
        </pc:sldMkLst>
      </pc:sldChg>
      <pc:sldChg chg="del">
        <pc:chgData name="Linda Taylor" userId="AIX8KoBvJJ/wcDM9YR2JVLkpI0NCSgpyXFKErKbyouQ=" providerId="None" clId="Web-{B56CACAA-2E50-4F3C-9C1E-F00B41D89048}" dt="2025-08-06T15:07:45.315" v="290"/>
        <pc:sldMkLst>
          <pc:docMk/>
          <pc:sldMk cId="0" sldId="458"/>
        </pc:sldMkLst>
      </pc:sldChg>
      <pc:sldChg chg="del">
        <pc:chgData name="Linda Taylor" userId="AIX8KoBvJJ/wcDM9YR2JVLkpI0NCSgpyXFKErKbyouQ=" providerId="None" clId="Web-{B56CACAA-2E50-4F3C-9C1E-F00B41D89048}" dt="2025-08-06T15:07:45.315" v="289"/>
        <pc:sldMkLst>
          <pc:docMk/>
          <pc:sldMk cId="0" sldId="459"/>
        </pc:sldMkLst>
      </pc:sldChg>
      <pc:sldChg chg="del">
        <pc:chgData name="Linda Taylor" userId="AIX8KoBvJJ/wcDM9YR2JVLkpI0NCSgpyXFKErKbyouQ=" providerId="None" clId="Web-{B56CACAA-2E50-4F3C-9C1E-F00B41D89048}" dt="2025-08-06T15:07:45.315" v="288"/>
        <pc:sldMkLst>
          <pc:docMk/>
          <pc:sldMk cId="0" sldId="460"/>
        </pc:sldMkLst>
      </pc:sldChg>
      <pc:sldChg chg="del">
        <pc:chgData name="Linda Taylor" userId="AIX8KoBvJJ/wcDM9YR2JVLkpI0NCSgpyXFKErKbyouQ=" providerId="None" clId="Web-{B56CACAA-2E50-4F3C-9C1E-F00B41D89048}" dt="2025-08-06T15:07:45.300" v="287"/>
        <pc:sldMkLst>
          <pc:docMk/>
          <pc:sldMk cId="0" sldId="461"/>
        </pc:sldMkLst>
      </pc:sldChg>
      <pc:sldChg chg="del">
        <pc:chgData name="Linda Taylor" userId="AIX8KoBvJJ/wcDM9YR2JVLkpI0NCSgpyXFKErKbyouQ=" providerId="None" clId="Web-{B56CACAA-2E50-4F3C-9C1E-F00B41D89048}" dt="2025-08-06T15:07:45.300" v="286"/>
        <pc:sldMkLst>
          <pc:docMk/>
          <pc:sldMk cId="0" sldId="462"/>
        </pc:sldMkLst>
      </pc:sldChg>
      <pc:sldChg chg="del">
        <pc:chgData name="Linda Taylor" userId="AIX8KoBvJJ/wcDM9YR2JVLkpI0NCSgpyXFKErKbyouQ=" providerId="None" clId="Web-{B56CACAA-2E50-4F3C-9C1E-F00B41D89048}" dt="2025-08-06T15:07:45.300" v="285"/>
        <pc:sldMkLst>
          <pc:docMk/>
          <pc:sldMk cId="0" sldId="463"/>
        </pc:sldMkLst>
      </pc:sldChg>
      <pc:sldChg chg="del">
        <pc:chgData name="Linda Taylor" userId="AIX8KoBvJJ/wcDM9YR2JVLkpI0NCSgpyXFKErKbyouQ=" providerId="None" clId="Web-{B56CACAA-2E50-4F3C-9C1E-F00B41D89048}" dt="2025-08-06T15:07:45.300" v="284"/>
        <pc:sldMkLst>
          <pc:docMk/>
          <pc:sldMk cId="0" sldId="464"/>
        </pc:sldMkLst>
      </pc:sldChg>
      <pc:sldChg chg="del">
        <pc:chgData name="Linda Taylor" userId="AIX8KoBvJJ/wcDM9YR2JVLkpI0NCSgpyXFKErKbyouQ=" providerId="None" clId="Web-{B56CACAA-2E50-4F3C-9C1E-F00B41D89048}" dt="2025-08-06T15:10:17.449" v="346"/>
        <pc:sldMkLst>
          <pc:docMk/>
          <pc:sldMk cId="0" sldId="465"/>
        </pc:sldMkLst>
      </pc:sldChg>
      <pc:sldChg chg="del">
        <pc:chgData name="Linda Taylor" userId="AIX8KoBvJJ/wcDM9YR2JVLkpI0NCSgpyXFKErKbyouQ=" providerId="None" clId="Web-{B56CACAA-2E50-4F3C-9C1E-F00B41D89048}" dt="2025-08-06T15:10:17.449" v="345"/>
        <pc:sldMkLst>
          <pc:docMk/>
          <pc:sldMk cId="0" sldId="466"/>
        </pc:sldMkLst>
      </pc:sldChg>
      <pc:sldChg chg="del">
        <pc:chgData name="Linda Taylor" userId="AIX8KoBvJJ/wcDM9YR2JVLkpI0NCSgpyXFKErKbyouQ=" providerId="None" clId="Web-{B56CACAA-2E50-4F3C-9C1E-F00B41D89048}" dt="2025-08-06T15:10:17.449" v="344"/>
        <pc:sldMkLst>
          <pc:docMk/>
          <pc:sldMk cId="0" sldId="467"/>
        </pc:sldMkLst>
      </pc:sldChg>
      <pc:sldChg chg="del">
        <pc:chgData name="Linda Taylor" userId="AIX8KoBvJJ/wcDM9YR2JVLkpI0NCSgpyXFKErKbyouQ=" providerId="None" clId="Web-{B56CACAA-2E50-4F3C-9C1E-F00B41D89048}" dt="2025-08-06T15:10:17.433" v="343"/>
        <pc:sldMkLst>
          <pc:docMk/>
          <pc:sldMk cId="0" sldId="468"/>
        </pc:sldMkLst>
      </pc:sldChg>
      <pc:sldChg chg="del">
        <pc:chgData name="Linda Taylor" userId="AIX8KoBvJJ/wcDM9YR2JVLkpI0NCSgpyXFKErKbyouQ=" providerId="None" clId="Web-{B56CACAA-2E50-4F3C-9C1E-F00B41D89048}" dt="2025-08-06T15:10:17.433" v="342"/>
        <pc:sldMkLst>
          <pc:docMk/>
          <pc:sldMk cId="0" sldId="469"/>
        </pc:sldMkLst>
      </pc:sldChg>
      <pc:sldChg chg="del">
        <pc:chgData name="Linda Taylor" userId="AIX8KoBvJJ/wcDM9YR2JVLkpI0NCSgpyXFKErKbyouQ=" providerId="None" clId="Web-{B56CACAA-2E50-4F3C-9C1E-F00B41D89048}" dt="2025-08-06T15:10:17.433" v="341"/>
        <pc:sldMkLst>
          <pc:docMk/>
          <pc:sldMk cId="0" sldId="470"/>
        </pc:sldMkLst>
      </pc:sldChg>
      <pc:sldChg chg="del">
        <pc:chgData name="Linda Taylor" userId="AIX8KoBvJJ/wcDM9YR2JVLkpI0NCSgpyXFKErKbyouQ=" providerId="None" clId="Web-{B56CACAA-2E50-4F3C-9C1E-F00B41D89048}" dt="2025-08-06T15:10:17.433" v="340"/>
        <pc:sldMkLst>
          <pc:docMk/>
          <pc:sldMk cId="0" sldId="471"/>
        </pc:sldMkLst>
      </pc:sldChg>
      <pc:sldChg chg="del">
        <pc:chgData name="Linda Taylor" userId="AIX8KoBvJJ/wcDM9YR2JVLkpI0NCSgpyXFKErKbyouQ=" providerId="None" clId="Web-{B56CACAA-2E50-4F3C-9C1E-F00B41D89048}" dt="2025-08-06T15:10:17.433" v="339"/>
        <pc:sldMkLst>
          <pc:docMk/>
          <pc:sldMk cId="0" sldId="472"/>
        </pc:sldMkLst>
      </pc:sldChg>
      <pc:sldChg chg="del">
        <pc:chgData name="Linda Taylor" userId="AIX8KoBvJJ/wcDM9YR2JVLkpI0NCSgpyXFKErKbyouQ=" providerId="None" clId="Web-{B56CACAA-2E50-4F3C-9C1E-F00B41D89048}" dt="2025-08-06T15:08:43.410" v="303"/>
        <pc:sldMkLst>
          <pc:docMk/>
          <pc:sldMk cId="0" sldId="473"/>
        </pc:sldMkLst>
      </pc:sldChg>
      <pc:sldChg chg="del">
        <pc:chgData name="Linda Taylor" userId="AIX8KoBvJJ/wcDM9YR2JVLkpI0NCSgpyXFKErKbyouQ=" providerId="None" clId="Web-{B56CACAA-2E50-4F3C-9C1E-F00B41D89048}" dt="2025-08-06T15:08:43.394" v="302"/>
        <pc:sldMkLst>
          <pc:docMk/>
          <pc:sldMk cId="0" sldId="474"/>
        </pc:sldMkLst>
      </pc:sldChg>
      <pc:sldChg chg="del">
        <pc:chgData name="Linda Taylor" userId="AIX8KoBvJJ/wcDM9YR2JVLkpI0NCSgpyXFKErKbyouQ=" providerId="None" clId="Web-{B56CACAA-2E50-4F3C-9C1E-F00B41D89048}" dt="2025-08-06T15:08:43.394" v="301"/>
        <pc:sldMkLst>
          <pc:docMk/>
          <pc:sldMk cId="0" sldId="475"/>
        </pc:sldMkLst>
      </pc:sldChg>
      <pc:sldChg chg="del">
        <pc:chgData name="Linda Taylor" userId="AIX8KoBvJJ/wcDM9YR2JVLkpI0NCSgpyXFKErKbyouQ=" providerId="None" clId="Web-{B56CACAA-2E50-4F3C-9C1E-F00B41D89048}" dt="2025-08-06T15:08:00.112" v="300"/>
        <pc:sldMkLst>
          <pc:docMk/>
          <pc:sldMk cId="0" sldId="476"/>
        </pc:sldMkLst>
      </pc:sldChg>
      <pc:sldChg chg="del">
        <pc:chgData name="Linda Taylor" userId="AIX8KoBvJJ/wcDM9YR2JVLkpI0NCSgpyXFKErKbyouQ=" providerId="None" clId="Web-{B56CACAA-2E50-4F3C-9C1E-F00B41D89048}" dt="2025-08-06T15:08:00.112" v="299"/>
        <pc:sldMkLst>
          <pc:docMk/>
          <pc:sldMk cId="0" sldId="477"/>
        </pc:sldMkLst>
      </pc:sldChg>
      <pc:sldChg chg="del">
        <pc:chgData name="Linda Taylor" userId="AIX8KoBvJJ/wcDM9YR2JVLkpI0NCSgpyXFKErKbyouQ=" providerId="None" clId="Web-{B56CACAA-2E50-4F3C-9C1E-F00B41D89048}" dt="2025-08-06T15:08:00.097" v="298"/>
        <pc:sldMkLst>
          <pc:docMk/>
          <pc:sldMk cId="0" sldId="478"/>
        </pc:sldMkLst>
      </pc:sldChg>
      <pc:sldChg chg="del">
        <pc:chgData name="Linda Taylor" userId="AIX8KoBvJJ/wcDM9YR2JVLkpI0NCSgpyXFKErKbyouQ=" providerId="None" clId="Web-{B56CACAA-2E50-4F3C-9C1E-F00B41D89048}" dt="2025-08-06T15:08:00.097" v="297"/>
        <pc:sldMkLst>
          <pc:docMk/>
          <pc:sldMk cId="0" sldId="479"/>
        </pc:sldMkLst>
      </pc:sldChg>
      <pc:sldChg chg="modSp">
        <pc:chgData name="Linda Taylor" userId="AIX8KoBvJJ/wcDM9YR2JVLkpI0NCSgpyXFKErKbyouQ=" providerId="None" clId="Web-{B56CACAA-2E50-4F3C-9C1E-F00B41D89048}" dt="2025-08-06T15:11:18.767" v="404" actId="20577"/>
        <pc:sldMkLst>
          <pc:docMk/>
          <pc:sldMk cId="0" sldId="480"/>
        </pc:sldMkLst>
      </pc:sldChg>
      <pc:sldChg chg="modSp">
        <pc:chgData name="Linda Taylor" userId="AIX8KoBvJJ/wcDM9YR2JVLkpI0NCSgpyXFKErKbyouQ=" providerId="None" clId="Web-{B56CACAA-2E50-4F3C-9C1E-F00B41D89048}" dt="2025-08-06T15:03:28.311" v="193" actId="20577"/>
        <pc:sldMkLst>
          <pc:docMk/>
          <pc:sldMk cId="3337813628" sldId="485"/>
        </pc:sldMkLst>
      </pc:sldChg>
      <pc:sldChg chg="del">
        <pc:chgData name="Linda Taylor" userId="AIX8KoBvJJ/wcDM9YR2JVLkpI0NCSgpyXFKErKbyouQ=" providerId="None" clId="Web-{B56CACAA-2E50-4F3C-9C1E-F00B41D89048}" dt="2025-08-06T14:57:06.018" v="70"/>
        <pc:sldMkLst>
          <pc:docMk/>
          <pc:sldMk cId="3159693973" sldId="486"/>
        </pc:sldMkLst>
      </pc:sldChg>
      <pc:sldChg chg="del">
        <pc:chgData name="Linda Taylor" userId="AIX8KoBvJJ/wcDM9YR2JVLkpI0NCSgpyXFKErKbyouQ=" providerId="None" clId="Web-{B56CACAA-2E50-4F3C-9C1E-F00B41D89048}" dt="2025-08-06T14:56:36.845" v="66"/>
        <pc:sldMkLst>
          <pc:docMk/>
          <pc:sldMk cId="927940552" sldId="489"/>
        </pc:sldMkLst>
      </pc:sldChg>
      <pc:sldChg chg="del">
        <pc:chgData name="Linda Taylor" userId="AIX8KoBvJJ/wcDM9YR2JVLkpI0NCSgpyXFKErKbyouQ=" providerId="None" clId="Web-{B56CACAA-2E50-4F3C-9C1E-F00B41D89048}" dt="2025-08-06T15:00:19.619" v="103"/>
        <pc:sldMkLst>
          <pc:docMk/>
          <pc:sldMk cId="1826650417" sldId="491"/>
        </pc:sldMkLst>
      </pc:sldChg>
      <pc:sldChg chg="del">
        <pc:chgData name="Linda Taylor" userId="AIX8KoBvJJ/wcDM9YR2JVLkpI0NCSgpyXFKErKbyouQ=" providerId="None" clId="Web-{B56CACAA-2E50-4F3C-9C1E-F00B41D89048}" dt="2025-08-06T15:01:47.199" v="114"/>
        <pc:sldMkLst>
          <pc:docMk/>
          <pc:sldMk cId="2044121129" sldId="492"/>
        </pc:sldMkLst>
      </pc:sldChg>
      <pc:sldChg chg="modSp add replId">
        <pc:chgData name="Linda Taylor" userId="AIX8KoBvJJ/wcDM9YR2JVLkpI0NCSgpyXFKErKbyouQ=" providerId="None" clId="Web-{B56CACAA-2E50-4F3C-9C1E-F00B41D89048}" dt="2025-08-06T14:58:44.209" v="83" actId="20577"/>
        <pc:sldMkLst>
          <pc:docMk/>
          <pc:sldMk cId="4262015685" sldId="493"/>
        </pc:sldMkLst>
      </pc:sldChg>
      <pc:sldChg chg="add">
        <pc:chgData name="Linda Taylor" userId="AIX8KoBvJJ/wcDM9YR2JVLkpI0NCSgpyXFKErKbyouQ=" providerId="None" clId="Web-{B56CACAA-2E50-4F3C-9C1E-F00B41D89048}" dt="2025-08-06T14:59:26.570" v="85"/>
        <pc:sldMkLst>
          <pc:docMk/>
          <pc:sldMk cId="687558868" sldId="494"/>
        </pc:sldMkLst>
      </pc:sldChg>
      <pc:sldChg chg="modSp add replId">
        <pc:chgData name="Linda Taylor" userId="AIX8KoBvJJ/wcDM9YR2JVLkpI0NCSgpyXFKErKbyouQ=" providerId="None" clId="Web-{B56CACAA-2E50-4F3C-9C1E-F00B41D89048}" dt="2025-08-06T15:03:36.498" v="199" actId="20577"/>
        <pc:sldMkLst>
          <pc:docMk/>
          <pc:sldMk cId="2899559115" sldId="495"/>
        </pc:sldMkLst>
      </pc:sldChg>
      <pc:sldChg chg="modSp add">
        <pc:chgData name="Linda Taylor" userId="AIX8KoBvJJ/wcDM9YR2JVLkpI0NCSgpyXFKErKbyouQ=" providerId="None" clId="Web-{B56CACAA-2E50-4F3C-9C1E-F00B41D89048}" dt="2025-08-06T15:13:17.602" v="455" actId="20577"/>
        <pc:sldMkLst>
          <pc:docMk/>
          <pc:sldMk cId="2044121129" sldId="496"/>
        </pc:sldMkLst>
      </pc:sldChg>
      <pc:sldChg chg="add del">
        <pc:chgData name="Linda Taylor" userId="AIX8KoBvJJ/wcDM9YR2JVLkpI0NCSgpyXFKErKbyouQ=" providerId="None" clId="Web-{B56CACAA-2E50-4F3C-9C1E-F00B41D89048}" dt="2025-08-06T15:06:33.252" v="263"/>
        <pc:sldMkLst>
          <pc:docMk/>
          <pc:sldMk cId="10504253" sldId="497"/>
        </pc:sldMkLst>
      </pc:sldChg>
      <pc:sldChg chg="add">
        <pc:chgData name="Linda Taylor" userId="AIX8KoBvJJ/wcDM9YR2JVLkpI0NCSgpyXFKErKbyouQ=" providerId="None" clId="Web-{B56CACAA-2E50-4F3C-9C1E-F00B41D89048}" dt="2025-08-06T15:08:54.160" v="304"/>
        <pc:sldMkLst>
          <pc:docMk/>
          <pc:sldMk cId="2676263432" sldId="497"/>
        </pc:sldMkLst>
      </pc:sldChg>
      <pc:sldChg chg="add">
        <pc:chgData name="Linda Taylor" userId="AIX8KoBvJJ/wcDM9YR2JVLkpI0NCSgpyXFKErKbyouQ=" providerId="None" clId="Web-{B56CACAA-2E50-4F3C-9C1E-F00B41D89048}" dt="2025-08-06T15:08:54.223" v="305"/>
        <pc:sldMkLst>
          <pc:docMk/>
          <pc:sldMk cId="1708829845" sldId="498"/>
        </pc:sldMkLst>
      </pc:sldChg>
      <pc:sldChg chg="add">
        <pc:chgData name="Linda Taylor" userId="AIX8KoBvJJ/wcDM9YR2JVLkpI0NCSgpyXFKErKbyouQ=" providerId="None" clId="Web-{B56CACAA-2E50-4F3C-9C1E-F00B41D89048}" dt="2025-08-06T15:08:54.285" v="306"/>
        <pc:sldMkLst>
          <pc:docMk/>
          <pc:sldMk cId="3178265256" sldId="499"/>
        </pc:sldMkLst>
      </pc:sldChg>
    </pc:docChg>
  </pc:docChgLst>
  <pc:docChgLst>
    <pc:chgData name="Linda Taylor" userId="2ccc279f-6457-45c0-96fe-5961ec05627e" providerId="ADAL" clId="{E9C700FD-5D20-4339-8059-1AE4BF4DB5BB}"/>
    <pc:docChg chg="undo custSel addSld delSld modSld">
      <pc:chgData name="Linda Taylor" userId="2ccc279f-6457-45c0-96fe-5961ec05627e" providerId="ADAL" clId="{E9C700FD-5D20-4339-8059-1AE4BF4DB5BB}" dt="2025-08-06T15:25:23.621" v="21" actId="14100"/>
      <pc:docMkLst>
        <pc:docMk/>
      </pc:docMkLst>
      <pc:sldChg chg="addSp modSp mod">
        <pc:chgData name="Linda Taylor" userId="2ccc279f-6457-45c0-96fe-5961ec05627e" providerId="ADAL" clId="{E9C700FD-5D20-4339-8059-1AE4BF4DB5BB}" dt="2025-08-06T15:25:23.621" v="21" actId="14100"/>
        <pc:sldMkLst>
          <pc:docMk/>
          <pc:sldMk cId="0" sldId="420"/>
        </pc:sldMkLst>
      </pc:sldChg>
      <pc:sldChg chg="modSp mod">
        <pc:chgData name="Linda Taylor" userId="2ccc279f-6457-45c0-96fe-5961ec05627e" providerId="ADAL" clId="{E9C700FD-5D20-4339-8059-1AE4BF4DB5BB}" dt="2025-08-06T15:23:33.670" v="8" actId="113"/>
        <pc:sldMkLst>
          <pc:docMk/>
          <pc:sldMk cId="1047449446" sldId="487"/>
        </pc:sldMkLst>
      </pc:sldChg>
      <pc:sldChg chg="del">
        <pc:chgData name="Linda Taylor" userId="2ccc279f-6457-45c0-96fe-5961ec05627e" providerId="ADAL" clId="{E9C700FD-5D20-4339-8059-1AE4BF4DB5BB}" dt="2025-08-06T15:23:42.978" v="9" actId="47"/>
        <pc:sldMkLst>
          <pc:docMk/>
          <pc:sldMk cId="2899559115" sldId="495"/>
        </pc:sldMkLst>
      </pc:sldChg>
      <pc:sldChg chg="add">
        <pc:chgData name="Linda Taylor" userId="2ccc279f-6457-45c0-96fe-5961ec05627e" providerId="ADAL" clId="{E9C700FD-5D20-4339-8059-1AE4BF4DB5BB}" dt="2025-08-06T15:24:02.160" v="10" actId="2890"/>
        <pc:sldMkLst>
          <pc:docMk/>
          <pc:sldMk cId="2447175650" sldId="500"/>
        </pc:sldMkLst>
      </pc:sldChg>
      <pc:sldMasterChg chg="delSldLayout">
        <pc:chgData name="Linda Taylor" userId="2ccc279f-6457-45c0-96fe-5961ec05627e" providerId="ADAL" clId="{E9C700FD-5D20-4339-8059-1AE4BF4DB5BB}" dt="2025-08-06T15:23:42.978" v="9" actId="47"/>
        <pc:sldMasterMkLst>
          <pc:docMk/>
          <pc:sldMasterMk cId="0" sldId="2147483648"/>
        </pc:sldMasterMkLst>
        <pc:sldLayoutChg chg="del">
          <pc:chgData name="Linda Taylor" userId="2ccc279f-6457-45c0-96fe-5961ec05627e" providerId="ADAL" clId="{E9C700FD-5D20-4339-8059-1AE4BF4DB5BB}" dt="2025-08-06T15:23:42.978" v="9" actId="47"/>
          <pc:sldLayoutMkLst>
            <pc:docMk/>
            <pc:sldMasterMk cId="0" sldId="2147483648"/>
            <pc:sldLayoutMk cId="0" sldId="214748365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a:extLst>
            <a:ext uri="{FF2B5EF4-FFF2-40B4-BE49-F238E27FC236}">
              <a16:creationId xmlns:a16="http://schemas.microsoft.com/office/drawing/2014/main" id="{DD927CBF-4ED2-5419-C4CE-1F37965A8B35}"/>
            </a:ext>
          </a:extLst>
        </p:cNvPr>
        <p:cNvGrpSpPr/>
        <p:nvPr/>
      </p:nvGrpSpPr>
      <p:grpSpPr>
        <a:xfrm>
          <a:off x="0" y="0"/>
          <a:ext cx="0" cy="0"/>
          <a:chOff x="0" y="0"/>
          <a:chExt cx="0" cy="0"/>
        </a:xfrm>
      </p:grpSpPr>
      <p:sp>
        <p:nvSpPr>
          <p:cNvPr id="418" name="Google Shape;418;p4:notes">
            <a:extLst>
              <a:ext uri="{FF2B5EF4-FFF2-40B4-BE49-F238E27FC236}">
                <a16:creationId xmlns:a16="http://schemas.microsoft.com/office/drawing/2014/main" id="{A97B3D8C-E748-A0A6-17E3-8C434ED2F7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4:notes">
            <a:extLst>
              <a:ext uri="{FF2B5EF4-FFF2-40B4-BE49-F238E27FC236}">
                <a16:creationId xmlns:a16="http://schemas.microsoft.com/office/drawing/2014/main" id="{F162F78D-4A88-CFE2-D9C5-05779A000CE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20" name="Google Shape;420;p4:notes">
            <a:extLst>
              <a:ext uri="{FF2B5EF4-FFF2-40B4-BE49-F238E27FC236}">
                <a16:creationId xmlns:a16="http://schemas.microsoft.com/office/drawing/2014/main" id="{E996FCEC-2D40-F248-5CA0-B3E808EDD4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04391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Modular framework, “building block” approach, pick and choose the components that are relevant to your context and add components according to your country’s timeline and strategic plan to “plug and play”.</a:t>
            </a:r>
            <a:endParaRPr/>
          </a:p>
          <a:p>
            <a:pPr marL="0" lvl="0" indent="0" algn="l" rtl="0">
              <a:lnSpc>
                <a:spcPct val="100000"/>
              </a:lnSpc>
              <a:spcBef>
                <a:spcPts val="0"/>
              </a:spcBef>
              <a:spcAft>
                <a:spcPts val="0"/>
              </a:spcAft>
              <a:buSzPts val="1400"/>
              <a:buNone/>
            </a:pPr>
            <a:endParaRPr/>
          </a:p>
        </p:txBody>
      </p:sp>
      <p:sp>
        <p:nvSpPr>
          <p:cNvPr id="170" name="Google Shape;17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44746"/>
              </a:buClr>
              <a:buSzPts val="1200"/>
              <a:buFont typeface="Arial"/>
              <a:buNone/>
            </a:pPr>
            <a:r>
              <a:rPr lang="en-US" b="0" i="0">
                <a:solidFill>
                  <a:srgbClr val="444746"/>
                </a:solidFill>
                <a:latin typeface="Arial"/>
                <a:ea typeface="Arial"/>
                <a:cs typeface="Arial"/>
                <a:sym typeface="Arial"/>
              </a:rPr>
              <a:t>Countries will list out implemented solutions for their architectural components and the interoperability Layer and their benefits and challenges; we will have a poster for each component of focus (terminology services, client registry, health worker registry, drug registry, and interoperability layer) for them to use; then we will assess the commonalities and pick 3 top common challenges for the strategic planning activity.</a:t>
            </a:r>
            <a:endParaRPr/>
          </a:p>
          <a:p>
            <a:pPr marL="0" lvl="0" indent="0" algn="l" rtl="0">
              <a:lnSpc>
                <a:spcPct val="100000"/>
              </a:lnSpc>
              <a:spcBef>
                <a:spcPts val="0"/>
              </a:spcBef>
              <a:spcAft>
                <a:spcPts val="0"/>
              </a:spcAft>
              <a:buSzPts val="1400"/>
              <a:buNone/>
            </a:pPr>
            <a:endParaRPr/>
          </a:p>
        </p:txBody>
      </p:sp>
      <p:sp>
        <p:nvSpPr>
          <p:cNvPr id="198" name="Google Shape;19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is an essential need for unambiguous and consistent meaning of information across information systems.</a:t>
            </a:r>
            <a:endParaRPr/>
          </a:p>
        </p:txBody>
      </p:sp>
      <p:sp>
        <p:nvSpPr>
          <p:cNvPr id="207" name="Google Shape;20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Governance rules – which systems have access which services, added security.</a:t>
            </a:r>
            <a:endParaRPr/>
          </a:p>
          <a:p>
            <a:pPr marL="0" marR="0" lvl="0" indent="0" algn="l" rtl="0">
              <a:lnSpc>
                <a:spcPct val="100000"/>
              </a:lnSpc>
              <a:spcBef>
                <a:spcPts val="0"/>
              </a:spcBef>
              <a:spcAft>
                <a:spcPts val="0"/>
              </a:spcAft>
              <a:buClr>
                <a:schemeClr val="dk1"/>
              </a:buClr>
              <a:buSzPts val="1200"/>
              <a:buFont typeface="Calibri"/>
              <a:buNone/>
            </a:pPr>
            <a:r>
              <a:rPr lang="en-US"/>
              <a:t>Single point of entry – allows requests to be logged and routed.</a:t>
            </a:r>
            <a:endParaRPr/>
          </a:p>
          <a:p>
            <a:pPr marL="0" lvl="0" indent="0" algn="l" rtl="0">
              <a:lnSpc>
                <a:spcPct val="100000"/>
              </a:lnSpc>
              <a:spcBef>
                <a:spcPts val="0"/>
              </a:spcBef>
              <a:spcAft>
                <a:spcPts val="0"/>
              </a:spcAft>
              <a:buSzPts val="1400"/>
              <a:buNone/>
            </a:pPr>
            <a:r>
              <a:rPr lang="en-US"/>
              <a:t>Message transformation – simplifies requirements and modifications on the point of service system side.</a:t>
            </a:r>
            <a:endParaRPr/>
          </a:p>
          <a:p>
            <a:pPr marL="0" lvl="0" indent="0" algn="l" rtl="0">
              <a:lnSpc>
                <a:spcPct val="100000"/>
              </a:lnSpc>
              <a:spcBef>
                <a:spcPts val="0"/>
              </a:spcBef>
              <a:spcAft>
                <a:spcPts val="0"/>
              </a:spcAft>
              <a:buSzPts val="1400"/>
              <a:buNone/>
            </a:pPr>
            <a:endParaRPr/>
          </a:p>
        </p:txBody>
      </p:sp>
      <p:sp>
        <p:nvSpPr>
          <p:cNvPr id="221" name="Google Shape;22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where we need to be - supporting PEPFAR programs with patient care, reporting, surveillance, program monitoring and evaluation, and informed decisions and policies.</a:t>
            </a:r>
            <a:endParaRPr/>
          </a:p>
          <a:p>
            <a:pPr marL="0" lvl="0" indent="0" algn="l" rtl="0">
              <a:lnSpc>
                <a:spcPct val="100000"/>
              </a:lnSpc>
              <a:spcBef>
                <a:spcPts val="0"/>
              </a:spcBef>
              <a:spcAft>
                <a:spcPts val="0"/>
              </a:spcAft>
              <a:buSzPts val="1400"/>
              <a:buNone/>
            </a:pPr>
            <a:endParaRPr/>
          </a:p>
        </p:txBody>
      </p:sp>
      <p:sp>
        <p:nvSpPr>
          <p:cNvPr id="241" name="Google Shape;24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9"/>
        <p:cNvGrpSpPr/>
        <p:nvPr/>
      </p:nvGrpSpPr>
      <p:grpSpPr>
        <a:xfrm>
          <a:off x="0" y="0"/>
          <a:ext cx="0" cy="0"/>
          <a:chOff x="0" y="0"/>
          <a:chExt cx="0" cy="0"/>
        </a:xfrm>
      </p:grpSpPr>
      <p:sp>
        <p:nvSpPr>
          <p:cNvPr id="2440" name="Google Shape;244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r>
              <a:rPr lang="en-US" dirty="0">
                <a:solidFill>
                  <a:srgbClr val="FF0000"/>
                </a:solidFill>
              </a:rPr>
              <a:t>Slide templates to use as needed </a:t>
            </a:r>
            <a:endParaRPr lang="en-US" dirty="0"/>
          </a:p>
          <a:p>
            <a:pPr marL="0" lvl="0" indent="0" algn="l">
              <a:lnSpc>
                <a:spcPct val="100000"/>
              </a:lnSpc>
              <a:spcBef>
                <a:spcPts val="0"/>
              </a:spcBef>
              <a:spcAft>
                <a:spcPts val="0"/>
              </a:spcAft>
              <a:buSzPts val="1400"/>
              <a:buNone/>
            </a:pPr>
            <a:endParaRPr dirty="0"/>
          </a:p>
        </p:txBody>
      </p:sp>
      <p:sp>
        <p:nvSpPr>
          <p:cNvPr id="2441" name="Google Shape;24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70000"/>
              </a:lnSpc>
              <a:buNone/>
            </a:pPr>
            <a:r>
              <a:rPr lang="en-US" dirty="0">
                <a:solidFill>
                  <a:srgbClr val="FF0000"/>
                </a:solidFill>
              </a:rPr>
              <a:t>Use the three slides below (20 , 21 and 22) to prompt discussion amongst the participants.</a:t>
            </a:r>
          </a:p>
          <a:p>
            <a:pPr marL="0" indent="0">
              <a:lnSpc>
                <a:spcPct val="70000"/>
              </a:lnSpc>
              <a:buNone/>
            </a:pPr>
            <a:r>
              <a:rPr lang="en-US" dirty="0">
                <a:solidFill>
                  <a:srgbClr val="FF0000"/>
                </a:solidFill>
              </a:rPr>
              <a:t>The group should summarize key points as they will be providing feedback to the plenary after this breakout session (No more than 10 minutes of feedback!)  </a:t>
            </a:r>
            <a:endParaRPr lang="en-US" dirty="0">
              <a:solidFill>
                <a:srgbClr val="444444"/>
              </a:solidFill>
            </a:endParaRPr>
          </a:p>
          <a:p>
            <a:pPr marL="0" indent="0">
              <a:lnSpc>
                <a:spcPct val="70000"/>
              </a:lnSpc>
              <a:buNone/>
            </a:pPr>
            <a:endParaRPr lang="en-US" dirty="0">
              <a:solidFill>
                <a:srgbClr val="FF0000"/>
              </a:solidFill>
            </a:endParaRPr>
          </a:p>
          <a:p>
            <a:pPr marL="0" indent="0">
              <a:lnSpc>
                <a:spcPct val="70000"/>
              </a:lnSpc>
              <a:buNone/>
            </a:pPr>
            <a:r>
              <a:rPr lang="en-US" dirty="0">
                <a:solidFill>
                  <a:srgbClr val="FF0000"/>
                </a:solidFill>
              </a:rPr>
              <a:t>To ensure smooth and concise reporting back to the plenary:</a:t>
            </a:r>
            <a:endParaRPr lang="en-US" dirty="0">
              <a:solidFill>
                <a:srgbClr val="444444"/>
              </a:solidFill>
            </a:endParaRPr>
          </a:p>
          <a:p>
            <a:pPr marL="171450" indent="-171450">
              <a:lnSpc>
                <a:spcPct val="120000"/>
              </a:lnSpc>
              <a:spcBef>
                <a:spcPts val="1000"/>
              </a:spcBef>
            </a:pPr>
            <a:r>
              <a:rPr lang="en-US" b="1" dirty="0">
                <a:solidFill>
                  <a:srgbClr val="FF0000"/>
                </a:solidFill>
              </a:rPr>
              <a:t>Appoint a spokesperson</a:t>
            </a:r>
            <a:r>
              <a:rPr lang="en-US" dirty="0">
                <a:solidFill>
                  <a:srgbClr val="FF0000"/>
                </a:solidFill>
              </a:rPr>
              <a:t> in advance to share your group’s key points. This person should feel confident summarizing discussions clearly and keeping within the time limit (no more than 10 minutes).</a:t>
            </a:r>
            <a:endParaRPr lang="en-US" dirty="0">
              <a:solidFill>
                <a:srgbClr val="444444"/>
              </a:solidFill>
            </a:endParaRPr>
          </a:p>
          <a:p>
            <a:pPr marL="171450" indent="-171450">
              <a:lnSpc>
                <a:spcPct val="120000"/>
              </a:lnSpc>
              <a:spcBef>
                <a:spcPts val="1000"/>
              </a:spcBef>
            </a:pPr>
            <a:r>
              <a:rPr lang="en-US" b="1" dirty="0">
                <a:solidFill>
                  <a:srgbClr val="FF0000"/>
                </a:solidFill>
              </a:rPr>
              <a:t>Assign a note-taker or two</a:t>
            </a:r>
            <a:r>
              <a:rPr lang="en-US" dirty="0">
                <a:solidFill>
                  <a:srgbClr val="FF0000"/>
                </a:solidFill>
              </a:rPr>
              <a:t> at the start of the breakout to capture the main discussion points, decisions, and any action items.</a:t>
            </a:r>
            <a:endParaRPr lang="en-US" dirty="0">
              <a:solidFill>
                <a:srgbClr val="444444"/>
              </a:solidFill>
            </a:endParaRPr>
          </a:p>
          <a:p>
            <a:pPr marL="171450" indent="-171450">
              <a:lnSpc>
                <a:spcPct val="120000"/>
              </a:lnSpc>
              <a:spcBef>
                <a:spcPts val="1000"/>
              </a:spcBef>
            </a:pPr>
            <a:r>
              <a:rPr lang="en-US" b="1" dirty="0">
                <a:solidFill>
                  <a:srgbClr val="FF0000"/>
                </a:solidFill>
              </a:rPr>
              <a:t>Agree on the structure</a:t>
            </a:r>
            <a:r>
              <a:rPr lang="en-US" dirty="0">
                <a:solidFill>
                  <a:srgbClr val="FF0000"/>
                </a:solidFill>
              </a:rPr>
              <a:t> for feedback early – for example, 2–3 main themes, key challenges, and top recommendations.</a:t>
            </a:r>
            <a:endParaRPr lang="en-US" dirty="0">
              <a:solidFill>
                <a:srgbClr val="444444"/>
              </a:solidFill>
            </a:endParaRPr>
          </a:p>
          <a:p>
            <a:pPr marL="171450" indent="-171450">
              <a:lnSpc>
                <a:spcPct val="120000"/>
              </a:lnSpc>
              <a:spcBef>
                <a:spcPts val="1000"/>
              </a:spcBef>
            </a:pPr>
            <a:r>
              <a:rPr lang="en-US" b="1" dirty="0">
                <a:solidFill>
                  <a:srgbClr val="FF0000"/>
                </a:solidFill>
              </a:rPr>
              <a:t>Keep it concise and focused</a:t>
            </a:r>
            <a:r>
              <a:rPr lang="en-US" dirty="0">
                <a:solidFill>
                  <a:srgbClr val="FF0000"/>
                </a:solidFill>
              </a:rPr>
              <a:t> – highlight insights, commonalities, and differences rather than retelling the full discussio</a:t>
            </a:r>
            <a:r>
              <a:rPr lang="en-US" dirty="0"/>
              <a:t>n.</a:t>
            </a:r>
            <a:endParaRPr dirty="0"/>
          </a:p>
        </p:txBody>
      </p:sp>
      <p:sp>
        <p:nvSpPr>
          <p:cNvPr id="103" name="Google Shape;1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solidFill>
                  <a:srgbClr val="FF0000"/>
                </a:solidFill>
              </a:rPr>
              <a:t>//  2 hour session in total – at least 30 minutes introduction – 30 minutes group discussion and 60 minutes for group activity//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9DCBC-DFCA-487B-B72A-B955BEF0A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093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may not need this slide as the use cases may organically come out when discussing challenges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b="1"/>
              <a:t>Introduction to Group Activity </a:t>
            </a:r>
            <a:endParaRPr lang="en-US"/>
          </a:p>
          <a:p>
            <a:pPr marL="0" indent="0">
              <a:buNone/>
            </a:pPr>
            <a:endParaRPr lang="en-US"/>
          </a:p>
          <a:p>
            <a:pPr indent="-377190"/>
            <a:r>
              <a:rPr lang="en"/>
              <a:t>Each country team to discuss and report specific challenges related to </a:t>
            </a:r>
            <a:r>
              <a:rPr lang="en" err="1"/>
              <a:t>OpenHIE</a:t>
            </a:r>
            <a:r>
              <a:rPr lang="en"/>
              <a:t> architectural components implementation by addressing the questions on the slides or the board.</a:t>
            </a:r>
            <a:endParaRPr lang="en-US"/>
          </a:p>
          <a:p>
            <a:pPr indent="-377190"/>
            <a:r>
              <a:rPr lang="en"/>
              <a:t>Share the status of the Health Information Exchange or interoperability implementation. </a:t>
            </a:r>
            <a:endParaRPr lang="en-US"/>
          </a:p>
          <a:p>
            <a:pPr indent="-377190"/>
            <a:r>
              <a:rPr lang="en"/>
              <a:t>This information generated from this discuss can be used to address your country priorities.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9F023980-A051-AB95-1640-F2329C459305}"/>
            </a:ext>
          </a:extLst>
        </p:cNvPr>
        <p:cNvGrpSpPr/>
        <p:nvPr/>
      </p:nvGrpSpPr>
      <p:grpSpPr>
        <a:xfrm>
          <a:off x="0" y="0"/>
          <a:ext cx="0" cy="0"/>
          <a:chOff x="0" y="0"/>
          <a:chExt cx="0" cy="0"/>
        </a:xfrm>
      </p:grpSpPr>
      <p:sp>
        <p:nvSpPr>
          <p:cNvPr id="101" name="Google Shape;101;p2:notes">
            <a:extLst>
              <a:ext uri="{FF2B5EF4-FFF2-40B4-BE49-F238E27FC236}">
                <a16:creationId xmlns:a16="http://schemas.microsoft.com/office/drawing/2014/main" id="{162F36C4-C716-2F6B-58C7-984B98F0EBA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a:extLst>
              <a:ext uri="{FF2B5EF4-FFF2-40B4-BE49-F238E27FC236}">
                <a16:creationId xmlns:a16="http://schemas.microsoft.com/office/drawing/2014/main" id="{DCB4058C-603E-0789-A251-4221A4B1B56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a:extLst>
              <a:ext uri="{FF2B5EF4-FFF2-40B4-BE49-F238E27FC236}">
                <a16:creationId xmlns:a16="http://schemas.microsoft.com/office/drawing/2014/main" id="{C18F0436-842D-C047-80DA-B22C4951E66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618663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fd5af0ed0b_1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g2fd5af0ed0b_1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a:t>Systems talking to each other will get the right people the right information at the right time to optimize patient care and outcomes.</a:t>
            </a:r>
            <a:endParaRPr/>
          </a:p>
          <a:p>
            <a:pPr marL="0" lvl="0" indent="0" algn="l" rtl="0">
              <a:lnSpc>
                <a:spcPct val="100000"/>
              </a:lnSpc>
              <a:spcBef>
                <a:spcPts val="0"/>
              </a:spcBef>
              <a:spcAft>
                <a:spcPts val="0"/>
              </a:spcAft>
              <a:buSzPts val="1400"/>
              <a:buNone/>
            </a:pPr>
            <a:endParaRPr/>
          </a:p>
        </p:txBody>
      </p:sp>
      <p:sp>
        <p:nvSpPr>
          <p:cNvPr id="124" name="Google Shape;12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can be serious and even fatal consequences in health miscommunications! Systems need to “speak the same language” and information needs to mean the same thing as it travels across systems. </a:t>
            </a:r>
            <a:r>
              <a:rPr lang="en-US" b="1" i="0"/>
              <a:t>It comes down to having all the key component of HIE set up to deliver accurate data efficiently.</a:t>
            </a:r>
            <a:endParaRPr/>
          </a:p>
        </p:txBody>
      </p:sp>
      <p:sp>
        <p:nvSpPr>
          <p:cNvPr id="132" name="Google Shape;13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a:latin typeface="Arial"/>
                <a:ea typeface="Arial"/>
                <a:cs typeface="Arial"/>
                <a:sym typeface="Arial"/>
              </a:rPr>
              <a:t>In the </a:t>
            </a:r>
            <a:r>
              <a:rPr lang="en-US">
                <a:latin typeface="Arial"/>
                <a:ea typeface="Arial"/>
                <a:cs typeface="Arial"/>
                <a:sym typeface="Arial"/>
              </a:rPr>
              <a:t>fictitious</a:t>
            </a:r>
            <a:r>
              <a:rPr lang="en-US" sz="1200" b="0">
                <a:latin typeface="Arial"/>
                <a:ea typeface="Arial"/>
                <a:cs typeface="Arial"/>
                <a:sym typeface="Arial"/>
              </a:rPr>
              <a:t> country of Zima, health information systems are fully integrated, and they have a national dashboard that supports leaders and decision makers.</a:t>
            </a:r>
            <a:endParaRPr/>
          </a:p>
          <a:p>
            <a:pPr marL="0" lvl="0" indent="0" algn="l" rtl="0">
              <a:lnSpc>
                <a:spcPct val="100000"/>
              </a:lnSpc>
              <a:spcBef>
                <a:spcPts val="0"/>
              </a:spcBef>
              <a:spcAft>
                <a:spcPts val="0"/>
              </a:spcAft>
              <a:buSzPts val="1400"/>
              <a:buNone/>
            </a:pPr>
            <a:r>
              <a:rPr lang="en-US" sz="1200" b="1">
                <a:latin typeface="Arial"/>
                <a:ea typeface="Arial"/>
                <a:cs typeface="Arial"/>
                <a:sym typeface="Arial"/>
              </a:rPr>
              <a:t>What problems are being solved in these scenarios? </a:t>
            </a:r>
            <a:r>
              <a:rPr lang="en-US" sz="1200" b="0">
                <a:latin typeface="Arial"/>
                <a:ea typeface="Arial"/>
                <a:cs typeface="Arial"/>
                <a:sym typeface="Arial"/>
              </a:rPr>
              <a:t>(Ask participants this questions and let them respond.)</a:t>
            </a:r>
            <a:endParaRPr b="0">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Care coordination.</a:t>
            </a:r>
            <a:endParaRPr/>
          </a:p>
          <a:p>
            <a:pPr marL="0" lvl="0" indent="0" algn="l" rtl="0">
              <a:lnSpc>
                <a:spcPct val="100000"/>
              </a:lnSpc>
              <a:spcBef>
                <a:spcPts val="0"/>
              </a:spcBef>
              <a:spcAft>
                <a:spcPts val="0"/>
              </a:spcAft>
              <a:buSzPts val="1400"/>
              <a:buNone/>
            </a:pPr>
            <a:r>
              <a:rPr lang="en-US">
                <a:latin typeface="Arial"/>
                <a:ea typeface="Arial"/>
                <a:cs typeface="Arial"/>
                <a:sym typeface="Arial"/>
              </a:rPr>
              <a:t>Eliminate redundant testing (cost saving).</a:t>
            </a:r>
            <a:endParaRPr/>
          </a:p>
          <a:p>
            <a:pPr marL="0" lvl="0" indent="0" algn="l" rtl="0">
              <a:lnSpc>
                <a:spcPct val="100000"/>
              </a:lnSpc>
              <a:spcBef>
                <a:spcPts val="0"/>
              </a:spcBef>
              <a:spcAft>
                <a:spcPts val="0"/>
              </a:spcAft>
              <a:buSzPts val="1400"/>
              <a:buNone/>
            </a:pPr>
            <a:r>
              <a:rPr lang="en-US">
                <a:latin typeface="Arial"/>
                <a:ea typeface="Arial"/>
                <a:cs typeface="Arial"/>
                <a:sym typeface="Arial"/>
              </a:rPr>
              <a:t>No complications or hospital stays (life saving and cost saving).</a:t>
            </a:r>
            <a:endParaRPr/>
          </a:p>
          <a:p>
            <a:pPr marL="0" lvl="0" indent="0" algn="l" rtl="0">
              <a:lnSpc>
                <a:spcPct val="100000"/>
              </a:lnSpc>
              <a:spcBef>
                <a:spcPts val="0"/>
              </a:spcBef>
              <a:spcAft>
                <a:spcPts val="0"/>
              </a:spcAft>
              <a:buSzPts val="1400"/>
              <a:buNone/>
            </a:pPr>
            <a:r>
              <a:rPr lang="en-US">
                <a:latin typeface="Arial"/>
                <a:ea typeface="Arial"/>
                <a:cs typeface="Arial"/>
                <a:sym typeface="Arial"/>
              </a:rPr>
              <a:t>Outbreak detection.</a:t>
            </a:r>
            <a:endParaRPr/>
          </a:p>
          <a:p>
            <a:pPr marL="0" lvl="0" indent="0" algn="l" rtl="0">
              <a:lnSpc>
                <a:spcPct val="100000"/>
              </a:lnSpc>
              <a:spcBef>
                <a:spcPts val="0"/>
              </a:spcBef>
              <a:spcAft>
                <a:spcPts val="0"/>
              </a:spcAft>
              <a:buSzPts val="1400"/>
              <a:buNone/>
            </a:pPr>
            <a:r>
              <a:rPr lang="en-US">
                <a:latin typeface="Arial"/>
                <a:ea typeface="Arial"/>
                <a:cs typeface="Arial"/>
                <a:sym typeface="Arial"/>
              </a:rPr>
              <a:t>Specimen tracking and preservation.</a:t>
            </a:r>
            <a:endParaRPr/>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9BE6-C644-1E47-F15A-31F0A970F13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C66764-230A-C541-19E4-7E6071DAA42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8A9B7AA-43C1-8D23-7412-F5FDD8ABD59D}"/>
              </a:ext>
            </a:extLst>
          </p:cNvPr>
          <p:cNvSpPr>
            <a:spLocks noGrp="1"/>
          </p:cNvSpPr>
          <p:nvPr>
            <p:ph type="dt" sz="half" idx="10"/>
          </p:nvPr>
        </p:nvSpPr>
        <p:spPr/>
        <p:txBody>
          <a:bodyPr/>
          <a:lstStyle/>
          <a:p>
            <a:fld id="{8D5D83F1-BF6E-4A98-8153-BAC9ABDE7CE3}" type="datetimeFigureOut">
              <a:rPr lang="en-US" smtClean="0"/>
              <a:t>24-Sep-2025</a:t>
            </a:fld>
            <a:endParaRPr lang="en-US"/>
          </a:p>
        </p:txBody>
      </p:sp>
      <p:sp>
        <p:nvSpPr>
          <p:cNvPr id="5" name="Footer Placeholder 4">
            <a:extLst>
              <a:ext uri="{FF2B5EF4-FFF2-40B4-BE49-F238E27FC236}">
                <a16:creationId xmlns:a16="http://schemas.microsoft.com/office/drawing/2014/main" id="{F1CD91FF-1CE9-E2F9-9754-CCC5AAFF0BFE}"/>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C21583FB-BF01-707D-F7EA-5F47B94406D2}"/>
              </a:ext>
            </a:extLst>
          </p:cNvPr>
          <p:cNvSpPr>
            <a:spLocks noGrp="1"/>
          </p:cNvSpPr>
          <p:nvPr>
            <p:ph type="sldNum" sz="quarter" idx="12"/>
          </p:nvPr>
        </p:nvSpPr>
        <p:spPr/>
        <p:txBody>
          <a:bodyPr/>
          <a:lstStyle/>
          <a:p>
            <a:fld id="{70C12960-6E85-460F-B6E3-5B82CB31AF3D}" type="slidenum">
              <a:rPr lang="en-US" smtClean="0"/>
              <a:t>‹#›</a:t>
            </a:fld>
            <a:endParaRPr lang="en-US"/>
          </a:p>
        </p:txBody>
      </p:sp>
      <p:pic>
        <p:nvPicPr>
          <p:cNvPr id="7" name="Picture 6">
            <a:extLst>
              <a:ext uri="{FF2B5EF4-FFF2-40B4-BE49-F238E27FC236}">
                <a16:creationId xmlns:a16="http://schemas.microsoft.com/office/drawing/2014/main" id="{EAC950BD-82A8-BB8D-5759-E270FC7CC5E6}"/>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196188027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mmary 2">
  <p:cSld name="Summary 2">
    <p:bg>
      <p:bgPr>
        <a:solidFill>
          <a:schemeClr val="lt1"/>
        </a:solidFill>
        <a:effectLst/>
      </p:bgPr>
    </p:bg>
    <p:spTree>
      <p:nvGrpSpPr>
        <p:cNvPr id="1" name="Shape 17"/>
        <p:cNvGrpSpPr/>
        <p:nvPr/>
      </p:nvGrpSpPr>
      <p:grpSpPr>
        <a:xfrm>
          <a:off x="0" y="0"/>
          <a:ext cx="0" cy="0"/>
          <a:chOff x="0" y="0"/>
          <a:chExt cx="0" cy="0"/>
        </a:xfrm>
      </p:grpSpPr>
      <p:sp>
        <p:nvSpPr>
          <p:cNvPr id="23" name="Google Shape;23;p18"/>
          <p:cNvSpPr txBox="1">
            <a:spLocks noGrp="1"/>
          </p:cNvSpPr>
          <p:nvPr>
            <p:ph type="title"/>
          </p:nvPr>
        </p:nvSpPr>
        <p:spPr>
          <a:xfrm>
            <a:off x="445770" y="77156"/>
            <a:ext cx="8155200" cy="12603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3300"/>
              <a:buFont typeface="Franklin Gothic"/>
              <a:buNone/>
              <a:defRPr sz="3300" b="1" i="0">
                <a:latin typeface="Franklin Gothic"/>
                <a:ea typeface="Franklin Gothic"/>
                <a:cs typeface="Franklin Gothic"/>
                <a:sym typeface="Franklin Gothic"/>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18"/>
          <p:cNvSpPr txBox="1">
            <a:spLocks noGrp="1"/>
          </p:cNvSpPr>
          <p:nvPr>
            <p:ph type="body" idx="1"/>
          </p:nvPr>
        </p:nvSpPr>
        <p:spPr>
          <a:xfrm>
            <a:off x="2743200" y="1711506"/>
            <a:ext cx="5857800" cy="2774400"/>
          </a:xfrm>
          <a:prstGeom prst="rect">
            <a:avLst/>
          </a:prstGeom>
          <a:noFill/>
          <a:ln>
            <a:noFill/>
          </a:ln>
        </p:spPr>
        <p:txBody>
          <a:bodyPr spcFirstLastPara="1" wrap="square" lIns="0" tIns="171450" rIns="0" bIns="0" anchor="t" anchorCtr="0">
            <a:normAutofit/>
          </a:bodyPr>
          <a:lstStyle>
            <a:lvl1pPr marL="457200" lvl="0" indent="-323850" algn="l">
              <a:lnSpc>
                <a:spcPct val="90000"/>
              </a:lnSpc>
              <a:spcBef>
                <a:spcPts val="1400"/>
              </a:spcBef>
              <a:spcAft>
                <a:spcPts val="0"/>
              </a:spcAft>
              <a:buClr>
                <a:schemeClr val="dk1"/>
              </a:buClr>
              <a:buSzPts val="1500"/>
              <a:buFont typeface="Arial"/>
              <a:buChar char="•"/>
              <a:defRPr sz="1500"/>
            </a:lvl1pPr>
            <a:lvl2pPr marL="914400" lvl="1" indent="-323850" algn="l">
              <a:lnSpc>
                <a:spcPct val="90000"/>
              </a:lnSpc>
              <a:spcBef>
                <a:spcPts val="1400"/>
              </a:spcBef>
              <a:spcAft>
                <a:spcPts val="0"/>
              </a:spcAft>
              <a:buClr>
                <a:schemeClr val="dk1"/>
              </a:buClr>
              <a:buSzPts val="1500"/>
              <a:buChar char="•"/>
              <a:defRPr sz="1500"/>
            </a:lvl2pPr>
            <a:lvl3pPr marL="1371600" lvl="2" indent="-323850" algn="l">
              <a:lnSpc>
                <a:spcPct val="90000"/>
              </a:lnSpc>
              <a:spcBef>
                <a:spcPts val="1400"/>
              </a:spcBef>
              <a:spcAft>
                <a:spcPts val="0"/>
              </a:spcAft>
              <a:buClr>
                <a:schemeClr val="dk1"/>
              </a:buClr>
              <a:buSzPts val="1500"/>
              <a:buChar char="•"/>
              <a:defRPr sz="1500"/>
            </a:lvl3pPr>
            <a:lvl4pPr marL="1828800" lvl="3" indent="-323850" algn="l">
              <a:lnSpc>
                <a:spcPct val="90000"/>
              </a:lnSpc>
              <a:spcBef>
                <a:spcPts val="1400"/>
              </a:spcBef>
              <a:spcAft>
                <a:spcPts val="0"/>
              </a:spcAft>
              <a:buClr>
                <a:schemeClr val="dk1"/>
              </a:buClr>
              <a:buSzPts val="1500"/>
              <a:buChar char="•"/>
              <a:defRPr sz="1500"/>
            </a:lvl4pPr>
            <a:lvl5pPr marL="2286000" lvl="4" indent="-323850" algn="l">
              <a:lnSpc>
                <a:spcPct val="90000"/>
              </a:lnSpc>
              <a:spcBef>
                <a:spcPts val="1400"/>
              </a:spcBef>
              <a:spcAft>
                <a:spcPts val="0"/>
              </a:spcAft>
              <a:buClr>
                <a:schemeClr val="dk1"/>
              </a:buClr>
              <a:buSzPts val="1500"/>
              <a:buChar char="•"/>
              <a:defRPr sz="1500"/>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25" name="Google Shape;25;p18"/>
          <p:cNvSpPr txBox="1">
            <a:spLocks noGrp="1"/>
          </p:cNvSpPr>
          <p:nvPr>
            <p:ph type="sldNum" idx="12"/>
          </p:nvPr>
        </p:nvSpPr>
        <p:spPr>
          <a:xfrm>
            <a:off x="445770" y="4749165"/>
            <a:ext cx="392400" cy="186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latin typeface="Libre Franklin"/>
              <a:ea typeface="Libre Franklin"/>
              <a:cs typeface="Libre Franklin"/>
              <a:sym typeface="Libre Franklin"/>
            </a:endParaRPr>
          </a:p>
        </p:txBody>
      </p:sp>
      <p:sp>
        <p:nvSpPr>
          <p:cNvPr id="26" name="Google Shape;26;p18"/>
          <p:cNvSpPr txBox="1">
            <a:spLocks noGrp="1"/>
          </p:cNvSpPr>
          <p:nvPr>
            <p:ph type="dt" idx="10"/>
          </p:nvPr>
        </p:nvSpPr>
        <p:spPr>
          <a:xfrm>
            <a:off x="850236" y="4749165"/>
            <a:ext cx="984900" cy="18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5378338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46125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2">
  <p:cSld name="Two Content 2">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28650" y="274320"/>
            <a:ext cx="7886700" cy="99441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28650" y="1518586"/>
            <a:ext cx="2158796" cy="3102892"/>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accent2"/>
              </a:buClr>
              <a:buSzPts val="1800"/>
              <a:buFont typeface="Calibri"/>
              <a:buAutoNum type="arabicPeriod"/>
              <a:defRPr sz="1350">
                <a:latin typeface="Calibri"/>
                <a:ea typeface="Calibri"/>
                <a:cs typeface="Calibri"/>
                <a:sym typeface="Calibri"/>
              </a:defRPr>
            </a:lvl1pPr>
            <a:lvl2pPr marL="685800" lvl="1" indent="-257175" algn="l">
              <a:lnSpc>
                <a:spcPct val="90000"/>
              </a:lnSpc>
              <a:spcBef>
                <a:spcPts val="750"/>
              </a:spcBef>
              <a:spcAft>
                <a:spcPts val="0"/>
              </a:spcAft>
              <a:buClr>
                <a:schemeClr val="accent2"/>
              </a:buClr>
              <a:buSzPts val="1800"/>
              <a:buFont typeface="Calibri"/>
              <a:buAutoNum type="alphaLcPeriod"/>
              <a:defRPr sz="1350">
                <a:latin typeface="Calibri"/>
                <a:ea typeface="Calibri"/>
                <a:cs typeface="Calibri"/>
                <a:sym typeface="Calibri"/>
              </a:defRPr>
            </a:lvl2pPr>
            <a:lvl3pPr marL="1028700" lvl="2" indent="-257175" algn="l">
              <a:lnSpc>
                <a:spcPct val="90000"/>
              </a:lnSpc>
              <a:spcBef>
                <a:spcPts val="750"/>
              </a:spcBef>
              <a:spcAft>
                <a:spcPts val="0"/>
              </a:spcAft>
              <a:buClr>
                <a:schemeClr val="accent2"/>
              </a:buClr>
              <a:buSzPts val="1800"/>
              <a:buFont typeface="Calibri"/>
              <a:buAutoNum type="arabicParenR"/>
              <a:defRPr sz="1350">
                <a:latin typeface="Calibri"/>
                <a:ea typeface="Calibri"/>
                <a:cs typeface="Calibri"/>
                <a:sym typeface="Calibri"/>
              </a:defRPr>
            </a:lvl3pPr>
            <a:lvl4pPr marL="1371600" lvl="3" indent="-257175" algn="l">
              <a:lnSpc>
                <a:spcPct val="90000"/>
              </a:lnSpc>
              <a:spcBef>
                <a:spcPts val="750"/>
              </a:spcBef>
              <a:spcAft>
                <a:spcPts val="0"/>
              </a:spcAft>
              <a:buClr>
                <a:schemeClr val="accent2"/>
              </a:buClr>
              <a:buSzPts val="1800"/>
              <a:buFont typeface="Calibri"/>
              <a:buAutoNum type="alphaLcParenR"/>
              <a:defRPr sz="1350">
                <a:latin typeface="Calibri"/>
                <a:ea typeface="Calibri"/>
                <a:cs typeface="Calibri"/>
                <a:sym typeface="Calibri"/>
              </a:defRPr>
            </a:lvl4pPr>
            <a:lvl5pPr marL="1714500" lvl="4" indent="-257175" algn="l">
              <a:lnSpc>
                <a:spcPct val="90000"/>
              </a:lnSpc>
              <a:spcBef>
                <a:spcPts val="750"/>
              </a:spcBef>
              <a:spcAft>
                <a:spcPts val="0"/>
              </a:spcAft>
              <a:buClr>
                <a:schemeClr val="accent2"/>
              </a:buClr>
              <a:buSzPts val="1800"/>
              <a:buFont typeface="Noto Sans Symbols"/>
              <a:buChar char="▪"/>
              <a:defRPr sz="1350">
                <a:latin typeface="Calibri"/>
                <a:ea typeface="Calibri"/>
                <a:cs typeface="Calibri"/>
                <a:sym typeface="Calibri"/>
              </a:defRPr>
            </a:lvl5pPr>
            <a:lvl6pPr marL="2057400" lvl="5" indent="-257175" algn="l">
              <a:lnSpc>
                <a:spcPct val="90000"/>
              </a:lnSpc>
              <a:spcBef>
                <a:spcPts val="750"/>
              </a:spcBef>
              <a:spcAft>
                <a:spcPts val="0"/>
              </a:spcAft>
              <a:buClr>
                <a:schemeClr val="lt1"/>
              </a:buClr>
              <a:buSzPts val="1800"/>
              <a:buChar char="•"/>
              <a:defRPr/>
            </a:lvl6pPr>
            <a:lvl7pPr marL="2400300" lvl="6" indent="-257175" algn="l">
              <a:lnSpc>
                <a:spcPct val="90000"/>
              </a:lnSpc>
              <a:spcBef>
                <a:spcPts val="375"/>
              </a:spcBef>
              <a:spcAft>
                <a:spcPts val="0"/>
              </a:spcAft>
              <a:buClr>
                <a:schemeClr val="lt1"/>
              </a:buClr>
              <a:buSzPts val="1800"/>
              <a:buChar char="•"/>
              <a:defRPr/>
            </a:lvl7pPr>
            <a:lvl8pPr marL="2743200" lvl="7" indent="-257175" algn="l">
              <a:lnSpc>
                <a:spcPct val="90000"/>
              </a:lnSpc>
              <a:spcBef>
                <a:spcPts val="375"/>
              </a:spcBef>
              <a:spcAft>
                <a:spcPts val="0"/>
              </a:spcAft>
              <a:buClr>
                <a:schemeClr val="lt1"/>
              </a:buClr>
              <a:buSzPts val="1800"/>
              <a:buChar char="•"/>
              <a:defRPr/>
            </a:lvl8pPr>
            <a:lvl9pPr marL="3086100" lvl="8" indent="-257175" algn="l">
              <a:lnSpc>
                <a:spcPct val="90000"/>
              </a:lnSpc>
              <a:spcBef>
                <a:spcPts val="375"/>
              </a:spcBef>
              <a:spcAft>
                <a:spcPts val="0"/>
              </a:spcAft>
              <a:buClr>
                <a:schemeClr val="lt1"/>
              </a:buClr>
              <a:buSzPts val="1800"/>
              <a:buChar char="•"/>
              <a:defRPr/>
            </a:lvl9pPr>
          </a:lstStyle>
          <a:p>
            <a:endParaRPr/>
          </a:p>
        </p:txBody>
      </p:sp>
      <p:sp>
        <p:nvSpPr>
          <p:cNvPr id="23" name="Google Shape;23;p3"/>
          <p:cNvSpPr txBox="1">
            <a:spLocks noGrp="1"/>
          </p:cNvSpPr>
          <p:nvPr>
            <p:ph type="body" idx="2"/>
          </p:nvPr>
        </p:nvSpPr>
        <p:spPr>
          <a:xfrm>
            <a:off x="4844846" y="1518585"/>
            <a:ext cx="3670505" cy="3102892"/>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accent2"/>
              </a:buClr>
              <a:buSzPts val="1800"/>
              <a:buFont typeface="Noto Sans Symbols"/>
              <a:buNone/>
              <a:defRPr sz="1350">
                <a:latin typeface="Calibri"/>
                <a:ea typeface="Calibri"/>
                <a:cs typeface="Calibri"/>
                <a:sym typeface="Calibri"/>
              </a:defRPr>
            </a:lvl1pPr>
            <a:lvl2pPr marL="685800" lvl="1" indent="-257175" algn="l">
              <a:lnSpc>
                <a:spcPct val="90000"/>
              </a:lnSpc>
              <a:spcBef>
                <a:spcPts val="750"/>
              </a:spcBef>
              <a:spcAft>
                <a:spcPts val="0"/>
              </a:spcAft>
              <a:buClr>
                <a:schemeClr val="accent2"/>
              </a:buClr>
              <a:buSzPts val="1800"/>
              <a:buFont typeface="Noto Sans Symbols"/>
              <a:buChar char="▪"/>
              <a:defRPr sz="1350">
                <a:latin typeface="Calibri"/>
                <a:ea typeface="Calibri"/>
                <a:cs typeface="Calibri"/>
                <a:sym typeface="Calibri"/>
              </a:defRPr>
            </a:lvl2pPr>
            <a:lvl3pPr marL="1028700" lvl="2" indent="-257175" algn="l">
              <a:lnSpc>
                <a:spcPct val="90000"/>
              </a:lnSpc>
              <a:spcBef>
                <a:spcPts val="750"/>
              </a:spcBef>
              <a:spcAft>
                <a:spcPts val="0"/>
              </a:spcAft>
              <a:buClr>
                <a:schemeClr val="accent2"/>
              </a:buClr>
              <a:buSzPts val="1800"/>
              <a:buFont typeface="Noto Sans Symbols"/>
              <a:buChar char="▪"/>
              <a:defRPr sz="1350">
                <a:latin typeface="Calibri"/>
                <a:ea typeface="Calibri"/>
                <a:cs typeface="Calibri"/>
                <a:sym typeface="Calibri"/>
              </a:defRPr>
            </a:lvl3pPr>
            <a:lvl4pPr marL="1371600" lvl="3" indent="-257175" algn="l">
              <a:lnSpc>
                <a:spcPct val="90000"/>
              </a:lnSpc>
              <a:spcBef>
                <a:spcPts val="750"/>
              </a:spcBef>
              <a:spcAft>
                <a:spcPts val="0"/>
              </a:spcAft>
              <a:buClr>
                <a:schemeClr val="accent2"/>
              </a:buClr>
              <a:buSzPts val="1800"/>
              <a:buFont typeface="Noto Sans Symbols"/>
              <a:buChar char="▪"/>
              <a:defRPr sz="1350">
                <a:latin typeface="Calibri"/>
                <a:ea typeface="Calibri"/>
                <a:cs typeface="Calibri"/>
                <a:sym typeface="Calibri"/>
              </a:defRPr>
            </a:lvl4pPr>
            <a:lvl5pPr marL="1714500" lvl="4" indent="-257175" algn="l">
              <a:lnSpc>
                <a:spcPct val="90000"/>
              </a:lnSpc>
              <a:spcBef>
                <a:spcPts val="750"/>
              </a:spcBef>
              <a:spcAft>
                <a:spcPts val="0"/>
              </a:spcAft>
              <a:buClr>
                <a:schemeClr val="accent2"/>
              </a:buClr>
              <a:buSzPts val="1800"/>
              <a:buFont typeface="Noto Sans Symbols"/>
              <a:buChar char="▪"/>
              <a:defRPr sz="1350">
                <a:latin typeface="Calibri"/>
                <a:ea typeface="Calibri"/>
                <a:cs typeface="Calibri"/>
                <a:sym typeface="Calibri"/>
              </a:defRPr>
            </a:lvl5pPr>
            <a:lvl6pPr marL="2057400" lvl="5" indent="-257175" algn="l">
              <a:lnSpc>
                <a:spcPct val="90000"/>
              </a:lnSpc>
              <a:spcBef>
                <a:spcPts val="750"/>
              </a:spcBef>
              <a:spcAft>
                <a:spcPts val="0"/>
              </a:spcAft>
              <a:buClr>
                <a:schemeClr val="lt1"/>
              </a:buClr>
              <a:buSzPts val="1800"/>
              <a:buChar char="•"/>
              <a:defRPr/>
            </a:lvl6pPr>
            <a:lvl7pPr marL="2400300" lvl="6" indent="-257175" algn="l">
              <a:lnSpc>
                <a:spcPct val="90000"/>
              </a:lnSpc>
              <a:spcBef>
                <a:spcPts val="375"/>
              </a:spcBef>
              <a:spcAft>
                <a:spcPts val="0"/>
              </a:spcAft>
              <a:buClr>
                <a:schemeClr val="lt1"/>
              </a:buClr>
              <a:buSzPts val="1800"/>
              <a:buChar char="•"/>
              <a:defRPr/>
            </a:lvl7pPr>
            <a:lvl8pPr marL="2743200" lvl="7" indent="-257175" algn="l">
              <a:lnSpc>
                <a:spcPct val="90000"/>
              </a:lnSpc>
              <a:spcBef>
                <a:spcPts val="375"/>
              </a:spcBef>
              <a:spcAft>
                <a:spcPts val="0"/>
              </a:spcAft>
              <a:buClr>
                <a:schemeClr val="lt1"/>
              </a:buClr>
              <a:buSzPts val="1800"/>
              <a:buChar char="•"/>
              <a:defRPr/>
            </a:lvl8pPr>
            <a:lvl9pPr marL="3086100" lvl="8" indent="-257175" algn="l">
              <a:lnSpc>
                <a:spcPct val="90000"/>
              </a:lnSpc>
              <a:spcBef>
                <a:spcPts val="375"/>
              </a:spcBef>
              <a:spcAft>
                <a:spcPts val="0"/>
              </a:spcAft>
              <a:buClr>
                <a:schemeClr val="lt1"/>
              </a:buClr>
              <a:buSzPts val="1800"/>
              <a:buChar char="•"/>
              <a:defRPr/>
            </a:lvl9pPr>
          </a:lstStyle>
          <a:p>
            <a:endParaRPr/>
          </a:p>
        </p:txBody>
      </p:sp>
      <p:sp>
        <p:nvSpPr>
          <p:cNvPr id="24" name="Google Shape;24;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1716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7F85-E3EF-B4CE-CBAD-69680E047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B086D-CAE8-5795-DEF3-BE4E3AB38A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F060D-5BAC-F389-9CF8-B5079508685E}"/>
              </a:ext>
            </a:extLst>
          </p:cNvPr>
          <p:cNvSpPr>
            <a:spLocks noGrp="1"/>
          </p:cNvSpPr>
          <p:nvPr>
            <p:ph type="dt" sz="half" idx="10"/>
          </p:nvPr>
        </p:nvSpPr>
        <p:spPr/>
        <p:txBody>
          <a:bodyPr/>
          <a:lstStyle/>
          <a:p>
            <a:fld id="{BA576E92-E5C8-4FF8-B2BE-A516F6A1724E}" type="datetimeFigureOut">
              <a:rPr lang="en-US" smtClean="0"/>
              <a:t>24-Sep-2025</a:t>
            </a:fld>
            <a:endParaRPr lang="en-US"/>
          </a:p>
        </p:txBody>
      </p:sp>
      <p:sp>
        <p:nvSpPr>
          <p:cNvPr id="5" name="Footer Placeholder 4">
            <a:extLst>
              <a:ext uri="{FF2B5EF4-FFF2-40B4-BE49-F238E27FC236}">
                <a16:creationId xmlns:a16="http://schemas.microsoft.com/office/drawing/2014/main" id="{CB8E6C4E-D0AE-9885-8505-93AB9D9C756D}"/>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E4130554-E6C5-2EAF-999D-5C602FB0BB26}"/>
              </a:ext>
            </a:extLst>
          </p:cNvPr>
          <p:cNvSpPr>
            <a:spLocks noGrp="1"/>
          </p:cNvSpPr>
          <p:nvPr>
            <p:ph type="sldNum" sz="quarter" idx="12"/>
          </p:nvPr>
        </p:nvSpPr>
        <p:spPr/>
        <p:txBody>
          <a:bodyPr/>
          <a:lstStyle/>
          <a:p>
            <a:fld id="{70C12960-6E85-460F-B6E3-5B82CB31AF3D}" type="slidenum">
              <a:rPr lang="en-US" smtClean="0"/>
              <a:t>‹#›</a:t>
            </a:fld>
            <a:endParaRPr lang="en-US"/>
          </a:p>
        </p:txBody>
      </p:sp>
      <p:pic>
        <p:nvPicPr>
          <p:cNvPr id="7" name="Picture 6">
            <a:extLst>
              <a:ext uri="{FF2B5EF4-FFF2-40B4-BE49-F238E27FC236}">
                <a16:creationId xmlns:a16="http://schemas.microsoft.com/office/drawing/2014/main" id="{83C1F85A-E6CC-9ACF-FFF3-26DA23BC561F}"/>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2468757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87FA-52CD-7D9C-228C-6A00D0B87CC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7C57D37-EB46-08CE-8E47-C0706D3E432F}"/>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1BD331-2D48-78E4-B7F4-22AED0A677A8}"/>
              </a:ext>
            </a:extLst>
          </p:cNvPr>
          <p:cNvSpPr>
            <a:spLocks noGrp="1"/>
          </p:cNvSpPr>
          <p:nvPr>
            <p:ph type="dt" sz="half" idx="10"/>
          </p:nvPr>
        </p:nvSpPr>
        <p:spPr/>
        <p:txBody>
          <a:bodyPr/>
          <a:lstStyle/>
          <a:p>
            <a:fld id="{06DDB232-C681-46A2-B21F-2BD21E9CA134}" type="datetimeFigureOut">
              <a:rPr lang="en-US" smtClean="0"/>
              <a:t>24-Sep-2025</a:t>
            </a:fld>
            <a:endParaRPr lang="en-US"/>
          </a:p>
        </p:txBody>
      </p:sp>
      <p:sp>
        <p:nvSpPr>
          <p:cNvPr id="5" name="Footer Placeholder 4">
            <a:extLst>
              <a:ext uri="{FF2B5EF4-FFF2-40B4-BE49-F238E27FC236}">
                <a16:creationId xmlns:a16="http://schemas.microsoft.com/office/drawing/2014/main" id="{120F8387-5219-08F0-8708-C4AE5A5187C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5FF3C93E-A819-7BE2-381C-A24A1E86F416}"/>
              </a:ext>
            </a:extLst>
          </p:cNvPr>
          <p:cNvSpPr>
            <a:spLocks noGrp="1"/>
          </p:cNvSpPr>
          <p:nvPr>
            <p:ph type="sldNum" sz="quarter" idx="12"/>
          </p:nvPr>
        </p:nvSpPr>
        <p:spPr/>
        <p:txBody>
          <a:bodyPr/>
          <a:lstStyle/>
          <a:p>
            <a:fld id="{70C12960-6E85-460F-B6E3-5B82CB31AF3D}" type="slidenum">
              <a:rPr lang="en-US" smtClean="0"/>
              <a:t>‹#›</a:t>
            </a:fld>
            <a:endParaRPr lang="en-US"/>
          </a:p>
        </p:txBody>
      </p:sp>
      <p:pic>
        <p:nvPicPr>
          <p:cNvPr id="7" name="Picture 6">
            <a:extLst>
              <a:ext uri="{FF2B5EF4-FFF2-40B4-BE49-F238E27FC236}">
                <a16:creationId xmlns:a16="http://schemas.microsoft.com/office/drawing/2014/main" id="{88A59788-BC95-7B10-AABF-1C5981343545}"/>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88998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0716-7F73-80C6-2EDF-990DC41CF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2556E3-085C-4418-8B21-21ED955AFEB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8E0A8D-1420-902F-14D2-C210B7AE08B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CD3758-9DF7-6B47-A4E3-5B4D047E8EDC}"/>
              </a:ext>
            </a:extLst>
          </p:cNvPr>
          <p:cNvSpPr>
            <a:spLocks noGrp="1"/>
          </p:cNvSpPr>
          <p:nvPr>
            <p:ph type="dt" sz="half" idx="10"/>
          </p:nvPr>
        </p:nvSpPr>
        <p:spPr/>
        <p:txBody>
          <a:bodyPr/>
          <a:lstStyle/>
          <a:p>
            <a:fld id="{30ABE26E-66F9-4E5F-9E07-CA7CDB200281}" type="datetimeFigureOut">
              <a:rPr lang="en-US" smtClean="0"/>
              <a:t>24-Sep-2025</a:t>
            </a:fld>
            <a:endParaRPr lang="en-US"/>
          </a:p>
        </p:txBody>
      </p:sp>
      <p:sp>
        <p:nvSpPr>
          <p:cNvPr id="6" name="Footer Placeholder 5">
            <a:extLst>
              <a:ext uri="{FF2B5EF4-FFF2-40B4-BE49-F238E27FC236}">
                <a16:creationId xmlns:a16="http://schemas.microsoft.com/office/drawing/2014/main" id="{539DB1E2-6C5D-A1F1-4295-D65A9136EE5F}"/>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D1CBAB86-C786-E00D-ACF6-2A5AED8060B4}"/>
              </a:ext>
            </a:extLst>
          </p:cNvPr>
          <p:cNvSpPr>
            <a:spLocks noGrp="1"/>
          </p:cNvSpPr>
          <p:nvPr>
            <p:ph type="sldNum" sz="quarter" idx="12"/>
          </p:nvPr>
        </p:nvSpPr>
        <p:spPr/>
        <p:txBody>
          <a:bodyPr/>
          <a:lstStyle/>
          <a:p>
            <a:fld id="{70C12960-6E85-460F-B6E3-5B82CB31AF3D}" type="slidenum">
              <a:rPr lang="en-US" smtClean="0"/>
              <a:t>‹#›</a:t>
            </a:fld>
            <a:endParaRPr lang="en-US"/>
          </a:p>
        </p:txBody>
      </p:sp>
      <p:pic>
        <p:nvPicPr>
          <p:cNvPr id="8" name="Picture 7">
            <a:extLst>
              <a:ext uri="{FF2B5EF4-FFF2-40B4-BE49-F238E27FC236}">
                <a16:creationId xmlns:a16="http://schemas.microsoft.com/office/drawing/2014/main" id="{D1BBA06C-55AF-715A-6933-D0E1E01C0268}"/>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85949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128B-BD20-8395-07F5-D86B3EF889D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2E6-1467-4207-46A4-01F86D8EF01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94719FB-8F53-839E-E2D8-B1191D68143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B60A3D-7E89-4341-A89E-ECDF5C19CFF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E7950E4-B7B4-8E4D-1400-9F2243C98E5B}"/>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BB6DB8-12BF-2F34-1D75-DB6775AF72AE}"/>
              </a:ext>
            </a:extLst>
          </p:cNvPr>
          <p:cNvSpPr>
            <a:spLocks noGrp="1"/>
          </p:cNvSpPr>
          <p:nvPr>
            <p:ph type="dt" sz="half" idx="10"/>
          </p:nvPr>
        </p:nvSpPr>
        <p:spPr/>
        <p:txBody>
          <a:bodyPr/>
          <a:lstStyle/>
          <a:p>
            <a:fld id="{85A1A01C-F286-49E7-998E-3D5BB613F99A}" type="datetimeFigureOut">
              <a:rPr lang="en-US" smtClean="0"/>
              <a:t>24-Sep-2025</a:t>
            </a:fld>
            <a:endParaRPr lang="en-US"/>
          </a:p>
        </p:txBody>
      </p:sp>
      <p:sp>
        <p:nvSpPr>
          <p:cNvPr id="8" name="Footer Placeholder 7">
            <a:extLst>
              <a:ext uri="{FF2B5EF4-FFF2-40B4-BE49-F238E27FC236}">
                <a16:creationId xmlns:a16="http://schemas.microsoft.com/office/drawing/2014/main" id="{E7C935BB-90CE-7050-E4C0-4DD125362D3B}"/>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A0097BDB-A046-AD2D-E7FB-3CAE66B9EDB9}"/>
              </a:ext>
            </a:extLst>
          </p:cNvPr>
          <p:cNvSpPr>
            <a:spLocks noGrp="1"/>
          </p:cNvSpPr>
          <p:nvPr>
            <p:ph type="sldNum" sz="quarter" idx="12"/>
          </p:nvPr>
        </p:nvSpPr>
        <p:spPr/>
        <p:txBody>
          <a:bodyPr/>
          <a:lstStyle/>
          <a:p>
            <a:fld id="{70C12960-6E85-460F-B6E3-5B82CB31AF3D}" type="slidenum">
              <a:rPr lang="en-US" smtClean="0"/>
              <a:t>‹#›</a:t>
            </a:fld>
            <a:endParaRPr lang="en-US"/>
          </a:p>
        </p:txBody>
      </p:sp>
      <p:pic>
        <p:nvPicPr>
          <p:cNvPr id="10" name="Picture 9">
            <a:extLst>
              <a:ext uri="{FF2B5EF4-FFF2-40B4-BE49-F238E27FC236}">
                <a16:creationId xmlns:a16="http://schemas.microsoft.com/office/drawing/2014/main" id="{F86C6A6A-2980-A677-5F75-BF1BD29E4161}"/>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3752398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08EB-8A36-A64E-E31A-7640FD3245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B8D530-0937-2440-1433-B5E8A508E793}"/>
              </a:ext>
            </a:extLst>
          </p:cNvPr>
          <p:cNvSpPr>
            <a:spLocks noGrp="1"/>
          </p:cNvSpPr>
          <p:nvPr>
            <p:ph type="dt" sz="half" idx="10"/>
          </p:nvPr>
        </p:nvSpPr>
        <p:spPr/>
        <p:txBody>
          <a:bodyPr/>
          <a:lstStyle/>
          <a:p>
            <a:fld id="{B7CC2C0A-F771-42D9-AAB0-90C3A2B0FEAD}" type="datetimeFigureOut">
              <a:rPr lang="en-US" smtClean="0"/>
              <a:t>24-Sep-2025</a:t>
            </a:fld>
            <a:endParaRPr lang="en-US"/>
          </a:p>
        </p:txBody>
      </p:sp>
      <p:sp>
        <p:nvSpPr>
          <p:cNvPr id="4" name="Footer Placeholder 3">
            <a:extLst>
              <a:ext uri="{FF2B5EF4-FFF2-40B4-BE49-F238E27FC236}">
                <a16:creationId xmlns:a16="http://schemas.microsoft.com/office/drawing/2014/main" id="{038F1A77-A2E0-4A5C-40CB-87D2413381C1}"/>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359DE620-1DDE-EBD9-3AA1-E7F66EE20363}"/>
              </a:ext>
            </a:extLst>
          </p:cNvPr>
          <p:cNvSpPr>
            <a:spLocks noGrp="1"/>
          </p:cNvSpPr>
          <p:nvPr>
            <p:ph type="sldNum" sz="quarter" idx="12"/>
          </p:nvPr>
        </p:nvSpPr>
        <p:spPr/>
        <p:txBody>
          <a:bodyPr/>
          <a:lstStyle/>
          <a:p>
            <a:fld id="{70C12960-6E85-460F-B6E3-5B82CB31AF3D}" type="slidenum">
              <a:rPr lang="en-US" smtClean="0"/>
              <a:t>‹#›</a:t>
            </a:fld>
            <a:endParaRPr lang="en-US"/>
          </a:p>
        </p:txBody>
      </p:sp>
      <p:pic>
        <p:nvPicPr>
          <p:cNvPr id="6" name="Picture 5">
            <a:extLst>
              <a:ext uri="{FF2B5EF4-FFF2-40B4-BE49-F238E27FC236}">
                <a16:creationId xmlns:a16="http://schemas.microsoft.com/office/drawing/2014/main" id="{2D154034-322D-B468-2C6B-F0E738D45E32}"/>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50755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A7852F-FAA5-0A60-9D26-E92DB35BBA00}"/>
              </a:ext>
            </a:extLst>
          </p:cNvPr>
          <p:cNvSpPr>
            <a:spLocks noGrp="1"/>
          </p:cNvSpPr>
          <p:nvPr>
            <p:ph type="dt" sz="half" idx="10"/>
          </p:nvPr>
        </p:nvSpPr>
        <p:spPr/>
        <p:txBody>
          <a:bodyPr/>
          <a:lstStyle/>
          <a:p>
            <a:fld id="{2CA2A270-409D-4410-9649-B7481576446C}" type="datetimeFigureOut">
              <a:rPr lang="en-US" smtClean="0"/>
              <a:t>24-Sep-2025</a:t>
            </a:fld>
            <a:endParaRPr lang="en-US"/>
          </a:p>
        </p:txBody>
      </p:sp>
      <p:sp>
        <p:nvSpPr>
          <p:cNvPr id="3" name="Footer Placeholder 2">
            <a:extLst>
              <a:ext uri="{FF2B5EF4-FFF2-40B4-BE49-F238E27FC236}">
                <a16:creationId xmlns:a16="http://schemas.microsoft.com/office/drawing/2014/main" id="{1641ABAF-A81F-A999-6179-E92255FD8358}"/>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D11F70BA-913B-ADA7-D5F5-885755E62927}"/>
              </a:ext>
            </a:extLst>
          </p:cNvPr>
          <p:cNvSpPr>
            <a:spLocks noGrp="1"/>
          </p:cNvSpPr>
          <p:nvPr>
            <p:ph type="sldNum" sz="quarter" idx="12"/>
          </p:nvPr>
        </p:nvSpPr>
        <p:spPr/>
        <p:txBody>
          <a:bodyPr/>
          <a:lstStyle/>
          <a:p>
            <a:fld id="{70C12960-6E85-460F-B6E3-5B82CB31AF3D}" type="slidenum">
              <a:rPr lang="en-US" smtClean="0"/>
              <a:t>‹#›</a:t>
            </a:fld>
            <a:endParaRPr lang="en-US"/>
          </a:p>
        </p:txBody>
      </p:sp>
      <p:pic>
        <p:nvPicPr>
          <p:cNvPr id="5" name="Picture 4">
            <a:extLst>
              <a:ext uri="{FF2B5EF4-FFF2-40B4-BE49-F238E27FC236}">
                <a16:creationId xmlns:a16="http://schemas.microsoft.com/office/drawing/2014/main" id="{285464A4-7276-4E74-2E0C-2C3EB8D8DAFC}"/>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198241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7B18-253F-0218-B2EF-B422040E871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58EC41D-5516-E3C7-1BCB-58D165811A5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864A2F-38E8-CC0C-13BD-B2F72CC7324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271A8C1-7B13-3E65-729E-AFD6941ABA69}"/>
              </a:ext>
            </a:extLst>
          </p:cNvPr>
          <p:cNvSpPr>
            <a:spLocks noGrp="1"/>
          </p:cNvSpPr>
          <p:nvPr>
            <p:ph type="dt" sz="half" idx="10"/>
          </p:nvPr>
        </p:nvSpPr>
        <p:spPr/>
        <p:txBody>
          <a:bodyPr/>
          <a:lstStyle/>
          <a:p>
            <a:fld id="{42200AA3-798A-4433-8927-6E115914B6EF}" type="datetimeFigureOut">
              <a:rPr lang="en-US" smtClean="0"/>
              <a:t>24-Sep-2025</a:t>
            </a:fld>
            <a:endParaRPr lang="en-US"/>
          </a:p>
        </p:txBody>
      </p:sp>
      <p:sp>
        <p:nvSpPr>
          <p:cNvPr id="6" name="Footer Placeholder 5">
            <a:extLst>
              <a:ext uri="{FF2B5EF4-FFF2-40B4-BE49-F238E27FC236}">
                <a16:creationId xmlns:a16="http://schemas.microsoft.com/office/drawing/2014/main" id="{45B0FD92-282C-11EB-3F25-EAEAB3C75048}"/>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EA3F1043-B05F-8A06-4A12-EDF4DEDC89E3}"/>
              </a:ext>
            </a:extLst>
          </p:cNvPr>
          <p:cNvSpPr>
            <a:spLocks noGrp="1"/>
          </p:cNvSpPr>
          <p:nvPr>
            <p:ph type="sldNum" sz="quarter" idx="12"/>
          </p:nvPr>
        </p:nvSpPr>
        <p:spPr/>
        <p:txBody>
          <a:bodyPr/>
          <a:lstStyle/>
          <a:p>
            <a:fld id="{70C12960-6E85-460F-B6E3-5B82CB31AF3D}" type="slidenum">
              <a:rPr lang="en-US" smtClean="0"/>
              <a:t>‹#›</a:t>
            </a:fld>
            <a:endParaRPr lang="en-US"/>
          </a:p>
        </p:txBody>
      </p:sp>
      <p:pic>
        <p:nvPicPr>
          <p:cNvPr id="8" name="Picture 7">
            <a:extLst>
              <a:ext uri="{FF2B5EF4-FFF2-40B4-BE49-F238E27FC236}">
                <a16:creationId xmlns:a16="http://schemas.microsoft.com/office/drawing/2014/main" id="{67E44127-AC8C-2438-DEE6-5BAB734F2F7B}"/>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1422783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D97F-7B0D-736D-B3FC-DC060995038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3EF7B4D-C7D7-4E39-2FE2-0E500881C26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B649369-3C81-5BF0-9CDD-523C0159A42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2C96D15-1BEB-0610-AAEA-DA8C065BA298}"/>
              </a:ext>
            </a:extLst>
          </p:cNvPr>
          <p:cNvSpPr>
            <a:spLocks noGrp="1"/>
          </p:cNvSpPr>
          <p:nvPr>
            <p:ph type="dt" sz="half" idx="10"/>
          </p:nvPr>
        </p:nvSpPr>
        <p:spPr/>
        <p:txBody>
          <a:bodyPr/>
          <a:lstStyle/>
          <a:p>
            <a:fld id="{36322871-0F85-43DC-99D7-CA8E7437E2EC}" type="datetimeFigureOut">
              <a:rPr lang="en-US" smtClean="0"/>
              <a:t>24-Sep-2025</a:t>
            </a:fld>
            <a:endParaRPr lang="en-US"/>
          </a:p>
        </p:txBody>
      </p:sp>
      <p:sp>
        <p:nvSpPr>
          <p:cNvPr id="6" name="Footer Placeholder 5">
            <a:extLst>
              <a:ext uri="{FF2B5EF4-FFF2-40B4-BE49-F238E27FC236}">
                <a16:creationId xmlns:a16="http://schemas.microsoft.com/office/drawing/2014/main" id="{621210AB-FFA9-A6B3-3D80-A4BF7B3B891E}"/>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14A75E5B-0401-2AB9-8BAE-B6DF0B93F1EC}"/>
              </a:ext>
            </a:extLst>
          </p:cNvPr>
          <p:cNvSpPr>
            <a:spLocks noGrp="1"/>
          </p:cNvSpPr>
          <p:nvPr>
            <p:ph type="sldNum" sz="quarter" idx="12"/>
          </p:nvPr>
        </p:nvSpPr>
        <p:spPr/>
        <p:txBody>
          <a:bodyPr/>
          <a:lstStyle/>
          <a:p>
            <a:fld id="{70C12960-6E85-460F-B6E3-5B82CB31AF3D}" type="slidenum">
              <a:rPr lang="en-US" smtClean="0"/>
              <a:t>‹#›</a:t>
            </a:fld>
            <a:endParaRPr lang="en-US"/>
          </a:p>
        </p:txBody>
      </p:sp>
      <p:pic>
        <p:nvPicPr>
          <p:cNvPr id="8" name="Picture 7">
            <a:extLst>
              <a:ext uri="{FF2B5EF4-FFF2-40B4-BE49-F238E27FC236}">
                <a16:creationId xmlns:a16="http://schemas.microsoft.com/office/drawing/2014/main" id="{D654C795-D221-5B51-77F3-B655826DA370}"/>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436478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806B-7E4C-BA8A-DF65-214490F03A3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9A9CA0-B4C0-2BB5-4D3A-1049B2E3F69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523B1-843D-9FC5-C2B4-9A9C9BA696A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E857DF4D-D974-434D-9D64-40B7405DF5F0}" type="datetimeFigureOut">
              <a:rPr lang="en-US" smtClean="0"/>
              <a:t>24-Sep-2025</a:t>
            </a:fld>
            <a:endParaRPr lang="en-US"/>
          </a:p>
        </p:txBody>
      </p:sp>
      <p:sp>
        <p:nvSpPr>
          <p:cNvPr id="5" name="Footer Placeholder 4">
            <a:extLst>
              <a:ext uri="{FF2B5EF4-FFF2-40B4-BE49-F238E27FC236}">
                <a16:creationId xmlns:a16="http://schemas.microsoft.com/office/drawing/2014/main" id="{87E2F8A1-416D-D203-FFAA-A19F6025C98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r>
              <a:rPr lang="en-US"/>
              <a:t>
              </a:t>
            </a:r>
          </a:p>
        </p:txBody>
      </p:sp>
      <p:sp>
        <p:nvSpPr>
          <p:cNvPr id="6" name="Slide Number Placeholder 5">
            <a:extLst>
              <a:ext uri="{FF2B5EF4-FFF2-40B4-BE49-F238E27FC236}">
                <a16:creationId xmlns:a16="http://schemas.microsoft.com/office/drawing/2014/main" id="{3E5ACCB3-8AFF-87C7-8421-0795088A236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70C12960-6E85-460F-B6E3-5B82CB31AF3D}" type="slidenum">
              <a:rPr lang="en-US" smtClean="0"/>
              <a:t>‹#›</a:t>
            </a:fld>
            <a:endParaRPr lang="en-US"/>
          </a:p>
        </p:txBody>
      </p:sp>
      <p:pic>
        <p:nvPicPr>
          <p:cNvPr id="7" name="Picture 6">
            <a:extLst>
              <a:ext uri="{FF2B5EF4-FFF2-40B4-BE49-F238E27FC236}">
                <a16:creationId xmlns:a16="http://schemas.microsoft.com/office/drawing/2014/main" id="{F7502016-1D90-29F9-4718-BA3397431647}"/>
              </a:ext>
            </a:extLst>
          </p:cNvPr>
          <p:cNvPicPr>
            <a:picLocks noChangeAspect="1"/>
          </p:cNvPicPr>
          <p:nvPr/>
        </p:nvPicPr>
        <p:blipFill>
          <a:blip r:embed="rId14"/>
          <a:stretch>
            <a:fillRect/>
          </a:stretch>
        </p:blipFill>
        <p:spPr>
          <a:xfrm>
            <a:off x="7955178" y="0"/>
            <a:ext cx="1188823" cy="411516"/>
          </a:xfrm>
          <a:prstGeom prst="rect">
            <a:avLst/>
          </a:prstGeom>
        </p:spPr>
      </p:pic>
    </p:spTree>
    <p:extLst>
      <p:ext uri="{BB962C8B-B14F-4D97-AF65-F5344CB8AC3E}">
        <p14:creationId xmlns:p14="http://schemas.microsoft.com/office/powerpoint/2010/main" val="416124463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432" userDrawn="1">
          <p15:clr>
            <a:srgbClr val="F26B43"/>
          </p15:clr>
        </p15:guide>
        <p15:guide id="4" orient="horz" pos="6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ohie.org/framework/"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ohie.org/framework/"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1">
          <a:extLst>
            <a:ext uri="{FF2B5EF4-FFF2-40B4-BE49-F238E27FC236}">
              <a16:creationId xmlns:a16="http://schemas.microsoft.com/office/drawing/2014/main" id="{67B598F8-10A6-4BAF-53DE-E264D41389D5}"/>
            </a:ext>
          </a:extLst>
        </p:cNvPr>
        <p:cNvGrpSpPr/>
        <p:nvPr/>
      </p:nvGrpSpPr>
      <p:grpSpPr>
        <a:xfrm>
          <a:off x="0" y="0"/>
          <a:ext cx="0" cy="0"/>
          <a:chOff x="0" y="0"/>
          <a:chExt cx="0" cy="0"/>
        </a:xfrm>
      </p:grpSpPr>
      <p:sp>
        <p:nvSpPr>
          <p:cNvPr id="422" name="Google Shape;422;p4">
            <a:extLst>
              <a:ext uri="{FF2B5EF4-FFF2-40B4-BE49-F238E27FC236}">
                <a16:creationId xmlns:a16="http://schemas.microsoft.com/office/drawing/2014/main" id="{F7351F67-7CBE-0BCC-AFF9-C23D3FFBD240}"/>
              </a:ext>
            </a:extLst>
          </p:cNvPr>
          <p:cNvSpPr txBox="1">
            <a:spLocks noGrp="1"/>
          </p:cNvSpPr>
          <p:nvPr>
            <p:ph type="title"/>
          </p:nvPr>
        </p:nvSpPr>
        <p:spPr>
          <a:xfrm>
            <a:off x="363132" y="406573"/>
            <a:ext cx="6799476" cy="680384"/>
          </a:xfrm>
          <a:prstGeom prst="rect">
            <a:avLst/>
          </a:prstGeom>
          <a:noFill/>
          <a:ln>
            <a:noFill/>
          </a:ln>
        </p:spPr>
        <p:txBody>
          <a:bodyPr spcFirstLastPara="1" wrap="square" lIns="0" tIns="0" rIns="0" bIns="0" anchor="ctr" anchorCtr="0">
            <a:noAutofit/>
          </a:bodyPr>
          <a:lstStyle/>
          <a:p>
            <a:pPr>
              <a:buSzPts val="3000"/>
            </a:pPr>
            <a:r>
              <a:rPr lang="en" sz="3000" dirty="0">
                <a:latin typeface="Arial" panose="020B0604020202020204" pitchFamily="34" charset="0"/>
                <a:cs typeface="Arial" panose="020B0604020202020204" pitchFamily="34" charset="0"/>
              </a:rPr>
              <a:t>I-LEAD WORKSHOP Facilitator Notes </a:t>
            </a:r>
            <a:endParaRPr dirty="0">
              <a:latin typeface="Arial" panose="020B0604020202020204" pitchFamily="34" charset="0"/>
              <a:cs typeface="Arial" panose="020B0604020202020204" pitchFamily="34" charset="0"/>
            </a:endParaRPr>
          </a:p>
        </p:txBody>
      </p:sp>
      <p:grpSp>
        <p:nvGrpSpPr>
          <p:cNvPr id="423" name="Google Shape;423;p4">
            <a:extLst>
              <a:ext uri="{FF2B5EF4-FFF2-40B4-BE49-F238E27FC236}">
                <a16:creationId xmlns:a16="http://schemas.microsoft.com/office/drawing/2014/main" id="{11F762E0-61D1-3F6D-7485-997C466F434E}"/>
              </a:ext>
            </a:extLst>
          </p:cNvPr>
          <p:cNvGrpSpPr/>
          <p:nvPr/>
        </p:nvGrpSpPr>
        <p:grpSpPr>
          <a:xfrm rot="5400000" flipH="1">
            <a:off x="0" y="2925099"/>
            <a:ext cx="2219420" cy="2219419"/>
            <a:chOff x="0" y="12289"/>
            <a:chExt cx="3550" cy="3551"/>
          </a:xfrm>
        </p:grpSpPr>
        <p:sp>
          <p:nvSpPr>
            <p:cNvPr id="424" name="Google Shape;424;p4">
              <a:extLst>
                <a:ext uri="{FF2B5EF4-FFF2-40B4-BE49-F238E27FC236}">
                  <a16:creationId xmlns:a16="http://schemas.microsoft.com/office/drawing/2014/main" id="{868A598B-49F8-138F-0DCA-1328BC1089BC}"/>
                </a:ext>
              </a:extLst>
            </p:cNvPr>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425" name="Google Shape;425;p4">
              <a:extLst>
                <a:ext uri="{FF2B5EF4-FFF2-40B4-BE49-F238E27FC236}">
                  <a16:creationId xmlns:a16="http://schemas.microsoft.com/office/drawing/2014/main" id="{AF954E88-826F-B90A-ED06-437C6E80BD05}"/>
                </a:ext>
              </a:extLst>
            </p:cNvPr>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426" name="Google Shape;426;p4">
              <a:extLst>
                <a:ext uri="{FF2B5EF4-FFF2-40B4-BE49-F238E27FC236}">
                  <a16:creationId xmlns:a16="http://schemas.microsoft.com/office/drawing/2014/main" id="{0A8EF416-7F3A-87BE-FCB3-4190A8BC71A2}"/>
                </a:ext>
              </a:extLst>
            </p:cNvPr>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grpSp>
      <p:sp>
        <p:nvSpPr>
          <p:cNvPr id="428" name="Google Shape;428;p4">
            <a:extLst>
              <a:ext uri="{FF2B5EF4-FFF2-40B4-BE49-F238E27FC236}">
                <a16:creationId xmlns:a16="http://schemas.microsoft.com/office/drawing/2014/main" id="{B3EA7163-2C0A-9144-EBE0-91AEDCBAAE11}"/>
              </a:ext>
            </a:extLst>
          </p:cNvPr>
          <p:cNvSpPr/>
          <p:nvPr/>
        </p:nvSpPr>
        <p:spPr>
          <a:xfrm>
            <a:off x="5412" y="1189110"/>
            <a:ext cx="9136499" cy="395358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algn="ctr">
              <a:buSzPts val="1400"/>
            </a:pPr>
            <a:r>
              <a:rPr lang="en-US">
                <a:solidFill>
                  <a:schemeClr val="lt1"/>
                </a:solidFill>
                <a:latin typeface="Libre Franklin"/>
                <a:ea typeface="Libre Franklin"/>
                <a:cs typeface="Libre Franklin"/>
              </a:rPr>
              <a:t>This </a:t>
            </a:r>
            <a:endParaRPr sz="1400" b="0" i="0" u="none" strike="noStrike" cap="none">
              <a:solidFill>
                <a:schemeClr val="lt1"/>
              </a:solidFill>
              <a:latin typeface="Libre Franklin"/>
              <a:ea typeface="Libre Franklin"/>
              <a:cs typeface="Libre Franklin"/>
              <a:sym typeface="Libre Franklin"/>
            </a:endParaRPr>
          </a:p>
        </p:txBody>
      </p:sp>
      <p:sp>
        <p:nvSpPr>
          <p:cNvPr id="2" name="TextBox 1">
            <a:extLst>
              <a:ext uri="{FF2B5EF4-FFF2-40B4-BE49-F238E27FC236}">
                <a16:creationId xmlns:a16="http://schemas.microsoft.com/office/drawing/2014/main" id="{8B87FFC4-67F7-2374-212B-6A2BC52CF444}"/>
              </a:ext>
            </a:extLst>
          </p:cNvPr>
          <p:cNvSpPr txBox="1"/>
          <p:nvPr/>
        </p:nvSpPr>
        <p:spPr>
          <a:xfrm>
            <a:off x="446689" y="1445592"/>
            <a:ext cx="8151025"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is the master slide deck for </a:t>
            </a:r>
            <a:r>
              <a:rPr lang="en-US" b="1" dirty="0"/>
              <a:t>BREAK OUT SESSION  - WORKSTREAM 1 – Information Systems and Technology - ON DAY TWO </a:t>
            </a:r>
            <a:r>
              <a:rPr lang="en-US" dirty="0"/>
              <a:t>of the I-LEAD Workshop for facilitators. It is intended to make the process of preparing and conducting the workshop easier, and the decks are designed to be customizable to your context.  </a:t>
            </a:r>
          </a:p>
          <a:p>
            <a:endParaRPr lang="en-US" dirty="0"/>
          </a:p>
          <a:p>
            <a:r>
              <a:rPr lang="en-US" dirty="0"/>
              <a:t>Make a copy of this deck to keep as a backup.  </a:t>
            </a:r>
          </a:p>
          <a:p>
            <a:endParaRPr lang="en-US" dirty="0"/>
          </a:p>
          <a:p>
            <a:r>
              <a:rPr lang="en-US" dirty="0"/>
              <a:t>Throughout the deck, you will see facilitator instructions written in </a:t>
            </a:r>
            <a:r>
              <a:rPr lang="en-US" dirty="0">
                <a:solidFill>
                  <a:srgbClr val="FF0000"/>
                </a:solidFill>
              </a:rPr>
              <a:t>red text on the slides</a:t>
            </a:r>
            <a:r>
              <a:rPr lang="en-US" dirty="0"/>
              <a:t>.  The intent is that you replace this text with relevant details specific to your workshop. You will also find </a:t>
            </a:r>
            <a:r>
              <a:rPr lang="en-US" dirty="0">
                <a:solidFill>
                  <a:srgbClr val="FF0000"/>
                </a:solidFill>
              </a:rPr>
              <a:t>instructions and helpful guidance in red text </a:t>
            </a:r>
            <a:r>
              <a:rPr lang="en-US" dirty="0"/>
              <a:t>in the speaker notes, along with a more comprehensive explanation of the content on the slides.</a:t>
            </a:r>
          </a:p>
          <a:p>
            <a:r>
              <a:rPr lang="en-US" dirty="0"/>
              <a:t>  </a:t>
            </a:r>
          </a:p>
          <a:p>
            <a:r>
              <a:rPr lang="en-US" dirty="0"/>
              <a:t>The </a:t>
            </a:r>
            <a:r>
              <a:rPr lang="en-US" dirty="0">
                <a:solidFill>
                  <a:srgbClr val="FF0000"/>
                </a:solidFill>
              </a:rPr>
              <a:t>red text in the speaker notes</a:t>
            </a:r>
            <a:r>
              <a:rPr lang="en-US" dirty="0"/>
              <a:t> should be removed when you are ready to share the final deck with the workshop participants. </a:t>
            </a:r>
          </a:p>
        </p:txBody>
      </p:sp>
    </p:spTree>
    <p:extLst>
      <p:ext uri="{BB962C8B-B14F-4D97-AF65-F5344CB8AC3E}">
        <p14:creationId xmlns:p14="http://schemas.microsoft.com/office/powerpoint/2010/main" val="1047449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4" name="Google Shape;174;p25"/>
          <p:cNvSpPr txBox="1">
            <a:spLocks noGrp="1"/>
          </p:cNvSpPr>
          <p:nvPr>
            <p:ph type="title"/>
          </p:nvPr>
        </p:nvSpPr>
        <p:spPr>
          <a:xfrm>
            <a:off x="623888" y="1282304"/>
            <a:ext cx="7886700" cy="1162369"/>
          </a:xfrm>
          <a:prstGeom prst="rect">
            <a:avLst/>
          </a:prstGeom>
          <a:noFill/>
          <a:ln>
            <a:noFill/>
          </a:ln>
        </p:spPr>
        <p:txBody>
          <a:bodyPr spcFirstLastPara="1" wrap="square" lIns="68569" tIns="34275" rIns="68569" bIns="34275" anchor="b" anchorCtr="0">
            <a:noAutofit/>
          </a:bodyPr>
          <a:lstStyle/>
          <a:p>
            <a:pPr>
              <a:buSzPts val="5000"/>
            </a:pPr>
            <a:r>
              <a:rPr lang="en-US" sz="3750" dirty="0">
                <a:latin typeface="Arial"/>
                <a:ea typeface="Arial"/>
                <a:cs typeface="Arial"/>
                <a:sym typeface="Arial"/>
              </a:rPr>
              <a:t>The</a:t>
            </a:r>
            <a:r>
              <a:rPr lang="en-US" sz="3750" b="1" dirty="0">
                <a:latin typeface="Arial"/>
                <a:ea typeface="Arial"/>
                <a:cs typeface="Arial"/>
                <a:sym typeface="Arial"/>
              </a:rPr>
              <a:t> </a:t>
            </a:r>
            <a:r>
              <a:rPr lang="en-US" sz="3750" dirty="0">
                <a:latin typeface="Arial"/>
                <a:ea typeface="Arial"/>
                <a:cs typeface="Arial"/>
                <a:sym typeface="Arial"/>
              </a:rPr>
              <a:t>Framework</a:t>
            </a:r>
            <a:endParaRPr dirty="0"/>
          </a:p>
        </p:txBody>
      </p:sp>
      <p:sp>
        <p:nvSpPr>
          <p:cNvPr id="2" name="Subtitle 1">
            <a:extLst>
              <a:ext uri="{FF2B5EF4-FFF2-40B4-BE49-F238E27FC236}">
                <a16:creationId xmlns:a16="http://schemas.microsoft.com/office/drawing/2014/main" id="{55588F34-5407-EAA9-B94E-7B6F51F7A6D0}"/>
              </a:ext>
            </a:extLst>
          </p:cNvPr>
          <p:cNvSpPr>
            <a:spLocks noGrp="1"/>
          </p:cNvSpPr>
          <p:nvPr>
            <p:ph type="body" idx="1"/>
          </p:nvPr>
        </p:nvSpPr>
        <p:spPr>
          <a:xfrm>
            <a:off x="623888" y="2571750"/>
            <a:ext cx="7886700" cy="1125140"/>
          </a:xfrm>
        </p:spPr>
        <p:txBody>
          <a:bodyPr>
            <a:normAutofit/>
          </a:bodyPr>
          <a:lstStyle/>
          <a:p>
            <a:r>
              <a:rPr lang="en-US" sz="2800" dirty="0">
                <a:latin typeface="Arial" panose="020B0604020202020204" pitchFamily="34" charset="0"/>
                <a:cs typeface="Arial" panose="020B0604020202020204" pitchFamily="34" charset="0"/>
              </a:rPr>
              <a:t>OpenHIE</a:t>
            </a:r>
          </a:p>
        </p:txBody>
      </p:sp>
      <p:pic>
        <p:nvPicPr>
          <p:cNvPr id="3" name="Google Shape;172;p25" descr="Light blue 3D cubes suspended on the air with a dark blue 3D cube on the surface"/>
          <p:cNvPicPr preferRelativeResize="0"/>
          <p:nvPr/>
        </p:nvPicPr>
        <p:blipFill rotWithShape="1">
          <a:blip r:embed="rId3">
            <a:alphaModFix amt="45000"/>
          </a:blip>
          <a:srcRect l="835" t="12048" r="51864"/>
          <a:stretch>
            <a:fillRect/>
          </a:stretch>
        </p:blipFill>
        <p:spPr>
          <a:xfrm>
            <a:off x="6185941" y="2444673"/>
            <a:ext cx="2958059" cy="26428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79" name="Google Shape;179;p26"/>
          <p:cNvGrpSpPr/>
          <p:nvPr/>
        </p:nvGrpSpPr>
        <p:grpSpPr>
          <a:xfrm>
            <a:off x="475921" y="909020"/>
            <a:ext cx="8221718" cy="1150883"/>
            <a:chOff x="634562" y="809297"/>
            <a:chExt cx="10962290" cy="1534510"/>
          </a:xfrm>
        </p:grpSpPr>
        <p:grpSp>
          <p:nvGrpSpPr>
            <p:cNvPr id="180" name="Google Shape;180;p26"/>
            <p:cNvGrpSpPr/>
            <p:nvPr/>
          </p:nvGrpSpPr>
          <p:grpSpPr>
            <a:xfrm>
              <a:off x="634562" y="809297"/>
              <a:ext cx="10962290" cy="1534510"/>
              <a:chOff x="614855" y="599090"/>
              <a:chExt cx="10962290" cy="1534510"/>
            </a:xfrm>
          </p:grpSpPr>
          <p:sp>
            <p:nvSpPr>
              <p:cNvPr id="181" name="Google Shape;181;p26"/>
              <p:cNvSpPr/>
              <p:nvPr/>
            </p:nvSpPr>
            <p:spPr>
              <a:xfrm>
                <a:off x="614855" y="599090"/>
                <a:ext cx="10962290" cy="1534510"/>
              </a:xfrm>
              <a:prstGeom prst="roundRect">
                <a:avLst>
                  <a:gd name="adj" fmla="val 16667"/>
                </a:avLst>
              </a:prstGeom>
              <a:noFill/>
              <a:ln w="19050" cap="flat" cmpd="sng">
                <a:solidFill>
                  <a:srgbClr val="0E57C4"/>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chemeClr val="lt1"/>
                  </a:solidFill>
                  <a:latin typeface="Calibri"/>
                  <a:ea typeface="Calibri"/>
                  <a:cs typeface="Calibri"/>
                  <a:sym typeface="Calibri"/>
                </a:endParaRPr>
              </a:p>
            </p:txBody>
          </p:sp>
          <p:sp>
            <p:nvSpPr>
              <p:cNvPr id="182" name="Google Shape;182;p26"/>
              <p:cNvSpPr txBox="1"/>
              <p:nvPr/>
            </p:nvSpPr>
            <p:spPr>
              <a:xfrm>
                <a:off x="730470" y="1086335"/>
                <a:ext cx="10731063" cy="830956"/>
              </a:xfrm>
              <a:prstGeom prst="rect">
                <a:avLst/>
              </a:prstGeom>
              <a:noFill/>
              <a:ln>
                <a:noFill/>
              </a:ln>
            </p:spPr>
            <p:txBody>
              <a:bodyPr spcFirstLastPara="1" wrap="square" lIns="68569" tIns="34275" rIns="68569" bIns="34275" anchor="ctr" anchorCtr="0">
                <a:spAutoFit/>
              </a:bodyPr>
              <a:lstStyle/>
              <a:p>
                <a:pPr>
                  <a:buSzPts val="1600"/>
                </a:pPr>
                <a:r>
                  <a:rPr lang="en-US" sz="1200" u="sng">
                    <a:solidFill>
                      <a:schemeClr val="dk1"/>
                    </a:solidFill>
                  </a:rPr>
                  <a:t>Business domain components</a:t>
                </a:r>
                <a:r>
                  <a:rPr lang="en-US" sz="1200">
                    <a:solidFill>
                      <a:schemeClr val="dk1"/>
                    </a:solidFill>
                  </a:rPr>
                  <a:t> support speciﬁc health system business domains that potentially combine data from multiple point-of-service and point-of-care systems. </a:t>
                </a:r>
                <a:r>
                  <a:rPr lang="en-US" sz="1200" u="sng">
                    <a:solidFill>
                      <a:schemeClr val="dk1"/>
                    </a:solidFill>
                  </a:rPr>
                  <a:t>Registry services</a:t>
                </a:r>
                <a:r>
                  <a:rPr lang="en-US" sz="1200">
                    <a:solidFill>
                      <a:schemeClr val="dk1"/>
                    </a:solidFill>
                  </a:rPr>
                  <a:t> uniquely identify and track unique patients, facilities, healthcare products and terminology that are used for exchange.</a:t>
                </a:r>
                <a:endParaRPr sz="1050"/>
              </a:p>
            </p:txBody>
          </p:sp>
        </p:grpSp>
        <p:sp>
          <p:nvSpPr>
            <p:cNvPr id="183" name="Google Shape;183;p26"/>
            <p:cNvSpPr/>
            <p:nvPr/>
          </p:nvSpPr>
          <p:spPr>
            <a:xfrm>
              <a:off x="857958" y="809297"/>
              <a:ext cx="10461683" cy="360466"/>
            </a:xfrm>
            <a:prstGeom prst="roundRect">
              <a:avLst>
                <a:gd name="adj" fmla="val 16667"/>
              </a:avLst>
            </a:prstGeom>
            <a:solidFill>
              <a:srgbClr val="0E57C4"/>
            </a:solidFill>
            <a:ln w="19050" cap="flat" cmpd="sng">
              <a:solidFill>
                <a:srgbClr val="0E57C4"/>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r>
                <a:rPr lang="en-US" sz="1350" dirty="0">
                  <a:solidFill>
                    <a:schemeClr val="lt1"/>
                  </a:solidFill>
                </a:rPr>
                <a:t>Business Domain &amp; Registry Services	|	Layer 1</a:t>
              </a:r>
              <a:endParaRPr sz="1050" dirty="0">
                <a:solidFill>
                  <a:schemeClr val="lt1"/>
                </a:solidFill>
              </a:endParaRPr>
            </a:p>
          </p:txBody>
        </p:sp>
      </p:grpSp>
      <p:grpSp>
        <p:nvGrpSpPr>
          <p:cNvPr id="184" name="Google Shape;184;p26"/>
          <p:cNvGrpSpPr/>
          <p:nvPr/>
        </p:nvGrpSpPr>
        <p:grpSpPr>
          <a:xfrm>
            <a:off x="475921" y="2234847"/>
            <a:ext cx="8221718" cy="841848"/>
            <a:chOff x="634562" y="2778430"/>
            <a:chExt cx="10962290" cy="1122464"/>
          </a:xfrm>
        </p:grpSpPr>
        <p:grpSp>
          <p:nvGrpSpPr>
            <p:cNvPr id="185" name="Google Shape;185;p26"/>
            <p:cNvGrpSpPr/>
            <p:nvPr/>
          </p:nvGrpSpPr>
          <p:grpSpPr>
            <a:xfrm>
              <a:off x="634562" y="2778430"/>
              <a:ext cx="10962290" cy="1122464"/>
              <a:chOff x="614855" y="2696658"/>
              <a:chExt cx="10962290" cy="1122464"/>
            </a:xfrm>
          </p:grpSpPr>
          <p:sp>
            <p:nvSpPr>
              <p:cNvPr id="186" name="Google Shape;186;p26"/>
              <p:cNvSpPr/>
              <p:nvPr/>
            </p:nvSpPr>
            <p:spPr>
              <a:xfrm>
                <a:off x="614855" y="2696658"/>
                <a:ext cx="10962290" cy="1122464"/>
              </a:xfrm>
              <a:prstGeom prst="roundRect">
                <a:avLst>
                  <a:gd name="adj" fmla="val 16667"/>
                </a:avLst>
              </a:prstGeom>
              <a:noFill/>
              <a:ln w="19050" cap="flat" cmpd="sng">
                <a:solidFill>
                  <a:srgbClr val="00B0F0"/>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chemeClr val="lt1"/>
                  </a:solidFill>
                  <a:latin typeface="Calibri"/>
                  <a:ea typeface="Calibri"/>
                  <a:cs typeface="Calibri"/>
                  <a:sym typeface="Calibri"/>
                </a:endParaRPr>
              </a:p>
            </p:txBody>
          </p:sp>
          <p:sp>
            <p:nvSpPr>
              <p:cNvPr id="187" name="Google Shape;187;p26"/>
              <p:cNvSpPr txBox="1"/>
              <p:nvPr/>
            </p:nvSpPr>
            <p:spPr>
              <a:xfrm>
                <a:off x="730470" y="3113122"/>
                <a:ext cx="10730999" cy="584735"/>
              </a:xfrm>
              <a:prstGeom prst="rect">
                <a:avLst/>
              </a:prstGeom>
              <a:noFill/>
              <a:ln>
                <a:noFill/>
              </a:ln>
            </p:spPr>
            <p:txBody>
              <a:bodyPr spcFirstLastPara="1" wrap="square" lIns="68569" tIns="34275" rIns="68569" bIns="34275" anchor="ctr" anchorCtr="0">
                <a:spAutoFit/>
              </a:bodyPr>
              <a:lstStyle/>
              <a:p>
                <a:pPr>
                  <a:buSzPts val="1600"/>
                </a:pPr>
                <a:r>
                  <a:rPr lang="en-US" sz="1200">
                    <a:solidFill>
                      <a:schemeClr val="dk1"/>
                    </a:solidFill>
                  </a:rPr>
                  <a:t>The second layer of the architecture acts as a </a:t>
                </a:r>
                <a:r>
                  <a:rPr lang="en-US" sz="1200" i="1">
                    <a:solidFill>
                      <a:schemeClr val="dk1"/>
                    </a:solidFill>
                  </a:rPr>
                  <a:t>secure gateway </a:t>
                </a:r>
                <a:r>
                  <a:rPr lang="en-US" sz="1200">
                    <a:solidFill>
                      <a:schemeClr val="dk1"/>
                    </a:solidFill>
                  </a:rPr>
                  <a:t>between the business domain and registry services and the points of service.</a:t>
                </a:r>
                <a:endParaRPr sz="1050"/>
              </a:p>
            </p:txBody>
          </p:sp>
        </p:grpSp>
        <p:sp>
          <p:nvSpPr>
            <p:cNvPr id="188" name="Google Shape;188;p26"/>
            <p:cNvSpPr/>
            <p:nvPr/>
          </p:nvSpPr>
          <p:spPr>
            <a:xfrm>
              <a:off x="857957" y="2797774"/>
              <a:ext cx="10461600" cy="360600"/>
            </a:xfrm>
            <a:prstGeom prst="roundRect">
              <a:avLst>
                <a:gd name="adj" fmla="val 16667"/>
              </a:avLst>
            </a:prstGeom>
            <a:solidFill>
              <a:srgbClr val="00B0F0"/>
            </a:solidFill>
            <a:ln w="19050" cap="flat" cmpd="sng">
              <a:solidFill>
                <a:srgbClr val="00B0F0"/>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r>
                <a:rPr lang="en-US" sz="1350">
                  <a:solidFill>
                    <a:schemeClr val="lt1"/>
                  </a:solidFill>
                </a:rPr>
                <a:t>Interoperability Services	|	Layer 2</a:t>
              </a:r>
              <a:endParaRPr sz="1050">
                <a:solidFill>
                  <a:schemeClr val="lt1"/>
                </a:solidFill>
              </a:endParaRPr>
            </a:p>
          </p:txBody>
        </p:sp>
      </p:grpSp>
      <p:grpSp>
        <p:nvGrpSpPr>
          <p:cNvPr id="189" name="Google Shape;189;p26"/>
          <p:cNvGrpSpPr/>
          <p:nvPr/>
        </p:nvGrpSpPr>
        <p:grpSpPr>
          <a:xfrm>
            <a:off x="475921" y="3251639"/>
            <a:ext cx="8221718" cy="1064330"/>
            <a:chOff x="634562" y="4335517"/>
            <a:chExt cx="10962290" cy="1534511"/>
          </a:xfrm>
        </p:grpSpPr>
        <p:grpSp>
          <p:nvGrpSpPr>
            <p:cNvPr id="190" name="Google Shape;190;p26"/>
            <p:cNvGrpSpPr/>
            <p:nvPr/>
          </p:nvGrpSpPr>
          <p:grpSpPr>
            <a:xfrm>
              <a:off x="634562" y="4335518"/>
              <a:ext cx="10962290" cy="1534510"/>
              <a:chOff x="654269" y="4125311"/>
              <a:chExt cx="10962290" cy="1534510"/>
            </a:xfrm>
          </p:grpSpPr>
          <p:sp>
            <p:nvSpPr>
              <p:cNvPr id="191" name="Google Shape;191;p26"/>
              <p:cNvSpPr/>
              <p:nvPr/>
            </p:nvSpPr>
            <p:spPr>
              <a:xfrm>
                <a:off x="654269" y="4125311"/>
                <a:ext cx="10962290" cy="1534510"/>
              </a:xfrm>
              <a:prstGeom prst="roundRect">
                <a:avLst>
                  <a:gd name="adj" fmla="val 16667"/>
                </a:avLst>
              </a:prstGeom>
              <a:noFill/>
              <a:ln w="19050" cap="flat" cmpd="sng">
                <a:solidFill>
                  <a:srgbClr val="072B62"/>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chemeClr val="lt1"/>
                  </a:solidFill>
                  <a:latin typeface="Calibri"/>
                  <a:ea typeface="Calibri"/>
                  <a:cs typeface="Calibri"/>
                  <a:sym typeface="Calibri"/>
                </a:endParaRPr>
              </a:p>
            </p:txBody>
          </p:sp>
          <p:sp>
            <p:nvSpPr>
              <p:cNvPr id="192" name="Google Shape;192;p26"/>
              <p:cNvSpPr txBox="1"/>
              <p:nvPr/>
            </p:nvSpPr>
            <p:spPr>
              <a:xfrm>
                <a:off x="769884" y="4611601"/>
                <a:ext cx="10730999" cy="584735"/>
              </a:xfrm>
              <a:prstGeom prst="rect">
                <a:avLst/>
              </a:prstGeom>
              <a:noFill/>
              <a:ln>
                <a:noFill/>
              </a:ln>
            </p:spPr>
            <p:txBody>
              <a:bodyPr spcFirstLastPara="1" wrap="square" lIns="68569" tIns="34275" rIns="68569" bIns="34275" anchor="ctr" anchorCtr="0">
                <a:spAutoFit/>
              </a:bodyPr>
              <a:lstStyle/>
              <a:p>
                <a:pPr>
                  <a:buSzPts val="1600"/>
                </a:pPr>
                <a:r>
                  <a:rPr lang="en-US" sz="1200" dirty="0">
                    <a:solidFill>
                      <a:schemeClr val="dk1"/>
                    </a:solidFill>
                  </a:rPr>
                  <a:t>Point of service systems, such as electronic medical records (EMR) systems, that are used by clinicians and by health workers to enter and use a patient’s person-centric shared health information.</a:t>
                </a:r>
                <a:endParaRPr sz="1050" dirty="0"/>
              </a:p>
            </p:txBody>
          </p:sp>
        </p:grpSp>
        <p:sp>
          <p:nvSpPr>
            <p:cNvPr id="193" name="Google Shape;193;p26"/>
            <p:cNvSpPr/>
            <p:nvPr/>
          </p:nvSpPr>
          <p:spPr>
            <a:xfrm>
              <a:off x="857956" y="4335517"/>
              <a:ext cx="10461683" cy="360466"/>
            </a:xfrm>
            <a:prstGeom prst="roundRect">
              <a:avLst>
                <a:gd name="adj" fmla="val 16667"/>
              </a:avLst>
            </a:prstGeom>
            <a:solidFill>
              <a:srgbClr val="072B62"/>
            </a:solidFill>
            <a:ln w="19050" cap="flat" cmpd="sng">
              <a:solidFill>
                <a:srgbClr val="072B62"/>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r>
                <a:rPr lang="en-US" sz="1350" dirty="0">
                  <a:solidFill>
                    <a:schemeClr val="lt1"/>
                  </a:solidFill>
                </a:rPr>
                <a:t>Point of Services 	|	Layer 3</a:t>
              </a:r>
              <a:endParaRPr sz="1050" dirty="0">
                <a:solidFill>
                  <a:schemeClr val="lt1"/>
                </a:solidFill>
              </a:endParaRPr>
            </a:p>
          </p:txBody>
        </p:sp>
      </p:grpSp>
      <p:sp>
        <p:nvSpPr>
          <p:cNvPr id="194" name="Google Shape;194;p26"/>
          <p:cNvSpPr txBox="1"/>
          <p:nvPr/>
        </p:nvSpPr>
        <p:spPr>
          <a:xfrm>
            <a:off x="-441250" y="4935781"/>
            <a:ext cx="3200400" cy="207719"/>
          </a:xfrm>
          <a:prstGeom prst="rect">
            <a:avLst/>
          </a:prstGeom>
          <a:noFill/>
          <a:ln>
            <a:noFill/>
          </a:ln>
        </p:spPr>
        <p:txBody>
          <a:bodyPr spcFirstLastPara="1" wrap="square" lIns="68569" tIns="34275" rIns="68569" bIns="34275" anchor="t" anchorCtr="0">
            <a:spAutoFit/>
          </a:bodyPr>
          <a:lstStyle/>
          <a:p>
            <a:pPr algn="ctr">
              <a:buSzPts val="1200"/>
            </a:pPr>
            <a:r>
              <a:rPr lang="en-US" sz="900" b="1" u="sng" dirty="0">
                <a:solidFill>
                  <a:schemeClr val="hlink"/>
                </a:solidFill>
                <a:hlinkClick r:id="rId3"/>
              </a:rPr>
              <a:t>Source: Framework - </a:t>
            </a:r>
            <a:r>
              <a:rPr lang="en-US" sz="900" b="1" u="sng" dirty="0" err="1">
                <a:solidFill>
                  <a:schemeClr val="hlink"/>
                </a:solidFill>
                <a:hlinkClick r:id="rId3"/>
              </a:rPr>
              <a:t>OpenHIE</a:t>
            </a:r>
            <a:r>
              <a:rPr lang="en-US" sz="900" b="1" u="sng" dirty="0">
                <a:solidFill>
                  <a:schemeClr val="hlink"/>
                </a:solidFill>
                <a:hlinkClick r:id="rId3"/>
              </a:rPr>
              <a:t> (ohie.org)</a:t>
            </a:r>
            <a:endParaRPr sz="900" b="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1000"/>
                                        <p:tgtEl>
                                          <p:spTgt spid="1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fade">
                                      <p:cBhvr>
                                        <p:cTn id="12" dur="1000"/>
                                        <p:tgtEl>
                                          <p:spTgt spid="1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fade">
                                      <p:cBhvr>
                                        <p:cTn id="17"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1" name="Google Shape;201;p27"/>
          <p:cNvPicPr preferRelativeResize="0"/>
          <p:nvPr/>
        </p:nvPicPr>
        <p:blipFill rotWithShape="1">
          <a:blip r:embed="rId3">
            <a:alphaModFix/>
          </a:blip>
          <a:srcRect/>
          <a:stretch/>
        </p:blipFill>
        <p:spPr>
          <a:xfrm>
            <a:off x="90296" y="482528"/>
            <a:ext cx="8963405" cy="2206376"/>
          </a:xfrm>
          <a:prstGeom prst="rect">
            <a:avLst/>
          </a:prstGeom>
          <a:noFill/>
          <a:ln>
            <a:noFill/>
          </a:ln>
        </p:spPr>
      </p:pic>
      <p:pic>
        <p:nvPicPr>
          <p:cNvPr id="202" name="Google Shape;202;p27"/>
          <p:cNvPicPr preferRelativeResize="0"/>
          <p:nvPr/>
        </p:nvPicPr>
        <p:blipFill rotWithShape="1">
          <a:blip r:embed="rId4">
            <a:alphaModFix/>
          </a:blip>
          <a:srcRect/>
          <a:stretch/>
        </p:blipFill>
        <p:spPr>
          <a:xfrm>
            <a:off x="90296" y="2688904"/>
            <a:ext cx="8963407" cy="1165243"/>
          </a:xfrm>
          <a:prstGeom prst="rect">
            <a:avLst/>
          </a:prstGeom>
          <a:noFill/>
          <a:ln>
            <a:noFill/>
          </a:ln>
        </p:spPr>
      </p:pic>
      <p:pic>
        <p:nvPicPr>
          <p:cNvPr id="203" name="Google Shape;203;p27"/>
          <p:cNvPicPr preferRelativeResize="0"/>
          <p:nvPr/>
        </p:nvPicPr>
        <p:blipFill rotWithShape="1">
          <a:blip r:embed="rId5">
            <a:alphaModFix/>
          </a:blip>
          <a:srcRect/>
          <a:stretch/>
        </p:blipFill>
        <p:spPr>
          <a:xfrm>
            <a:off x="90296" y="3854147"/>
            <a:ext cx="8963406" cy="1165243"/>
          </a:xfrm>
          <a:prstGeom prst="rect">
            <a:avLst/>
          </a:prstGeom>
          <a:noFill/>
          <a:ln>
            <a:noFill/>
          </a:ln>
        </p:spPr>
      </p:pic>
      <p:sp>
        <p:nvSpPr>
          <p:cNvPr id="200" name="Google Shape;200;p27"/>
          <p:cNvSpPr txBox="1"/>
          <p:nvPr/>
        </p:nvSpPr>
        <p:spPr>
          <a:xfrm>
            <a:off x="-451883" y="4943755"/>
            <a:ext cx="3200400" cy="207719"/>
          </a:xfrm>
          <a:prstGeom prst="rect">
            <a:avLst/>
          </a:prstGeom>
          <a:noFill/>
          <a:ln>
            <a:noFill/>
          </a:ln>
        </p:spPr>
        <p:txBody>
          <a:bodyPr spcFirstLastPara="1" wrap="square" lIns="68569" tIns="34275" rIns="68569" bIns="34275" anchor="t" anchorCtr="0">
            <a:spAutoFit/>
          </a:bodyPr>
          <a:lstStyle/>
          <a:p>
            <a:pPr algn="ctr">
              <a:buSzPts val="1200"/>
            </a:pPr>
            <a:r>
              <a:rPr lang="en-US" sz="900" b="1" u="sng" dirty="0">
                <a:solidFill>
                  <a:schemeClr val="hlink"/>
                </a:solidFill>
                <a:hlinkClick r:id="rId6"/>
              </a:rPr>
              <a:t>Source: Framework - </a:t>
            </a:r>
            <a:r>
              <a:rPr lang="en-US" sz="900" b="1" u="sng" dirty="0" err="1">
                <a:solidFill>
                  <a:schemeClr val="hlink"/>
                </a:solidFill>
                <a:hlinkClick r:id="rId6"/>
              </a:rPr>
              <a:t>OpenHIE</a:t>
            </a:r>
            <a:r>
              <a:rPr lang="en-US" sz="900" b="1" u="sng" dirty="0">
                <a:solidFill>
                  <a:schemeClr val="hlink"/>
                </a:solidFill>
                <a:hlinkClick r:id="rId6"/>
              </a:rPr>
              <a:t> (ohie.org)</a:t>
            </a:r>
            <a:endParaRPr sz="900" b="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gtEl>
                                        <p:attrNameLst>
                                          <p:attrName>style.visibility</p:attrName>
                                        </p:attrNameLst>
                                      </p:cBhvr>
                                      <p:to>
                                        <p:strVal val="visible"/>
                                      </p:to>
                                    </p:set>
                                    <p:animEffect transition="in" filter="fade">
                                      <p:cBhvr>
                                        <p:cTn id="12" dur="1000"/>
                                        <p:tgtEl>
                                          <p:spTgt spid="2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fade">
                                      <p:cBhvr>
                                        <p:cTn id="17"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a:spLocks noGrp="1"/>
          </p:cNvSpPr>
          <p:nvPr>
            <p:ph type="title" idx="4294967295"/>
          </p:nvPr>
        </p:nvSpPr>
        <p:spPr>
          <a:xfrm>
            <a:off x="372140" y="96505"/>
            <a:ext cx="7478713" cy="1125538"/>
          </a:xfrm>
          <a:prstGeom prst="rect">
            <a:avLst/>
          </a:prstGeom>
          <a:noFill/>
          <a:ln>
            <a:noFill/>
          </a:ln>
        </p:spPr>
        <p:txBody>
          <a:bodyPr spcFirstLastPara="1" wrap="square" lIns="68569" tIns="34275" rIns="68569" bIns="34275" anchor="ctr" anchorCtr="0">
            <a:noAutofit/>
          </a:bodyPr>
          <a:lstStyle/>
          <a:p>
            <a:pPr>
              <a:buClr>
                <a:schemeClr val="dk1"/>
              </a:buClr>
              <a:buSzPts val="4000"/>
            </a:pPr>
            <a:r>
              <a:rPr lang="en-US" sz="3000" dirty="0">
                <a:latin typeface="Arial"/>
                <a:ea typeface="Arial"/>
                <a:cs typeface="Arial"/>
                <a:sym typeface="Arial"/>
              </a:rPr>
              <a:t>Registry Services</a:t>
            </a:r>
            <a:endParaRPr dirty="0"/>
          </a:p>
        </p:txBody>
      </p:sp>
      <p:grpSp>
        <p:nvGrpSpPr>
          <p:cNvPr id="210" name="Google Shape;210;p28"/>
          <p:cNvGrpSpPr/>
          <p:nvPr/>
        </p:nvGrpSpPr>
        <p:grpSpPr>
          <a:xfrm>
            <a:off x="967155" y="1113073"/>
            <a:ext cx="7209692" cy="1765307"/>
            <a:chOff x="1289538" y="1655521"/>
            <a:chExt cx="9612923" cy="2142758"/>
          </a:xfrm>
        </p:grpSpPr>
        <p:sp>
          <p:nvSpPr>
            <p:cNvPr id="211" name="Google Shape;211;p28"/>
            <p:cNvSpPr/>
            <p:nvPr/>
          </p:nvSpPr>
          <p:spPr>
            <a:xfrm>
              <a:off x="1289538" y="1655521"/>
              <a:ext cx="9612923" cy="2142758"/>
            </a:xfrm>
            <a:prstGeom prst="roundRect">
              <a:avLst>
                <a:gd name="adj" fmla="val 16667"/>
              </a:avLst>
            </a:prstGeom>
            <a:noFill/>
            <a:ln w="19050" cap="flat" cmpd="sng">
              <a:solidFill>
                <a:srgbClr val="0E57C4"/>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chemeClr val="lt1"/>
                </a:solidFill>
                <a:latin typeface="Calibri"/>
                <a:ea typeface="Calibri"/>
                <a:cs typeface="Calibri"/>
                <a:sym typeface="Calibri"/>
              </a:endParaRPr>
            </a:p>
          </p:txBody>
        </p:sp>
        <p:sp>
          <p:nvSpPr>
            <p:cNvPr id="212" name="Google Shape;212;p28"/>
            <p:cNvSpPr/>
            <p:nvPr/>
          </p:nvSpPr>
          <p:spPr>
            <a:xfrm>
              <a:off x="1453662" y="1668210"/>
              <a:ext cx="9261230" cy="513249"/>
            </a:xfrm>
            <a:prstGeom prst="roundRect">
              <a:avLst>
                <a:gd name="adj" fmla="val 16667"/>
              </a:avLst>
            </a:prstGeom>
            <a:solidFill>
              <a:srgbClr val="0E57C4"/>
            </a:solidFill>
            <a:ln w="19050" cap="flat" cmpd="sng">
              <a:solidFill>
                <a:srgbClr val="0E57C4"/>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dirty="0">
                  <a:solidFill>
                    <a:schemeClr val="lt1"/>
                  </a:solidFill>
                </a:rPr>
                <a:t>Terminology Registry</a:t>
              </a:r>
              <a:endParaRPr sz="1050" dirty="0"/>
            </a:p>
          </p:txBody>
        </p:sp>
        <p:sp>
          <p:nvSpPr>
            <p:cNvPr id="213" name="Google Shape;213;p28"/>
            <p:cNvSpPr txBox="1"/>
            <p:nvPr/>
          </p:nvSpPr>
          <p:spPr>
            <a:xfrm>
              <a:off x="1453662" y="2237493"/>
              <a:ext cx="9337998" cy="1344865"/>
            </a:xfrm>
            <a:prstGeom prst="rect">
              <a:avLst/>
            </a:prstGeom>
            <a:noFill/>
            <a:ln>
              <a:noFill/>
            </a:ln>
          </p:spPr>
          <p:txBody>
            <a:bodyPr spcFirstLastPara="1" wrap="square" lIns="68569" tIns="34275" rIns="68569" bIns="34275" anchor="t" anchorCtr="0">
              <a:spAutoFit/>
            </a:bodyPr>
            <a:lstStyle/>
            <a:p>
              <a:pPr marL="557213" lvl="1" indent="-214313">
                <a:buClr>
                  <a:schemeClr val="dk1"/>
                </a:buClr>
                <a:buSzPts val="1800"/>
                <a:buFont typeface="Arial"/>
                <a:buChar char="•"/>
              </a:pPr>
              <a:r>
                <a:rPr lang="en-US" sz="1350" dirty="0">
                  <a:solidFill>
                    <a:schemeClr val="dk1"/>
                  </a:solidFill>
                </a:rPr>
                <a:t>Standardizes the data across systems.</a:t>
              </a:r>
              <a:endParaRPr sz="1050" dirty="0"/>
            </a:p>
            <a:p>
              <a:pPr marL="557213" lvl="1" indent="-214313">
                <a:buClr>
                  <a:schemeClr val="dk1"/>
                </a:buClr>
                <a:buSzPts val="1800"/>
                <a:buFont typeface="Arial"/>
                <a:buChar char="•"/>
              </a:pPr>
              <a:r>
                <a:rPr lang="en-US" sz="1350" dirty="0">
                  <a:solidFill>
                    <a:schemeClr val="dk1"/>
                  </a:solidFill>
                </a:rPr>
                <a:t>Set of common vocabularies to use across system (ICD-10/11, HCPCS/CPT, etc.).</a:t>
              </a:r>
              <a:endParaRPr sz="1050" dirty="0"/>
            </a:p>
            <a:p>
              <a:pPr marL="557213" lvl="1" indent="-214313">
                <a:buClr>
                  <a:schemeClr val="dk1"/>
                </a:buClr>
                <a:buSzPts val="1800"/>
                <a:buFont typeface="Arial"/>
                <a:buChar char="•"/>
              </a:pPr>
              <a:r>
                <a:rPr lang="en-US" sz="1350" dirty="0">
                  <a:solidFill>
                    <a:schemeClr val="dk1"/>
                  </a:solidFill>
                </a:rPr>
                <a:t>Ensures data that are exchanged across systems mean the same thing. – </a:t>
              </a:r>
              <a:r>
                <a:rPr lang="en-US" sz="1350" dirty="0">
                  <a:solidFill>
                    <a:srgbClr val="0070C0"/>
                  </a:solidFill>
                </a:rPr>
                <a:t>Semantic Interoperability</a:t>
              </a:r>
              <a:endParaRPr sz="1050" dirty="0"/>
            </a:p>
            <a:p>
              <a:pPr marL="557213" lvl="1" indent="-214313">
                <a:buClr>
                  <a:schemeClr val="dk1"/>
                </a:buClr>
                <a:buSzPts val="1800"/>
                <a:buFont typeface="Arial"/>
                <a:buChar char="•"/>
              </a:pPr>
              <a:r>
                <a:rPr lang="en-US" sz="1350" dirty="0">
                  <a:solidFill>
                    <a:schemeClr val="dk1"/>
                  </a:solidFill>
                </a:rPr>
                <a:t>Improves patient care and reporting via accurate information.</a:t>
              </a:r>
              <a:endParaRPr sz="1050" dirty="0"/>
            </a:p>
          </p:txBody>
        </p:sp>
      </p:grpSp>
      <p:grpSp>
        <p:nvGrpSpPr>
          <p:cNvPr id="214" name="Google Shape;214;p28"/>
          <p:cNvGrpSpPr/>
          <p:nvPr/>
        </p:nvGrpSpPr>
        <p:grpSpPr>
          <a:xfrm>
            <a:off x="967155" y="3007633"/>
            <a:ext cx="7209692" cy="1647969"/>
            <a:chOff x="1289538" y="4103934"/>
            <a:chExt cx="9612923" cy="2142758"/>
          </a:xfrm>
        </p:grpSpPr>
        <p:sp>
          <p:nvSpPr>
            <p:cNvPr id="215" name="Google Shape;215;p28"/>
            <p:cNvSpPr/>
            <p:nvPr/>
          </p:nvSpPr>
          <p:spPr>
            <a:xfrm>
              <a:off x="1289538" y="4103934"/>
              <a:ext cx="9612923" cy="2142758"/>
            </a:xfrm>
            <a:prstGeom prst="roundRect">
              <a:avLst>
                <a:gd name="adj" fmla="val 16667"/>
              </a:avLst>
            </a:prstGeom>
            <a:noFill/>
            <a:ln w="19050" cap="flat" cmpd="sng">
              <a:solidFill>
                <a:srgbClr val="0E57C4"/>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chemeClr val="lt1"/>
                </a:solidFill>
                <a:latin typeface="Calibri"/>
                <a:ea typeface="Calibri"/>
                <a:cs typeface="Calibri"/>
                <a:sym typeface="Calibri"/>
              </a:endParaRPr>
            </a:p>
          </p:txBody>
        </p:sp>
        <p:sp>
          <p:nvSpPr>
            <p:cNvPr id="216" name="Google Shape;216;p28"/>
            <p:cNvSpPr/>
            <p:nvPr/>
          </p:nvSpPr>
          <p:spPr>
            <a:xfrm>
              <a:off x="1453662" y="4116623"/>
              <a:ext cx="9261230" cy="513249"/>
            </a:xfrm>
            <a:prstGeom prst="roundRect">
              <a:avLst>
                <a:gd name="adj" fmla="val 16667"/>
              </a:avLst>
            </a:prstGeom>
            <a:solidFill>
              <a:srgbClr val="0E57C4"/>
            </a:solidFill>
            <a:ln w="19050" cap="flat" cmpd="sng">
              <a:solidFill>
                <a:srgbClr val="0E57C4"/>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dirty="0">
                  <a:solidFill>
                    <a:schemeClr val="lt1"/>
                  </a:solidFill>
                </a:rPr>
                <a:t>Client Registry</a:t>
              </a:r>
              <a:endParaRPr sz="1050" dirty="0"/>
            </a:p>
          </p:txBody>
        </p:sp>
        <p:sp>
          <p:nvSpPr>
            <p:cNvPr id="217" name="Google Shape;217;p28"/>
            <p:cNvSpPr txBox="1"/>
            <p:nvPr/>
          </p:nvSpPr>
          <p:spPr>
            <a:xfrm>
              <a:off x="1453662" y="4685906"/>
              <a:ext cx="9337998" cy="1477286"/>
            </a:xfrm>
            <a:prstGeom prst="rect">
              <a:avLst/>
            </a:prstGeom>
            <a:noFill/>
            <a:ln>
              <a:noFill/>
            </a:ln>
          </p:spPr>
          <p:txBody>
            <a:bodyPr spcFirstLastPara="1" wrap="square" lIns="68569" tIns="34275" rIns="68569" bIns="34275" anchor="t" anchorCtr="0">
              <a:spAutoFit/>
            </a:bodyPr>
            <a:lstStyle/>
            <a:p>
              <a:pPr marL="557213" lvl="1" indent="-214313">
                <a:buClr>
                  <a:schemeClr val="dk1"/>
                </a:buClr>
                <a:buSzPts val="1800"/>
                <a:buFont typeface="Arial"/>
                <a:buChar char="•"/>
              </a:pPr>
              <a:r>
                <a:rPr lang="en-US" sz="1350" dirty="0">
                  <a:solidFill>
                    <a:schemeClr val="dk1"/>
                  </a:solidFill>
                </a:rPr>
                <a:t>Source of truth for patient demographics.</a:t>
              </a:r>
              <a:endParaRPr sz="1050" dirty="0"/>
            </a:p>
            <a:p>
              <a:pPr marL="557213" lvl="1" indent="-214313">
                <a:buClr>
                  <a:schemeClr val="dk1"/>
                </a:buClr>
                <a:buSzPts val="1800"/>
                <a:buFont typeface="Arial"/>
                <a:buChar char="•"/>
              </a:pPr>
              <a:r>
                <a:rPr lang="en-US" sz="1350" dirty="0">
                  <a:solidFill>
                    <a:schemeClr val="dk1"/>
                  </a:solidFill>
                </a:rPr>
                <a:t>Supports patient identity management.</a:t>
              </a:r>
              <a:endParaRPr sz="1050" dirty="0"/>
            </a:p>
            <a:p>
              <a:pPr marL="557213" lvl="1" indent="-214313">
                <a:buClr>
                  <a:schemeClr val="dk1"/>
                </a:buClr>
                <a:buSzPts val="1800"/>
                <a:buFont typeface="Arial"/>
                <a:buChar char="•"/>
              </a:pPr>
              <a:r>
                <a:rPr lang="en-US" sz="1350" dirty="0">
                  <a:solidFill>
                    <a:schemeClr val="dk1"/>
                  </a:solidFill>
                </a:rPr>
                <a:t>Maintains all patients and their demographic information.</a:t>
              </a:r>
              <a:endParaRPr sz="1050" dirty="0"/>
            </a:p>
            <a:p>
              <a:pPr marL="557213" lvl="1" indent="-214313">
                <a:buClr>
                  <a:schemeClr val="dk1"/>
                </a:buClr>
                <a:buSzPts val="1800"/>
                <a:buFont typeface="Arial"/>
                <a:buChar char="•"/>
              </a:pPr>
              <a:r>
                <a:rPr lang="en-US" sz="1350" dirty="0">
                  <a:solidFill>
                    <a:schemeClr val="dk1"/>
                  </a:solidFill>
                </a:rPr>
                <a:t>Enables unique and accurate identification of patients across health information systems.</a:t>
              </a:r>
              <a:endParaRPr sz="105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6" name="Google Shape;226;p29"/>
          <p:cNvSpPr txBox="1">
            <a:spLocks noGrp="1"/>
          </p:cNvSpPr>
          <p:nvPr>
            <p:ph type="title" idx="4294967295"/>
          </p:nvPr>
        </p:nvSpPr>
        <p:spPr>
          <a:xfrm>
            <a:off x="290032" y="200210"/>
            <a:ext cx="7035800" cy="814387"/>
          </a:xfrm>
          <a:prstGeom prst="rect">
            <a:avLst/>
          </a:prstGeom>
          <a:noFill/>
          <a:ln>
            <a:noFill/>
          </a:ln>
        </p:spPr>
        <p:txBody>
          <a:bodyPr spcFirstLastPara="1" wrap="square" lIns="68569" tIns="34275" rIns="68569" bIns="34275" anchor="ctr" anchorCtr="0">
            <a:normAutofit/>
          </a:bodyPr>
          <a:lstStyle/>
          <a:p>
            <a:pPr>
              <a:buClr>
                <a:schemeClr val="dk1"/>
              </a:buClr>
              <a:buSzPts val="4000"/>
            </a:pPr>
            <a:r>
              <a:rPr lang="en-US" sz="3000" dirty="0">
                <a:latin typeface="Arial"/>
                <a:ea typeface="Arial"/>
                <a:cs typeface="Arial"/>
                <a:sym typeface="Arial"/>
              </a:rPr>
              <a:t>Interoperability Layer</a:t>
            </a:r>
            <a:endParaRPr dirty="0"/>
          </a:p>
        </p:txBody>
      </p:sp>
      <p:sp>
        <p:nvSpPr>
          <p:cNvPr id="227" name="Google Shape;227;p29"/>
          <p:cNvSpPr txBox="1">
            <a:spLocks noGrp="1"/>
          </p:cNvSpPr>
          <p:nvPr>
            <p:ph sz="half" idx="4294967295"/>
          </p:nvPr>
        </p:nvSpPr>
        <p:spPr>
          <a:xfrm>
            <a:off x="290032" y="1295585"/>
            <a:ext cx="7035800" cy="2922587"/>
          </a:xfrm>
          <a:prstGeom prst="rect">
            <a:avLst/>
          </a:prstGeom>
          <a:noFill/>
          <a:ln>
            <a:noFill/>
          </a:ln>
        </p:spPr>
        <p:txBody>
          <a:bodyPr spcFirstLastPara="1" wrap="square" lIns="68569" tIns="34275" rIns="68569" bIns="34275" anchor="t" anchorCtr="0">
            <a:noAutofit/>
          </a:bodyPr>
          <a:lstStyle/>
          <a:p>
            <a:pPr marL="257175" indent="-171450">
              <a:spcBef>
                <a:spcPts val="0"/>
              </a:spcBef>
              <a:buClr>
                <a:schemeClr val="dk1"/>
              </a:buClr>
              <a:buSzPts val="2000"/>
              <a:buFont typeface="Arial"/>
              <a:buChar char="•"/>
            </a:pPr>
            <a:r>
              <a:rPr lang="en-US" dirty="0">
                <a:latin typeface="Arial"/>
                <a:ea typeface="Arial"/>
                <a:cs typeface="Arial"/>
                <a:sym typeface="Arial"/>
              </a:rPr>
              <a:t>Governance rules</a:t>
            </a:r>
            <a:endParaRPr dirty="0"/>
          </a:p>
          <a:p>
            <a:pPr marL="257175" indent="-171450">
              <a:spcBef>
                <a:spcPts val="1500"/>
              </a:spcBef>
              <a:buClr>
                <a:schemeClr val="dk1"/>
              </a:buClr>
              <a:buSzPts val="2000"/>
              <a:buFont typeface="Arial"/>
              <a:buChar char="•"/>
            </a:pPr>
            <a:r>
              <a:rPr lang="en-US" dirty="0">
                <a:latin typeface="Arial"/>
                <a:ea typeface="Arial"/>
                <a:cs typeface="Arial"/>
                <a:sym typeface="Arial"/>
              </a:rPr>
              <a:t>Authentication</a:t>
            </a:r>
            <a:endParaRPr dirty="0"/>
          </a:p>
          <a:p>
            <a:pPr marL="257175" indent="-171450">
              <a:spcBef>
                <a:spcPts val="1500"/>
              </a:spcBef>
              <a:buClr>
                <a:schemeClr val="dk1"/>
              </a:buClr>
              <a:buSzPts val="2000"/>
              <a:buFont typeface="Arial"/>
              <a:buChar char="•"/>
            </a:pPr>
            <a:r>
              <a:rPr lang="en-US" dirty="0">
                <a:latin typeface="Arial"/>
                <a:ea typeface="Arial"/>
                <a:cs typeface="Arial"/>
                <a:sym typeface="Arial"/>
              </a:rPr>
              <a:t>Single point of entry</a:t>
            </a:r>
            <a:endParaRPr dirty="0"/>
          </a:p>
          <a:p>
            <a:pPr marL="257175" indent="-171450">
              <a:spcBef>
                <a:spcPts val="1500"/>
              </a:spcBef>
              <a:buClr>
                <a:schemeClr val="dk1"/>
              </a:buClr>
              <a:buSzPts val="2000"/>
              <a:buFont typeface="Arial"/>
              <a:buChar char="•"/>
            </a:pPr>
            <a:r>
              <a:rPr lang="en-US" dirty="0">
                <a:latin typeface="Arial"/>
                <a:ea typeface="Arial"/>
                <a:cs typeface="Arial"/>
                <a:sym typeface="Arial"/>
              </a:rPr>
              <a:t>Asynchronous workflows</a:t>
            </a:r>
            <a:endParaRPr dirty="0"/>
          </a:p>
          <a:p>
            <a:pPr marL="257175" indent="-171450">
              <a:spcBef>
                <a:spcPts val="1500"/>
              </a:spcBef>
              <a:buClr>
                <a:schemeClr val="dk1"/>
              </a:buClr>
              <a:buSzPts val="2000"/>
              <a:buFont typeface="Arial"/>
              <a:buChar char="•"/>
            </a:pPr>
            <a:r>
              <a:rPr lang="en-US" dirty="0">
                <a:latin typeface="Arial"/>
                <a:ea typeface="Arial"/>
                <a:cs typeface="Arial"/>
                <a:sym typeface="Arial"/>
              </a:rPr>
              <a:t>Efficient message processing</a:t>
            </a:r>
            <a:endParaRPr dirty="0"/>
          </a:p>
          <a:p>
            <a:pPr marL="257175" indent="-171450">
              <a:spcBef>
                <a:spcPts val="1500"/>
              </a:spcBef>
              <a:buClr>
                <a:schemeClr val="dk1"/>
              </a:buClr>
              <a:buSzPts val="2000"/>
              <a:buFont typeface="Arial"/>
              <a:buChar char="•"/>
            </a:pPr>
            <a:r>
              <a:rPr lang="en-US" dirty="0">
                <a:latin typeface="Arial"/>
                <a:ea typeface="Arial"/>
                <a:cs typeface="Arial"/>
                <a:sym typeface="Arial"/>
              </a:rPr>
              <a:t>Message transformation</a:t>
            </a:r>
            <a:endParaRPr dirty="0"/>
          </a:p>
          <a:p>
            <a:pPr marL="257175" indent="-171450">
              <a:spcBef>
                <a:spcPts val="1500"/>
              </a:spcBef>
              <a:buClr>
                <a:schemeClr val="dk1"/>
              </a:buClr>
              <a:buSzPts val="2000"/>
              <a:buFont typeface="Arial"/>
              <a:buChar char="•"/>
            </a:pPr>
            <a:r>
              <a:rPr lang="en-US" dirty="0">
                <a:latin typeface="Arial"/>
                <a:ea typeface="Arial"/>
                <a:cs typeface="Arial"/>
                <a:sym typeface="Arial"/>
              </a:rPr>
              <a:t>Performance monitoring</a:t>
            </a:r>
            <a:endParaRPr dirty="0"/>
          </a:p>
          <a:p>
            <a:pPr marL="257175" indent="-171450">
              <a:spcBef>
                <a:spcPts val="1500"/>
              </a:spcBef>
              <a:buClr>
                <a:schemeClr val="dk1"/>
              </a:buClr>
              <a:buSzPts val="2000"/>
              <a:buFont typeface="Arial"/>
              <a:buChar char="•"/>
            </a:pPr>
            <a:r>
              <a:rPr lang="en-US" dirty="0">
                <a:latin typeface="Arial"/>
                <a:ea typeface="Arial"/>
                <a:cs typeface="Arial"/>
                <a:sym typeface="Arial"/>
              </a:rPr>
              <a:t>Risk mitigation</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6" name="Google Shape;236;p30"/>
          <p:cNvSpPr txBox="1">
            <a:spLocks noGrp="1"/>
          </p:cNvSpPr>
          <p:nvPr>
            <p:ph type="title" idx="4294967295"/>
          </p:nvPr>
        </p:nvSpPr>
        <p:spPr>
          <a:xfrm>
            <a:off x="508000" y="492605"/>
            <a:ext cx="7035800" cy="814387"/>
          </a:xfrm>
          <a:prstGeom prst="rect">
            <a:avLst/>
          </a:prstGeom>
          <a:noFill/>
          <a:ln>
            <a:noFill/>
          </a:ln>
        </p:spPr>
        <p:txBody>
          <a:bodyPr spcFirstLastPara="1" wrap="square" lIns="68569" tIns="34275" rIns="68569" bIns="34275" anchor="ctr" anchorCtr="0">
            <a:normAutofit/>
          </a:bodyPr>
          <a:lstStyle/>
          <a:p>
            <a:pPr algn="l">
              <a:buClr>
                <a:schemeClr val="dk1"/>
              </a:buClr>
              <a:buSzPts val="4000"/>
            </a:pPr>
            <a:r>
              <a:rPr lang="en-US" sz="3000" dirty="0" err="1">
                <a:latin typeface="Arial" panose="020B0604020202020204" pitchFamily="34" charset="0"/>
                <a:ea typeface="Arial"/>
                <a:cs typeface="Arial" panose="020B0604020202020204" pitchFamily="34" charset="0"/>
                <a:sym typeface="Arial"/>
              </a:rPr>
              <a:t>OpenHIE</a:t>
            </a:r>
            <a:r>
              <a:rPr lang="en-US" sz="3000" dirty="0">
                <a:latin typeface="Arial" panose="020B0604020202020204" pitchFamily="34" charset="0"/>
                <a:ea typeface="Arial"/>
                <a:cs typeface="Arial" panose="020B0604020202020204" pitchFamily="34" charset="0"/>
                <a:sym typeface="Arial"/>
              </a:rPr>
              <a:t> Strategy</a:t>
            </a:r>
            <a:endParaRPr dirty="0">
              <a:latin typeface="Arial" panose="020B0604020202020204" pitchFamily="34" charset="0"/>
              <a:cs typeface="Arial" panose="020B0604020202020204" pitchFamily="34" charset="0"/>
            </a:endParaRPr>
          </a:p>
        </p:txBody>
      </p:sp>
      <p:sp>
        <p:nvSpPr>
          <p:cNvPr id="237" name="Google Shape;237;p30"/>
          <p:cNvSpPr txBox="1">
            <a:spLocks noGrp="1"/>
          </p:cNvSpPr>
          <p:nvPr>
            <p:ph sz="half" idx="4294967295"/>
          </p:nvPr>
        </p:nvSpPr>
        <p:spPr>
          <a:xfrm>
            <a:off x="508000" y="1587980"/>
            <a:ext cx="7035800" cy="2922587"/>
          </a:xfrm>
          <a:prstGeom prst="rect">
            <a:avLst/>
          </a:prstGeom>
          <a:noFill/>
          <a:ln>
            <a:noFill/>
          </a:ln>
        </p:spPr>
        <p:txBody>
          <a:bodyPr spcFirstLastPara="1" wrap="square" lIns="68569" tIns="34275" rIns="68569" bIns="34275" anchor="t" anchorCtr="0">
            <a:normAutofit fontScale="92500" lnSpcReduction="20000"/>
          </a:bodyPr>
          <a:lstStyle/>
          <a:p>
            <a:pPr marL="257175" indent="-171450">
              <a:spcBef>
                <a:spcPts val="0"/>
              </a:spcBef>
              <a:buClr>
                <a:schemeClr val="dk1"/>
              </a:buClr>
              <a:buFont typeface="Arial"/>
              <a:buChar char="•"/>
            </a:pPr>
            <a:r>
              <a:rPr lang="en-US" dirty="0">
                <a:latin typeface="Arial" panose="020B0604020202020204" pitchFamily="34" charset="0"/>
                <a:ea typeface="Arial"/>
                <a:cs typeface="Arial" panose="020B0604020202020204" pitchFamily="34" charset="0"/>
                <a:sym typeface="Arial"/>
              </a:rPr>
              <a:t>Components are indicated for each layer, but your country decides which components are relevant to and/or prioritized for your context.</a:t>
            </a:r>
            <a:endParaRPr dirty="0">
              <a:latin typeface="Arial" panose="020B0604020202020204" pitchFamily="34" charset="0"/>
              <a:cs typeface="Arial" panose="020B0604020202020204" pitchFamily="34" charset="0"/>
            </a:endParaRPr>
          </a:p>
          <a:p>
            <a:pPr marL="257175" indent="-171450">
              <a:spcBef>
                <a:spcPts val="1500"/>
              </a:spcBef>
              <a:buClr>
                <a:schemeClr val="dk1"/>
              </a:buClr>
              <a:buFont typeface="Arial"/>
              <a:buChar char="•"/>
            </a:pPr>
            <a:r>
              <a:rPr lang="en-US" dirty="0">
                <a:latin typeface="Arial" panose="020B0604020202020204" pitchFamily="34" charset="0"/>
                <a:ea typeface="Arial"/>
                <a:cs typeface="Arial" panose="020B0604020202020204" pitchFamily="34" charset="0"/>
                <a:sym typeface="Arial"/>
              </a:rPr>
              <a:t>Use your country’s existing solutions or determine which new/advanced software solutions to use for each component.</a:t>
            </a:r>
            <a:endParaRPr dirty="0">
              <a:latin typeface="Arial" panose="020B0604020202020204" pitchFamily="34" charset="0"/>
              <a:cs typeface="Arial" panose="020B0604020202020204" pitchFamily="34" charset="0"/>
            </a:endParaRPr>
          </a:p>
          <a:p>
            <a:pPr marL="257175" indent="-171450">
              <a:spcBef>
                <a:spcPts val="1500"/>
              </a:spcBef>
              <a:buClr>
                <a:schemeClr val="dk1"/>
              </a:buClr>
              <a:buFont typeface="Arial"/>
              <a:buChar char="•"/>
            </a:pPr>
            <a:r>
              <a:rPr lang="en-US" dirty="0">
                <a:latin typeface="Arial" panose="020B0604020202020204" pitchFamily="34" charset="0"/>
                <a:ea typeface="Arial"/>
                <a:cs typeface="Arial" panose="020B0604020202020204" pitchFamily="34" charset="0"/>
                <a:sym typeface="Arial"/>
              </a:rPr>
              <a:t>Your country selects the format for data exchange or messaging standard(s). </a:t>
            </a:r>
          </a:p>
          <a:p>
            <a:pPr marL="600075" lvl="1" indent="0">
              <a:spcBef>
                <a:spcPts val="1500"/>
              </a:spcBef>
              <a:buClr>
                <a:schemeClr val="dk1"/>
              </a:buClr>
              <a:buNone/>
            </a:pPr>
            <a:r>
              <a:rPr lang="en-US" dirty="0">
                <a:latin typeface="Arial" panose="020B0604020202020204" pitchFamily="34" charset="0"/>
                <a:ea typeface="Arial"/>
                <a:cs typeface="Arial" panose="020B0604020202020204" pitchFamily="34" charset="0"/>
                <a:sym typeface="Arial"/>
              </a:rPr>
              <a:t>– </a:t>
            </a:r>
            <a:r>
              <a:rPr lang="en-US" dirty="0">
                <a:solidFill>
                  <a:srgbClr val="0070C0"/>
                </a:solidFill>
                <a:latin typeface="Arial" panose="020B0604020202020204" pitchFamily="34" charset="0"/>
                <a:ea typeface="Arial"/>
                <a:cs typeface="Arial" panose="020B0604020202020204" pitchFamily="34" charset="0"/>
                <a:sym typeface="Arial"/>
              </a:rPr>
              <a:t>Structural Interoperability</a:t>
            </a:r>
            <a:endParaRPr dirty="0">
              <a:latin typeface="Arial" panose="020B0604020202020204" pitchFamily="34" charset="0"/>
              <a:cs typeface="Arial" panose="020B0604020202020204" pitchFamily="34" charset="0"/>
            </a:endParaRPr>
          </a:p>
          <a:p>
            <a:pPr marL="257175" indent="-171450">
              <a:spcBef>
                <a:spcPts val="1500"/>
              </a:spcBef>
              <a:buClr>
                <a:schemeClr val="dk1"/>
              </a:buClr>
              <a:buFont typeface="Arial"/>
              <a:buChar char="•"/>
            </a:pPr>
            <a:r>
              <a:rPr lang="en-US" dirty="0">
                <a:latin typeface="Arial" panose="020B0604020202020204" pitchFamily="34" charset="0"/>
                <a:ea typeface="Arial"/>
                <a:cs typeface="Arial" panose="020B0604020202020204" pitchFamily="34" charset="0"/>
                <a:sym typeface="Arial"/>
              </a:rPr>
              <a:t>Build out the exchange/add components based on your country’s priorities and timeline.</a:t>
            </a:r>
            <a:endParaRPr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p:nvPr/>
        </p:nvSpPr>
        <p:spPr>
          <a:xfrm>
            <a:off x="188105" y="4610128"/>
            <a:ext cx="8767789" cy="315441"/>
          </a:xfrm>
          <a:prstGeom prst="rect">
            <a:avLst/>
          </a:prstGeom>
          <a:noFill/>
          <a:ln>
            <a:noFill/>
          </a:ln>
        </p:spPr>
        <p:txBody>
          <a:bodyPr spcFirstLastPara="1" wrap="square" lIns="68569" tIns="34275" rIns="68569" bIns="34275" anchor="t" anchorCtr="0">
            <a:spAutoFit/>
          </a:bodyPr>
          <a:lstStyle/>
          <a:p>
            <a:pPr>
              <a:buSzPts val="1200"/>
            </a:pPr>
            <a:r>
              <a:rPr lang="en-US" sz="800" b="1" dirty="0"/>
              <a:t>LEGEND: ID=identifier, HIS=Health Information System, VCT=Voluntary Counseling and Testing, EMR=Electronic Medical Record, PMS=Patient Monitoring System, IS=Information System, HMIS=Health Management Information System, LMIS=Logistics Management Information System, Red and Grey Dots=95-95-95</a:t>
            </a:r>
            <a:endParaRPr sz="800" b="1" dirty="0"/>
          </a:p>
        </p:txBody>
      </p:sp>
      <p:sp>
        <p:nvSpPr>
          <p:cNvPr id="244" name="Google Shape;244;p31"/>
          <p:cNvSpPr txBox="1"/>
          <p:nvPr/>
        </p:nvSpPr>
        <p:spPr>
          <a:xfrm>
            <a:off x="245582" y="62731"/>
            <a:ext cx="7284946" cy="930994"/>
          </a:xfrm>
          <a:prstGeom prst="rect">
            <a:avLst/>
          </a:prstGeom>
          <a:noFill/>
          <a:ln>
            <a:noFill/>
          </a:ln>
        </p:spPr>
        <p:txBody>
          <a:bodyPr spcFirstLastPara="1" wrap="square" lIns="68569" tIns="34275" rIns="68569" bIns="34275" anchor="t" anchorCtr="0">
            <a:spAutoFit/>
          </a:bodyPr>
          <a:lstStyle/>
          <a:p>
            <a:pPr>
              <a:buSzPts val="3200"/>
            </a:pPr>
            <a:r>
              <a:rPr lang="en-US" sz="2800" dirty="0"/>
              <a:t>Person-Centric Interoperable Health Information Systems</a:t>
            </a:r>
            <a:endParaRPr sz="2800" dirty="0"/>
          </a:p>
        </p:txBody>
      </p:sp>
      <p:pic>
        <p:nvPicPr>
          <p:cNvPr id="245" name="Google Shape;245;p31"/>
          <p:cNvPicPr preferRelativeResize="0"/>
          <p:nvPr/>
        </p:nvPicPr>
        <p:blipFill rotWithShape="1">
          <a:blip r:embed="rId3">
            <a:alphaModFix/>
          </a:blip>
          <a:srcRect/>
          <a:stretch/>
        </p:blipFill>
        <p:spPr>
          <a:xfrm>
            <a:off x="501608" y="1035350"/>
            <a:ext cx="7805828" cy="35331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635C-99D8-8E73-5FB8-6F03D6B16175}"/>
              </a:ext>
            </a:extLst>
          </p:cNvPr>
          <p:cNvSpPr>
            <a:spLocks noGrp="1"/>
          </p:cNvSpPr>
          <p:nvPr>
            <p:ph type="title" idx="4294967295"/>
          </p:nvPr>
        </p:nvSpPr>
        <p:spPr>
          <a:xfrm>
            <a:off x="171450" y="184584"/>
            <a:ext cx="7564438" cy="1169987"/>
          </a:xfrm>
        </p:spPr>
        <p:txBody>
          <a:bodyPr/>
          <a:lstStyle/>
          <a:p>
            <a:r>
              <a:rPr lang="en-US" sz="3200" dirty="0">
                <a:latin typeface="Arial" panose="020B0604020202020204" pitchFamily="34" charset="0"/>
                <a:cs typeface="Arial" panose="020B0604020202020204" pitchFamily="34" charset="0"/>
              </a:rPr>
              <a:t>Key HIE Implementation Steps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EB4737-89F6-288D-3EF5-9B84CB448F1E}"/>
              </a:ext>
            </a:extLst>
          </p:cNvPr>
          <p:cNvSpPr>
            <a:spLocks noGrp="1"/>
          </p:cNvSpPr>
          <p:nvPr>
            <p:ph idx="4294967295"/>
          </p:nvPr>
        </p:nvSpPr>
        <p:spPr>
          <a:xfrm>
            <a:off x="171450" y="1449821"/>
            <a:ext cx="8042275" cy="3013075"/>
          </a:xfrm>
        </p:spPr>
        <p:txBody>
          <a:bodyPr>
            <a:normAutofit lnSpcReduction="10000"/>
          </a:bodyPr>
          <a:lstStyle/>
          <a:p>
            <a:pPr marL="368300" indent="-285750">
              <a:lnSpc>
                <a:spcPct val="115000"/>
              </a:lnSpc>
              <a:spcBef>
                <a:spcPts val="1200"/>
              </a:spcBef>
              <a:buSzPts val="2300"/>
            </a:pPr>
            <a:r>
              <a:rPr lang="en-US" sz="1800" dirty="0">
                <a:latin typeface="Arial" panose="020B0604020202020204" pitchFamily="34" charset="0"/>
                <a:cs typeface="Arial" panose="020B0604020202020204" pitchFamily="34" charset="0"/>
              </a:rPr>
              <a:t>Planning and need assessment: ICT gaps and regulatory to address security and privacy issues</a:t>
            </a:r>
          </a:p>
          <a:p>
            <a:pPr marL="368300" indent="-285750">
              <a:lnSpc>
                <a:spcPct val="115000"/>
              </a:lnSpc>
              <a:spcBef>
                <a:spcPts val="0"/>
              </a:spcBef>
              <a:buSzPts val="2300"/>
            </a:pPr>
            <a:r>
              <a:rPr lang="en-US" sz="1800" dirty="0">
                <a:latin typeface="Arial" panose="020B0604020202020204" pitchFamily="34" charset="0"/>
                <a:cs typeface="Arial" panose="020B0604020202020204" pitchFamily="34" charset="0"/>
              </a:rPr>
              <a:t>Design and Development: Governance structure and technical architecture (system design and standards) </a:t>
            </a:r>
          </a:p>
          <a:p>
            <a:pPr marL="368300" indent="-285750">
              <a:lnSpc>
                <a:spcPct val="115000"/>
              </a:lnSpc>
              <a:spcBef>
                <a:spcPts val="0"/>
              </a:spcBef>
              <a:buSzPts val="2300"/>
            </a:pPr>
            <a:r>
              <a:rPr lang="en-US" sz="1800" dirty="0">
                <a:latin typeface="Arial" panose="020B0604020202020204" pitchFamily="34" charset="0"/>
                <a:cs typeface="Arial" panose="020B0604020202020204" pitchFamily="34" charset="0"/>
              </a:rPr>
              <a:t>Implementation: ITC tool selection, system configuration for integration, and data migration</a:t>
            </a:r>
          </a:p>
          <a:p>
            <a:pPr marL="368300" indent="-285750">
              <a:lnSpc>
                <a:spcPct val="115000"/>
              </a:lnSpc>
              <a:spcBef>
                <a:spcPts val="0"/>
              </a:spcBef>
              <a:buSzPts val="2300"/>
            </a:pPr>
            <a:r>
              <a:rPr lang="en-US" sz="1800" dirty="0">
                <a:latin typeface="Arial" panose="020B0604020202020204" pitchFamily="34" charset="0"/>
                <a:cs typeface="Arial" panose="020B0604020202020204" pitchFamily="34" charset="0"/>
              </a:rPr>
              <a:t>Testing and Training: System testing and user training </a:t>
            </a:r>
          </a:p>
          <a:p>
            <a:pPr marL="368300" indent="-285750">
              <a:lnSpc>
                <a:spcPct val="115000"/>
              </a:lnSpc>
              <a:spcBef>
                <a:spcPts val="0"/>
              </a:spcBef>
              <a:buSzPts val="2300"/>
            </a:pPr>
            <a:r>
              <a:rPr lang="en-US" sz="1800" dirty="0">
                <a:latin typeface="Arial" panose="020B0604020202020204" pitchFamily="34" charset="0"/>
                <a:cs typeface="Arial" panose="020B0604020202020204" pitchFamily="34" charset="0"/>
              </a:rPr>
              <a:t>Go-Live: Piloting and deployment of the system</a:t>
            </a:r>
          </a:p>
          <a:p>
            <a:pPr marL="368300" indent="-285750">
              <a:lnSpc>
                <a:spcPct val="115000"/>
              </a:lnSpc>
              <a:spcBef>
                <a:spcPts val="0"/>
              </a:spcBef>
              <a:buSzPts val="2300"/>
            </a:pPr>
            <a:r>
              <a:rPr lang="en-US" sz="1800" dirty="0">
                <a:latin typeface="Arial" panose="020B0604020202020204" pitchFamily="34" charset="0"/>
                <a:cs typeface="Arial" panose="020B0604020202020204" pitchFamily="34" charset="0"/>
              </a:rPr>
              <a:t>Post implementation support and maintenance: monitoring and improvement of the system</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300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2"/>
        <p:cNvGrpSpPr/>
        <p:nvPr/>
      </p:nvGrpSpPr>
      <p:grpSpPr>
        <a:xfrm>
          <a:off x="0" y="0"/>
          <a:ext cx="0" cy="0"/>
          <a:chOff x="0" y="0"/>
          <a:chExt cx="0" cy="0"/>
        </a:xfrm>
      </p:grpSpPr>
      <p:sp>
        <p:nvSpPr>
          <p:cNvPr id="2443" name="Google Shape;2443;p10"/>
          <p:cNvSpPr txBox="1">
            <a:spLocks noGrp="1"/>
          </p:cNvSpPr>
          <p:nvPr>
            <p:ph type="title"/>
          </p:nvPr>
        </p:nvSpPr>
        <p:spPr>
          <a:xfrm>
            <a:off x="623888" y="1501973"/>
            <a:ext cx="7886700" cy="2139553"/>
          </a:xfrm>
          <a:prstGeom prst="rect">
            <a:avLst/>
          </a:prstGeom>
          <a:noFill/>
          <a:ln>
            <a:noFill/>
          </a:ln>
        </p:spPr>
        <p:txBody>
          <a:bodyPr spcFirstLastPara="1" wrap="square" lIns="68575" tIns="34275" rIns="68575" bIns="34275" anchor="t" anchorCtr="0">
            <a:noAutofit/>
          </a:bodyPr>
          <a:lstStyle/>
          <a:p>
            <a:pPr>
              <a:lnSpc>
                <a:spcPct val="115000"/>
              </a:lnSpc>
              <a:spcBef>
                <a:spcPts val="0"/>
              </a:spcBef>
              <a:buClr>
                <a:schemeClr val="dk1"/>
              </a:buClr>
              <a:buSzPts val="2100"/>
            </a:pPr>
            <a:r>
              <a:rPr lang="en-US" sz="3500" b="1" dirty="0">
                <a:latin typeface="Arial"/>
                <a:ea typeface="Arial"/>
                <a:cs typeface="Arial"/>
                <a:sym typeface="Arial"/>
              </a:rPr>
              <a:t>GROUP DISCUSSION</a:t>
            </a:r>
            <a:endParaRPr lang="en-US" sz="3500" b="1" dirty="0">
              <a:latin typeface="Arial"/>
              <a:ea typeface="Arial"/>
              <a:cs typeface="Arial"/>
            </a:endParaRPr>
          </a:p>
        </p:txBody>
      </p:sp>
      <p:sp>
        <p:nvSpPr>
          <p:cNvPr id="2" name="Text Placeholder 1">
            <a:extLst>
              <a:ext uri="{FF2B5EF4-FFF2-40B4-BE49-F238E27FC236}">
                <a16:creationId xmlns:a16="http://schemas.microsoft.com/office/drawing/2014/main" id="{D66442D7-A937-E836-9FF2-48B57EA8B621}"/>
              </a:ext>
            </a:extLst>
          </p:cNvPr>
          <p:cNvSpPr>
            <a:spLocks noGrp="1"/>
          </p:cNvSpPr>
          <p:nvPr>
            <p:ph type="body" idx="1"/>
          </p:nvPr>
        </p:nvSpPr>
        <p:spPr>
          <a:xfrm>
            <a:off x="623888" y="2352080"/>
            <a:ext cx="7886700" cy="1125140"/>
          </a:xfrm>
        </p:spPr>
        <p:txBody>
          <a:bodyPr>
            <a:normAutofit/>
          </a:bodyPr>
          <a:lstStyle/>
          <a:p>
            <a:r>
              <a:rPr lang="en-US" sz="2400" dirty="0"/>
              <a:t>Health Information Exchange</a:t>
            </a:r>
          </a:p>
        </p:txBody>
      </p:sp>
    </p:spTree>
    <p:extLst>
      <p:ext uri="{BB962C8B-B14F-4D97-AF65-F5344CB8AC3E}">
        <p14:creationId xmlns:p14="http://schemas.microsoft.com/office/powerpoint/2010/main" val="3221796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a:spLocks noGrp="1"/>
          </p:cNvSpPr>
          <p:nvPr>
            <p:ph type="title" idx="4294967295"/>
          </p:nvPr>
        </p:nvSpPr>
        <p:spPr>
          <a:xfrm>
            <a:off x="270164" y="264247"/>
            <a:ext cx="7562850" cy="1169987"/>
          </a:xfrm>
          <a:prstGeom prst="rect">
            <a:avLst/>
          </a:prstGeom>
          <a:noFill/>
          <a:ln>
            <a:noFill/>
          </a:ln>
        </p:spPr>
        <p:txBody>
          <a:bodyPr spcFirstLastPara="1" wrap="square" lIns="68569" tIns="34275" rIns="68569" bIns="34275" anchor="ctr" anchorCtr="0">
            <a:normAutofit/>
          </a:bodyPr>
          <a:lstStyle/>
          <a:p>
            <a:pPr>
              <a:buSzPts val="4400"/>
            </a:pPr>
            <a:r>
              <a:rPr lang="en-US" dirty="0">
                <a:latin typeface="Arial"/>
                <a:cs typeface="Arial"/>
              </a:rPr>
              <a:t>Activity Objectives</a:t>
            </a:r>
            <a:endParaRPr dirty="0">
              <a:latin typeface="Arial"/>
              <a:cs typeface="Arial"/>
            </a:endParaRPr>
          </a:p>
        </p:txBody>
      </p:sp>
      <p:sp>
        <p:nvSpPr>
          <p:cNvPr id="106" name="Google Shape;106;p14"/>
          <p:cNvSpPr txBox="1">
            <a:spLocks noGrp="1"/>
          </p:cNvSpPr>
          <p:nvPr>
            <p:ph idx="4294967295"/>
          </p:nvPr>
        </p:nvSpPr>
        <p:spPr>
          <a:xfrm>
            <a:off x="270164" y="1624734"/>
            <a:ext cx="7562850" cy="2752725"/>
          </a:xfrm>
          <a:prstGeom prst="rect">
            <a:avLst/>
          </a:prstGeom>
          <a:noFill/>
          <a:ln>
            <a:noFill/>
          </a:ln>
        </p:spPr>
        <p:txBody>
          <a:bodyPr spcFirstLastPara="1" wrap="square" lIns="68569" tIns="34275" rIns="68569" bIns="34275" anchor="t" anchorCtr="0">
            <a:noAutofit/>
          </a:bodyPr>
          <a:lstStyle/>
          <a:p>
            <a:pPr marL="509905" indent="-342900">
              <a:lnSpc>
                <a:spcPct val="100000"/>
              </a:lnSpc>
              <a:spcBef>
                <a:spcPts val="0"/>
              </a:spcBef>
              <a:buSzPts val="2489"/>
            </a:pPr>
            <a:r>
              <a:rPr lang="en-US" sz="2200" dirty="0">
                <a:latin typeface="Arial"/>
                <a:cs typeface="Arial"/>
              </a:rPr>
              <a:t>Discuss the common challenges in planning and implementing workforce development in your country</a:t>
            </a:r>
          </a:p>
          <a:p>
            <a:pPr marL="509905" indent="-342900">
              <a:lnSpc>
                <a:spcPct val="100000"/>
              </a:lnSpc>
              <a:spcBef>
                <a:spcPts val="0"/>
              </a:spcBef>
              <a:buSzPts val="2489"/>
            </a:pPr>
            <a:r>
              <a:rPr lang="en-US" sz="2200" dirty="0">
                <a:latin typeface="Arial"/>
                <a:cs typeface="Arial"/>
              </a:rPr>
              <a:t>Analyze the sustainable workforce development strategies </a:t>
            </a:r>
          </a:p>
          <a:p>
            <a:pPr marL="509905" indent="-342900">
              <a:lnSpc>
                <a:spcPct val="100000"/>
              </a:lnSpc>
              <a:spcBef>
                <a:spcPts val="0"/>
              </a:spcBef>
              <a:buSzPts val="2489"/>
            </a:pPr>
            <a:r>
              <a:rPr lang="en-US" sz="2200" dirty="0">
                <a:latin typeface="Arial"/>
                <a:cs typeface="Arial"/>
              </a:rPr>
              <a:t>Identify priority areas and potential solutions to feed into the action plan that you will produce at the end of this week</a:t>
            </a:r>
            <a:r>
              <a:rPr lang="en-US" sz="1850" dirty="0">
                <a:latin typeface="Arial"/>
                <a:cs typeface="Arial"/>
              </a:rPr>
              <a:t> </a:t>
            </a:r>
          </a:p>
          <a:p>
            <a:pPr marL="385445" indent="-218440">
              <a:lnSpc>
                <a:spcPct val="70000"/>
              </a:lnSpc>
              <a:spcBef>
                <a:spcPts val="0"/>
              </a:spcBef>
              <a:buSzPts val="2489"/>
            </a:pPr>
            <a:endParaRPr lang="en-US" sz="1850" dirty="0">
              <a:latin typeface="Arial"/>
              <a:cs typeface="Arial"/>
            </a:endParaRPr>
          </a:p>
          <a:p>
            <a:pPr marL="385445" indent="-218440">
              <a:lnSpc>
                <a:spcPct val="70000"/>
              </a:lnSpc>
              <a:spcBef>
                <a:spcPts val="0"/>
              </a:spcBef>
              <a:buSzPts val="2489"/>
            </a:pPr>
            <a:endParaRPr lang="en-US" sz="1850" dirty="0">
              <a:latin typeface="Arial"/>
              <a:cs typeface="Arial"/>
            </a:endParaRPr>
          </a:p>
          <a:p>
            <a:pPr marL="0" indent="0">
              <a:lnSpc>
                <a:spcPct val="70000"/>
              </a:lnSpc>
              <a:spcBef>
                <a:spcPts val="0"/>
              </a:spcBef>
              <a:buSzPts val="688"/>
              <a:buNone/>
            </a:pPr>
            <a:endParaRPr sz="1700" dirty="0">
              <a:latin typeface="Arial"/>
              <a:cs typeface="Arial"/>
            </a:endParaRPr>
          </a:p>
          <a:p>
            <a:pPr marL="0" indent="0">
              <a:lnSpc>
                <a:spcPct val="70000"/>
              </a:lnSpc>
              <a:buSzPts val="1750"/>
              <a:buNone/>
            </a:pPr>
            <a:endParaRPr sz="1900" dirty="0">
              <a:latin typeface="Arial"/>
              <a:cs typeface="Arial"/>
            </a:endParaRPr>
          </a:p>
          <a:p>
            <a:pPr marL="171450" indent="-38100">
              <a:lnSpc>
                <a:spcPct val="70000"/>
              </a:lnSpc>
              <a:buSzPts val="1750"/>
              <a:buNone/>
            </a:pPr>
            <a:endParaRPr sz="1913" dirty="0"/>
          </a:p>
          <a:p>
            <a:pPr marL="0" indent="0">
              <a:lnSpc>
                <a:spcPct val="70000"/>
              </a:lnSpc>
              <a:buSzPts val="1750"/>
              <a:buNone/>
            </a:pPr>
            <a:endParaRPr sz="1913" dirty="0"/>
          </a:p>
          <a:p>
            <a:pPr marL="0" indent="0">
              <a:lnSpc>
                <a:spcPct val="70000"/>
              </a:lnSpc>
              <a:buSzPts val="1750"/>
              <a:buNone/>
            </a:pPr>
            <a:endParaRPr sz="1913" dirty="0"/>
          </a:p>
          <a:p>
            <a:pPr marL="171450" indent="-38100">
              <a:lnSpc>
                <a:spcPct val="70000"/>
              </a:lnSpc>
              <a:buSzPts val="1750"/>
              <a:buNone/>
            </a:pPr>
            <a:endParaRPr sz="1913" dirty="0"/>
          </a:p>
          <a:p>
            <a:pPr marL="171450" indent="-38100">
              <a:lnSpc>
                <a:spcPct val="70000"/>
              </a:lnSpc>
              <a:buSzPts val="1750"/>
              <a:buNone/>
            </a:pPr>
            <a:endParaRPr sz="1913" dirty="0"/>
          </a:p>
          <a:p>
            <a:pPr marL="171450" indent="-38100">
              <a:lnSpc>
                <a:spcPct val="70000"/>
              </a:lnSpc>
              <a:buSzPts val="1750"/>
              <a:buNone/>
            </a:pPr>
            <a:endParaRPr sz="1913" dirty="0"/>
          </a:p>
        </p:txBody>
      </p:sp>
    </p:spTree>
    <p:extLst>
      <p:ext uri="{BB962C8B-B14F-4D97-AF65-F5344CB8AC3E}">
        <p14:creationId xmlns:p14="http://schemas.microsoft.com/office/powerpoint/2010/main" val="3927592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97;p1">
            <a:extLst>
              <a:ext uri="{FF2B5EF4-FFF2-40B4-BE49-F238E27FC236}">
                <a16:creationId xmlns:a16="http://schemas.microsoft.com/office/drawing/2014/main" id="{075E7DEE-CD79-8F94-F5AF-44D636CD465B}"/>
              </a:ext>
            </a:extLst>
          </p:cNvPr>
          <p:cNvSpPr txBox="1">
            <a:spLocks/>
          </p:cNvSpPr>
          <p:nvPr/>
        </p:nvSpPr>
        <p:spPr>
          <a:xfrm>
            <a:off x="501883" y="1519999"/>
            <a:ext cx="7779672" cy="1738800"/>
          </a:xfrm>
          <a:prstGeom prst="rect">
            <a:avLst/>
          </a:prstGeom>
          <a:noFill/>
          <a:ln>
            <a:noFill/>
          </a:ln>
        </p:spPr>
        <p:txBody>
          <a:bodyPr spcFirstLastPara="1" vert="horz" wrap="square" lIns="68575" tIns="34275" rIns="68575" bIns="34275" rtlCol="0" anchor="t" anchorCtr="0">
            <a:noAutofit/>
          </a:bodyPr>
          <a:lstStyle>
            <a:lvl1pPr algn="l" defTabSz="914400" rtl="0" eaLnBrk="1" latinLnBrk="0" hangingPunct="1">
              <a:lnSpc>
                <a:spcPct val="100000"/>
              </a:lnSpc>
              <a:spcBef>
                <a:spcPct val="0"/>
              </a:spcBef>
              <a:buNone/>
              <a:defRPr sz="7111" kern="1200">
                <a:solidFill>
                  <a:schemeClr val="tx1"/>
                </a:solidFill>
                <a:latin typeface="+mj-lt"/>
                <a:ea typeface="+mj-ea"/>
                <a:cs typeface="+mj-cs"/>
              </a:defRPr>
            </a:lvl1pPr>
          </a:lstStyle>
          <a:p>
            <a:pPr>
              <a:lnSpc>
                <a:spcPct val="115000"/>
              </a:lnSpc>
              <a:spcBef>
                <a:spcPts val="0"/>
              </a:spcBef>
              <a:buClr>
                <a:schemeClr val="dk1"/>
              </a:buClr>
              <a:buSzPts val="2100"/>
              <a:buFont typeface="Calibri"/>
              <a:buNone/>
            </a:pPr>
            <a:r>
              <a:rPr lang="en-US" sz="3600" b="1" dirty="0">
                <a:latin typeface="Arial"/>
                <a:ea typeface="Arial"/>
                <a:cs typeface="Arial"/>
                <a:sym typeface="Arial"/>
              </a:rPr>
              <a:t>Day Two Breakout Session </a:t>
            </a:r>
          </a:p>
          <a:p>
            <a:pPr>
              <a:lnSpc>
                <a:spcPct val="115000"/>
              </a:lnSpc>
              <a:spcBef>
                <a:spcPts val="0"/>
              </a:spcBef>
              <a:buClr>
                <a:schemeClr val="dk1"/>
              </a:buClr>
              <a:buSzPts val="2100"/>
              <a:buFontTx/>
            </a:pPr>
            <a:r>
              <a:rPr lang="en-US" sz="3600" b="1" dirty="0">
                <a:latin typeface="Arial"/>
                <a:ea typeface="Arial"/>
                <a:cs typeface="Arial"/>
                <a:sym typeface="Arial"/>
              </a:rPr>
              <a:t>Workstream 1: Effective Information Systems </a:t>
            </a:r>
            <a:endParaRPr lang="en-US" sz="3200" b="1" dirty="0">
              <a:latin typeface="Arial"/>
              <a:ea typeface="Arial"/>
              <a:cs typeface="Arial"/>
              <a:sym typeface="Arial"/>
            </a:endParaRPr>
          </a:p>
          <a:p>
            <a:pPr>
              <a:lnSpc>
                <a:spcPct val="115000"/>
              </a:lnSpc>
              <a:buClrTx/>
              <a:buSzPts val="2100"/>
              <a:buFontTx/>
            </a:pPr>
            <a:endParaRPr lang="en-US" sz="3200" dirty="0">
              <a:solidFill>
                <a:srgbClr val="FF0000"/>
              </a:solidFill>
              <a:latin typeface="Arial"/>
              <a:ea typeface="Arial"/>
              <a:cs typeface="Arial"/>
            </a:endParaRPr>
          </a:p>
        </p:txBody>
      </p:sp>
    </p:spTree>
    <p:extLst>
      <p:ext uri="{BB962C8B-B14F-4D97-AF65-F5344CB8AC3E}">
        <p14:creationId xmlns:p14="http://schemas.microsoft.com/office/powerpoint/2010/main" val="3356924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idx="4294967295"/>
          </p:nvPr>
        </p:nvSpPr>
        <p:spPr>
          <a:xfrm>
            <a:off x="462396" y="1099127"/>
            <a:ext cx="7894638" cy="1533525"/>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endParaRPr sz="3200" b="1" dirty="0"/>
          </a:p>
          <a:p>
            <a:pPr lvl="0">
              <a:lnSpc>
                <a:spcPct val="115000"/>
              </a:lnSpc>
              <a:spcBef>
                <a:spcPts val="0"/>
              </a:spcBef>
              <a:buSzPts val="1800"/>
            </a:pPr>
            <a:r>
              <a:rPr lang="en-US" sz="2400" dirty="0"/>
              <a:t>What OpenHIE component systems is your country using and what are the benefits and challenges of each of these components </a:t>
            </a:r>
            <a:r>
              <a:rPr lang="en-US" sz="2000" i="1" dirty="0"/>
              <a:t>(challenges might be use case-specific)?</a:t>
            </a:r>
            <a:endParaRPr sz="3200" b="1" dirty="0"/>
          </a:p>
          <a:p>
            <a:pPr marL="0" lvl="0" indent="0" algn="l" rtl="0">
              <a:lnSpc>
                <a:spcPct val="100000"/>
              </a:lnSpc>
              <a:spcBef>
                <a:spcPts val="0"/>
              </a:spcBef>
              <a:spcAft>
                <a:spcPts val="0"/>
              </a:spcAft>
              <a:buSzPts val="990"/>
              <a:buNone/>
            </a:pPr>
            <a:endParaRPr sz="3200" b="1" dirty="0"/>
          </a:p>
          <a:p>
            <a:pPr marL="0" lvl="0" indent="0" algn="l" rtl="0">
              <a:lnSpc>
                <a:spcPct val="100000"/>
              </a:lnSpc>
              <a:spcBef>
                <a:spcPts val="0"/>
              </a:spcBef>
              <a:spcAft>
                <a:spcPts val="0"/>
              </a:spcAft>
              <a:buSzPts val="990"/>
              <a:buNone/>
            </a:pPr>
            <a:endParaRPr sz="3200" b="1" dirty="0"/>
          </a:p>
        </p:txBody>
      </p:sp>
      <p:sp>
        <p:nvSpPr>
          <p:cNvPr id="92" name="Google Shape;92;p14"/>
          <p:cNvSpPr txBox="1">
            <a:spLocks noGrp="1"/>
          </p:cNvSpPr>
          <p:nvPr>
            <p:ph idx="4294967295"/>
          </p:nvPr>
        </p:nvSpPr>
        <p:spPr>
          <a:xfrm>
            <a:off x="462396" y="2558040"/>
            <a:ext cx="7562850" cy="1535112"/>
          </a:xfrm>
          <a:prstGeom prst="rect">
            <a:avLst/>
          </a:prstGeom>
          <a:noFill/>
          <a:ln>
            <a:noFill/>
          </a:ln>
        </p:spPr>
        <p:txBody>
          <a:bodyPr spcFirstLastPara="1" wrap="square" lIns="91425" tIns="91425" rIns="91425" bIns="91425" anchor="ctr" anchorCtr="0">
            <a:normAutofit/>
          </a:bodyPr>
          <a:lstStyle/>
          <a:p>
            <a:pPr marL="0" lvl="0" indent="0" rtl="0">
              <a:lnSpc>
                <a:spcPct val="115000"/>
              </a:lnSpc>
              <a:spcBef>
                <a:spcPts val="1200"/>
              </a:spcBef>
              <a:spcAft>
                <a:spcPts val="0"/>
              </a:spcAft>
              <a:buSzPts val="1800"/>
              <a:buNone/>
            </a:pPr>
            <a:r>
              <a:rPr lang="en" sz="2400" dirty="0">
                <a:latin typeface="Arial" panose="020B0604020202020204" pitchFamily="34" charset="0"/>
                <a:cs typeface="Arial" panose="020B0604020202020204" pitchFamily="34" charset="0"/>
              </a:rPr>
              <a:t>What is the current state of each component? (planning,</a:t>
            </a:r>
            <a:r>
              <a:rPr lang="en" sz="2400" dirty="0"/>
              <a:t>t</a:t>
            </a:r>
            <a:r>
              <a:rPr lang="en" sz="2400" dirty="0">
                <a:latin typeface="Arial" panose="020B0604020202020204" pitchFamily="34" charset="0"/>
                <a:cs typeface="Arial" panose="020B0604020202020204" pitchFamily="34" charset="0"/>
              </a:rPr>
              <a:t>esting, production) </a:t>
            </a:r>
            <a:endParaRPr sz="2400" dirty="0">
              <a:latin typeface="Arial" panose="020B0604020202020204" pitchFamily="34" charset="0"/>
              <a:cs typeface="Arial" panose="020B0604020202020204" pitchFamily="34" charset="0"/>
            </a:endParaRPr>
          </a:p>
          <a:p>
            <a:pPr marL="0" lvl="0" indent="0" algn="l" rtl="0">
              <a:lnSpc>
                <a:spcPct val="115000"/>
              </a:lnSpc>
              <a:spcBef>
                <a:spcPts val="1200"/>
              </a:spcBef>
              <a:spcAft>
                <a:spcPts val="1200"/>
              </a:spcAft>
              <a:buSzPts val="18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idx="4294967295"/>
          </p:nvPr>
        </p:nvSpPr>
        <p:spPr>
          <a:xfrm>
            <a:off x="166254" y="392834"/>
            <a:ext cx="7364413" cy="1125538"/>
          </a:xfrm>
          <a:prstGeom prst="rect">
            <a:avLst/>
          </a:prstGeom>
          <a:noFill/>
          <a:ln>
            <a:noFill/>
          </a:ln>
        </p:spPr>
        <p:txBody>
          <a:bodyPr spcFirstLastPara="1" wrap="square" lIns="91425" tIns="91425" rIns="91425" bIns="91425" anchor="ctr" anchorCtr="0">
            <a:normAutofit fontScale="90000"/>
          </a:bodyPr>
          <a:lstStyle/>
          <a:p>
            <a:pPr marL="457200" lvl="0" indent="0" algn="l" rtl="0">
              <a:lnSpc>
                <a:spcPct val="100000"/>
              </a:lnSpc>
              <a:spcBef>
                <a:spcPts val="0"/>
              </a:spcBef>
              <a:spcAft>
                <a:spcPts val="0"/>
              </a:spcAft>
              <a:buSzPts val="990"/>
              <a:buNone/>
            </a:pPr>
            <a:r>
              <a:rPr lang="en" sz="2700" dirty="0">
                <a:solidFill>
                  <a:schemeClr val="tx1"/>
                </a:solidFill>
                <a:latin typeface="Arial" panose="020B0604020202020204" pitchFamily="34" charset="0"/>
                <a:cs typeface="Arial" panose="020B0604020202020204" pitchFamily="34" charset="0"/>
              </a:rPr>
              <a:t>What are the benefits and challenges your country has encountered with each of the following component systems</a:t>
            </a:r>
            <a:r>
              <a:rPr lang="en" sz="2700" dirty="0"/>
              <a:t>?</a:t>
            </a:r>
            <a:endParaRPr sz="2800" dirty="0">
              <a:solidFill>
                <a:schemeClr val="tx1"/>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D1883D58-4A39-8743-6DA8-5C0D40FB5BA7}"/>
              </a:ext>
            </a:extLst>
          </p:cNvPr>
          <p:cNvSpPr>
            <a:spLocks noGrp="1"/>
          </p:cNvSpPr>
          <p:nvPr>
            <p:ph type="body" idx="4294967295"/>
          </p:nvPr>
        </p:nvSpPr>
        <p:spPr>
          <a:xfrm>
            <a:off x="166254" y="2042247"/>
            <a:ext cx="7483475" cy="2687637"/>
          </a:xfrm>
        </p:spPr>
        <p:txBody>
          <a:bodyPr>
            <a:normAutofit/>
          </a:bodyPr>
          <a:lstStyle/>
          <a:p>
            <a:pPr marL="800100" lvl="0" indent="-342900">
              <a:lnSpc>
                <a:spcPct val="100000"/>
              </a:lnSpc>
              <a:spcBef>
                <a:spcPts val="0"/>
              </a:spcBef>
              <a:buSzPct val="80000"/>
            </a:pPr>
            <a:r>
              <a:rPr lang="en-US" sz="2400" dirty="0"/>
              <a:t>Client registry</a:t>
            </a:r>
          </a:p>
          <a:p>
            <a:pPr marL="800100" indent="-342900">
              <a:buSzPct val="80000"/>
            </a:pPr>
            <a:r>
              <a:rPr lang="en-US" sz="2400" dirty="0"/>
              <a:t>Terminology registry</a:t>
            </a:r>
          </a:p>
          <a:p>
            <a:pPr marL="800100" indent="-342900">
              <a:buSzPct val="80000"/>
            </a:pPr>
            <a:r>
              <a:rPr lang="en-US" sz="2400" dirty="0"/>
              <a:t>Facility registry</a:t>
            </a:r>
          </a:p>
          <a:p>
            <a:pPr marL="800100" indent="-342900">
              <a:buSzPct val="80000"/>
            </a:pPr>
            <a:r>
              <a:rPr lang="en-US" sz="2400" dirty="0"/>
              <a:t>Provider registry</a:t>
            </a:r>
          </a:p>
          <a:p>
            <a:pPr marL="800100" indent="-342900">
              <a:buSzPct val="80000"/>
            </a:pPr>
            <a:r>
              <a:rPr lang="en-US" sz="2400" dirty="0"/>
              <a:t>Interoperability layer</a:t>
            </a: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2" name="Google Shape;102;p16"/>
          <p:cNvSpPr txBox="1">
            <a:spLocks noGrp="1"/>
          </p:cNvSpPr>
          <p:nvPr>
            <p:ph type="title" idx="4294967295"/>
          </p:nvPr>
        </p:nvSpPr>
        <p:spPr>
          <a:xfrm>
            <a:off x="477982" y="981509"/>
            <a:ext cx="7562850" cy="1171575"/>
          </a:xfrm>
          <a:noFill/>
          <a:ln>
            <a:noFill/>
          </a:ln>
        </p:spPr>
        <p:txBody>
          <a:bodyPr spcFirstLastPara="1" wrap="square" lIns="91425" tIns="91425" rIns="91425" bIns="91425" anchor="ctr" anchorCtr="0">
            <a:noAutofit/>
          </a:bodyPr>
          <a:lstStyle/>
          <a:p>
            <a:pPr lvl="0"/>
            <a:r>
              <a:rPr lang="en-US" sz="2800" dirty="0"/>
              <a:t>What priority use cases are your countries exploring and how they tie to challenges? </a:t>
            </a:r>
          </a:p>
          <a:p>
            <a:pPr lvl="0"/>
            <a:endParaRPr lang="en-US" dirty="0"/>
          </a:p>
        </p:txBody>
      </p:sp>
      <p:sp>
        <p:nvSpPr>
          <p:cNvPr id="3" name="Content Placeholder 2">
            <a:extLst>
              <a:ext uri="{FF2B5EF4-FFF2-40B4-BE49-F238E27FC236}">
                <a16:creationId xmlns:a16="http://schemas.microsoft.com/office/drawing/2014/main" id="{C16A1B5A-0E29-48D0-5496-B7D0C2F36AFD}"/>
              </a:ext>
            </a:extLst>
          </p:cNvPr>
          <p:cNvSpPr>
            <a:spLocks noGrp="1"/>
          </p:cNvSpPr>
          <p:nvPr>
            <p:ph idx="4294967295"/>
          </p:nvPr>
        </p:nvSpPr>
        <p:spPr>
          <a:xfrm>
            <a:off x="477982" y="2619809"/>
            <a:ext cx="7562850" cy="1319212"/>
          </a:xfrm>
        </p:spPr>
        <p:txBody>
          <a:bodyPr>
            <a:normAutofit/>
          </a:bodyPr>
          <a:lstStyle/>
          <a:p>
            <a:r>
              <a:rPr lang="en-US" sz="2400" dirty="0"/>
              <a:t>What is the current state of each use case? (planning, testing, production)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idx="4294967295"/>
          </p:nvPr>
        </p:nvSpPr>
        <p:spPr>
          <a:xfrm>
            <a:off x="374072" y="290225"/>
            <a:ext cx="7562850" cy="1169987"/>
          </a:xfrm>
          <a:prstGeom prst="rect">
            <a:avLst/>
          </a:prstGeom>
          <a:noFill/>
          <a:ln>
            <a:noFill/>
          </a:ln>
        </p:spPr>
        <p:txBody>
          <a:bodyPr spcFirstLastPara="1" wrap="square" lIns="91425" tIns="91425" rIns="91425" bIns="91425" anchor="ctr" anchorCtr="0">
            <a:noAutofit/>
          </a:bodyPr>
          <a:lstStyle/>
          <a:p>
            <a:pPr marL="76200">
              <a:buSzPts val="2400"/>
            </a:pPr>
            <a:r>
              <a:rPr lang="en" sz="3200" dirty="0"/>
              <a:t>Group Activity</a:t>
            </a:r>
            <a:endParaRPr sz="2400" dirty="0"/>
          </a:p>
        </p:txBody>
      </p:sp>
      <p:sp>
        <p:nvSpPr>
          <p:cNvPr id="2" name="Content Placeholder 1">
            <a:extLst>
              <a:ext uri="{FF2B5EF4-FFF2-40B4-BE49-F238E27FC236}">
                <a16:creationId xmlns:a16="http://schemas.microsoft.com/office/drawing/2014/main" id="{F5E14C80-7C37-A1A2-49A5-1CE08CDCF538}"/>
              </a:ext>
            </a:extLst>
          </p:cNvPr>
          <p:cNvSpPr>
            <a:spLocks noGrp="1"/>
          </p:cNvSpPr>
          <p:nvPr>
            <p:ph idx="4294967295"/>
          </p:nvPr>
        </p:nvSpPr>
        <p:spPr>
          <a:xfrm>
            <a:off x="374072" y="1650712"/>
            <a:ext cx="7562850" cy="2752725"/>
          </a:xfrm>
        </p:spPr>
        <p:txBody>
          <a:bodyPr/>
          <a:lstStyle/>
          <a:p>
            <a:pPr marL="342900" indent="-342900">
              <a:buSzPct val="90000"/>
              <a:buFont typeface="+mj-lt"/>
              <a:buAutoNum type="arabicPeriod"/>
            </a:pPr>
            <a:r>
              <a:rPr lang="en-US" sz="2000" dirty="0"/>
              <a:t>List your component systems/the technology used</a:t>
            </a:r>
          </a:p>
          <a:p>
            <a:pPr marL="342900" lvl="0" indent="-342900">
              <a:lnSpc>
                <a:spcPct val="100000"/>
              </a:lnSpc>
              <a:spcBef>
                <a:spcPts val="0"/>
              </a:spcBef>
              <a:buSzPct val="90000"/>
              <a:buFont typeface="+mj-lt"/>
              <a:buAutoNum type="arabicPeriod"/>
            </a:pPr>
            <a:r>
              <a:rPr lang="en-US" sz="2000" dirty="0"/>
              <a:t>List the benefits and challenges of each component system</a:t>
            </a:r>
          </a:p>
          <a:p>
            <a:pPr marL="342900" lvl="0" indent="-342900">
              <a:lnSpc>
                <a:spcPct val="100000"/>
              </a:lnSpc>
              <a:spcBef>
                <a:spcPts val="0"/>
              </a:spcBef>
              <a:buSzPct val="90000"/>
              <a:buFont typeface="+mj-lt"/>
              <a:buAutoNum type="arabicPeriod"/>
            </a:pPr>
            <a:r>
              <a:rPr lang="en-US" sz="2000" dirty="0"/>
              <a:t>The group will prioritize 1-2 challenges </a:t>
            </a:r>
          </a:p>
          <a:p>
            <a:pPr marL="342900" indent="-342900">
              <a:buSzPct val="90000"/>
              <a:buFont typeface="+mj-lt"/>
              <a:buAutoNum type="arabicPeriod"/>
            </a:pPr>
            <a:r>
              <a:rPr lang="en-US" sz="2000" dirty="0"/>
              <a:t>Develop strategies and a roadmap to address the challenges</a:t>
            </a:r>
          </a:p>
          <a:p>
            <a:pPr marL="342900" indent="-342900">
              <a:buSzPct val="90000"/>
              <a:buFont typeface="+mj-lt"/>
              <a:buAutoNum type="arabicPeriod"/>
            </a:pPr>
            <a:r>
              <a:rPr lang="en-US" sz="2000" dirty="0"/>
              <a:t>Get ready to present the strategies and roadmap to the plenary group</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489A0B43-BB13-27B1-2770-D5E56E659C1B}"/>
            </a:ext>
          </a:extLst>
        </p:cNvPr>
        <p:cNvGrpSpPr/>
        <p:nvPr/>
      </p:nvGrpSpPr>
      <p:grpSpPr>
        <a:xfrm>
          <a:off x="0" y="0"/>
          <a:ext cx="0" cy="0"/>
          <a:chOff x="0" y="0"/>
          <a:chExt cx="0" cy="0"/>
        </a:xfrm>
      </p:grpSpPr>
      <p:sp>
        <p:nvSpPr>
          <p:cNvPr id="105" name="Google Shape;105;p14">
            <a:extLst>
              <a:ext uri="{FF2B5EF4-FFF2-40B4-BE49-F238E27FC236}">
                <a16:creationId xmlns:a16="http://schemas.microsoft.com/office/drawing/2014/main" id="{BCC72DCE-29DC-A31E-FE01-C2C911E652D7}"/>
              </a:ext>
            </a:extLst>
          </p:cNvPr>
          <p:cNvSpPr txBox="1">
            <a:spLocks noGrp="1"/>
          </p:cNvSpPr>
          <p:nvPr>
            <p:ph type="title" idx="4294967295"/>
          </p:nvPr>
        </p:nvSpPr>
        <p:spPr>
          <a:xfrm>
            <a:off x="483177" y="444500"/>
            <a:ext cx="4611688" cy="1069975"/>
          </a:xfrm>
          <a:prstGeom prst="rect">
            <a:avLst/>
          </a:prstGeom>
          <a:noFill/>
          <a:ln>
            <a:noFill/>
          </a:ln>
        </p:spPr>
        <p:txBody>
          <a:bodyPr spcFirstLastPara="1" wrap="square" lIns="68569" tIns="34275" rIns="68569" bIns="34275" anchor="ctr" anchorCtr="0">
            <a:normAutofit/>
          </a:bodyPr>
          <a:lstStyle/>
          <a:p>
            <a:pPr>
              <a:buSzPts val="4400"/>
            </a:pPr>
            <a:r>
              <a:rPr lang="en-US" sz="3500" dirty="0">
                <a:latin typeface="Arial"/>
                <a:cs typeface="Arial"/>
              </a:rPr>
              <a:t>Feedback to plenary</a:t>
            </a:r>
            <a:r>
              <a:rPr lang="en-US" dirty="0"/>
              <a:t> </a:t>
            </a:r>
            <a:endParaRPr dirty="0"/>
          </a:p>
        </p:txBody>
      </p:sp>
      <p:sp>
        <p:nvSpPr>
          <p:cNvPr id="106" name="Google Shape;106;p14">
            <a:extLst>
              <a:ext uri="{FF2B5EF4-FFF2-40B4-BE49-F238E27FC236}">
                <a16:creationId xmlns:a16="http://schemas.microsoft.com/office/drawing/2014/main" id="{E0776F0A-8309-F439-B4D2-B7BA8FFDCF12}"/>
              </a:ext>
            </a:extLst>
          </p:cNvPr>
          <p:cNvSpPr txBox="1">
            <a:spLocks noGrp="1"/>
          </p:cNvSpPr>
          <p:nvPr>
            <p:ph sz="half" idx="4294967295"/>
          </p:nvPr>
        </p:nvSpPr>
        <p:spPr>
          <a:xfrm>
            <a:off x="483177" y="1820863"/>
            <a:ext cx="8069263" cy="2697162"/>
          </a:xfrm>
          <a:prstGeom prst="rect">
            <a:avLst/>
          </a:prstGeom>
          <a:noFill/>
          <a:ln>
            <a:noFill/>
          </a:ln>
        </p:spPr>
        <p:txBody>
          <a:bodyPr spcFirstLastPara="1" wrap="square" lIns="68569" tIns="34275" rIns="68569" bIns="34275" anchor="t" anchorCtr="0">
            <a:noAutofit/>
          </a:bodyPr>
          <a:lstStyle/>
          <a:p>
            <a:pPr marL="85725" indent="0">
              <a:buNone/>
            </a:pPr>
            <a:r>
              <a:rPr lang="en-US" sz="1400" dirty="0">
                <a:latin typeface="Arial"/>
                <a:cs typeface="Arial"/>
              </a:rPr>
              <a:t>To ensure smooth and concise reporting back to the plenary:</a:t>
            </a:r>
          </a:p>
          <a:p>
            <a:r>
              <a:rPr lang="en-US" sz="1400" b="1" dirty="0">
                <a:latin typeface="Arial"/>
                <a:cs typeface="Arial"/>
              </a:rPr>
              <a:t>Appoint a spokesperson</a:t>
            </a:r>
            <a:r>
              <a:rPr lang="en-US" sz="1400" dirty="0">
                <a:latin typeface="Arial"/>
                <a:cs typeface="Arial"/>
              </a:rPr>
              <a:t> in advance to share your group’s key points. This person should feel confident summarizing discussions clearly and keeping within the time limit (no more than 10 minutes).</a:t>
            </a:r>
          </a:p>
          <a:p>
            <a:r>
              <a:rPr lang="en-US" sz="1400" b="1" dirty="0">
                <a:latin typeface="Arial"/>
                <a:cs typeface="Arial"/>
              </a:rPr>
              <a:t>Assign a note-taker or two</a:t>
            </a:r>
            <a:r>
              <a:rPr lang="en-US" sz="1400" dirty="0">
                <a:latin typeface="Arial"/>
                <a:cs typeface="Arial"/>
              </a:rPr>
              <a:t> at the start of the breakout to capture the main discussion points, decisions, and any action items.</a:t>
            </a:r>
          </a:p>
          <a:p>
            <a:r>
              <a:rPr lang="en-US" sz="1400" b="1" dirty="0">
                <a:latin typeface="Arial"/>
                <a:cs typeface="Arial"/>
              </a:rPr>
              <a:t>Agree on the structure</a:t>
            </a:r>
            <a:r>
              <a:rPr lang="en-US" sz="1400" dirty="0">
                <a:latin typeface="Arial"/>
                <a:cs typeface="Arial"/>
              </a:rPr>
              <a:t> for feedback early – for example, 2–3 main themes, key challenges, and top recommendations.</a:t>
            </a:r>
          </a:p>
          <a:p>
            <a:r>
              <a:rPr lang="en-US" sz="1400" b="1" dirty="0">
                <a:latin typeface="Arial"/>
                <a:cs typeface="Arial"/>
              </a:rPr>
              <a:t>Keep it concise and focused</a:t>
            </a:r>
            <a:r>
              <a:rPr lang="en-US" sz="1400" dirty="0">
                <a:latin typeface="Arial"/>
                <a:cs typeface="Arial"/>
              </a:rPr>
              <a:t> – highlight insights, commonalities, and differences rather than retelling the full discussion.</a:t>
            </a:r>
          </a:p>
          <a:p>
            <a:pPr marL="0" indent="0">
              <a:lnSpc>
                <a:spcPct val="70000"/>
              </a:lnSpc>
              <a:spcBef>
                <a:spcPts val="0"/>
              </a:spcBef>
              <a:buSzPts val="688"/>
              <a:buNone/>
            </a:pPr>
            <a:endParaRPr sz="1400" dirty="0">
              <a:latin typeface="Arial"/>
              <a:cs typeface="Arial"/>
            </a:endParaRPr>
          </a:p>
          <a:p>
            <a:pPr marL="0" indent="0">
              <a:lnSpc>
                <a:spcPct val="70000"/>
              </a:lnSpc>
              <a:buSzPts val="1750"/>
              <a:buNone/>
            </a:pPr>
            <a:endParaRPr sz="1400" dirty="0">
              <a:latin typeface="Arial"/>
              <a:cs typeface="Arial"/>
            </a:endParaRPr>
          </a:p>
          <a:p>
            <a:pPr marL="171450" indent="-38100">
              <a:lnSpc>
                <a:spcPct val="70000"/>
              </a:lnSpc>
              <a:buSzPts val="1750"/>
              <a:buNone/>
            </a:pPr>
            <a:endParaRPr sz="1913" dirty="0"/>
          </a:p>
          <a:p>
            <a:pPr marL="0" indent="0">
              <a:lnSpc>
                <a:spcPct val="70000"/>
              </a:lnSpc>
              <a:buSzPts val="1750"/>
              <a:buNone/>
            </a:pPr>
            <a:endParaRPr sz="1913" dirty="0"/>
          </a:p>
          <a:p>
            <a:pPr marL="0" indent="0">
              <a:lnSpc>
                <a:spcPct val="70000"/>
              </a:lnSpc>
              <a:buSzPts val="1750"/>
              <a:buNone/>
            </a:pPr>
            <a:endParaRPr sz="1913" dirty="0"/>
          </a:p>
          <a:p>
            <a:pPr marL="171450" indent="-38100">
              <a:lnSpc>
                <a:spcPct val="70000"/>
              </a:lnSpc>
              <a:buSzPts val="1750"/>
              <a:buNone/>
            </a:pPr>
            <a:endParaRPr sz="1913" dirty="0"/>
          </a:p>
          <a:p>
            <a:pPr marL="171450" indent="-38100">
              <a:lnSpc>
                <a:spcPct val="70000"/>
              </a:lnSpc>
              <a:buSzPts val="1750"/>
              <a:buNone/>
            </a:pPr>
            <a:endParaRPr sz="1913" dirty="0"/>
          </a:p>
          <a:p>
            <a:pPr marL="171450" indent="-38100">
              <a:lnSpc>
                <a:spcPct val="70000"/>
              </a:lnSpc>
              <a:buSzPts val="1750"/>
              <a:buNone/>
            </a:pPr>
            <a:endParaRPr sz="1913" dirty="0"/>
          </a:p>
        </p:txBody>
      </p:sp>
    </p:spTree>
    <p:extLst>
      <p:ext uri="{BB962C8B-B14F-4D97-AF65-F5344CB8AC3E}">
        <p14:creationId xmlns:p14="http://schemas.microsoft.com/office/powerpoint/2010/main" val="312498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2fd5af0ed0b_1_87"/>
          <p:cNvSpPr txBox="1"/>
          <p:nvPr/>
        </p:nvSpPr>
        <p:spPr>
          <a:xfrm>
            <a:off x="348825" y="1579338"/>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a:solidFill>
                <a:srgbClr val="000000"/>
              </a:solidFill>
              <a:latin typeface="Calibri"/>
              <a:ea typeface="Calibri"/>
              <a:cs typeface="Calibri"/>
              <a:sym typeface="Calibri"/>
            </a:endParaRPr>
          </a:p>
        </p:txBody>
      </p:sp>
      <p:sp>
        <p:nvSpPr>
          <p:cNvPr id="613" name="Google Shape;613;g2fd5af0ed0b_1_87"/>
          <p:cNvSpPr txBox="1"/>
          <p:nvPr/>
        </p:nvSpPr>
        <p:spPr>
          <a:xfrm>
            <a:off x="431188" y="373097"/>
            <a:ext cx="6063401" cy="1456289"/>
          </a:xfrm>
          <a:prstGeom prst="rect">
            <a:avLst/>
          </a:prstGeom>
          <a:noFill/>
          <a:ln>
            <a:noFill/>
          </a:ln>
        </p:spPr>
        <p:txBody>
          <a:bodyPr spcFirstLastPara="1" wrap="square" lIns="68550" tIns="34275" rIns="68550" bIns="34275" anchor="t" anchorCtr="0">
            <a:normAutofit/>
          </a:bodyPr>
          <a:lstStyle/>
          <a:p>
            <a:pPr marL="0" marR="0" lvl="0" indent="0" rtl="0">
              <a:lnSpc>
                <a:spcPct val="90000"/>
              </a:lnSpc>
              <a:spcBef>
                <a:spcPts val="0"/>
              </a:spcBef>
              <a:spcAft>
                <a:spcPts val="0"/>
              </a:spcAft>
              <a:buClr>
                <a:srgbClr val="FFFFFF"/>
              </a:buClr>
              <a:buSzPts val="800"/>
              <a:buFont typeface="Arial"/>
              <a:buNone/>
            </a:pPr>
            <a:r>
              <a:rPr lang="en" sz="2700" b="1" i="0" u="none" strike="noStrike" cap="none" dirty="0">
                <a:solidFill>
                  <a:schemeClr val="tx1"/>
                </a:solidFill>
                <a:latin typeface="Arial" panose="020B0604020202020204" pitchFamily="34" charset="0"/>
                <a:ea typeface="Calibri"/>
                <a:cs typeface="Arial" panose="020B0604020202020204" pitchFamily="34" charset="0"/>
                <a:sym typeface="Calibri"/>
              </a:rPr>
              <a:t>Informatics-Savvy Health Organization (ISHO)</a:t>
            </a:r>
            <a:endParaRPr sz="2600" b="1" i="0" u="none" strike="noStrike" cap="none" dirty="0">
              <a:solidFill>
                <a:schemeClr val="tx1"/>
              </a:solidFill>
              <a:latin typeface="Arial" panose="020B0604020202020204" pitchFamily="34" charset="0"/>
              <a:ea typeface="Calibri"/>
              <a:cs typeface="Arial" panose="020B0604020202020204" pitchFamily="34" charset="0"/>
              <a:sym typeface="Calibri"/>
            </a:endParaRPr>
          </a:p>
        </p:txBody>
      </p:sp>
      <p:sp>
        <p:nvSpPr>
          <p:cNvPr id="614" name="Google Shape;614;g2fd5af0ed0b_1_87"/>
          <p:cNvSpPr txBox="1">
            <a:spLocks noGrp="1"/>
          </p:cNvSpPr>
          <p:nvPr>
            <p:ph idx="4294967295"/>
          </p:nvPr>
        </p:nvSpPr>
        <p:spPr>
          <a:xfrm>
            <a:off x="607975" y="1337943"/>
            <a:ext cx="3859213" cy="2889250"/>
          </a:xfrm>
          <a:prstGeom prst="rect">
            <a:avLst/>
          </a:prstGeom>
          <a:noFill/>
          <a:ln>
            <a:noFill/>
          </a:ln>
        </p:spPr>
        <p:txBody>
          <a:bodyPr spcFirstLastPara="1" wrap="square" lIns="68550" tIns="34275" rIns="68550" bIns="34275" anchor="t" anchorCtr="0">
            <a:normAutofit/>
          </a:bodyPr>
          <a:lstStyle/>
          <a:p>
            <a:pPr indent="-342900">
              <a:spcBef>
                <a:spcPts val="0"/>
              </a:spcBef>
              <a:buSzPct val="59259"/>
            </a:pPr>
            <a:endParaRPr lang="en-US" dirty="0">
              <a:latin typeface="Arial"/>
              <a:cs typeface="Arial"/>
            </a:endParaRPr>
          </a:p>
          <a:p>
            <a:pPr indent="-342900">
              <a:spcBef>
                <a:spcPts val="0"/>
              </a:spcBef>
              <a:buSzPct val="59258"/>
            </a:pPr>
            <a:endParaRPr lang="en-US" dirty="0">
              <a:latin typeface="Arial"/>
              <a:cs typeface="Arial"/>
            </a:endParaRPr>
          </a:p>
          <a:p>
            <a:pPr indent="-342900">
              <a:spcBef>
                <a:spcPts val="0"/>
              </a:spcBef>
              <a:buSzPct val="79000"/>
            </a:pPr>
            <a:endParaRPr lang="en-US" dirty="0">
              <a:latin typeface="Arial"/>
              <a:cs typeface="Arial"/>
            </a:endParaRPr>
          </a:p>
          <a:p>
            <a:pPr>
              <a:spcBef>
                <a:spcPts val="0"/>
              </a:spcBef>
              <a:buSzPct val="79000"/>
            </a:pPr>
            <a:r>
              <a:rPr lang="en-US" dirty="0">
                <a:latin typeface="Arial"/>
                <a:cs typeface="Arial"/>
              </a:rPr>
              <a:t>OpenHIE Framework</a:t>
            </a:r>
            <a:br>
              <a:rPr lang="en-US" dirty="0">
                <a:latin typeface="Arial"/>
                <a:cs typeface="Arial"/>
              </a:rPr>
            </a:br>
            <a:endParaRPr lang="en-US" dirty="0"/>
          </a:p>
          <a:p>
            <a:pPr>
              <a:spcBef>
                <a:spcPts val="0"/>
              </a:spcBef>
              <a:buSzPct val="79000"/>
            </a:pPr>
            <a:r>
              <a:rPr lang="en-US" dirty="0">
                <a:latin typeface="Arial"/>
                <a:cs typeface="Arial"/>
              </a:rPr>
              <a:t>HIE Implementations based on your country experience</a:t>
            </a:r>
            <a:endParaRPr lang="en-US" dirty="0"/>
          </a:p>
          <a:p>
            <a:pPr marL="0" indent="0">
              <a:spcBef>
                <a:spcPts val="0"/>
              </a:spcBef>
              <a:buNone/>
            </a:pPr>
            <a:endParaRPr lang="en-US" dirty="0">
              <a:latin typeface="Arial"/>
              <a:cs typeface="Arial"/>
            </a:endParaRPr>
          </a:p>
          <a:p>
            <a:pPr indent="-342900">
              <a:spcBef>
                <a:spcPts val="0"/>
              </a:spcBef>
            </a:pPr>
            <a:endParaRPr lang="en-US" dirty="0">
              <a:latin typeface="Arial"/>
              <a:cs typeface="Arial"/>
            </a:endParaRPr>
          </a:p>
          <a:p>
            <a:pPr marL="127000" indent="-101600">
              <a:lnSpc>
                <a:spcPct val="110000"/>
              </a:lnSpc>
              <a:spcBef>
                <a:spcPts val="900"/>
              </a:spcBef>
              <a:buSzPct val="59258"/>
            </a:pPr>
            <a:endParaRPr lang="en-US" dirty="0"/>
          </a:p>
          <a:p>
            <a:pPr marL="127000" lvl="0" indent="-50800" algn="l" rtl="0">
              <a:lnSpc>
                <a:spcPct val="100000"/>
              </a:lnSpc>
              <a:spcBef>
                <a:spcPts val="1400"/>
              </a:spcBef>
              <a:spcAft>
                <a:spcPts val="0"/>
              </a:spcAft>
              <a:buSzPct val="60869"/>
              <a:buNone/>
            </a:pPr>
            <a:endParaRPr sz="2300" b="1" dirty="0">
              <a:solidFill>
                <a:schemeClr val="dk1"/>
              </a:solidFill>
              <a:latin typeface="Helvetica Neue"/>
              <a:ea typeface="Helvetica Neue"/>
              <a:cs typeface="Helvetica Neue"/>
              <a:sym typeface="Helvetica Neue"/>
            </a:endParaRPr>
          </a:p>
          <a:p>
            <a:pPr marL="0" lvl="0" indent="0" algn="l" rtl="0">
              <a:lnSpc>
                <a:spcPct val="90000"/>
              </a:lnSpc>
              <a:spcBef>
                <a:spcPts val="1500"/>
              </a:spcBef>
              <a:spcAft>
                <a:spcPts val="0"/>
              </a:spcAft>
              <a:buSzPts val="625"/>
              <a:buNone/>
            </a:pPr>
            <a:endParaRPr sz="6400" dirty="0">
              <a:latin typeface="Calibri"/>
              <a:ea typeface="Calibri"/>
              <a:cs typeface="Calibri"/>
              <a:sym typeface="Calibri"/>
            </a:endParaRPr>
          </a:p>
          <a:p>
            <a:pPr marL="0" lvl="0" indent="0" algn="l" rtl="0">
              <a:lnSpc>
                <a:spcPct val="90000"/>
              </a:lnSpc>
              <a:spcBef>
                <a:spcPts val="800"/>
              </a:spcBef>
              <a:spcAft>
                <a:spcPts val="0"/>
              </a:spcAft>
              <a:buSzPts val="625"/>
              <a:buNone/>
            </a:pPr>
            <a:endParaRPr sz="6400" dirty="0">
              <a:latin typeface="Calibri"/>
              <a:ea typeface="Calibri"/>
              <a:cs typeface="Calibri"/>
              <a:sym typeface="Calibri"/>
            </a:endParaRPr>
          </a:p>
          <a:p>
            <a:pPr marL="0" lvl="0" indent="0" algn="l" rtl="0">
              <a:lnSpc>
                <a:spcPct val="90000"/>
              </a:lnSpc>
              <a:spcBef>
                <a:spcPts val="800"/>
              </a:spcBef>
              <a:spcAft>
                <a:spcPts val="0"/>
              </a:spcAft>
              <a:buSzPct val="43478"/>
              <a:buNone/>
            </a:pPr>
            <a:endParaRPr sz="2300" dirty="0"/>
          </a:p>
        </p:txBody>
      </p:sp>
      <p:pic>
        <p:nvPicPr>
          <p:cNvPr id="615" name="Google Shape;615;g2fd5af0ed0b_1_87"/>
          <p:cNvPicPr preferRelativeResize="0"/>
          <p:nvPr/>
        </p:nvPicPr>
        <p:blipFill rotWithShape="1">
          <a:blip r:embed="rId3">
            <a:alphaModFix/>
          </a:blip>
          <a:srcRect/>
          <a:stretch/>
        </p:blipFill>
        <p:spPr>
          <a:xfrm>
            <a:off x="5083651" y="855859"/>
            <a:ext cx="2821876" cy="3915130"/>
          </a:xfrm>
          <a:prstGeom prst="rect">
            <a:avLst/>
          </a:prstGeom>
          <a:solidFill>
            <a:schemeClr val="lt1"/>
          </a:solidFill>
          <a:ln>
            <a:noFill/>
          </a:ln>
        </p:spPr>
      </p:pic>
      <p:sp>
        <p:nvSpPr>
          <p:cNvPr id="616" name="Google Shape;616;g2fd5af0ed0b_1_87"/>
          <p:cNvSpPr txBox="1"/>
          <p:nvPr/>
        </p:nvSpPr>
        <p:spPr>
          <a:xfrm rot="16200000">
            <a:off x="5645501" y="2726029"/>
            <a:ext cx="1695253" cy="250079"/>
          </a:xfrm>
          <a:prstGeom prst="rect">
            <a:avLst/>
          </a:prstGeom>
          <a:solidFill>
            <a:schemeClr val="lt1"/>
          </a:solidFill>
          <a:ln>
            <a:noFill/>
          </a:ln>
        </p:spPr>
        <p:txBody>
          <a:bodyPr spcFirstLastPara="1" wrap="square" lIns="34300" tIns="17150" rIns="34300" bIns="17150" anchor="ctr" anchorCtr="0">
            <a:spAutoFit/>
          </a:bodyPr>
          <a:lstStyle/>
          <a:p>
            <a:pPr marL="0" marR="0" lvl="0" indent="0" algn="l" rtl="0">
              <a:lnSpc>
                <a:spcPct val="100000"/>
              </a:lnSpc>
              <a:spcBef>
                <a:spcPts val="0"/>
              </a:spcBef>
              <a:spcAft>
                <a:spcPts val="0"/>
              </a:spcAft>
              <a:buClr>
                <a:srgbClr val="FF0000"/>
              </a:buClr>
              <a:buSzPts val="1400"/>
              <a:buFont typeface="Arial"/>
              <a:buNone/>
            </a:pPr>
            <a:r>
              <a:rPr lang="en" sz="1400" b="1" i="0" u="none" strike="noStrike" cap="none" dirty="0">
                <a:solidFill>
                  <a:schemeClr val="accent5">
                    <a:lumMod val="76000"/>
                  </a:schemeClr>
                </a:solidFill>
                <a:latin typeface="Arial"/>
                <a:ea typeface="Arial"/>
                <a:cs typeface="Arial"/>
                <a:sym typeface="Arial"/>
              </a:rPr>
              <a:t>Skilled </a:t>
            </a:r>
            <a:r>
              <a:rPr lang="en" b="1" dirty="0">
                <a:solidFill>
                  <a:schemeClr val="accent5">
                    <a:lumMod val="76000"/>
                  </a:schemeClr>
                </a:solidFill>
              </a:rPr>
              <a:t>Workforce</a:t>
            </a:r>
            <a:endParaRPr lang="en" b="1" dirty="0">
              <a:solidFill>
                <a:srgbClr val="FF0000"/>
              </a:solidFill>
            </a:endParaRPr>
          </a:p>
        </p:txBody>
      </p:sp>
      <p:sp>
        <p:nvSpPr>
          <p:cNvPr id="617" name="Google Shape;617;g2fd5af0ed0b_1_87"/>
          <p:cNvSpPr txBox="1"/>
          <p:nvPr/>
        </p:nvSpPr>
        <p:spPr>
          <a:xfrm rot="17000463">
            <a:off x="4649465" y="2847374"/>
            <a:ext cx="1918986" cy="234690"/>
          </a:xfrm>
          <a:prstGeom prst="rect">
            <a:avLst/>
          </a:prstGeom>
          <a:solidFill>
            <a:schemeClr val="lt1"/>
          </a:solidFill>
          <a:ln>
            <a:noFill/>
          </a:ln>
        </p:spPr>
        <p:txBody>
          <a:bodyPr spcFirstLastPara="1" wrap="square" lIns="34300" tIns="17150" rIns="34300" bIns="17150" anchor="ctr" anchorCtr="0">
            <a:spAutoFit/>
          </a:bodyPr>
          <a:lstStyle/>
          <a:p>
            <a:pPr marL="0" marR="0" lvl="0" indent="0" algn="l" rtl="0">
              <a:lnSpc>
                <a:spcPct val="100000"/>
              </a:lnSpc>
              <a:spcBef>
                <a:spcPts val="0"/>
              </a:spcBef>
              <a:spcAft>
                <a:spcPts val="0"/>
              </a:spcAft>
              <a:buClr>
                <a:srgbClr val="FF0000"/>
              </a:buClr>
              <a:buSzPts val="1300"/>
              <a:buFont typeface="Arial"/>
              <a:buNone/>
            </a:pPr>
            <a:r>
              <a:rPr lang="en" sz="1300" b="1" i="0" u="none" strike="noStrike" cap="none">
                <a:solidFill>
                  <a:schemeClr val="accent5">
                    <a:lumMod val="76000"/>
                  </a:schemeClr>
                </a:solidFill>
                <a:latin typeface="Arial"/>
                <a:ea typeface="Arial"/>
                <a:cs typeface="Arial"/>
                <a:sym typeface="Arial"/>
              </a:rPr>
              <a:t>Policy and </a:t>
            </a:r>
            <a:r>
              <a:rPr lang="en" sz="1300" b="1">
                <a:solidFill>
                  <a:schemeClr val="accent5">
                    <a:lumMod val="76000"/>
                  </a:schemeClr>
                </a:solidFill>
              </a:rPr>
              <a:t>Governance</a:t>
            </a:r>
            <a:endParaRPr lang="en" sz="1300" b="1">
              <a:solidFill>
                <a:srgbClr val="FF0000"/>
              </a:solidFill>
            </a:endParaRPr>
          </a:p>
        </p:txBody>
      </p:sp>
      <p:sp>
        <p:nvSpPr>
          <p:cNvPr id="618" name="Google Shape;618;g2fd5af0ed0b_1_87"/>
          <p:cNvSpPr txBox="1"/>
          <p:nvPr/>
        </p:nvSpPr>
        <p:spPr>
          <a:xfrm rot="15378833">
            <a:off x="6185131" y="2787750"/>
            <a:ext cx="2345703" cy="219301"/>
          </a:xfrm>
          <a:prstGeom prst="rect">
            <a:avLst/>
          </a:prstGeom>
          <a:solidFill>
            <a:schemeClr val="lt1"/>
          </a:solidFill>
          <a:ln>
            <a:noFill/>
          </a:ln>
        </p:spPr>
        <p:txBody>
          <a:bodyPr spcFirstLastPara="1" wrap="square" lIns="34300" tIns="17150" rIns="34300" bIns="17150" anchor="ctr" anchorCtr="0">
            <a:spAutoFit/>
          </a:bodyPr>
          <a:lstStyle/>
          <a:p>
            <a:pPr marL="0" marR="0" lvl="0" indent="0" algn="l" rtl="0">
              <a:lnSpc>
                <a:spcPct val="100000"/>
              </a:lnSpc>
              <a:spcBef>
                <a:spcPts val="0"/>
              </a:spcBef>
              <a:spcAft>
                <a:spcPts val="0"/>
              </a:spcAft>
              <a:buClr>
                <a:srgbClr val="FF0000"/>
              </a:buClr>
              <a:buSzPts val="1200"/>
              <a:buFont typeface="Arial"/>
              <a:buNone/>
            </a:pPr>
            <a:r>
              <a:rPr lang="en" sz="1200" b="1" i="0" u="none" strike="noStrike" cap="none">
                <a:solidFill>
                  <a:schemeClr val="accent5">
                    <a:lumMod val="76000"/>
                  </a:schemeClr>
                </a:solidFill>
                <a:latin typeface="Arial"/>
                <a:ea typeface="Arial"/>
                <a:cs typeface="Arial"/>
                <a:sym typeface="Arial"/>
              </a:rPr>
              <a:t>Effective information </a:t>
            </a:r>
            <a:r>
              <a:rPr lang="en" sz="1200" b="1">
                <a:solidFill>
                  <a:schemeClr val="accent5">
                    <a:lumMod val="76000"/>
                  </a:schemeClr>
                </a:solidFill>
              </a:rPr>
              <a:t>systems</a:t>
            </a:r>
            <a:endParaRPr lang="en" sz="1200" b="1">
              <a:solidFill>
                <a:srgbClr val="FF0000"/>
              </a:solidFill>
            </a:endParaRPr>
          </a:p>
        </p:txBody>
      </p:sp>
      <p:sp>
        <p:nvSpPr>
          <p:cNvPr id="619" name="Google Shape;619;g2fd5af0ed0b_1_87"/>
          <p:cNvSpPr txBox="1"/>
          <p:nvPr/>
        </p:nvSpPr>
        <p:spPr>
          <a:xfrm>
            <a:off x="5862543" y="1031752"/>
            <a:ext cx="1218000" cy="388800"/>
          </a:xfrm>
          <a:prstGeom prst="rect">
            <a:avLst/>
          </a:prstGeom>
          <a:solidFill>
            <a:schemeClr val="lt1"/>
          </a:solidFill>
          <a:ln>
            <a:noFill/>
          </a:ln>
        </p:spPr>
        <p:txBody>
          <a:bodyPr spcFirstLastPara="1" wrap="square" lIns="34300" tIns="17150" rIns="34300" bIns="17150" anchor="ctr" anchorCtr="0">
            <a:spAutoFit/>
          </a:bodyPr>
          <a:lstStyle/>
          <a:p>
            <a:pPr marL="0" marR="0" lvl="0" indent="0" algn="ctr" rtl="0">
              <a:lnSpc>
                <a:spcPct val="100000"/>
              </a:lnSpc>
              <a:spcBef>
                <a:spcPts val="0"/>
              </a:spcBef>
              <a:spcAft>
                <a:spcPts val="0"/>
              </a:spcAft>
              <a:buClr>
                <a:srgbClr val="00B0F0"/>
              </a:buClr>
              <a:buSzPts val="2300"/>
              <a:buFont typeface="Arial"/>
              <a:buNone/>
            </a:pPr>
            <a:r>
              <a:rPr lang="en" sz="2300" b="1" i="0" u="none" strike="noStrike" cap="none">
                <a:solidFill>
                  <a:srgbClr val="00B0F0"/>
                </a:solidFill>
                <a:latin typeface="Helvetica Neue"/>
                <a:ea typeface="Helvetica Neue"/>
                <a:cs typeface="Helvetica Neue"/>
                <a:sym typeface="Helvetica Neue"/>
              </a:rPr>
              <a:t>ISHO</a:t>
            </a:r>
            <a:endParaRPr sz="500"/>
          </a:p>
        </p:txBody>
      </p:sp>
    </p:spTree>
    <p:extLst>
      <p:ext uri="{BB962C8B-B14F-4D97-AF65-F5344CB8AC3E}">
        <p14:creationId xmlns:p14="http://schemas.microsoft.com/office/powerpoint/2010/main" val="2179570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2" name="Title 1">
            <a:extLst>
              <a:ext uri="{FF2B5EF4-FFF2-40B4-BE49-F238E27FC236}">
                <a16:creationId xmlns:a16="http://schemas.microsoft.com/office/drawing/2014/main" id="{3D09EC3B-9127-0EDC-3B4C-852ADDF51509}"/>
              </a:ext>
            </a:extLst>
          </p:cNvPr>
          <p:cNvSpPr>
            <a:spLocks noGrp="1"/>
          </p:cNvSpPr>
          <p:nvPr>
            <p:ph type="title" idx="4294967295"/>
          </p:nvPr>
        </p:nvSpPr>
        <p:spPr>
          <a:xfrm>
            <a:off x="503653" y="273761"/>
            <a:ext cx="7562850" cy="1169987"/>
          </a:xfrm>
        </p:spPr>
        <p:txBody>
          <a:bodyPr/>
          <a:lstStyle/>
          <a:p>
            <a:r>
              <a:rPr lang="en-US" dirty="0">
                <a:latin typeface="Arial"/>
                <a:ea typeface="Arial"/>
                <a:cs typeface="Arial"/>
                <a:sym typeface="Arial"/>
              </a:rPr>
              <a:t>Learning Objectives</a:t>
            </a:r>
            <a:endParaRPr lang="en-US" dirty="0"/>
          </a:p>
        </p:txBody>
      </p:sp>
      <p:sp>
        <p:nvSpPr>
          <p:cNvPr id="460" name="Google Shape;460;p70"/>
          <p:cNvSpPr txBox="1">
            <a:spLocks noGrp="1"/>
          </p:cNvSpPr>
          <p:nvPr>
            <p:ph idx="4294967295"/>
          </p:nvPr>
        </p:nvSpPr>
        <p:spPr>
          <a:xfrm>
            <a:off x="127136" y="1572958"/>
            <a:ext cx="7562850" cy="2752725"/>
          </a:xfrm>
          <a:prstGeom prst="rect">
            <a:avLst/>
          </a:prstGeom>
          <a:noFill/>
          <a:ln>
            <a:noFill/>
          </a:ln>
        </p:spPr>
        <p:txBody>
          <a:bodyPr spcFirstLastPara="1" wrap="square" lIns="68569" tIns="34275" rIns="68569" bIns="34275" anchor="t" anchorCtr="0">
            <a:normAutofit/>
          </a:bodyPr>
          <a:lstStyle/>
          <a:p>
            <a:pPr lvl="1">
              <a:buSzPct val="93000"/>
            </a:pPr>
            <a:r>
              <a:rPr lang="en-US" sz="2000" dirty="0">
                <a:latin typeface="Arial" panose="020B0604020202020204" pitchFamily="34" charset="0"/>
                <a:cs typeface="Arial" panose="020B0604020202020204" pitchFamily="34" charset="0"/>
                <a:sym typeface="Arial"/>
              </a:rPr>
              <a:t>Given country context, understand the use and functionalities of OpenHIE architectural services and interoperability layer and discuss challenges related to their implementation</a:t>
            </a:r>
          </a:p>
          <a:p>
            <a:pPr lvl="1">
              <a:buSzPct val="93000"/>
            </a:pPr>
            <a:r>
              <a:rPr lang="en-US" sz="2000" dirty="0">
                <a:latin typeface="Arial" panose="020B0604020202020204" pitchFamily="34" charset="0"/>
                <a:cs typeface="Arial" panose="020B0604020202020204" pitchFamily="34" charset="0"/>
                <a:sym typeface="Arial"/>
              </a:rPr>
              <a:t>Gain an understanding about factors enabling a successful HIE implementation</a:t>
            </a:r>
          </a:p>
          <a:p>
            <a:pPr lvl="1">
              <a:buSzPct val="93000"/>
            </a:pPr>
            <a:r>
              <a:rPr lang="en-US" sz="2000" dirty="0">
                <a:latin typeface="Arial" panose="020B0604020202020204" pitchFamily="34" charset="0"/>
                <a:cs typeface="Arial" panose="020B0604020202020204" pitchFamily="34" charset="0"/>
                <a:sym typeface="Arial"/>
              </a:rPr>
              <a:t>Group exercise related to HIE and or interoperability implementation to help address challenges</a:t>
            </a:r>
          </a:p>
        </p:txBody>
      </p:sp>
      <p:sp>
        <p:nvSpPr>
          <p:cNvPr id="458" name="Google Shape;458;p70"/>
          <p:cNvSpPr/>
          <p:nvPr/>
        </p:nvSpPr>
        <p:spPr>
          <a:xfrm>
            <a:off x="344190" y="1860717"/>
            <a:ext cx="8448155" cy="2938592"/>
          </a:xfrm>
          <a:prstGeom prst="rect">
            <a:avLst/>
          </a:prstGeom>
          <a:noFill/>
          <a:ln>
            <a:noFill/>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2" name="Google Shape;102;p17"/>
          <p:cNvSpPr txBox="1"/>
          <p:nvPr/>
        </p:nvSpPr>
        <p:spPr>
          <a:xfrm>
            <a:off x="532993" y="1291476"/>
            <a:ext cx="6858000" cy="2175389"/>
          </a:xfrm>
          <a:prstGeom prst="rect">
            <a:avLst/>
          </a:prstGeom>
          <a:noFill/>
          <a:ln>
            <a:noFill/>
          </a:ln>
        </p:spPr>
        <p:txBody>
          <a:bodyPr spcFirstLastPara="1" wrap="square" lIns="68569" tIns="34275" rIns="68569" bIns="34275" anchor="b" anchorCtr="0">
            <a:normAutofit/>
          </a:bodyPr>
          <a:lstStyle/>
          <a:p>
            <a:pPr>
              <a:lnSpc>
                <a:spcPct val="90000"/>
              </a:lnSpc>
              <a:buClr>
                <a:srgbClr val="FFFFFF"/>
              </a:buClr>
              <a:buSzPts val="7200"/>
            </a:pPr>
            <a:r>
              <a:rPr lang="en-US" sz="5400" dirty="0">
                <a:solidFill>
                  <a:schemeClr val="tx1"/>
                </a:solidFill>
                <a:latin typeface="Arial" panose="020B0604020202020204" pitchFamily="34" charset="0"/>
                <a:ea typeface="Calibri"/>
                <a:cs typeface="Arial" panose="020B0604020202020204" pitchFamily="34" charset="0"/>
                <a:sym typeface="Calibri"/>
              </a:rPr>
              <a:t>Health Information Exchange</a:t>
            </a:r>
            <a:endParaRPr sz="105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8" name="Google Shape;108;p18" descr="Man analyzing data on a screen"/>
          <p:cNvPicPr preferRelativeResize="0"/>
          <p:nvPr/>
        </p:nvPicPr>
        <p:blipFill rotWithShape="1">
          <a:blip r:embed="rId3">
            <a:alphaModFix amt="60000"/>
          </a:blip>
          <a:srcRect r="5882" b="-1"/>
          <a:stretch/>
        </p:blipFill>
        <p:spPr>
          <a:xfrm>
            <a:off x="4623388" y="1575643"/>
            <a:ext cx="4427093" cy="3429623"/>
          </a:xfrm>
          <a:prstGeom prst="rect">
            <a:avLst/>
          </a:prstGeom>
          <a:noFill/>
          <a:ln>
            <a:noFill/>
          </a:ln>
        </p:spPr>
      </p:pic>
      <p:sp>
        <p:nvSpPr>
          <p:cNvPr id="110" name="Google Shape;110;p18"/>
          <p:cNvSpPr txBox="1">
            <a:spLocks noGrp="1"/>
          </p:cNvSpPr>
          <p:nvPr>
            <p:ph type="title" idx="4294967295"/>
          </p:nvPr>
        </p:nvSpPr>
        <p:spPr>
          <a:xfrm>
            <a:off x="431222" y="274638"/>
            <a:ext cx="7131627" cy="1169987"/>
          </a:xfrm>
          <a:prstGeom prst="rect">
            <a:avLst/>
          </a:prstGeom>
          <a:noFill/>
          <a:ln>
            <a:noFill/>
          </a:ln>
        </p:spPr>
        <p:txBody>
          <a:bodyPr spcFirstLastPara="1" wrap="square" lIns="68569" tIns="34275" rIns="68569" bIns="34275" anchor="ctr" anchorCtr="0">
            <a:normAutofit/>
          </a:bodyPr>
          <a:lstStyle/>
          <a:p>
            <a:pPr algn="l">
              <a:buClr>
                <a:schemeClr val="dk1"/>
              </a:buClr>
              <a:buSzPts val="4000"/>
            </a:pPr>
            <a:r>
              <a:rPr lang="en-US" sz="3000" dirty="0">
                <a:latin typeface="Arial"/>
                <a:ea typeface="Arial"/>
                <a:cs typeface="Arial"/>
                <a:sym typeface="Arial"/>
              </a:rPr>
              <a:t>Agenda</a:t>
            </a:r>
            <a:endParaRPr dirty="0"/>
          </a:p>
        </p:txBody>
      </p:sp>
      <p:sp>
        <p:nvSpPr>
          <p:cNvPr id="111" name="Google Shape;111;p18"/>
          <p:cNvSpPr txBox="1"/>
          <p:nvPr/>
        </p:nvSpPr>
        <p:spPr>
          <a:xfrm>
            <a:off x="628650" y="1445079"/>
            <a:ext cx="3170840" cy="2807072"/>
          </a:xfrm>
          <a:prstGeom prst="rect">
            <a:avLst/>
          </a:prstGeom>
          <a:noFill/>
          <a:ln>
            <a:noFill/>
          </a:ln>
        </p:spPr>
        <p:txBody>
          <a:bodyPr spcFirstLastPara="1" wrap="square" lIns="68569" tIns="34275" rIns="68569" bIns="34275" anchor="t" anchorCtr="0">
            <a:normAutofit/>
          </a:bodyPr>
          <a:lstStyle/>
          <a:p>
            <a:pPr marL="171450" indent="-171450">
              <a:lnSpc>
                <a:spcPct val="90000"/>
              </a:lnSpc>
              <a:buClr>
                <a:schemeClr val="dk1"/>
              </a:buClr>
              <a:buSzPts val="2400"/>
              <a:buFont typeface="Arial"/>
              <a:buChar char="•"/>
            </a:pPr>
            <a:r>
              <a:rPr lang="en-US" sz="1800" dirty="0">
                <a:solidFill>
                  <a:schemeClr val="dk1"/>
                </a:solidFill>
              </a:rPr>
              <a:t>Why Health Information Exchange (HIE)?</a:t>
            </a:r>
            <a:endParaRPr sz="1050" dirty="0"/>
          </a:p>
          <a:p>
            <a:pPr marL="171450" indent="-171450">
              <a:lnSpc>
                <a:spcPct val="90000"/>
              </a:lnSpc>
              <a:spcBef>
                <a:spcPts val="750"/>
              </a:spcBef>
              <a:buClr>
                <a:schemeClr val="dk1"/>
              </a:buClr>
              <a:buSzPts val="2400"/>
              <a:buFont typeface="Arial"/>
              <a:buChar char="•"/>
            </a:pPr>
            <a:r>
              <a:rPr lang="en-US" sz="1800" dirty="0">
                <a:solidFill>
                  <a:schemeClr val="dk1"/>
                </a:solidFill>
              </a:rPr>
              <a:t>The Framework</a:t>
            </a:r>
            <a:endParaRPr sz="1050" dirty="0"/>
          </a:p>
          <a:p>
            <a:pPr marL="171450" indent="-171450">
              <a:lnSpc>
                <a:spcPct val="90000"/>
              </a:lnSpc>
              <a:spcBef>
                <a:spcPts val="750"/>
              </a:spcBef>
              <a:buClr>
                <a:schemeClr val="dk1"/>
              </a:buClr>
              <a:buSzPts val="2400"/>
              <a:buFont typeface="Arial"/>
              <a:buChar char="•"/>
            </a:pPr>
            <a:r>
              <a:rPr lang="en-US" sz="1800" dirty="0">
                <a:solidFill>
                  <a:schemeClr val="dk1"/>
                </a:solidFill>
              </a:rPr>
              <a:t>Registry Services</a:t>
            </a:r>
            <a:endParaRPr sz="1050" dirty="0"/>
          </a:p>
          <a:p>
            <a:pPr marL="171450" indent="-171450">
              <a:lnSpc>
                <a:spcPct val="90000"/>
              </a:lnSpc>
              <a:spcBef>
                <a:spcPts val="750"/>
              </a:spcBef>
              <a:buClr>
                <a:schemeClr val="dk1"/>
              </a:buClr>
              <a:buSzPts val="2400"/>
              <a:buFont typeface="Arial"/>
              <a:buChar char="•"/>
            </a:pPr>
            <a:r>
              <a:rPr lang="en-US" sz="1800" dirty="0">
                <a:solidFill>
                  <a:schemeClr val="dk1"/>
                </a:solidFill>
              </a:rPr>
              <a:t>The Interoperability Layer</a:t>
            </a:r>
            <a:endParaRPr sz="1050" dirty="0"/>
          </a:p>
          <a:p>
            <a:pPr marL="171450" indent="-171450">
              <a:lnSpc>
                <a:spcPct val="90000"/>
              </a:lnSpc>
              <a:spcBef>
                <a:spcPts val="750"/>
              </a:spcBef>
              <a:buClr>
                <a:schemeClr val="dk1"/>
              </a:buClr>
              <a:buSzPts val="2400"/>
              <a:buFont typeface="Arial"/>
              <a:buChar char="•"/>
            </a:pPr>
            <a:r>
              <a:rPr lang="en-US" sz="1800" dirty="0">
                <a:solidFill>
                  <a:schemeClr val="dk1"/>
                </a:solidFill>
              </a:rPr>
              <a:t>OpenHIE Strategy</a:t>
            </a:r>
            <a:endParaRPr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8" name="Google Shape;128;p20"/>
          <p:cNvSpPr txBox="1"/>
          <p:nvPr/>
        </p:nvSpPr>
        <p:spPr>
          <a:xfrm>
            <a:off x="458440" y="1547935"/>
            <a:ext cx="7356729" cy="1385970"/>
          </a:xfrm>
          <a:prstGeom prst="rect">
            <a:avLst/>
          </a:prstGeom>
          <a:noFill/>
          <a:ln>
            <a:noFill/>
          </a:ln>
        </p:spPr>
        <p:txBody>
          <a:bodyPr spcFirstLastPara="1" wrap="square" lIns="68569" tIns="34275" rIns="68569" bIns="34275" anchor="b" anchorCtr="0">
            <a:normAutofit/>
          </a:bodyPr>
          <a:lstStyle/>
          <a:p>
            <a:pPr>
              <a:lnSpc>
                <a:spcPct val="90000"/>
              </a:lnSpc>
              <a:buClr>
                <a:srgbClr val="FFFFFF"/>
              </a:buClr>
              <a:buSzPts val="5400"/>
            </a:pPr>
            <a:r>
              <a:rPr lang="en-US" sz="4050" dirty="0">
                <a:solidFill>
                  <a:schemeClr val="tx1"/>
                </a:solidFill>
              </a:rPr>
              <a:t>The Power of Communication</a:t>
            </a:r>
            <a:endParaRPr sz="105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1"/>
          <p:cNvPicPr preferRelativeResize="0"/>
          <p:nvPr/>
        </p:nvPicPr>
        <p:blipFill rotWithShape="1">
          <a:blip r:embed="rId3">
            <a:alphaModFix/>
          </a:blip>
          <a:srcRect/>
          <a:stretch/>
        </p:blipFill>
        <p:spPr>
          <a:xfrm>
            <a:off x="104016" y="108032"/>
            <a:ext cx="7813973" cy="5000071"/>
          </a:xfrm>
          <a:prstGeom prst="rect">
            <a:avLst/>
          </a:prstGeom>
          <a:noFill/>
          <a:ln>
            <a:noFill/>
          </a:ln>
        </p:spPr>
      </p:pic>
      <p:sp>
        <p:nvSpPr>
          <p:cNvPr id="135" name="Google Shape;135;p21"/>
          <p:cNvSpPr txBox="1"/>
          <p:nvPr/>
        </p:nvSpPr>
        <p:spPr>
          <a:xfrm>
            <a:off x="170642" y="4850832"/>
            <a:ext cx="3816141" cy="184636"/>
          </a:xfrm>
          <a:prstGeom prst="rect">
            <a:avLst/>
          </a:prstGeom>
          <a:noFill/>
          <a:ln>
            <a:noFill/>
          </a:ln>
        </p:spPr>
        <p:txBody>
          <a:bodyPr spcFirstLastPara="1" wrap="square" lIns="68569" tIns="34275" rIns="68569" bIns="34275" anchor="t" anchorCtr="0">
            <a:spAutoFit/>
          </a:bodyPr>
          <a:lstStyle/>
          <a:p>
            <a:pPr>
              <a:buSzPts val="1000"/>
            </a:pPr>
            <a:r>
              <a:rPr lang="en-US" sz="750" b="1" dirty="0">
                <a:solidFill>
                  <a:schemeClr val="dk1"/>
                </a:solidFill>
              </a:rPr>
              <a:t>Source: https://theosophical.files.wordpress.com/2014/12/telephone-game.jpg</a:t>
            </a:r>
            <a:endParaRPr sz="75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p:nvPr/>
        </p:nvSpPr>
        <p:spPr>
          <a:xfrm>
            <a:off x="182465" y="1931930"/>
            <a:ext cx="2592269" cy="1129520"/>
          </a:xfrm>
          <a:prstGeom prst="cloudCallout">
            <a:avLst>
              <a:gd name="adj1" fmla="val -20833"/>
              <a:gd name="adj2" fmla="val 62500"/>
            </a:avLst>
          </a:prstGeom>
          <a:noFill/>
          <a:ln w="19050" cap="flat" cmpd="sng">
            <a:solidFill>
              <a:srgbClr val="A5A5A5"/>
            </a:solidFill>
            <a:prstDash val="solid"/>
            <a:miter lim="800000"/>
            <a:headEnd type="none" w="sm" len="sm"/>
            <a:tailEnd type="none" w="sm" len="sm"/>
          </a:ln>
        </p:spPr>
        <p:txBody>
          <a:bodyPr spcFirstLastPara="1" wrap="square" lIns="68569" tIns="34275" rIns="68569" bIns="34275" anchor="ctr" anchorCtr="0">
            <a:noAutofit/>
          </a:bodyPr>
          <a:lstStyle/>
          <a:p>
            <a:pPr algn="ctr">
              <a:buSzPts val="1200"/>
            </a:pPr>
            <a:r>
              <a:rPr lang="en-US" sz="900" b="1">
                <a:solidFill>
                  <a:schemeClr val="dk1"/>
                </a:solidFill>
              </a:rPr>
              <a:t>I see that Dr. Smith noted Joe’s penicillin allergy care at Mercy Health Facility last year, so I will prescribe something else.</a:t>
            </a:r>
            <a:endParaRPr sz="900"/>
          </a:p>
        </p:txBody>
      </p:sp>
      <p:sp>
        <p:nvSpPr>
          <p:cNvPr id="142" name="Google Shape;142;p22"/>
          <p:cNvSpPr/>
          <p:nvPr/>
        </p:nvSpPr>
        <p:spPr>
          <a:xfrm>
            <a:off x="742109" y="844106"/>
            <a:ext cx="2726311" cy="950790"/>
          </a:xfrm>
          <a:prstGeom prst="cloudCallout">
            <a:avLst>
              <a:gd name="adj1" fmla="val -20833"/>
              <a:gd name="adj2" fmla="val 62500"/>
            </a:avLst>
          </a:prstGeom>
          <a:noFill/>
          <a:ln w="19050" cap="flat" cmpd="sng">
            <a:solidFill>
              <a:srgbClr val="A5A5A5"/>
            </a:solidFill>
            <a:prstDash val="solid"/>
            <a:miter lim="800000"/>
            <a:headEnd type="none" w="sm" len="sm"/>
            <a:tailEnd type="none" w="sm" len="sm"/>
          </a:ln>
        </p:spPr>
        <p:txBody>
          <a:bodyPr spcFirstLastPara="1" wrap="square" lIns="68569" tIns="34275" rIns="68569" bIns="34275" anchor="t" anchorCtr="0">
            <a:noAutofit/>
          </a:bodyPr>
          <a:lstStyle/>
          <a:p>
            <a:pPr algn="ctr">
              <a:buSzPts val="1200"/>
            </a:pPr>
            <a:r>
              <a:rPr lang="en-US" sz="900" b="1">
                <a:solidFill>
                  <a:schemeClr val="dk1"/>
                </a:solidFill>
              </a:rPr>
              <a:t>I’m not going to order blood work for Joe because he visited St. Francis Hospital yesterday and they ordered it.</a:t>
            </a:r>
            <a:endParaRPr sz="900"/>
          </a:p>
        </p:txBody>
      </p:sp>
      <p:pic>
        <p:nvPicPr>
          <p:cNvPr id="143" name="Google Shape;143;p22" descr="Doctor hand on chin"/>
          <p:cNvPicPr preferRelativeResize="0"/>
          <p:nvPr/>
        </p:nvPicPr>
        <p:blipFill rotWithShape="1">
          <a:blip r:embed="rId3">
            <a:alphaModFix/>
          </a:blip>
          <a:srcRect/>
          <a:stretch/>
        </p:blipFill>
        <p:spPr>
          <a:xfrm>
            <a:off x="2209587" y="1794896"/>
            <a:ext cx="930715" cy="3154680"/>
          </a:xfrm>
          <a:prstGeom prst="rect">
            <a:avLst/>
          </a:prstGeom>
          <a:noFill/>
          <a:ln>
            <a:noFill/>
          </a:ln>
        </p:spPr>
      </p:pic>
      <p:sp>
        <p:nvSpPr>
          <p:cNvPr id="144" name="Google Shape;144;p22"/>
          <p:cNvSpPr/>
          <p:nvPr/>
        </p:nvSpPr>
        <p:spPr>
          <a:xfrm>
            <a:off x="3655869" y="746630"/>
            <a:ext cx="2714509" cy="1544160"/>
          </a:xfrm>
          <a:prstGeom prst="cloudCallout">
            <a:avLst>
              <a:gd name="adj1" fmla="val -20833"/>
              <a:gd name="adj2" fmla="val 62500"/>
            </a:avLst>
          </a:prstGeom>
          <a:noFill/>
          <a:ln w="19050" cap="flat" cmpd="sng">
            <a:solidFill>
              <a:srgbClr val="A5A5A5"/>
            </a:solidFill>
            <a:prstDash val="solid"/>
            <a:miter lim="800000"/>
            <a:headEnd type="none" w="sm" len="sm"/>
            <a:tailEnd type="none" w="sm" len="sm"/>
          </a:ln>
        </p:spPr>
        <p:txBody>
          <a:bodyPr spcFirstLastPara="1" wrap="square" lIns="68569" tIns="34275" rIns="68569" bIns="34275" anchor="ctr" anchorCtr="0">
            <a:noAutofit/>
          </a:bodyPr>
          <a:lstStyle/>
          <a:p>
            <a:pPr algn="ctr">
              <a:buSzPts val="1200"/>
            </a:pPr>
            <a:r>
              <a:rPr lang="en-US" sz="900" b="1">
                <a:solidFill>
                  <a:schemeClr val="dk1"/>
                </a:solidFill>
              </a:rPr>
              <a:t>I didn’t receive a sample for Joe in the Viral Load Information System. The transmission from the EMR says that he had his blood drawn and it will be sent with the batch that arrived today.</a:t>
            </a:r>
            <a:endParaRPr sz="900"/>
          </a:p>
        </p:txBody>
      </p:sp>
      <p:pic>
        <p:nvPicPr>
          <p:cNvPr id="145" name="Google Shape;145;p22" descr="Businessman using a phone"/>
          <p:cNvPicPr preferRelativeResize="0"/>
          <p:nvPr/>
        </p:nvPicPr>
        <p:blipFill rotWithShape="1">
          <a:blip r:embed="rId4">
            <a:alphaModFix/>
          </a:blip>
          <a:srcRect/>
          <a:stretch/>
        </p:blipFill>
        <p:spPr>
          <a:xfrm>
            <a:off x="3655868" y="1931930"/>
            <a:ext cx="1112633" cy="3154680"/>
          </a:xfrm>
          <a:prstGeom prst="rect">
            <a:avLst/>
          </a:prstGeom>
          <a:noFill/>
          <a:ln>
            <a:noFill/>
          </a:ln>
        </p:spPr>
      </p:pic>
      <p:sp>
        <p:nvSpPr>
          <p:cNvPr id="146" name="Google Shape;146;p22"/>
          <p:cNvSpPr/>
          <p:nvPr/>
        </p:nvSpPr>
        <p:spPr>
          <a:xfrm>
            <a:off x="6450955" y="819946"/>
            <a:ext cx="2355858" cy="1544160"/>
          </a:xfrm>
          <a:prstGeom prst="cloudCallout">
            <a:avLst>
              <a:gd name="adj1" fmla="val -20833"/>
              <a:gd name="adj2" fmla="val 62500"/>
            </a:avLst>
          </a:prstGeom>
          <a:noFill/>
          <a:ln w="19050" cap="flat" cmpd="sng">
            <a:solidFill>
              <a:srgbClr val="A5A5A5"/>
            </a:solidFill>
            <a:prstDash val="solid"/>
            <a:miter lim="800000"/>
            <a:headEnd type="none" w="sm" len="sm"/>
            <a:tailEnd type="none" w="sm" len="sm"/>
          </a:ln>
        </p:spPr>
        <p:txBody>
          <a:bodyPr spcFirstLastPara="1" wrap="square" lIns="68569" tIns="34275" rIns="68569" bIns="34275" anchor="t" anchorCtr="0">
            <a:noAutofit/>
          </a:bodyPr>
          <a:lstStyle/>
          <a:p>
            <a:pPr algn="ctr">
              <a:buSzPts val="1200"/>
            </a:pPr>
            <a:r>
              <a:rPr lang="en-US" sz="900" b="1">
                <a:solidFill>
                  <a:schemeClr val="dk1"/>
                </a:solidFill>
              </a:rPr>
              <a:t>In the last 3 months, the Zima national health dashboard is showing that HIV rates are skyrocketing among the elderly in Lulu province. We must investigate! </a:t>
            </a:r>
            <a:endParaRPr sz="900"/>
          </a:p>
        </p:txBody>
      </p:sp>
      <p:pic>
        <p:nvPicPr>
          <p:cNvPr id="147" name="Google Shape;147;p22" descr="Businessman hand on head"/>
          <p:cNvPicPr preferRelativeResize="0"/>
          <p:nvPr/>
        </p:nvPicPr>
        <p:blipFill rotWithShape="1">
          <a:blip r:embed="rId5">
            <a:alphaModFix/>
          </a:blip>
          <a:srcRect/>
          <a:stretch/>
        </p:blipFill>
        <p:spPr>
          <a:xfrm>
            <a:off x="5879801" y="1948935"/>
            <a:ext cx="1517204" cy="3154680"/>
          </a:xfrm>
          <a:prstGeom prst="rect">
            <a:avLst/>
          </a:prstGeom>
          <a:noFill/>
          <a:ln>
            <a:noFill/>
          </a:ln>
        </p:spPr>
      </p:pic>
      <p:sp>
        <p:nvSpPr>
          <p:cNvPr id="148" name="Google Shape;148;p22"/>
          <p:cNvSpPr txBox="1"/>
          <p:nvPr/>
        </p:nvSpPr>
        <p:spPr>
          <a:xfrm>
            <a:off x="687042" y="3109375"/>
            <a:ext cx="1583113" cy="623217"/>
          </a:xfrm>
          <a:prstGeom prst="rect">
            <a:avLst/>
          </a:prstGeom>
          <a:noFill/>
          <a:ln>
            <a:noFill/>
          </a:ln>
        </p:spPr>
        <p:txBody>
          <a:bodyPr spcFirstLastPara="1" wrap="square" lIns="68569" tIns="34275" rIns="68569" bIns="34275" anchor="t" anchorCtr="0">
            <a:spAutoFit/>
          </a:bodyPr>
          <a:lstStyle/>
          <a:p>
            <a:pPr algn="ctr">
              <a:buSzPts val="1600"/>
            </a:pPr>
            <a:r>
              <a:rPr lang="en-US" sz="1200">
                <a:solidFill>
                  <a:schemeClr val="dk1"/>
                </a:solidFill>
              </a:rPr>
              <a:t>Dr. Patty </a:t>
            </a:r>
            <a:endParaRPr sz="1050"/>
          </a:p>
          <a:p>
            <a:pPr algn="ctr">
              <a:buSzPts val="1600"/>
            </a:pPr>
            <a:r>
              <a:rPr lang="en-US" sz="1200">
                <a:solidFill>
                  <a:schemeClr val="dk1"/>
                </a:solidFill>
              </a:rPr>
              <a:t>Farmer Health Facility</a:t>
            </a:r>
            <a:endParaRPr sz="1050"/>
          </a:p>
        </p:txBody>
      </p:sp>
      <p:sp>
        <p:nvSpPr>
          <p:cNvPr id="149" name="Google Shape;149;p22"/>
          <p:cNvSpPr txBox="1"/>
          <p:nvPr/>
        </p:nvSpPr>
        <p:spPr>
          <a:xfrm>
            <a:off x="4515575" y="2290790"/>
            <a:ext cx="1230213" cy="623217"/>
          </a:xfrm>
          <a:prstGeom prst="rect">
            <a:avLst/>
          </a:prstGeom>
          <a:noFill/>
          <a:ln>
            <a:noFill/>
          </a:ln>
        </p:spPr>
        <p:txBody>
          <a:bodyPr spcFirstLastPara="1" wrap="square" lIns="68569" tIns="34275" rIns="68569" bIns="34275" anchor="t" anchorCtr="0">
            <a:spAutoFit/>
          </a:bodyPr>
          <a:lstStyle/>
          <a:p>
            <a:pPr algn="ctr">
              <a:buSzPts val="1600"/>
            </a:pPr>
            <a:r>
              <a:rPr lang="en-US" sz="1200">
                <a:solidFill>
                  <a:schemeClr val="dk1"/>
                </a:solidFill>
              </a:rPr>
              <a:t>Simon</a:t>
            </a:r>
            <a:endParaRPr sz="1050"/>
          </a:p>
          <a:p>
            <a:pPr algn="ctr">
              <a:buSzPts val="1600"/>
            </a:pPr>
            <a:r>
              <a:rPr lang="en-US" sz="1200">
                <a:solidFill>
                  <a:schemeClr val="dk1"/>
                </a:solidFill>
              </a:rPr>
              <a:t>Farmer Lab Hub</a:t>
            </a:r>
            <a:endParaRPr sz="1050"/>
          </a:p>
        </p:txBody>
      </p:sp>
      <p:sp>
        <p:nvSpPr>
          <p:cNvPr id="150" name="Google Shape;150;p22"/>
          <p:cNvSpPr txBox="1"/>
          <p:nvPr/>
        </p:nvSpPr>
        <p:spPr>
          <a:xfrm>
            <a:off x="7204538" y="2282177"/>
            <a:ext cx="1872278" cy="438551"/>
          </a:xfrm>
          <a:prstGeom prst="rect">
            <a:avLst/>
          </a:prstGeom>
          <a:noFill/>
          <a:ln>
            <a:noFill/>
          </a:ln>
        </p:spPr>
        <p:txBody>
          <a:bodyPr spcFirstLastPara="1" wrap="square" lIns="68569" tIns="34275" rIns="68569" bIns="34275" anchor="t" anchorCtr="0">
            <a:spAutoFit/>
          </a:bodyPr>
          <a:lstStyle/>
          <a:p>
            <a:pPr algn="ctr">
              <a:buSzPts val="1600"/>
            </a:pPr>
            <a:r>
              <a:rPr lang="en-US" sz="1200">
                <a:solidFill>
                  <a:schemeClr val="dk1"/>
                </a:solidFill>
              </a:rPr>
              <a:t>Dr. Oshar</a:t>
            </a:r>
            <a:endParaRPr sz="1050"/>
          </a:p>
          <a:p>
            <a:pPr algn="ctr">
              <a:buSzPts val="1600"/>
            </a:pPr>
            <a:r>
              <a:rPr lang="en-US" sz="1200">
                <a:solidFill>
                  <a:schemeClr val="dk1"/>
                </a:solidFill>
              </a:rPr>
              <a:t>Zima Ministry of Health</a:t>
            </a:r>
            <a:endParaRPr sz="1050"/>
          </a:p>
        </p:txBody>
      </p:sp>
      <p:sp>
        <p:nvSpPr>
          <p:cNvPr id="151" name="Google Shape;151;p22"/>
          <p:cNvSpPr txBox="1"/>
          <p:nvPr/>
        </p:nvSpPr>
        <p:spPr>
          <a:xfrm>
            <a:off x="2" y="155691"/>
            <a:ext cx="7043492" cy="530884"/>
          </a:xfrm>
          <a:prstGeom prst="rect">
            <a:avLst/>
          </a:prstGeom>
          <a:solidFill>
            <a:schemeClr val="lt1"/>
          </a:solidFill>
          <a:ln>
            <a:noFill/>
          </a:ln>
        </p:spPr>
        <p:txBody>
          <a:bodyPr spcFirstLastPara="1" wrap="square" lIns="68569" tIns="34275" rIns="68569" bIns="34275" anchor="ctr" anchorCtr="0">
            <a:spAutoFit/>
          </a:bodyPr>
          <a:lstStyle/>
          <a:p>
            <a:pPr algn="ctr">
              <a:buSzPts val="4000"/>
            </a:pPr>
            <a:r>
              <a:rPr lang="en-US" sz="3000" dirty="0">
                <a:solidFill>
                  <a:schemeClr val="dk1"/>
                </a:solidFill>
              </a:rPr>
              <a:t>Why Health Information Exchange?</a:t>
            </a:r>
            <a:endParaRPr sz="1050" dirty="0"/>
          </a:p>
        </p:txBody>
      </p:sp>
      <p:pic>
        <p:nvPicPr>
          <p:cNvPr id="152" name="Google Shape;152;p22" descr="Africa with solid fill"/>
          <p:cNvPicPr preferRelativeResize="0"/>
          <p:nvPr/>
        </p:nvPicPr>
        <p:blipFill rotWithShape="1">
          <a:blip r:embed="rId6">
            <a:alphaModFix amt="82000"/>
          </a:blip>
          <a:srcRect/>
          <a:stretch/>
        </p:blipFill>
        <p:spPr>
          <a:xfrm>
            <a:off x="7578597" y="3405045"/>
            <a:ext cx="1440180" cy="1440180"/>
          </a:xfrm>
          <a:prstGeom prst="rect">
            <a:avLst/>
          </a:prstGeom>
          <a:noFill/>
          <a:ln>
            <a:noFill/>
          </a:ln>
        </p:spPr>
      </p:pic>
      <p:sp>
        <p:nvSpPr>
          <p:cNvPr id="153" name="Google Shape;153;p22"/>
          <p:cNvSpPr txBox="1"/>
          <p:nvPr/>
        </p:nvSpPr>
        <p:spPr>
          <a:xfrm>
            <a:off x="8053887" y="3766913"/>
            <a:ext cx="616969" cy="346218"/>
          </a:xfrm>
          <a:prstGeom prst="rect">
            <a:avLst/>
          </a:prstGeom>
          <a:noFill/>
          <a:ln>
            <a:noFill/>
          </a:ln>
        </p:spPr>
        <p:txBody>
          <a:bodyPr spcFirstLastPara="1" wrap="square" lIns="68569" tIns="34275" rIns="68569" bIns="34275" anchor="t" anchorCtr="0">
            <a:spAutoFit/>
          </a:bodyPr>
          <a:lstStyle/>
          <a:p>
            <a:pPr algn="ctr">
              <a:buSzPts val="1200"/>
            </a:pPr>
            <a:r>
              <a:rPr lang="en-US" sz="900" b="1" dirty="0">
                <a:solidFill>
                  <a:srgbClr val="FFC000"/>
                </a:solidFill>
              </a:rPr>
              <a:t>Country of Zima</a:t>
            </a:r>
            <a:endParaRPr sz="1050" dirty="0"/>
          </a:p>
        </p:txBody>
      </p:sp>
      <p:sp>
        <p:nvSpPr>
          <p:cNvPr id="154" name="Google Shape;154;p22"/>
          <p:cNvSpPr/>
          <p:nvPr/>
        </p:nvSpPr>
        <p:spPr>
          <a:xfrm>
            <a:off x="8151052" y="3698333"/>
            <a:ext cx="74696" cy="68580"/>
          </a:xfrm>
          <a:prstGeom prst="ellipse">
            <a:avLst/>
          </a:prstGeom>
          <a:solidFill>
            <a:srgbClr val="FFC000"/>
          </a:solidFill>
          <a:ln w="19050" cap="flat" cmpd="sng">
            <a:solidFill>
              <a:srgbClr val="FFC000"/>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C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par>
                                <p:cTn id="8" presetID="10" presetClass="entr" presetSubtype="0" fill="hold" nodeType="withEffect">
                                  <p:stCondLst>
                                    <p:cond delay="0"/>
                                  </p:stCondLst>
                                  <p:childTnLst>
                                    <p:set>
                                      <p:cBhvr>
                                        <p:cTn id="9" dur="1" fill="hold">
                                          <p:stCondLst>
                                            <p:cond delay="0"/>
                                          </p:stCondLst>
                                        </p:cTn>
                                        <p:tgtEl>
                                          <p:spTgt spid="141"/>
                                        </p:tgtEl>
                                        <p:attrNameLst>
                                          <p:attrName>style.visibility</p:attrName>
                                        </p:attrNameLst>
                                      </p:cBhvr>
                                      <p:to>
                                        <p:strVal val="visible"/>
                                      </p:to>
                                    </p:set>
                                    <p:animEffect transition="in" filter="fade">
                                      <p:cBhvr>
                                        <p:cTn id="10" dur="1000"/>
                                        <p:tgtEl>
                                          <p:spTgt spid="141"/>
                                        </p:tgtEl>
                                      </p:cBhvr>
                                    </p:animEffect>
                                  </p:childTnLst>
                                </p:cTn>
                              </p:par>
                              <p:par>
                                <p:cTn id="11" presetID="10" presetClass="entr" presetSubtype="0" fill="hold" nodeType="withEffect">
                                  <p:stCondLst>
                                    <p:cond delay="0"/>
                                  </p:stCondLst>
                                  <p:childTnLst>
                                    <p:set>
                                      <p:cBhvr>
                                        <p:cTn id="12" dur="1" fill="hold">
                                          <p:stCondLst>
                                            <p:cond delay="0"/>
                                          </p:stCondLst>
                                        </p:cTn>
                                        <p:tgtEl>
                                          <p:spTgt spid="148"/>
                                        </p:tgtEl>
                                        <p:attrNameLst>
                                          <p:attrName>style.visibility</p:attrName>
                                        </p:attrNameLst>
                                      </p:cBhvr>
                                      <p:to>
                                        <p:strVal val="visible"/>
                                      </p:to>
                                    </p:set>
                                    <p:animEffect transition="in" filter="fade">
                                      <p:cBhvr>
                                        <p:cTn id="13" dur="1000"/>
                                        <p:tgtEl>
                                          <p:spTgt spid="148"/>
                                        </p:tgtEl>
                                      </p:cBhvr>
                                    </p:animEffect>
                                  </p:childTnLst>
                                </p:cTn>
                              </p:par>
                              <p:par>
                                <p:cTn id="14" presetID="10" presetClass="entr" presetSubtype="0" fill="hold"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fade">
                                      <p:cBhvr>
                                        <p:cTn id="16" dur="1000"/>
                                        <p:tgtEl>
                                          <p:spTgt spid="1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par>
                                <p:cTn id="22" presetID="10" presetClass="entr" presetSubtype="0" fill="hold" nodeType="withEffect">
                                  <p:stCondLst>
                                    <p:cond delay="0"/>
                                  </p:stCondLst>
                                  <p:childTnLst>
                                    <p:set>
                                      <p:cBhvr>
                                        <p:cTn id="23" dur="1" fill="hold">
                                          <p:stCondLst>
                                            <p:cond delay="0"/>
                                          </p:stCondLst>
                                        </p:cTn>
                                        <p:tgtEl>
                                          <p:spTgt spid="144"/>
                                        </p:tgtEl>
                                        <p:attrNameLst>
                                          <p:attrName>style.visibility</p:attrName>
                                        </p:attrNameLst>
                                      </p:cBhvr>
                                      <p:to>
                                        <p:strVal val="visible"/>
                                      </p:to>
                                    </p:set>
                                    <p:animEffect transition="in" filter="fade">
                                      <p:cBhvr>
                                        <p:cTn id="24" dur="1000"/>
                                        <p:tgtEl>
                                          <p:spTgt spid="144"/>
                                        </p:tgtEl>
                                      </p:cBhvr>
                                    </p:animEffect>
                                  </p:childTnLst>
                                </p:cTn>
                              </p:par>
                              <p:par>
                                <p:cTn id="25" presetID="10" presetClass="entr" presetSubtype="0" fill="hold" nodeType="withEffect">
                                  <p:stCondLst>
                                    <p:cond delay="0"/>
                                  </p:stCondLst>
                                  <p:childTnLst>
                                    <p:set>
                                      <p:cBhvr>
                                        <p:cTn id="26" dur="1" fill="hold">
                                          <p:stCondLst>
                                            <p:cond delay="0"/>
                                          </p:stCondLst>
                                        </p:cTn>
                                        <p:tgtEl>
                                          <p:spTgt spid="149"/>
                                        </p:tgtEl>
                                        <p:attrNameLst>
                                          <p:attrName>style.visibility</p:attrName>
                                        </p:attrNameLst>
                                      </p:cBhvr>
                                      <p:to>
                                        <p:strVal val="visible"/>
                                      </p:to>
                                    </p:set>
                                    <p:animEffect transition="in" filter="fade">
                                      <p:cBhvr>
                                        <p:cTn id="27" dur="1000"/>
                                        <p:tgtEl>
                                          <p:spTgt spid="1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7"/>
                                        </p:tgtEl>
                                        <p:attrNameLst>
                                          <p:attrName>style.visibility</p:attrName>
                                        </p:attrNameLst>
                                      </p:cBhvr>
                                      <p:to>
                                        <p:strVal val="visible"/>
                                      </p:to>
                                    </p:set>
                                    <p:animEffect transition="in" filter="fade">
                                      <p:cBhvr>
                                        <p:cTn id="32" dur="1000"/>
                                        <p:tgtEl>
                                          <p:spTgt spid="147"/>
                                        </p:tgtEl>
                                      </p:cBhvr>
                                    </p:animEffect>
                                  </p:childTnLst>
                                </p:cTn>
                              </p:par>
                              <p:par>
                                <p:cTn id="33" presetID="10" presetClass="entr" presetSubtype="0" fill="hold" nodeType="with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1000"/>
                                        <p:tgtEl>
                                          <p:spTgt spid="150"/>
                                        </p:tgtEl>
                                      </p:cBhvr>
                                    </p:animEffect>
                                  </p:childTnLst>
                                </p:cTn>
                              </p:par>
                              <p:par>
                                <p:cTn id="36" presetID="10" presetClass="entr" presetSubtype="0" fill="hold" nodeType="withEffect">
                                  <p:stCondLst>
                                    <p:cond delay="0"/>
                                  </p:stCondLst>
                                  <p:childTnLst>
                                    <p:set>
                                      <p:cBhvr>
                                        <p:cTn id="37" dur="1" fill="hold">
                                          <p:stCondLst>
                                            <p:cond delay="0"/>
                                          </p:stCondLst>
                                        </p:cTn>
                                        <p:tgtEl>
                                          <p:spTgt spid="146"/>
                                        </p:tgtEl>
                                        <p:attrNameLst>
                                          <p:attrName>style.visibility</p:attrName>
                                        </p:attrNameLst>
                                      </p:cBhvr>
                                      <p:to>
                                        <p:strVal val="visible"/>
                                      </p:to>
                                    </p:set>
                                    <p:animEffect transition="in" filter="fade">
                                      <p:cBhvr>
                                        <p:cTn id="38"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LEAD Slide 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LEAD Slide Template" id="{D8F41B83-B738-4071-A7B7-516DAC615F49}" vid="{0A070B53-7626-4749-9DC4-7019A401D68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1828</Words>
  <Application>Microsoft Office PowerPoint</Application>
  <PresentationFormat>On-screen Show (16:9)</PresentationFormat>
  <Paragraphs>185</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Franklin Gothic</vt:lpstr>
      <vt:lpstr>Libre Franklin</vt:lpstr>
      <vt:lpstr>Noto Sans Symbols</vt:lpstr>
      <vt:lpstr>Helvetica Neue</vt:lpstr>
      <vt:lpstr>Calibri</vt:lpstr>
      <vt:lpstr>Arial</vt:lpstr>
      <vt:lpstr>I-LEAD Slide Template</vt:lpstr>
      <vt:lpstr>I-LEAD WORKSHOP Facilitator Notes </vt:lpstr>
      <vt:lpstr>PowerPoint Presentation</vt:lpstr>
      <vt:lpstr>PowerPoint Presentation</vt:lpstr>
      <vt:lpstr>Learning Objectives</vt:lpstr>
      <vt:lpstr>PowerPoint Presentation</vt:lpstr>
      <vt:lpstr>Agenda</vt:lpstr>
      <vt:lpstr>PowerPoint Presentation</vt:lpstr>
      <vt:lpstr>PowerPoint Presentation</vt:lpstr>
      <vt:lpstr>PowerPoint Presentation</vt:lpstr>
      <vt:lpstr>The Framework</vt:lpstr>
      <vt:lpstr>PowerPoint Presentation</vt:lpstr>
      <vt:lpstr>PowerPoint Presentation</vt:lpstr>
      <vt:lpstr>Registry Services</vt:lpstr>
      <vt:lpstr>Interoperability Layer</vt:lpstr>
      <vt:lpstr>OpenHIE Strategy</vt:lpstr>
      <vt:lpstr>PowerPoint Presentation</vt:lpstr>
      <vt:lpstr>Key HIE Implementation Steps</vt:lpstr>
      <vt:lpstr>GROUP DISCUSSION</vt:lpstr>
      <vt:lpstr>Activity Objectives</vt:lpstr>
      <vt:lpstr> What OpenHIE component systems is your country using and what are the benefits and challenges of each of these components (challenges might be use case-specific)?  </vt:lpstr>
      <vt:lpstr>What are the benefits and challenges your country has encountered with each of the following component systems?</vt:lpstr>
      <vt:lpstr>What priority use cases are your countries exploring and how they tie to challenges?  </vt:lpstr>
      <vt:lpstr>Group Activity</vt:lpstr>
      <vt:lpstr>Feedback to plenary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Linda Taylor</dc:creator>
  <cp:lastModifiedBy>Vivian Korir</cp:lastModifiedBy>
  <cp:revision>85</cp:revision>
  <dcterms:modified xsi:type="dcterms:W3CDTF">2025-09-24T13:41:32Z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7860cfc-4c84-46be-848a-dfbe37dbcc58_Enabled">
    <vt:lpwstr>true</vt:lpwstr>
  </property>
  <property fmtid="{D5CDD505-2E9C-101B-9397-08002B2CF9AE}" pid="3" name="MSIP_Label_27860cfc-4c84-46be-848a-dfbe37dbcc58_SetDate">
    <vt:lpwstr>2025-09-24T13:41:28Z</vt:lpwstr>
  </property>
  <property fmtid="{D5CDD505-2E9C-101B-9397-08002B2CF9AE}" pid="4" name="MSIP_Label_27860cfc-4c84-46be-848a-dfbe37dbcc58_Method">
    <vt:lpwstr>Standard</vt:lpwstr>
  </property>
  <property fmtid="{D5CDD505-2E9C-101B-9397-08002B2CF9AE}" pid="5" name="MSIP_Label_27860cfc-4c84-46be-848a-dfbe37dbcc58_Name">
    <vt:lpwstr>PATH-Internal</vt:lpwstr>
  </property>
  <property fmtid="{D5CDD505-2E9C-101B-9397-08002B2CF9AE}" pid="6" name="MSIP_Label_27860cfc-4c84-46be-848a-dfbe37dbcc58_SiteId">
    <vt:lpwstr>29ca3f4f-6d67-49a5-a001-e1db48252717</vt:lpwstr>
  </property>
  <property fmtid="{D5CDD505-2E9C-101B-9397-08002B2CF9AE}" pid="7" name="MSIP_Label_27860cfc-4c84-46be-848a-dfbe37dbcc58_ActionId">
    <vt:lpwstr>c39793d9-995b-4c0e-9765-2c0784530a30</vt:lpwstr>
  </property>
  <property fmtid="{D5CDD505-2E9C-101B-9397-08002B2CF9AE}" pid="8" name="MSIP_Label_27860cfc-4c84-46be-848a-dfbe37dbcc58_ContentBits">
    <vt:lpwstr>0</vt:lpwstr>
  </property>
  <property fmtid="{D5CDD505-2E9C-101B-9397-08002B2CF9AE}" pid="9" name="MSIP_Label_27860cfc-4c84-46be-848a-dfbe37dbcc58_Tag">
    <vt:lpwstr>10, 3, 0, 1</vt:lpwstr>
  </property>
</Properties>
</file>