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36"/>
  </p:notesMasterIdLst>
  <p:sldIdLst>
    <p:sldId id="487" r:id="rId2"/>
    <p:sldId id="256" r:id="rId3"/>
    <p:sldId id="524" r:id="rId4"/>
    <p:sldId id="263" r:id="rId5"/>
    <p:sldId id="260" r:id="rId6"/>
    <p:sldId id="259" r:id="rId7"/>
    <p:sldId id="261" r:id="rId8"/>
    <p:sldId id="262" r:id="rId9"/>
    <p:sldId id="514" r:id="rId10"/>
    <p:sldId id="516" r:id="rId11"/>
    <p:sldId id="517" r:id="rId12"/>
    <p:sldId id="519" r:id="rId13"/>
    <p:sldId id="520" r:id="rId14"/>
    <p:sldId id="265" r:id="rId15"/>
    <p:sldId id="527" r:id="rId16"/>
    <p:sldId id="279" r:id="rId17"/>
    <p:sldId id="502" r:id="rId18"/>
    <p:sldId id="503" r:id="rId19"/>
    <p:sldId id="504" r:id="rId20"/>
    <p:sldId id="505" r:id="rId21"/>
    <p:sldId id="507" r:id="rId22"/>
    <p:sldId id="506" r:id="rId23"/>
    <p:sldId id="508" r:id="rId24"/>
    <p:sldId id="509" r:id="rId25"/>
    <p:sldId id="510" r:id="rId26"/>
    <p:sldId id="511" r:id="rId27"/>
    <p:sldId id="267" r:id="rId28"/>
    <p:sldId id="268" r:id="rId29"/>
    <p:sldId id="269" r:id="rId30"/>
    <p:sldId id="270" r:id="rId31"/>
    <p:sldId id="271" r:id="rId32"/>
    <p:sldId id="273" r:id="rId33"/>
    <p:sldId id="525" r:id="rId34"/>
    <p:sldId id="523" r:id="rId35"/>
  </p:sldIdLst>
  <p:sldSz cx="9144000" cy="5143500" type="screen16x9"/>
  <p:notesSz cx="6858000" cy="9144000"/>
  <p:embeddedFontLst>
    <p:embeddedFont>
      <p:font typeface="Fira Sans Extra Condensed Medium" panose="020B0604020202020204" charset="0"/>
      <p:regular r:id="rId37"/>
      <p:bold r:id="rId38"/>
      <p:italic r:id="rId39"/>
      <p:boldItalic r:id="rId40"/>
    </p:embeddedFont>
    <p:embeddedFont>
      <p:font typeface="Franklin Gothic" panose="020B0604020202020204" charset="0"/>
      <p:bold r:id="rId41"/>
    </p:embeddedFont>
    <p:embeddedFont>
      <p:font typeface="Helvetica Neue" panose="020B0604020202020204" charset="0"/>
      <p:regular r:id="rId42"/>
      <p:bold r:id="rId43"/>
      <p:italic r:id="rId44"/>
      <p:boldItalic r:id="rId45"/>
    </p:embeddedFont>
    <p:embeddedFont>
      <p:font typeface="Libre Franklin" pitchFamily="2"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 id="{B3397F39-467C-D976-0B0A-6FF7198E7127}" name="Rhonwyn Cornell" initials="RC" userId="1RoVer5wOxyCgtVT1yHwc7Tvdk/8JP6OEut7pwC0CAs=" providerId="None"/>
  <p188:author id="{01FB6998-0DC7-E32D-7AD8-5FBE3C33E7EE}" name="Clarisa Brown" initials="CB" userId="dqeMH13R/AMSdgmMGu8BZA+9akt8/G5Nk0+hNiZM8dA=" providerId="None"/>
  <p188:author id="{A0B56CC7-5E38-1BC2-C9FD-D2477B41B5B5}" name="Vivian Korir" initials="VK" userId="8dK2vSusyG0KF/yk4CFyHPiVBD3ITvtHWZ4A3AibSlY="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DE966-5189-463C-8942-F6A7E0CD0145}" v="4" dt="2025-09-15T17:42:47.460"/>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730" y="1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94"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289" Type="http://schemas.openxmlformats.org/officeDocument/2006/relationships/presProps" Target="presProps.xml"/><Relationship Id="rId29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28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29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29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29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9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sa Brown" userId="18089855049_tp_box_2" providerId="OAuth2" clId="{96A95975-A6BE-4984-B49E-3349A4584182}"/>
    <pc:docChg chg="undo redo custSel modSld delMainMaster modMainMaster">
      <pc:chgData name="Clarisa Brown" userId="18089855049_tp_box_2" providerId="OAuth2" clId="{96A95975-A6BE-4984-B49E-3349A4584182}" dt="2025-09-15T17:47:56.904" v="201" actId="2711"/>
      <pc:docMkLst>
        <pc:docMk/>
      </pc:docMkLst>
      <pc:sldChg chg="addSp delSp modSp mod modClrScheme chgLayout">
        <pc:chgData name="Clarisa Brown" userId="18089855049_tp_box_2" providerId="OAuth2" clId="{96A95975-A6BE-4984-B49E-3349A4584182}" dt="2025-09-15T17:35:25.505" v="11" actId="1076"/>
        <pc:sldMkLst>
          <pc:docMk/>
          <pc:sldMk cId="0" sldId="256"/>
        </pc:sldMkLst>
        <pc:spChg chg="add del mod ord">
          <ac:chgData name="Clarisa Brown" userId="18089855049_tp_box_2" providerId="OAuth2" clId="{96A95975-A6BE-4984-B49E-3349A4584182}" dt="2025-09-15T17:35:21.581" v="10" actId="478"/>
          <ac:spMkLst>
            <pc:docMk/>
            <pc:sldMk cId="0" sldId="256"/>
            <ac:spMk id="2" creationId="{BEFDFC6D-F803-1135-8295-1DD38A44CA16}"/>
          </ac:spMkLst>
        </pc:spChg>
        <pc:spChg chg="mod ord">
          <ac:chgData name="Clarisa Brown" userId="18089855049_tp_box_2" providerId="OAuth2" clId="{96A95975-A6BE-4984-B49E-3349A4584182}" dt="2025-09-15T17:35:25.505" v="11" actId="1076"/>
          <ac:spMkLst>
            <pc:docMk/>
            <pc:sldMk cId="0" sldId="256"/>
            <ac:spMk id="397" creationId="{00000000-0000-0000-0000-000000000000}"/>
          </ac:spMkLst>
        </pc:spChg>
        <pc:picChg chg="del">
          <ac:chgData name="Clarisa Brown" userId="18089855049_tp_box_2" providerId="OAuth2" clId="{96A95975-A6BE-4984-B49E-3349A4584182}" dt="2025-09-15T17:35:03.369" v="6" actId="478"/>
          <ac:picMkLst>
            <pc:docMk/>
            <pc:sldMk cId="0" sldId="256"/>
            <ac:picMk id="4" creationId="{075AF199-A6E0-7D41-9FC5-4EFD69F745F0}"/>
          </ac:picMkLst>
        </pc:picChg>
      </pc:sldChg>
      <pc:sldChg chg="modSp mod modClrScheme chgLayout">
        <pc:chgData name="Clarisa Brown" userId="18089855049_tp_box_2" providerId="OAuth2" clId="{96A95975-A6BE-4984-B49E-3349A4584182}" dt="2025-09-15T17:38:23.767" v="46" actId="1076"/>
        <pc:sldMkLst>
          <pc:docMk/>
          <pc:sldMk cId="0" sldId="259"/>
        </pc:sldMkLst>
        <pc:spChg chg="mod ord">
          <ac:chgData name="Clarisa Brown" userId="18089855049_tp_box_2" providerId="OAuth2" clId="{96A95975-A6BE-4984-B49E-3349A4584182}" dt="2025-09-15T17:38:18.464" v="45" actId="1076"/>
          <ac:spMkLst>
            <pc:docMk/>
            <pc:sldMk cId="0" sldId="259"/>
            <ac:spMk id="132" creationId="{00000000-0000-0000-0000-000000000000}"/>
          </ac:spMkLst>
        </pc:spChg>
        <pc:picChg chg="mod ord">
          <ac:chgData name="Clarisa Brown" userId="18089855049_tp_box_2" providerId="OAuth2" clId="{96A95975-A6BE-4984-B49E-3349A4584182}" dt="2025-09-15T17:38:23.767" v="46" actId="1076"/>
          <ac:picMkLst>
            <pc:docMk/>
            <pc:sldMk cId="0" sldId="259"/>
            <ac:picMk id="133" creationId="{00000000-0000-0000-0000-000000000000}"/>
          </ac:picMkLst>
        </pc:picChg>
      </pc:sldChg>
      <pc:sldChg chg="modSp mod modClrScheme chgLayout">
        <pc:chgData name="Clarisa Brown" userId="18089855049_tp_box_2" providerId="OAuth2" clId="{96A95975-A6BE-4984-B49E-3349A4584182}" dt="2025-09-15T17:37:52.336" v="38" actId="14100"/>
        <pc:sldMkLst>
          <pc:docMk/>
          <pc:sldMk cId="0" sldId="260"/>
        </pc:sldMkLst>
        <pc:spChg chg="mod ord">
          <ac:chgData name="Clarisa Brown" userId="18089855049_tp_box_2" providerId="OAuth2" clId="{96A95975-A6BE-4984-B49E-3349A4584182}" dt="2025-09-15T17:37:52.336" v="38" actId="14100"/>
          <ac:spMkLst>
            <pc:docMk/>
            <pc:sldMk cId="0" sldId="260"/>
            <ac:spMk id="138" creationId="{00000000-0000-0000-0000-000000000000}"/>
          </ac:spMkLst>
        </pc:spChg>
        <pc:spChg chg="mod ord">
          <ac:chgData name="Clarisa Brown" userId="18089855049_tp_box_2" providerId="OAuth2" clId="{96A95975-A6BE-4984-B49E-3349A4584182}" dt="2025-09-15T17:37:42.610" v="36" actId="700"/>
          <ac:spMkLst>
            <pc:docMk/>
            <pc:sldMk cId="0" sldId="260"/>
            <ac:spMk id="139" creationId="{00000000-0000-0000-0000-000000000000}"/>
          </ac:spMkLst>
        </pc:spChg>
      </pc:sldChg>
      <pc:sldChg chg="modSp mod modClrScheme chgLayout">
        <pc:chgData name="Clarisa Brown" userId="18089855049_tp_box_2" providerId="OAuth2" clId="{96A95975-A6BE-4984-B49E-3349A4584182}" dt="2025-09-15T17:38:37.104" v="49" actId="1076"/>
        <pc:sldMkLst>
          <pc:docMk/>
          <pc:sldMk cId="0" sldId="261"/>
        </pc:sldMkLst>
        <pc:spChg chg="mod ord">
          <ac:chgData name="Clarisa Brown" userId="18089855049_tp_box_2" providerId="OAuth2" clId="{96A95975-A6BE-4984-B49E-3349A4584182}" dt="2025-09-15T17:38:37.104" v="49" actId="1076"/>
          <ac:spMkLst>
            <pc:docMk/>
            <pc:sldMk cId="0" sldId="261"/>
            <ac:spMk id="145" creationId="{00000000-0000-0000-0000-000000000000}"/>
          </ac:spMkLst>
        </pc:spChg>
      </pc:sldChg>
      <pc:sldChg chg="modSp mod modClrScheme chgLayout">
        <pc:chgData name="Clarisa Brown" userId="18089855049_tp_box_2" providerId="OAuth2" clId="{96A95975-A6BE-4984-B49E-3349A4584182}" dt="2025-09-15T17:38:39.551" v="50" actId="700"/>
        <pc:sldMkLst>
          <pc:docMk/>
          <pc:sldMk cId="0" sldId="262"/>
        </pc:sldMkLst>
        <pc:spChg chg="mod ord">
          <ac:chgData name="Clarisa Brown" userId="18089855049_tp_box_2" providerId="OAuth2" clId="{96A95975-A6BE-4984-B49E-3349A4584182}" dt="2025-09-15T17:38:39.551" v="50" actId="700"/>
          <ac:spMkLst>
            <pc:docMk/>
            <pc:sldMk cId="0" sldId="262"/>
            <ac:spMk id="152" creationId="{00000000-0000-0000-0000-000000000000}"/>
          </ac:spMkLst>
        </pc:spChg>
      </pc:sldChg>
      <pc:sldChg chg="modSp mod modClrScheme chgLayout">
        <pc:chgData name="Clarisa Brown" userId="18089855049_tp_box_2" providerId="OAuth2" clId="{96A95975-A6BE-4984-B49E-3349A4584182}" dt="2025-09-15T17:37:35.760" v="35" actId="14100"/>
        <pc:sldMkLst>
          <pc:docMk/>
          <pc:sldMk cId="0" sldId="263"/>
        </pc:sldMkLst>
        <pc:spChg chg="mod ord">
          <ac:chgData name="Clarisa Brown" userId="18089855049_tp_box_2" providerId="OAuth2" clId="{96A95975-A6BE-4984-B49E-3349A4584182}" dt="2025-09-15T17:37:26.732" v="34" actId="700"/>
          <ac:spMkLst>
            <pc:docMk/>
            <pc:sldMk cId="0" sldId="263"/>
            <ac:spMk id="4" creationId="{1013D0C8-642D-9603-C7ED-DC14A86EFF8B}"/>
          </ac:spMkLst>
        </pc:spChg>
        <pc:spChg chg="mod ord">
          <ac:chgData name="Clarisa Brown" userId="18089855049_tp_box_2" providerId="OAuth2" clId="{96A95975-A6BE-4984-B49E-3349A4584182}" dt="2025-09-15T17:37:35.760" v="35" actId="14100"/>
          <ac:spMkLst>
            <pc:docMk/>
            <pc:sldMk cId="0" sldId="263"/>
            <ac:spMk id="235" creationId="{00000000-0000-0000-0000-000000000000}"/>
          </ac:spMkLst>
        </pc:spChg>
      </pc:sldChg>
      <pc:sldChg chg="modSp mod modClrScheme chgLayout">
        <pc:chgData name="Clarisa Brown" userId="18089855049_tp_box_2" providerId="OAuth2" clId="{96A95975-A6BE-4984-B49E-3349A4584182}" dt="2025-09-15T17:39:23.020" v="60" actId="700"/>
        <pc:sldMkLst>
          <pc:docMk/>
          <pc:sldMk cId="0" sldId="265"/>
        </pc:sldMkLst>
        <pc:spChg chg="mod ord">
          <ac:chgData name="Clarisa Brown" userId="18089855049_tp_box_2" providerId="OAuth2" clId="{96A95975-A6BE-4984-B49E-3349A4584182}" dt="2025-09-15T17:39:23.020" v="60" actId="700"/>
          <ac:spMkLst>
            <pc:docMk/>
            <pc:sldMk cId="0" sldId="265"/>
            <ac:spMk id="299" creationId="{00000000-0000-0000-0000-000000000000}"/>
          </ac:spMkLst>
        </pc:spChg>
      </pc:sldChg>
      <pc:sldChg chg="delSp modSp mod modClrScheme chgLayout">
        <pc:chgData name="Clarisa Brown" userId="18089855049_tp_box_2" providerId="OAuth2" clId="{96A95975-A6BE-4984-B49E-3349A4584182}" dt="2025-09-15T17:45:49.822" v="179" actId="207"/>
        <pc:sldMkLst>
          <pc:docMk/>
          <pc:sldMk cId="0" sldId="267"/>
        </pc:sldMkLst>
        <pc:spChg chg="mod ord">
          <ac:chgData name="Clarisa Brown" userId="18089855049_tp_box_2" providerId="OAuth2" clId="{96A95975-A6BE-4984-B49E-3349A4584182}" dt="2025-09-15T17:45:49.822" v="179" actId="207"/>
          <ac:spMkLst>
            <pc:docMk/>
            <pc:sldMk cId="0" sldId="267"/>
            <ac:spMk id="198" creationId="{00000000-0000-0000-0000-000000000000}"/>
          </ac:spMkLst>
        </pc:spChg>
        <pc:picChg chg="del">
          <ac:chgData name="Clarisa Brown" userId="18089855049_tp_box_2" providerId="OAuth2" clId="{96A95975-A6BE-4984-B49E-3349A4584182}" dt="2025-09-15T17:43:49.087" v="149" actId="478"/>
          <ac:picMkLst>
            <pc:docMk/>
            <pc:sldMk cId="0" sldId="267"/>
            <ac:picMk id="197" creationId="{00000000-0000-0000-0000-000000000000}"/>
          </ac:picMkLst>
        </pc:picChg>
      </pc:sldChg>
      <pc:sldChg chg="addSp delSp modSp mod modClrScheme chgLayout">
        <pc:chgData name="Clarisa Brown" userId="18089855049_tp_box_2" providerId="OAuth2" clId="{96A95975-A6BE-4984-B49E-3349A4584182}" dt="2025-09-15T17:45:44.979" v="177" actId="207"/>
        <pc:sldMkLst>
          <pc:docMk/>
          <pc:sldMk cId="0" sldId="268"/>
        </pc:sldMkLst>
        <pc:spChg chg="add del mod ord">
          <ac:chgData name="Clarisa Brown" userId="18089855049_tp_box_2" providerId="OAuth2" clId="{96A95975-A6BE-4984-B49E-3349A4584182}" dt="2025-09-15T17:45:43.032" v="175" actId="700"/>
          <ac:spMkLst>
            <pc:docMk/>
            <pc:sldMk cId="0" sldId="268"/>
            <ac:spMk id="2" creationId="{2C934FB7-994C-B7F2-51A0-D71A1130A5AC}"/>
          </ac:spMkLst>
        </pc:spChg>
        <pc:spChg chg="add mod ord">
          <ac:chgData name="Clarisa Brown" userId="18089855049_tp_box_2" providerId="OAuth2" clId="{96A95975-A6BE-4984-B49E-3349A4584182}" dt="2025-09-15T17:45:43.032" v="175" actId="700"/>
          <ac:spMkLst>
            <pc:docMk/>
            <pc:sldMk cId="0" sldId="268"/>
            <ac:spMk id="3" creationId="{C03C476E-7F6B-3C29-6CBD-049C848F5683}"/>
          </ac:spMkLst>
        </pc:spChg>
        <pc:spChg chg="del">
          <ac:chgData name="Clarisa Brown" userId="18089855049_tp_box_2" providerId="OAuth2" clId="{96A95975-A6BE-4984-B49E-3349A4584182}" dt="2025-09-15T17:44:04.100" v="155" actId="478"/>
          <ac:spMkLst>
            <pc:docMk/>
            <pc:sldMk cId="0" sldId="268"/>
            <ac:spMk id="208" creationId="{00000000-0000-0000-0000-000000000000}"/>
          </ac:spMkLst>
        </pc:spChg>
        <pc:spChg chg="del">
          <ac:chgData name="Clarisa Brown" userId="18089855049_tp_box_2" providerId="OAuth2" clId="{96A95975-A6BE-4984-B49E-3349A4584182}" dt="2025-09-15T17:43:58.851" v="152" actId="478"/>
          <ac:spMkLst>
            <pc:docMk/>
            <pc:sldMk cId="0" sldId="268"/>
            <ac:spMk id="209" creationId="{00000000-0000-0000-0000-000000000000}"/>
          </ac:spMkLst>
        </pc:spChg>
        <pc:spChg chg="del">
          <ac:chgData name="Clarisa Brown" userId="18089855049_tp_box_2" providerId="OAuth2" clId="{96A95975-A6BE-4984-B49E-3349A4584182}" dt="2025-09-15T17:43:58.333" v="151" actId="478"/>
          <ac:spMkLst>
            <pc:docMk/>
            <pc:sldMk cId="0" sldId="268"/>
            <ac:spMk id="210" creationId="{00000000-0000-0000-0000-000000000000}"/>
          </ac:spMkLst>
        </pc:spChg>
        <pc:spChg chg="mod ord">
          <ac:chgData name="Clarisa Brown" userId="18089855049_tp_box_2" providerId="OAuth2" clId="{96A95975-A6BE-4984-B49E-3349A4584182}" dt="2025-09-15T17:45:44.979" v="177" actId="207"/>
          <ac:spMkLst>
            <pc:docMk/>
            <pc:sldMk cId="0" sldId="268"/>
            <ac:spMk id="212" creationId="{00000000-0000-0000-0000-000000000000}"/>
          </ac:spMkLst>
        </pc:spChg>
        <pc:spChg chg="del">
          <ac:chgData name="Clarisa Brown" userId="18089855049_tp_box_2" providerId="OAuth2" clId="{96A95975-A6BE-4984-B49E-3349A4584182}" dt="2025-09-15T17:44:02.202" v="154" actId="478"/>
          <ac:spMkLst>
            <pc:docMk/>
            <pc:sldMk cId="0" sldId="268"/>
            <ac:spMk id="214" creationId="{00000000-0000-0000-0000-000000000000}"/>
          </ac:spMkLst>
        </pc:spChg>
        <pc:cxnChg chg="del">
          <ac:chgData name="Clarisa Brown" userId="18089855049_tp_box_2" providerId="OAuth2" clId="{96A95975-A6BE-4984-B49E-3349A4584182}" dt="2025-09-15T17:44:00.830" v="153" actId="478"/>
          <ac:cxnSpMkLst>
            <pc:docMk/>
            <pc:sldMk cId="0" sldId="268"/>
            <ac:cxnSpMk id="211" creationId="{00000000-0000-0000-0000-000000000000}"/>
          </ac:cxnSpMkLst>
        </pc:cxnChg>
      </pc:sldChg>
      <pc:sldChg chg="delSp modSp mod modClrScheme chgLayout">
        <pc:chgData name="Clarisa Brown" userId="18089855049_tp_box_2" providerId="OAuth2" clId="{96A95975-A6BE-4984-B49E-3349A4584182}" dt="2025-09-15T17:44:47.565" v="158" actId="1076"/>
        <pc:sldMkLst>
          <pc:docMk/>
          <pc:sldMk cId="0" sldId="269"/>
        </pc:sldMkLst>
        <pc:spChg chg="mod ord">
          <ac:chgData name="Clarisa Brown" userId="18089855049_tp_box_2" providerId="OAuth2" clId="{96A95975-A6BE-4984-B49E-3349A4584182}" dt="2025-09-15T17:44:47.565" v="158" actId="1076"/>
          <ac:spMkLst>
            <pc:docMk/>
            <pc:sldMk cId="0" sldId="269"/>
            <ac:spMk id="220" creationId="{00000000-0000-0000-0000-000000000000}"/>
          </ac:spMkLst>
        </pc:spChg>
        <pc:picChg chg="del">
          <ac:chgData name="Clarisa Brown" userId="18089855049_tp_box_2" providerId="OAuth2" clId="{96A95975-A6BE-4984-B49E-3349A4584182}" dt="2025-09-15T17:44:27.996" v="157" actId="478"/>
          <ac:picMkLst>
            <pc:docMk/>
            <pc:sldMk cId="0" sldId="269"/>
            <ac:picMk id="219" creationId="{00000000-0000-0000-0000-000000000000}"/>
          </ac:picMkLst>
        </pc:picChg>
      </pc:sldChg>
      <pc:sldChg chg="addSp delSp modSp mod modClrScheme chgLayout">
        <pc:chgData name="Clarisa Brown" userId="18089855049_tp_box_2" providerId="OAuth2" clId="{96A95975-A6BE-4984-B49E-3349A4584182}" dt="2025-09-15T17:45:28.062" v="170" actId="478"/>
        <pc:sldMkLst>
          <pc:docMk/>
          <pc:sldMk cId="0" sldId="270"/>
        </pc:sldMkLst>
        <pc:spChg chg="add del mod ord">
          <ac:chgData name="Clarisa Brown" userId="18089855049_tp_box_2" providerId="OAuth2" clId="{96A95975-A6BE-4984-B49E-3349A4584182}" dt="2025-09-15T17:44:58.495" v="160" actId="700"/>
          <ac:spMkLst>
            <pc:docMk/>
            <pc:sldMk cId="0" sldId="270"/>
            <ac:spMk id="2" creationId="{DF95FFD1-379D-877E-8306-96D4BFC252E8}"/>
          </ac:spMkLst>
        </pc:spChg>
        <pc:spChg chg="add del mod ord">
          <ac:chgData name="Clarisa Brown" userId="18089855049_tp_box_2" providerId="OAuth2" clId="{96A95975-A6BE-4984-B49E-3349A4584182}" dt="2025-09-15T17:44:58.495" v="160" actId="700"/>
          <ac:spMkLst>
            <pc:docMk/>
            <pc:sldMk cId="0" sldId="270"/>
            <ac:spMk id="3" creationId="{9F230005-2D7B-49D9-6254-4B4C6C5DBF24}"/>
          </ac:spMkLst>
        </pc:spChg>
        <pc:spChg chg="del mod ord">
          <ac:chgData name="Clarisa Brown" userId="18089855049_tp_box_2" providerId="OAuth2" clId="{96A95975-A6BE-4984-B49E-3349A4584182}" dt="2025-09-15T17:45:11.727" v="165" actId="478"/>
          <ac:spMkLst>
            <pc:docMk/>
            <pc:sldMk cId="0" sldId="270"/>
            <ac:spMk id="318" creationId="{00000000-0000-0000-0000-000000000000}"/>
          </ac:spMkLst>
        </pc:spChg>
        <pc:spChg chg="del mod ord">
          <ac:chgData name="Clarisa Brown" userId="18089855049_tp_box_2" providerId="OAuth2" clId="{96A95975-A6BE-4984-B49E-3349A4584182}" dt="2025-09-15T17:45:28.062" v="170" actId="478"/>
          <ac:spMkLst>
            <pc:docMk/>
            <pc:sldMk cId="0" sldId="270"/>
            <ac:spMk id="319" creationId="{00000000-0000-0000-0000-000000000000}"/>
          </ac:spMkLst>
        </pc:spChg>
        <pc:spChg chg="mod ord">
          <ac:chgData name="Clarisa Brown" userId="18089855049_tp_box_2" providerId="OAuth2" clId="{96A95975-A6BE-4984-B49E-3349A4584182}" dt="2025-09-15T17:45:03.805" v="164" actId="1076"/>
          <ac:spMkLst>
            <pc:docMk/>
            <pc:sldMk cId="0" sldId="270"/>
            <ac:spMk id="320" creationId="{00000000-0000-0000-0000-000000000000}"/>
          </ac:spMkLst>
        </pc:spChg>
      </pc:sldChg>
      <pc:sldChg chg="delSp modSp mod modClrScheme chgLayout">
        <pc:chgData name="Clarisa Brown" userId="18089855049_tp_box_2" providerId="OAuth2" clId="{96A95975-A6BE-4984-B49E-3349A4584182}" dt="2025-09-15T17:45:25.907" v="169" actId="478"/>
        <pc:sldMkLst>
          <pc:docMk/>
          <pc:sldMk cId="0" sldId="271"/>
        </pc:sldMkLst>
        <pc:spChg chg="del mod ord">
          <ac:chgData name="Clarisa Brown" userId="18089855049_tp_box_2" providerId="OAuth2" clId="{96A95975-A6BE-4984-B49E-3349A4584182}" dt="2025-09-15T17:45:24.553" v="168" actId="478"/>
          <ac:spMkLst>
            <pc:docMk/>
            <pc:sldMk cId="0" sldId="271"/>
            <ac:spMk id="365" creationId="{00000000-0000-0000-0000-000000000000}"/>
          </ac:spMkLst>
        </pc:spChg>
        <pc:spChg chg="del mod ord">
          <ac:chgData name="Clarisa Brown" userId="18089855049_tp_box_2" providerId="OAuth2" clId="{96A95975-A6BE-4984-B49E-3349A4584182}" dt="2025-09-15T17:45:25.907" v="169" actId="478"/>
          <ac:spMkLst>
            <pc:docMk/>
            <pc:sldMk cId="0" sldId="271"/>
            <ac:spMk id="366" creationId="{00000000-0000-0000-0000-000000000000}"/>
          </ac:spMkLst>
        </pc:spChg>
        <pc:spChg chg="mod ord">
          <ac:chgData name="Clarisa Brown" userId="18089855049_tp_box_2" providerId="OAuth2" clId="{96A95975-A6BE-4984-B49E-3349A4584182}" dt="2025-09-15T17:45:21.977" v="167" actId="1076"/>
          <ac:spMkLst>
            <pc:docMk/>
            <pc:sldMk cId="0" sldId="271"/>
            <ac:spMk id="367" creationId="{00000000-0000-0000-0000-000000000000}"/>
          </ac:spMkLst>
        </pc:spChg>
      </pc:sldChg>
      <pc:sldChg chg="delSp modSp mod modClrScheme chgLayout">
        <pc:chgData name="Clarisa Brown" userId="18089855049_tp_box_2" providerId="OAuth2" clId="{96A95975-A6BE-4984-B49E-3349A4584182}" dt="2025-09-15T17:47:44.304" v="200" actId="113"/>
        <pc:sldMkLst>
          <pc:docMk/>
          <pc:sldMk cId="0" sldId="273"/>
        </pc:sldMkLst>
        <pc:spChg chg="mod ord">
          <ac:chgData name="Clarisa Brown" userId="18089855049_tp_box_2" providerId="OAuth2" clId="{96A95975-A6BE-4984-B49E-3349A4584182}" dt="2025-09-15T17:47:44.304" v="200" actId="113"/>
          <ac:spMkLst>
            <pc:docMk/>
            <pc:sldMk cId="0" sldId="273"/>
            <ac:spMk id="444" creationId="{00000000-0000-0000-0000-000000000000}"/>
          </ac:spMkLst>
        </pc:spChg>
        <pc:spChg chg="mod ord">
          <ac:chgData name="Clarisa Brown" userId="18089855049_tp_box_2" providerId="OAuth2" clId="{96A95975-A6BE-4984-B49E-3349A4584182}" dt="2025-09-15T17:46:35.500" v="184" actId="1076"/>
          <ac:spMkLst>
            <pc:docMk/>
            <pc:sldMk cId="0" sldId="273"/>
            <ac:spMk id="445" creationId="{00000000-0000-0000-0000-000000000000}"/>
          </ac:spMkLst>
        </pc:spChg>
        <pc:spChg chg="del">
          <ac:chgData name="Clarisa Brown" userId="18089855049_tp_box_2" providerId="OAuth2" clId="{96A95975-A6BE-4984-B49E-3349A4584182}" dt="2025-09-15T17:47:02.652" v="193" actId="478"/>
          <ac:spMkLst>
            <pc:docMk/>
            <pc:sldMk cId="0" sldId="273"/>
            <ac:spMk id="446" creationId="{00000000-0000-0000-0000-000000000000}"/>
          </ac:spMkLst>
        </pc:spChg>
        <pc:picChg chg="del">
          <ac:chgData name="Clarisa Brown" userId="18089855049_tp_box_2" providerId="OAuth2" clId="{96A95975-A6BE-4984-B49E-3349A4584182}" dt="2025-09-15T17:46:25.754" v="182" actId="478"/>
          <ac:picMkLst>
            <pc:docMk/>
            <pc:sldMk cId="0" sldId="273"/>
            <ac:picMk id="447" creationId="{00000000-0000-0000-0000-000000000000}"/>
          </ac:picMkLst>
        </pc:picChg>
        <pc:picChg chg="mod">
          <ac:chgData name="Clarisa Brown" userId="18089855049_tp_box_2" providerId="OAuth2" clId="{96A95975-A6BE-4984-B49E-3349A4584182}" dt="2025-09-15T17:47:04.817" v="194" actId="1076"/>
          <ac:picMkLst>
            <pc:docMk/>
            <pc:sldMk cId="0" sldId="273"/>
            <ac:picMk id="448" creationId="{00000000-0000-0000-0000-000000000000}"/>
          </ac:picMkLst>
        </pc:picChg>
      </pc:sldChg>
      <pc:sldChg chg="addSp delSp modSp mod modClrScheme chgLayout">
        <pc:chgData name="Clarisa Brown" userId="18089855049_tp_box_2" providerId="OAuth2" clId="{96A95975-A6BE-4984-B49E-3349A4584182}" dt="2025-09-15T17:40:10.113" v="76" actId="478"/>
        <pc:sldMkLst>
          <pc:docMk/>
          <pc:sldMk cId="0" sldId="279"/>
        </pc:sldMkLst>
        <pc:spChg chg="del">
          <ac:chgData name="Clarisa Brown" userId="18089855049_tp_box_2" providerId="OAuth2" clId="{96A95975-A6BE-4984-B49E-3349A4584182}" dt="2025-09-15T17:40:10.113" v="76" actId="478"/>
          <ac:spMkLst>
            <pc:docMk/>
            <pc:sldMk cId="0" sldId="279"/>
            <ac:spMk id="499" creationId="{00000000-0000-0000-0000-000000000000}"/>
          </ac:spMkLst>
        </pc:spChg>
        <pc:picChg chg="add mod">
          <ac:chgData name="Clarisa Brown" userId="18089855049_tp_box_2" providerId="OAuth2" clId="{96A95975-A6BE-4984-B49E-3349A4584182}" dt="2025-09-15T17:40:06.865" v="75" actId="1076"/>
          <ac:picMkLst>
            <pc:docMk/>
            <pc:sldMk cId="0" sldId="279"/>
            <ac:picMk id="2" creationId="{C668EB60-CFD4-D0BD-C9A4-BB8186AC3790}"/>
          </ac:picMkLst>
        </pc:picChg>
      </pc:sldChg>
      <pc:sldChg chg="delSp modSp mod">
        <pc:chgData name="Clarisa Brown" userId="18089855049_tp_box_2" providerId="OAuth2" clId="{96A95975-A6BE-4984-B49E-3349A4584182}" dt="2025-09-15T17:34:54.394" v="5" actId="478"/>
        <pc:sldMkLst>
          <pc:docMk/>
          <pc:sldMk cId="1047449446" sldId="487"/>
        </pc:sldMkLst>
        <pc:spChg chg="mod">
          <ac:chgData name="Clarisa Brown" userId="18089855049_tp_box_2" providerId="OAuth2" clId="{96A95975-A6BE-4984-B49E-3349A4584182}" dt="2025-09-15T17:34:51.766" v="4"/>
          <ac:spMkLst>
            <pc:docMk/>
            <pc:sldMk cId="1047449446" sldId="487"/>
            <ac:spMk id="422" creationId="{F7351F67-7CBE-0BCC-AFF9-C23D3FFBD240}"/>
          </ac:spMkLst>
        </pc:spChg>
        <pc:picChg chg="del">
          <ac:chgData name="Clarisa Brown" userId="18089855049_tp_box_2" providerId="OAuth2" clId="{96A95975-A6BE-4984-B49E-3349A4584182}" dt="2025-09-15T17:34:54.394" v="5" actId="478"/>
          <ac:picMkLst>
            <pc:docMk/>
            <pc:sldMk cId="1047449446" sldId="487"/>
            <ac:picMk id="427" creationId="{F550EB4C-65DC-69C2-E2E4-D8F8542BBAA8}"/>
          </ac:picMkLst>
        </pc:picChg>
      </pc:sldChg>
      <pc:sldChg chg="delSp modSp mod modClrScheme chgLayout">
        <pc:chgData name="Clarisa Brown" userId="18089855049_tp_box_2" providerId="OAuth2" clId="{96A95975-A6BE-4984-B49E-3349A4584182}" dt="2025-09-15T17:40:47.911" v="88" actId="1076"/>
        <pc:sldMkLst>
          <pc:docMk/>
          <pc:sldMk cId="0" sldId="502"/>
        </pc:sldMkLst>
        <pc:spChg chg="mod ord">
          <ac:chgData name="Clarisa Brown" userId="18089855049_tp_box_2" providerId="OAuth2" clId="{96A95975-A6BE-4984-B49E-3349A4584182}" dt="2025-09-15T17:40:47.911" v="88" actId="1076"/>
          <ac:spMkLst>
            <pc:docMk/>
            <pc:sldMk cId="0" sldId="502"/>
            <ac:spMk id="91" creationId="{00000000-0000-0000-0000-000000000000}"/>
          </ac:spMkLst>
        </pc:spChg>
        <pc:spChg chg="mod">
          <ac:chgData name="Clarisa Brown" userId="18089855049_tp_box_2" providerId="OAuth2" clId="{96A95975-A6BE-4984-B49E-3349A4584182}" dt="2025-09-15T17:40:28.899" v="82" actId="207"/>
          <ac:spMkLst>
            <pc:docMk/>
            <pc:sldMk cId="0" sldId="502"/>
            <ac:spMk id="93" creationId="{00000000-0000-0000-0000-000000000000}"/>
          </ac:spMkLst>
        </pc:spChg>
        <pc:spChg chg="mod">
          <ac:chgData name="Clarisa Brown" userId="18089855049_tp_box_2" providerId="OAuth2" clId="{96A95975-A6BE-4984-B49E-3349A4584182}" dt="2025-09-15T17:40:20.957" v="79" actId="207"/>
          <ac:spMkLst>
            <pc:docMk/>
            <pc:sldMk cId="0" sldId="502"/>
            <ac:spMk id="94" creationId="{00000000-0000-0000-0000-000000000000}"/>
          </ac:spMkLst>
        </pc:spChg>
        <pc:spChg chg="mod">
          <ac:chgData name="Clarisa Brown" userId="18089855049_tp_box_2" providerId="OAuth2" clId="{96A95975-A6BE-4984-B49E-3349A4584182}" dt="2025-09-15T17:40:23.737" v="80" actId="207"/>
          <ac:spMkLst>
            <pc:docMk/>
            <pc:sldMk cId="0" sldId="502"/>
            <ac:spMk id="95" creationId="{00000000-0000-0000-0000-000000000000}"/>
          </ac:spMkLst>
        </pc:spChg>
        <pc:spChg chg="mod">
          <ac:chgData name="Clarisa Brown" userId="18089855049_tp_box_2" providerId="OAuth2" clId="{96A95975-A6BE-4984-B49E-3349A4584182}" dt="2025-09-15T17:40:26.138" v="81" actId="207"/>
          <ac:spMkLst>
            <pc:docMk/>
            <pc:sldMk cId="0" sldId="502"/>
            <ac:spMk id="100" creationId="{00000000-0000-0000-0000-000000000000}"/>
          </ac:spMkLst>
        </pc:spChg>
        <pc:picChg chg="del">
          <ac:chgData name="Clarisa Brown" userId="18089855049_tp_box_2" providerId="OAuth2" clId="{96A95975-A6BE-4984-B49E-3349A4584182}" dt="2025-09-15T17:40:16.668" v="78" actId="478"/>
          <ac:picMkLst>
            <pc:docMk/>
            <pc:sldMk cId="0" sldId="502"/>
            <ac:picMk id="87" creationId="{00000000-0000-0000-0000-000000000000}"/>
          </ac:picMkLst>
        </pc:picChg>
      </pc:sldChg>
      <pc:sldChg chg="delSp mod modClrScheme chgLayout">
        <pc:chgData name="Clarisa Brown" userId="18089855049_tp_box_2" providerId="OAuth2" clId="{96A95975-A6BE-4984-B49E-3349A4584182}" dt="2025-09-15T17:41:18.878" v="91" actId="700"/>
        <pc:sldMkLst>
          <pc:docMk/>
          <pc:sldMk cId="0" sldId="503"/>
        </pc:sldMkLst>
        <pc:picChg chg="del">
          <ac:chgData name="Clarisa Brown" userId="18089855049_tp_box_2" providerId="OAuth2" clId="{96A95975-A6BE-4984-B49E-3349A4584182}" dt="2025-09-15T17:41:05.359" v="90" actId="478"/>
          <ac:picMkLst>
            <pc:docMk/>
            <pc:sldMk cId="0" sldId="503"/>
            <ac:picMk id="105" creationId="{00000000-0000-0000-0000-000000000000}"/>
          </ac:picMkLst>
        </pc:picChg>
      </pc:sldChg>
      <pc:sldChg chg="delSp modSp mod modClrScheme chgLayout">
        <pc:chgData name="Clarisa Brown" userId="18089855049_tp_box_2" providerId="OAuth2" clId="{96A95975-A6BE-4984-B49E-3349A4584182}" dt="2025-09-15T17:41:33.444" v="96" actId="2710"/>
        <pc:sldMkLst>
          <pc:docMk/>
          <pc:sldMk cId="0" sldId="504"/>
        </pc:sldMkLst>
        <pc:spChg chg="mod ord">
          <ac:chgData name="Clarisa Brown" userId="18089855049_tp_box_2" providerId="OAuth2" clId="{96A95975-A6BE-4984-B49E-3349A4584182}" dt="2025-09-15T17:41:33.444" v="96" actId="2710"/>
          <ac:spMkLst>
            <pc:docMk/>
            <pc:sldMk cId="0" sldId="504"/>
            <ac:spMk id="121" creationId="{00000000-0000-0000-0000-000000000000}"/>
          </ac:spMkLst>
        </pc:spChg>
        <pc:spChg chg="mod ord">
          <ac:chgData name="Clarisa Brown" userId="18089855049_tp_box_2" providerId="OAuth2" clId="{96A95975-A6BE-4984-B49E-3349A4584182}" dt="2025-09-15T17:41:25.612" v="93" actId="1076"/>
          <ac:spMkLst>
            <pc:docMk/>
            <pc:sldMk cId="0" sldId="504"/>
            <ac:spMk id="122" creationId="{00000000-0000-0000-0000-000000000000}"/>
          </ac:spMkLst>
        </pc:spChg>
        <pc:picChg chg="del">
          <ac:chgData name="Clarisa Brown" userId="18089855049_tp_box_2" providerId="OAuth2" clId="{96A95975-A6BE-4984-B49E-3349A4584182}" dt="2025-09-15T17:41:26.974" v="94" actId="478"/>
          <ac:picMkLst>
            <pc:docMk/>
            <pc:sldMk cId="0" sldId="504"/>
            <ac:picMk id="120" creationId="{00000000-0000-0000-0000-000000000000}"/>
          </ac:picMkLst>
        </pc:picChg>
      </pc:sldChg>
      <pc:sldChg chg="delSp modSp mod modClrScheme chgLayout">
        <pc:chgData name="Clarisa Brown" userId="18089855049_tp_box_2" providerId="OAuth2" clId="{96A95975-A6BE-4984-B49E-3349A4584182}" dt="2025-09-15T17:41:57.812" v="103" actId="1076"/>
        <pc:sldMkLst>
          <pc:docMk/>
          <pc:sldMk cId="0" sldId="505"/>
        </pc:sldMkLst>
        <pc:spChg chg="mod">
          <ac:chgData name="Clarisa Brown" userId="18089855049_tp_box_2" providerId="OAuth2" clId="{96A95975-A6BE-4984-B49E-3349A4584182}" dt="2025-09-15T17:41:41.462" v="97" actId="207"/>
          <ac:spMkLst>
            <pc:docMk/>
            <pc:sldMk cId="0" sldId="505"/>
            <ac:spMk id="128" creationId="{00000000-0000-0000-0000-000000000000}"/>
          </ac:spMkLst>
        </pc:spChg>
        <pc:spChg chg="mod">
          <ac:chgData name="Clarisa Brown" userId="18089855049_tp_box_2" providerId="OAuth2" clId="{96A95975-A6BE-4984-B49E-3349A4584182}" dt="2025-09-15T17:41:48.159" v="99" actId="1076"/>
          <ac:spMkLst>
            <pc:docMk/>
            <pc:sldMk cId="0" sldId="505"/>
            <ac:spMk id="130" creationId="{00000000-0000-0000-0000-000000000000}"/>
          </ac:spMkLst>
        </pc:spChg>
        <pc:spChg chg="mod">
          <ac:chgData name="Clarisa Brown" userId="18089855049_tp_box_2" providerId="OAuth2" clId="{96A95975-A6BE-4984-B49E-3349A4584182}" dt="2025-09-15T17:41:53.505" v="101" actId="1076"/>
          <ac:spMkLst>
            <pc:docMk/>
            <pc:sldMk cId="0" sldId="505"/>
            <ac:spMk id="131" creationId="{00000000-0000-0000-0000-000000000000}"/>
          </ac:spMkLst>
        </pc:spChg>
        <pc:spChg chg="mod">
          <ac:chgData name="Clarisa Brown" userId="18089855049_tp_box_2" providerId="OAuth2" clId="{96A95975-A6BE-4984-B49E-3349A4584182}" dt="2025-09-15T17:41:57.812" v="103" actId="1076"/>
          <ac:spMkLst>
            <pc:docMk/>
            <pc:sldMk cId="0" sldId="505"/>
            <ac:spMk id="132" creationId="{00000000-0000-0000-0000-000000000000}"/>
          </ac:spMkLst>
        </pc:spChg>
        <pc:picChg chg="mod">
          <ac:chgData name="Clarisa Brown" userId="18089855049_tp_box_2" providerId="OAuth2" clId="{96A95975-A6BE-4984-B49E-3349A4584182}" dt="2025-09-15T17:41:50.900" v="100" actId="1076"/>
          <ac:picMkLst>
            <pc:docMk/>
            <pc:sldMk cId="0" sldId="505"/>
            <ac:picMk id="2" creationId="{57CBB7D0-63A1-7855-C4FA-ECB7598BD0B9}"/>
          </ac:picMkLst>
        </pc:picChg>
        <pc:picChg chg="mod">
          <ac:chgData name="Clarisa Brown" userId="18089855049_tp_box_2" providerId="OAuth2" clId="{96A95975-A6BE-4984-B49E-3349A4584182}" dt="2025-09-15T17:41:56.051" v="102" actId="1076"/>
          <ac:picMkLst>
            <pc:docMk/>
            <pc:sldMk cId="0" sldId="505"/>
            <ac:picMk id="3" creationId="{1B7F49EE-8FC5-CAFF-03E1-C794EB007FAF}"/>
          </ac:picMkLst>
        </pc:picChg>
        <pc:picChg chg="del">
          <ac:chgData name="Clarisa Brown" userId="18089855049_tp_box_2" providerId="OAuth2" clId="{96A95975-A6BE-4984-B49E-3349A4584182}" dt="2025-09-15T17:41:43.788" v="98" actId="478"/>
          <ac:picMkLst>
            <pc:docMk/>
            <pc:sldMk cId="0" sldId="505"/>
            <ac:picMk id="127" creationId="{00000000-0000-0000-0000-000000000000}"/>
          </ac:picMkLst>
        </pc:picChg>
      </pc:sldChg>
      <pc:sldChg chg="delSp modSp mod modClrScheme chgLayout">
        <pc:chgData name="Clarisa Brown" userId="18089855049_tp_box_2" providerId="OAuth2" clId="{96A95975-A6BE-4984-B49E-3349A4584182}" dt="2025-09-15T17:42:41.175" v="121" actId="1076"/>
        <pc:sldMkLst>
          <pc:docMk/>
          <pc:sldMk cId="0" sldId="506"/>
        </pc:sldMkLst>
        <pc:spChg chg="mod">
          <ac:chgData name="Clarisa Brown" userId="18089855049_tp_box_2" providerId="OAuth2" clId="{96A95975-A6BE-4984-B49E-3349A4584182}" dt="2025-09-15T17:42:11.460" v="107" actId="207"/>
          <ac:spMkLst>
            <pc:docMk/>
            <pc:sldMk cId="0" sldId="506"/>
            <ac:spMk id="138" creationId="{00000000-0000-0000-0000-000000000000}"/>
          </ac:spMkLst>
        </pc:spChg>
        <pc:spChg chg="mod">
          <ac:chgData name="Clarisa Brown" userId="18089855049_tp_box_2" providerId="OAuth2" clId="{96A95975-A6BE-4984-B49E-3349A4584182}" dt="2025-09-15T17:42:41.175" v="121" actId="1076"/>
          <ac:spMkLst>
            <pc:docMk/>
            <pc:sldMk cId="0" sldId="506"/>
            <ac:spMk id="139" creationId="{00000000-0000-0000-0000-000000000000}"/>
          </ac:spMkLst>
        </pc:spChg>
        <pc:picChg chg="del">
          <ac:chgData name="Clarisa Brown" userId="18089855049_tp_box_2" providerId="OAuth2" clId="{96A95975-A6BE-4984-B49E-3349A4584182}" dt="2025-09-15T17:42:08.486" v="106" actId="478"/>
          <ac:picMkLst>
            <pc:docMk/>
            <pc:sldMk cId="0" sldId="506"/>
            <ac:picMk id="137" creationId="{00000000-0000-0000-0000-000000000000}"/>
          </ac:picMkLst>
        </pc:picChg>
      </pc:sldChg>
      <pc:sldChg chg="delSp modSp mod modClrScheme chgLayout">
        <pc:chgData name="Clarisa Brown" userId="18089855049_tp_box_2" providerId="OAuth2" clId="{96A95975-A6BE-4984-B49E-3349A4584182}" dt="2025-09-15T17:42:05.830" v="105" actId="478"/>
        <pc:sldMkLst>
          <pc:docMk/>
          <pc:sldMk cId="0" sldId="507"/>
        </pc:sldMkLst>
        <pc:spChg chg="mod">
          <ac:chgData name="Clarisa Brown" userId="18089855049_tp_box_2" providerId="OAuth2" clId="{96A95975-A6BE-4984-B49E-3349A4584182}" dt="2025-09-15T17:42:04.598" v="104" actId="207"/>
          <ac:spMkLst>
            <pc:docMk/>
            <pc:sldMk cId="0" sldId="507"/>
            <ac:spMk id="145" creationId="{00000000-0000-0000-0000-000000000000}"/>
          </ac:spMkLst>
        </pc:spChg>
        <pc:picChg chg="del">
          <ac:chgData name="Clarisa Brown" userId="18089855049_tp_box_2" providerId="OAuth2" clId="{96A95975-A6BE-4984-B49E-3349A4584182}" dt="2025-09-15T17:42:05.830" v="105" actId="478"/>
          <ac:picMkLst>
            <pc:docMk/>
            <pc:sldMk cId="0" sldId="507"/>
            <ac:picMk id="144" creationId="{00000000-0000-0000-0000-000000000000}"/>
          </ac:picMkLst>
        </pc:picChg>
      </pc:sldChg>
      <pc:sldChg chg="addSp modSp mod modClrScheme chgLayout">
        <pc:chgData name="Clarisa Brown" userId="18089855049_tp_box_2" providerId="OAuth2" clId="{96A95975-A6BE-4984-B49E-3349A4584182}" dt="2025-09-15T17:47:56.904" v="201" actId="2711"/>
        <pc:sldMkLst>
          <pc:docMk/>
          <pc:sldMk cId="0" sldId="508"/>
        </pc:sldMkLst>
        <pc:spChg chg="mod">
          <ac:chgData name="Clarisa Brown" userId="18089855049_tp_box_2" providerId="OAuth2" clId="{96A95975-A6BE-4984-B49E-3349A4584182}" dt="2025-09-15T17:47:56.904" v="201" actId="2711"/>
          <ac:spMkLst>
            <pc:docMk/>
            <pc:sldMk cId="0" sldId="508"/>
            <ac:spMk id="152" creationId="{00000000-0000-0000-0000-000000000000}"/>
          </ac:spMkLst>
        </pc:spChg>
        <pc:picChg chg="add mod">
          <ac:chgData name="Clarisa Brown" userId="18089855049_tp_box_2" providerId="OAuth2" clId="{96A95975-A6BE-4984-B49E-3349A4584182}" dt="2025-09-15T17:42:49.181" v="124" actId="1076"/>
          <ac:picMkLst>
            <pc:docMk/>
            <pc:sldMk cId="0" sldId="508"/>
            <ac:picMk id="2" creationId="{DD40F4D9-203C-ACE5-30D7-DEB9CB12BB08}"/>
          </ac:picMkLst>
        </pc:picChg>
      </pc:sldChg>
      <pc:sldChg chg="addSp delSp modSp mod modClrScheme chgLayout">
        <pc:chgData name="Clarisa Brown" userId="18089855049_tp_box_2" providerId="OAuth2" clId="{96A95975-A6BE-4984-B49E-3349A4584182}" dt="2025-09-15T17:43:02.474" v="133" actId="207"/>
        <pc:sldMkLst>
          <pc:docMk/>
          <pc:sldMk cId="0" sldId="509"/>
        </pc:sldMkLst>
        <pc:spChg chg="add del mod ord">
          <ac:chgData name="Clarisa Brown" userId="18089855049_tp_box_2" providerId="OAuth2" clId="{96A95975-A6BE-4984-B49E-3349A4584182}" dt="2025-09-15T17:42:57.784" v="130" actId="478"/>
          <ac:spMkLst>
            <pc:docMk/>
            <pc:sldMk cId="0" sldId="509"/>
            <ac:spMk id="2" creationId="{7593102E-7F46-CFD9-1D1E-EFDE6B6FF694}"/>
          </ac:spMkLst>
        </pc:spChg>
        <pc:spChg chg="del">
          <ac:chgData name="Clarisa Brown" userId="18089855049_tp_box_2" providerId="OAuth2" clId="{96A95975-A6BE-4984-B49E-3349A4584182}" dt="2025-09-15T17:42:56.076" v="129" actId="478"/>
          <ac:spMkLst>
            <pc:docMk/>
            <pc:sldMk cId="0" sldId="509"/>
            <ac:spMk id="160" creationId="{00000000-0000-0000-0000-000000000000}"/>
          </ac:spMkLst>
        </pc:spChg>
        <pc:spChg chg="del">
          <ac:chgData name="Clarisa Brown" userId="18089855049_tp_box_2" providerId="OAuth2" clId="{96A95975-A6BE-4984-B49E-3349A4584182}" dt="2025-09-15T17:42:55.516" v="128" actId="478"/>
          <ac:spMkLst>
            <pc:docMk/>
            <pc:sldMk cId="0" sldId="509"/>
            <ac:spMk id="161" creationId="{00000000-0000-0000-0000-000000000000}"/>
          </ac:spMkLst>
        </pc:spChg>
        <pc:spChg chg="del">
          <ac:chgData name="Clarisa Brown" userId="18089855049_tp_box_2" providerId="OAuth2" clId="{96A95975-A6BE-4984-B49E-3349A4584182}" dt="2025-09-15T17:42:55.042" v="127" actId="478"/>
          <ac:spMkLst>
            <pc:docMk/>
            <pc:sldMk cId="0" sldId="509"/>
            <ac:spMk id="162" creationId="{00000000-0000-0000-0000-000000000000}"/>
          </ac:spMkLst>
        </pc:spChg>
        <pc:spChg chg="mod ord">
          <ac:chgData name="Clarisa Brown" userId="18089855049_tp_box_2" providerId="OAuth2" clId="{96A95975-A6BE-4984-B49E-3349A4584182}" dt="2025-09-15T17:43:02.474" v="133" actId="207"/>
          <ac:spMkLst>
            <pc:docMk/>
            <pc:sldMk cId="0" sldId="509"/>
            <ac:spMk id="164" creationId="{00000000-0000-0000-0000-000000000000}"/>
          </ac:spMkLst>
        </pc:spChg>
        <pc:spChg chg="del">
          <ac:chgData name="Clarisa Brown" userId="18089855049_tp_box_2" providerId="OAuth2" clId="{96A95975-A6BE-4984-B49E-3349A4584182}" dt="2025-09-15T17:43:00.103" v="132" actId="478"/>
          <ac:spMkLst>
            <pc:docMk/>
            <pc:sldMk cId="0" sldId="509"/>
            <ac:spMk id="166" creationId="{00000000-0000-0000-0000-000000000000}"/>
          </ac:spMkLst>
        </pc:spChg>
        <pc:cxnChg chg="del">
          <ac:chgData name="Clarisa Brown" userId="18089855049_tp_box_2" providerId="OAuth2" clId="{96A95975-A6BE-4984-B49E-3349A4584182}" dt="2025-09-15T17:42:58.843" v="131" actId="478"/>
          <ac:cxnSpMkLst>
            <pc:docMk/>
            <pc:sldMk cId="0" sldId="509"/>
            <ac:cxnSpMk id="163" creationId="{00000000-0000-0000-0000-000000000000}"/>
          </ac:cxnSpMkLst>
        </pc:cxnChg>
      </pc:sldChg>
      <pc:sldChg chg="addSp delSp modSp mod modClrScheme chgLayout">
        <pc:chgData name="Clarisa Brown" userId="18089855049_tp_box_2" providerId="OAuth2" clId="{96A95975-A6BE-4984-B49E-3349A4584182}" dt="2025-09-15T17:43:28.817" v="143" actId="14100"/>
        <pc:sldMkLst>
          <pc:docMk/>
          <pc:sldMk cId="0" sldId="510"/>
        </pc:sldMkLst>
        <pc:spChg chg="mod">
          <ac:chgData name="Clarisa Brown" userId="18089855049_tp_box_2" providerId="OAuth2" clId="{96A95975-A6BE-4984-B49E-3349A4584182}" dt="2025-09-15T17:43:28.817" v="143" actId="14100"/>
          <ac:spMkLst>
            <pc:docMk/>
            <pc:sldMk cId="0" sldId="510"/>
            <ac:spMk id="173" creationId="{00000000-0000-0000-0000-000000000000}"/>
          </ac:spMkLst>
        </pc:spChg>
        <pc:picChg chg="add del">
          <ac:chgData name="Clarisa Brown" userId="18089855049_tp_box_2" providerId="OAuth2" clId="{96A95975-A6BE-4984-B49E-3349A4584182}" dt="2025-09-15T17:43:21.590" v="140" actId="478"/>
          <ac:picMkLst>
            <pc:docMk/>
            <pc:sldMk cId="0" sldId="510"/>
            <ac:picMk id="171" creationId="{00000000-0000-0000-0000-000000000000}"/>
          </ac:picMkLst>
        </pc:picChg>
      </pc:sldChg>
      <pc:sldChg chg="delSp modSp mod modClrScheme chgLayout">
        <pc:chgData name="Clarisa Brown" userId="18089855049_tp_box_2" providerId="OAuth2" clId="{96A95975-A6BE-4984-B49E-3349A4584182}" dt="2025-09-15T17:43:43.590" v="147" actId="1076"/>
        <pc:sldMkLst>
          <pc:docMk/>
          <pc:sldMk cId="0" sldId="511"/>
        </pc:sldMkLst>
        <pc:spChg chg="mod">
          <ac:chgData name="Clarisa Brown" userId="18089855049_tp_box_2" providerId="OAuth2" clId="{96A95975-A6BE-4984-B49E-3349A4584182}" dt="2025-09-15T17:43:43.590" v="147" actId="1076"/>
          <ac:spMkLst>
            <pc:docMk/>
            <pc:sldMk cId="0" sldId="511"/>
            <ac:spMk id="179" creationId="{00000000-0000-0000-0000-000000000000}"/>
          </ac:spMkLst>
        </pc:spChg>
        <pc:picChg chg="del">
          <ac:chgData name="Clarisa Brown" userId="18089855049_tp_box_2" providerId="OAuth2" clId="{96A95975-A6BE-4984-B49E-3349A4584182}" dt="2025-09-15T17:43:39.260" v="146" actId="478"/>
          <ac:picMkLst>
            <pc:docMk/>
            <pc:sldMk cId="0" sldId="511"/>
            <ac:picMk id="178" creationId="{00000000-0000-0000-0000-000000000000}"/>
          </ac:picMkLst>
        </pc:picChg>
      </pc:sldChg>
      <pc:sldChg chg="modSp mod modClrScheme chgLayout">
        <pc:chgData name="Clarisa Brown" userId="18089855049_tp_box_2" providerId="OAuth2" clId="{96A95975-A6BE-4984-B49E-3349A4584182}" dt="2025-09-15T17:38:50.355" v="53" actId="1076"/>
        <pc:sldMkLst>
          <pc:docMk/>
          <pc:sldMk cId="2159006426" sldId="514"/>
        </pc:sldMkLst>
        <pc:spChg chg="mod ord">
          <ac:chgData name="Clarisa Brown" userId="18089855049_tp_box_2" providerId="OAuth2" clId="{96A95975-A6BE-4984-B49E-3349A4584182}" dt="2025-09-15T17:38:50.355" v="53" actId="1076"/>
          <ac:spMkLst>
            <pc:docMk/>
            <pc:sldMk cId="2159006426" sldId="514"/>
            <ac:spMk id="264" creationId="{00A685A7-E28D-39CE-72AD-BBC1610FEDE5}"/>
          </ac:spMkLst>
        </pc:spChg>
      </pc:sldChg>
      <pc:sldChg chg="modSp mod modClrScheme chgLayout">
        <pc:chgData name="Clarisa Brown" userId="18089855049_tp_box_2" providerId="OAuth2" clId="{96A95975-A6BE-4984-B49E-3349A4584182}" dt="2025-09-15T17:38:59.581" v="56" actId="1076"/>
        <pc:sldMkLst>
          <pc:docMk/>
          <pc:sldMk cId="1512462574" sldId="516"/>
        </pc:sldMkLst>
        <pc:spChg chg="mod ord">
          <ac:chgData name="Clarisa Brown" userId="18089855049_tp_box_2" providerId="OAuth2" clId="{96A95975-A6BE-4984-B49E-3349A4584182}" dt="2025-09-15T17:38:59.581" v="56" actId="1076"/>
          <ac:spMkLst>
            <pc:docMk/>
            <pc:sldMk cId="1512462574" sldId="516"/>
            <ac:spMk id="264" creationId="{EC4D9E9C-7BCB-157D-0E09-C6098393D5AB}"/>
          </ac:spMkLst>
        </pc:spChg>
      </pc:sldChg>
      <pc:sldChg chg="modSp mod modClrScheme chgLayout">
        <pc:chgData name="Clarisa Brown" userId="18089855049_tp_box_2" providerId="OAuth2" clId="{96A95975-A6BE-4984-B49E-3349A4584182}" dt="2025-09-15T17:39:10.838" v="59" actId="1076"/>
        <pc:sldMkLst>
          <pc:docMk/>
          <pc:sldMk cId="2372045579" sldId="517"/>
        </pc:sldMkLst>
        <pc:spChg chg="mod ord">
          <ac:chgData name="Clarisa Brown" userId="18089855049_tp_box_2" providerId="OAuth2" clId="{96A95975-A6BE-4984-B49E-3349A4584182}" dt="2025-09-15T17:39:10.838" v="59" actId="1076"/>
          <ac:spMkLst>
            <pc:docMk/>
            <pc:sldMk cId="2372045579" sldId="517"/>
            <ac:spMk id="264" creationId="{6A46B6E2-C22E-D375-0416-B7465B11DC99}"/>
          </ac:spMkLst>
        </pc:spChg>
      </pc:sldChg>
      <pc:sldChg chg="modSp mod modClrScheme chgLayout">
        <pc:chgData name="Clarisa Brown" userId="18089855049_tp_box_2" providerId="OAuth2" clId="{96A95975-A6BE-4984-B49E-3349A4584182}" dt="2025-09-15T17:39:28.749" v="62" actId="1076"/>
        <pc:sldMkLst>
          <pc:docMk/>
          <pc:sldMk cId="965080404" sldId="519"/>
        </pc:sldMkLst>
        <pc:spChg chg="mod ord">
          <ac:chgData name="Clarisa Brown" userId="18089855049_tp_box_2" providerId="OAuth2" clId="{96A95975-A6BE-4984-B49E-3349A4584182}" dt="2025-09-15T17:39:28.749" v="62" actId="1076"/>
          <ac:spMkLst>
            <pc:docMk/>
            <pc:sldMk cId="965080404" sldId="519"/>
            <ac:spMk id="264" creationId="{16995AAF-78FF-5557-281E-1CF447B32D9D}"/>
          </ac:spMkLst>
        </pc:spChg>
      </pc:sldChg>
      <pc:sldChg chg="modSp mod modClrScheme chgLayout">
        <pc:chgData name="Clarisa Brown" userId="18089855049_tp_box_2" providerId="OAuth2" clId="{96A95975-A6BE-4984-B49E-3349A4584182}" dt="2025-09-15T17:39:33.217" v="64" actId="1076"/>
        <pc:sldMkLst>
          <pc:docMk/>
          <pc:sldMk cId="2857097390" sldId="520"/>
        </pc:sldMkLst>
        <pc:spChg chg="mod ord">
          <ac:chgData name="Clarisa Brown" userId="18089855049_tp_box_2" providerId="OAuth2" clId="{96A95975-A6BE-4984-B49E-3349A4584182}" dt="2025-09-15T17:39:33.217" v="64" actId="1076"/>
          <ac:spMkLst>
            <pc:docMk/>
            <pc:sldMk cId="2857097390" sldId="520"/>
            <ac:spMk id="264" creationId="{ED7FC2B0-9979-9670-077C-BDEFD615D1DA}"/>
          </ac:spMkLst>
        </pc:spChg>
      </pc:sldChg>
      <pc:sldChg chg="delSp modSp mod modClrScheme chgLayout">
        <pc:chgData name="Clarisa Brown" userId="18089855049_tp_box_2" providerId="OAuth2" clId="{96A95975-A6BE-4984-B49E-3349A4584182}" dt="2025-09-15T17:47:39.865" v="199" actId="113"/>
        <pc:sldMkLst>
          <pc:docMk/>
          <pc:sldMk cId="915100462" sldId="522"/>
        </pc:sldMkLst>
        <pc:spChg chg="mod ord">
          <ac:chgData name="Clarisa Brown" userId="18089855049_tp_box_2" providerId="OAuth2" clId="{96A95975-A6BE-4984-B49E-3349A4584182}" dt="2025-09-15T17:47:39.865" v="199" actId="113"/>
          <ac:spMkLst>
            <pc:docMk/>
            <pc:sldMk cId="915100462" sldId="522"/>
            <ac:spMk id="480" creationId="{D4101FAC-E316-E105-354E-304C69AEAE9C}"/>
          </ac:spMkLst>
        </pc:spChg>
        <pc:spChg chg="mod ord">
          <ac:chgData name="Clarisa Brown" userId="18089855049_tp_box_2" providerId="OAuth2" clId="{96A95975-A6BE-4984-B49E-3349A4584182}" dt="2025-09-15T17:46:55.262" v="190" actId="1076"/>
          <ac:spMkLst>
            <pc:docMk/>
            <pc:sldMk cId="915100462" sldId="522"/>
            <ac:spMk id="481" creationId="{78C55DFB-787E-DCC2-1C07-ECAA6D64B345}"/>
          </ac:spMkLst>
        </pc:spChg>
        <pc:spChg chg="del">
          <ac:chgData name="Clarisa Brown" userId="18089855049_tp_box_2" providerId="OAuth2" clId="{96A95975-A6BE-4984-B49E-3349A4584182}" dt="2025-09-15T17:46:57.951" v="191" actId="478"/>
          <ac:spMkLst>
            <pc:docMk/>
            <pc:sldMk cId="915100462" sldId="522"/>
            <ac:spMk id="483" creationId="{396E0E99-ABE8-3CC4-17F7-9E9DCE0A6FFF}"/>
          </ac:spMkLst>
        </pc:spChg>
        <pc:picChg chg="mod">
          <ac:chgData name="Clarisa Brown" userId="18089855049_tp_box_2" providerId="OAuth2" clId="{96A95975-A6BE-4984-B49E-3349A4584182}" dt="2025-09-15T17:46:59.859" v="192" actId="1076"/>
          <ac:picMkLst>
            <pc:docMk/>
            <pc:sldMk cId="915100462" sldId="522"/>
            <ac:picMk id="482" creationId="{729E0652-679B-037A-0F25-C4385467683F}"/>
          </ac:picMkLst>
        </pc:picChg>
        <pc:picChg chg="del">
          <ac:chgData name="Clarisa Brown" userId="18089855049_tp_box_2" providerId="OAuth2" clId="{96A95975-A6BE-4984-B49E-3349A4584182}" dt="2025-09-15T17:46:47.310" v="187" actId="478"/>
          <ac:picMkLst>
            <pc:docMk/>
            <pc:sldMk cId="915100462" sldId="522"/>
            <ac:picMk id="484" creationId="{31F2DFFF-897C-0387-DA49-8FCC2B299168}"/>
          </ac:picMkLst>
        </pc:picChg>
      </pc:sldChg>
      <pc:sldChg chg="modSp mod modClrScheme chgLayout">
        <pc:chgData name="Clarisa Brown" userId="18089855049_tp_box_2" providerId="OAuth2" clId="{96A95975-A6BE-4984-B49E-3349A4584182}" dt="2025-09-15T17:47:33.562" v="198" actId="14100"/>
        <pc:sldMkLst>
          <pc:docMk/>
          <pc:sldMk cId="3941070643" sldId="523"/>
        </pc:sldMkLst>
        <pc:spChg chg="mod ord">
          <ac:chgData name="Clarisa Brown" userId="18089855049_tp_box_2" providerId="OAuth2" clId="{96A95975-A6BE-4984-B49E-3349A4584182}" dt="2025-09-15T17:47:28.950" v="197" actId="1076"/>
          <ac:spMkLst>
            <pc:docMk/>
            <pc:sldMk cId="3941070643" sldId="523"/>
            <ac:spMk id="105" creationId="{C60F9CCD-69B4-A835-3008-A2D911CF7B0B}"/>
          </ac:spMkLst>
        </pc:spChg>
        <pc:spChg chg="mod ord">
          <ac:chgData name="Clarisa Brown" userId="18089855049_tp_box_2" providerId="OAuth2" clId="{96A95975-A6BE-4984-B49E-3349A4584182}" dt="2025-09-15T17:47:33.562" v="198" actId="14100"/>
          <ac:spMkLst>
            <pc:docMk/>
            <pc:sldMk cId="3941070643" sldId="523"/>
            <ac:spMk id="106" creationId="{C85B6432-24F4-CDAE-5EBA-593CC5DECA32}"/>
          </ac:spMkLst>
        </pc:spChg>
      </pc:sldChg>
      <pc:sldChg chg="addSp delSp modSp mod modClrScheme chgLayout">
        <pc:chgData name="Clarisa Brown" userId="18089855049_tp_box_2" providerId="OAuth2" clId="{96A95975-A6BE-4984-B49E-3349A4584182}" dt="2025-09-15T17:37:19.710" v="33" actId="1076"/>
        <pc:sldMkLst>
          <pc:docMk/>
          <pc:sldMk cId="3522686619" sldId="524"/>
        </pc:sldMkLst>
        <pc:spChg chg="add del mod ord">
          <ac:chgData name="Clarisa Brown" userId="18089855049_tp_box_2" providerId="OAuth2" clId="{96A95975-A6BE-4984-B49E-3349A4584182}" dt="2025-09-15T17:36:25.038" v="13" actId="700"/>
          <ac:spMkLst>
            <pc:docMk/>
            <pc:sldMk cId="3522686619" sldId="524"/>
            <ac:spMk id="2" creationId="{58DE8E5E-93F3-9236-A1B9-AFADAA348C2B}"/>
          </ac:spMkLst>
        </pc:spChg>
        <pc:spChg chg="add del mod ord">
          <ac:chgData name="Clarisa Brown" userId="18089855049_tp_box_2" providerId="OAuth2" clId="{96A95975-A6BE-4984-B49E-3349A4584182}" dt="2025-09-15T17:36:25.038" v="13" actId="700"/>
          <ac:spMkLst>
            <pc:docMk/>
            <pc:sldMk cId="3522686619" sldId="524"/>
            <ac:spMk id="3" creationId="{C327B033-E95E-A761-2B40-3901816FF9E2}"/>
          </ac:spMkLst>
        </pc:spChg>
        <pc:spChg chg="mod">
          <ac:chgData name="Clarisa Brown" userId="18089855049_tp_box_2" providerId="OAuth2" clId="{96A95975-A6BE-4984-B49E-3349A4584182}" dt="2025-09-15T17:37:19.710" v="33" actId="1076"/>
          <ac:spMkLst>
            <pc:docMk/>
            <pc:sldMk cId="3522686619" sldId="524"/>
            <ac:spMk id="4" creationId="{849AFA3D-FFEA-B053-9D63-E248D6CCFAB6}"/>
          </ac:spMkLst>
        </pc:spChg>
        <pc:spChg chg="add del mod ord">
          <ac:chgData name="Clarisa Brown" userId="18089855049_tp_box_2" providerId="OAuth2" clId="{96A95975-A6BE-4984-B49E-3349A4584182}" dt="2025-09-15T17:36:25.038" v="13" actId="700"/>
          <ac:spMkLst>
            <pc:docMk/>
            <pc:sldMk cId="3522686619" sldId="524"/>
            <ac:spMk id="6" creationId="{1088B889-7C61-3006-C8CA-44DAE8D8DD06}"/>
          </ac:spMkLst>
        </pc:spChg>
        <pc:spChg chg="add del mod ord">
          <ac:chgData name="Clarisa Brown" userId="18089855049_tp_box_2" providerId="OAuth2" clId="{96A95975-A6BE-4984-B49E-3349A4584182}" dt="2025-09-15T17:36:33.338" v="14" actId="700"/>
          <ac:spMkLst>
            <pc:docMk/>
            <pc:sldMk cId="3522686619" sldId="524"/>
            <ac:spMk id="7" creationId="{E3FDC4A5-43CB-5758-FDEF-368D67983521}"/>
          </ac:spMkLst>
        </pc:spChg>
        <pc:spChg chg="del">
          <ac:chgData name="Clarisa Brown" userId="18089855049_tp_box_2" providerId="OAuth2" clId="{96A95975-A6BE-4984-B49E-3349A4584182}" dt="2025-09-15T17:36:38.232" v="16" actId="478"/>
          <ac:spMkLst>
            <pc:docMk/>
            <pc:sldMk cId="3522686619" sldId="524"/>
            <ac:spMk id="612" creationId="{00000000-0000-0000-0000-000000000000}"/>
          </ac:spMkLst>
        </pc:spChg>
        <pc:spChg chg="mod">
          <ac:chgData name="Clarisa Brown" userId="18089855049_tp_box_2" providerId="OAuth2" clId="{96A95975-A6BE-4984-B49E-3349A4584182}" dt="2025-09-15T17:36:52.702" v="23" actId="1076"/>
          <ac:spMkLst>
            <pc:docMk/>
            <pc:sldMk cId="3522686619" sldId="524"/>
            <ac:spMk id="613" creationId="{00000000-0000-0000-0000-000000000000}"/>
          </ac:spMkLst>
        </pc:spChg>
        <pc:spChg chg="mod">
          <ac:chgData name="Clarisa Brown" userId="18089855049_tp_box_2" providerId="OAuth2" clId="{96A95975-A6BE-4984-B49E-3349A4584182}" dt="2025-09-15T17:37:05.160" v="26" actId="1076"/>
          <ac:spMkLst>
            <pc:docMk/>
            <pc:sldMk cId="3522686619" sldId="524"/>
            <ac:spMk id="616" creationId="{00000000-0000-0000-0000-000000000000}"/>
          </ac:spMkLst>
        </pc:spChg>
        <pc:spChg chg="mod">
          <ac:chgData name="Clarisa Brown" userId="18089855049_tp_box_2" providerId="OAuth2" clId="{96A95975-A6BE-4984-B49E-3349A4584182}" dt="2025-09-15T17:37:05.160" v="26" actId="1076"/>
          <ac:spMkLst>
            <pc:docMk/>
            <pc:sldMk cId="3522686619" sldId="524"/>
            <ac:spMk id="617" creationId="{00000000-0000-0000-0000-000000000000}"/>
          </ac:spMkLst>
        </pc:spChg>
        <pc:spChg chg="mod">
          <ac:chgData name="Clarisa Brown" userId="18089855049_tp_box_2" providerId="OAuth2" clId="{96A95975-A6BE-4984-B49E-3349A4584182}" dt="2025-09-15T17:37:05.160" v="26" actId="1076"/>
          <ac:spMkLst>
            <pc:docMk/>
            <pc:sldMk cId="3522686619" sldId="524"/>
            <ac:spMk id="618" creationId="{00000000-0000-0000-0000-000000000000}"/>
          </ac:spMkLst>
        </pc:spChg>
        <pc:spChg chg="mod">
          <ac:chgData name="Clarisa Brown" userId="18089855049_tp_box_2" providerId="OAuth2" clId="{96A95975-A6BE-4984-B49E-3349A4584182}" dt="2025-09-15T17:37:05.160" v="26" actId="1076"/>
          <ac:spMkLst>
            <pc:docMk/>
            <pc:sldMk cId="3522686619" sldId="524"/>
            <ac:spMk id="619" creationId="{00000000-0000-0000-0000-000000000000}"/>
          </ac:spMkLst>
        </pc:spChg>
        <pc:picChg chg="del">
          <ac:chgData name="Clarisa Brown" userId="18089855049_tp_box_2" providerId="OAuth2" clId="{96A95975-A6BE-4984-B49E-3349A4584182}" dt="2025-09-15T17:36:36.340" v="15" actId="478"/>
          <ac:picMkLst>
            <pc:docMk/>
            <pc:sldMk cId="3522686619" sldId="524"/>
            <ac:picMk id="5" creationId="{27F2BCBE-56A9-FB63-E660-9682A6E854A1}"/>
          </ac:picMkLst>
        </pc:picChg>
        <pc:picChg chg="mod">
          <ac:chgData name="Clarisa Brown" userId="18089855049_tp_box_2" providerId="OAuth2" clId="{96A95975-A6BE-4984-B49E-3349A4584182}" dt="2025-09-15T17:37:05.160" v="26" actId="1076"/>
          <ac:picMkLst>
            <pc:docMk/>
            <pc:sldMk cId="3522686619" sldId="524"/>
            <ac:picMk id="615" creationId="{00000000-0000-0000-0000-000000000000}"/>
          </ac:picMkLst>
        </pc:picChg>
      </pc:sldChg>
      <pc:sldChg chg="modSp mod modClrScheme chgLayout">
        <pc:chgData name="Clarisa Brown" userId="18089855049_tp_box_2" providerId="OAuth2" clId="{96A95975-A6BE-4984-B49E-3349A4584182}" dt="2025-09-15T17:47:12.872" v="196" actId="1076"/>
        <pc:sldMkLst>
          <pc:docMk/>
          <pc:sldMk cId="3927592281" sldId="525"/>
        </pc:sldMkLst>
        <pc:spChg chg="mod ord">
          <ac:chgData name="Clarisa Brown" userId="18089855049_tp_box_2" providerId="OAuth2" clId="{96A95975-A6BE-4984-B49E-3349A4584182}" dt="2025-09-15T17:47:09.992" v="195" actId="1076"/>
          <ac:spMkLst>
            <pc:docMk/>
            <pc:sldMk cId="3927592281" sldId="525"/>
            <ac:spMk id="105" creationId="{00000000-0000-0000-0000-000000000000}"/>
          </ac:spMkLst>
        </pc:spChg>
        <pc:spChg chg="mod ord">
          <ac:chgData name="Clarisa Brown" userId="18089855049_tp_box_2" providerId="OAuth2" clId="{96A95975-A6BE-4984-B49E-3349A4584182}" dt="2025-09-15T17:47:12.872" v="196" actId="1076"/>
          <ac:spMkLst>
            <pc:docMk/>
            <pc:sldMk cId="3927592281" sldId="525"/>
            <ac:spMk id="106" creationId="{00000000-0000-0000-0000-000000000000}"/>
          </ac:spMkLst>
        </pc:spChg>
      </pc:sldChg>
      <pc:sldChg chg="addSp delSp modSp mod modClrScheme chgLayout">
        <pc:chgData name="Clarisa Brown" userId="18089855049_tp_box_2" providerId="OAuth2" clId="{96A95975-A6BE-4984-B49E-3349A4584182}" dt="2025-09-15T17:39:52.496" v="72" actId="478"/>
        <pc:sldMkLst>
          <pc:docMk/>
          <pc:sldMk cId="942906380" sldId="527"/>
        </pc:sldMkLst>
        <pc:spChg chg="add del mod ord">
          <ac:chgData name="Clarisa Brown" userId="18089855049_tp_box_2" providerId="OAuth2" clId="{96A95975-A6BE-4984-B49E-3349A4584182}" dt="2025-09-15T17:39:43.857" v="69" actId="478"/>
          <ac:spMkLst>
            <pc:docMk/>
            <pc:sldMk cId="942906380" sldId="527"/>
            <ac:spMk id="2" creationId="{9826F416-7466-3C85-601D-E66D43BAC3C3}"/>
          </ac:spMkLst>
        </pc:spChg>
        <pc:spChg chg="del">
          <ac:chgData name="Clarisa Brown" userId="18089855049_tp_box_2" providerId="OAuth2" clId="{96A95975-A6BE-4984-B49E-3349A4584182}" dt="2025-09-15T17:39:52.496" v="72" actId="478"/>
          <ac:spMkLst>
            <pc:docMk/>
            <pc:sldMk cId="942906380" sldId="527"/>
            <ac:spMk id="160" creationId="{890D03DB-6BE7-A48F-C79A-080CFD2EF8B4}"/>
          </ac:spMkLst>
        </pc:spChg>
        <pc:spChg chg="del">
          <ac:chgData name="Clarisa Brown" userId="18089855049_tp_box_2" providerId="OAuth2" clId="{96A95975-A6BE-4984-B49E-3349A4584182}" dt="2025-09-15T17:39:40.909" v="67" actId="478"/>
          <ac:spMkLst>
            <pc:docMk/>
            <pc:sldMk cId="942906380" sldId="527"/>
            <ac:spMk id="161" creationId="{A7C402B3-B200-4D6B-3B31-352382879251}"/>
          </ac:spMkLst>
        </pc:spChg>
        <pc:spChg chg="del">
          <ac:chgData name="Clarisa Brown" userId="18089855049_tp_box_2" providerId="OAuth2" clId="{96A95975-A6BE-4984-B49E-3349A4584182}" dt="2025-09-15T17:39:40.236" v="66" actId="478"/>
          <ac:spMkLst>
            <pc:docMk/>
            <pc:sldMk cId="942906380" sldId="527"/>
            <ac:spMk id="162" creationId="{9B93DA85-4D1D-3159-90A1-379C5E695B6A}"/>
          </ac:spMkLst>
        </pc:spChg>
        <pc:spChg chg="mod ord">
          <ac:chgData name="Clarisa Brown" userId="18089855049_tp_box_2" providerId="OAuth2" clId="{96A95975-A6BE-4984-B49E-3349A4584182}" dt="2025-09-15T17:39:48.067" v="71" actId="207"/>
          <ac:spMkLst>
            <pc:docMk/>
            <pc:sldMk cId="942906380" sldId="527"/>
            <ac:spMk id="164" creationId="{1AFDF352-4D6E-8A07-8249-303DB50FF5F5}"/>
          </ac:spMkLst>
        </pc:spChg>
        <pc:spChg chg="del">
          <ac:chgData name="Clarisa Brown" userId="18089855049_tp_box_2" providerId="OAuth2" clId="{96A95975-A6BE-4984-B49E-3349A4584182}" dt="2025-09-15T17:39:45.493" v="70" actId="478"/>
          <ac:spMkLst>
            <pc:docMk/>
            <pc:sldMk cId="942906380" sldId="527"/>
            <ac:spMk id="166" creationId="{DBA6EBF5-3425-320F-57C5-DDFE99A56E14}"/>
          </ac:spMkLst>
        </pc:spChg>
        <pc:cxnChg chg="del">
          <ac:chgData name="Clarisa Brown" userId="18089855049_tp_box_2" providerId="OAuth2" clId="{96A95975-A6BE-4984-B49E-3349A4584182}" dt="2025-09-15T17:39:42.416" v="68" actId="478"/>
          <ac:cxnSpMkLst>
            <pc:docMk/>
            <pc:sldMk cId="942906380" sldId="527"/>
            <ac:cxnSpMk id="163" creationId="{16CEA639-231F-E152-BD2F-E71009DAC5AB}"/>
          </ac:cxnSpMkLst>
        </pc:cxnChg>
      </pc:sldChg>
      <pc:sldMasterChg chg="del delSldLayout">
        <pc:chgData name="Clarisa Brown" userId="18089855049_tp_box_2" providerId="OAuth2" clId="{96A95975-A6BE-4984-B49E-3349A4584182}" dt="2025-09-15T17:46:45.456" v="186" actId="700"/>
        <pc:sldMasterMkLst>
          <pc:docMk/>
          <pc:sldMasterMk cId="3367526275" sldId="2147483724"/>
        </pc:sldMasterMkLst>
        <pc:sldLayoutChg chg="del">
          <pc:chgData name="Clarisa Brown" userId="18089855049_tp_box_2" providerId="OAuth2" clId="{96A95975-A6BE-4984-B49E-3349A4584182}" dt="2025-09-15T17:46:45.456" v="186" actId="700"/>
          <pc:sldLayoutMkLst>
            <pc:docMk/>
            <pc:sldMasterMk cId="3367526275" sldId="2147483724"/>
            <pc:sldLayoutMk cId="3465270953" sldId="2147483725"/>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212295813" sldId="2147483726"/>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192642125" sldId="2147483727"/>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1336643818" sldId="2147483728"/>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142429768" sldId="2147483729"/>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3291173909" sldId="2147483730"/>
          </pc:sldLayoutMkLst>
        </pc:sldLayoutChg>
        <pc:sldLayoutChg chg="del">
          <pc:chgData name="Clarisa Brown" userId="18089855049_tp_box_2" providerId="OAuth2" clId="{96A95975-A6BE-4984-B49E-3349A4584182}" dt="2025-09-15T17:46:45.456" v="186" actId="700"/>
          <pc:sldLayoutMkLst>
            <pc:docMk/>
            <pc:sldMasterMk cId="3367526275" sldId="2147483724"/>
            <pc:sldLayoutMk cId="2095478887" sldId="2147483731"/>
          </pc:sldLayoutMkLst>
        </pc:sldLayoutChg>
      </pc:sldMasterChg>
      <pc:sldMasterChg chg="modSldLayout">
        <pc:chgData name="Clarisa Brown" userId="18089855049_tp_box_2" providerId="OAuth2" clId="{96A95975-A6BE-4984-B49E-3349A4584182}" dt="2025-09-15T17:34:51.766" v="4"/>
        <pc:sldMasterMkLst>
          <pc:docMk/>
          <pc:sldMasterMk cId="1468002842" sldId="2147483732"/>
        </pc:sldMasterMkLst>
        <pc:sldLayoutChg chg="delSp">
          <pc:chgData name="Clarisa Brown" userId="18089855049_tp_box_2" providerId="OAuth2" clId="{96A95975-A6BE-4984-B49E-3349A4584182}" dt="2025-09-15T17:34:51.766" v="4"/>
          <pc:sldLayoutMkLst>
            <pc:docMk/>
            <pc:sldMasterMk cId="1468002842" sldId="2147483732"/>
            <pc:sldLayoutMk cId="3879140532" sldId="2147483742"/>
          </pc:sldLayoutMkLst>
          <pc:grpChg chg="del">
            <ac:chgData name="Clarisa Brown" userId="18089855049_tp_box_2" providerId="OAuth2" clId="{96A95975-A6BE-4984-B49E-3349A4584182}" dt="2025-09-15T17:34:51.766" v="4"/>
            <ac:grpSpMkLst>
              <pc:docMk/>
              <pc:sldMasterMk cId="1468002842" sldId="2147483732"/>
              <pc:sldLayoutMk cId="3879140532" sldId="2147483742"/>
              <ac:grpSpMk id="19" creationId="{00000000-0000-0000-0000-000000000000}"/>
            </ac:grpSpMkLst>
          </pc:grpChg>
          <pc:cxnChg chg="del">
            <ac:chgData name="Clarisa Brown" userId="18089855049_tp_box_2" providerId="OAuth2" clId="{96A95975-A6BE-4984-B49E-3349A4584182}" dt="2025-09-15T17:34:51.766" v="4"/>
            <ac:cxnSpMkLst>
              <pc:docMk/>
              <pc:sldMasterMk cId="1468002842" sldId="2147483732"/>
              <pc:sldLayoutMk cId="3879140532" sldId="2147483742"/>
              <ac:cxnSpMk id="1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6FF400F4-2C73-4691-6446-889CB2CEE734}"/>
            </a:ext>
          </a:extLst>
        </p:cNvPr>
        <p:cNvGrpSpPr/>
        <p:nvPr/>
      </p:nvGrpSpPr>
      <p:grpSpPr>
        <a:xfrm>
          <a:off x="0" y="0"/>
          <a:ext cx="0" cy="0"/>
          <a:chOff x="0" y="0"/>
          <a:chExt cx="0" cy="0"/>
        </a:xfrm>
      </p:grpSpPr>
      <p:sp>
        <p:nvSpPr>
          <p:cNvPr id="261" name="Google Shape;261;p9:notes">
            <a:extLst>
              <a:ext uri="{FF2B5EF4-FFF2-40B4-BE49-F238E27FC236}">
                <a16:creationId xmlns:a16="http://schemas.microsoft.com/office/drawing/2014/main" id="{DA3ACAAF-4EDE-1055-048F-0E6E681449EB}"/>
              </a:ext>
            </a:extLst>
          </p:cNvPr>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a:extLst>
              <a:ext uri="{FF2B5EF4-FFF2-40B4-BE49-F238E27FC236}">
                <a16:creationId xmlns:a16="http://schemas.microsoft.com/office/drawing/2014/main" id="{E6D94AE6-318A-00B4-8450-AF5B453648A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43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17D91AE4-CFEA-CD3E-EE38-47ECCA8BE3A4}"/>
            </a:ext>
          </a:extLst>
        </p:cNvPr>
        <p:cNvGrpSpPr/>
        <p:nvPr/>
      </p:nvGrpSpPr>
      <p:grpSpPr>
        <a:xfrm>
          <a:off x="0" y="0"/>
          <a:ext cx="0" cy="0"/>
          <a:chOff x="0" y="0"/>
          <a:chExt cx="0" cy="0"/>
        </a:xfrm>
      </p:grpSpPr>
      <p:sp>
        <p:nvSpPr>
          <p:cNvPr id="261" name="Google Shape;261;p9:notes">
            <a:extLst>
              <a:ext uri="{FF2B5EF4-FFF2-40B4-BE49-F238E27FC236}">
                <a16:creationId xmlns:a16="http://schemas.microsoft.com/office/drawing/2014/main" id="{C9FD5785-704B-B9FA-4566-AE6B51C12383}"/>
              </a:ext>
            </a:extLst>
          </p:cNvPr>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a:extLst>
              <a:ext uri="{FF2B5EF4-FFF2-40B4-BE49-F238E27FC236}">
                <a16:creationId xmlns:a16="http://schemas.microsoft.com/office/drawing/2014/main" id="{1B367C65-37BD-7452-BE4B-A75978B66F32}"/>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49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351557A8-CE4B-EEB9-0C5D-3B4D6B3FBDAF}"/>
            </a:ext>
          </a:extLst>
        </p:cNvPr>
        <p:cNvGrpSpPr/>
        <p:nvPr/>
      </p:nvGrpSpPr>
      <p:grpSpPr>
        <a:xfrm>
          <a:off x="0" y="0"/>
          <a:ext cx="0" cy="0"/>
          <a:chOff x="0" y="0"/>
          <a:chExt cx="0" cy="0"/>
        </a:xfrm>
      </p:grpSpPr>
      <p:sp>
        <p:nvSpPr>
          <p:cNvPr id="261" name="Google Shape;261;p9:notes">
            <a:extLst>
              <a:ext uri="{FF2B5EF4-FFF2-40B4-BE49-F238E27FC236}">
                <a16:creationId xmlns:a16="http://schemas.microsoft.com/office/drawing/2014/main" id="{F96BFA8D-84A5-4C2C-F41C-CDD45F6BDBC8}"/>
              </a:ext>
            </a:extLst>
          </p:cNvPr>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a:extLst>
              <a:ext uri="{FF2B5EF4-FFF2-40B4-BE49-F238E27FC236}">
                <a16:creationId xmlns:a16="http://schemas.microsoft.com/office/drawing/2014/main" id="{3B1351C6-1C5B-7C56-23EC-4C30565ECC3E}"/>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48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BC31B470-09FF-6293-BBBF-5F2E6F443E77}"/>
            </a:ext>
          </a:extLst>
        </p:cNvPr>
        <p:cNvGrpSpPr/>
        <p:nvPr/>
      </p:nvGrpSpPr>
      <p:grpSpPr>
        <a:xfrm>
          <a:off x="0" y="0"/>
          <a:ext cx="0" cy="0"/>
          <a:chOff x="0" y="0"/>
          <a:chExt cx="0" cy="0"/>
        </a:xfrm>
      </p:grpSpPr>
      <p:sp>
        <p:nvSpPr>
          <p:cNvPr id="261" name="Google Shape;261;p9:notes">
            <a:extLst>
              <a:ext uri="{FF2B5EF4-FFF2-40B4-BE49-F238E27FC236}">
                <a16:creationId xmlns:a16="http://schemas.microsoft.com/office/drawing/2014/main" id="{8F1160D4-5446-AB83-57C5-3714414D415E}"/>
              </a:ext>
            </a:extLst>
          </p:cNvPr>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a:extLst>
              <a:ext uri="{FF2B5EF4-FFF2-40B4-BE49-F238E27FC236}">
                <a16:creationId xmlns:a16="http://schemas.microsoft.com/office/drawing/2014/main" id="{3AA6AA67-6C59-A865-FBED-8C1E75F20C1E}"/>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990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7" name="Google Shape;297;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96F424B-5978-170B-970E-A322590D80A0}"/>
            </a:ext>
          </a:extLst>
        </p:cNvPr>
        <p:cNvGrpSpPr/>
        <p:nvPr/>
      </p:nvGrpSpPr>
      <p:grpSpPr>
        <a:xfrm>
          <a:off x="0" y="0"/>
          <a:ext cx="0" cy="0"/>
          <a:chOff x="0" y="0"/>
          <a:chExt cx="0" cy="0"/>
        </a:xfrm>
      </p:grpSpPr>
      <p:sp>
        <p:nvSpPr>
          <p:cNvPr id="156" name="Google Shape;156;p9:notes">
            <a:extLst>
              <a:ext uri="{FF2B5EF4-FFF2-40B4-BE49-F238E27FC236}">
                <a16:creationId xmlns:a16="http://schemas.microsoft.com/office/drawing/2014/main" id="{684BC7FF-32DC-4CF7-C9E1-E988E0A62C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a:extLst>
              <a:ext uri="{FF2B5EF4-FFF2-40B4-BE49-F238E27FC236}">
                <a16:creationId xmlns:a16="http://schemas.microsoft.com/office/drawing/2014/main" id="{16DD1E7B-5F26-4B29-F67D-0B2D7AE470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8" name="Google Shape;158;p9:notes">
            <a:extLst>
              <a:ext uri="{FF2B5EF4-FFF2-40B4-BE49-F238E27FC236}">
                <a16:creationId xmlns:a16="http://schemas.microsoft.com/office/drawing/2014/main" id="{BF8C3CD8-BA36-10AD-63B5-C27589F0A0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15</a:t>
            </a:fld>
            <a:endParaRPr/>
          </a:p>
        </p:txBody>
      </p:sp>
    </p:spTree>
    <p:extLst>
      <p:ext uri="{BB962C8B-B14F-4D97-AF65-F5344CB8AC3E}">
        <p14:creationId xmlns:p14="http://schemas.microsoft.com/office/powerpoint/2010/main" val="23815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r>
              <a:rPr lang="en-US">
                <a:solidFill>
                  <a:srgbClr val="FF0000"/>
                </a:solidFill>
              </a:rPr>
              <a:t>Facilitator notes:  Key takeaway from this slide is: This is a very complex subject – we are only going to touch on key areas for leaders.   (Do not try and speak to all the points!!) </a:t>
            </a:r>
            <a:endParaRPr>
              <a:solidFill>
                <a:srgbClr val="FF0000"/>
              </a:solidFill>
            </a:endParaRPr>
          </a:p>
        </p:txBody>
      </p:sp>
      <p:sp>
        <p:nvSpPr>
          <p:cNvPr id="496" name="Google Shape;4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57175" indent="-257175">
              <a:lnSpc>
                <a:spcPct val="90000"/>
              </a:lnSpc>
            </a:pPr>
            <a:r>
              <a:rPr lang="en-US"/>
              <a:t>The global health sector is one of the most targeted industries for cyberattacks, especially as it has an immense amount of personal information in health records, while the criticality of health organizations provides leverage to ransomware attackers. - </a:t>
            </a:r>
            <a:r>
              <a:rPr lang="en-US" i="1"/>
              <a:t>USAID, Digital Financial Services (DFS) - USAID cybersecurity sectoral briefs</a:t>
            </a:r>
            <a:endParaRPr lang="en-US"/>
          </a:p>
          <a:p>
            <a:pPr marL="257175" indent="-257175">
              <a:lnSpc>
                <a:spcPct val="90000"/>
              </a:lnSpc>
              <a:spcBef>
                <a:spcPts val="1350"/>
              </a:spcBef>
            </a:pPr>
            <a:r>
              <a:rPr lang="en-US"/>
              <a:t>Healthcare facilities collect and store large volumes of valuable data, including personally identifiable information (PII), which is a prime target for cyberattacks. </a:t>
            </a:r>
          </a:p>
          <a:p>
            <a:pPr marL="257175" indent="-257175">
              <a:lnSpc>
                <a:spcPct val="90000"/>
              </a:lnSpc>
              <a:spcBef>
                <a:spcPts val="1350"/>
              </a:spcBef>
            </a:pPr>
            <a:r>
              <a:rPr lang="en-US"/>
              <a:t>PII contained in electronic medical records is a prime target for cybercriminals, who use this data to facilitate other crimes.</a:t>
            </a:r>
          </a:p>
          <a:p>
            <a:pPr marL="257175" indent="-257175">
              <a:lnSpc>
                <a:spcPct val="90000"/>
              </a:lnSpc>
              <a:spcBef>
                <a:spcPts val="1350"/>
              </a:spcBef>
            </a:pPr>
            <a:r>
              <a:rPr lang="en-US"/>
              <a:t>Internet of Things (IoT) health devices are especially vulnerable to attacks. Design and manufacturing of many health IoT devices do not incorporate strong security, making them highly vulnerable to cyberattacks. For example, relatively cheap IoT devices can help doctors monitor patients’ vital signs remotely or facilitate telehealth services. </a:t>
            </a:r>
          </a:p>
          <a:p>
            <a:pPr marL="257175" indent="-257175">
              <a:lnSpc>
                <a:spcPct val="90000"/>
              </a:lnSpc>
              <a:spcBef>
                <a:spcPts val="1350"/>
              </a:spcBef>
            </a:pPr>
            <a:r>
              <a:rPr lang="en-US"/>
              <a:t>Attackers increasingly use ransomware to target this valuable data. In a ransomware attack, cyber criminals block victims’ access to their own data and will release it only if the victim pays a ransom.</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C00000"/>
                </a:solidFill>
              </a:rPr>
              <a:t>//  This session should take approximately 2 hours including a 20 minute tea/coffee break. //  </a:t>
            </a:r>
          </a:p>
        </p:txBody>
      </p:sp>
      <p:sp>
        <p:nvSpPr>
          <p:cNvPr id="395" name="Google Shape;3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buNone/>
            </a:pPr>
            <a:r>
              <a:rPr lang="en-US"/>
              <a:t>The worst practices are observed in most establishments. Here are a few concrete examples:</a:t>
            </a:r>
          </a:p>
          <a:p>
            <a:pPr marL="213995" indent="-213995">
              <a:buFont typeface="Arial,Sans-Serif"/>
              <a:buChar char="•"/>
            </a:pPr>
            <a:r>
              <a:rPr lang="en-US" b="1"/>
              <a:t>Staff</a:t>
            </a:r>
            <a:endParaRPr lang="en-US"/>
          </a:p>
          <a:p>
            <a:pPr marL="428625" lvl="1" indent="-213995">
              <a:spcBef>
                <a:spcPts val="450"/>
              </a:spcBef>
              <a:buFont typeface="Arial,Sans-Serif"/>
              <a:buChar char="•"/>
            </a:pPr>
            <a:r>
              <a:rPr lang="en-US"/>
              <a:t>Nobody is responsible for data security in most organizations</a:t>
            </a:r>
          </a:p>
          <a:p>
            <a:pPr marL="428625" lvl="1" indent="-213995">
              <a:spcBef>
                <a:spcPts val="450"/>
              </a:spcBef>
              <a:buFont typeface="Arial,Sans-Serif"/>
              <a:buChar char="•"/>
            </a:pPr>
            <a:r>
              <a:rPr lang="en-US"/>
              <a:t>Use of local ICT “business centers” or friends to fix broken computers with PII on them</a:t>
            </a:r>
          </a:p>
          <a:p>
            <a:pPr marL="428625" lvl="1" indent="-213995">
              <a:spcBef>
                <a:spcPts val="450"/>
              </a:spcBef>
              <a:buFont typeface="Arial,Sans-Serif"/>
              <a:buChar char="•"/>
            </a:pPr>
            <a:r>
              <a:rPr lang="en-US"/>
              <a:t>Allowing individuals to access PII without having signed a data confidentiality agreement</a:t>
            </a:r>
          </a:p>
          <a:p>
            <a:pPr marL="428625" lvl="1" indent="-213995">
              <a:spcBef>
                <a:spcPts val="450"/>
              </a:spcBef>
              <a:buFont typeface="Arial,Sans-Serif"/>
              <a:buChar char="•"/>
            </a:pPr>
            <a:r>
              <a:rPr lang="en-US"/>
              <a:t>No routine training on data security or privacy protection best practice</a:t>
            </a:r>
          </a:p>
          <a:p>
            <a:pPr marL="213995" indent="-213995">
              <a:buFont typeface="Arial,Sans-Serif"/>
              <a:buChar char="•"/>
            </a:pPr>
            <a:r>
              <a:rPr lang="en-US" b="1"/>
              <a:t>Paper data</a:t>
            </a:r>
            <a:endParaRPr lang="en-US"/>
          </a:p>
          <a:p>
            <a:pPr marL="428625" lvl="1" indent="-213995">
              <a:spcBef>
                <a:spcPts val="450"/>
              </a:spcBef>
              <a:buFont typeface="Arial,Sans-Serif"/>
              <a:buChar char="•"/>
            </a:pPr>
            <a:r>
              <a:rPr lang="en-US"/>
              <a:t>Leaving ART registries open and in plain sight of visitors</a:t>
            </a:r>
          </a:p>
          <a:p>
            <a:pPr marL="428625" lvl="1" indent="-213995">
              <a:spcBef>
                <a:spcPts val="450"/>
              </a:spcBef>
              <a:buFont typeface="Arial,Sans-Serif"/>
              <a:buChar char="•"/>
            </a:pPr>
            <a:r>
              <a:rPr lang="en-US"/>
              <a:t>PII files not stored in locked drawers/rooms</a:t>
            </a:r>
          </a:p>
          <a:p>
            <a:pPr marL="428625" lvl="1" indent="-213995">
              <a:spcBef>
                <a:spcPts val="450"/>
              </a:spcBef>
              <a:buFont typeface="Arial,Sans-Serif"/>
              <a:buChar char="•"/>
            </a:pPr>
            <a:r>
              <a:rPr lang="en-US"/>
              <a:t>Data entry staff photograph registries and files b/c they don’t have access during the workday</a:t>
            </a:r>
          </a:p>
          <a:p>
            <a:pPr marL="428625" lvl="1" indent="-213995">
              <a:spcBef>
                <a:spcPts val="450"/>
              </a:spcBef>
              <a:buFont typeface="Arial,Sans-Serif"/>
              <a:buChar char="•"/>
            </a:pPr>
            <a:r>
              <a:rPr lang="en-US"/>
              <a:t>Ad hoc printouts not controlled or destroyed</a:t>
            </a:r>
          </a:p>
          <a:p>
            <a:pPr marL="428625" lvl="1" indent="-213995">
              <a:spcBef>
                <a:spcPts val="450"/>
              </a:spcBef>
              <a:buFont typeface="Arial,Sans-Serif"/>
              <a:buChar char="•"/>
            </a:pPr>
            <a:r>
              <a:rPr lang="en-US"/>
              <a:t>Forms capture names as well as unique identifiers</a:t>
            </a:r>
          </a:p>
          <a:p>
            <a:pPr marL="213995" indent="-213995">
              <a:buFont typeface="Arial,Sans-Serif"/>
              <a:buChar char="•"/>
            </a:pPr>
            <a:r>
              <a:rPr lang="en-US" b="1"/>
              <a:t>Paper data</a:t>
            </a:r>
            <a:endParaRPr lang="en-US"/>
          </a:p>
          <a:p>
            <a:pPr marL="428625" lvl="1" indent="-213995">
              <a:spcBef>
                <a:spcPts val="450"/>
              </a:spcBef>
              <a:buFont typeface="Arial,Sans-Serif"/>
              <a:buChar char="•"/>
            </a:pPr>
            <a:r>
              <a:rPr lang="en-US"/>
              <a:t>Leaving ART registries open and in plain sight of visitors</a:t>
            </a:r>
          </a:p>
          <a:p>
            <a:pPr marL="428625" lvl="1" indent="-213995">
              <a:spcBef>
                <a:spcPts val="450"/>
              </a:spcBef>
              <a:buFont typeface="Arial,Sans-Serif"/>
              <a:buChar char="•"/>
            </a:pPr>
            <a:r>
              <a:rPr lang="en-US"/>
              <a:t>PII files not stored in locked drawers/rooms</a:t>
            </a:r>
          </a:p>
          <a:p>
            <a:pPr marL="428625" lvl="1" indent="-213995">
              <a:spcBef>
                <a:spcPts val="450"/>
              </a:spcBef>
              <a:buFont typeface="Arial,Sans-Serif"/>
              <a:buChar char="•"/>
            </a:pPr>
            <a:r>
              <a:rPr lang="en-US"/>
              <a:t>Data entry staff photograph registries and files b/c they don’t have access during the workday</a:t>
            </a:r>
          </a:p>
          <a:p>
            <a:pPr marL="428625" lvl="1" indent="-213995">
              <a:spcBef>
                <a:spcPts val="450"/>
              </a:spcBef>
              <a:buFont typeface="Arial,Sans-Serif"/>
              <a:buChar char="•"/>
            </a:pPr>
            <a:r>
              <a:rPr lang="en-US"/>
              <a:t>Ad hoc printouts not controlled or destroyed</a:t>
            </a:r>
          </a:p>
          <a:p>
            <a:pPr marL="428625" lvl="1" indent="-213995">
              <a:spcBef>
                <a:spcPts val="450"/>
              </a:spcBef>
              <a:buFont typeface="Arial,Sans-Serif"/>
              <a:buChar char="•"/>
            </a:pPr>
            <a:r>
              <a:rPr lang="en-US"/>
              <a:t>Forms capture names as well as unique identifiers</a:t>
            </a:r>
          </a:p>
          <a:p>
            <a:pPr marL="0" lvl="0" indent="0" algn="l">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None/>
            </a:pPr>
            <a:r>
              <a:rPr lang="en-US">
                <a:solidFill>
                  <a:srgbClr val="FF0000"/>
                </a:solidFill>
              </a:rPr>
              <a:t>Facilitator note : add examples relevant to your country here</a:t>
            </a: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d5af0ed0b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fd5af0ed0b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800"/>
              <a:buFont typeface="Calibri"/>
              <a:buNone/>
            </a:pPr>
            <a:endParaRPr sz="800">
              <a:latin typeface="Montserrat"/>
              <a:ea typeface="Montserrat"/>
              <a:cs typeface="Montserrat"/>
              <a:sym typeface="Montserra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70000"/>
              </a:lnSpc>
              <a:buNone/>
            </a:pPr>
            <a:r>
              <a:rPr lang="en-US" dirty="0">
                <a:solidFill>
                  <a:srgbClr val="333333"/>
                </a:solidFill>
              </a:rPr>
              <a:t>Participants to identify key gaps / challenges and draft a roadmap for 1-2 priority areas to input to the action plan - to feedback to the plenary for a 10 minute feedback session</a:t>
            </a:r>
            <a:endParaRPr lang="en-US" dirty="0"/>
          </a:p>
          <a:p>
            <a:pPr marL="0" indent="0">
              <a:lnSpc>
                <a:spcPct val="70000"/>
              </a:lnSpc>
              <a:buNone/>
            </a:pPr>
            <a:endParaRPr lang="en-US" dirty="0">
              <a:solidFill>
                <a:srgbClr val="FF0000"/>
              </a:solidFill>
            </a:endParaRPr>
          </a:p>
          <a:p>
            <a:pPr marL="0" indent="0">
              <a:lnSpc>
                <a:spcPct val="70000"/>
              </a:lnSpc>
              <a:buNone/>
            </a:pPr>
            <a:r>
              <a:rPr lang="en-US" dirty="0">
                <a:solidFill>
                  <a:srgbClr val="FF0000"/>
                </a:solidFill>
              </a:rPr>
              <a:t>The group should summarize key points as they will be providing feedback to the plenary after this breakout session (No more than 10 minutes of feedback!)  </a:t>
            </a:r>
            <a:endParaRPr lang="en-US" dirty="0">
              <a:solidFill>
                <a:srgbClr val="444444"/>
              </a:solidFill>
            </a:endParaRPr>
          </a:p>
          <a:p>
            <a:pPr marL="0" indent="0">
              <a:lnSpc>
                <a:spcPct val="70000"/>
              </a:lnSpc>
              <a:buNone/>
            </a:pPr>
            <a:endParaRPr lang="en-US" dirty="0">
              <a:solidFill>
                <a:srgbClr val="FF0000"/>
              </a:solidFill>
            </a:endParaRPr>
          </a:p>
          <a:p>
            <a:pPr marL="0" indent="0">
              <a:lnSpc>
                <a:spcPct val="70000"/>
              </a:lnSpc>
              <a:buNone/>
            </a:pPr>
            <a:r>
              <a:rPr lang="en-US" dirty="0">
                <a:solidFill>
                  <a:srgbClr val="FF0000"/>
                </a:solidFill>
              </a:rPr>
              <a:t>To ensure smooth and concise reporting back to the plenary:</a:t>
            </a:r>
            <a:endParaRPr lang="en-US" dirty="0">
              <a:solidFill>
                <a:srgbClr val="444444"/>
              </a:solidFill>
            </a:endParaRPr>
          </a:p>
          <a:p>
            <a:pPr marL="171450" indent="-171450">
              <a:lnSpc>
                <a:spcPct val="120000"/>
              </a:lnSpc>
              <a:spcBef>
                <a:spcPts val="1000"/>
              </a:spcBef>
            </a:pPr>
            <a:r>
              <a:rPr lang="en-US" b="1" dirty="0">
                <a:solidFill>
                  <a:srgbClr val="FF0000"/>
                </a:solidFill>
              </a:rPr>
              <a:t>Appoint a spokesperson</a:t>
            </a:r>
            <a:r>
              <a:rPr lang="en-US" dirty="0">
                <a:solidFill>
                  <a:srgbClr val="FF0000"/>
                </a:solidFill>
              </a:rPr>
              <a:t> in advance to share your group’s key points. This person should feel confident </a:t>
            </a:r>
            <a:r>
              <a:rPr lang="en-US" dirty="0" err="1">
                <a:solidFill>
                  <a:srgbClr val="FF0000"/>
                </a:solidFill>
              </a:rPr>
              <a:t>summarising</a:t>
            </a:r>
            <a:r>
              <a:rPr lang="en-US" dirty="0">
                <a:solidFill>
                  <a:srgbClr val="FF0000"/>
                </a:solidFill>
              </a:rPr>
              <a:t> discussions clearly and keeping within the time limit (no more than 10 minutes).</a:t>
            </a:r>
            <a:endParaRPr lang="en-US" dirty="0">
              <a:solidFill>
                <a:srgbClr val="444444"/>
              </a:solidFill>
            </a:endParaRPr>
          </a:p>
          <a:p>
            <a:pPr marL="171450" indent="-171450">
              <a:lnSpc>
                <a:spcPct val="120000"/>
              </a:lnSpc>
              <a:spcBef>
                <a:spcPts val="1000"/>
              </a:spcBef>
            </a:pPr>
            <a:r>
              <a:rPr lang="en-US" b="1" dirty="0">
                <a:solidFill>
                  <a:srgbClr val="FF0000"/>
                </a:solidFill>
              </a:rPr>
              <a:t>Assign a note-taker or two</a:t>
            </a:r>
            <a:r>
              <a:rPr lang="en-US" dirty="0">
                <a:solidFill>
                  <a:srgbClr val="FF0000"/>
                </a:solidFill>
              </a:rPr>
              <a:t> at the start of the breakout to capture the main discussion points, decisions, and any action items.</a:t>
            </a:r>
            <a:endParaRPr lang="en-US" dirty="0">
              <a:solidFill>
                <a:srgbClr val="444444"/>
              </a:solidFill>
            </a:endParaRPr>
          </a:p>
          <a:p>
            <a:pPr marL="171450" indent="-171450">
              <a:lnSpc>
                <a:spcPct val="120000"/>
              </a:lnSpc>
              <a:spcBef>
                <a:spcPts val="1000"/>
              </a:spcBef>
            </a:pPr>
            <a:r>
              <a:rPr lang="en-US" b="1" dirty="0">
                <a:solidFill>
                  <a:srgbClr val="FF0000"/>
                </a:solidFill>
              </a:rPr>
              <a:t>Agree on the structure</a:t>
            </a:r>
            <a:r>
              <a:rPr lang="en-US" dirty="0">
                <a:solidFill>
                  <a:srgbClr val="FF0000"/>
                </a:solidFill>
              </a:rPr>
              <a:t> for feedback early – for example, 2–3 main themes, key challenges, and top recommendations.</a:t>
            </a:r>
            <a:endParaRPr lang="en-US" dirty="0">
              <a:solidFill>
                <a:srgbClr val="444444"/>
              </a:solidFill>
            </a:endParaRPr>
          </a:p>
          <a:p>
            <a:pPr marL="171450" indent="-171450">
              <a:lnSpc>
                <a:spcPct val="120000"/>
              </a:lnSpc>
              <a:spcBef>
                <a:spcPts val="1000"/>
              </a:spcBef>
            </a:pPr>
            <a:r>
              <a:rPr lang="en-US" b="1" dirty="0">
                <a:solidFill>
                  <a:srgbClr val="FF0000"/>
                </a:solidFill>
              </a:rPr>
              <a:t>Keep it concise and focused</a:t>
            </a:r>
            <a:r>
              <a:rPr lang="en-US" dirty="0">
                <a:solidFill>
                  <a:srgbClr val="FF0000"/>
                </a:solidFill>
              </a:rPr>
              <a:t> – highlight insights, commonalities, and differences rather than retelling the full discussio</a:t>
            </a:r>
            <a:r>
              <a:rPr lang="en-US" dirty="0"/>
              <a:t>n.</a:t>
            </a:r>
            <a:endParaRPr dirty="0"/>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1D07C481-082A-DAD8-409C-65C5E9901DA1}"/>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EED9C609-42E2-BF95-BCD8-B3299018EB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a:extLst>
              <a:ext uri="{FF2B5EF4-FFF2-40B4-BE49-F238E27FC236}">
                <a16:creationId xmlns:a16="http://schemas.microsoft.com/office/drawing/2014/main" id="{813812CA-A526-DDB8-1DAD-EE33BC2E718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a:extLst>
              <a:ext uri="{FF2B5EF4-FFF2-40B4-BE49-F238E27FC236}">
                <a16:creationId xmlns:a16="http://schemas.microsoft.com/office/drawing/2014/main" id="{E95BE716-1AA8-B081-1314-A4BB67B3477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3853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279"/>
              </a:spcBef>
              <a:spcAft>
                <a:spcPts val="0"/>
              </a:spcAft>
              <a:buNone/>
            </a:pPr>
            <a:endParaRPr sz="930"/>
          </a:p>
        </p:txBody>
      </p:sp>
      <p:sp>
        <p:nvSpPr>
          <p:cNvPr id="232" name="Google Shape;232;p8:notes"/>
          <p:cNvSpPr txBox="1">
            <a:spLocks noGrp="1"/>
          </p:cNvSpPr>
          <p:nvPr>
            <p:ph type="sldNum" idx="12"/>
          </p:nvPr>
        </p:nvSpPr>
        <p:spPr>
          <a:xfrm>
            <a:off x="4143375" y="9120188"/>
            <a:ext cx="3170238" cy="4794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231775" indent="-231775">
              <a:lnSpc>
                <a:spcPct val="90000"/>
              </a:lnSpc>
              <a:buFont typeface="Arial,Sans-Serif"/>
              <a:buChar char="•"/>
            </a:pPr>
            <a:r>
              <a:rPr lang="en-US">
                <a:solidFill>
                  <a:srgbClr val="1D1D1D"/>
                </a:solidFill>
              </a:rPr>
              <a:t>Data governance is a principled approach to managing data during its life cycle, from acquisition to use to disposal.</a:t>
            </a:r>
            <a:endParaRPr lang="en-US"/>
          </a:p>
          <a:p>
            <a:pPr marL="231775" indent="-231775">
              <a:lnSpc>
                <a:spcPct val="90000"/>
              </a:lnSpc>
              <a:spcBef>
                <a:spcPts val="360"/>
              </a:spcBef>
              <a:buFont typeface="Arial,Sans-Serif"/>
              <a:buChar char="•"/>
            </a:pPr>
            <a:r>
              <a:rPr lang="en-US">
                <a:solidFill>
                  <a:srgbClr val="1D1D1D"/>
                </a:solidFill>
              </a:rPr>
              <a:t>Data governance means setting internal standards (data policies) that apply to how data is generated, stored, processed, and disposed of. </a:t>
            </a:r>
            <a:endParaRPr lang="en-US"/>
          </a:p>
          <a:p>
            <a:pPr marL="231775" indent="-231775">
              <a:lnSpc>
                <a:spcPct val="90000"/>
              </a:lnSpc>
              <a:spcBef>
                <a:spcPts val="360"/>
              </a:spcBef>
              <a:buFont typeface="Arial,Sans-Serif"/>
              <a:buChar char="•"/>
            </a:pPr>
            <a:r>
              <a:rPr lang="en-US">
                <a:solidFill>
                  <a:srgbClr val="1D1D1D"/>
                </a:solidFill>
              </a:rPr>
              <a:t>It governs who can access what kinds of data and what kinds of data are under governance.</a:t>
            </a:r>
            <a:endParaRPr lang="en-US"/>
          </a:p>
          <a:p>
            <a:pPr marL="231775" indent="-231775">
              <a:lnSpc>
                <a:spcPct val="90000"/>
              </a:lnSpc>
              <a:spcBef>
                <a:spcPts val="360"/>
              </a:spcBef>
              <a:buFont typeface="Arial,Sans-Serif"/>
              <a:buChar char="•"/>
            </a:pPr>
            <a:r>
              <a:rPr lang="en-US">
                <a:solidFill>
                  <a:srgbClr val="1D1D1D"/>
                </a:solidFill>
              </a:rPr>
              <a:t>It also involves complying with external standards set by government agencies, industry associations, and other stakeholders.</a:t>
            </a:r>
            <a:endParaRPr/>
          </a:p>
        </p:txBody>
      </p:sp>
      <p:sp>
        <p:nvSpPr>
          <p:cNvPr id="129" name="Google Shape;129;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indent="0">
              <a:spcBef>
                <a:spcPts val="360"/>
              </a:spcBef>
              <a:buNone/>
            </a:pPr>
            <a:r>
              <a:rPr lang="en-US"/>
              <a:t>The strategic mechanism that connects these components is stakeholders’ engagement</a:t>
            </a:r>
          </a:p>
        </p:txBody>
      </p:sp>
      <p:sp>
        <p:nvSpPr>
          <p:cNvPr id="143" name="Google Shape;143;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a:extLst>
            <a:ext uri="{FF2B5EF4-FFF2-40B4-BE49-F238E27FC236}">
              <a16:creationId xmlns:a16="http://schemas.microsoft.com/office/drawing/2014/main" id="{C208C6F2-0890-93F8-EB34-C0F1F2613C03}"/>
            </a:ext>
          </a:extLst>
        </p:cNvPr>
        <p:cNvGrpSpPr/>
        <p:nvPr/>
      </p:nvGrpSpPr>
      <p:grpSpPr>
        <a:xfrm>
          <a:off x="0" y="0"/>
          <a:ext cx="0" cy="0"/>
          <a:chOff x="0" y="0"/>
          <a:chExt cx="0" cy="0"/>
        </a:xfrm>
      </p:grpSpPr>
      <p:sp>
        <p:nvSpPr>
          <p:cNvPr id="261" name="Google Shape;261;p9:notes">
            <a:extLst>
              <a:ext uri="{FF2B5EF4-FFF2-40B4-BE49-F238E27FC236}">
                <a16:creationId xmlns:a16="http://schemas.microsoft.com/office/drawing/2014/main" id="{20FD943A-83DF-9484-3F5F-1A7FFE8B3392}"/>
              </a:ext>
            </a:extLst>
          </p:cNvPr>
          <p:cNvSpPr txBox="1">
            <a:spLocks noGrp="1"/>
          </p:cNvSpPr>
          <p:nvPr>
            <p:ph type="body" idx="1"/>
          </p:nvPr>
        </p:nvSpPr>
        <p:spPr>
          <a:xfrm>
            <a:off x="731838" y="4560888"/>
            <a:ext cx="5851525" cy="43195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a:extLst>
              <a:ext uri="{FF2B5EF4-FFF2-40B4-BE49-F238E27FC236}">
                <a16:creationId xmlns:a16="http://schemas.microsoft.com/office/drawing/2014/main" id="{1C11E274-7F03-60BE-730C-E6729D491A63}"/>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692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72636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87914053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ext Slide B">
  <p:cSld name="Text Slide B">
    <p:spTree>
      <p:nvGrpSpPr>
        <p:cNvPr id="1" name="Shape 43"/>
        <p:cNvGrpSpPr/>
        <p:nvPr/>
      </p:nvGrpSpPr>
      <p:grpSpPr>
        <a:xfrm>
          <a:off x="0" y="0"/>
          <a:ext cx="0" cy="0"/>
          <a:chOff x="0" y="0"/>
          <a:chExt cx="0" cy="0"/>
        </a:xfrm>
      </p:grpSpPr>
      <p:sp>
        <p:nvSpPr>
          <p:cNvPr id="44" name="Google Shape;44;p9"/>
          <p:cNvSpPr txBox="1">
            <a:spLocks noGrp="1"/>
          </p:cNvSpPr>
          <p:nvPr>
            <p:ph type="body" idx="1"/>
          </p:nvPr>
        </p:nvSpPr>
        <p:spPr>
          <a:xfrm>
            <a:off x="285625" y="931525"/>
            <a:ext cx="2040857" cy="147161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FF004C"/>
              </a:buClr>
              <a:buSzPts val="3600"/>
              <a:buFont typeface="Arial"/>
              <a:buNone/>
              <a:defRPr sz="2700" cap="none">
                <a:solidFill>
                  <a:srgbClr val="FF004C"/>
                </a:solidFill>
                <a:latin typeface="Arial"/>
                <a:ea typeface="Arial"/>
                <a:cs typeface="Arial"/>
                <a:sym typeface="Arial"/>
              </a:defRPr>
            </a:lvl1pPr>
            <a:lvl2pPr marL="685800" lvl="1" indent="-171450" algn="l">
              <a:lnSpc>
                <a:spcPct val="90000"/>
              </a:lnSpc>
              <a:spcBef>
                <a:spcPts val="375"/>
              </a:spcBef>
              <a:spcAft>
                <a:spcPts val="0"/>
              </a:spcAft>
              <a:buClr>
                <a:schemeClr val="dk1"/>
              </a:buClr>
              <a:buSzPts val="2400"/>
              <a:buFont typeface="Arial"/>
              <a:buNone/>
              <a:defRPr/>
            </a:lvl2pPr>
            <a:lvl3pPr marL="1028700" lvl="2" indent="-171450" algn="l">
              <a:lnSpc>
                <a:spcPct val="90000"/>
              </a:lnSpc>
              <a:spcBef>
                <a:spcPts val="375"/>
              </a:spcBef>
              <a:spcAft>
                <a:spcPts val="0"/>
              </a:spcAft>
              <a:buClr>
                <a:schemeClr val="dk1"/>
              </a:buClr>
              <a:buSzPts val="2000"/>
              <a:buFont typeface="Arial"/>
              <a:buNone/>
              <a:defRPr/>
            </a:lvl3pPr>
            <a:lvl4pPr marL="1371600" lvl="3" indent="-171450" algn="l">
              <a:lnSpc>
                <a:spcPct val="90000"/>
              </a:lnSpc>
              <a:spcBef>
                <a:spcPts val="375"/>
              </a:spcBef>
              <a:spcAft>
                <a:spcPts val="0"/>
              </a:spcAft>
              <a:buClr>
                <a:schemeClr val="dk1"/>
              </a:buClr>
              <a:buSzPts val="1800"/>
              <a:buFont typeface="Arial"/>
              <a:buNone/>
              <a:defRPr/>
            </a:lvl4pPr>
            <a:lvl5pPr marL="1714500" lvl="4" indent="-171450" algn="l">
              <a:lnSpc>
                <a:spcPct val="90000"/>
              </a:lnSpc>
              <a:spcBef>
                <a:spcPts val="375"/>
              </a:spcBef>
              <a:spcAft>
                <a:spcPts val="0"/>
              </a:spcAft>
              <a:buClr>
                <a:schemeClr val="dk1"/>
              </a:buClr>
              <a:buSzPts val="1800"/>
              <a:buFont typeface="Arial"/>
              <a:buNon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9"/>
          <p:cNvSpPr txBox="1">
            <a:spLocks noGrp="1"/>
          </p:cNvSpPr>
          <p:nvPr>
            <p:ph type="body" idx="2"/>
          </p:nvPr>
        </p:nvSpPr>
        <p:spPr>
          <a:xfrm>
            <a:off x="2469814" y="1774543"/>
            <a:ext cx="2039540" cy="3070622"/>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chemeClr val="dk1"/>
              </a:buClr>
              <a:buSzPts val="1600"/>
              <a:buFont typeface="Arial"/>
              <a:buNone/>
              <a:defRPr sz="1200" b="0"/>
            </a:lvl1pPr>
            <a:lvl2pPr marL="685800" lvl="1" indent="-285750" algn="l">
              <a:lnSpc>
                <a:spcPct val="90000"/>
              </a:lnSpc>
              <a:spcBef>
                <a:spcPts val="375"/>
              </a:spcBef>
              <a:spcAft>
                <a:spcPts val="0"/>
              </a:spcAft>
              <a:buClr>
                <a:schemeClr val="dk1"/>
              </a:buClr>
              <a:buSzPts val="2400"/>
              <a:buFont typeface="Arial"/>
              <a:buChar char="•"/>
              <a:defRPr/>
            </a:lvl2pPr>
            <a:lvl3pPr marL="1028700" lvl="2" indent="-266700" algn="l">
              <a:lnSpc>
                <a:spcPct val="90000"/>
              </a:lnSpc>
              <a:spcBef>
                <a:spcPts val="375"/>
              </a:spcBef>
              <a:spcAft>
                <a:spcPts val="0"/>
              </a:spcAft>
              <a:buClr>
                <a:schemeClr val="dk1"/>
              </a:buClr>
              <a:buSzPts val="2000"/>
              <a:buFont typeface="Arial"/>
              <a:buChar char="•"/>
              <a:defRPr/>
            </a:lvl3pPr>
            <a:lvl4pPr marL="1371600" lvl="3" indent="-257175" algn="l">
              <a:lnSpc>
                <a:spcPct val="90000"/>
              </a:lnSpc>
              <a:spcBef>
                <a:spcPts val="375"/>
              </a:spcBef>
              <a:spcAft>
                <a:spcPts val="0"/>
              </a:spcAft>
              <a:buClr>
                <a:schemeClr val="dk1"/>
              </a:buClr>
              <a:buSzPts val="1800"/>
              <a:buFont typeface="Arial"/>
              <a:buChar char="•"/>
              <a:defRPr/>
            </a:lvl4pPr>
            <a:lvl5pPr marL="1714500" lvl="4" indent="-257175" algn="l">
              <a:lnSpc>
                <a:spcPct val="90000"/>
              </a:lnSpc>
              <a:spcBef>
                <a:spcPts val="375"/>
              </a:spcBef>
              <a:spcAft>
                <a:spcPts val="0"/>
              </a:spcAft>
              <a:buClr>
                <a:schemeClr val="dk1"/>
              </a:buClr>
              <a:buSzPts val="1800"/>
              <a:buFont typeface="Arial"/>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body" idx="3"/>
          </p:nvPr>
        </p:nvSpPr>
        <p:spPr>
          <a:xfrm>
            <a:off x="4646276" y="1774543"/>
            <a:ext cx="2033131" cy="3070622"/>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chemeClr val="dk1"/>
              </a:buClr>
              <a:buSzPts val="1600"/>
              <a:buFont typeface="Arial"/>
              <a:buNone/>
              <a:defRPr sz="1200" b="0"/>
            </a:lvl1pPr>
            <a:lvl2pPr marL="685800" lvl="1" indent="-285750" algn="l">
              <a:lnSpc>
                <a:spcPct val="90000"/>
              </a:lnSpc>
              <a:spcBef>
                <a:spcPts val="375"/>
              </a:spcBef>
              <a:spcAft>
                <a:spcPts val="0"/>
              </a:spcAft>
              <a:buClr>
                <a:schemeClr val="dk1"/>
              </a:buClr>
              <a:buSzPts val="2400"/>
              <a:buFont typeface="Arial"/>
              <a:buChar char="•"/>
              <a:defRPr/>
            </a:lvl2pPr>
            <a:lvl3pPr marL="1028700" lvl="2" indent="-266700" algn="l">
              <a:lnSpc>
                <a:spcPct val="90000"/>
              </a:lnSpc>
              <a:spcBef>
                <a:spcPts val="375"/>
              </a:spcBef>
              <a:spcAft>
                <a:spcPts val="0"/>
              </a:spcAft>
              <a:buClr>
                <a:schemeClr val="dk1"/>
              </a:buClr>
              <a:buSzPts val="2000"/>
              <a:buFont typeface="Arial"/>
              <a:buChar char="•"/>
              <a:defRPr/>
            </a:lvl3pPr>
            <a:lvl4pPr marL="1371600" lvl="3" indent="-257175" algn="l">
              <a:lnSpc>
                <a:spcPct val="90000"/>
              </a:lnSpc>
              <a:spcBef>
                <a:spcPts val="375"/>
              </a:spcBef>
              <a:spcAft>
                <a:spcPts val="0"/>
              </a:spcAft>
              <a:buClr>
                <a:schemeClr val="dk1"/>
              </a:buClr>
              <a:buSzPts val="1800"/>
              <a:buFont typeface="Arial"/>
              <a:buChar char="•"/>
              <a:defRPr/>
            </a:lvl4pPr>
            <a:lvl5pPr marL="1714500" lvl="4" indent="-257175" algn="l">
              <a:lnSpc>
                <a:spcPct val="90000"/>
              </a:lnSpc>
              <a:spcBef>
                <a:spcPts val="375"/>
              </a:spcBef>
              <a:spcAft>
                <a:spcPts val="0"/>
              </a:spcAft>
              <a:buClr>
                <a:schemeClr val="dk1"/>
              </a:buClr>
              <a:buSzPts val="1800"/>
              <a:buFont typeface="Arial"/>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9"/>
          <p:cNvSpPr txBox="1">
            <a:spLocks noGrp="1"/>
          </p:cNvSpPr>
          <p:nvPr>
            <p:ph type="body" idx="4"/>
          </p:nvPr>
        </p:nvSpPr>
        <p:spPr>
          <a:xfrm>
            <a:off x="6821077" y="1774543"/>
            <a:ext cx="2039540" cy="3070622"/>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chemeClr val="dk1"/>
              </a:buClr>
              <a:buSzPts val="1600"/>
              <a:buFont typeface="Arial"/>
              <a:buNone/>
              <a:defRPr sz="1200" b="0"/>
            </a:lvl1pPr>
            <a:lvl2pPr marL="685800" lvl="1" indent="-285750" algn="l">
              <a:lnSpc>
                <a:spcPct val="90000"/>
              </a:lnSpc>
              <a:spcBef>
                <a:spcPts val="375"/>
              </a:spcBef>
              <a:spcAft>
                <a:spcPts val="0"/>
              </a:spcAft>
              <a:buClr>
                <a:schemeClr val="dk1"/>
              </a:buClr>
              <a:buSzPts val="2400"/>
              <a:buFont typeface="Arial"/>
              <a:buChar char="•"/>
              <a:defRPr/>
            </a:lvl2pPr>
            <a:lvl3pPr marL="1028700" lvl="2" indent="-266700" algn="l">
              <a:lnSpc>
                <a:spcPct val="90000"/>
              </a:lnSpc>
              <a:spcBef>
                <a:spcPts val="375"/>
              </a:spcBef>
              <a:spcAft>
                <a:spcPts val="0"/>
              </a:spcAft>
              <a:buClr>
                <a:schemeClr val="dk1"/>
              </a:buClr>
              <a:buSzPts val="2000"/>
              <a:buFont typeface="Arial"/>
              <a:buChar char="•"/>
              <a:defRPr/>
            </a:lvl3pPr>
            <a:lvl4pPr marL="1371600" lvl="3" indent="-257175" algn="l">
              <a:lnSpc>
                <a:spcPct val="90000"/>
              </a:lnSpc>
              <a:spcBef>
                <a:spcPts val="375"/>
              </a:spcBef>
              <a:spcAft>
                <a:spcPts val="0"/>
              </a:spcAft>
              <a:buClr>
                <a:schemeClr val="dk1"/>
              </a:buClr>
              <a:buSzPts val="1800"/>
              <a:buFont typeface="Arial"/>
              <a:buChar char="•"/>
              <a:defRPr/>
            </a:lvl4pPr>
            <a:lvl5pPr marL="1714500" lvl="4" indent="-257175" algn="l">
              <a:lnSpc>
                <a:spcPct val="90000"/>
              </a:lnSpc>
              <a:spcBef>
                <a:spcPts val="375"/>
              </a:spcBef>
              <a:spcAft>
                <a:spcPts val="0"/>
              </a:spcAft>
              <a:buClr>
                <a:schemeClr val="dk1"/>
              </a:buClr>
              <a:buSzPts val="1800"/>
              <a:buFont typeface="Arial"/>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9"/>
          <p:cNvSpPr>
            <a:spLocks noGrp="1"/>
          </p:cNvSpPr>
          <p:nvPr>
            <p:ph type="pic" idx="5"/>
          </p:nvPr>
        </p:nvSpPr>
        <p:spPr>
          <a:xfrm>
            <a:off x="2463404" y="925116"/>
            <a:ext cx="589360" cy="589359"/>
          </a:xfrm>
          <a:prstGeom prst="rect">
            <a:avLst/>
          </a:prstGeom>
          <a:noFill/>
          <a:ln>
            <a:noFill/>
          </a:ln>
        </p:spPr>
      </p:sp>
      <p:sp>
        <p:nvSpPr>
          <p:cNvPr id="49" name="Google Shape;49;p9"/>
          <p:cNvSpPr>
            <a:spLocks noGrp="1"/>
          </p:cNvSpPr>
          <p:nvPr>
            <p:ph type="pic" idx="6"/>
          </p:nvPr>
        </p:nvSpPr>
        <p:spPr>
          <a:xfrm>
            <a:off x="4639866" y="919809"/>
            <a:ext cx="589360" cy="589359"/>
          </a:xfrm>
          <a:prstGeom prst="rect">
            <a:avLst/>
          </a:prstGeom>
          <a:noFill/>
          <a:ln>
            <a:noFill/>
          </a:ln>
        </p:spPr>
      </p:sp>
      <p:sp>
        <p:nvSpPr>
          <p:cNvPr id="50" name="Google Shape;50;p9"/>
          <p:cNvSpPr>
            <a:spLocks noGrp="1"/>
          </p:cNvSpPr>
          <p:nvPr>
            <p:ph type="pic" idx="7"/>
          </p:nvPr>
        </p:nvSpPr>
        <p:spPr>
          <a:xfrm>
            <a:off x="6821077" y="925116"/>
            <a:ext cx="589360" cy="589359"/>
          </a:xfrm>
          <a:prstGeom prst="rect">
            <a:avLst/>
          </a:prstGeom>
          <a:noFill/>
          <a:ln>
            <a:noFill/>
          </a:ln>
        </p:spPr>
      </p:sp>
    </p:spTree>
    <p:extLst>
      <p:ext uri="{BB962C8B-B14F-4D97-AF65-F5344CB8AC3E}">
        <p14:creationId xmlns:p14="http://schemas.microsoft.com/office/powerpoint/2010/main" val="148729120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Graphics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318" y="501253"/>
            <a:ext cx="4612302" cy="1070731"/>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498319" y="1878806"/>
            <a:ext cx="8069484" cy="269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54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8724868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962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90464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37102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87362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fld id="{00000000-1234-1234-1234-123412341234}" type="slidenum">
              <a:rPr lang="en-US" smtClean="0"/>
              <a:pPr/>
              <a:t>‹#›</a:t>
            </a:fld>
            <a:endParaRPr lang="en-US"/>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0848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92694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354830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4"/>
          <a:stretch>
            <a:fillRect/>
          </a:stretch>
        </p:blipFill>
        <p:spPr>
          <a:xfrm>
            <a:off x="7955178" y="0"/>
            <a:ext cx="1188823" cy="411516"/>
          </a:xfrm>
          <a:prstGeom prst="rect">
            <a:avLst/>
          </a:prstGeom>
        </p:spPr>
      </p:pic>
    </p:spTree>
    <p:extLst>
      <p:ext uri="{BB962C8B-B14F-4D97-AF65-F5344CB8AC3E}">
        <p14:creationId xmlns:p14="http://schemas.microsoft.com/office/powerpoint/2010/main" val="14680028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2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a:buSzPts val="3000"/>
            </a:pPr>
            <a:r>
              <a:rPr lang="en" sz="3000"/>
              <a:t>I-LEAD WORKSHOP </a:t>
            </a:r>
            <a:br>
              <a:rPr lang="en" sz="3000"/>
            </a:br>
            <a:r>
              <a:rPr lang="en" sz="3000"/>
              <a:t>Facilitator Notes </a:t>
            </a:r>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a:solidFill>
                  <a:schemeClr val="lt1"/>
                </a:solidFill>
                <a:latin typeface="Libre Franklin"/>
                <a:ea typeface="Libre Franklin"/>
                <a:cs typeface="Libre Franklin"/>
              </a:rPr>
              <a:t>This </a:t>
            </a:r>
            <a:endParaRPr sz="1400" b="0" i="0" u="none" strike="noStrike" cap="none">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446689" y="1445592"/>
            <a:ext cx="815102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 deck for </a:t>
            </a:r>
            <a:r>
              <a:rPr lang="en-US" b="1" dirty="0"/>
              <a:t>BREAK OUT SESSION - WORKSTREAM 2 – Informatics Health Policy and Governance - ON DAY TWO </a:t>
            </a:r>
            <a:r>
              <a:rPr lang="en-US" dirty="0"/>
              <a:t>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D66B025E-3511-CEEF-3376-FE758B91FA1E}"/>
            </a:ext>
          </a:extLst>
        </p:cNvPr>
        <p:cNvGrpSpPr/>
        <p:nvPr/>
      </p:nvGrpSpPr>
      <p:grpSpPr>
        <a:xfrm>
          <a:off x="0" y="0"/>
          <a:ext cx="0" cy="0"/>
          <a:chOff x="0" y="0"/>
          <a:chExt cx="0" cy="0"/>
        </a:xfrm>
      </p:grpSpPr>
      <p:sp>
        <p:nvSpPr>
          <p:cNvPr id="264" name="Google Shape;264;p16">
            <a:extLst>
              <a:ext uri="{FF2B5EF4-FFF2-40B4-BE49-F238E27FC236}">
                <a16:creationId xmlns:a16="http://schemas.microsoft.com/office/drawing/2014/main" id="{EC4D9E9C-7BCB-157D-0E09-C6098393D5AB}"/>
              </a:ext>
            </a:extLst>
          </p:cNvPr>
          <p:cNvSpPr txBox="1">
            <a:spLocks noGrp="1"/>
          </p:cNvSpPr>
          <p:nvPr>
            <p:ph type="title" idx="4294967295"/>
          </p:nvPr>
        </p:nvSpPr>
        <p:spPr>
          <a:xfrm>
            <a:off x="259161" y="132145"/>
            <a:ext cx="7562850" cy="1171575"/>
          </a:xfrm>
          <a:prstGeom prst="rect">
            <a:avLst/>
          </a:prstGeom>
          <a:noFill/>
          <a:ln>
            <a:noFill/>
          </a:ln>
        </p:spPr>
        <p:txBody>
          <a:bodyPr spcFirstLastPara="1" wrap="square" lIns="91425" tIns="45700" rIns="91425" bIns="45700" anchor="ctr" anchorCtr="0">
            <a:noAutofit/>
          </a:bodyPr>
          <a:lstStyle/>
          <a:p>
            <a:pPr lvl="0"/>
            <a:r>
              <a:rPr lang="en-US" dirty="0"/>
              <a:t>Where Data Governance Fits – Data Storage</a:t>
            </a:r>
            <a:endParaRPr dirty="0"/>
          </a:p>
        </p:txBody>
      </p:sp>
      <p:sp>
        <p:nvSpPr>
          <p:cNvPr id="3" name="TextBox 2">
            <a:extLst>
              <a:ext uri="{FF2B5EF4-FFF2-40B4-BE49-F238E27FC236}">
                <a16:creationId xmlns:a16="http://schemas.microsoft.com/office/drawing/2014/main" id="{455BB9E7-08A2-FB39-E9DD-CEA9A4C25449}"/>
              </a:ext>
            </a:extLst>
          </p:cNvPr>
          <p:cNvSpPr txBox="1"/>
          <p:nvPr/>
        </p:nvSpPr>
        <p:spPr>
          <a:xfrm>
            <a:off x="124130" y="1609153"/>
            <a:ext cx="4082902" cy="2916183"/>
          </a:xfrm>
          <a:prstGeom prst="rect">
            <a:avLst/>
          </a:prstGeom>
          <a:noFill/>
        </p:spPr>
        <p:txBody>
          <a:bodyPr wrap="square" lIns="91440" tIns="45720" rIns="91440" bIns="45720" anchor="t">
            <a:spAutoFit/>
          </a:bodyPr>
          <a:lstStyle/>
          <a:p>
            <a:pPr marL="742950" lvl="1" indent="-285750">
              <a:spcBef>
                <a:spcPts val="279"/>
              </a:spcBef>
              <a:buClr>
                <a:srgbClr val="0D0D0D"/>
              </a:buClr>
              <a:buSzPts val="930"/>
              <a:buFont typeface="Calibri"/>
              <a:buAutoNum type="arabicPeriod"/>
            </a:pPr>
            <a:r>
              <a:rPr lang="en-US" sz="1600" b="1">
                <a:solidFill>
                  <a:srgbClr val="0D0D0D"/>
                </a:solidFill>
              </a:rPr>
              <a:t>Data Warehouses</a:t>
            </a:r>
            <a:r>
              <a:rPr lang="en-US" sz="1600">
                <a:solidFill>
                  <a:srgbClr val="0D0D0D"/>
                </a:solidFill>
              </a:rPr>
              <a:t>: Centralized repositories designed for query and analysis, often optimized for read-heavy operations.</a:t>
            </a:r>
            <a:endParaRPr lang="en-US" sz="1600"/>
          </a:p>
          <a:p>
            <a:pPr marL="742950" lvl="1" indent="-285750">
              <a:lnSpc>
                <a:spcPct val="80000"/>
              </a:lnSpc>
              <a:spcBef>
                <a:spcPts val="279"/>
              </a:spcBef>
              <a:buClr>
                <a:srgbClr val="0D0D0D"/>
              </a:buClr>
              <a:buSzPts val="930"/>
              <a:buFont typeface="Calibri"/>
              <a:buAutoNum type="arabicPeriod"/>
            </a:pPr>
            <a:r>
              <a:rPr lang="en-US" sz="1600" b="1">
                <a:solidFill>
                  <a:srgbClr val="0D0D0D"/>
                </a:solidFill>
              </a:rPr>
              <a:t>Data Lakes</a:t>
            </a:r>
            <a:r>
              <a:rPr lang="en-US" sz="1600">
                <a:solidFill>
                  <a:srgbClr val="0D0D0D"/>
                </a:solidFill>
              </a:rPr>
              <a:t>: Storage systems that hold large amounts of raw data in its native format until needed for analysis.</a:t>
            </a:r>
            <a:endParaRPr lang="en-US" sz="1600"/>
          </a:p>
          <a:p>
            <a:pPr marL="742950" lvl="1" indent="-285750">
              <a:lnSpc>
                <a:spcPct val="80000"/>
              </a:lnSpc>
              <a:spcBef>
                <a:spcPts val="279"/>
              </a:spcBef>
              <a:buClr>
                <a:srgbClr val="0D0D0D"/>
              </a:buClr>
              <a:buSzPts val="930"/>
              <a:buFont typeface="Calibri"/>
              <a:buAutoNum type="arabicPeriod"/>
            </a:pPr>
            <a:r>
              <a:rPr lang="en-US" sz="1600" b="1">
                <a:solidFill>
                  <a:srgbClr val="0D0D0D"/>
                </a:solidFill>
              </a:rPr>
              <a:t>Databases</a:t>
            </a:r>
            <a:r>
              <a:rPr lang="en-US" sz="1600">
                <a:solidFill>
                  <a:srgbClr val="0D0D0D"/>
                </a:solidFill>
              </a:rPr>
              <a:t>: Traditional relational databases or NoSQL databases for specific data types and access patterns.</a:t>
            </a:r>
            <a:endParaRPr lang="en-US" sz="1600"/>
          </a:p>
          <a:p>
            <a:pPr marL="0" lvl="0" indent="-59055" algn="l" rtl="0">
              <a:lnSpc>
                <a:spcPct val="80000"/>
              </a:lnSpc>
              <a:spcBef>
                <a:spcPts val="279"/>
              </a:spcBef>
              <a:spcAft>
                <a:spcPts val="0"/>
              </a:spcAft>
              <a:buClr>
                <a:srgbClr val="0D0D0D"/>
              </a:buClr>
              <a:buSzPts val="930"/>
              <a:buFont typeface="Calibri"/>
              <a:buAutoNum type="arabicPeriod"/>
            </a:pPr>
            <a:endParaRPr lang="en-US" sz="1100"/>
          </a:p>
        </p:txBody>
      </p:sp>
      <p:sp>
        <p:nvSpPr>
          <p:cNvPr id="5" name="TextBox 4">
            <a:extLst>
              <a:ext uri="{FF2B5EF4-FFF2-40B4-BE49-F238E27FC236}">
                <a16:creationId xmlns:a16="http://schemas.microsoft.com/office/drawing/2014/main" id="{B4617BC8-78E6-71FE-E1C2-53F700788B24}"/>
              </a:ext>
            </a:extLst>
          </p:cNvPr>
          <p:cNvSpPr txBox="1"/>
          <p:nvPr/>
        </p:nvSpPr>
        <p:spPr>
          <a:xfrm>
            <a:off x="4688960" y="1013647"/>
            <a:ext cx="3636334" cy="400110"/>
          </a:xfrm>
          <a:prstGeom prst="rect">
            <a:avLst/>
          </a:prstGeom>
          <a:noFill/>
        </p:spPr>
        <p:txBody>
          <a:bodyPr wrap="square">
            <a:spAutoFit/>
          </a:bodyPr>
          <a:lstStyle/>
          <a:p>
            <a:pPr lvl="1"/>
            <a:r>
              <a:rPr lang="en-US" sz="2000"/>
              <a:t> </a:t>
            </a:r>
          </a:p>
        </p:txBody>
      </p:sp>
      <p:sp>
        <p:nvSpPr>
          <p:cNvPr id="4" name="TextBox 3">
            <a:extLst>
              <a:ext uri="{FF2B5EF4-FFF2-40B4-BE49-F238E27FC236}">
                <a16:creationId xmlns:a16="http://schemas.microsoft.com/office/drawing/2014/main" id="{C834019C-3211-F2AD-97AE-98E4BD5CF659}"/>
              </a:ext>
            </a:extLst>
          </p:cNvPr>
          <p:cNvSpPr txBox="1"/>
          <p:nvPr/>
        </p:nvSpPr>
        <p:spPr>
          <a:xfrm>
            <a:off x="5074062" y="1540036"/>
            <a:ext cx="3349257" cy="2585323"/>
          </a:xfrm>
          <a:prstGeom prst="rect">
            <a:avLst/>
          </a:prstGeom>
          <a:noFill/>
        </p:spPr>
        <p:txBody>
          <a:bodyPr wrap="square">
            <a:spAutoFit/>
          </a:bodyPr>
          <a:lstStyle/>
          <a:p>
            <a:pPr lvl="1"/>
            <a:r>
              <a:rPr lang="en-US" sz="1800"/>
              <a:t>Governance sets </a:t>
            </a:r>
            <a:r>
              <a:rPr lang="en-US" sz="1800" b="1"/>
              <a:t>classification rules</a:t>
            </a:r>
            <a:r>
              <a:rPr lang="en-US" sz="1800"/>
              <a:t> (e.g., public, internal, confidential) and determines where different types of data can be stored.</a:t>
            </a:r>
          </a:p>
          <a:p>
            <a:pPr lvl="1"/>
            <a:r>
              <a:rPr lang="en-US" sz="1800"/>
              <a:t>Ensures storage complies with </a:t>
            </a:r>
            <a:r>
              <a:rPr lang="en-US" sz="1800" b="1"/>
              <a:t>retention policies</a:t>
            </a:r>
            <a:r>
              <a:rPr lang="en-US" sz="1800"/>
              <a:t> and </a:t>
            </a:r>
            <a:r>
              <a:rPr lang="en-US" sz="1800" b="1"/>
              <a:t>legal requirements</a:t>
            </a:r>
            <a:r>
              <a:rPr lang="en-US" sz="1800"/>
              <a:t> for jurisdiction-specific data hosting.</a:t>
            </a:r>
          </a:p>
        </p:txBody>
      </p:sp>
    </p:spTree>
    <p:extLst>
      <p:ext uri="{BB962C8B-B14F-4D97-AF65-F5344CB8AC3E}">
        <p14:creationId xmlns:p14="http://schemas.microsoft.com/office/powerpoint/2010/main" val="151246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0B41EA03-6B0A-2496-0E02-D4D874A60F03}"/>
            </a:ext>
          </a:extLst>
        </p:cNvPr>
        <p:cNvGrpSpPr/>
        <p:nvPr/>
      </p:nvGrpSpPr>
      <p:grpSpPr>
        <a:xfrm>
          <a:off x="0" y="0"/>
          <a:ext cx="0" cy="0"/>
          <a:chOff x="0" y="0"/>
          <a:chExt cx="0" cy="0"/>
        </a:xfrm>
      </p:grpSpPr>
      <p:sp>
        <p:nvSpPr>
          <p:cNvPr id="264" name="Google Shape;264;p16">
            <a:extLst>
              <a:ext uri="{FF2B5EF4-FFF2-40B4-BE49-F238E27FC236}">
                <a16:creationId xmlns:a16="http://schemas.microsoft.com/office/drawing/2014/main" id="{6A46B6E2-C22E-D375-0416-B7465B11DC99}"/>
              </a:ext>
            </a:extLst>
          </p:cNvPr>
          <p:cNvSpPr txBox="1">
            <a:spLocks noGrp="1"/>
          </p:cNvSpPr>
          <p:nvPr>
            <p:ph type="title" idx="4294967295"/>
          </p:nvPr>
        </p:nvSpPr>
        <p:spPr>
          <a:xfrm>
            <a:off x="234712" y="88164"/>
            <a:ext cx="7478713" cy="1125538"/>
          </a:xfrm>
          <a:prstGeom prst="rect">
            <a:avLst/>
          </a:prstGeom>
          <a:noFill/>
          <a:ln>
            <a:noFill/>
          </a:ln>
        </p:spPr>
        <p:txBody>
          <a:bodyPr spcFirstLastPara="1" wrap="square" lIns="91425" tIns="45700" rIns="91425" bIns="45700" anchor="ctr" anchorCtr="0">
            <a:noAutofit/>
          </a:bodyPr>
          <a:lstStyle/>
          <a:p>
            <a:pPr lvl="0"/>
            <a:r>
              <a:rPr lang="en-US" dirty="0">
                <a:latin typeface="Arial"/>
                <a:cs typeface="Arial"/>
              </a:rPr>
              <a:t>Where Data Governance Fits – Data Management</a:t>
            </a:r>
            <a:endParaRPr dirty="0">
              <a:latin typeface="Arial"/>
              <a:cs typeface="Arial"/>
            </a:endParaRPr>
          </a:p>
        </p:txBody>
      </p:sp>
      <p:sp>
        <p:nvSpPr>
          <p:cNvPr id="3" name="TextBox 2">
            <a:extLst>
              <a:ext uri="{FF2B5EF4-FFF2-40B4-BE49-F238E27FC236}">
                <a16:creationId xmlns:a16="http://schemas.microsoft.com/office/drawing/2014/main" id="{F7EDE695-0365-ABDB-FC3C-D3A6A59CC112}"/>
              </a:ext>
            </a:extLst>
          </p:cNvPr>
          <p:cNvSpPr txBox="1"/>
          <p:nvPr/>
        </p:nvSpPr>
        <p:spPr>
          <a:xfrm>
            <a:off x="0" y="1213702"/>
            <a:ext cx="4380613" cy="3593291"/>
          </a:xfrm>
          <a:prstGeom prst="rect">
            <a:avLst/>
          </a:prstGeom>
          <a:noFill/>
        </p:spPr>
        <p:txBody>
          <a:bodyPr wrap="square" lIns="91440" tIns="45720" rIns="91440" bIns="45720" anchor="t">
            <a:spAutoFit/>
          </a:bodyPr>
          <a:lstStyle/>
          <a:p>
            <a:pPr marL="742950" lvl="1" indent="-285750">
              <a:spcBef>
                <a:spcPts val="279"/>
              </a:spcBef>
              <a:buClr>
                <a:srgbClr val="0D0D0D"/>
              </a:buClr>
              <a:buSzPts val="930"/>
              <a:buFont typeface="Calibri"/>
              <a:buAutoNum type="arabicPeriod"/>
            </a:pPr>
            <a:r>
              <a:rPr lang="en-US" sz="1600" b="1">
                <a:solidFill>
                  <a:srgbClr val="0D0D0D"/>
                </a:solidFill>
              </a:rPr>
              <a:t>Metadata Management</a:t>
            </a:r>
            <a:r>
              <a:rPr lang="en-US" sz="1600">
                <a:solidFill>
                  <a:srgbClr val="0D0D0D"/>
                </a:solidFill>
              </a:rPr>
              <a:t>: Tools for managing data about data, including data catalogs, lineage, and governance policies.</a:t>
            </a: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Data Quality</a:t>
            </a:r>
            <a:r>
              <a:rPr lang="en-US" sz="1600">
                <a:solidFill>
                  <a:srgbClr val="0D0D0D"/>
                </a:solidFill>
              </a:rPr>
              <a:t>: Ensuring accuracy, completeness, and reliability of data through validation and cleansing processes.</a:t>
            </a: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Master Data Management (MDM)</a:t>
            </a:r>
            <a:r>
              <a:rPr lang="en-US" sz="1600">
                <a:solidFill>
                  <a:srgbClr val="0D0D0D"/>
                </a:solidFill>
              </a:rPr>
              <a:t>: Processes and tools to ensure the consistency and accuracy of key business data across the organization.</a:t>
            </a:r>
            <a:endParaRPr lang="en-US" sz="1600"/>
          </a:p>
          <a:p>
            <a:pPr marL="0" lvl="0" indent="-59055" algn="l" rtl="0">
              <a:spcBef>
                <a:spcPts val="279"/>
              </a:spcBef>
              <a:spcAft>
                <a:spcPts val="0"/>
              </a:spcAft>
              <a:buClr>
                <a:srgbClr val="0D0D0D"/>
              </a:buClr>
              <a:buSzPts val="930"/>
              <a:buFont typeface="Calibri"/>
              <a:buAutoNum type="arabicPeriod"/>
            </a:pPr>
            <a:endParaRPr lang="en-US" sz="1100"/>
          </a:p>
        </p:txBody>
      </p:sp>
      <p:sp>
        <p:nvSpPr>
          <p:cNvPr id="5" name="TextBox 4">
            <a:extLst>
              <a:ext uri="{FF2B5EF4-FFF2-40B4-BE49-F238E27FC236}">
                <a16:creationId xmlns:a16="http://schemas.microsoft.com/office/drawing/2014/main" id="{1272EA6A-F0D5-BC91-E7C9-E468BBF8BB1B}"/>
              </a:ext>
            </a:extLst>
          </p:cNvPr>
          <p:cNvSpPr txBox="1"/>
          <p:nvPr/>
        </p:nvSpPr>
        <p:spPr>
          <a:xfrm>
            <a:off x="4688960" y="1013647"/>
            <a:ext cx="3636334" cy="400110"/>
          </a:xfrm>
          <a:prstGeom prst="rect">
            <a:avLst/>
          </a:prstGeom>
          <a:noFill/>
        </p:spPr>
        <p:txBody>
          <a:bodyPr wrap="square">
            <a:spAutoFit/>
          </a:bodyPr>
          <a:lstStyle/>
          <a:p>
            <a:pPr lvl="1"/>
            <a:r>
              <a:rPr lang="en-US" sz="2000"/>
              <a:t> </a:t>
            </a:r>
          </a:p>
        </p:txBody>
      </p:sp>
      <p:sp>
        <p:nvSpPr>
          <p:cNvPr id="4" name="TextBox 3">
            <a:extLst>
              <a:ext uri="{FF2B5EF4-FFF2-40B4-BE49-F238E27FC236}">
                <a16:creationId xmlns:a16="http://schemas.microsoft.com/office/drawing/2014/main" id="{3A02A586-3DF9-3DD3-3A8D-855BEBA1E80B}"/>
              </a:ext>
            </a:extLst>
          </p:cNvPr>
          <p:cNvSpPr txBox="1"/>
          <p:nvPr/>
        </p:nvSpPr>
        <p:spPr>
          <a:xfrm>
            <a:off x="4763389" y="1495108"/>
            <a:ext cx="3860740" cy="2554545"/>
          </a:xfrm>
          <a:prstGeom prst="rect">
            <a:avLst/>
          </a:prstGeom>
          <a:noFill/>
        </p:spPr>
        <p:txBody>
          <a:bodyPr wrap="square">
            <a:spAutoFit/>
          </a:bodyPr>
          <a:lstStyle/>
          <a:p>
            <a:pPr lvl="1"/>
            <a:r>
              <a:rPr lang="en-US" sz="1600"/>
              <a:t>Governance dictates </a:t>
            </a:r>
            <a:r>
              <a:rPr lang="en-US" sz="1600" b="1"/>
              <a:t>metadata standards</a:t>
            </a:r>
            <a:r>
              <a:rPr lang="en-US" sz="1600"/>
              <a:t> so all data assets are well-described, searchable, and traceable.</a:t>
            </a:r>
          </a:p>
          <a:p>
            <a:pPr lvl="1"/>
            <a:r>
              <a:rPr lang="en-US" sz="1600"/>
              <a:t>Sets </a:t>
            </a:r>
            <a:r>
              <a:rPr lang="en-US" sz="1600" b="1"/>
              <a:t>data quality metrics</a:t>
            </a:r>
            <a:r>
              <a:rPr lang="en-US" sz="1600"/>
              <a:t> and validation processes, ensuring all teams use the same definitions and business rules.</a:t>
            </a:r>
          </a:p>
          <a:p>
            <a:pPr lvl="1"/>
            <a:r>
              <a:rPr lang="en-US" sz="1600"/>
              <a:t>Defines MDM processes so there’s </a:t>
            </a:r>
            <a:r>
              <a:rPr lang="en-US" sz="1600" b="1"/>
              <a:t>one trusted source of truth</a:t>
            </a:r>
            <a:r>
              <a:rPr lang="en-US" sz="1600"/>
              <a:t> for critical data entities (e.g., patients, facilities).</a:t>
            </a:r>
          </a:p>
        </p:txBody>
      </p:sp>
    </p:spTree>
    <p:extLst>
      <p:ext uri="{BB962C8B-B14F-4D97-AF65-F5344CB8AC3E}">
        <p14:creationId xmlns:p14="http://schemas.microsoft.com/office/powerpoint/2010/main" val="237204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49EDD3D2-08AD-D8D7-1BEB-0A1BD49DFFA9}"/>
            </a:ext>
          </a:extLst>
        </p:cNvPr>
        <p:cNvGrpSpPr/>
        <p:nvPr/>
      </p:nvGrpSpPr>
      <p:grpSpPr>
        <a:xfrm>
          <a:off x="0" y="0"/>
          <a:ext cx="0" cy="0"/>
          <a:chOff x="0" y="0"/>
          <a:chExt cx="0" cy="0"/>
        </a:xfrm>
      </p:grpSpPr>
      <p:sp>
        <p:nvSpPr>
          <p:cNvPr id="264" name="Google Shape;264;p16">
            <a:extLst>
              <a:ext uri="{FF2B5EF4-FFF2-40B4-BE49-F238E27FC236}">
                <a16:creationId xmlns:a16="http://schemas.microsoft.com/office/drawing/2014/main" id="{16995AAF-78FF-5557-281E-1CF447B32D9D}"/>
              </a:ext>
            </a:extLst>
          </p:cNvPr>
          <p:cNvSpPr txBox="1">
            <a:spLocks noGrp="1"/>
          </p:cNvSpPr>
          <p:nvPr>
            <p:ph type="title" idx="4294967295"/>
          </p:nvPr>
        </p:nvSpPr>
        <p:spPr>
          <a:xfrm>
            <a:off x="239602" y="308827"/>
            <a:ext cx="7562850" cy="904875"/>
          </a:xfrm>
          <a:prstGeom prst="rect">
            <a:avLst/>
          </a:prstGeom>
          <a:noFill/>
          <a:ln>
            <a:noFill/>
          </a:ln>
        </p:spPr>
        <p:txBody>
          <a:bodyPr spcFirstLastPara="1" wrap="square" lIns="91425" tIns="45700" rIns="91425" bIns="45700" anchor="ctr" anchorCtr="0">
            <a:noAutofit/>
          </a:bodyPr>
          <a:lstStyle/>
          <a:p>
            <a:r>
              <a:rPr lang="en-US" dirty="0">
                <a:latin typeface="Arial"/>
                <a:cs typeface="Arial"/>
              </a:rPr>
              <a:t>Where Data Governance Fits – </a:t>
            </a:r>
            <a:r>
              <a:rPr lang="en-US" dirty="0">
                <a:solidFill>
                  <a:srgbClr val="0D0D0D"/>
                </a:solidFill>
                <a:latin typeface="Arial"/>
                <a:cs typeface="Arial"/>
              </a:rPr>
              <a:t>Analytics and Business Intelligence (BI)</a:t>
            </a:r>
            <a:endParaRPr dirty="0">
              <a:latin typeface="Arial"/>
              <a:cs typeface="Arial"/>
            </a:endParaRPr>
          </a:p>
        </p:txBody>
      </p:sp>
      <p:sp>
        <p:nvSpPr>
          <p:cNvPr id="3" name="TextBox 2">
            <a:extLst>
              <a:ext uri="{FF2B5EF4-FFF2-40B4-BE49-F238E27FC236}">
                <a16:creationId xmlns:a16="http://schemas.microsoft.com/office/drawing/2014/main" id="{9D68E5CB-A629-EE4B-EFF1-B5AF1BC4E8EC}"/>
              </a:ext>
            </a:extLst>
          </p:cNvPr>
          <p:cNvSpPr txBox="1"/>
          <p:nvPr/>
        </p:nvSpPr>
        <p:spPr>
          <a:xfrm>
            <a:off x="134557" y="1359880"/>
            <a:ext cx="4082902" cy="2423740"/>
          </a:xfrm>
          <a:prstGeom prst="rect">
            <a:avLst/>
          </a:prstGeom>
          <a:noFill/>
        </p:spPr>
        <p:txBody>
          <a:bodyPr wrap="square" lIns="91440" tIns="45720" rIns="91440" bIns="45720" anchor="t">
            <a:spAutoFit/>
          </a:bodyPr>
          <a:lstStyle/>
          <a:p>
            <a:pPr lvl="0">
              <a:spcBef>
                <a:spcPts val="279"/>
              </a:spcBef>
              <a:buClr>
                <a:srgbClr val="0D0D0D"/>
              </a:buClr>
              <a:buSzPts val="930"/>
            </a:pP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Data Analytics</a:t>
            </a:r>
            <a:r>
              <a:rPr lang="en-US" sz="1600">
                <a:solidFill>
                  <a:srgbClr val="0D0D0D"/>
                </a:solidFill>
              </a:rPr>
              <a:t>: Tools for statistical analysis, machine learning, and predictive modeling.</a:t>
            </a: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Business Intelligence (BI)</a:t>
            </a:r>
            <a:r>
              <a:rPr lang="en-US" sz="1600">
                <a:solidFill>
                  <a:srgbClr val="0D0D0D"/>
                </a:solidFill>
              </a:rPr>
              <a:t>: Dashboards, reporting tools, and visualization platforms to help end-users interpret data.</a:t>
            </a:r>
            <a:endParaRPr lang="en-US" sz="1600"/>
          </a:p>
          <a:p>
            <a:pPr marL="0" lvl="0" indent="-59055" algn="l" rtl="0">
              <a:spcBef>
                <a:spcPts val="279"/>
              </a:spcBef>
              <a:spcAft>
                <a:spcPts val="0"/>
              </a:spcAft>
              <a:buClr>
                <a:srgbClr val="0D0D0D"/>
              </a:buClr>
              <a:buSzPts val="930"/>
              <a:buFont typeface="Calibri"/>
              <a:buAutoNum type="arabicPeriod"/>
            </a:pPr>
            <a:endParaRPr lang="en-US" sz="1600"/>
          </a:p>
        </p:txBody>
      </p:sp>
      <p:sp>
        <p:nvSpPr>
          <p:cNvPr id="5" name="TextBox 4">
            <a:extLst>
              <a:ext uri="{FF2B5EF4-FFF2-40B4-BE49-F238E27FC236}">
                <a16:creationId xmlns:a16="http://schemas.microsoft.com/office/drawing/2014/main" id="{68571B56-A1EE-7493-D441-848739061936}"/>
              </a:ext>
            </a:extLst>
          </p:cNvPr>
          <p:cNvSpPr txBox="1"/>
          <p:nvPr/>
        </p:nvSpPr>
        <p:spPr>
          <a:xfrm>
            <a:off x="4688960" y="1013647"/>
            <a:ext cx="3636334" cy="400110"/>
          </a:xfrm>
          <a:prstGeom prst="rect">
            <a:avLst/>
          </a:prstGeom>
          <a:noFill/>
        </p:spPr>
        <p:txBody>
          <a:bodyPr wrap="square">
            <a:spAutoFit/>
          </a:bodyPr>
          <a:lstStyle/>
          <a:p>
            <a:pPr lvl="1"/>
            <a:r>
              <a:rPr lang="en-US" sz="2000"/>
              <a:t> </a:t>
            </a:r>
          </a:p>
        </p:txBody>
      </p:sp>
      <p:sp>
        <p:nvSpPr>
          <p:cNvPr id="4" name="TextBox 3">
            <a:extLst>
              <a:ext uri="{FF2B5EF4-FFF2-40B4-BE49-F238E27FC236}">
                <a16:creationId xmlns:a16="http://schemas.microsoft.com/office/drawing/2014/main" id="{69E278AC-D29A-F64E-68E5-E2FF841B5BFA}"/>
              </a:ext>
            </a:extLst>
          </p:cNvPr>
          <p:cNvSpPr txBox="1"/>
          <p:nvPr/>
        </p:nvSpPr>
        <p:spPr>
          <a:xfrm>
            <a:off x="4887423" y="1544530"/>
            <a:ext cx="3653405" cy="2585323"/>
          </a:xfrm>
          <a:prstGeom prst="rect">
            <a:avLst/>
          </a:prstGeom>
          <a:noFill/>
        </p:spPr>
        <p:txBody>
          <a:bodyPr wrap="square">
            <a:spAutoFit/>
          </a:bodyPr>
          <a:lstStyle/>
          <a:p>
            <a:pPr lvl="1"/>
            <a:r>
              <a:rPr lang="en-US" sz="1800"/>
              <a:t>Governance ensures that analytical outputs are based on </a:t>
            </a:r>
            <a:r>
              <a:rPr lang="en-US" sz="1800" b="1"/>
              <a:t>trusted, approved datasets</a:t>
            </a:r>
            <a:r>
              <a:rPr lang="en-US" sz="1800"/>
              <a:t> and that sensitive data is anonymized or aggregated where required.</a:t>
            </a:r>
          </a:p>
          <a:p>
            <a:pPr lvl="1"/>
            <a:r>
              <a:rPr lang="en-US" sz="1800"/>
              <a:t>Sets </a:t>
            </a:r>
            <a:r>
              <a:rPr lang="en-US" sz="1800" b="1"/>
              <a:t>usage guidelines</a:t>
            </a:r>
            <a:r>
              <a:rPr lang="en-US" sz="1800"/>
              <a:t> for dashboards and reports to prevent misuse or misinterpretation of data.</a:t>
            </a:r>
          </a:p>
        </p:txBody>
      </p:sp>
    </p:spTree>
    <p:extLst>
      <p:ext uri="{BB962C8B-B14F-4D97-AF65-F5344CB8AC3E}">
        <p14:creationId xmlns:p14="http://schemas.microsoft.com/office/powerpoint/2010/main" val="96508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068498F8-1C07-4B46-24B1-82BCE5754058}"/>
            </a:ext>
          </a:extLst>
        </p:cNvPr>
        <p:cNvGrpSpPr/>
        <p:nvPr/>
      </p:nvGrpSpPr>
      <p:grpSpPr>
        <a:xfrm>
          <a:off x="0" y="0"/>
          <a:ext cx="0" cy="0"/>
          <a:chOff x="0" y="0"/>
          <a:chExt cx="0" cy="0"/>
        </a:xfrm>
      </p:grpSpPr>
      <p:sp>
        <p:nvSpPr>
          <p:cNvPr id="264" name="Google Shape;264;p16">
            <a:extLst>
              <a:ext uri="{FF2B5EF4-FFF2-40B4-BE49-F238E27FC236}">
                <a16:creationId xmlns:a16="http://schemas.microsoft.com/office/drawing/2014/main" id="{ED7FC2B0-9979-9670-077C-BDEFD615D1DA}"/>
              </a:ext>
            </a:extLst>
          </p:cNvPr>
          <p:cNvSpPr txBox="1">
            <a:spLocks noGrp="1"/>
          </p:cNvSpPr>
          <p:nvPr>
            <p:ph type="title" idx="4294967295"/>
          </p:nvPr>
        </p:nvSpPr>
        <p:spPr>
          <a:xfrm>
            <a:off x="303170" y="288220"/>
            <a:ext cx="7478713" cy="1125537"/>
          </a:xfrm>
          <a:prstGeom prst="rect">
            <a:avLst/>
          </a:prstGeom>
          <a:noFill/>
          <a:ln>
            <a:noFill/>
          </a:ln>
        </p:spPr>
        <p:txBody>
          <a:bodyPr spcFirstLastPara="1" wrap="square" lIns="91425" tIns="45700" rIns="91425" bIns="45700" anchor="ctr" anchorCtr="0">
            <a:noAutofit/>
          </a:bodyPr>
          <a:lstStyle/>
          <a:p>
            <a:pPr lvl="0"/>
            <a:r>
              <a:rPr lang="en-US" dirty="0">
                <a:latin typeface="Arial"/>
                <a:cs typeface="Arial"/>
              </a:rPr>
              <a:t>Where Data Governance Fits – </a:t>
            </a:r>
            <a:r>
              <a:rPr lang="en-US" dirty="0">
                <a:solidFill>
                  <a:srgbClr val="0D0D0D"/>
                </a:solidFill>
                <a:latin typeface="Arial"/>
                <a:cs typeface="Arial"/>
              </a:rPr>
              <a:t>Data Sharing and Collaboration</a:t>
            </a:r>
            <a:endParaRPr dirty="0">
              <a:latin typeface="Arial"/>
              <a:cs typeface="Arial"/>
            </a:endParaRPr>
          </a:p>
        </p:txBody>
      </p:sp>
      <p:sp>
        <p:nvSpPr>
          <p:cNvPr id="3" name="TextBox 2">
            <a:extLst>
              <a:ext uri="{FF2B5EF4-FFF2-40B4-BE49-F238E27FC236}">
                <a16:creationId xmlns:a16="http://schemas.microsoft.com/office/drawing/2014/main" id="{FD6C6053-9CF9-7EA8-2F07-E3775B950EF8}"/>
              </a:ext>
            </a:extLst>
          </p:cNvPr>
          <p:cNvSpPr txBox="1"/>
          <p:nvPr/>
        </p:nvSpPr>
        <p:spPr>
          <a:xfrm>
            <a:off x="74428" y="1359880"/>
            <a:ext cx="4380613" cy="2423740"/>
          </a:xfrm>
          <a:prstGeom prst="rect">
            <a:avLst/>
          </a:prstGeom>
          <a:noFill/>
        </p:spPr>
        <p:txBody>
          <a:bodyPr wrap="square" lIns="91440" tIns="45720" rIns="91440" bIns="45720" anchor="t">
            <a:spAutoFit/>
          </a:bodyPr>
          <a:lstStyle/>
          <a:p>
            <a:pPr lvl="0">
              <a:spcBef>
                <a:spcPts val="279"/>
              </a:spcBef>
              <a:buClr>
                <a:srgbClr val="0D0D0D"/>
              </a:buClr>
              <a:buSzPts val="930"/>
            </a:pP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APIs and Data Feeds</a:t>
            </a:r>
            <a:r>
              <a:rPr lang="en-US" sz="1600">
                <a:solidFill>
                  <a:srgbClr val="0D0D0D"/>
                </a:solidFill>
              </a:rPr>
              <a:t>: Facilitating data sharing between systems and organizations.</a:t>
            </a:r>
            <a:endParaRPr lang="en-US" sz="1600"/>
          </a:p>
          <a:p>
            <a:pPr marL="742950" lvl="1" indent="-285750">
              <a:spcBef>
                <a:spcPts val="279"/>
              </a:spcBef>
              <a:buClr>
                <a:srgbClr val="0D0D0D"/>
              </a:buClr>
              <a:buSzPts val="930"/>
              <a:buFont typeface="Calibri"/>
              <a:buAutoNum type="arabicPeriod"/>
            </a:pPr>
            <a:r>
              <a:rPr lang="en-US" sz="1600" b="1">
                <a:solidFill>
                  <a:srgbClr val="0D0D0D"/>
                </a:solidFill>
              </a:rPr>
              <a:t>Collaboration Tools</a:t>
            </a:r>
            <a:r>
              <a:rPr lang="en-US" sz="1600">
                <a:solidFill>
                  <a:srgbClr val="0D0D0D"/>
                </a:solidFill>
              </a:rPr>
              <a:t>: Enabling multiple users to work together on data projects, share insights, and collaborate on data analysis.</a:t>
            </a:r>
            <a:endParaRPr lang="en-US" sz="1600"/>
          </a:p>
          <a:p>
            <a:pPr marL="0" lvl="0" indent="-59055" algn="l" rtl="0">
              <a:spcBef>
                <a:spcPts val="279"/>
              </a:spcBef>
              <a:spcAft>
                <a:spcPts val="0"/>
              </a:spcAft>
              <a:buClr>
                <a:srgbClr val="0D0D0D"/>
              </a:buClr>
              <a:buSzPts val="930"/>
              <a:buFont typeface="Calibri"/>
              <a:buAutoNum type="arabicPeriod"/>
            </a:pPr>
            <a:endParaRPr lang="en-US" sz="1600"/>
          </a:p>
        </p:txBody>
      </p:sp>
      <p:sp>
        <p:nvSpPr>
          <p:cNvPr id="5" name="TextBox 4">
            <a:extLst>
              <a:ext uri="{FF2B5EF4-FFF2-40B4-BE49-F238E27FC236}">
                <a16:creationId xmlns:a16="http://schemas.microsoft.com/office/drawing/2014/main" id="{D334895D-9F5C-7077-056A-53D7CADAF363}"/>
              </a:ext>
            </a:extLst>
          </p:cNvPr>
          <p:cNvSpPr txBox="1"/>
          <p:nvPr/>
        </p:nvSpPr>
        <p:spPr>
          <a:xfrm>
            <a:off x="4688960" y="1013647"/>
            <a:ext cx="3636334" cy="400110"/>
          </a:xfrm>
          <a:prstGeom prst="rect">
            <a:avLst/>
          </a:prstGeom>
          <a:noFill/>
        </p:spPr>
        <p:txBody>
          <a:bodyPr wrap="square">
            <a:spAutoFit/>
          </a:bodyPr>
          <a:lstStyle/>
          <a:p>
            <a:pPr lvl="1"/>
            <a:r>
              <a:rPr lang="en-US" sz="2000"/>
              <a:t> </a:t>
            </a:r>
          </a:p>
        </p:txBody>
      </p:sp>
      <p:sp>
        <p:nvSpPr>
          <p:cNvPr id="4" name="TextBox 3">
            <a:extLst>
              <a:ext uri="{FF2B5EF4-FFF2-40B4-BE49-F238E27FC236}">
                <a16:creationId xmlns:a16="http://schemas.microsoft.com/office/drawing/2014/main" id="{ED077FA6-AB9C-B8B4-AA26-768D06654D67}"/>
              </a:ext>
            </a:extLst>
          </p:cNvPr>
          <p:cNvSpPr txBox="1"/>
          <p:nvPr/>
        </p:nvSpPr>
        <p:spPr>
          <a:xfrm>
            <a:off x="4778710" y="1501296"/>
            <a:ext cx="3860740" cy="2862322"/>
          </a:xfrm>
          <a:prstGeom prst="rect">
            <a:avLst/>
          </a:prstGeom>
          <a:noFill/>
        </p:spPr>
        <p:txBody>
          <a:bodyPr wrap="square">
            <a:spAutoFit/>
          </a:bodyPr>
          <a:lstStyle/>
          <a:p>
            <a:pPr lvl="1"/>
            <a:r>
              <a:rPr lang="en-US" sz="2000"/>
              <a:t>Governance defines </a:t>
            </a:r>
            <a:r>
              <a:rPr lang="en-US" sz="2000" b="1"/>
              <a:t>data sharing agreements</a:t>
            </a:r>
            <a:r>
              <a:rPr lang="en-US" sz="2000"/>
              <a:t>, licensing terms, and consent requirements before data leaves the organization.</a:t>
            </a:r>
          </a:p>
          <a:p>
            <a:pPr lvl="1"/>
            <a:r>
              <a:rPr lang="en-US" sz="2000"/>
              <a:t>Sets interoperability standards for APIs </a:t>
            </a:r>
            <a:r>
              <a:rPr lang="en-US" sz="1800"/>
              <a:t>and</a:t>
            </a:r>
            <a:r>
              <a:rPr lang="en-US" sz="2000"/>
              <a:t> controls how external partners can use shared data.</a:t>
            </a:r>
          </a:p>
        </p:txBody>
      </p:sp>
    </p:spTree>
    <p:extLst>
      <p:ext uri="{BB962C8B-B14F-4D97-AF65-F5344CB8AC3E}">
        <p14:creationId xmlns:p14="http://schemas.microsoft.com/office/powerpoint/2010/main" val="285709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title" idx="4294967295"/>
          </p:nvPr>
        </p:nvSpPr>
        <p:spPr>
          <a:xfrm>
            <a:off x="0" y="46038"/>
            <a:ext cx="7478713" cy="11255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cs typeface="Arial"/>
              </a:rPr>
              <a:t>Challenges Encountered</a:t>
            </a:r>
            <a:endParaRPr>
              <a:latin typeface="Arial"/>
              <a:cs typeface="Arial"/>
            </a:endParaRPr>
          </a:p>
        </p:txBody>
      </p:sp>
      <p:grpSp>
        <p:nvGrpSpPr>
          <p:cNvPr id="300" name="Google Shape;300;p17"/>
          <p:cNvGrpSpPr/>
          <p:nvPr/>
        </p:nvGrpSpPr>
        <p:grpSpPr>
          <a:xfrm>
            <a:off x="912195" y="1171639"/>
            <a:ext cx="7245125" cy="3621235"/>
            <a:chOff x="951313" y="1365614"/>
            <a:chExt cx="7245125" cy="3621235"/>
          </a:xfrm>
        </p:grpSpPr>
        <p:grpSp>
          <p:nvGrpSpPr>
            <p:cNvPr id="301" name="Google Shape;301;p17"/>
            <p:cNvGrpSpPr/>
            <p:nvPr/>
          </p:nvGrpSpPr>
          <p:grpSpPr>
            <a:xfrm>
              <a:off x="3854682" y="2286956"/>
              <a:ext cx="1443170" cy="1475234"/>
              <a:chOff x="3854682" y="2450242"/>
              <a:chExt cx="1443170" cy="1475234"/>
            </a:xfrm>
          </p:grpSpPr>
          <p:grpSp>
            <p:nvGrpSpPr>
              <p:cNvPr id="302" name="Google Shape;302;p17"/>
              <p:cNvGrpSpPr/>
              <p:nvPr/>
            </p:nvGrpSpPr>
            <p:grpSpPr>
              <a:xfrm rot="5400000" flipH="1">
                <a:off x="4244685" y="2871270"/>
                <a:ext cx="1472669" cy="633667"/>
                <a:chOff x="5005702" y="3444355"/>
                <a:chExt cx="1282478" cy="582736"/>
              </a:xfrm>
            </p:grpSpPr>
            <p:sp>
              <p:nvSpPr>
                <p:cNvPr id="303" name="Google Shape;303;p17"/>
                <p:cNvSpPr/>
                <p:nvPr/>
              </p:nvSpPr>
              <p:spPr>
                <a:xfrm>
                  <a:off x="5005702" y="3721092"/>
                  <a:ext cx="305999" cy="305999"/>
                </a:xfrm>
                <a:custGeom>
                  <a:avLst/>
                  <a:gdLst/>
                  <a:ahLst/>
                  <a:cxnLst/>
                  <a:rect l="l" t="t" r="r" b="b"/>
                  <a:pathLst>
                    <a:path w="12910" h="12910" extrusionOk="0">
                      <a:moveTo>
                        <a:pt x="12276" y="1"/>
                      </a:moveTo>
                      <a:cubicBezTo>
                        <a:pt x="5504" y="1"/>
                        <a:pt x="0" y="5505"/>
                        <a:pt x="0" y="12310"/>
                      </a:cubicBezTo>
                      <a:cubicBezTo>
                        <a:pt x="0" y="12643"/>
                        <a:pt x="267" y="12910"/>
                        <a:pt x="601" y="12910"/>
                      </a:cubicBezTo>
                      <a:cubicBezTo>
                        <a:pt x="968" y="12910"/>
                        <a:pt x="1235" y="12643"/>
                        <a:pt x="1235" y="12310"/>
                      </a:cubicBezTo>
                      <a:cubicBezTo>
                        <a:pt x="1235" y="6205"/>
                        <a:pt x="6205" y="1235"/>
                        <a:pt x="12276" y="1235"/>
                      </a:cubicBezTo>
                      <a:cubicBezTo>
                        <a:pt x="12643" y="1235"/>
                        <a:pt x="12910" y="968"/>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04" name="Google Shape;304;p17"/>
                <p:cNvSpPr/>
                <p:nvPr/>
              </p:nvSpPr>
              <p:spPr>
                <a:xfrm>
                  <a:off x="5982181" y="3444355"/>
                  <a:ext cx="305999" cy="305999"/>
                </a:xfrm>
                <a:custGeom>
                  <a:avLst/>
                  <a:gdLst/>
                  <a:ahLst/>
                  <a:cxnLst/>
                  <a:rect l="l" t="t" r="r" b="b"/>
                  <a:pathLst>
                    <a:path w="12910" h="12910" extrusionOk="0">
                      <a:moveTo>
                        <a:pt x="12276" y="1"/>
                      </a:moveTo>
                      <a:cubicBezTo>
                        <a:pt x="11942" y="1"/>
                        <a:pt x="11675" y="268"/>
                        <a:pt x="11675" y="634"/>
                      </a:cubicBezTo>
                      <a:cubicBezTo>
                        <a:pt x="11675" y="6705"/>
                        <a:pt x="6705" y="11676"/>
                        <a:pt x="601" y="11676"/>
                      </a:cubicBezTo>
                      <a:cubicBezTo>
                        <a:pt x="267" y="11676"/>
                        <a:pt x="0" y="11943"/>
                        <a:pt x="0" y="12309"/>
                      </a:cubicBezTo>
                      <a:cubicBezTo>
                        <a:pt x="0" y="12643"/>
                        <a:pt x="267" y="12910"/>
                        <a:pt x="601" y="12910"/>
                      </a:cubicBezTo>
                      <a:cubicBezTo>
                        <a:pt x="7406" y="12910"/>
                        <a:pt x="12910" y="7406"/>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05" name="Google Shape;305;p17"/>
                <p:cNvSpPr/>
                <p:nvPr/>
              </p:nvSpPr>
              <p:spPr>
                <a:xfrm>
                  <a:off x="5254752" y="3721092"/>
                  <a:ext cx="756679" cy="29273"/>
                </a:xfrm>
                <a:custGeom>
                  <a:avLst/>
                  <a:gdLst/>
                  <a:ahLst/>
                  <a:cxnLst/>
                  <a:rect l="l" t="t" r="r" b="b"/>
                  <a:pathLst>
                    <a:path w="31924" h="1235" extrusionOk="0">
                      <a:moveTo>
                        <a:pt x="635" y="1"/>
                      </a:moveTo>
                      <a:cubicBezTo>
                        <a:pt x="268" y="1"/>
                        <a:pt x="1" y="268"/>
                        <a:pt x="1" y="634"/>
                      </a:cubicBezTo>
                      <a:cubicBezTo>
                        <a:pt x="1" y="968"/>
                        <a:pt x="268" y="1235"/>
                        <a:pt x="635" y="1235"/>
                      </a:cubicBezTo>
                      <a:lnTo>
                        <a:pt x="31290" y="1235"/>
                      </a:lnTo>
                      <a:cubicBezTo>
                        <a:pt x="31657" y="1235"/>
                        <a:pt x="31924" y="968"/>
                        <a:pt x="31924" y="634"/>
                      </a:cubicBezTo>
                      <a:cubicBezTo>
                        <a:pt x="31924" y="268"/>
                        <a:pt x="31657" y="1"/>
                        <a:pt x="31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grpSp>
            <p:nvGrpSpPr>
              <p:cNvPr id="306" name="Google Shape;306;p17"/>
              <p:cNvGrpSpPr/>
              <p:nvPr/>
            </p:nvGrpSpPr>
            <p:grpSpPr>
              <a:xfrm rot="5400000">
                <a:off x="3433899" y="2871025"/>
                <a:ext cx="1475234" cy="633667"/>
                <a:chOff x="5005702" y="3444355"/>
                <a:chExt cx="1282478" cy="582736"/>
              </a:xfrm>
            </p:grpSpPr>
            <p:sp>
              <p:nvSpPr>
                <p:cNvPr id="307" name="Google Shape;307;p17"/>
                <p:cNvSpPr/>
                <p:nvPr/>
              </p:nvSpPr>
              <p:spPr>
                <a:xfrm>
                  <a:off x="5005702" y="3721092"/>
                  <a:ext cx="305999" cy="305999"/>
                </a:xfrm>
                <a:custGeom>
                  <a:avLst/>
                  <a:gdLst/>
                  <a:ahLst/>
                  <a:cxnLst/>
                  <a:rect l="l" t="t" r="r" b="b"/>
                  <a:pathLst>
                    <a:path w="12910" h="12910" extrusionOk="0">
                      <a:moveTo>
                        <a:pt x="12276" y="1"/>
                      </a:moveTo>
                      <a:cubicBezTo>
                        <a:pt x="5504" y="1"/>
                        <a:pt x="0" y="5505"/>
                        <a:pt x="0" y="12310"/>
                      </a:cubicBezTo>
                      <a:cubicBezTo>
                        <a:pt x="0" y="12643"/>
                        <a:pt x="267" y="12910"/>
                        <a:pt x="601" y="12910"/>
                      </a:cubicBezTo>
                      <a:cubicBezTo>
                        <a:pt x="968" y="12910"/>
                        <a:pt x="1235" y="12643"/>
                        <a:pt x="1235" y="12310"/>
                      </a:cubicBezTo>
                      <a:cubicBezTo>
                        <a:pt x="1235" y="6205"/>
                        <a:pt x="6205" y="1235"/>
                        <a:pt x="12276" y="1235"/>
                      </a:cubicBezTo>
                      <a:cubicBezTo>
                        <a:pt x="12643" y="1235"/>
                        <a:pt x="12910" y="968"/>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08" name="Google Shape;308;p17"/>
                <p:cNvSpPr/>
                <p:nvPr/>
              </p:nvSpPr>
              <p:spPr>
                <a:xfrm>
                  <a:off x="5982181" y="3444355"/>
                  <a:ext cx="305999" cy="305999"/>
                </a:xfrm>
                <a:custGeom>
                  <a:avLst/>
                  <a:gdLst/>
                  <a:ahLst/>
                  <a:cxnLst/>
                  <a:rect l="l" t="t" r="r" b="b"/>
                  <a:pathLst>
                    <a:path w="12910" h="12910" extrusionOk="0">
                      <a:moveTo>
                        <a:pt x="12276" y="1"/>
                      </a:moveTo>
                      <a:cubicBezTo>
                        <a:pt x="11942" y="1"/>
                        <a:pt x="11675" y="268"/>
                        <a:pt x="11675" y="634"/>
                      </a:cubicBezTo>
                      <a:cubicBezTo>
                        <a:pt x="11675" y="6705"/>
                        <a:pt x="6705" y="11676"/>
                        <a:pt x="601" y="11676"/>
                      </a:cubicBezTo>
                      <a:cubicBezTo>
                        <a:pt x="267" y="11676"/>
                        <a:pt x="0" y="11943"/>
                        <a:pt x="0" y="12309"/>
                      </a:cubicBezTo>
                      <a:cubicBezTo>
                        <a:pt x="0" y="12643"/>
                        <a:pt x="267" y="12910"/>
                        <a:pt x="601" y="12910"/>
                      </a:cubicBezTo>
                      <a:cubicBezTo>
                        <a:pt x="7406" y="12910"/>
                        <a:pt x="12910" y="7406"/>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09" name="Google Shape;309;p17"/>
                <p:cNvSpPr/>
                <p:nvPr/>
              </p:nvSpPr>
              <p:spPr>
                <a:xfrm>
                  <a:off x="5254752" y="3721092"/>
                  <a:ext cx="756679" cy="29273"/>
                </a:xfrm>
                <a:custGeom>
                  <a:avLst/>
                  <a:gdLst/>
                  <a:ahLst/>
                  <a:cxnLst/>
                  <a:rect l="l" t="t" r="r" b="b"/>
                  <a:pathLst>
                    <a:path w="31924" h="1235" extrusionOk="0">
                      <a:moveTo>
                        <a:pt x="635" y="1"/>
                      </a:moveTo>
                      <a:cubicBezTo>
                        <a:pt x="268" y="1"/>
                        <a:pt x="1" y="268"/>
                        <a:pt x="1" y="634"/>
                      </a:cubicBezTo>
                      <a:cubicBezTo>
                        <a:pt x="1" y="968"/>
                        <a:pt x="268" y="1235"/>
                        <a:pt x="635" y="1235"/>
                      </a:cubicBezTo>
                      <a:lnTo>
                        <a:pt x="31290" y="1235"/>
                      </a:lnTo>
                      <a:cubicBezTo>
                        <a:pt x="31657" y="1235"/>
                        <a:pt x="31924" y="968"/>
                        <a:pt x="31924" y="634"/>
                      </a:cubicBezTo>
                      <a:cubicBezTo>
                        <a:pt x="31924" y="268"/>
                        <a:pt x="31657" y="1"/>
                        <a:pt x="31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grpSp>
        <p:grpSp>
          <p:nvGrpSpPr>
            <p:cNvPr id="310" name="Google Shape;310;p17"/>
            <p:cNvGrpSpPr/>
            <p:nvPr/>
          </p:nvGrpSpPr>
          <p:grpSpPr>
            <a:xfrm flipH="1">
              <a:off x="3071158" y="3433356"/>
              <a:ext cx="1072536" cy="582736"/>
              <a:chOff x="5005702" y="3444355"/>
              <a:chExt cx="1282478" cy="582736"/>
            </a:xfrm>
          </p:grpSpPr>
          <p:sp>
            <p:nvSpPr>
              <p:cNvPr id="311" name="Google Shape;311;p17"/>
              <p:cNvSpPr/>
              <p:nvPr/>
            </p:nvSpPr>
            <p:spPr>
              <a:xfrm>
                <a:off x="5005702" y="3721092"/>
                <a:ext cx="305999" cy="305999"/>
              </a:xfrm>
              <a:custGeom>
                <a:avLst/>
                <a:gdLst/>
                <a:ahLst/>
                <a:cxnLst/>
                <a:rect l="l" t="t" r="r" b="b"/>
                <a:pathLst>
                  <a:path w="12910" h="12910" extrusionOk="0">
                    <a:moveTo>
                      <a:pt x="12276" y="1"/>
                    </a:moveTo>
                    <a:cubicBezTo>
                      <a:pt x="5504" y="1"/>
                      <a:pt x="0" y="5505"/>
                      <a:pt x="0" y="12310"/>
                    </a:cubicBezTo>
                    <a:cubicBezTo>
                      <a:pt x="0" y="12643"/>
                      <a:pt x="267" y="12910"/>
                      <a:pt x="601" y="12910"/>
                    </a:cubicBezTo>
                    <a:cubicBezTo>
                      <a:pt x="968" y="12910"/>
                      <a:pt x="1235" y="12643"/>
                      <a:pt x="1235" y="12310"/>
                    </a:cubicBezTo>
                    <a:cubicBezTo>
                      <a:pt x="1235" y="6205"/>
                      <a:pt x="6205" y="1235"/>
                      <a:pt x="12276" y="1235"/>
                    </a:cubicBezTo>
                    <a:cubicBezTo>
                      <a:pt x="12643" y="1235"/>
                      <a:pt x="12910" y="968"/>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2" name="Google Shape;312;p17"/>
              <p:cNvSpPr/>
              <p:nvPr/>
            </p:nvSpPr>
            <p:spPr>
              <a:xfrm>
                <a:off x="5982181" y="3444355"/>
                <a:ext cx="305999" cy="305999"/>
              </a:xfrm>
              <a:custGeom>
                <a:avLst/>
                <a:gdLst/>
                <a:ahLst/>
                <a:cxnLst/>
                <a:rect l="l" t="t" r="r" b="b"/>
                <a:pathLst>
                  <a:path w="12910" h="12910" extrusionOk="0">
                    <a:moveTo>
                      <a:pt x="12276" y="1"/>
                    </a:moveTo>
                    <a:cubicBezTo>
                      <a:pt x="11942" y="1"/>
                      <a:pt x="11675" y="268"/>
                      <a:pt x="11675" y="634"/>
                    </a:cubicBezTo>
                    <a:cubicBezTo>
                      <a:pt x="11675" y="6705"/>
                      <a:pt x="6705" y="11676"/>
                      <a:pt x="601" y="11676"/>
                    </a:cubicBezTo>
                    <a:cubicBezTo>
                      <a:pt x="267" y="11676"/>
                      <a:pt x="0" y="11943"/>
                      <a:pt x="0" y="12309"/>
                    </a:cubicBezTo>
                    <a:cubicBezTo>
                      <a:pt x="0" y="12643"/>
                      <a:pt x="267" y="12910"/>
                      <a:pt x="601" y="12910"/>
                    </a:cubicBezTo>
                    <a:cubicBezTo>
                      <a:pt x="7406" y="12910"/>
                      <a:pt x="12910" y="7406"/>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3" name="Google Shape;313;p17"/>
              <p:cNvSpPr/>
              <p:nvPr/>
            </p:nvSpPr>
            <p:spPr>
              <a:xfrm>
                <a:off x="5254752" y="3721092"/>
                <a:ext cx="756679" cy="29273"/>
              </a:xfrm>
              <a:custGeom>
                <a:avLst/>
                <a:gdLst/>
                <a:ahLst/>
                <a:cxnLst/>
                <a:rect l="l" t="t" r="r" b="b"/>
                <a:pathLst>
                  <a:path w="31924" h="1235" extrusionOk="0">
                    <a:moveTo>
                      <a:pt x="635" y="1"/>
                    </a:moveTo>
                    <a:cubicBezTo>
                      <a:pt x="268" y="1"/>
                      <a:pt x="1" y="268"/>
                      <a:pt x="1" y="634"/>
                    </a:cubicBezTo>
                    <a:cubicBezTo>
                      <a:pt x="1" y="968"/>
                      <a:pt x="268" y="1235"/>
                      <a:pt x="635" y="1235"/>
                    </a:cubicBezTo>
                    <a:lnTo>
                      <a:pt x="31290" y="1235"/>
                    </a:lnTo>
                    <a:cubicBezTo>
                      <a:pt x="31657" y="1235"/>
                      <a:pt x="31924" y="968"/>
                      <a:pt x="31924" y="634"/>
                    </a:cubicBezTo>
                    <a:cubicBezTo>
                      <a:pt x="31924" y="268"/>
                      <a:pt x="31657" y="1"/>
                      <a:pt x="31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grpSp>
          <p:nvGrpSpPr>
            <p:cNvPr id="314" name="Google Shape;314;p17"/>
            <p:cNvGrpSpPr/>
            <p:nvPr/>
          </p:nvGrpSpPr>
          <p:grpSpPr>
            <a:xfrm>
              <a:off x="4997925" y="3433356"/>
              <a:ext cx="1074460" cy="582736"/>
              <a:chOff x="5005702" y="3444355"/>
              <a:chExt cx="1282478" cy="582736"/>
            </a:xfrm>
          </p:grpSpPr>
          <p:sp>
            <p:nvSpPr>
              <p:cNvPr id="315" name="Google Shape;315;p17"/>
              <p:cNvSpPr/>
              <p:nvPr/>
            </p:nvSpPr>
            <p:spPr>
              <a:xfrm>
                <a:off x="5005702" y="3721092"/>
                <a:ext cx="305999" cy="305999"/>
              </a:xfrm>
              <a:custGeom>
                <a:avLst/>
                <a:gdLst/>
                <a:ahLst/>
                <a:cxnLst/>
                <a:rect l="l" t="t" r="r" b="b"/>
                <a:pathLst>
                  <a:path w="12910" h="12910" extrusionOk="0">
                    <a:moveTo>
                      <a:pt x="12276" y="1"/>
                    </a:moveTo>
                    <a:cubicBezTo>
                      <a:pt x="5504" y="1"/>
                      <a:pt x="0" y="5505"/>
                      <a:pt x="0" y="12310"/>
                    </a:cubicBezTo>
                    <a:cubicBezTo>
                      <a:pt x="0" y="12643"/>
                      <a:pt x="267" y="12910"/>
                      <a:pt x="601" y="12910"/>
                    </a:cubicBezTo>
                    <a:cubicBezTo>
                      <a:pt x="968" y="12910"/>
                      <a:pt x="1235" y="12643"/>
                      <a:pt x="1235" y="12310"/>
                    </a:cubicBezTo>
                    <a:cubicBezTo>
                      <a:pt x="1235" y="6205"/>
                      <a:pt x="6205" y="1235"/>
                      <a:pt x="12276" y="1235"/>
                    </a:cubicBezTo>
                    <a:cubicBezTo>
                      <a:pt x="12643" y="1235"/>
                      <a:pt x="12910" y="968"/>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6" name="Google Shape;316;p17"/>
              <p:cNvSpPr/>
              <p:nvPr/>
            </p:nvSpPr>
            <p:spPr>
              <a:xfrm>
                <a:off x="5982181" y="3444355"/>
                <a:ext cx="305999" cy="305999"/>
              </a:xfrm>
              <a:custGeom>
                <a:avLst/>
                <a:gdLst/>
                <a:ahLst/>
                <a:cxnLst/>
                <a:rect l="l" t="t" r="r" b="b"/>
                <a:pathLst>
                  <a:path w="12910" h="12910" extrusionOk="0">
                    <a:moveTo>
                      <a:pt x="12276" y="1"/>
                    </a:moveTo>
                    <a:cubicBezTo>
                      <a:pt x="11942" y="1"/>
                      <a:pt x="11675" y="268"/>
                      <a:pt x="11675" y="634"/>
                    </a:cubicBezTo>
                    <a:cubicBezTo>
                      <a:pt x="11675" y="6705"/>
                      <a:pt x="6705" y="11676"/>
                      <a:pt x="601" y="11676"/>
                    </a:cubicBezTo>
                    <a:cubicBezTo>
                      <a:pt x="267" y="11676"/>
                      <a:pt x="0" y="11943"/>
                      <a:pt x="0" y="12309"/>
                    </a:cubicBezTo>
                    <a:cubicBezTo>
                      <a:pt x="0" y="12643"/>
                      <a:pt x="267" y="12910"/>
                      <a:pt x="601" y="12910"/>
                    </a:cubicBezTo>
                    <a:cubicBezTo>
                      <a:pt x="7406" y="12910"/>
                      <a:pt x="12910" y="7406"/>
                      <a:pt x="12910" y="634"/>
                    </a:cubicBezTo>
                    <a:cubicBezTo>
                      <a:pt x="12910" y="268"/>
                      <a:pt x="12643" y="1"/>
                      <a:pt x="12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7" name="Google Shape;317;p17"/>
              <p:cNvSpPr/>
              <p:nvPr/>
            </p:nvSpPr>
            <p:spPr>
              <a:xfrm>
                <a:off x="5254752" y="3721092"/>
                <a:ext cx="756679" cy="29273"/>
              </a:xfrm>
              <a:custGeom>
                <a:avLst/>
                <a:gdLst/>
                <a:ahLst/>
                <a:cxnLst/>
                <a:rect l="l" t="t" r="r" b="b"/>
                <a:pathLst>
                  <a:path w="31924" h="1235" extrusionOk="0">
                    <a:moveTo>
                      <a:pt x="635" y="1"/>
                    </a:moveTo>
                    <a:cubicBezTo>
                      <a:pt x="268" y="1"/>
                      <a:pt x="1" y="268"/>
                      <a:pt x="1" y="634"/>
                    </a:cubicBezTo>
                    <a:cubicBezTo>
                      <a:pt x="1" y="968"/>
                      <a:pt x="268" y="1235"/>
                      <a:pt x="635" y="1235"/>
                    </a:cubicBezTo>
                    <a:lnTo>
                      <a:pt x="31290" y="1235"/>
                    </a:lnTo>
                    <a:cubicBezTo>
                      <a:pt x="31657" y="1235"/>
                      <a:pt x="31924" y="968"/>
                      <a:pt x="31924" y="634"/>
                    </a:cubicBezTo>
                    <a:cubicBezTo>
                      <a:pt x="31924" y="268"/>
                      <a:pt x="31657" y="1"/>
                      <a:pt x="31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sp>
          <p:nvSpPr>
            <p:cNvPr id="318" name="Google Shape;318;p17"/>
            <p:cNvSpPr/>
            <p:nvPr/>
          </p:nvSpPr>
          <p:spPr>
            <a:xfrm>
              <a:off x="951313" y="2698564"/>
              <a:ext cx="2151300" cy="966900"/>
            </a:xfrm>
            <a:prstGeom prst="roundRect">
              <a:avLst>
                <a:gd name="adj" fmla="val 16667"/>
              </a:avLst>
            </a:prstGeom>
            <a:solidFill>
              <a:srgbClr val="EEB1C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9" name="Google Shape;319;p17"/>
            <p:cNvSpPr/>
            <p:nvPr/>
          </p:nvSpPr>
          <p:spPr>
            <a:xfrm>
              <a:off x="6045138" y="2698564"/>
              <a:ext cx="2151300" cy="966900"/>
            </a:xfrm>
            <a:prstGeom prst="roundRect">
              <a:avLst>
                <a:gd name="adj" fmla="val 16667"/>
              </a:avLst>
            </a:prstGeom>
            <a:solidFill>
              <a:srgbClr val="D0A4EB"/>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20" name="Google Shape;320;p17"/>
            <p:cNvSpPr/>
            <p:nvPr/>
          </p:nvSpPr>
          <p:spPr>
            <a:xfrm>
              <a:off x="1058188" y="2849466"/>
              <a:ext cx="1940400" cy="6651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r>
                <a:rPr lang="en-US" sz="1800">
                  <a:solidFill>
                    <a:srgbClr val="000000"/>
                  </a:solidFill>
                  <a:latin typeface="Roboto"/>
                  <a:ea typeface="Roboto"/>
                  <a:cs typeface="Roboto"/>
                  <a:sym typeface="Roboto"/>
                </a:rPr>
                <a:t>Ownership (</a:t>
              </a:r>
              <a:r>
                <a:rPr lang="en-US" sz="1400">
                  <a:solidFill>
                    <a:srgbClr val="000000"/>
                  </a:solidFill>
                  <a:latin typeface="Roboto"/>
                  <a:ea typeface="Roboto"/>
                  <a:cs typeface="Roboto"/>
                  <a:sym typeface="Roboto"/>
                </a:rPr>
                <a:t>DPRS, NACA, NASCP other agencies</a:t>
              </a:r>
              <a:r>
                <a:rPr lang="en-US" sz="1800">
                  <a:solidFill>
                    <a:srgbClr val="000000"/>
                  </a:solidFill>
                  <a:latin typeface="Roboto"/>
                  <a:ea typeface="Roboto"/>
                  <a:cs typeface="Roboto"/>
                  <a:sym typeface="Roboto"/>
                </a:rPr>
                <a:t>)</a:t>
              </a:r>
              <a:endParaRPr/>
            </a:p>
          </p:txBody>
        </p:sp>
        <p:sp>
          <p:nvSpPr>
            <p:cNvPr id="321" name="Google Shape;321;p17"/>
            <p:cNvSpPr/>
            <p:nvPr/>
          </p:nvSpPr>
          <p:spPr>
            <a:xfrm>
              <a:off x="6152089" y="2849466"/>
              <a:ext cx="1943100" cy="6651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800"/>
                <a:buFont typeface="Arial"/>
                <a:buNone/>
              </a:pPr>
              <a:r>
                <a:rPr lang="en-US" sz="1800">
                  <a:solidFill>
                    <a:srgbClr val="000000"/>
                  </a:solidFill>
                  <a:latin typeface="Roboto"/>
                  <a:ea typeface="Roboto"/>
                  <a:cs typeface="Roboto"/>
                  <a:sym typeface="Roboto"/>
                </a:rPr>
                <a:t>Technology &amp;</a:t>
              </a:r>
              <a:endParaRPr/>
            </a:p>
            <a:p>
              <a:pPr marL="0" marR="0" lvl="0" indent="0" algn="r" rtl="0">
                <a:spcBef>
                  <a:spcPts val="0"/>
                </a:spcBef>
                <a:spcAft>
                  <a:spcPts val="0"/>
                </a:spcAft>
                <a:buClr>
                  <a:srgbClr val="000000"/>
                </a:buClr>
                <a:buSzPts val="1800"/>
                <a:buFont typeface="Arial"/>
                <a:buNone/>
              </a:pPr>
              <a:r>
                <a:rPr lang="en-US" sz="1800">
                  <a:solidFill>
                    <a:srgbClr val="000000"/>
                  </a:solidFill>
                  <a:latin typeface="Roboto"/>
                  <a:ea typeface="Roboto"/>
                  <a:cs typeface="Roboto"/>
                  <a:sym typeface="Roboto"/>
                </a:rPr>
                <a:t>Data Security risks</a:t>
              </a:r>
              <a:endParaRPr/>
            </a:p>
          </p:txBody>
        </p:sp>
        <p:sp>
          <p:nvSpPr>
            <p:cNvPr id="322" name="Google Shape;322;p17"/>
            <p:cNvSpPr/>
            <p:nvPr/>
          </p:nvSpPr>
          <p:spPr>
            <a:xfrm>
              <a:off x="1789513" y="1365614"/>
              <a:ext cx="2151300" cy="966900"/>
            </a:xfrm>
            <a:prstGeom prst="roundRect">
              <a:avLst>
                <a:gd name="adj" fmla="val 16667"/>
              </a:avLst>
            </a:prstGeom>
            <a:solidFill>
              <a:srgbClr val="EEEEEE"/>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23" name="Google Shape;323;p17"/>
            <p:cNvSpPr/>
            <p:nvPr/>
          </p:nvSpPr>
          <p:spPr>
            <a:xfrm>
              <a:off x="5206938" y="1365614"/>
              <a:ext cx="2151300" cy="966900"/>
            </a:xfrm>
            <a:prstGeom prst="roundRect">
              <a:avLst>
                <a:gd name="adj" fmla="val 16667"/>
              </a:avLst>
            </a:prstGeom>
            <a:solidFill>
              <a:srgbClr val="FAE0AA"/>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nvGrpSpPr>
            <p:cNvPr id="324" name="Google Shape;324;p17"/>
            <p:cNvGrpSpPr/>
            <p:nvPr/>
          </p:nvGrpSpPr>
          <p:grpSpPr>
            <a:xfrm>
              <a:off x="3881362" y="3730474"/>
              <a:ext cx="1181238" cy="1256375"/>
              <a:chOff x="3881362" y="3887134"/>
              <a:chExt cx="1181238" cy="1256375"/>
            </a:xfrm>
          </p:grpSpPr>
          <p:sp>
            <p:nvSpPr>
              <p:cNvPr id="325" name="Google Shape;325;p17"/>
              <p:cNvSpPr/>
              <p:nvPr/>
            </p:nvSpPr>
            <p:spPr>
              <a:xfrm>
                <a:off x="3881362" y="3887134"/>
                <a:ext cx="1181238" cy="1256375"/>
              </a:xfrm>
              <a:custGeom>
                <a:avLst/>
                <a:gdLst/>
                <a:ahLst/>
                <a:cxnLst/>
                <a:rect l="l" t="t" r="r" b="b"/>
                <a:pathLst>
                  <a:path w="49836" h="53006" extrusionOk="0">
                    <a:moveTo>
                      <a:pt x="29021" y="1"/>
                    </a:moveTo>
                    <a:cubicBezTo>
                      <a:pt x="22750" y="1"/>
                      <a:pt x="17713" y="1869"/>
                      <a:pt x="14044" y="5571"/>
                    </a:cubicBezTo>
                    <a:cubicBezTo>
                      <a:pt x="8673" y="10975"/>
                      <a:pt x="7873" y="18647"/>
                      <a:pt x="7873" y="22850"/>
                    </a:cubicBezTo>
                    <a:lnTo>
                      <a:pt x="0" y="34592"/>
                    </a:lnTo>
                    <a:lnTo>
                      <a:pt x="7939" y="37061"/>
                    </a:lnTo>
                    <a:lnTo>
                      <a:pt x="9107" y="48669"/>
                    </a:lnTo>
                    <a:lnTo>
                      <a:pt x="19348" y="47935"/>
                    </a:lnTo>
                    <a:lnTo>
                      <a:pt x="19881" y="52438"/>
                    </a:lnTo>
                    <a:cubicBezTo>
                      <a:pt x="19915" y="52772"/>
                      <a:pt x="20182" y="53005"/>
                      <a:pt x="20482" y="53005"/>
                    </a:cubicBezTo>
                    <a:lnTo>
                      <a:pt x="20549" y="53005"/>
                    </a:lnTo>
                    <a:cubicBezTo>
                      <a:pt x="20915" y="52972"/>
                      <a:pt x="21149" y="52638"/>
                      <a:pt x="21116" y="52305"/>
                    </a:cubicBezTo>
                    <a:lnTo>
                      <a:pt x="20448" y="46601"/>
                    </a:lnTo>
                    <a:lnTo>
                      <a:pt x="10241" y="47335"/>
                    </a:lnTo>
                    <a:lnTo>
                      <a:pt x="9074" y="36127"/>
                    </a:lnTo>
                    <a:lnTo>
                      <a:pt x="1969" y="33892"/>
                    </a:lnTo>
                    <a:lnTo>
                      <a:pt x="9140" y="23217"/>
                    </a:lnTo>
                    <a:lnTo>
                      <a:pt x="9140" y="23051"/>
                    </a:lnTo>
                    <a:cubicBezTo>
                      <a:pt x="9107" y="19048"/>
                      <a:pt x="9807" y="11609"/>
                      <a:pt x="14945" y="6439"/>
                    </a:cubicBezTo>
                    <a:cubicBezTo>
                      <a:pt x="18347" y="3003"/>
                      <a:pt x="23084" y="1235"/>
                      <a:pt x="29021" y="1235"/>
                    </a:cubicBezTo>
                    <a:cubicBezTo>
                      <a:pt x="34692" y="1235"/>
                      <a:pt x="39529" y="3236"/>
                      <a:pt x="42931" y="6972"/>
                    </a:cubicBezTo>
                    <a:cubicBezTo>
                      <a:pt x="46667" y="11075"/>
                      <a:pt x="48569" y="16980"/>
                      <a:pt x="48001" y="22817"/>
                    </a:cubicBezTo>
                    <a:cubicBezTo>
                      <a:pt x="47568" y="30122"/>
                      <a:pt x="44699" y="36460"/>
                      <a:pt x="43131" y="39829"/>
                    </a:cubicBezTo>
                    <a:cubicBezTo>
                      <a:pt x="42798" y="40596"/>
                      <a:pt x="42531" y="41197"/>
                      <a:pt x="42364" y="41631"/>
                    </a:cubicBezTo>
                    <a:lnTo>
                      <a:pt x="42297" y="41797"/>
                    </a:lnTo>
                    <a:lnTo>
                      <a:pt x="44165" y="52138"/>
                    </a:lnTo>
                    <a:cubicBezTo>
                      <a:pt x="44224" y="52433"/>
                      <a:pt x="44492" y="52650"/>
                      <a:pt x="44784" y="52650"/>
                    </a:cubicBezTo>
                    <a:cubicBezTo>
                      <a:pt x="44822" y="52650"/>
                      <a:pt x="44861" y="52646"/>
                      <a:pt x="44899" y="52638"/>
                    </a:cubicBezTo>
                    <a:cubicBezTo>
                      <a:pt x="45233" y="52572"/>
                      <a:pt x="45466" y="52271"/>
                      <a:pt x="45400" y="51905"/>
                    </a:cubicBezTo>
                    <a:lnTo>
                      <a:pt x="43598" y="41897"/>
                    </a:lnTo>
                    <a:cubicBezTo>
                      <a:pt x="43765" y="41530"/>
                      <a:pt x="43999" y="40997"/>
                      <a:pt x="44265" y="40363"/>
                    </a:cubicBezTo>
                    <a:cubicBezTo>
                      <a:pt x="45867" y="36894"/>
                      <a:pt x="48802" y="30456"/>
                      <a:pt x="49269" y="22917"/>
                    </a:cubicBezTo>
                    <a:cubicBezTo>
                      <a:pt x="49836" y="16746"/>
                      <a:pt x="47835" y="10475"/>
                      <a:pt x="43865" y="6138"/>
                    </a:cubicBezTo>
                    <a:cubicBezTo>
                      <a:pt x="40196" y="2136"/>
                      <a:pt x="35059" y="1"/>
                      <a:pt x="290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26" name="Google Shape;326;p17"/>
              <p:cNvSpPr/>
              <p:nvPr/>
            </p:nvSpPr>
            <p:spPr>
              <a:xfrm>
                <a:off x="4505208" y="4775868"/>
                <a:ext cx="111497" cy="111497"/>
              </a:xfrm>
              <a:custGeom>
                <a:avLst/>
                <a:gdLst/>
                <a:ahLst/>
                <a:cxnLst/>
                <a:rect l="l" t="t" r="r" b="b"/>
                <a:pathLst>
                  <a:path w="4704" h="4704" extrusionOk="0">
                    <a:moveTo>
                      <a:pt x="2335" y="1234"/>
                    </a:moveTo>
                    <a:cubicBezTo>
                      <a:pt x="2969" y="1234"/>
                      <a:pt x="3469" y="1735"/>
                      <a:pt x="3436" y="2335"/>
                    </a:cubicBezTo>
                    <a:cubicBezTo>
                      <a:pt x="3436" y="2936"/>
                      <a:pt x="2969" y="3436"/>
                      <a:pt x="2335" y="3436"/>
                    </a:cubicBezTo>
                    <a:cubicBezTo>
                      <a:pt x="1735" y="3436"/>
                      <a:pt x="1235" y="2936"/>
                      <a:pt x="1235" y="2335"/>
                    </a:cubicBezTo>
                    <a:cubicBezTo>
                      <a:pt x="1235" y="1735"/>
                      <a:pt x="1735" y="1234"/>
                      <a:pt x="2335" y="1234"/>
                    </a:cubicBezTo>
                    <a:close/>
                    <a:moveTo>
                      <a:pt x="2335" y="0"/>
                    </a:moveTo>
                    <a:cubicBezTo>
                      <a:pt x="1034" y="0"/>
                      <a:pt x="0" y="1034"/>
                      <a:pt x="0" y="2335"/>
                    </a:cubicBezTo>
                    <a:cubicBezTo>
                      <a:pt x="0" y="3636"/>
                      <a:pt x="1068" y="4704"/>
                      <a:pt x="2335" y="4704"/>
                    </a:cubicBezTo>
                    <a:cubicBezTo>
                      <a:pt x="3636" y="4704"/>
                      <a:pt x="4704" y="3636"/>
                      <a:pt x="4704" y="2335"/>
                    </a:cubicBezTo>
                    <a:cubicBezTo>
                      <a:pt x="4704" y="1034"/>
                      <a:pt x="3636" y="0"/>
                      <a:pt x="2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27" name="Google Shape;327;p17"/>
              <p:cNvSpPr/>
              <p:nvPr/>
            </p:nvSpPr>
            <p:spPr>
              <a:xfrm>
                <a:off x="4339166" y="4167047"/>
                <a:ext cx="446721" cy="525010"/>
              </a:xfrm>
              <a:custGeom>
                <a:avLst/>
                <a:gdLst/>
                <a:ahLst/>
                <a:cxnLst/>
                <a:rect l="l" t="t" r="r" b="b"/>
                <a:pathLst>
                  <a:path w="18847" h="22150" extrusionOk="0">
                    <a:moveTo>
                      <a:pt x="9440" y="0"/>
                    </a:moveTo>
                    <a:cubicBezTo>
                      <a:pt x="3336" y="0"/>
                      <a:pt x="0" y="4603"/>
                      <a:pt x="0" y="9207"/>
                    </a:cubicBezTo>
                    <a:cubicBezTo>
                      <a:pt x="0" y="13810"/>
                      <a:pt x="2269" y="16379"/>
                      <a:pt x="4837" y="17846"/>
                    </a:cubicBezTo>
                    <a:lnTo>
                      <a:pt x="4837" y="20115"/>
                    </a:lnTo>
                    <a:cubicBezTo>
                      <a:pt x="4837" y="21616"/>
                      <a:pt x="5638" y="22149"/>
                      <a:pt x="6572" y="22149"/>
                    </a:cubicBezTo>
                    <a:lnTo>
                      <a:pt x="12276" y="22149"/>
                    </a:lnTo>
                    <a:cubicBezTo>
                      <a:pt x="13243" y="22149"/>
                      <a:pt x="14044" y="21616"/>
                      <a:pt x="14044" y="20115"/>
                    </a:cubicBezTo>
                    <a:lnTo>
                      <a:pt x="14044" y="17846"/>
                    </a:lnTo>
                    <a:cubicBezTo>
                      <a:pt x="16612" y="16379"/>
                      <a:pt x="18847" y="13810"/>
                      <a:pt x="18847" y="9207"/>
                    </a:cubicBezTo>
                    <a:cubicBezTo>
                      <a:pt x="18847" y="4603"/>
                      <a:pt x="15511" y="0"/>
                      <a:pt x="9440" y="0"/>
                    </a:cubicBezTo>
                    <a:close/>
                  </a:path>
                </a:pathLst>
              </a:custGeom>
              <a:solidFill>
                <a:srgbClr val="FCB5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28" name="Google Shape;328;p17"/>
              <p:cNvSpPr/>
              <p:nvPr/>
            </p:nvSpPr>
            <p:spPr>
              <a:xfrm>
                <a:off x="4324921" y="4152019"/>
                <a:ext cx="475994" cy="554259"/>
              </a:xfrm>
              <a:custGeom>
                <a:avLst/>
                <a:gdLst/>
                <a:ahLst/>
                <a:cxnLst/>
                <a:rect l="l" t="t" r="r" b="b"/>
                <a:pathLst>
                  <a:path w="20082" h="23384" extrusionOk="0">
                    <a:moveTo>
                      <a:pt x="10041" y="1235"/>
                    </a:moveTo>
                    <a:cubicBezTo>
                      <a:pt x="15812" y="1235"/>
                      <a:pt x="18814" y="5571"/>
                      <a:pt x="18814" y="9841"/>
                    </a:cubicBezTo>
                    <a:cubicBezTo>
                      <a:pt x="18814" y="13510"/>
                      <a:pt x="17313" y="16212"/>
                      <a:pt x="14311" y="17947"/>
                    </a:cubicBezTo>
                    <a:lnTo>
                      <a:pt x="14011" y="18147"/>
                    </a:lnTo>
                    <a:lnTo>
                      <a:pt x="14011" y="20749"/>
                    </a:lnTo>
                    <a:cubicBezTo>
                      <a:pt x="14011" y="21983"/>
                      <a:pt x="13410" y="22150"/>
                      <a:pt x="12877" y="22150"/>
                    </a:cubicBezTo>
                    <a:lnTo>
                      <a:pt x="7173" y="22150"/>
                    </a:lnTo>
                    <a:cubicBezTo>
                      <a:pt x="6672" y="22150"/>
                      <a:pt x="6039" y="21983"/>
                      <a:pt x="6039" y="20749"/>
                    </a:cubicBezTo>
                    <a:lnTo>
                      <a:pt x="6039" y="18147"/>
                    </a:lnTo>
                    <a:lnTo>
                      <a:pt x="5738" y="17947"/>
                    </a:lnTo>
                    <a:cubicBezTo>
                      <a:pt x="2770" y="16245"/>
                      <a:pt x="1235" y="13510"/>
                      <a:pt x="1235" y="9841"/>
                    </a:cubicBezTo>
                    <a:cubicBezTo>
                      <a:pt x="1235" y="5571"/>
                      <a:pt x="4271" y="1235"/>
                      <a:pt x="10041" y="1235"/>
                    </a:cubicBezTo>
                    <a:close/>
                    <a:moveTo>
                      <a:pt x="10041" y="0"/>
                    </a:moveTo>
                    <a:cubicBezTo>
                      <a:pt x="7006" y="0"/>
                      <a:pt x="4437" y="1068"/>
                      <a:pt x="2569" y="3069"/>
                    </a:cubicBezTo>
                    <a:cubicBezTo>
                      <a:pt x="935" y="4871"/>
                      <a:pt x="1" y="7339"/>
                      <a:pt x="1" y="9841"/>
                    </a:cubicBezTo>
                    <a:cubicBezTo>
                      <a:pt x="1" y="13844"/>
                      <a:pt x="1602" y="16879"/>
                      <a:pt x="4804" y="18847"/>
                    </a:cubicBezTo>
                    <a:lnTo>
                      <a:pt x="4804" y="20749"/>
                    </a:lnTo>
                    <a:cubicBezTo>
                      <a:pt x="4804" y="22416"/>
                      <a:pt x="5705" y="23384"/>
                      <a:pt x="7173" y="23384"/>
                    </a:cubicBezTo>
                    <a:lnTo>
                      <a:pt x="12877" y="23384"/>
                    </a:lnTo>
                    <a:cubicBezTo>
                      <a:pt x="14378" y="23384"/>
                      <a:pt x="15278" y="22416"/>
                      <a:pt x="15278" y="20749"/>
                    </a:cubicBezTo>
                    <a:lnTo>
                      <a:pt x="15278" y="18847"/>
                    </a:lnTo>
                    <a:cubicBezTo>
                      <a:pt x="18447" y="16879"/>
                      <a:pt x="20082" y="13844"/>
                      <a:pt x="20082" y="9841"/>
                    </a:cubicBezTo>
                    <a:cubicBezTo>
                      <a:pt x="20082" y="7339"/>
                      <a:pt x="19148" y="4871"/>
                      <a:pt x="17480" y="3069"/>
                    </a:cubicBezTo>
                    <a:cubicBezTo>
                      <a:pt x="15645" y="1068"/>
                      <a:pt x="13044" y="0"/>
                      <a:pt x="100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29" name="Google Shape;329;p17"/>
              <p:cNvSpPr/>
              <p:nvPr/>
            </p:nvSpPr>
            <p:spPr>
              <a:xfrm>
                <a:off x="4471193" y="4685724"/>
                <a:ext cx="182675" cy="141551"/>
              </a:xfrm>
              <a:custGeom>
                <a:avLst/>
                <a:gdLst/>
                <a:ahLst/>
                <a:cxnLst/>
                <a:rect l="l" t="t" r="r" b="b"/>
                <a:pathLst>
                  <a:path w="7707" h="5972" extrusionOk="0">
                    <a:moveTo>
                      <a:pt x="1" y="1"/>
                    </a:moveTo>
                    <a:lnTo>
                      <a:pt x="1" y="4037"/>
                    </a:lnTo>
                    <a:cubicBezTo>
                      <a:pt x="1" y="5171"/>
                      <a:pt x="1168" y="5971"/>
                      <a:pt x="2203" y="5971"/>
                    </a:cubicBezTo>
                    <a:lnTo>
                      <a:pt x="5505" y="5971"/>
                    </a:lnTo>
                    <a:cubicBezTo>
                      <a:pt x="6572" y="5971"/>
                      <a:pt x="7706" y="5171"/>
                      <a:pt x="7706" y="4037"/>
                    </a:cubicBezTo>
                    <a:lnTo>
                      <a:pt x="7706" y="1"/>
                    </a:lnTo>
                    <a:lnTo>
                      <a:pt x="6873" y="234"/>
                    </a:lnTo>
                    <a:lnTo>
                      <a:pt x="3870" y="267"/>
                    </a:lnTo>
                    <a:lnTo>
                      <a:pt x="868" y="234"/>
                    </a:lnTo>
                    <a:lnTo>
                      <a:pt x="1" y="1"/>
                    </a:lnTo>
                    <a:close/>
                  </a:path>
                </a:pathLst>
              </a:custGeom>
              <a:solidFill>
                <a:srgbClr val="FCB5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0" name="Google Shape;330;p17"/>
              <p:cNvSpPr/>
              <p:nvPr/>
            </p:nvSpPr>
            <p:spPr>
              <a:xfrm>
                <a:off x="4456972" y="4665956"/>
                <a:ext cx="211900" cy="176347"/>
              </a:xfrm>
              <a:custGeom>
                <a:avLst/>
                <a:gdLst/>
                <a:ahLst/>
                <a:cxnLst/>
                <a:rect l="l" t="t" r="r" b="b"/>
                <a:pathLst>
                  <a:path w="8940" h="7440" extrusionOk="0">
                    <a:moveTo>
                      <a:pt x="7673" y="1668"/>
                    </a:moveTo>
                    <a:lnTo>
                      <a:pt x="7673" y="4871"/>
                    </a:lnTo>
                    <a:cubicBezTo>
                      <a:pt x="7673" y="5638"/>
                      <a:pt x="6872" y="6205"/>
                      <a:pt x="6105" y="6205"/>
                    </a:cubicBezTo>
                    <a:lnTo>
                      <a:pt x="2803" y="6205"/>
                    </a:lnTo>
                    <a:cubicBezTo>
                      <a:pt x="2069" y="6205"/>
                      <a:pt x="1235" y="5638"/>
                      <a:pt x="1235" y="4871"/>
                    </a:cubicBezTo>
                    <a:lnTo>
                      <a:pt x="1235" y="1668"/>
                    </a:lnTo>
                    <a:lnTo>
                      <a:pt x="1368" y="1702"/>
                    </a:lnTo>
                    <a:lnTo>
                      <a:pt x="7573" y="1702"/>
                    </a:lnTo>
                    <a:lnTo>
                      <a:pt x="7673" y="1668"/>
                    </a:lnTo>
                    <a:close/>
                    <a:moveTo>
                      <a:pt x="1" y="1"/>
                    </a:moveTo>
                    <a:lnTo>
                      <a:pt x="1" y="4871"/>
                    </a:lnTo>
                    <a:cubicBezTo>
                      <a:pt x="1" y="6405"/>
                      <a:pt x="1435" y="7439"/>
                      <a:pt x="2803" y="7439"/>
                    </a:cubicBezTo>
                    <a:lnTo>
                      <a:pt x="6105" y="7439"/>
                    </a:lnTo>
                    <a:cubicBezTo>
                      <a:pt x="7473" y="7439"/>
                      <a:pt x="8940" y="6405"/>
                      <a:pt x="8940" y="4871"/>
                    </a:cubicBezTo>
                    <a:lnTo>
                      <a:pt x="8940" y="1"/>
                    </a:lnTo>
                    <a:lnTo>
                      <a:pt x="7372" y="468"/>
                    </a:lnTo>
                    <a:lnTo>
                      <a:pt x="1535" y="468"/>
                    </a:lnTo>
                    <a:lnTo>
                      <a:pt x="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1" name="Google Shape;331;p17"/>
              <p:cNvSpPr/>
              <p:nvPr/>
            </p:nvSpPr>
            <p:spPr>
              <a:xfrm>
                <a:off x="4471193" y="4722891"/>
                <a:ext cx="182675" cy="30055"/>
              </a:xfrm>
              <a:custGeom>
                <a:avLst/>
                <a:gdLst/>
                <a:ahLst/>
                <a:cxnLst/>
                <a:rect l="l" t="t" r="r" b="b"/>
                <a:pathLst>
                  <a:path w="7707" h="1268" extrusionOk="0">
                    <a:moveTo>
                      <a:pt x="1" y="0"/>
                    </a:moveTo>
                    <a:lnTo>
                      <a:pt x="1" y="1268"/>
                    </a:lnTo>
                    <a:lnTo>
                      <a:pt x="7706" y="1268"/>
                    </a:lnTo>
                    <a:lnTo>
                      <a:pt x="770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2" name="Google Shape;332;p17"/>
              <p:cNvSpPr/>
              <p:nvPr/>
            </p:nvSpPr>
            <p:spPr>
              <a:xfrm>
                <a:off x="4471193" y="4770321"/>
                <a:ext cx="182675" cy="30078"/>
              </a:xfrm>
              <a:custGeom>
                <a:avLst/>
                <a:gdLst/>
                <a:ahLst/>
                <a:cxnLst/>
                <a:rect l="l" t="t" r="r" b="b"/>
                <a:pathLst>
                  <a:path w="7707" h="1269" extrusionOk="0">
                    <a:moveTo>
                      <a:pt x="1" y="1"/>
                    </a:moveTo>
                    <a:lnTo>
                      <a:pt x="1" y="1268"/>
                    </a:lnTo>
                    <a:lnTo>
                      <a:pt x="7706" y="1268"/>
                    </a:lnTo>
                    <a:lnTo>
                      <a:pt x="7706"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3" name="Google Shape;333;p17"/>
              <p:cNvSpPr/>
              <p:nvPr/>
            </p:nvSpPr>
            <p:spPr>
              <a:xfrm>
                <a:off x="4586652" y="4214975"/>
                <a:ext cx="163666" cy="220907"/>
              </a:xfrm>
              <a:custGeom>
                <a:avLst/>
                <a:gdLst/>
                <a:ahLst/>
                <a:cxnLst/>
                <a:rect l="l" t="t" r="r" b="b"/>
                <a:pathLst>
                  <a:path w="6905" h="9320" extrusionOk="0">
                    <a:moveTo>
                      <a:pt x="673" y="0"/>
                    </a:moveTo>
                    <a:cubicBezTo>
                      <a:pt x="386" y="0"/>
                      <a:pt x="125" y="193"/>
                      <a:pt x="67" y="513"/>
                    </a:cubicBezTo>
                    <a:cubicBezTo>
                      <a:pt x="0" y="847"/>
                      <a:pt x="200" y="1180"/>
                      <a:pt x="534" y="1247"/>
                    </a:cubicBezTo>
                    <a:cubicBezTo>
                      <a:pt x="3169" y="1848"/>
                      <a:pt x="5571" y="4550"/>
                      <a:pt x="5070" y="8619"/>
                    </a:cubicBezTo>
                    <a:cubicBezTo>
                      <a:pt x="5037" y="8953"/>
                      <a:pt x="5271" y="9286"/>
                      <a:pt x="5604" y="9320"/>
                    </a:cubicBezTo>
                    <a:lnTo>
                      <a:pt x="5671" y="9320"/>
                    </a:lnTo>
                    <a:cubicBezTo>
                      <a:pt x="6004" y="9320"/>
                      <a:pt x="6271" y="9086"/>
                      <a:pt x="6305" y="8786"/>
                    </a:cubicBezTo>
                    <a:cubicBezTo>
                      <a:pt x="6905" y="3949"/>
                      <a:pt x="4003" y="747"/>
                      <a:pt x="801" y="13"/>
                    </a:cubicBezTo>
                    <a:cubicBezTo>
                      <a:pt x="758" y="4"/>
                      <a:pt x="715" y="0"/>
                      <a:pt x="6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4" name="Google Shape;334;p17"/>
              <p:cNvSpPr/>
              <p:nvPr/>
            </p:nvSpPr>
            <p:spPr>
              <a:xfrm>
                <a:off x="4381856" y="4361462"/>
                <a:ext cx="123372" cy="186705"/>
              </a:xfrm>
              <a:custGeom>
                <a:avLst/>
                <a:gdLst/>
                <a:ahLst/>
                <a:cxnLst/>
                <a:rect l="l" t="t" r="r" b="b"/>
                <a:pathLst>
                  <a:path w="5205" h="7877" extrusionOk="0">
                    <a:moveTo>
                      <a:pt x="832" y="1"/>
                    </a:moveTo>
                    <a:cubicBezTo>
                      <a:pt x="497" y="1"/>
                      <a:pt x="232" y="227"/>
                      <a:pt x="201" y="571"/>
                    </a:cubicBezTo>
                    <a:cubicBezTo>
                      <a:pt x="1" y="2139"/>
                      <a:pt x="935" y="6642"/>
                      <a:pt x="4304" y="7843"/>
                    </a:cubicBezTo>
                    <a:cubicBezTo>
                      <a:pt x="4370" y="7843"/>
                      <a:pt x="4437" y="7876"/>
                      <a:pt x="4504" y="7876"/>
                    </a:cubicBezTo>
                    <a:cubicBezTo>
                      <a:pt x="4771" y="7876"/>
                      <a:pt x="5004" y="7710"/>
                      <a:pt x="5104" y="7443"/>
                    </a:cubicBezTo>
                    <a:cubicBezTo>
                      <a:pt x="5204" y="7109"/>
                      <a:pt x="5038" y="6776"/>
                      <a:pt x="4704" y="6642"/>
                    </a:cubicBezTo>
                    <a:cubicBezTo>
                      <a:pt x="1869" y="5675"/>
                      <a:pt x="1335" y="1639"/>
                      <a:pt x="1435" y="705"/>
                    </a:cubicBezTo>
                    <a:cubicBezTo>
                      <a:pt x="1468" y="371"/>
                      <a:pt x="1235" y="37"/>
                      <a:pt x="901" y="4"/>
                    </a:cubicBezTo>
                    <a:cubicBezTo>
                      <a:pt x="878" y="2"/>
                      <a:pt x="855" y="1"/>
                      <a:pt x="8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5" name="Google Shape;335;p17"/>
              <p:cNvSpPr/>
              <p:nvPr/>
            </p:nvSpPr>
            <p:spPr>
              <a:xfrm>
                <a:off x="4547897" y="4034996"/>
                <a:ext cx="30055" cy="94905"/>
              </a:xfrm>
              <a:custGeom>
                <a:avLst/>
                <a:gdLst/>
                <a:ahLst/>
                <a:cxnLst/>
                <a:rect l="l" t="t" r="r" b="b"/>
                <a:pathLst>
                  <a:path w="1268" h="4004" extrusionOk="0">
                    <a:moveTo>
                      <a:pt x="634" y="1"/>
                    </a:moveTo>
                    <a:cubicBezTo>
                      <a:pt x="267" y="1"/>
                      <a:pt x="1" y="267"/>
                      <a:pt x="1" y="634"/>
                    </a:cubicBezTo>
                    <a:lnTo>
                      <a:pt x="1" y="3370"/>
                    </a:lnTo>
                    <a:cubicBezTo>
                      <a:pt x="1" y="3737"/>
                      <a:pt x="267" y="4003"/>
                      <a:pt x="634" y="4003"/>
                    </a:cubicBezTo>
                    <a:cubicBezTo>
                      <a:pt x="968" y="4003"/>
                      <a:pt x="1268" y="3737"/>
                      <a:pt x="1268" y="3370"/>
                    </a:cubicBezTo>
                    <a:lnTo>
                      <a:pt x="1268" y="634"/>
                    </a:lnTo>
                    <a:cubicBezTo>
                      <a:pt x="1268" y="267"/>
                      <a:pt x="968" y="1"/>
                      <a:pt x="6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6" name="Google Shape;336;p17"/>
              <p:cNvSpPr/>
              <p:nvPr/>
            </p:nvSpPr>
            <p:spPr>
              <a:xfrm>
                <a:off x="4366828" y="4072637"/>
                <a:ext cx="67220" cy="86514"/>
              </a:xfrm>
              <a:custGeom>
                <a:avLst/>
                <a:gdLst/>
                <a:ahLst/>
                <a:cxnLst/>
                <a:rect l="l" t="t" r="r" b="b"/>
                <a:pathLst>
                  <a:path w="2836" h="3650" extrusionOk="0">
                    <a:moveTo>
                      <a:pt x="715" y="0"/>
                    </a:moveTo>
                    <a:cubicBezTo>
                      <a:pt x="607" y="0"/>
                      <a:pt x="499" y="26"/>
                      <a:pt x="401" y="80"/>
                    </a:cubicBezTo>
                    <a:cubicBezTo>
                      <a:pt x="101" y="281"/>
                      <a:pt x="1" y="647"/>
                      <a:pt x="168" y="948"/>
                    </a:cubicBezTo>
                    <a:lnTo>
                      <a:pt x="1569" y="3349"/>
                    </a:lnTo>
                    <a:cubicBezTo>
                      <a:pt x="1669" y="3550"/>
                      <a:pt x="1902" y="3650"/>
                      <a:pt x="2102" y="3650"/>
                    </a:cubicBezTo>
                    <a:cubicBezTo>
                      <a:pt x="2202" y="3650"/>
                      <a:pt x="2336" y="3616"/>
                      <a:pt x="2436" y="3583"/>
                    </a:cubicBezTo>
                    <a:cubicBezTo>
                      <a:pt x="2736" y="3383"/>
                      <a:pt x="2836" y="3016"/>
                      <a:pt x="2636" y="2716"/>
                    </a:cubicBezTo>
                    <a:lnTo>
                      <a:pt x="1268" y="314"/>
                    </a:lnTo>
                    <a:cubicBezTo>
                      <a:pt x="1156" y="111"/>
                      <a:pt x="937" y="0"/>
                      <a:pt x="7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7" name="Google Shape;337;p17"/>
              <p:cNvSpPr/>
              <p:nvPr/>
            </p:nvSpPr>
            <p:spPr>
              <a:xfrm>
                <a:off x="4245870" y="4192007"/>
                <a:ext cx="90141" cy="62812"/>
              </a:xfrm>
              <a:custGeom>
                <a:avLst/>
                <a:gdLst/>
                <a:ahLst/>
                <a:cxnLst/>
                <a:rect l="l" t="t" r="r" b="b"/>
                <a:pathLst>
                  <a:path w="3803" h="2650" extrusionOk="0">
                    <a:moveTo>
                      <a:pt x="720" y="1"/>
                    </a:moveTo>
                    <a:cubicBezTo>
                      <a:pt x="498" y="1"/>
                      <a:pt x="279" y="112"/>
                      <a:pt x="167" y="315"/>
                    </a:cubicBezTo>
                    <a:cubicBezTo>
                      <a:pt x="0" y="615"/>
                      <a:pt x="100" y="1015"/>
                      <a:pt x="400" y="1182"/>
                    </a:cubicBezTo>
                    <a:lnTo>
                      <a:pt x="2802" y="2550"/>
                    </a:lnTo>
                    <a:cubicBezTo>
                      <a:pt x="2902" y="2616"/>
                      <a:pt x="3002" y="2650"/>
                      <a:pt x="3102" y="2650"/>
                    </a:cubicBezTo>
                    <a:cubicBezTo>
                      <a:pt x="3303" y="2650"/>
                      <a:pt x="3536" y="2516"/>
                      <a:pt x="3636" y="2316"/>
                    </a:cubicBezTo>
                    <a:cubicBezTo>
                      <a:pt x="3803" y="2016"/>
                      <a:pt x="3703" y="1649"/>
                      <a:pt x="3403" y="1482"/>
                    </a:cubicBezTo>
                    <a:lnTo>
                      <a:pt x="1034" y="81"/>
                    </a:lnTo>
                    <a:cubicBezTo>
                      <a:pt x="936" y="27"/>
                      <a:pt x="828" y="1"/>
                      <a:pt x="7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8" name="Google Shape;338;p17"/>
              <p:cNvSpPr/>
              <p:nvPr/>
            </p:nvSpPr>
            <p:spPr>
              <a:xfrm>
                <a:off x="4233213" y="4490100"/>
                <a:ext cx="90946" cy="62029"/>
              </a:xfrm>
              <a:custGeom>
                <a:avLst/>
                <a:gdLst/>
                <a:ahLst/>
                <a:cxnLst/>
                <a:rect l="l" t="t" r="r" b="b"/>
                <a:pathLst>
                  <a:path w="3837" h="2617" extrusionOk="0">
                    <a:moveTo>
                      <a:pt x="3109" y="1"/>
                    </a:moveTo>
                    <a:cubicBezTo>
                      <a:pt x="3005" y="1"/>
                      <a:pt x="2900" y="27"/>
                      <a:pt x="2802" y="81"/>
                    </a:cubicBezTo>
                    <a:lnTo>
                      <a:pt x="401" y="1449"/>
                    </a:lnTo>
                    <a:cubicBezTo>
                      <a:pt x="101" y="1615"/>
                      <a:pt x="0" y="2016"/>
                      <a:pt x="201" y="2316"/>
                    </a:cubicBezTo>
                    <a:cubicBezTo>
                      <a:pt x="301" y="2516"/>
                      <a:pt x="501" y="2616"/>
                      <a:pt x="734" y="2616"/>
                    </a:cubicBezTo>
                    <a:cubicBezTo>
                      <a:pt x="834" y="2616"/>
                      <a:pt x="934" y="2583"/>
                      <a:pt x="1035" y="2549"/>
                    </a:cubicBezTo>
                    <a:lnTo>
                      <a:pt x="3436" y="1148"/>
                    </a:lnTo>
                    <a:cubicBezTo>
                      <a:pt x="3736" y="982"/>
                      <a:pt x="3837" y="615"/>
                      <a:pt x="3670" y="314"/>
                    </a:cubicBezTo>
                    <a:cubicBezTo>
                      <a:pt x="3535" y="112"/>
                      <a:pt x="3324" y="1"/>
                      <a:pt x="31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39" name="Google Shape;339;p17"/>
              <p:cNvSpPr/>
              <p:nvPr/>
            </p:nvSpPr>
            <p:spPr>
              <a:xfrm>
                <a:off x="4335208" y="4599207"/>
                <a:ext cx="66438" cy="86538"/>
              </a:xfrm>
              <a:custGeom>
                <a:avLst/>
                <a:gdLst/>
                <a:ahLst/>
                <a:cxnLst/>
                <a:rect l="l" t="t" r="r" b="b"/>
                <a:pathLst>
                  <a:path w="2803" h="3651" extrusionOk="0">
                    <a:moveTo>
                      <a:pt x="2097" y="1"/>
                    </a:moveTo>
                    <a:cubicBezTo>
                      <a:pt x="1884" y="1"/>
                      <a:pt x="1681" y="112"/>
                      <a:pt x="1568" y="315"/>
                    </a:cubicBezTo>
                    <a:lnTo>
                      <a:pt x="167" y="2717"/>
                    </a:lnTo>
                    <a:cubicBezTo>
                      <a:pt x="1" y="3017"/>
                      <a:pt x="101" y="3384"/>
                      <a:pt x="401" y="3550"/>
                    </a:cubicBezTo>
                    <a:cubicBezTo>
                      <a:pt x="501" y="3617"/>
                      <a:pt x="601" y="3651"/>
                      <a:pt x="734" y="3651"/>
                    </a:cubicBezTo>
                    <a:cubicBezTo>
                      <a:pt x="935" y="3651"/>
                      <a:pt x="1135" y="3517"/>
                      <a:pt x="1268" y="3317"/>
                    </a:cubicBezTo>
                    <a:lnTo>
                      <a:pt x="2636" y="949"/>
                    </a:lnTo>
                    <a:cubicBezTo>
                      <a:pt x="2803" y="648"/>
                      <a:pt x="2702" y="248"/>
                      <a:pt x="2402" y="81"/>
                    </a:cubicBezTo>
                    <a:cubicBezTo>
                      <a:pt x="2304" y="27"/>
                      <a:pt x="2200" y="1"/>
                      <a:pt x="20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0" name="Google Shape;340;p17"/>
              <p:cNvSpPr/>
              <p:nvPr/>
            </p:nvSpPr>
            <p:spPr>
              <a:xfrm>
                <a:off x="4203157" y="4355228"/>
                <a:ext cx="94905" cy="30055"/>
              </a:xfrm>
              <a:custGeom>
                <a:avLst/>
                <a:gdLst/>
                <a:ahLst/>
                <a:cxnLst/>
                <a:rect l="l" t="t" r="r" b="b"/>
                <a:pathLst>
                  <a:path w="4004" h="1268" extrusionOk="0">
                    <a:moveTo>
                      <a:pt x="635" y="0"/>
                    </a:moveTo>
                    <a:cubicBezTo>
                      <a:pt x="268" y="0"/>
                      <a:pt x="1" y="300"/>
                      <a:pt x="1" y="634"/>
                    </a:cubicBezTo>
                    <a:cubicBezTo>
                      <a:pt x="1" y="968"/>
                      <a:pt x="268" y="1268"/>
                      <a:pt x="635" y="1268"/>
                    </a:cubicBezTo>
                    <a:lnTo>
                      <a:pt x="3370" y="1268"/>
                    </a:lnTo>
                    <a:cubicBezTo>
                      <a:pt x="3737" y="1268"/>
                      <a:pt x="4004" y="968"/>
                      <a:pt x="4004" y="634"/>
                    </a:cubicBezTo>
                    <a:cubicBezTo>
                      <a:pt x="4004" y="300"/>
                      <a:pt x="3737" y="0"/>
                      <a:pt x="33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1" name="Google Shape;341;p17"/>
              <p:cNvSpPr/>
              <p:nvPr/>
            </p:nvSpPr>
            <p:spPr>
              <a:xfrm>
                <a:off x="4691017" y="4072637"/>
                <a:ext cx="66414" cy="86514"/>
              </a:xfrm>
              <a:custGeom>
                <a:avLst/>
                <a:gdLst/>
                <a:ahLst/>
                <a:cxnLst/>
                <a:rect l="l" t="t" r="r" b="b"/>
                <a:pathLst>
                  <a:path w="2802" h="3650" extrusionOk="0">
                    <a:moveTo>
                      <a:pt x="2088" y="0"/>
                    </a:moveTo>
                    <a:cubicBezTo>
                      <a:pt x="1866" y="0"/>
                      <a:pt x="1647" y="111"/>
                      <a:pt x="1535" y="314"/>
                    </a:cubicBezTo>
                    <a:lnTo>
                      <a:pt x="167" y="2716"/>
                    </a:lnTo>
                    <a:cubicBezTo>
                      <a:pt x="0" y="3016"/>
                      <a:pt x="100" y="3416"/>
                      <a:pt x="401" y="3583"/>
                    </a:cubicBezTo>
                    <a:cubicBezTo>
                      <a:pt x="501" y="3616"/>
                      <a:pt x="601" y="3650"/>
                      <a:pt x="701" y="3650"/>
                    </a:cubicBezTo>
                    <a:cubicBezTo>
                      <a:pt x="901" y="3650"/>
                      <a:pt x="1134" y="3550"/>
                      <a:pt x="1234" y="3349"/>
                    </a:cubicBezTo>
                    <a:lnTo>
                      <a:pt x="2635" y="948"/>
                    </a:lnTo>
                    <a:cubicBezTo>
                      <a:pt x="2802" y="647"/>
                      <a:pt x="2702" y="281"/>
                      <a:pt x="2402" y="80"/>
                    </a:cubicBezTo>
                    <a:cubicBezTo>
                      <a:pt x="2304" y="26"/>
                      <a:pt x="2196" y="0"/>
                      <a:pt x="20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2" name="Google Shape;342;p17"/>
              <p:cNvSpPr/>
              <p:nvPr/>
            </p:nvSpPr>
            <p:spPr>
              <a:xfrm>
                <a:off x="4788272" y="4192007"/>
                <a:ext cx="90141" cy="62812"/>
              </a:xfrm>
              <a:custGeom>
                <a:avLst/>
                <a:gdLst/>
                <a:ahLst/>
                <a:cxnLst/>
                <a:rect l="l" t="t" r="r" b="b"/>
                <a:pathLst>
                  <a:path w="3803" h="2650" extrusionOk="0">
                    <a:moveTo>
                      <a:pt x="3083" y="1"/>
                    </a:moveTo>
                    <a:cubicBezTo>
                      <a:pt x="2975" y="1"/>
                      <a:pt x="2867" y="27"/>
                      <a:pt x="2769" y="81"/>
                    </a:cubicBezTo>
                    <a:lnTo>
                      <a:pt x="400" y="1482"/>
                    </a:lnTo>
                    <a:cubicBezTo>
                      <a:pt x="100" y="1649"/>
                      <a:pt x="0" y="2016"/>
                      <a:pt x="167" y="2316"/>
                    </a:cubicBezTo>
                    <a:cubicBezTo>
                      <a:pt x="267" y="2516"/>
                      <a:pt x="501" y="2650"/>
                      <a:pt x="701" y="2650"/>
                    </a:cubicBezTo>
                    <a:cubicBezTo>
                      <a:pt x="801" y="2650"/>
                      <a:pt x="934" y="2616"/>
                      <a:pt x="1034" y="2550"/>
                    </a:cubicBezTo>
                    <a:lnTo>
                      <a:pt x="3403" y="1182"/>
                    </a:lnTo>
                    <a:cubicBezTo>
                      <a:pt x="3703" y="1015"/>
                      <a:pt x="3803" y="615"/>
                      <a:pt x="3636" y="315"/>
                    </a:cubicBezTo>
                    <a:cubicBezTo>
                      <a:pt x="3524" y="112"/>
                      <a:pt x="3305" y="1"/>
                      <a:pt x="30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3" name="Google Shape;343;p17"/>
              <p:cNvSpPr/>
              <p:nvPr/>
            </p:nvSpPr>
            <p:spPr>
              <a:xfrm>
                <a:off x="4800124" y="4490100"/>
                <a:ext cx="90946" cy="62029"/>
              </a:xfrm>
              <a:custGeom>
                <a:avLst/>
                <a:gdLst/>
                <a:ahLst/>
                <a:cxnLst/>
                <a:rect l="l" t="t" r="r" b="b"/>
                <a:pathLst>
                  <a:path w="3837" h="2617" extrusionOk="0">
                    <a:moveTo>
                      <a:pt x="728" y="1"/>
                    </a:moveTo>
                    <a:cubicBezTo>
                      <a:pt x="513" y="1"/>
                      <a:pt x="302" y="112"/>
                      <a:pt x="167" y="314"/>
                    </a:cubicBezTo>
                    <a:cubicBezTo>
                      <a:pt x="1" y="615"/>
                      <a:pt x="101" y="982"/>
                      <a:pt x="401" y="1148"/>
                    </a:cubicBezTo>
                    <a:lnTo>
                      <a:pt x="2803" y="2549"/>
                    </a:lnTo>
                    <a:cubicBezTo>
                      <a:pt x="2903" y="2583"/>
                      <a:pt x="3003" y="2616"/>
                      <a:pt x="3103" y="2616"/>
                    </a:cubicBezTo>
                    <a:cubicBezTo>
                      <a:pt x="3336" y="2616"/>
                      <a:pt x="3536" y="2516"/>
                      <a:pt x="3670" y="2316"/>
                    </a:cubicBezTo>
                    <a:cubicBezTo>
                      <a:pt x="3837" y="2016"/>
                      <a:pt x="3737" y="1615"/>
                      <a:pt x="3436" y="1449"/>
                    </a:cubicBezTo>
                    <a:lnTo>
                      <a:pt x="1035" y="81"/>
                    </a:lnTo>
                    <a:cubicBezTo>
                      <a:pt x="937" y="27"/>
                      <a:pt x="832" y="1"/>
                      <a:pt x="7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4" name="Google Shape;344;p17"/>
              <p:cNvSpPr/>
              <p:nvPr/>
            </p:nvSpPr>
            <p:spPr>
              <a:xfrm>
                <a:off x="4722638" y="4599207"/>
                <a:ext cx="66438" cy="86538"/>
              </a:xfrm>
              <a:custGeom>
                <a:avLst/>
                <a:gdLst/>
                <a:ahLst/>
                <a:cxnLst/>
                <a:rect l="l" t="t" r="r" b="b"/>
                <a:pathLst>
                  <a:path w="2803" h="3651" extrusionOk="0">
                    <a:moveTo>
                      <a:pt x="707" y="1"/>
                    </a:moveTo>
                    <a:cubicBezTo>
                      <a:pt x="603" y="1"/>
                      <a:pt x="499" y="27"/>
                      <a:pt x="401" y="81"/>
                    </a:cubicBezTo>
                    <a:cubicBezTo>
                      <a:pt x="101" y="248"/>
                      <a:pt x="1" y="648"/>
                      <a:pt x="167" y="949"/>
                    </a:cubicBezTo>
                    <a:lnTo>
                      <a:pt x="1535" y="3317"/>
                    </a:lnTo>
                    <a:cubicBezTo>
                      <a:pt x="1668" y="3517"/>
                      <a:pt x="1869" y="3651"/>
                      <a:pt x="2102" y="3651"/>
                    </a:cubicBezTo>
                    <a:cubicBezTo>
                      <a:pt x="2202" y="3651"/>
                      <a:pt x="2302" y="3617"/>
                      <a:pt x="2402" y="3550"/>
                    </a:cubicBezTo>
                    <a:cubicBezTo>
                      <a:pt x="2702" y="3384"/>
                      <a:pt x="2803" y="3017"/>
                      <a:pt x="2636" y="2717"/>
                    </a:cubicBezTo>
                    <a:lnTo>
                      <a:pt x="1268" y="315"/>
                    </a:lnTo>
                    <a:cubicBezTo>
                      <a:pt x="1133" y="112"/>
                      <a:pt x="922" y="1"/>
                      <a:pt x="70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sp>
            <p:nvSpPr>
              <p:cNvPr id="345" name="Google Shape;345;p17"/>
              <p:cNvSpPr/>
              <p:nvPr/>
            </p:nvSpPr>
            <p:spPr>
              <a:xfrm>
                <a:off x="4826221" y="4355228"/>
                <a:ext cx="94881" cy="30055"/>
              </a:xfrm>
              <a:custGeom>
                <a:avLst/>
                <a:gdLst/>
                <a:ahLst/>
                <a:cxnLst/>
                <a:rect l="l" t="t" r="r" b="b"/>
                <a:pathLst>
                  <a:path w="4003" h="1268" extrusionOk="0">
                    <a:moveTo>
                      <a:pt x="634" y="0"/>
                    </a:moveTo>
                    <a:cubicBezTo>
                      <a:pt x="301" y="0"/>
                      <a:pt x="0" y="300"/>
                      <a:pt x="0" y="634"/>
                    </a:cubicBezTo>
                    <a:cubicBezTo>
                      <a:pt x="0" y="968"/>
                      <a:pt x="301" y="1268"/>
                      <a:pt x="634" y="1268"/>
                    </a:cubicBezTo>
                    <a:lnTo>
                      <a:pt x="3403" y="1268"/>
                    </a:lnTo>
                    <a:cubicBezTo>
                      <a:pt x="3736" y="1268"/>
                      <a:pt x="4003" y="968"/>
                      <a:pt x="4003" y="634"/>
                    </a:cubicBezTo>
                    <a:cubicBezTo>
                      <a:pt x="4003" y="300"/>
                      <a:pt x="3736" y="0"/>
                      <a:pt x="34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000"/>
                  <a:buFont typeface="Arial"/>
                  <a:buNone/>
                </a:pPr>
                <a:endParaRPr sz="2000">
                  <a:solidFill>
                    <a:srgbClr val="000000"/>
                  </a:solidFill>
                  <a:latin typeface="Arial"/>
                  <a:ea typeface="Arial"/>
                  <a:cs typeface="Arial"/>
                  <a:sym typeface="Arial"/>
                </a:endParaRPr>
              </a:p>
            </p:txBody>
          </p:sp>
        </p:grpSp>
        <p:sp>
          <p:nvSpPr>
            <p:cNvPr id="346" name="Google Shape;346;p17"/>
            <p:cNvSpPr/>
            <p:nvPr/>
          </p:nvSpPr>
          <p:spPr>
            <a:xfrm>
              <a:off x="1893538" y="1516536"/>
              <a:ext cx="1940400" cy="6651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r>
                <a:rPr lang="en-US" sz="1800">
                  <a:solidFill>
                    <a:srgbClr val="000000"/>
                  </a:solidFill>
                  <a:latin typeface="Roboto"/>
                  <a:ea typeface="Roboto"/>
                  <a:cs typeface="Roboto"/>
                  <a:sym typeface="Roboto"/>
                </a:rPr>
                <a:t>Interconnected policies and guidelines</a:t>
              </a:r>
              <a:endParaRPr/>
            </a:p>
          </p:txBody>
        </p:sp>
        <p:sp>
          <p:nvSpPr>
            <p:cNvPr id="347" name="Google Shape;347;p17"/>
            <p:cNvSpPr/>
            <p:nvPr/>
          </p:nvSpPr>
          <p:spPr>
            <a:xfrm>
              <a:off x="5311038" y="1516511"/>
              <a:ext cx="1943100" cy="6651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800"/>
                <a:buFont typeface="Arial"/>
                <a:buNone/>
              </a:pPr>
              <a:r>
                <a:rPr lang="en-US" sz="1800">
                  <a:solidFill>
                    <a:srgbClr val="000000"/>
                  </a:solidFill>
                  <a:latin typeface="Roboto"/>
                  <a:ea typeface="Roboto"/>
                  <a:cs typeface="Roboto"/>
                  <a:sym typeface="Roboto"/>
                </a:rPr>
                <a:t>Synergy between different stakeholders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7B50B81-1B1B-E467-AF7F-110A3523B746}"/>
            </a:ext>
          </a:extLst>
        </p:cNvPr>
        <p:cNvGrpSpPr/>
        <p:nvPr/>
      </p:nvGrpSpPr>
      <p:grpSpPr>
        <a:xfrm>
          <a:off x="0" y="0"/>
          <a:ext cx="0" cy="0"/>
          <a:chOff x="0" y="0"/>
          <a:chExt cx="0" cy="0"/>
        </a:xfrm>
      </p:grpSpPr>
      <p:sp>
        <p:nvSpPr>
          <p:cNvPr id="164" name="Google Shape;164;p23">
            <a:extLst>
              <a:ext uri="{FF2B5EF4-FFF2-40B4-BE49-F238E27FC236}">
                <a16:creationId xmlns:a16="http://schemas.microsoft.com/office/drawing/2014/main" id="{1AFDF352-4D6E-8A07-8249-303DB50FF5F5}"/>
              </a:ext>
            </a:extLst>
          </p:cNvPr>
          <p:cNvSpPr txBox="1">
            <a:spLocks noGrp="1"/>
          </p:cNvSpPr>
          <p:nvPr>
            <p:ph type="title"/>
          </p:nvPr>
        </p:nvSpPr>
        <p:spPr>
          <a:prstGeom prst="rect">
            <a:avLst/>
          </a:prstGeom>
          <a:noFill/>
          <a:ln>
            <a:noFill/>
          </a:ln>
        </p:spPr>
        <p:txBody>
          <a:bodyPr spcFirstLastPara="1" wrap="square" lIns="68569" tIns="34275" rIns="68569" bIns="34275" anchor="b" anchorCtr="0">
            <a:normAutofit/>
          </a:bodyPr>
          <a:lstStyle/>
          <a:p>
            <a:pPr algn="l">
              <a:lnSpc>
                <a:spcPct val="110000"/>
              </a:lnSpc>
              <a:buClr>
                <a:srgbClr val="004050"/>
              </a:buClr>
              <a:buSzPct val="75000"/>
            </a:pPr>
            <a:r>
              <a:rPr lang="en-US" sz="4000" b="1" dirty="0"/>
              <a:t>Privacy, Confidentiality, and Cybersecurity in Public Health for Decision-Makers</a:t>
            </a:r>
            <a:endParaRPr lang="en-US" sz="800" dirty="0"/>
          </a:p>
        </p:txBody>
      </p:sp>
      <p:sp>
        <p:nvSpPr>
          <p:cNvPr id="165" name="Google Shape;165;p23">
            <a:extLst>
              <a:ext uri="{FF2B5EF4-FFF2-40B4-BE49-F238E27FC236}">
                <a16:creationId xmlns:a16="http://schemas.microsoft.com/office/drawing/2014/main" id="{CB347DA7-7DD7-6468-8A33-6E4C0D4FF836}"/>
              </a:ext>
            </a:extLst>
          </p:cNvPr>
          <p:cNvSpPr txBox="1"/>
          <p:nvPr/>
        </p:nvSpPr>
        <p:spPr>
          <a:xfrm>
            <a:off x="6975570" y="413971"/>
            <a:ext cx="1816529" cy="449237"/>
          </a:xfrm>
          <a:prstGeom prst="rect">
            <a:avLst/>
          </a:prstGeom>
          <a:noFill/>
          <a:ln>
            <a:noFill/>
          </a:ln>
        </p:spPr>
        <p:txBody>
          <a:bodyPr spcFirstLastPara="1" wrap="square" lIns="68569" tIns="34275" rIns="68569" bIns="34275" anchor="ctr" anchorCtr="0">
            <a:normAutofit fontScale="67500" lnSpcReduction="20000"/>
          </a:bodyPr>
          <a:lstStyle/>
          <a:p>
            <a:pPr algn="ctr">
              <a:buClr>
                <a:schemeClr val="dk1"/>
              </a:buClr>
              <a:buSzPct val="75000"/>
            </a:pPr>
            <a:endParaRPr sz="4500">
              <a:solidFill>
                <a:srgbClr val="254275"/>
              </a:solidFill>
            </a:endParaRPr>
          </a:p>
        </p:txBody>
      </p:sp>
    </p:spTree>
    <p:extLst>
      <p:ext uri="{BB962C8B-B14F-4D97-AF65-F5344CB8AC3E}">
        <p14:creationId xmlns:p14="http://schemas.microsoft.com/office/powerpoint/2010/main" val="94290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38"/>
          <p:cNvPicPr preferRelativeResize="0"/>
          <p:nvPr/>
        </p:nvPicPr>
        <p:blipFill rotWithShape="1">
          <a:blip r:embed="rId3">
            <a:alphaModFix/>
          </a:blip>
          <a:srcRect/>
          <a:stretch/>
        </p:blipFill>
        <p:spPr>
          <a:xfrm>
            <a:off x="0" y="0"/>
            <a:ext cx="9144000" cy="5143500"/>
          </a:xfrm>
          <a:prstGeom prst="rect">
            <a:avLst/>
          </a:prstGeom>
          <a:solidFill>
            <a:srgbClr val="FFFFFF"/>
          </a:solidFill>
          <a:ln>
            <a:noFill/>
          </a:ln>
        </p:spPr>
      </p:pic>
      <p:pic>
        <p:nvPicPr>
          <p:cNvPr id="2" name="Picture 1">
            <a:extLst>
              <a:ext uri="{FF2B5EF4-FFF2-40B4-BE49-F238E27FC236}">
                <a16:creationId xmlns:a16="http://schemas.microsoft.com/office/drawing/2014/main" id="{C668EB60-CFD4-D0BD-C9A4-BB8186AC3790}"/>
              </a:ext>
            </a:extLst>
          </p:cNvPr>
          <p:cNvPicPr>
            <a:picLocks noChangeAspect="1"/>
          </p:cNvPicPr>
          <p:nvPr/>
        </p:nvPicPr>
        <p:blipFill>
          <a:blip r:embed="rId4"/>
          <a:stretch>
            <a:fillRect/>
          </a:stretch>
        </p:blipFill>
        <p:spPr>
          <a:xfrm>
            <a:off x="7996120" y="0"/>
            <a:ext cx="1203293" cy="4165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8" name="Google Shape;88;p16"/>
          <p:cNvGrpSpPr/>
          <p:nvPr/>
        </p:nvGrpSpPr>
        <p:grpSpPr>
          <a:xfrm>
            <a:off x="1757086" y="339943"/>
            <a:ext cx="5306180" cy="4574293"/>
            <a:chOff x="2342781" y="453257"/>
            <a:chExt cx="7074907" cy="6099057"/>
          </a:xfrm>
        </p:grpSpPr>
        <p:sp>
          <p:nvSpPr>
            <p:cNvPr id="89" name="Google Shape;89;p16"/>
            <p:cNvSpPr/>
            <p:nvPr/>
          </p:nvSpPr>
          <p:spPr>
            <a:xfrm>
              <a:off x="2342781" y="453257"/>
              <a:ext cx="7074907" cy="6099057"/>
            </a:xfrm>
            <a:custGeom>
              <a:avLst/>
              <a:gdLst/>
              <a:ahLst/>
              <a:cxnLst/>
              <a:rect l="l" t="t" r="r" b="b"/>
              <a:pathLst>
                <a:path w="7074907" h="6099057" fill="none" extrusionOk="0">
                  <a:moveTo>
                    <a:pt x="0" y="6099057"/>
                  </a:moveTo>
                  <a:cubicBezTo>
                    <a:pt x="1593401" y="3366971"/>
                    <a:pt x="2235110" y="2235406"/>
                    <a:pt x="3537454" y="0"/>
                  </a:cubicBezTo>
                  <a:cubicBezTo>
                    <a:pt x="5059587" y="2818628"/>
                    <a:pt x="5727735" y="3806660"/>
                    <a:pt x="7074907" y="6099057"/>
                  </a:cubicBezTo>
                  <a:cubicBezTo>
                    <a:pt x="4239225" y="5942704"/>
                    <a:pt x="2217086" y="6171697"/>
                    <a:pt x="0" y="6099057"/>
                  </a:cubicBezTo>
                  <a:close/>
                </a:path>
                <a:path w="7074907" h="6099057" extrusionOk="0">
                  <a:moveTo>
                    <a:pt x="0" y="6099057"/>
                  </a:moveTo>
                  <a:cubicBezTo>
                    <a:pt x="1364509" y="3774772"/>
                    <a:pt x="2479702" y="1967117"/>
                    <a:pt x="3537454" y="0"/>
                  </a:cubicBezTo>
                  <a:cubicBezTo>
                    <a:pt x="4061704" y="766465"/>
                    <a:pt x="5843233" y="3645423"/>
                    <a:pt x="7074907" y="6099057"/>
                  </a:cubicBezTo>
                  <a:cubicBezTo>
                    <a:pt x="3614203" y="6248430"/>
                    <a:pt x="2038251" y="6074901"/>
                    <a:pt x="0" y="6099057"/>
                  </a:cubicBezTo>
                  <a:close/>
                </a:path>
              </a:pathLst>
            </a:custGeom>
            <a:solidFill>
              <a:schemeClr val="dk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90" name="Google Shape;90;p16"/>
            <p:cNvSpPr/>
            <p:nvPr/>
          </p:nvSpPr>
          <p:spPr>
            <a:xfrm rot="10800000" flipH="1">
              <a:off x="4102038" y="3479818"/>
              <a:ext cx="3538181" cy="3050155"/>
            </a:xfrm>
            <a:custGeom>
              <a:avLst/>
              <a:gdLst/>
              <a:ahLst/>
              <a:cxnLst/>
              <a:rect l="l" t="t" r="r" b="b"/>
              <a:pathLst>
                <a:path w="3538181" h="3050155" fill="none" extrusionOk="0">
                  <a:moveTo>
                    <a:pt x="0" y="3050155"/>
                  </a:moveTo>
                  <a:cubicBezTo>
                    <a:pt x="680555" y="1888549"/>
                    <a:pt x="964136" y="1098021"/>
                    <a:pt x="1769091" y="0"/>
                  </a:cubicBezTo>
                  <a:cubicBezTo>
                    <a:pt x="2603796" y="1129989"/>
                    <a:pt x="3038960" y="2108962"/>
                    <a:pt x="3538181" y="3050155"/>
                  </a:cubicBezTo>
                  <a:cubicBezTo>
                    <a:pt x="2655499" y="3015315"/>
                    <a:pt x="488804" y="3000666"/>
                    <a:pt x="0" y="3050155"/>
                  </a:cubicBezTo>
                  <a:close/>
                </a:path>
                <a:path w="3538181" h="3050155" extrusionOk="0">
                  <a:moveTo>
                    <a:pt x="0" y="3050155"/>
                  </a:moveTo>
                  <a:cubicBezTo>
                    <a:pt x="608921" y="1936060"/>
                    <a:pt x="1147804" y="754959"/>
                    <a:pt x="1769091" y="0"/>
                  </a:cubicBezTo>
                  <a:cubicBezTo>
                    <a:pt x="2561202" y="1118145"/>
                    <a:pt x="2802270" y="1631600"/>
                    <a:pt x="3538181" y="3050155"/>
                  </a:cubicBezTo>
                  <a:cubicBezTo>
                    <a:pt x="2719971" y="3204463"/>
                    <a:pt x="490288" y="3014092"/>
                    <a:pt x="0" y="3050155"/>
                  </a:cubicBezTo>
                  <a:close/>
                </a:path>
              </a:pathLst>
            </a:custGeom>
            <a:solidFill>
              <a:schemeClr val="accent1"/>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91" name="Google Shape;91;p16"/>
          <p:cNvSpPr txBox="1">
            <a:spLocks noGrp="1"/>
          </p:cNvSpPr>
          <p:nvPr>
            <p:ph type="title" idx="4294967295"/>
          </p:nvPr>
        </p:nvSpPr>
        <p:spPr>
          <a:xfrm>
            <a:off x="357435" y="183198"/>
            <a:ext cx="3564250" cy="571500"/>
          </a:xfrm>
          <a:prstGeom prst="rect">
            <a:avLst/>
          </a:prstGeom>
          <a:noFill/>
          <a:ln>
            <a:noFill/>
          </a:ln>
        </p:spPr>
        <p:txBody>
          <a:bodyPr spcFirstLastPara="1" wrap="square" lIns="68569" tIns="34275" rIns="68569" bIns="34275" anchor="ctr" anchorCtr="0">
            <a:normAutofit fontScale="90000"/>
          </a:bodyPr>
          <a:lstStyle/>
          <a:p>
            <a:pPr>
              <a:buSzPct val="100000"/>
            </a:pPr>
            <a:r>
              <a:rPr lang="en-US" sz="4500" b="1" dirty="0">
                <a:solidFill>
                  <a:schemeClr val="accent2"/>
                </a:solidFill>
                <a:latin typeface="Arial"/>
                <a:ea typeface="Arial"/>
                <a:cs typeface="Arial"/>
                <a:sym typeface="Arial"/>
              </a:rPr>
              <a:t>CIA triad</a:t>
            </a:r>
            <a:endParaRPr dirty="0">
              <a:solidFill>
                <a:schemeClr val="accent2"/>
              </a:solidFill>
            </a:endParaRPr>
          </a:p>
        </p:txBody>
      </p:sp>
      <p:sp>
        <p:nvSpPr>
          <p:cNvPr id="92" name="Google Shape;92;p16"/>
          <p:cNvSpPr/>
          <p:nvPr/>
        </p:nvSpPr>
        <p:spPr>
          <a:xfrm>
            <a:off x="0" y="4769496"/>
            <a:ext cx="1033031" cy="377027"/>
          </a:xfrm>
          <a:prstGeom prst="rect">
            <a:avLst/>
          </a:prstGeom>
          <a:noFill/>
          <a:ln>
            <a:noFill/>
          </a:ln>
        </p:spPr>
        <p:txBody>
          <a:bodyPr spcFirstLastPara="1" wrap="square" lIns="68569" tIns="34275" rIns="68569" bIns="34275" anchor="t" anchorCtr="0">
            <a:noAutofit/>
          </a:bodyPr>
          <a:lstStyle/>
          <a:p>
            <a:pPr>
              <a:buSzPts val="1000"/>
            </a:pPr>
            <a:r>
              <a:rPr lang="en-US" sz="750" baseline="30000">
                <a:solidFill>
                  <a:srgbClr val="FAFAFF"/>
                </a:solidFill>
              </a:rPr>
              <a:t>Access Control, Authentication, and Public Key Infrastructure</a:t>
            </a:r>
            <a:endParaRPr sz="1050"/>
          </a:p>
          <a:p>
            <a:pPr>
              <a:buSzPts val="1000"/>
            </a:pPr>
            <a:r>
              <a:rPr lang="en-US" sz="750" baseline="30000">
                <a:solidFill>
                  <a:srgbClr val="FAFAFF"/>
                </a:solidFill>
              </a:rPr>
              <a:t>By Bill Ballad, Tricia Ballad, Erin Banks · 2010</a:t>
            </a:r>
            <a:endParaRPr sz="1050"/>
          </a:p>
        </p:txBody>
      </p:sp>
      <p:sp>
        <p:nvSpPr>
          <p:cNvPr id="93" name="Google Shape;93;p16"/>
          <p:cNvSpPr/>
          <p:nvPr/>
        </p:nvSpPr>
        <p:spPr>
          <a:xfrm>
            <a:off x="6629220" y="3352828"/>
            <a:ext cx="2354970" cy="658733"/>
          </a:xfrm>
          <a:custGeom>
            <a:avLst/>
            <a:gdLst/>
            <a:ahLst/>
            <a:cxnLst/>
            <a:rect l="l" t="t" r="r" b="b"/>
            <a:pathLst>
              <a:path w="3139960" h="878311" extrusionOk="0">
                <a:moveTo>
                  <a:pt x="0" y="0"/>
                </a:moveTo>
                <a:cubicBezTo>
                  <a:pt x="263888" y="6668"/>
                  <a:pt x="372359" y="17293"/>
                  <a:pt x="596592" y="0"/>
                </a:cubicBezTo>
                <a:cubicBezTo>
                  <a:pt x="820825" y="-17293"/>
                  <a:pt x="893703" y="-18442"/>
                  <a:pt x="1161785" y="0"/>
                </a:cubicBezTo>
                <a:cubicBezTo>
                  <a:pt x="1429867" y="18442"/>
                  <a:pt x="1519322" y="-11791"/>
                  <a:pt x="1695578" y="0"/>
                </a:cubicBezTo>
                <a:cubicBezTo>
                  <a:pt x="1871834" y="11791"/>
                  <a:pt x="2109545" y="-17594"/>
                  <a:pt x="2292171" y="0"/>
                </a:cubicBezTo>
                <a:cubicBezTo>
                  <a:pt x="2474797" y="17594"/>
                  <a:pt x="2782564" y="20720"/>
                  <a:pt x="3139960" y="0"/>
                </a:cubicBezTo>
                <a:cubicBezTo>
                  <a:pt x="3151701" y="125737"/>
                  <a:pt x="3150877" y="295397"/>
                  <a:pt x="3139960" y="421589"/>
                </a:cubicBezTo>
                <a:cubicBezTo>
                  <a:pt x="3129043" y="547781"/>
                  <a:pt x="3119903" y="780026"/>
                  <a:pt x="3139960" y="878311"/>
                </a:cubicBezTo>
                <a:cubicBezTo>
                  <a:pt x="2960249" y="899141"/>
                  <a:pt x="2798724" y="893034"/>
                  <a:pt x="2543368" y="878311"/>
                </a:cubicBezTo>
                <a:cubicBezTo>
                  <a:pt x="2288012" y="863588"/>
                  <a:pt x="2061441" y="894173"/>
                  <a:pt x="1883976" y="878311"/>
                </a:cubicBezTo>
                <a:cubicBezTo>
                  <a:pt x="1706511" y="862449"/>
                  <a:pt x="1475911" y="875889"/>
                  <a:pt x="1255984" y="878311"/>
                </a:cubicBezTo>
                <a:cubicBezTo>
                  <a:pt x="1036057" y="880733"/>
                  <a:pt x="883592" y="911067"/>
                  <a:pt x="565193" y="878311"/>
                </a:cubicBezTo>
                <a:cubicBezTo>
                  <a:pt x="246794" y="845555"/>
                  <a:pt x="166352" y="883167"/>
                  <a:pt x="0" y="878311"/>
                </a:cubicBezTo>
                <a:cubicBezTo>
                  <a:pt x="-9402" y="731165"/>
                  <a:pt x="11393" y="595604"/>
                  <a:pt x="0" y="447939"/>
                </a:cubicBezTo>
                <a:cubicBezTo>
                  <a:pt x="-11393" y="300274"/>
                  <a:pt x="8700" y="137992"/>
                  <a:pt x="0" y="0"/>
                </a:cubicBezTo>
                <a:close/>
              </a:path>
              <a:path w="3139960" h="878311" fill="none" extrusionOk="0">
                <a:moveTo>
                  <a:pt x="-23047" y="0"/>
                </a:moveTo>
                <a:cubicBezTo>
                  <a:pt x="-19476" y="160403"/>
                  <a:pt x="-37778" y="333325"/>
                  <a:pt x="-23047" y="421589"/>
                </a:cubicBezTo>
                <a:cubicBezTo>
                  <a:pt x="-8316" y="509853"/>
                  <a:pt x="-9766" y="716418"/>
                  <a:pt x="-23047" y="878311"/>
                </a:cubicBezTo>
                <a:cubicBezTo>
                  <a:pt x="-26099" y="696561"/>
                  <a:pt x="-15466" y="554473"/>
                  <a:pt x="-23047" y="465505"/>
                </a:cubicBezTo>
                <a:cubicBezTo>
                  <a:pt x="-30628" y="376537"/>
                  <a:pt x="-32880" y="126258"/>
                  <a:pt x="-23047" y="0"/>
                </a:cubicBezTo>
                <a:close/>
              </a:path>
              <a:path w="3139960" h="878311" fill="none" extrusionOk="0">
                <a:moveTo>
                  <a:pt x="-23047" y="451821"/>
                </a:moveTo>
                <a:cubicBezTo>
                  <a:pt x="-107364" y="527891"/>
                  <a:pt x="-340071" y="747781"/>
                  <a:pt x="-426532" y="820246"/>
                </a:cubicBezTo>
              </a:path>
              <a:path w="3139960" h="878311" fill="none" extrusionOk="0">
                <a:moveTo>
                  <a:pt x="-23047" y="0"/>
                </a:moveTo>
                <a:cubicBezTo>
                  <a:pt x="-40562" y="213556"/>
                  <a:pt x="-35241" y="280536"/>
                  <a:pt x="-23047" y="456722"/>
                </a:cubicBezTo>
                <a:cubicBezTo>
                  <a:pt x="-10853" y="632908"/>
                  <a:pt x="-37668" y="745057"/>
                  <a:pt x="-23047" y="878311"/>
                </a:cubicBezTo>
                <a:cubicBezTo>
                  <a:pt x="-20446" y="719243"/>
                  <a:pt x="-36710" y="634130"/>
                  <a:pt x="-23047" y="430372"/>
                </a:cubicBezTo>
                <a:cubicBezTo>
                  <a:pt x="-9384" y="226614"/>
                  <a:pt x="-21472" y="174005"/>
                  <a:pt x="-23047" y="0"/>
                </a:cubicBezTo>
                <a:close/>
              </a:path>
              <a:path w="3139960" h="878311" fill="none" extrusionOk="0">
                <a:moveTo>
                  <a:pt x="-23047" y="451821"/>
                </a:moveTo>
                <a:cubicBezTo>
                  <a:pt x="-217116" y="640169"/>
                  <a:pt x="-305331" y="707025"/>
                  <a:pt x="-426532" y="820246"/>
                </a:cubicBezTo>
              </a:path>
            </a:pathLst>
          </a:custGeom>
          <a:solidFill>
            <a:srgbClr val="CFEFFB">
              <a:alpha val="14901"/>
            </a:srgbClr>
          </a:solidFill>
          <a:ln w="57150" cap="flat" cmpd="sng">
            <a:solidFill>
              <a:srgbClr val="0077AC"/>
            </a:solidFill>
            <a:prstDash val="solid"/>
            <a:miter lim="800000"/>
            <a:headEnd type="none" w="sm" len="sm"/>
            <a:tailEnd type="none" w="sm" len="sm"/>
          </a:ln>
        </p:spPr>
        <p:txBody>
          <a:bodyPr spcFirstLastPara="1" wrap="square" lIns="68569" tIns="34275" rIns="68569" bIns="34275" anchor="ctr" anchorCtr="0">
            <a:noAutofit/>
          </a:bodyPr>
          <a:lstStyle/>
          <a:p>
            <a:pPr lvl="1">
              <a:lnSpc>
                <a:spcPct val="90000"/>
              </a:lnSpc>
              <a:buSzPts val="1800"/>
            </a:pPr>
            <a:r>
              <a:rPr lang="en-US" sz="1350">
                <a:solidFill>
                  <a:schemeClr val="tx1"/>
                </a:solidFill>
              </a:rPr>
              <a:t>Protecting the accuracy and completeness of assets</a:t>
            </a:r>
            <a:endParaRPr sz="1050">
              <a:solidFill>
                <a:schemeClr val="tx1"/>
              </a:solidFill>
            </a:endParaRPr>
          </a:p>
        </p:txBody>
      </p:sp>
      <p:sp>
        <p:nvSpPr>
          <p:cNvPr id="94" name="Google Shape;94;p16"/>
          <p:cNvSpPr/>
          <p:nvPr/>
        </p:nvSpPr>
        <p:spPr>
          <a:xfrm>
            <a:off x="838138" y="912643"/>
            <a:ext cx="2535944" cy="967776"/>
          </a:xfrm>
          <a:custGeom>
            <a:avLst/>
            <a:gdLst/>
            <a:ahLst/>
            <a:cxnLst/>
            <a:rect l="l" t="t" r="r" b="b"/>
            <a:pathLst>
              <a:path w="3381258" h="1290368" extrusionOk="0">
                <a:moveTo>
                  <a:pt x="0" y="0"/>
                </a:moveTo>
                <a:cubicBezTo>
                  <a:pt x="197891" y="4661"/>
                  <a:pt x="348866" y="-8354"/>
                  <a:pt x="642439" y="0"/>
                </a:cubicBezTo>
                <a:cubicBezTo>
                  <a:pt x="936012" y="8354"/>
                  <a:pt x="988210" y="5834"/>
                  <a:pt x="1217253" y="0"/>
                </a:cubicBezTo>
                <a:cubicBezTo>
                  <a:pt x="1446296" y="-5834"/>
                  <a:pt x="1578587" y="16336"/>
                  <a:pt x="1792067" y="0"/>
                </a:cubicBezTo>
                <a:cubicBezTo>
                  <a:pt x="2005547" y="-16336"/>
                  <a:pt x="2114001" y="-3033"/>
                  <a:pt x="2366881" y="0"/>
                </a:cubicBezTo>
                <a:cubicBezTo>
                  <a:pt x="2619761" y="3033"/>
                  <a:pt x="3038977" y="-26039"/>
                  <a:pt x="3381258" y="0"/>
                </a:cubicBezTo>
                <a:cubicBezTo>
                  <a:pt x="3408122" y="240057"/>
                  <a:pt x="3348291" y="369863"/>
                  <a:pt x="3381258" y="670991"/>
                </a:cubicBezTo>
                <a:cubicBezTo>
                  <a:pt x="3414225" y="972119"/>
                  <a:pt x="3395610" y="1038067"/>
                  <a:pt x="3381258" y="1290368"/>
                </a:cubicBezTo>
                <a:cubicBezTo>
                  <a:pt x="3099535" y="1311031"/>
                  <a:pt x="2938243" y="1320339"/>
                  <a:pt x="2772632" y="1290368"/>
                </a:cubicBezTo>
                <a:cubicBezTo>
                  <a:pt x="2607021" y="1260397"/>
                  <a:pt x="2434524" y="1289488"/>
                  <a:pt x="2130193" y="1290368"/>
                </a:cubicBezTo>
                <a:cubicBezTo>
                  <a:pt x="1825862" y="1291248"/>
                  <a:pt x="1723404" y="1299931"/>
                  <a:pt x="1386316" y="1290368"/>
                </a:cubicBezTo>
                <a:cubicBezTo>
                  <a:pt x="1049228" y="1280805"/>
                  <a:pt x="915195" y="1261389"/>
                  <a:pt x="710064" y="1290368"/>
                </a:cubicBezTo>
                <a:cubicBezTo>
                  <a:pt x="504933" y="1319347"/>
                  <a:pt x="230450" y="1297980"/>
                  <a:pt x="0" y="1290368"/>
                </a:cubicBezTo>
                <a:cubicBezTo>
                  <a:pt x="26798" y="1009592"/>
                  <a:pt x="-20410" y="894076"/>
                  <a:pt x="0" y="645184"/>
                </a:cubicBezTo>
                <a:cubicBezTo>
                  <a:pt x="20410" y="396292"/>
                  <a:pt x="28467" y="239409"/>
                  <a:pt x="0" y="0"/>
                </a:cubicBezTo>
                <a:close/>
              </a:path>
              <a:path w="3381258" h="1290368" fill="none" extrusionOk="0">
                <a:moveTo>
                  <a:pt x="3385958" y="0"/>
                </a:moveTo>
                <a:cubicBezTo>
                  <a:pt x="3361210" y="241814"/>
                  <a:pt x="3415549" y="411781"/>
                  <a:pt x="3385958" y="645184"/>
                </a:cubicBezTo>
                <a:cubicBezTo>
                  <a:pt x="3356367" y="878587"/>
                  <a:pt x="3409196" y="1092801"/>
                  <a:pt x="3385958" y="1290368"/>
                </a:cubicBezTo>
                <a:cubicBezTo>
                  <a:pt x="3353505" y="984737"/>
                  <a:pt x="3416661" y="900872"/>
                  <a:pt x="3385958" y="619377"/>
                </a:cubicBezTo>
                <a:cubicBezTo>
                  <a:pt x="3355255" y="337882"/>
                  <a:pt x="3398828" y="258619"/>
                  <a:pt x="3385958" y="0"/>
                </a:cubicBezTo>
                <a:close/>
              </a:path>
              <a:path w="3381258" h="1290368" fill="none" extrusionOk="0">
                <a:moveTo>
                  <a:pt x="3385958" y="723445"/>
                </a:moveTo>
                <a:cubicBezTo>
                  <a:pt x="3624726" y="851941"/>
                  <a:pt x="3704455" y="844867"/>
                  <a:pt x="3884524" y="935517"/>
                </a:cubicBezTo>
              </a:path>
              <a:path w="3381258" h="1290368" fill="none" extrusionOk="0">
                <a:moveTo>
                  <a:pt x="3385958" y="0"/>
                </a:moveTo>
                <a:cubicBezTo>
                  <a:pt x="3355933" y="198430"/>
                  <a:pt x="3412338" y="472376"/>
                  <a:pt x="3385958" y="619377"/>
                </a:cubicBezTo>
                <a:cubicBezTo>
                  <a:pt x="3359578" y="766378"/>
                  <a:pt x="3384226" y="1009537"/>
                  <a:pt x="3385958" y="1290368"/>
                </a:cubicBezTo>
                <a:cubicBezTo>
                  <a:pt x="3399183" y="1069179"/>
                  <a:pt x="3387485" y="905633"/>
                  <a:pt x="3385958" y="658088"/>
                </a:cubicBezTo>
                <a:cubicBezTo>
                  <a:pt x="3384431" y="410543"/>
                  <a:pt x="3397053" y="153537"/>
                  <a:pt x="3385958" y="0"/>
                </a:cubicBezTo>
                <a:close/>
              </a:path>
              <a:path w="3381258" h="1290368" fill="none" extrusionOk="0">
                <a:moveTo>
                  <a:pt x="3385958" y="723445"/>
                </a:moveTo>
                <a:cubicBezTo>
                  <a:pt x="3507383" y="793638"/>
                  <a:pt x="3677485" y="842943"/>
                  <a:pt x="3884524" y="935517"/>
                </a:cubicBezTo>
              </a:path>
            </a:pathLst>
          </a:custGeom>
          <a:solidFill>
            <a:srgbClr val="EACBE5">
              <a:alpha val="20000"/>
            </a:srgbClr>
          </a:solidFill>
          <a:ln w="57150" cap="flat" cmpd="sng">
            <a:solidFill>
              <a:srgbClr val="692A5F"/>
            </a:solidFill>
            <a:prstDash val="solid"/>
            <a:miter lim="800000"/>
            <a:headEnd type="none" w="sm" len="sm"/>
            <a:tailEnd type="none" w="sm" len="sm"/>
          </a:ln>
        </p:spPr>
        <p:txBody>
          <a:bodyPr spcFirstLastPara="1" wrap="square" lIns="68569" tIns="34275" rIns="68569" bIns="34275" anchor="ctr" anchorCtr="0">
            <a:noAutofit/>
          </a:bodyPr>
          <a:lstStyle/>
          <a:p>
            <a:pPr lvl="1">
              <a:lnSpc>
                <a:spcPct val="90000"/>
              </a:lnSpc>
              <a:buSzPts val="1800"/>
            </a:pPr>
            <a:r>
              <a:rPr lang="en-US" sz="1350" dirty="0">
                <a:solidFill>
                  <a:schemeClr val="tx1"/>
                </a:solidFill>
              </a:rPr>
              <a:t>Ensuring that information is not made available or disclosed to unauthorized individuals, entities, or processes</a:t>
            </a:r>
            <a:endParaRPr sz="1050" dirty="0">
              <a:solidFill>
                <a:schemeClr val="tx1"/>
              </a:solidFill>
            </a:endParaRPr>
          </a:p>
        </p:txBody>
      </p:sp>
      <p:sp>
        <p:nvSpPr>
          <p:cNvPr id="95" name="Google Shape;95;p16"/>
          <p:cNvSpPr/>
          <p:nvPr/>
        </p:nvSpPr>
        <p:spPr>
          <a:xfrm>
            <a:off x="361051" y="2857857"/>
            <a:ext cx="1924990" cy="1066607"/>
          </a:xfrm>
          <a:custGeom>
            <a:avLst/>
            <a:gdLst/>
            <a:ahLst/>
            <a:cxnLst/>
            <a:rect l="l" t="t" r="r" b="b"/>
            <a:pathLst>
              <a:path w="2566653" h="1422142" extrusionOk="0">
                <a:moveTo>
                  <a:pt x="0" y="0"/>
                </a:moveTo>
                <a:cubicBezTo>
                  <a:pt x="204155" y="318"/>
                  <a:pt x="536497" y="6184"/>
                  <a:pt x="692996" y="0"/>
                </a:cubicBezTo>
                <a:cubicBezTo>
                  <a:pt x="849495" y="-6184"/>
                  <a:pt x="1103923" y="-23299"/>
                  <a:pt x="1257660" y="0"/>
                </a:cubicBezTo>
                <a:cubicBezTo>
                  <a:pt x="1411397" y="23299"/>
                  <a:pt x="1733963" y="21940"/>
                  <a:pt x="1950656" y="0"/>
                </a:cubicBezTo>
                <a:cubicBezTo>
                  <a:pt x="2167349" y="-21940"/>
                  <a:pt x="2400373" y="-9464"/>
                  <a:pt x="2566653" y="0"/>
                </a:cubicBezTo>
                <a:cubicBezTo>
                  <a:pt x="2586878" y="229332"/>
                  <a:pt x="2556315" y="309608"/>
                  <a:pt x="2566653" y="488269"/>
                </a:cubicBezTo>
                <a:cubicBezTo>
                  <a:pt x="2576991" y="666930"/>
                  <a:pt x="2588319" y="733161"/>
                  <a:pt x="2566653" y="948095"/>
                </a:cubicBezTo>
                <a:cubicBezTo>
                  <a:pt x="2544987" y="1163029"/>
                  <a:pt x="2550171" y="1270246"/>
                  <a:pt x="2566653" y="1422142"/>
                </a:cubicBezTo>
                <a:cubicBezTo>
                  <a:pt x="2372700" y="1401867"/>
                  <a:pt x="2155335" y="1391781"/>
                  <a:pt x="1899323" y="1422142"/>
                </a:cubicBezTo>
                <a:cubicBezTo>
                  <a:pt x="1643311" y="1452504"/>
                  <a:pt x="1444330" y="1408424"/>
                  <a:pt x="1206327" y="1422142"/>
                </a:cubicBezTo>
                <a:cubicBezTo>
                  <a:pt x="968324" y="1435860"/>
                  <a:pt x="774161" y="1443687"/>
                  <a:pt x="641663" y="1422142"/>
                </a:cubicBezTo>
                <a:cubicBezTo>
                  <a:pt x="509165" y="1400597"/>
                  <a:pt x="140301" y="1417967"/>
                  <a:pt x="0" y="1422142"/>
                </a:cubicBezTo>
                <a:cubicBezTo>
                  <a:pt x="22835" y="1276924"/>
                  <a:pt x="13705" y="1031622"/>
                  <a:pt x="0" y="933873"/>
                </a:cubicBezTo>
                <a:cubicBezTo>
                  <a:pt x="-13705" y="836124"/>
                  <a:pt x="1739" y="679877"/>
                  <a:pt x="0" y="431383"/>
                </a:cubicBezTo>
                <a:cubicBezTo>
                  <a:pt x="-1739" y="182889"/>
                  <a:pt x="-10586" y="90969"/>
                  <a:pt x="0" y="0"/>
                </a:cubicBezTo>
                <a:close/>
              </a:path>
              <a:path w="2566653" h="1422142" fill="none" extrusionOk="0">
                <a:moveTo>
                  <a:pt x="2568783" y="0"/>
                </a:moveTo>
                <a:cubicBezTo>
                  <a:pt x="2592373" y="110510"/>
                  <a:pt x="2545256" y="337026"/>
                  <a:pt x="2568783" y="502490"/>
                </a:cubicBezTo>
                <a:cubicBezTo>
                  <a:pt x="2592311" y="667954"/>
                  <a:pt x="2569750" y="837654"/>
                  <a:pt x="2568783" y="948095"/>
                </a:cubicBezTo>
                <a:cubicBezTo>
                  <a:pt x="2567816" y="1058537"/>
                  <a:pt x="2589148" y="1190585"/>
                  <a:pt x="2568783" y="1422142"/>
                </a:cubicBezTo>
                <a:cubicBezTo>
                  <a:pt x="2579427" y="1297558"/>
                  <a:pt x="2561331" y="1142039"/>
                  <a:pt x="2568783" y="976538"/>
                </a:cubicBezTo>
                <a:cubicBezTo>
                  <a:pt x="2576235" y="811037"/>
                  <a:pt x="2546275" y="643874"/>
                  <a:pt x="2568783" y="474047"/>
                </a:cubicBezTo>
                <a:cubicBezTo>
                  <a:pt x="2591291" y="304220"/>
                  <a:pt x="2575670" y="195935"/>
                  <a:pt x="2568783" y="0"/>
                </a:cubicBezTo>
                <a:close/>
              </a:path>
              <a:path w="2566653" h="1422142" fill="none" extrusionOk="0">
                <a:moveTo>
                  <a:pt x="2568783" y="1016376"/>
                </a:moveTo>
                <a:cubicBezTo>
                  <a:pt x="2653610" y="1123607"/>
                  <a:pt x="2721034" y="1248153"/>
                  <a:pt x="2896160" y="1432979"/>
                </a:cubicBezTo>
              </a:path>
              <a:path w="2566653" h="1422142" fill="none" extrusionOk="0">
                <a:moveTo>
                  <a:pt x="2568783" y="0"/>
                </a:moveTo>
                <a:cubicBezTo>
                  <a:pt x="2588926" y="116142"/>
                  <a:pt x="2557157" y="347015"/>
                  <a:pt x="2568783" y="459826"/>
                </a:cubicBezTo>
                <a:cubicBezTo>
                  <a:pt x="2580409" y="572637"/>
                  <a:pt x="2587794" y="799674"/>
                  <a:pt x="2568783" y="905430"/>
                </a:cubicBezTo>
                <a:cubicBezTo>
                  <a:pt x="2549772" y="1011186"/>
                  <a:pt x="2565317" y="1247382"/>
                  <a:pt x="2568783" y="1422142"/>
                </a:cubicBezTo>
                <a:cubicBezTo>
                  <a:pt x="2589736" y="1251932"/>
                  <a:pt x="2566740" y="1161990"/>
                  <a:pt x="2568783" y="919652"/>
                </a:cubicBezTo>
                <a:cubicBezTo>
                  <a:pt x="2570827" y="677314"/>
                  <a:pt x="2569672" y="694921"/>
                  <a:pt x="2568783" y="488269"/>
                </a:cubicBezTo>
                <a:cubicBezTo>
                  <a:pt x="2567894" y="281617"/>
                  <a:pt x="2588329" y="191011"/>
                  <a:pt x="2568783" y="0"/>
                </a:cubicBezTo>
                <a:close/>
              </a:path>
              <a:path w="2566653" h="1422142" fill="none" extrusionOk="0">
                <a:moveTo>
                  <a:pt x="2568783" y="1016376"/>
                </a:moveTo>
                <a:cubicBezTo>
                  <a:pt x="2711894" y="1207878"/>
                  <a:pt x="2720353" y="1236971"/>
                  <a:pt x="2896160" y="1432979"/>
                </a:cubicBezTo>
              </a:path>
            </a:pathLst>
          </a:custGeom>
          <a:solidFill>
            <a:srgbClr val="D7F3D4">
              <a:alpha val="20000"/>
            </a:srgbClr>
          </a:solidFill>
          <a:ln w="57150" cap="flat" cmpd="sng">
            <a:solidFill>
              <a:srgbClr val="2E75B5"/>
            </a:solidFill>
            <a:prstDash val="solid"/>
            <a:miter lim="800000"/>
            <a:headEnd type="none" w="sm" len="sm"/>
            <a:tailEnd type="none" w="sm" len="sm"/>
          </a:ln>
        </p:spPr>
        <p:txBody>
          <a:bodyPr spcFirstLastPara="1" wrap="square" lIns="68569" tIns="34275" rIns="68569" bIns="34275" anchor="ctr" anchorCtr="0">
            <a:noAutofit/>
          </a:bodyPr>
          <a:lstStyle/>
          <a:p>
            <a:pPr>
              <a:buSzPts val="1800"/>
            </a:pPr>
            <a:r>
              <a:rPr lang="en-US" sz="1350">
                <a:solidFill>
                  <a:schemeClr val="tx1"/>
                </a:solidFill>
              </a:rPr>
              <a:t>Property of being accessible and usable upon demand by an authorized entity</a:t>
            </a:r>
            <a:endParaRPr sz="1050">
              <a:solidFill>
                <a:schemeClr val="tx1"/>
              </a:solidFill>
            </a:endParaRPr>
          </a:p>
        </p:txBody>
      </p:sp>
      <p:sp>
        <p:nvSpPr>
          <p:cNvPr id="96" name="Google Shape;96;p16"/>
          <p:cNvSpPr/>
          <p:nvPr/>
        </p:nvSpPr>
        <p:spPr>
          <a:xfrm>
            <a:off x="3453987" y="1364002"/>
            <a:ext cx="1873937" cy="1371600"/>
          </a:xfrm>
          <a:custGeom>
            <a:avLst/>
            <a:gdLst/>
            <a:ahLst/>
            <a:cxnLst/>
            <a:rect l="l" t="t" r="r" b="b"/>
            <a:pathLst>
              <a:path w="2498582" h="1828800" extrusionOk="0">
                <a:moveTo>
                  <a:pt x="0" y="0"/>
                </a:moveTo>
                <a:cubicBezTo>
                  <a:pt x="130816" y="-12691"/>
                  <a:pt x="389217" y="-25077"/>
                  <a:pt x="549688" y="0"/>
                </a:cubicBezTo>
                <a:cubicBezTo>
                  <a:pt x="710159" y="25077"/>
                  <a:pt x="937484" y="19848"/>
                  <a:pt x="1224305" y="0"/>
                </a:cubicBezTo>
                <a:cubicBezTo>
                  <a:pt x="1511126" y="-19848"/>
                  <a:pt x="1550949" y="-14828"/>
                  <a:pt x="1773993" y="0"/>
                </a:cubicBezTo>
                <a:cubicBezTo>
                  <a:pt x="1997037" y="14828"/>
                  <a:pt x="2158753" y="291"/>
                  <a:pt x="2498582" y="0"/>
                </a:cubicBezTo>
                <a:cubicBezTo>
                  <a:pt x="2482740" y="232711"/>
                  <a:pt x="2491316" y="338792"/>
                  <a:pt x="2498582" y="554736"/>
                </a:cubicBezTo>
                <a:cubicBezTo>
                  <a:pt x="2505848" y="770680"/>
                  <a:pt x="2476890" y="998516"/>
                  <a:pt x="2498582" y="1146048"/>
                </a:cubicBezTo>
                <a:cubicBezTo>
                  <a:pt x="2520274" y="1293580"/>
                  <a:pt x="2468241" y="1547909"/>
                  <a:pt x="2498582" y="1828800"/>
                </a:cubicBezTo>
                <a:cubicBezTo>
                  <a:pt x="2353257" y="1847846"/>
                  <a:pt x="1973995" y="1829771"/>
                  <a:pt x="1823965" y="1828800"/>
                </a:cubicBezTo>
                <a:cubicBezTo>
                  <a:pt x="1673935" y="1827829"/>
                  <a:pt x="1371333" y="1802192"/>
                  <a:pt x="1174334" y="1828800"/>
                </a:cubicBezTo>
                <a:cubicBezTo>
                  <a:pt x="977335" y="1855408"/>
                  <a:pt x="807846" y="1830620"/>
                  <a:pt x="599660" y="1828800"/>
                </a:cubicBezTo>
                <a:cubicBezTo>
                  <a:pt x="391474" y="1826980"/>
                  <a:pt x="277127" y="1802322"/>
                  <a:pt x="0" y="1828800"/>
                </a:cubicBezTo>
                <a:cubicBezTo>
                  <a:pt x="9475" y="1631742"/>
                  <a:pt x="10507" y="1487949"/>
                  <a:pt x="0" y="1274064"/>
                </a:cubicBezTo>
                <a:cubicBezTo>
                  <a:pt x="-10507" y="1060179"/>
                  <a:pt x="18997" y="983796"/>
                  <a:pt x="0" y="701040"/>
                </a:cubicBezTo>
                <a:cubicBezTo>
                  <a:pt x="-18997" y="418284"/>
                  <a:pt x="-34719" y="224493"/>
                  <a:pt x="0" y="0"/>
                </a:cubicBezTo>
                <a:close/>
              </a:path>
            </a:pathLst>
          </a:custGeom>
          <a:noFill/>
          <a:ln>
            <a:noFill/>
          </a:ln>
        </p:spPr>
        <p:txBody>
          <a:bodyPr spcFirstLastPara="1" wrap="square" lIns="0" tIns="0" rIns="0" bIns="0" anchor="ctr" anchorCtr="0">
            <a:noAutofit/>
          </a:bodyPr>
          <a:lstStyle/>
          <a:p>
            <a:pPr algn="ctr">
              <a:lnSpc>
                <a:spcPct val="90000"/>
              </a:lnSpc>
              <a:buSzPts val="2800"/>
            </a:pPr>
            <a:r>
              <a:rPr lang="en-US" sz="2100" b="1">
                <a:solidFill>
                  <a:srgbClr val="FFFFFF"/>
                </a:solidFill>
              </a:rPr>
              <a:t>Data</a:t>
            </a:r>
            <a:r>
              <a:rPr lang="en-US" sz="2100" b="1">
                <a:solidFill>
                  <a:srgbClr val="86D97D"/>
                </a:solidFill>
              </a:rPr>
              <a:t> </a:t>
            </a:r>
            <a:r>
              <a:rPr lang="en-US" sz="2100" b="1" u="sng">
                <a:solidFill>
                  <a:srgbClr val="FFD966"/>
                </a:solidFill>
              </a:rPr>
              <a:t>C</a:t>
            </a:r>
            <a:r>
              <a:rPr lang="en-US" sz="2100" b="1">
                <a:solidFill>
                  <a:srgbClr val="FFFFFF"/>
                </a:solidFill>
              </a:rPr>
              <a:t>onfidentiality</a:t>
            </a:r>
            <a:endParaRPr sz="1050"/>
          </a:p>
        </p:txBody>
      </p:sp>
      <p:sp>
        <p:nvSpPr>
          <p:cNvPr id="97" name="Google Shape;97;p16"/>
          <p:cNvSpPr/>
          <p:nvPr/>
        </p:nvSpPr>
        <p:spPr>
          <a:xfrm>
            <a:off x="4964210" y="3558464"/>
            <a:ext cx="1604522" cy="1371600"/>
          </a:xfrm>
          <a:custGeom>
            <a:avLst/>
            <a:gdLst/>
            <a:ahLst/>
            <a:cxnLst/>
            <a:rect l="l" t="t" r="r" b="b"/>
            <a:pathLst>
              <a:path w="2139363" h="1828800" extrusionOk="0">
                <a:moveTo>
                  <a:pt x="0" y="0"/>
                </a:moveTo>
                <a:cubicBezTo>
                  <a:pt x="228856" y="-3234"/>
                  <a:pt x="393087" y="-12428"/>
                  <a:pt x="534841" y="0"/>
                </a:cubicBezTo>
                <a:cubicBezTo>
                  <a:pt x="676595" y="12428"/>
                  <a:pt x="813190" y="4124"/>
                  <a:pt x="1091075" y="0"/>
                </a:cubicBezTo>
                <a:cubicBezTo>
                  <a:pt x="1368960" y="-4124"/>
                  <a:pt x="1362895" y="17868"/>
                  <a:pt x="1583129" y="0"/>
                </a:cubicBezTo>
                <a:cubicBezTo>
                  <a:pt x="1803363" y="-17868"/>
                  <a:pt x="1961644" y="-25783"/>
                  <a:pt x="2139363" y="0"/>
                </a:cubicBezTo>
                <a:cubicBezTo>
                  <a:pt x="2166673" y="131088"/>
                  <a:pt x="2114486" y="330573"/>
                  <a:pt x="2139363" y="573024"/>
                </a:cubicBezTo>
                <a:cubicBezTo>
                  <a:pt x="2164240" y="815475"/>
                  <a:pt x="2148465" y="1028718"/>
                  <a:pt x="2139363" y="1164336"/>
                </a:cubicBezTo>
                <a:cubicBezTo>
                  <a:pt x="2130261" y="1299954"/>
                  <a:pt x="2112253" y="1669982"/>
                  <a:pt x="2139363" y="1828800"/>
                </a:cubicBezTo>
                <a:cubicBezTo>
                  <a:pt x="1882304" y="1833142"/>
                  <a:pt x="1822872" y="1831814"/>
                  <a:pt x="1604522" y="1828800"/>
                </a:cubicBezTo>
                <a:cubicBezTo>
                  <a:pt x="1386172" y="1825786"/>
                  <a:pt x="1342871" y="1822094"/>
                  <a:pt x="1091075" y="1828800"/>
                </a:cubicBezTo>
                <a:cubicBezTo>
                  <a:pt x="839279" y="1835506"/>
                  <a:pt x="735382" y="1848707"/>
                  <a:pt x="513447" y="1828800"/>
                </a:cubicBezTo>
                <a:cubicBezTo>
                  <a:pt x="291512" y="1808893"/>
                  <a:pt x="192721" y="1824328"/>
                  <a:pt x="0" y="1828800"/>
                </a:cubicBezTo>
                <a:cubicBezTo>
                  <a:pt x="-22780" y="1531790"/>
                  <a:pt x="26361" y="1355717"/>
                  <a:pt x="0" y="1182624"/>
                </a:cubicBezTo>
                <a:cubicBezTo>
                  <a:pt x="-26361" y="1009531"/>
                  <a:pt x="26791" y="806366"/>
                  <a:pt x="0" y="554736"/>
                </a:cubicBezTo>
                <a:cubicBezTo>
                  <a:pt x="-26791" y="303106"/>
                  <a:pt x="-26829" y="189004"/>
                  <a:pt x="0" y="0"/>
                </a:cubicBezTo>
                <a:close/>
              </a:path>
            </a:pathLst>
          </a:custGeom>
          <a:noFill/>
          <a:ln>
            <a:noFill/>
          </a:ln>
        </p:spPr>
        <p:txBody>
          <a:bodyPr spcFirstLastPara="1" wrap="square" lIns="0" tIns="0" rIns="0" bIns="0" anchor="ctr" anchorCtr="0">
            <a:noAutofit/>
          </a:bodyPr>
          <a:lstStyle/>
          <a:p>
            <a:pPr algn="ctr">
              <a:lnSpc>
                <a:spcPct val="90000"/>
              </a:lnSpc>
              <a:buSzPts val="2800"/>
            </a:pPr>
            <a:r>
              <a:rPr lang="en-US" sz="2100" b="1">
                <a:solidFill>
                  <a:srgbClr val="FFFFFF"/>
                </a:solidFill>
              </a:rPr>
              <a:t>Data </a:t>
            </a:r>
            <a:r>
              <a:rPr lang="en-US" sz="2100" b="1" u="sng">
                <a:solidFill>
                  <a:schemeClr val="accent2"/>
                </a:solidFill>
              </a:rPr>
              <a:t>I</a:t>
            </a:r>
            <a:r>
              <a:rPr lang="en-US" sz="2100" b="1">
                <a:solidFill>
                  <a:srgbClr val="FFFFFF"/>
                </a:solidFill>
              </a:rPr>
              <a:t>ntegrity</a:t>
            </a:r>
            <a:endParaRPr sz="1050"/>
          </a:p>
        </p:txBody>
      </p:sp>
      <p:sp>
        <p:nvSpPr>
          <p:cNvPr id="98" name="Google Shape;98;p16"/>
          <p:cNvSpPr/>
          <p:nvPr/>
        </p:nvSpPr>
        <p:spPr>
          <a:xfrm>
            <a:off x="2139560" y="3558464"/>
            <a:ext cx="1873937" cy="1371600"/>
          </a:xfrm>
          <a:custGeom>
            <a:avLst/>
            <a:gdLst/>
            <a:ahLst/>
            <a:cxnLst/>
            <a:rect l="l" t="t" r="r" b="b"/>
            <a:pathLst>
              <a:path w="2498582" h="1828800" extrusionOk="0">
                <a:moveTo>
                  <a:pt x="0" y="0"/>
                </a:moveTo>
                <a:cubicBezTo>
                  <a:pt x="201405" y="-18344"/>
                  <a:pt x="331229" y="-10702"/>
                  <a:pt x="599660" y="0"/>
                </a:cubicBezTo>
                <a:cubicBezTo>
                  <a:pt x="868091" y="10702"/>
                  <a:pt x="997630" y="19999"/>
                  <a:pt x="1149348" y="0"/>
                </a:cubicBezTo>
                <a:cubicBezTo>
                  <a:pt x="1301066" y="-19999"/>
                  <a:pt x="1597898" y="-3178"/>
                  <a:pt x="1823965" y="0"/>
                </a:cubicBezTo>
                <a:cubicBezTo>
                  <a:pt x="2050032" y="3178"/>
                  <a:pt x="2224892" y="20718"/>
                  <a:pt x="2498582" y="0"/>
                </a:cubicBezTo>
                <a:cubicBezTo>
                  <a:pt x="2503769" y="273415"/>
                  <a:pt x="2479404" y="421190"/>
                  <a:pt x="2498582" y="573024"/>
                </a:cubicBezTo>
                <a:cubicBezTo>
                  <a:pt x="2517760" y="724858"/>
                  <a:pt x="2522911" y="859843"/>
                  <a:pt x="2498582" y="1127760"/>
                </a:cubicBezTo>
                <a:cubicBezTo>
                  <a:pt x="2474253" y="1395677"/>
                  <a:pt x="2527718" y="1683669"/>
                  <a:pt x="2498582" y="1828800"/>
                </a:cubicBezTo>
                <a:cubicBezTo>
                  <a:pt x="2237376" y="1852974"/>
                  <a:pt x="2211775" y="1817959"/>
                  <a:pt x="1948894" y="1828800"/>
                </a:cubicBezTo>
                <a:cubicBezTo>
                  <a:pt x="1686013" y="1839641"/>
                  <a:pt x="1564517" y="1816122"/>
                  <a:pt x="1299263" y="1828800"/>
                </a:cubicBezTo>
                <a:cubicBezTo>
                  <a:pt x="1034009" y="1841478"/>
                  <a:pt x="801453" y="1806065"/>
                  <a:pt x="674617" y="1828800"/>
                </a:cubicBezTo>
                <a:cubicBezTo>
                  <a:pt x="547781" y="1851535"/>
                  <a:pt x="254434" y="1810347"/>
                  <a:pt x="0" y="1828800"/>
                </a:cubicBezTo>
                <a:cubicBezTo>
                  <a:pt x="-29513" y="1603470"/>
                  <a:pt x="-4494" y="1361525"/>
                  <a:pt x="0" y="1237488"/>
                </a:cubicBezTo>
                <a:cubicBezTo>
                  <a:pt x="4494" y="1113451"/>
                  <a:pt x="9968" y="883770"/>
                  <a:pt x="0" y="682752"/>
                </a:cubicBezTo>
                <a:cubicBezTo>
                  <a:pt x="-9968" y="481734"/>
                  <a:pt x="12514" y="194544"/>
                  <a:pt x="0" y="0"/>
                </a:cubicBezTo>
                <a:close/>
              </a:path>
            </a:pathLst>
          </a:custGeom>
          <a:noFill/>
          <a:ln>
            <a:noFill/>
          </a:ln>
        </p:spPr>
        <p:txBody>
          <a:bodyPr spcFirstLastPara="1" wrap="square" lIns="0" tIns="0" rIns="0" bIns="0" anchor="ctr" anchorCtr="0">
            <a:noAutofit/>
          </a:bodyPr>
          <a:lstStyle/>
          <a:p>
            <a:pPr algn="ctr">
              <a:lnSpc>
                <a:spcPct val="90000"/>
              </a:lnSpc>
              <a:buSzPts val="2800"/>
            </a:pPr>
            <a:r>
              <a:rPr lang="en-US" sz="2100" b="1">
                <a:solidFill>
                  <a:srgbClr val="FFFFFF"/>
                </a:solidFill>
              </a:rPr>
              <a:t>Data </a:t>
            </a:r>
            <a:r>
              <a:rPr lang="en-US" sz="2100" b="1" u="sng">
                <a:solidFill>
                  <a:srgbClr val="86D97D"/>
                </a:solidFill>
              </a:rPr>
              <a:t>A</a:t>
            </a:r>
            <a:r>
              <a:rPr lang="en-US" sz="2100" b="1">
                <a:solidFill>
                  <a:srgbClr val="FFFFFF"/>
                </a:solidFill>
              </a:rPr>
              <a:t>vailability</a:t>
            </a:r>
            <a:endParaRPr sz="1050"/>
          </a:p>
        </p:txBody>
      </p:sp>
      <p:sp>
        <p:nvSpPr>
          <p:cNvPr id="99" name="Google Shape;99;p16"/>
          <p:cNvSpPr/>
          <p:nvPr/>
        </p:nvSpPr>
        <p:spPr>
          <a:xfrm>
            <a:off x="3564250" y="2716604"/>
            <a:ext cx="1714500" cy="1371600"/>
          </a:xfrm>
          <a:custGeom>
            <a:avLst/>
            <a:gdLst/>
            <a:ahLst/>
            <a:cxnLst/>
            <a:rect l="l" t="t" r="r" b="b"/>
            <a:pathLst>
              <a:path w="2286000" h="1828800" extrusionOk="0">
                <a:moveTo>
                  <a:pt x="0" y="0"/>
                </a:moveTo>
                <a:cubicBezTo>
                  <a:pt x="235328" y="26335"/>
                  <a:pt x="342702" y="3031"/>
                  <a:pt x="548640" y="0"/>
                </a:cubicBezTo>
                <a:cubicBezTo>
                  <a:pt x="754578" y="-3031"/>
                  <a:pt x="829628" y="-10522"/>
                  <a:pt x="1051560" y="0"/>
                </a:cubicBezTo>
                <a:cubicBezTo>
                  <a:pt x="1273492" y="10522"/>
                  <a:pt x="1539053" y="-14269"/>
                  <a:pt x="1668780" y="0"/>
                </a:cubicBezTo>
                <a:cubicBezTo>
                  <a:pt x="1798507" y="14269"/>
                  <a:pt x="2068243" y="17976"/>
                  <a:pt x="2286000" y="0"/>
                </a:cubicBezTo>
                <a:cubicBezTo>
                  <a:pt x="2291187" y="273415"/>
                  <a:pt x="2266822" y="421190"/>
                  <a:pt x="2286000" y="573024"/>
                </a:cubicBezTo>
                <a:cubicBezTo>
                  <a:pt x="2305178" y="724858"/>
                  <a:pt x="2310329" y="859843"/>
                  <a:pt x="2286000" y="1127760"/>
                </a:cubicBezTo>
                <a:cubicBezTo>
                  <a:pt x="2261671" y="1395677"/>
                  <a:pt x="2315136" y="1683669"/>
                  <a:pt x="2286000" y="1828800"/>
                </a:cubicBezTo>
                <a:cubicBezTo>
                  <a:pt x="2128034" y="1808260"/>
                  <a:pt x="1934507" y="1839545"/>
                  <a:pt x="1783080" y="1828800"/>
                </a:cubicBezTo>
                <a:cubicBezTo>
                  <a:pt x="1631653" y="1818055"/>
                  <a:pt x="1312143" y="1810575"/>
                  <a:pt x="1188720" y="1828800"/>
                </a:cubicBezTo>
                <a:cubicBezTo>
                  <a:pt x="1065297" y="1847025"/>
                  <a:pt x="752760" y="1810258"/>
                  <a:pt x="617220" y="1828800"/>
                </a:cubicBezTo>
                <a:cubicBezTo>
                  <a:pt x="481680" y="1847342"/>
                  <a:pt x="238811" y="1804579"/>
                  <a:pt x="0" y="1828800"/>
                </a:cubicBezTo>
                <a:cubicBezTo>
                  <a:pt x="-29513" y="1603470"/>
                  <a:pt x="-4494" y="1361525"/>
                  <a:pt x="0" y="1237488"/>
                </a:cubicBezTo>
                <a:cubicBezTo>
                  <a:pt x="4494" y="1113451"/>
                  <a:pt x="9968" y="883770"/>
                  <a:pt x="0" y="682752"/>
                </a:cubicBezTo>
                <a:cubicBezTo>
                  <a:pt x="-9968" y="481734"/>
                  <a:pt x="12514" y="194544"/>
                  <a:pt x="0" y="0"/>
                </a:cubicBezTo>
                <a:close/>
              </a:path>
            </a:pathLst>
          </a:custGeom>
          <a:noFill/>
          <a:ln>
            <a:noFill/>
          </a:ln>
        </p:spPr>
        <p:txBody>
          <a:bodyPr spcFirstLastPara="1" wrap="square" lIns="0" tIns="0" rIns="0" bIns="0" anchor="ctr" anchorCtr="0">
            <a:noAutofit/>
          </a:bodyPr>
          <a:lstStyle/>
          <a:p>
            <a:pPr algn="ctr">
              <a:lnSpc>
                <a:spcPct val="90000"/>
              </a:lnSpc>
              <a:buSzPts val="3200"/>
            </a:pPr>
            <a:r>
              <a:rPr lang="en-US" sz="2400" b="1">
                <a:solidFill>
                  <a:schemeClr val="dk2"/>
                </a:solidFill>
              </a:rPr>
              <a:t>DATA</a:t>
            </a:r>
            <a:endParaRPr sz="1050"/>
          </a:p>
        </p:txBody>
      </p:sp>
      <p:sp>
        <p:nvSpPr>
          <p:cNvPr id="100" name="Google Shape;100;p16"/>
          <p:cNvSpPr/>
          <p:nvPr/>
        </p:nvSpPr>
        <p:spPr>
          <a:xfrm>
            <a:off x="5900095" y="912643"/>
            <a:ext cx="2559206" cy="878058"/>
          </a:xfrm>
          <a:prstGeom prst="snip2DiagRect">
            <a:avLst/>
          </a:prstGeom>
          <a:solidFill>
            <a:srgbClr val="EACBE5">
              <a:alpha val="20000"/>
            </a:srgbClr>
          </a:solidFill>
          <a:ln w="19050" cap="flat" cmpd="sng">
            <a:solidFill>
              <a:srgbClr val="A8D08C"/>
            </a:solidFill>
            <a:prstDash val="solid"/>
            <a:miter lim="800000"/>
            <a:headEnd type="none" w="sm" len="sm"/>
            <a:tailEnd type="none" w="sm" len="sm"/>
          </a:ln>
        </p:spPr>
        <p:txBody>
          <a:bodyPr spcFirstLastPara="1" wrap="square" lIns="137156" tIns="34275" rIns="68569" bIns="34275" anchor="ctr" anchorCtr="0">
            <a:noAutofit/>
          </a:bodyPr>
          <a:lstStyle/>
          <a:p>
            <a:pPr lvl="1">
              <a:lnSpc>
                <a:spcPct val="90000"/>
              </a:lnSpc>
            </a:pPr>
            <a:r>
              <a:rPr lang="en-US" sz="1500" b="1" dirty="0">
                <a:solidFill>
                  <a:schemeClr val="tx1"/>
                </a:solidFill>
              </a:rPr>
              <a:t>Non-repudiation</a:t>
            </a:r>
            <a:endParaRPr sz="900" b="1" dirty="0">
              <a:solidFill>
                <a:schemeClr val="tx1"/>
              </a:solidFill>
            </a:endParaRPr>
          </a:p>
          <a:p>
            <a:pPr lvl="1">
              <a:lnSpc>
                <a:spcPct val="90000"/>
              </a:lnSpc>
              <a:spcBef>
                <a:spcPts val="225"/>
              </a:spcBef>
            </a:pPr>
            <a:r>
              <a:rPr lang="en-US" sz="1050" dirty="0">
                <a:solidFill>
                  <a:schemeClr val="tx1"/>
                </a:solidFill>
              </a:rPr>
              <a:t>Subjects cannot deny creating, writing or modifying data, software, hardware, email, etc.  </a:t>
            </a:r>
            <a:endParaRPr sz="105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7"/>
          <p:cNvSpPr txBox="1"/>
          <p:nvPr/>
        </p:nvSpPr>
        <p:spPr>
          <a:xfrm>
            <a:off x="314325" y="409431"/>
            <a:ext cx="5556717" cy="530884"/>
          </a:xfrm>
          <a:prstGeom prst="rect">
            <a:avLst/>
          </a:prstGeom>
          <a:noFill/>
          <a:ln>
            <a:noFill/>
          </a:ln>
        </p:spPr>
        <p:txBody>
          <a:bodyPr spcFirstLastPara="1" wrap="square" lIns="68569" tIns="34275" rIns="68569" bIns="34275" anchor="t" anchorCtr="0">
            <a:spAutoFit/>
          </a:bodyPr>
          <a:lstStyle/>
          <a:p>
            <a:r>
              <a:rPr lang="en-US" sz="3000" b="1">
                <a:solidFill>
                  <a:srgbClr val="1B3055"/>
                </a:solidFill>
              </a:rPr>
              <a:t>People, Process, Technology</a:t>
            </a:r>
            <a:endParaRPr sz="3000" b="1">
              <a:solidFill>
                <a:srgbClr val="1B3055"/>
              </a:solidFill>
              <a:latin typeface="Calibri"/>
              <a:ea typeface="Calibri"/>
              <a:cs typeface="Calibri"/>
              <a:sym typeface="Calibri"/>
            </a:endParaRPr>
          </a:p>
        </p:txBody>
      </p:sp>
      <p:sp>
        <p:nvSpPr>
          <p:cNvPr id="107" name="Google Shape;107;p17"/>
          <p:cNvSpPr txBox="1"/>
          <p:nvPr/>
        </p:nvSpPr>
        <p:spPr>
          <a:xfrm>
            <a:off x="314325" y="1262943"/>
            <a:ext cx="4434929" cy="3801010"/>
          </a:xfrm>
          <a:prstGeom prst="rect">
            <a:avLst/>
          </a:prstGeom>
          <a:noFill/>
          <a:ln>
            <a:noFill/>
          </a:ln>
        </p:spPr>
        <p:txBody>
          <a:bodyPr spcFirstLastPara="1" wrap="square" lIns="68569" tIns="34275" rIns="68569" bIns="34275" anchor="t" anchorCtr="0">
            <a:spAutoFit/>
          </a:bodyPr>
          <a:lstStyle/>
          <a:p>
            <a:pPr marL="257175" indent="-257175">
              <a:buSzPts val="2400"/>
              <a:buFont typeface="Arial"/>
              <a:buChar char="•"/>
            </a:pPr>
            <a:r>
              <a:rPr lang="en-US" sz="1800"/>
              <a:t>The Security of our Information; the Confidentiality, Integrity and Availability is provided by People, Process, and Technology</a:t>
            </a:r>
            <a:endParaRPr sz="1050"/>
          </a:p>
          <a:p>
            <a:pPr marL="471170" lvl="1" indent="-213995">
              <a:spcBef>
                <a:spcPts val="975"/>
              </a:spcBef>
              <a:buSzPts val="2000"/>
              <a:buFont typeface="Arial"/>
              <a:buChar char="•"/>
            </a:pPr>
            <a:r>
              <a:rPr lang="en-US" sz="1500"/>
              <a:t>People: Staff, customers, contractors, service providers, etc.</a:t>
            </a:r>
            <a:endParaRPr sz="1050"/>
          </a:p>
          <a:p>
            <a:pPr marL="471170" lvl="1" indent="-213995">
              <a:spcBef>
                <a:spcPts val="975"/>
              </a:spcBef>
              <a:buSzPts val="2000"/>
              <a:buFont typeface="Arial"/>
              <a:buChar char="•"/>
            </a:pPr>
            <a:r>
              <a:rPr lang="en-US" sz="1500"/>
              <a:t>Processes: Identity management, data handling, helpdesk queries, procurement, etc.</a:t>
            </a:r>
            <a:endParaRPr sz="1050"/>
          </a:p>
          <a:p>
            <a:pPr marL="471170" lvl="1" indent="-213995">
              <a:spcBef>
                <a:spcPts val="975"/>
              </a:spcBef>
              <a:buSzPts val="2000"/>
              <a:buFont typeface="Arial"/>
              <a:buChar char="•"/>
            </a:pPr>
            <a:r>
              <a:rPr lang="en-US" sz="1500"/>
              <a:t>Technology: Firewalls, anti-virus software, IDS, IPS, encryption, etc.</a:t>
            </a:r>
            <a:endParaRPr sz="1050"/>
          </a:p>
          <a:p>
            <a:br>
              <a:rPr lang="en-US" sz="1350">
                <a:latin typeface="Calibri"/>
                <a:ea typeface="Calibri"/>
                <a:cs typeface="Calibri"/>
              </a:rPr>
            </a:br>
            <a:br>
              <a:rPr lang="en-US" sz="1350">
                <a:latin typeface="Calibri"/>
                <a:ea typeface="Calibri"/>
                <a:cs typeface="Calibri"/>
              </a:rPr>
            </a:br>
            <a:endParaRPr sz="1350">
              <a:solidFill>
                <a:schemeClr val="dk1"/>
              </a:solidFill>
              <a:latin typeface="Calibri"/>
              <a:ea typeface="Calibri"/>
              <a:cs typeface="Calibri"/>
              <a:sym typeface="Calibri"/>
            </a:endParaRPr>
          </a:p>
        </p:txBody>
      </p:sp>
      <p:grpSp>
        <p:nvGrpSpPr>
          <p:cNvPr id="108" name="Google Shape;108;p17"/>
          <p:cNvGrpSpPr/>
          <p:nvPr/>
        </p:nvGrpSpPr>
        <p:grpSpPr>
          <a:xfrm>
            <a:off x="4644628" y="897024"/>
            <a:ext cx="4185047" cy="3411140"/>
            <a:chOff x="0" y="0"/>
            <a:chExt cx="5580062" cy="4548186"/>
          </a:xfrm>
        </p:grpSpPr>
        <p:sp>
          <p:nvSpPr>
            <p:cNvPr id="109" name="Google Shape;109;p17"/>
            <p:cNvSpPr/>
            <p:nvPr/>
          </p:nvSpPr>
          <p:spPr>
            <a:xfrm>
              <a:off x="1860021" y="0"/>
              <a:ext cx="1860021" cy="1516062"/>
            </a:xfrm>
            <a:prstGeom prst="trapezoid">
              <a:avLst>
                <a:gd name="adj" fmla="val 61344"/>
              </a:avLst>
            </a:prstGeom>
            <a:solidFill>
              <a:srgbClr val="008000"/>
            </a:solidFill>
            <a:ln w="12700" cap="flat" cmpd="sng">
              <a:solidFill>
                <a:srgbClr val="454545"/>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10" name="Google Shape;110;p17"/>
            <p:cNvSpPr txBox="1"/>
            <p:nvPr/>
          </p:nvSpPr>
          <p:spPr>
            <a:xfrm>
              <a:off x="2330542" y="804874"/>
              <a:ext cx="925420" cy="302256"/>
            </a:xfrm>
            <a:prstGeom prst="rect">
              <a:avLst/>
            </a:prstGeom>
            <a:solidFill>
              <a:srgbClr val="008000"/>
            </a:solidFill>
            <a:ln>
              <a:noFill/>
            </a:ln>
          </p:spPr>
          <p:txBody>
            <a:bodyPr spcFirstLastPara="1" wrap="square" lIns="26663" tIns="26663" rIns="26663" bIns="26663" anchor="ctr" anchorCtr="0">
              <a:noAutofit/>
            </a:bodyPr>
            <a:lstStyle/>
            <a:p>
              <a:pPr algn="ctr">
                <a:lnSpc>
                  <a:spcPct val="90000"/>
                </a:lnSpc>
                <a:buClr>
                  <a:schemeClr val="dk1"/>
                </a:buClr>
                <a:buSzPts val="2800"/>
              </a:pPr>
              <a:endParaRPr sz="2100">
                <a:solidFill>
                  <a:srgbClr val="FFFFFF"/>
                </a:solidFill>
              </a:endParaRPr>
            </a:p>
            <a:p>
              <a:pPr algn="ctr">
                <a:lnSpc>
                  <a:spcPct val="90000"/>
                </a:lnSpc>
                <a:spcBef>
                  <a:spcPts val="735"/>
                </a:spcBef>
                <a:buClr>
                  <a:schemeClr val="lt1"/>
                </a:buClr>
                <a:buSzPts val="2800"/>
              </a:pPr>
              <a:r>
                <a:rPr lang="en-US" sz="1500">
                  <a:solidFill>
                    <a:srgbClr val="FFFFFF"/>
                  </a:solidFill>
                </a:rPr>
                <a:t>People</a:t>
              </a:r>
              <a:endParaRPr sz="1500">
                <a:solidFill>
                  <a:srgbClr val="FFFFFF"/>
                </a:solidFill>
              </a:endParaRPr>
            </a:p>
          </p:txBody>
        </p:sp>
        <p:sp>
          <p:nvSpPr>
            <p:cNvPr id="111" name="Google Shape;111;p17"/>
            <p:cNvSpPr/>
            <p:nvPr/>
          </p:nvSpPr>
          <p:spPr>
            <a:xfrm>
              <a:off x="930010" y="1516062"/>
              <a:ext cx="3720042" cy="1516062"/>
            </a:xfrm>
            <a:prstGeom prst="trapezoid">
              <a:avLst>
                <a:gd name="adj" fmla="val 61344"/>
              </a:avLst>
            </a:prstGeom>
            <a:solidFill>
              <a:srgbClr val="008000"/>
            </a:solidFill>
            <a:ln w="12700" cap="flat" cmpd="sng">
              <a:solidFill>
                <a:srgbClr val="454545"/>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solidFill>
                  <a:srgbClr val="FFFFFF"/>
                </a:solidFill>
              </a:endParaRPr>
            </a:p>
          </p:txBody>
        </p:sp>
        <p:sp>
          <p:nvSpPr>
            <p:cNvPr id="112" name="Google Shape;112;p17"/>
            <p:cNvSpPr txBox="1"/>
            <p:nvPr/>
          </p:nvSpPr>
          <p:spPr>
            <a:xfrm>
              <a:off x="1720517" y="1892432"/>
              <a:ext cx="2139025" cy="905065"/>
            </a:xfrm>
            <a:prstGeom prst="rect">
              <a:avLst/>
            </a:prstGeom>
            <a:solidFill>
              <a:srgbClr val="008000"/>
            </a:solidFill>
            <a:ln>
              <a:noFill/>
            </a:ln>
          </p:spPr>
          <p:txBody>
            <a:bodyPr spcFirstLastPara="1" wrap="square" lIns="26663" tIns="26663" rIns="26663" bIns="26663" anchor="ctr" anchorCtr="0">
              <a:noAutofit/>
            </a:bodyPr>
            <a:lstStyle/>
            <a:p>
              <a:pPr algn="ctr">
                <a:lnSpc>
                  <a:spcPct val="90000"/>
                </a:lnSpc>
                <a:buClr>
                  <a:schemeClr val="lt1"/>
                </a:buClr>
                <a:buSzPts val="2800"/>
              </a:pPr>
              <a:r>
                <a:rPr lang="en-US" sz="2100">
                  <a:solidFill>
                    <a:schemeClr val="bg1"/>
                  </a:solidFill>
                </a:rPr>
                <a:t>Processes</a:t>
              </a:r>
              <a:endParaRPr lang="en-US" sz="1050">
                <a:solidFill>
                  <a:schemeClr val="bg1"/>
                </a:solidFill>
              </a:endParaRPr>
            </a:p>
          </p:txBody>
        </p:sp>
        <p:sp>
          <p:nvSpPr>
            <p:cNvPr id="113" name="Google Shape;113;p17"/>
            <p:cNvSpPr/>
            <p:nvPr/>
          </p:nvSpPr>
          <p:spPr>
            <a:xfrm>
              <a:off x="0" y="3032124"/>
              <a:ext cx="5580062" cy="1516062"/>
            </a:xfrm>
            <a:prstGeom prst="trapezoid">
              <a:avLst>
                <a:gd name="adj" fmla="val 61344"/>
              </a:avLst>
            </a:prstGeom>
            <a:solidFill>
              <a:srgbClr val="008000"/>
            </a:solidFill>
            <a:ln w="12700" cap="flat" cmpd="sng">
              <a:solidFill>
                <a:srgbClr val="454545"/>
              </a:solidFill>
              <a:prstDash val="solid"/>
              <a:miter lim="800000"/>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14" name="Google Shape;114;p17"/>
            <p:cNvSpPr txBox="1"/>
            <p:nvPr/>
          </p:nvSpPr>
          <p:spPr>
            <a:xfrm>
              <a:off x="1127789" y="3184501"/>
              <a:ext cx="3324480" cy="1281435"/>
            </a:xfrm>
            <a:prstGeom prst="rect">
              <a:avLst/>
            </a:prstGeom>
            <a:solidFill>
              <a:srgbClr val="008000"/>
            </a:solidFill>
            <a:ln>
              <a:noFill/>
            </a:ln>
          </p:spPr>
          <p:txBody>
            <a:bodyPr spcFirstLastPara="1" wrap="square" lIns="26663" tIns="26663" rIns="26663" bIns="26663" anchor="ctr" anchorCtr="0">
              <a:noAutofit/>
            </a:bodyPr>
            <a:lstStyle/>
            <a:p>
              <a:pPr algn="ctr">
                <a:lnSpc>
                  <a:spcPct val="90000"/>
                </a:lnSpc>
                <a:buClr>
                  <a:schemeClr val="lt1"/>
                </a:buClr>
                <a:buSzPts val="2800"/>
              </a:pPr>
              <a:r>
                <a:rPr lang="en-US" sz="2100">
                  <a:solidFill>
                    <a:srgbClr val="FFFFFF"/>
                  </a:solidFill>
                </a:rPr>
                <a:t>Technology</a:t>
              </a:r>
              <a:endParaRPr sz="1050">
                <a:solidFill>
                  <a:srgbClr val="FFFFFF"/>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18"/>
          <p:cNvSpPr txBox="1">
            <a:spLocks noGrp="1"/>
          </p:cNvSpPr>
          <p:nvPr>
            <p:ph type="title" idx="4294967295"/>
          </p:nvPr>
        </p:nvSpPr>
        <p:spPr>
          <a:xfrm>
            <a:off x="194118" y="181625"/>
            <a:ext cx="7478713" cy="1123950"/>
          </a:xfrm>
          <a:prstGeom prst="rect">
            <a:avLst/>
          </a:prstGeom>
          <a:noFill/>
          <a:ln>
            <a:noFill/>
          </a:ln>
        </p:spPr>
        <p:txBody>
          <a:bodyPr spcFirstLastPara="1" wrap="square" lIns="68569" tIns="34275" rIns="68569" bIns="34275" anchor="b" anchorCtr="0">
            <a:normAutofit/>
          </a:bodyPr>
          <a:lstStyle/>
          <a:p>
            <a:pPr>
              <a:buClr>
                <a:srgbClr val="1B3055"/>
              </a:buClr>
              <a:buSzPct val="100000"/>
            </a:pPr>
            <a:r>
              <a:rPr lang="en-US" dirty="0">
                <a:latin typeface="Arial"/>
                <a:cs typeface="Arial"/>
              </a:rPr>
              <a:t>Why does cybersecurity matter for public health?</a:t>
            </a:r>
            <a:endParaRPr dirty="0">
              <a:latin typeface="Arial"/>
              <a:cs typeface="Arial"/>
            </a:endParaRPr>
          </a:p>
        </p:txBody>
      </p:sp>
      <p:sp>
        <p:nvSpPr>
          <p:cNvPr id="121" name="Google Shape;121;p18"/>
          <p:cNvSpPr txBox="1">
            <a:spLocks noGrp="1"/>
          </p:cNvSpPr>
          <p:nvPr>
            <p:ph type="body" idx="4294967295"/>
          </p:nvPr>
        </p:nvSpPr>
        <p:spPr>
          <a:xfrm>
            <a:off x="250310" y="1658530"/>
            <a:ext cx="6783388" cy="2686050"/>
          </a:xfrm>
          <a:prstGeom prst="rect">
            <a:avLst/>
          </a:prstGeom>
          <a:noFill/>
          <a:ln>
            <a:noFill/>
          </a:ln>
        </p:spPr>
        <p:txBody>
          <a:bodyPr spcFirstLastPara="1" wrap="square" lIns="68569" tIns="34275" rIns="68569" bIns="34275" anchor="t" anchorCtr="0">
            <a:noAutofit/>
          </a:bodyPr>
          <a:lstStyle/>
          <a:p>
            <a:pPr>
              <a:lnSpc>
                <a:spcPct val="100000"/>
              </a:lnSpc>
              <a:buSzPts val="1800"/>
            </a:pPr>
            <a:r>
              <a:rPr lang="en-US" sz="2000" b="1" dirty="0">
                <a:sym typeface="Arial"/>
              </a:rPr>
              <a:t>Healthcare is a top target</a:t>
            </a:r>
            <a:r>
              <a:rPr lang="en-US" sz="2000" dirty="0">
                <a:sym typeface="Arial"/>
              </a:rPr>
              <a:t> for cyberattacks due to the sensitive personal data it holds.</a:t>
            </a:r>
            <a:endParaRPr lang="en-US" sz="2000" dirty="0"/>
          </a:p>
          <a:p>
            <a:pPr>
              <a:lnSpc>
                <a:spcPct val="100000"/>
              </a:lnSpc>
              <a:buSzPts val="1800"/>
            </a:pPr>
            <a:r>
              <a:rPr lang="en-US" sz="2000" b="1" dirty="0">
                <a:sym typeface="Arial"/>
              </a:rPr>
              <a:t>Electronic medical records (EMRs)</a:t>
            </a:r>
            <a:r>
              <a:rPr lang="en-US" sz="2000" dirty="0">
                <a:sym typeface="Arial"/>
              </a:rPr>
              <a:t> contain valuable PII that criminals exploit for identity theft and fraud.</a:t>
            </a:r>
            <a:endParaRPr sz="2000" dirty="0"/>
          </a:p>
          <a:p>
            <a:pPr>
              <a:lnSpc>
                <a:spcPct val="100000"/>
              </a:lnSpc>
              <a:buSzPts val="1800"/>
            </a:pPr>
            <a:r>
              <a:rPr lang="en-US" sz="2000" b="1" dirty="0">
                <a:sym typeface="Arial"/>
              </a:rPr>
              <a:t>IoT health devices </a:t>
            </a:r>
            <a:r>
              <a:rPr lang="en-US" sz="2000" dirty="0">
                <a:sym typeface="Arial"/>
              </a:rPr>
              <a:t>(like remote monitors) are often poorly secured, making them easy targets.</a:t>
            </a:r>
            <a:endParaRPr sz="2000" dirty="0"/>
          </a:p>
          <a:p>
            <a:pPr>
              <a:lnSpc>
                <a:spcPct val="100000"/>
              </a:lnSpc>
              <a:buSzPts val="1800"/>
            </a:pPr>
            <a:r>
              <a:rPr lang="en-US" sz="2000" b="1" dirty="0">
                <a:sym typeface="Arial"/>
              </a:rPr>
              <a:t>Ransomware attacks</a:t>
            </a:r>
            <a:r>
              <a:rPr lang="en-US" sz="2000" dirty="0">
                <a:sym typeface="Arial"/>
              </a:rPr>
              <a:t> are rising: hackers lock access to data and demand payment to release it.</a:t>
            </a:r>
          </a:p>
        </p:txBody>
      </p:sp>
      <p:pic>
        <p:nvPicPr>
          <p:cNvPr id="2" name="Graphic 1" descr="Lock with solid fill">
            <a:extLst>
              <a:ext uri="{FF2B5EF4-FFF2-40B4-BE49-F238E27FC236}">
                <a16:creationId xmlns:a16="http://schemas.microsoft.com/office/drawing/2014/main" id="{3C0A273A-5355-FF0A-966D-107F28C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0070" y="1776225"/>
            <a:ext cx="1941653" cy="19488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
          <p:cNvSpPr txBox="1">
            <a:spLocks noGrp="1"/>
          </p:cNvSpPr>
          <p:nvPr>
            <p:ph type="ctrTitle"/>
          </p:nvPr>
        </p:nvSpPr>
        <p:spPr>
          <a:xfrm>
            <a:off x="675409" y="1257409"/>
            <a:ext cx="6858000" cy="17907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200" b="1" dirty="0">
                <a:latin typeface="Arial"/>
                <a:ea typeface="Arial"/>
                <a:cs typeface="Arial"/>
                <a:sym typeface="Arial"/>
              </a:rPr>
              <a:t>DAY TWO BREAKOUT SESSION </a:t>
            </a:r>
          </a:p>
          <a:p>
            <a:pPr marL="0" lvl="0" indent="0" algn="l" rtl="0">
              <a:lnSpc>
                <a:spcPct val="115000"/>
              </a:lnSpc>
              <a:spcBef>
                <a:spcPts val="0"/>
              </a:spcBef>
              <a:spcAft>
                <a:spcPts val="0"/>
              </a:spcAft>
              <a:buClr>
                <a:schemeClr val="dk1"/>
              </a:buClr>
              <a:buSzPts val="2100"/>
              <a:buFont typeface="Calibri"/>
              <a:buNone/>
            </a:pPr>
            <a:r>
              <a:rPr lang="en" sz="3200" b="1" dirty="0">
                <a:latin typeface="Arial"/>
                <a:ea typeface="Arial"/>
                <a:cs typeface="Arial"/>
                <a:sym typeface="Arial"/>
              </a:rPr>
              <a:t>WORKSTREAM 2</a:t>
            </a:r>
            <a:br>
              <a:rPr lang="en" sz="3200" b="1" dirty="0">
                <a:latin typeface="Arial"/>
                <a:ea typeface="Arial"/>
                <a:cs typeface="Arial"/>
                <a:sym typeface="Arial"/>
              </a:rPr>
            </a:br>
            <a:r>
              <a:rPr lang="en" sz="3200" b="1" dirty="0">
                <a:latin typeface="Arial"/>
                <a:ea typeface="Arial"/>
                <a:cs typeface="Arial"/>
                <a:sym typeface="Arial"/>
              </a:rPr>
              <a:t>Informatics Health Policy and Governance</a:t>
            </a:r>
            <a:br>
              <a:rPr lang="en" sz="4100" b="1" dirty="0">
                <a:latin typeface="Arial"/>
                <a:ea typeface="Arial"/>
                <a:cs typeface="Arial"/>
              </a:rPr>
            </a:br>
            <a:endParaRPr sz="2600" b="1" dirty="0">
              <a:latin typeface="Arial"/>
              <a:ea typeface="Arial"/>
              <a:cs typeface="Arial"/>
              <a:sym typeface="Arial"/>
            </a:endParaRPr>
          </a:p>
          <a:p>
            <a:pPr algn="l">
              <a:lnSpc>
                <a:spcPct val="115000"/>
              </a:lnSpc>
              <a:buSzPts val="2100"/>
            </a:pPr>
            <a:endParaRPr sz="2600" dirty="0">
              <a:solidFill>
                <a:srgbClr val="FF0000"/>
              </a:solidFill>
              <a:latin typeface="Arial"/>
              <a:ea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txBox="1"/>
          <p:nvPr/>
        </p:nvSpPr>
        <p:spPr>
          <a:xfrm>
            <a:off x="357188" y="384785"/>
            <a:ext cx="7717091" cy="420882"/>
          </a:xfrm>
          <a:prstGeom prst="rect">
            <a:avLst/>
          </a:prstGeom>
          <a:noFill/>
          <a:ln>
            <a:noFill/>
          </a:ln>
        </p:spPr>
        <p:txBody>
          <a:bodyPr spcFirstLastPara="1" wrap="square" lIns="68569" tIns="34275" rIns="68569" bIns="34275" anchor="b" anchorCtr="0">
            <a:noAutofit/>
          </a:bodyPr>
          <a:lstStyle/>
          <a:p>
            <a:pPr>
              <a:lnSpc>
                <a:spcPct val="90000"/>
              </a:lnSpc>
              <a:buClr>
                <a:srgbClr val="1B3055"/>
              </a:buClr>
              <a:buSzPts val="4000"/>
            </a:pPr>
            <a:r>
              <a:rPr lang="en-US" sz="3000" dirty="0">
                <a:solidFill>
                  <a:schemeClr val="tx1"/>
                </a:solidFill>
              </a:rPr>
              <a:t>Different Risks for Health Data</a:t>
            </a:r>
            <a:endParaRPr sz="1050" dirty="0">
              <a:solidFill>
                <a:schemeClr val="tx1"/>
              </a:solidFill>
            </a:endParaRPr>
          </a:p>
        </p:txBody>
      </p:sp>
      <p:sp>
        <p:nvSpPr>
          <p:cNvPr id="129" name="Google Shape;129;p19"/>
          <p:cNvSpPr txBox="1"/>
          <p:nvPr/>
        </p:nvSpPr>
        <p:spPr>
          <a:xfrm>
            <a:off x="400051" y="1044343"/>
            <a:ext cx="8058150" cy="276969"/>
          </a:xfrm>
          <a:prstGeom prst="rect">
            <a:avLst/>
          </a:prstGeom>
          <a:noFill/>
          <a:ln>
            <a:noFill/>
          </a:ln>
        </p:spPr>
        <p:txBody>
          <a:bodyPr spcFirstLastPara="1" wrap="square" lIns="68569" tIns="34275" rIns="68569" bIns="34275" anchor="t" anchorCtr="0">
            <a:spAutoFit/>
          </a:bodyPr>
          <a:lstStyle/>
          <a:p>
            <a:r>
              <a:rPr lang="en-US" sz="1350"/>
              <a:t>The worst practices are observed in most establishments. Here are a few concrete examples:</a:t>
            </a:r>
            <a:endParaRPr sz="1350">
              <a:solidFill>
                <a:schemeClr val="dk1"/>
              </a:solidFill>
              <a:latin typeface="Calibri"/>
              <a:ea typeface="Calibri"/>
              <a:cs typeface="Calibri"/>
              <a:sym typeface="Calibri"/>
            </a:endParaRPr>
          </a:p>
        </p:txBody>
      </p:sp>
      <p:sp>
        <p:nvSpPr>
          <p:cNvPr id="130" name="Google Shape;130;p19"/>
          <p:cNvSpPr txBox="1"/>
          <p:nvPr/>
        </p:nvSpPr>
        <p:spPr>
          <a:xfrm>
            <a:off x="198828" y="2341703"/>
            <a:ext cx="2593181" cy="2464747"/>
          </a:xfrm>
          <a:prstGeom prst="rect">
            <a:avLst/>
          </a:prstGeom>
          <a:noFill/>
          <a:ln>
            <a:noFill/>
          </a:ln>
        </p:spPr>
        <p:txBody>
          <a:bodyPr spcFirstLastPara="1" wrap="square" lIns="68569" tIns="34275" rIns="68569" bIns="34275" anchor="t" anchorCtr="0">
            <a:spAutoFit/>
          </a:bodyPr>
          <a:lstStyle/>
          <a:p>
            <a:pPr>
              <a:buSzPts val="2000"/>
            </a:pPr>
            <a:r>
              <a:rPr lang="en-US" sz="1500" b="1" dirty="0"/>
              <a:t>Staff</a:t>
            </a:r>
            <a:endParaRPr lang="en-US" sz="1050" dirty="0"/>
          </a:p>
          <a:p>
            <a:pPr marL="171450" indent="-171450">
              <a:buSzPts val="1400"/>
              <a:buChar char="•"/>
            </a:pPr>
            <a:r>
              <a:rPr lang="en-US" dirty="0"/>
              <a:t>No designated data security lead</a:t>
            </a:r>
            <a:endParaRPr dirty="0"/>
          </a:p>
          <a:p>
            <a:pPr marL="171450" lvl="1" indent="-171450">
              <a:buSzPts val="1400"/>
              <a:buChar char="•"/>
            </a:pPr>
            <a:r>
              <a:rPr lang="en-US" dirty="0"/>
              <a:t>Unqualified individuals repair computers with sensitive data</a:t>
            </a:r>
            <a:endParaRPr dirty="0"/>
          </a:p>
          <a:p>
            <a:pPr marL="171450" lvl="1" indent="-171450">
              <a:buSzPts val="1400"/>
              <a:buChar char="•"/>
            </a:pPr>
            <a:r>
              <a:rPr lang="en-US" dirty="0"/>
              <a:t>PII accessed without confidentiality agreements</a:t>
            </a:r>
            <a:endParaRPr dirty="0"/>
          </a:p>
          <a:p>
            <a:pPr marL="171450" lvl="1" indent="-171450">
              <a:buSzPts val="1400"/>
              <a:buChar char="•"/>
            </a:pPr>
            <a:r>
              <a:rPr lang="en-US" dirty="0"/>
              <a:t>No regular training on privacy or security</a:t>
            </a:r>
          </a:p>
          <a:p>
            <a:pPr marL="386080" lvl="1" indent="-171450">
              <a:spcBef>
                <a:spcPts val="450"/>
              </a:spcBef>
              <a:buSzPts val="1400"/>
              <a:buChar char="•"/>
            </a:pPr>
            <a:endParaRPr lang="en-US" sz="1050" dirty="0"/>
          </a:p>
        </p:txBody>
      </p:sp>
      <p:sp>
        <p:nvSpPr>
          <p:cNvPr id="131" name="Google Shape;131;p19"/>
          <p:cNvSpPr txBox="1"/>
          <p:nvPr/>
        </p:nvSpPr>
        <p:spPr>
          <a:xfrm>
            <a:off x="2990998" y="2370373"/>
            <a:ext cx="2528888" cy="2249303"/>
          </a:xfrm>
          <a:prstGeom prst="rect">
            <a:avLst/>
          </a:prstGeom>
          <a:noFill/>
          <a:ln>
            <a:noFill/>
          </a:ln>
        </p:spPr>
        <p:txBody>
          <a:bodyPr spcFirstLastPara="1" wrap="square" lIns="68569" tIns="34275" rIns="68569" bIns="34275" anchor="t" anchorCtr="0">
            <a:spAutoFit/>
          </a:bodyPr>
          <a:lstStyle/>
          <a:p>
            <a:pPr>
              <a:buSzPts val="2000"/>
            </a:pPr>
            <a:r>
              <a:rPr lang="en-US" sz="1500" b="1" dirty="0"/>
              <a:t>Paper records</a:t>
            </a:r>
            <a:endParaRPr lang="en-US" sz="1050" dirty="0"/>
          </a:p>
          <a:p>
            <a:pPr marL="171450" lvl="1" indent="-171450">
              <a:buChar char="•"/>
            </a:pPr>
            <a:r>
              <a:rPr lang="en-US" dirty="0"/>
              <a:t>ART registries left visible to visitors</a:t>
            </a:r>
          </a:p>
          <a:p>
            <a:pPr marL="171450" lvl="1" indent="-171450">
              <a:buChar char="•"/>
            </a:pPr>
            <a:r>
              <a:rPr lang="en-US" dirty="0"/>
              <a:t>PII stored in unlocked drawers or rooms</a:t>
            </a:r>
          </a:p>
          <a:p>
            <a:pPr marL="171450" lvl="1" indent="-171450">
              <a:buChar char="•"/>
            </a:pPr>
            <a:r>
              <a:rPr lang="en-US" dirty="0"/>
              <a:t>Staff take photos of files due to limited access</a:t>
            </a:r>
          </a:p>
          <a:p>
            <a:pPr marL="171450" lvl="1" indent="-171450">
              <a:buChar char="•"/>
            </a:pPr>
            <a:r>
              <a:rPr lang="en-US" dirty="0"/>
              <a:t>Uncontrolled printouts and forms with full identifiers</a:t>
            </a:r>
          </a:p>
          <a:p>
            <a:pPr marL="214630" lvl="1">
              <a:spcBef>
                <a:spcPts val="450"/>
              </a:spcBef>
              <a:buSzPts val="1400"/>
            </a:pPr>
            <a:endParaRPr lang="en-US" sz="1050" dirty="0"/>
          </a:p>
        </p:txBody>
      </p:sp>
      <p:sp>
        <p:nvSpPr>
          <p:cNvPr id="132" name="Google Shape;132;p19"/>
          <p:cNvSpPr txBox="1"/>
          <p:nvPr/>
        </p:nvSpPr>
        <p:spPr>
          <a:xfrm>
            <a:off x="5718875" y="2333551"/>
            <a:ext cx="3286757" cy="2685320"/>
          </a:xfrm>
          <a:prstGeom prst="rect">
            <a:avLst/>
          </a:prstGeom>
          <a:noFill/>
          <a:ln>
            <a:noFill/>
          </a:ln>
        </p:spPr>
        <p:txBody>
          <a:bodyPr spcFirstLastPara="1" wrap="square" lIns="68569" tIns="34275" rIns="68569" bIns="34275" anchor="t" anchorCtr="0">
            <a:spAutoFit/>
          </a:bodyPr>
          <a:lstStyle/>
          <a:p>
            <a:pPr>
              <a:buSzPts val="2000"/>
            </a:pPr>
            <a:r>
              <a:rPr lang="en-US" sz="1500" b="1" dirty="0"/>
              <a:t>Access control of databases</a:t>
            </a:r>
            <a:endParaRPr lang="en-US" sz="1050" dirty="0"/>
          </a:p>
          <a:p>
            <a:pPr marL="285750" indent="-285750">
              <a:buChar char="•"/>
            </a:pPr>
            <a:r>
              <a:rPr lang="en-US" dirty="0"/>
              <a:t>Shared EMR logins among multiple users</a:t>
            </a:r>
          </a:p>
          <a:p>
            <a:pPr marL="285750" indent="-285750">
              <a:buChar char="•"/>
            </a:pPr>
            <a:r>
              <a:rPr lang="en-US" dirty="0"/>
              <a:t>Passwords saved on shared devices</a:t>
            </a:r>
          </a:p>
          <a:p>
            <a:pPr marL="285750" indent="-285750">
              <a:buChar char="•"/>
            </a:pPr>
            <a:r>
              <a:rPr lang="en-US" dirty="0"/>
              <a:t>No routine account audits or permission updates</a:t>
            </a:r>
          </a:p>
          <a:p>
            <a:pPr marL="285750" indent="-285750">
              <a:buChar char="•"/>
            </a:pPr>
            <a:r>
              <a:rPr lang="en-US" dirty="0"/>
              <a:t>No tracking of suspicious activity (e.g., mass downloads)</a:t>
            </a:r>
          </a:p>
          <a:p>
            <a:pPr marL="285750" indent="-285750">
              <a:buChar char="•"/>
            </a:pPr>
            <a:r>
              <a:rPr lang="en-US" dirty="0"/>
              <a:t>Overly broad access—non-clinical staff can view health data</a:t>
            </a:r>
          </a:p>
          <a:p>
            <a:pPr>
              <a:buSzPts val="2000"/>
            </a:pPr>
            <a:endParaRPr lang="en-US" sz="1500" b="1" dirty="0"/>
          </a:p>
        </p:txBody>
      </p:sp>
      <p:pic>
        <p:nvPicPr>
          <p:cNvPr id="2" name="Graphic 1" descr="Users with solid fill">
            <a:extLst>
              <a:ext uri="{FF2B5EF4-FFF2-40B4-BE49-F238E27FC236}">
                <a16:creationId xmlns:a16="http://schemas.microsoft.com/office/drawing/2014/main" id="{57CBB7D0-63A1-7855-C4FA-ECB7598BD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218" y="1455973"/>
            <a:ext cx="914400" cy="914400"/>
          </a:xfrm>
          <a:prstGeom prst="rect">
            <a:avLst/>
          </a:prstGeom>
        </p:spPr>
      </p:pic>
      <p:pic>
        <p:nvPicPr>
          <p:cNvPr id="3" name="Graphic 2" descr="Document with solid fill">
            <a:extLst>
              <a:ext uri="{FF2B5EF4-FFF2-40B4-BE49-F238E27FC236}">
                <a16:creationId xmlns:a16="http://schemas.microsoft.com/office/drawing/2014/main" id="{1B7F49EE-8FC5-CAFF-03E1-C794EB007F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7896" y="1501273"/>
            <a:ext cx="675673" cy="704609"/>
          </a:xfrm>
          <a:prstGeom prst="rect">
            <a:avLst/>
          </a:prstGeom>
        </p:spPr>
      </p:pic>
      <p:pic>
        <p:nvPicPr>
          <p:cNvPr id="4" name="Graphic 3" descr="Database with solid fill">
            <a:extLst>
              <a:ext uri="{FF2B5EF4-FFF2-40B4-BE49-F238E27FC236}">
                <a16:creationId xmlns:a16="http://schemas.microsoft.com/office/drawing/2014/main" id="{3A28D472-889C-E8A0-737A-1E84AE7AE5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5490" y="1485176"/>
            <a:ext cx="820356" cy="8131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21"/>
          <p:cNvSpPr txBox="1"/>
          <p:nvPr/>
        </p:nvSpPr>
        <p:spPr>
          <a:xfrm>
            <a:off x="371476" y="442844"/>
            <a:ext cx="7717091" cy="420882"/>
          </a:xfrm>
          <a:prstGeom prst="rect">
            <a:avLst/>
          </a:prstGeom>
          <a:noFill/>
          <a:ln>
            <a:noFill/>
          </a:ln>
        </p:spPr>
        <p:txBody>
          <a:bodyPr spcFirstLastPara="1" wrap="square" lIns="68569" tIns="34275" rIns="68569" bIns="34275" anchor="b" anchorCtr="0">
            <a:noAutofit/>
          </a:bodyPr>
          <a:lstStyle/>
          <a:p>
            <a:pPr>
              <a:lnSpc>
                <a:spcPct val="90000"/>
              </a:lnSpc>
              <a:buClr>
                <a:srgbClr val="1B3055"/>
              </a:buClr>
              <a:buSzPts val="4000"/>
            </a:pPr>
            <a:r>
              <a:rPr lang="en-US" sz="3000" dirty="0">
                <a:solidFill>
                  <a:schemeClr val="tx1"/>
                </a:solidFill>
              </a:rPr>
              <a:t>Examples of Risks in Public Health</a:t>
            </a:r>
            <a:endParaRPr sz="1050" dirty="0">
              <a:solidFill>
                <a:schemeClr val="tx1"/>
              </a:solidFill>
            </a:endParaRPr>
          </a:p>
        </p:txBody>
      </p:sp>
      <p:sp>
        <p:nvSpPr>
          <p:cNvPr id="146" name="Google Shape;146;p21"/>
          <p:cNvSpPr txBox="1"/>
          <p:nvPr/>
        </p:nvSpPr>
        <p:spPr>
          <a:xfrm>
            <a:off x="371475" y="1343271"/>
            <a:ext cx="8215313" cy="3280355"/>
          </a:xfrm>
          <a:prstGeom prst="rect">
            <a:avLst/>
          </a:prstGeom>
          <a:noFill/>
          <a:ln>
            <a:noFill/>
          </a:ln>
        </p:spPr>
        <p:txBody>
          <a:bodyPr spcFirstLastPara="1" wrap="square" lIns="68569" tIns="34275" rIns="68569" bIns="34275" anchor="t" anchorCtr="0">
            <a:spAutoFit/>
          </a:bodyPr>
          <a:lstStyle/>
          <a:p>
            <a:pPr marL="257175" indent="-257175">
              <a:buSzPts val="2000"/>
              <a:buFont typeface="Arial"/>
              <a:buChar char="•"/>
            </a:pPr>
            <a:r>
              <a:rPr lang="en-US" sz="1500" b="1"/>
              <a:t>Data Breaches</a:t>
            </a:r>
            <a:r>
              <a:rPr lang="en-US" sz="1500"/>
              <a:t>: Unauthorized access to patient records can lead to identity theft and fraud.</a:t>
            </a:r>
            <a:endParaRPr sz="1500" b="1"/>
          </a:p>
          <a:p>
            <a:pPr marL="257175" indent="-257175">
              <a:spcBef>
                <a:spcPts val="1350"/>
              </a:spcBef>
              <a:buSzPts val="2000"/>
              <a:buFont typeface="Arial"/>
              <a:buChar char="•"/>
            </a:pPr>
            <a:r>
              <a:rPr lang="en-US" sz="1500" b="1"/>
              <a:t>Ransomware Attacks</a:t>
            </a:r>
            <a:r>
              <a:rPr lang="en-US" sz="1500"/>
              <a:t>: Malicious software encrypts files, disrupting hospital operations and patient care.</a:t>
            </a:r>
            <a:endParaRPr sz="1500" b="1"/>
          </a:p>
          <a:p>
            <a:pPr marL="257175" indent="-257175">
              <a:spcBef>
                <a:spcPts val="1350"/>
              </a:spcBef>
              <a:buSzPts val="2000"/>
              <a:buFont typeface="Arial"/>
              <a:buChar char="•"/>
            </a:pPr>
            <a:r>
              <a:rPr lang="en-US" sz="1500" b="1"/>
              <a:t>Medical Device Vulnerabilities</a:t>
            </a:r>
            <a:r>
              <a:rPr lang="en-US" sz="1500"/>
              <a:t>: Exploitable weaknesses in connected devices may harm patients or disrupt healthcare services.</a:t>
            </a:r>
            <a:endParaRPr sz="1500" b="1"/>
          </a:p>
          <a:p>
            <a:pPr marL="257175" indent="-257175">
              <a:spcBef>
                <a:spcPts val="1350"/>
              </a:spcBef>
              <a:buSzPts val="2000"/>
              <a:buFont typeface="Arial"/>
              <a:buChar char="•"/>
            </a:pPr>
            <a:r>
              <a:rPr lang="en-US" sz="1500" b="1"/>
              <a:t>Supply Chain Attacks: </a:t>
            </a:r>
            <a:r>
              <a:rPr lang="en-US" sz="1500"/>
              <a:t>Cyberattacks targeting suppliers can impact the availability and safety of essential healthcare supplies.</a:t>
            </a:r>
            <a:endParaRPr sz="1500" b="1"/>
          </a:p>
          <a:p>
            <a:pPr marL="257175" indent="-257175">
              <a:spcBef>
                <a:spcPts val="1350"/>
              </a:spcBef>
              <a:buSzPts val="2000"/>
              <a:buFont typeface="Arial"/>
              <a:buChar char="•"/>
            </a:pPr>
            <a:r>
              <a:rPr lang="en-US" sz="1500" b="1"/>
              <a:t>Phishing and Insider Threats</a:t>
            </a:r>
            <a:r>
              <a:rPr lang="en-US" sz="1500"/>
              <a:t>: Deceptive tactics and internal vulnerabilities can compromise confidential information, affecting healthcare professionals and patients.</a:t>
            </a:r>
            <a:endParaRPr sz="1500" b="1"/>
          </a:p>
          <a:p>
            <a:br>
              <a:rPr lang="en-US" sz="1350">
                <a:solidFill>
                  <a:schemeClr val="dk1"/>
                </a:solidFill>
                <a:latin typeface="Calibri"/>
                <a:ea typeface="Calibri"/>
                <a:cs typeface="Calibri"/>
                <a:sym typeface="Calibri"/>
              </a:rPr>
            </a:br>
            <a:endParaRPr sz="135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0"/>
          <p:cNvSpPr txBox="1"/>
          <p:nvPr/>
        </p:nvSpPr>
        <p:spPr>
          <a:xfrm>
            <a:off x="257176" y="414269"/>
            <a:ext cx="7717091" cy="420882"/>
          </a:xfrm>
          <a:prstGeom prst="rect">
            <a:avLst/>
          </a:prstGeom>
          <a:noFill/>
          <a:ln>
            <a:noFill/>
          </a:ln>
        </p:spPr>
        <p:txBody>
          <a:bodyPr spcFirstLastPara="1" wrap="square" lIns="68569" tIns="34275" rIns="68569" bIns="34275" anchor="b" anchorCtr="0">
            <a:noAutofit/>
          </a:bodyPr>
          <a:lstStyle/>
          <a:p>
            <a:pPr>
              <a:lnSpc>
                <a:spcPct val="90000"/>
              </a:lnSpc>
              <a:buClr>
                <a:srgbClr val="1B3055"/>
              </a:buClr>
              <a:buSzPts val="4000"/>
            </a:pPr>
            <a:r>
              <a:rPr lang="en-US" sz="3000" dirty="0">
                <a:solidFill>
                  <a:schemeClr val="tx1"/>
                </a:solidFill>
              </a:rPr>
              <a:t>Other Risks: More Real Examples</a:t>
            </a:r>
            <a:endParaRPr sz="1050" dirty="0">
              <a:solidFill>
                <a:schemeClr val="tx1"/>
              </a:solidFill>
            </a:endParaRPr>
          </a:p>
        </p:txBody>
      </p:sp>
      <p:sp>
        <p:nvSpPr>
          <p:cNvPr id="139" name="Google Shape;139;p20"/>
          <p:cNvSpPr txBox="1"/>
          <p:nvPr/>
        </p:nvSpPr>
        <p:spPr>
          <a:xfrm>
            <a:off x="372372" y="1088600"/>
            <a:ext cx="8399255" cy="3903602"/>
          </a:xfrm>
          <a:prstGeom prst="rect">
            <a:avLst/>
          </a:prstGeom>
          <a:noFill/>
          <a:ln>
            <a:noFill/>
          </a:ln>
        </p:spPr>
        <p:txBody>
          <a:bodyPr spcFirstLastPara="1" wrap="square" lIns="68569" tIns="34275" rIns="68569" bIns="34275" numCol="2" anchor="t" anchorCtr="0">
            <a:spAutoFit/>
          </a:bodyPr>
          <a:lstStyle/>
          <a:p>
            <a:pPr marL="214313" indent="-214313">
              <a:buSzPts val="1600"/>
              <a:buFont typeface="Arial"/>
              <a:buChar char="•"/>
            </a:pPr>
            <a:r>
              <a:rPr lang="en-US" sz="1600" b="1" dirty="0"/>
              <a:t>Infrastructure</a:t>
            </a:r>
            <a:endParaRPr sz="1200" dirty="0"/>
          </a:p>
          <a:p>
            <a:pPr marL="428625" lvl="1" indent="-214313">
              <a:spcBef>
                <a:spcPts val="450"/>
              </a:spcBef>
              <a:buSzPts val="1300"/>
              <a:buFont typeface="Arial"/>
              <a:buChar char="•"/>
            </a:pPr>
            <a:r>
              <a:rPr lang="en-US" sz="1050" dirty="0"/>
              <a:t>Not using up-to-date or configured professional antivirus, anti-malware, firewalls</a:t>
            </a:r>
            <a:endParaRPr sz="1200" dirty="0"/>
          </a:p>
          <a:p>
            <a:pPr marL="428625" lvl="1" indent="-214313">
              <a:spcBef>
                <a:spcPts val="450"/>
              </a:spcBef>
              <a:buSzPts val="1300"/>
              <a:buFont typeface="Arial"/>
              <a:buChar char="•"/>
            </a:pPr>
            <a:r>
              <a:rPr lang="en-US" sz="1050" dirty="0"/>
              <a:t>Not encrypting EMR data</a:t>
            </a:r>
            <a:endParaRPr sz="1200" dirty="0"/>
          </a:p>
          <a:p>
            <a:pPr marL="428625" lvl="1" indent="-214313">
              <a:spcBef>
                <a:spcPts val="450"/>
              </a:spcBef>
              <a:buSzPts val="1300"/>
              <a:buFont typeface="Arial"/>
              <a:buChar char="•"/>
            </a:pPr>
            <a:r>
              <a:rPr lang="en-US" sz="1050" dirty="0"/>
              <a:t>Bring your Own Device or loose device management</a:t>
            </a:r>
            <a:endParaRPr sz="1200" dirty="0"/>
          </a:p>
          <a:p>
            <a:pPr marL="428625" lvl="1" indent="-214313">
              <a:spcBef>
                <a:spcPts val="450"/>
              </a:spcBef>
              <a:buSzPts val="1300"/>
              <a:buFont typeface="Arial"/>
              <a:buChar char="•"/>
            </a:pPr>
            <a:r>
              <a:rPr lang="en-US" sz="1050" dirty="0"/>
              <a:t>Use of personal unencrypted internet hotspots for internet access</a:t>
            </a:r>
            <a:endParaRPr sz="1200" dirty="0"/>
          </a:p>
          <a:p>
            <a:pPr marL="428625" lvl="1" indent="-214313">
              <a:spcBef>
                <a:spcPts val="450"/>
              </a:spcBef>
              <a:buSzPts val="1300"/>
              <a:buFont typeface="Arial"/>
              <a:buChar char="•"/>
            </a:pPr>
            <a:r>
              <a:rPr lang="en-US" sz="1050" dirty="0"/>
              <a:t>No remote wipe/remote lock on data collection devices</a:t>
            </a:r>
            <a:endParaRPr sz="1200" dirty="0"/>
          </a:p>
          <a:p>
            <a:pPr marL="428625" lvl="1" indent="-214313">
              <a:spcBef>
                <a:spcPts val="450"/>
              </a:spcBef>
              <a:buSzPts val="1300"/>
              <a:buFont typeface="Arial"/>
              <a:buChar char="•"/>
            </a:pPr>
            <a:r>
              <a:rPr lang="en-US" sz="1050" dirty="0"/>
              <a:t>Copying PII data set on mobile devices without encryption (oops, USB lost with all PLHIVs on ART)</a:t>
            </a:r>
            <a:endParaRPr sz="1200" dirty="0"/>
          </a:p>
          <a:p>
            <a:pPr marL="428625" lvl="1" indent="-214313">
              <a:spcBef>
                <a:spcPts val="450"/>
              </a:spcBef>
              <a:buSzPts val="1300"/>
              <a:buFont typeface="Arial"/>
              <a:buChar char="•"/>
            </a:pPr>
            <a:r>
              <a:rPr lang="en-US" sz="1050" dirty="0"/>
              <a:t>Sharing unencrypted PII data via email or personal cloud accounts</a:t>
            </a:r>
            <a:endParaRPr sz="1200" dirty="0"/>
          </a:p>
          <a:p>
            <a:pPr marL="428625" lvl="1" indent="-214313">
              <a:spcBef>
                <a:spcPts val="450"/>
              </a:spcBef>
              <a:buSzPts val="1300"/>
              <a:buFont typeface="Arial"/>
              <a:buChar char="•"/>
            </a:pPr>
            <a:r>
              <a:rPr lang="en-US" sz="1050" dirty="0"/>
              <a:t>No backing-up data, other than the back-up on the same computer</a:t>
            </a:r>
            <a:endParaRPr sz="1200" dirty="0"/>
          </a:p>
          <a:p>
            <a:pPr marL="428625" lvl="1" indent="-214313">
              <a:spcBef>
                <a:spcPts val="450"/>
              </a:spcBef>
              <a:buSzPts val="1300"/>
              <a:buFont typeface="Arial"/>
              <a:buChar char="•"/>
            </a:pPr>
            <a:r>
              <a:rPr lang="en-US" sz="1050" dirty="0"/>
              <a:t>No SSL on web-based databases</a:t>
            </a:r>
          </a:p>
          <a:p>
            <a:pPr marL="428625" lvl="1" indent="-214313">
              <a:spcBef>
                <a:spcPts val="450"/>
              </a:spcBef>
              <a:buSzPts val="1300"/>
              <a:buFont typeface="Arial"/>
              <a:buChar char="•"/>
            </a:pPr>
            <a:endParaRPr lang="en-US" sz="1050" dirty="0"/>
          </a:p>
          <a:p>
            <a:pPr marL="428625" lvl="1" indent="-214313">
              <a:spcBef>
                <a:spcPts val="450"/>
              </a:spcBef>
              <a:buSzPts val="1300"/>
              <a:buFont typeface="Arial"/>
              <a:buChar char="•"/>
            </a:pPr>
            <a:endParaRPr lang="en-US" sz="1050" dirty="0"/>
          </a:p>
          <a:p>
            <a:pPr marL="428625" lvl="1" indent="-214313">
              <a:spcBef>
                <a:spcPts val="450"/>
              </a:spcBef>
              <a:buSzPts val="1300"/>
              <a:buFont typeface="Arial"/>
              <a:buChar char="•"/>
            </a:pPr>
            <a:endParaRPr sz="1200" dirty="0"/>
          </a:p>
          <a:p>
            <a:pPr marL="214313" indent="-214313">
              <a:spcBef>
                <a:spcPts val="450"/>
              </a:spcBef>
              <a:buSzPts val="1600"/>
              <a:buFont typeface="Arial"/>
              <a:buChar char="•"/>
            </a:pPr>
            <a:r>
              <a:rPr lang="en-US" sz="1600" b="1" dirty="0"/>
              <a:t>Software development &amp; maintenance environments</a:t>
            </a:r>
            <a:endParaRPr sz="1200" dirty="0"/>
          </a:p>
          <a:p>
            <a:pPr marL="428625" lvl="1" indent="-214313">
              <a:spcBef>
                <a:spcPts val="450"/>
              </a:spcBef>
              <a:buSzPts val="1300"/>
              <a:buFont typeface="Arial"/>
              <a:buChar char="•"/>
            </a:pPr>
            <a:r>
              <a:rPr lang="en-US" sz="1050" dirty="0"/>
              <a:t>Need testing, QA, and (ideally) IV&amp;V to find security vulnerabilities before deployment</a:t>
            </a:r>
            <a:endParaRPr sz="1200" dirty="0"/>
          </a:p>
          <a:p>
            <a:pPr marL="428625" lvl="1" indent="-214313">
              <a:spcBef>
                <a:spcPts val="450"/>
              </a:spcBef>
              <a:buSzPts val="1300"/>
              <a:buFont typeface="Arial"/>
              <a:buChar char="•"/>
            </a:pPr>
            <a:r>
              <a:rPr lang="en-US" sz="1050" dirty="0"/>
              <a:t>Build in privacy protections into software requirements - such as siloing of data, audit trails, access and usage flags, and validation requirements</a:t>
            </a:r>
            <a:endParaRPr sz="1200" dirty="0"/>
          </a:p>
          <a:p>
            <a:pPr marL="428625" lvl="1" indent="-214313">
              <a:spcBef>
                <a:spcPts val="450"/>
              </a:spcBef>
              <a:buSzPts val="1300"/>
              <a:buFont typeface="Arial"/>
              <a:buChar char="•"/>
            </a:pPr>
            <a:r>
              <a:rPr lang="en-US" sz="1050" dirty="0"/>
              <a:t>Test servers, backups and test data protected as much as production environments</a:t>
            </a:r>
            <a:endParaRPr sz="1200" dirty="0"/>
          </a:p>
          <a:p>
            <a:pPr marL="214313" indent="-214313">
              <a:spcBef>
                <a:spcPts val="450"/>
              </a:spcBef>
              <a:buSzPts val="1600"/>
              <a:buFont typeface="Arial"/>
              <a:buChar char="•"/>
            </a:pPr>
            <a:r>
              <a:rPr lang="en-US" sz="1600" b="1" dirty="0"/>
              <a:t>Sustainability</a:t>
            </a:r>
            <a:endParaRPr sz="1200" dirty="0"/>
          </a:p>
          <a:p>
            <a:pPr marL="428625" lvl="1" indent="-214313">
              <a:spcBef>
                <a:spcPts val="450"/>
              </a:spcBef>
              <a:buSzPts val="1300"/>
              <a:buFont typeface="Arial"/>
              <a:buChar char="•"/>
            </a:pPr>
            <a:r>
              <a:rPr lang="en-US" sz="1050" dirty="0"/>
              <a:t>After POP, database of PII is handed to an entity (NGO or government) with insufficient capacity to maintain</a:t>
            </a:r>
            <a:endParaRPr sz="1200" dirty="0"/>
          </a:p>
          <a:p>
            <a:pPr>
              <a:spcBef>
                <a:spcPts val="450"/>
              </a:spcBef>
            </a:pPr>
            <a:br>
              <a:rPr lang="en-U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502225" y="878606"/>
            <a:ext cx="3564155" cy="602875"/>
          </a:xfrm>
          <a:prstGeom prst="rect">
            <a:avLst/>
          </a:prstGeom>
          <a:noFill/>
          <a:ln>
            <a:noFill/>
          </a:ln>
        </p:spPr>
        <p:txBody>
          <a:bodyPr spcFirstLastPara="1" wrap="square" lIns="68569" tIns="34275" rIns="68569" bIns="34275" anchor="b" anchorCtr="0">
            <a:noAutofit/>
          </a:bodyPr>
          <a:lstStyle/>
          <a:p>
            <a:pPr>
              <a:lnSpc>
                <a:spcPct val="90000"/>
              </a:lnSpc>
              <a:buClr>
                <a:srgbClr val="00519C"/>
              </a:buClr>
              <a:buSzPts val="4000"/>
            </a:pPr>
            <a:r>
              <a:rPr lang="en-US" sz="3000" dirty="0">
                <a:solidFill>
                  <a:schemeClr val="tx1"/>
                </a:solidFill>
                <a:latin typeface="+mj-lt"/>
              </a:rPr>
              <a:t>Cybercrime Can Kill Patients</a:t>
            </a:r>
            <a:endParaRPr sz="1050" dirty="0">
              <a:solidFill>
                <a:schemeClr val="tx1"/>
              </a:solidFill>
              <a:latin typeface="+mj-lt"/>
            </a:endParaRPr>
          </a:p>
        </p:txBody>
      </p:sp>
      <p:sp>
        <p:nvSpPr>
          <p:cNvPr id="153" name="Google Shape;153;p22"/>
          <p:cNvSpPr txBox="1"/>
          <p:nvPr/>
        </p:nvSpPr>
        <p:spPr>
          <a:xfrm>
            <a:off x="502226" y="1543261"/>
            <a:ext cx="3564155" cy="2858550"/>
          </a:xfrm>
          <a:prstGeom prst="rect">
            <a:avLst/>
          </a:prstGeom>
          <a:noFill/>
          <a:ln>
            <a:noFill/>
          </a:ln>
        </p:spPr>
        <p:txBody>
          <a:bodyPr spcFirstLastPara="1" wrap="square" lIns="68569" tIns="34275" rIns="68569" bIns="34275" anchor="t" anchorCtr="0">
            <a:normAutofit/>
          </a:bodyPr>
          <a:lstStyle/>
          <a:p>
            <a:pPr>
              <a:lnSpc>
                <a:spcPct val="90000"/>
              </a:lnSpc>
              <a:buSzPts val="2000"/>
            </a:pPr>
            <a:r>
              <a:rPr lang="en-US" sz="1500"/>
              <a:t>According to a recent survey of IT security professionals in the healthcare industry, 54 percent responded that cyberattacks against their organizations had resulted in an increase in severity of patient illnesses, and 23 percent said that these attacks had increased mortality rates. </a:t>
            </a:r>
            <a:r>
              <a:rPr lang="en-US" sz="800" i="1"/>
              <a:t>https://www.proofpoint.com/sites/default/files/threat-reports/pfpt-us-tr-cyber-insecurity-healthcare-ponemon-report.pdf</a:t>
            </a:r>
            <a:endParaRPr sz="800"/>
          </a:p>
        </p:txBody>
      </p:sp>
      <p:pic>
        <p:nvPicPr>
          <p:cNvPr id="154" name="Google Shape;154;p22"/>
          <p:cNvPicPr preferRelativeResize="0"/>
          <p:nvPr/>
        </p:nvPicPr>
        <p:blipFill rotWithShape="1">
          <a:blip r:embed="rId3">
            <a:alphaModFix/>
          </a:blip>
          <a:srcRect/>
          <a:stretch/>
        </p:blipFill>
        <p:spPr>
          <a:xfrm>
            <a:off x="4592313" y="0"/>
            <a:ext cx="4551760" cy="5143500"/>
          </a:xfrm>
          <a:prstGeom prst="rect">
            <a:avLst/>
          </a:prstGeom>
          <a:noFill/>
          <a:ln>
            <a:noFill/>
          </a:ln>
        </p:spPr>
      </p:pic>
      <p:pic>
        <p:nvPicPr>
          <p:cNvPr id="2" name="Picture 1">
            <a:extLst>
              <a:ext uri="{FF2B5EF4-FFF2-40B4-BE49-F238E27FC236}">
                <a16:creationId xmlns:a16="http://schemas.microsoft.com/office/drawing/2014/main" id="{DD40F4D9-203C-ACE5-30D7-DEB9CB12BB08}"/>
              </a:ext>
            </a:extLst>
          </p:cNvPr>
          <p:cNvPicPr>
            <a:picLocks noChangeAspect="1"/>
          </p:cNvPicPr>
          <p:nvPr/>
        </p:nvPicPr>
        <p:blipFill>
          <a:blip r:embed="rId4"/>
          <a:stretch>
            <a:fillRect/>
          </a:stretch>
        </p:blipFill>
        <p:spPr>
          <a:xfrm>
            <a:off x="58688" y="17555"/>
            <a:ext cx="1203293" cy="4165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4" name="Google Shape;164;p23"/>
          <p:cNvSpPr txBox="1">
            <a:spLocks noGrp="1"/>
          </p:cNvSpPr>
          <p:nvPr>
            <p:ph type="title"/>
          </p:nvPr>
        </p:nvSpPr>
        <p:spPr>
          <a:prstGeom prst="rect">
            <a:avLst/>
          </a:prstGeom>
          <a:noFill/>
          <a:ln>
            <a:noFill/>
          </a:ln>
        </p:spPr>
        <p:txBody>
          <a:bodyPr spcFirstLastPara="1" wrap="square" lIns="68569" tIns="34275" rIns="68569" bIns="34275" anchor="b" anchorCtr="0">
            <a:normAutofit/>
          </a:bodyPr>
          <a:lstStyle/>
          <a:p>
            <a:pPr algn="l">
              <a:lnSpc>
                <a:spcPct val="100000"/>
              </a:lnSpc>
              <a:spcAft>
                <a:spcPts val="900"/>
              </a:spcAft>
              <a:buSzPct val="75000"/>
            </a:pPr>
            <a:r>
              <a:rPr lang="en-US" b="1" dirty="0">
                <a:latin typeface="Arial"/>
                <a:cs typeface="Arial"/>
              </a:rPr>
              <a:t>Cybersecurity Frameworks, Regulations and Standards</a:t>
            </a:r>
            <a:endParaRPr b="1" dirty="0">
              <a:latin typeface="Arial"/>
              <a:cs typeface="Arial"/>
            </a:endParaRPr>
          </a:p>
        </p:txBody>
      </p:sp>
      <p:sp>
        <p:nvSpPr>
          <p:cNvPr id="165" name="Google Shape;165;p23"/>
          <p:cNvSpPr txBox="1"/>
          <p:nvPr/>
        </p:nvSpPr>
        <p:spPr>
          <a:xfrm>
            <a:off x="6975570" y="413971"/>
            <a:ext cx="1816529" cy="449237"/>
          </a:xfrm>
          <a:prstGeom prst="rect">
            <a:avLst/>
          </a:prstGeom>
          <a:noFill/>
          <a:ln>
            <a:noFill/>
          </a:ln>
        </p:spPr>
        <p:txBody>
          <a:bodyPr spcFirstLastPara="1" wrap="square" lIns="68569" tIns="34275" rIns="68569" bIns="34275" anchor="ctr" anchorCtr="0">
            <a:normAutofit fontScale="67500" lnSpcReduction="20000"/>
          </a:bodyPr>
          <a:lstStyle/>
          <a:p>
            <a:pPr algn="ctr">
              <a:buClr>
                <a:schemeClr val="dk1"/>
              </a:buClr>
              <a:buSzPct val="75000"/>
            </a:pPr>
            <a:endParaRPr sz="4500">
              <a:solidFill>
                <a:srgbClr val="25427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2" name="Google Shape;172;p24"/>
          <p:cNvPicPr preferRelativeResize="0"/>
          <p:nvPr/>
        </p:nvPicPr>
        <p:blipFill rotWithShape="1">
          <a:blip r:embed="rId3">
            <a:alphaModFix/>
          </a:blip>
          <a:srcRect/>
          <a:stretch/>
        </p:blipFill>
        <p:spPr>
          <a:xfrm>
            <a:off x="830461" y="640543"/>
            <a:ext cx="7483078" cy="3978428"/>
          </a:xfrm>
          <a:prstGeom prst="rect">
            <a:avLst/>
          </a:prstGeom>
          <a:noFill/>
          <a:ln>
            <a:noFill/>
          </a:ln>
        </p:spPr>
      </p:pic>
      <p:sp>
        <p:nvSpPr>
          <p:cNvPr id="173" name="Google Shape;173;p24"/>
          <p:cNvSpPr txBox="1"/>
          <p:nvPr/>
        </p:nvSpPr>
        <p:spPr>
          <a:xfrm>
            <a:off x="295276" y="183465"/>
            <a:ext cx="7587145" cy="420882"/>
          </a:xfrm>
          <a:prstGeom prst="rect">
            <a:avLst/>
          </a:prstGeom>
          <a:noFill/>
          <a:ln>
            <a:noFill/>
          </a:ln>
        </p:spPr>
        <p:txBody>
          <a:bodyPr spcFirstLastPara="1" wrap="square" lIns="68569" tIns="34275" rIns="68569" bIns="34275" anchor="t" anchorCtr="0">
            <a:noAutofit/>
          </a:bodyPr>
          <a:lstStyle/>
          <a:p>
            <a:pPr>
              <a:lnSpc>
                <a:spcPct val="90000"/>
              </a:lnSpc>
              <a:buClr>
                <a:srgbClr val="1B3055"/>
              </a:buClr>
              <a:buSzPts val="4000"/>
            </a:pPr>
            <a:r>
              <a:rPr lang="en-US" sz="3000" dirty="0">
                <a:solidFill>
                  <a:schemeClr val="tx1"/>
                </a:solidFill>
              </a:rPr>
              <a:t>Regulations and Standards – their importance</a:t>
            </a:r>
            <a:endParaRPr sz="105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5"/>
          <p:cNvSpPr txBox="1"/>
          <p:nvPr/>
        </p:nvSpPr>
        <p:spPr>
          <a:xfrm>
            <a:off x="155344" y="405586"/>
            <a:ext cx="8702730" cy="635884"/>
          </a:xfrm>
          <a:prstGeom prst="rect">
            <a:avLst/>
          </a:prstGeom>
          <a:noFill/>
          <a:ln>
            <a:noFill/>
          </a:ln>
        </p:spPr>
        <p:txBody>
          <a:bodyPr spcFirstLastPara="1" wrap="square" lIns="68569" tIns="34275" rIns="68569" bIns="34275" anchor="b" anchorCtr="0">
            <a:noAutofit/>
          </a:bodyPr>
          <a:lstStyle/>
          <a:p>
            <a:pPr>
              <a:lnSpc>
                <a:spcPct val="90000"/>
              </a:lnSpc>
              <a:buClr>
                <a:srgbClr val="00519C"/>
              </a:buClr>
              <a:buSzPts val="4000"/>
            </a:pPr>
            <a:r>
              <a:rPr lang="en-US" sz="3000">
                <a:solidFill>
                  <a:srgbClr val="00519C"/>
                </a:solidFill>
              </a:rPr>
              <a:t>Examples of </a:t>
            </a:r>
            <a:r>
              <a:rPr lang="en-US" sz="3000">
                <a:solidFill>
                  <a:srgbClr val="C00000"/>
                </a:solidFill>
              </a:rPr>
              <a:t>regulations</a:t>
            </a:r>
            <a:r>
              <a:rPr lang="en-US" sz="3000">
                <a:solidFill>
                  <a:srgbClr val="00519C"/>
                </a:solidFill>
              </a:rPr>
              <a:t>, </a:t>
            </a:r>
            <a:r>
              <a:rPr lang="en-US" sz="3000">
                <a:solidFill>
                  <a:srgbClr val="006400"/>
                </a:solidFill>
              </a:rPr>
              <a:t>standards and guidelines</a:t>
            </a:r>
            <a:endParaRPr sz="1050"/>
          </a:p>
        </p:txBody>
      </p:sp>
      <p:sp>
        <p:nvSpPr>
          <p:cNvPr id="180" name="Google Shape;180;p25"/>
          <p:cNvSpPr txBox="1"/>
          <p:nvPr/>
        </p:nvSpPr>
        <p:spPr>
          <a:xfrm>
            <a:off x="45922" y="1574974"/>
            <a:ext cx="1100138" cy="276969"/>
          </a:xfrm>
          <a:prstGeom prst="rect">
            <a:avLst/>
          </a:prstGeom>
          <a:noFill/>
          <a:ln>
            <a:noFill/>
          </a:ln>
        </p:spPr>
        <p:txBody>
          <a:bodyPr spcFirstLastPara="1" wrap="square" lIns="68569" tIns="34275" rIns="68569" bIns="34275" anchor="t" anchorCtr="0">
            <a:spAutoFit/>
          </a:bodyPr>
          <a:lstStyle/>
          <a:p>
            <a:r>
              <a:rPr lang="en-US" sz="1350"/>
              <a:t>International</a:t>
            </a:r>
            <a:endParaRPr sz="1350">
              <a:solidFill>
                <a:schemeClr val="dk1"/>
              </a:solidFill>
              <a:latin typeface="Calibri"/>
              <a:ea typeface="Calibri"/>
              <a:cs typeface="Calibri"/>
              <a:sym typeface="Calibri"/>
            </a:endParaRPr>
          </a:p>
        </p:txBody>
      </p:sp>
      <p:sp>
        <p:nvSpPr>
          <p:cNvPr id="181" name="Google Shape;181;p25"/>
          <p:cNvSpPr txBox="1"/>
          <p:nvPr/>
        </p:nvSpPr>
        <p:spPr>
          <a:xfrm>
            <a:off x="45922" y="3549283"/>
            <a:ext cx="1100138" cy="276969"/>
          </a:xfrm>
          <a:prstGeom prst="rect">
            <a:avLst/>
          </a:prstGeom>
          <a:noFill/>
          <a:ln>
            <a:noFill/>
          </a:ln>
        </p:spPr>
        <p:txBody>
          <a:bodyPr spcFirstLastPara="1" wrap="square" lIns="68569" tIns="34275" rIns="68569" bIns="34275" anchor="t" anchorCtr="0">
            <a:spAutoFit/>
          </a:bodyPr>
          <a:lstStyle/>
          <a:p>
            <a:r>
              <a:rPr lang="en-US" sz="1350"/>
              <a:t>National</a:t>
            </a:r>
            <a:endParaRPr sz="1350">
              <a:solidFill>
                <a:schemeClr val="dk1"/>
              </a:solidFill>
              <a:latin typeface="Calibri"/>
              <a:ea typeface="Calibri"/>
              <a:cs typeface="Calibri"/>
              <a:sym typeface="Calibri"/>
            </a:endParaRPr>
          </a:p>
        </p:txBody>
      </p:sp>
      <p:sp>
        <p:nvSpPr>
          <p:cNvPr id="182" name="Google Shape;182;p25"/>
          <p:cNvSpPr/>
          <p:nvPr/>
        </p:nvSpPr>
        <p:spPr>
          <a:xfrm>
            <a:off x="1281789" y="1222832"/>
            <a:ext cx="1735931" cy="1028700"/>
          </a:xfrm>
          <a:prstGeom prst="rect">
            <a:avLst/>
          </a:prstGeom>
          <a:solidFill>
            <a:srgbClr val="D30200"/>
          </a:solidFill>
          <a:ln w="127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chemeClr val="lt1"/>
                </a:solidFill>
              </a:rPr>
              <a:t>General Data Protection Regulation (GDPR) European Union</a:t>
            </a:r>
            <a:endParaRPr sz="1050"/>
          </a:p>
        </p:txBody>
      </p:sp>
      <p:sp>
        <p:nvSpPr>
          <p:cNvPr id="183" name="Google Shape;183;p25"/>
          <p:cNvSpPr/>
          <p:nvPr/>
        </p:nvSpPr>
        <p:spPr>
          <a:xfrm>
            <a:off x="1281789" y="2520583"/>
            <a:ext cx="1735931" cy="1028700"/>
          </a:xfrm>
          <a:prstGeom prst="rect">
            <a:avLst/>
          </a:prstGeom>
          <a:solidFill>
            <a:srgbClr val="D30200"/>
          </a:solidFill>
          <a:ln w="127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Health Insurance Portability and Accountability Act</a:t>
            </a:r>
            <a:endParaRPr sz="1200">
              <a:solidFill>
                <a:schemeClr val="lt1"/>
              </a:solidFill>
              <a:latin typeface="Calibri"/>
              <a:ea typeface="Calibri"/>
              <a:cs typeface="Calibri"/>
              <a:sym typeface="Calibri"/>
            </a:endParaRPr>
          </a:p>
          <a:p>
            <a:pPr algn="ctr"/>
            <a:r>
              <a:rPr lang="en-US" sz="1200">
                <a:solidFill>
                  <a:srgbClr val="FFFFFF"/>
                </a:solidFill>
              </a:rPr>
              <a:t>(HIPAA)</a:t>
            </a:r>
            <a:endParaRPr sz="1200">
              <a:solidFill>
                <a:schemeClr val="lt1"/>
              </a:solidFill>
              <a:latin typeface="Calibri"/>
              <a:ea typeface="Calibri"/>
              <a:cs typeface="Calibri"/>
              <a:sym typeface="Calibri"/>
            </a:endParaRPr>
          </a:p>
          <a:p>
            <a:pPr algn="ctr"/>
            <a:r>
              <a:rPr lang="en-US" sz="1200">
                <a:solidFill>
                  <a:srgbClr val="FFFFFF"/>
                </a:solidFill>
              </a:rPr>
              <a:t>USA</a:t>
            </a:r>
            <a:endParaRPr sz="1200">
              <a:solidFill>
                <a:schemeClr val="lt1"/>
              </a:solidFill>
              <a:latin typeface="Calibri"/>
              <a:ea typeface="Calibri"/>
              <a:cs typeface="Calibri"/>
              <a:sym typeface="Calibri"/>
            </a:endParaRPr>
          </a:p>
        </p:txBody>
      </p:sp>
      <p:sp>
        <p:nvSpPr>
          <p:cNvPr id="184" name="Google Shape;184;p25"/>
          <p:cNvSpPr/>
          <p:nvPr/>
        </p:nvSpPr>
        <p:spPr>
          <a:xfrm>
            <a:off x="1281789" y="3687782"/>
            <a:ext cx="1735931" cy="1028700"/>
          </a:xfrm>
          <a:prstGeom prst="rect">
            <a:avLst/>
          </a:prstGeom>
          <a:solidFill>
            <a:srgbClr val="D30200"/>
          </a:solidFill>
          <a:ln w="127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Protection Of Personal Information Act</a:t>
            </a:r>
            <a:endParaRPr sz="1200">
              <a:solidFill>
                <a:schemeClr val="lt1"/>
              </a:solidFill>
              <a:latin typeface="Calibri"/>
              <a:ea typeface="Calibri"/>
              <a:cs typeface="Calibri"/>
              <a:sym typeface="Calibri"/>
            </a:endParaRPr>
          </a:p>
          <a:p>
            <a:pPr algn="ctr"/>
            <a:r>
              <a:rPr lang="en-US" sz="1200">
                <a:solidFill>
                  <a:srgbClr val="FFFFFF"/>
                </a:solidFill>
              </a:rPr>
              <a:t>(POPI Act)</a:t>
            </a:r>
            <a:endParaRPr sz="1200">
              <a:solidFill>
                <a:schemeClr val="lt1"/>
              </a:solidFill>
              <a:latin typeface="Calibri"/>
              <a:ea typeface="Calibri"/>
              <a:cs typeface="Calibri"/>
              <a:sym typeface="Calibri"/>
            </a:endParaRPr>
          </a:p>
          <a:p>
            <a:pPr algn="ctr"/>
            <a:r>
              <a:rPr lang="en-US" sz="1200">
                <a:solidFill>
                  <a:srgbClr val="FFFFFF"/>
                </a:solidFill>
              </a:rPr>
              <a:t>South Africa</a:t>
            </a:r>
            <a:endParaRPr sz="1350">
              <a:solidFill>
                <a:schemeClr val="lt1"/>
              </a:solidFill>
              <a:latin typeface="Calibri"/>
              <a:ea typeface="Calibri"/>
              <a:cs typeface="Calibri"/>
              <a:sym typeface="Calibri"/>
            </a:endParaRPr>
          </a:p>
        </p:txBody>
      </p:sp>
      <p:sp>
        <p:nvSpPr>
          <p:cNvPr id="185" name="Google Shape;185;p25"/>
          <p:cNvSpPr/>
          <p:nvPr/>
        </p:nvSpPr>
        <p:spPr>
          <a:xfrm>
            <a:off x="3217543" y="2520583"/>
            <a:ext cx="1735931" cy="1028700"/>
          </a:xfrm>
          <a:prstGeom prst="rect">
            <a:avLst/>
          </a:prstGeom>
          <a:solidFill>
            <a:srgbClr val="D30200"/>
          </a:solidFill>
          <a:ln w="127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Clarifying Lawful Overseas Use of Data Act </a:t>
            </a:r>
            <a:br>
              <a:rPr lang="en-US" sz="1200">
                <a:solidFill>
                  <a:srgbClr val="FFFFFF"/>
                </a:solidFill>
              </a:rPr>
            </a:br>
            <a:r>
              <a:rPr lang="en-US" sz="1200">
                <a:solidFill>
                  <a:srgbClr val="FFFFFF"/>
                </a:solidFill>
              </a:rPr>
              <a:t>(CLOUD Act)</a:t>
            </a:r>
            <a:endParaRPr sz="1200">
              <a:solidFill>
                <a:schemeClr val="lt1"/>
              </a:solidFill>
              <a:latin typeface="Calibri"/>
              <a:ea typeface="Calibri"/>
              <a:cs typeface="Calibri"/>
              <a:sym typeface="Calibri"/>
            </a:endParaRPr>
          </a:p>
          <a:p>
            <a:pPr algn="ctr"/>
            <a:r>
              <a:rPr lang="en-US" sz="1200">
                <a:solidFill>
                  <a:srgbClr val="FFFFFF"/>
                </a:solidFill>
              </a:rPr>
              <a:t>USA</a:t>
            </a:r>
            <a:endParaRPr sz="1200">
              <a:solidFill>
                <a:schemeClr val="lt1"/>
              </a:solidFill>
              <a:latin typeface="Calibri"/>
              <a:ea typeface="Calibri"/>
              <a:cs typeface="Calibri"/>
              <a:sym typeface="Calibri"/>
            </a:endParaRPr>
          </a:p>
        </p:txBody>
      </p:sp>
      <p:sp>
        <p:nvSpPr>
          <p:cNvPr id="186" name="Google Shape;186;p25"/>
          <p:cNvSpPr/>
          <p:nvPr/>
        </p:nvSpPr>
        <p:spPr>
          <a:xfrm>
            <a:off x="3217542" y="3687782"/>
            <a:ext cx="1735931" cy="1028700"/>
          </a:xfrm>
          <a:prstGeom prst="rect">
            <a:avLst/>
          </a:prstGeom>
          <a:solidFill>
            <a:srgbClr val="D30200"/>
          </a:solidFill>
          <a:ln w="127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Data Protection Regulation</a:t>
            </a:r>
            <a:endParaRPr sz="1200">
              <a:solidFill>
                <a:schemeClr val="lt1"/>
              </a:solidFill>
              <a:latin typeface="Calibri"/>
              <a:ea typeface="Calibri"/>
              <a:cs typeface="Calibri"/>
              <a:sym typeface="Calibri"/>
            </a:endParaRPr>
          </a:p>
          <a:p>
            <a:pPr algn="ctr"/>
            <a:r>
              <a:rPr lang="en-US" sz="1200">
                <a:solidFill>
                  <a:srgbClr val="FFFFFF"/>
                </a:solidFill>
              </a:rPr>
              <a:t>Nigeria</a:t>
            </a:r>
            <a:endParaRPr sz="1200">
              <a:solidFill>
                <a:schemeClr val="lt1"/>
              </a:solidFill>
              <a:latin typeface="Calibri"/>
              <a:ea typeface="Calibri"/>
              <a:cs typeface="Calibri"/>
              <a:sym typeface="Calibri"/>
            </a:endParaRPr>
          </a:p>
        </p:txBody>
      </p:sp>
      <p:sp>
        <p:nvSpPr>
          <p:cNvPr id="187" name="Google Shape;187;p25"/>
          <p:cNvSpPr/>
          <p:nvPr/>
        </p:nvSpPr>
        <p:spPr>
          <a:xfrm>
            <a:off x="5153296" y="3709214"/>
            <a:ext cx="1735931" cy="1028700"/>
          </a:xfrm>
          <a:prstGeom prst="rect">
            <a:avLst/>
          </a:prstGeom>
          <a:solidFill>
            <a:srgbClr val="D30200"/>
          </a:solidFill>
          <a:ln w="57150" cap="flat" cmpd="sng">
            <a:solidFill>
              <a:srgbClr val="FFC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Cyber and Data Protection Act, 2021</a:t>
            </a:r>
            <a:endParaRPr sz="1200">
              <a:solidFill>
                <a:schemeClr val="lt1"/>
              </a:solidFill>
              <a:latin typeface="Calibri"/>
              <a:ea typeface="Calibri"/>
              <a:cs typeface="Calibri"/>
              <a:sym typeface="Calibri"/>
            </a:endParaRPr>
          </a:p>
          <a:p>
            <a:pPr algn="ctr"/>
            <a:r>
              <a:rPr lang="en-US" sz="1200">
                <a:solidFill>
                  <a:srgbClr val="FFFFFF"/>
                </a:solidFill>
              </a:rPr>
              <a:t>Zimbabwe</a:t>
            </a:r>
            <a:endParaRPr sz="1200">
              <a:solidFill>
                <a:schemeClr val="lt1"/>
              </a:solidFill>
              <a:latin typeface="Calibri"/>
              <a:ea typeface="Calibri"/>
              <a:cs typeface="Calibri"/>
              <a:sym typeface="Calibri"/>
            </a:endParaRPr>
          </a:p>
        </p:txBody>
      </p:sp>
      <p:sp>
        <p:nvSpPr>
          <p:cNvPr id="188" name="Google Shape;188;p25"/>
          <p:cNvSpPr/>
          <p:nvPr/>
        </p:nvSpPr>
        <p:spPr>
          <a:xfrm>
            <a:off x="3217543" y="1222832"/>
            <a:ext cx="1735931" cy="1028700"/>
          </a:xfrm>
          <a:prstGeom prst="rect">
            <a:avLst/>
          </a:prstGeom>
          <a:solidFill>
            <a:srgbClr val="006400"/>
          </a:solidFill>
          <a:ln w="12700" cap="flat" cmpd="sng">
            <a:solidFill>
              <a:srgbClr val="0064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International Organization for Standardization</a:t>
            </a:r>
            <a:endParaRPr sz="1200">
              <a:solidFill>
                <a:schemeClr val="lt1"/>
              </a:solidFill>
              <a:latin typeface="Calibri"/>
              <a:ea typeface="Calibri"/>
              <a:cs typeface="Calibri"/>
              <a:sym typeface="Calibri"/>
            </a:endParaRPr>
          </a:p>
          <a:p>
            <a:pPr algn="ctr"/>
            <a:r>
              <a:rPr lang="en-US" sz="1200">
                <a:solidFill>
                  <a:srgbClr val="FFFFFF"/>
                </a:solidFill>
              </a:rPr>
              <a:t>27002; 27799</a:t>
            </a:r>
            <a:endParaRPr sz="1200">
              <a:solidFill>
                <a:schemeClr val="lt1"/>
              </a:solidFill>
              <a:latin typeface="Calibri"/>
              <a:ea typeface="Calibri"/>
              <a:cs typeface="Calibri"/>
              <a:sym typeface="Calibri"/>
            </a:endParaRPr>
          </a:p>
          <a:p>
            <a:pPr algn="ctr"/>
            <a:r>
              <a:rPr lang="en-US" sz="1200">
                <a:solidFill>
                  <a:srgbClr val="FFFFFF"/>
                </a:solidFill>
              </a:rPr>
              <a:t>(ISO)</a:t>
            </a:r>
            <a:endParaRPr sz="1200">
              <a:solidFill>
                <a:schemeClr val="lt1"/>
              </a:solidFill>
              <a:latin typeface="Calibri"/>
              <a:ea typeface="Calibri"/>
              <a:cs typeface="Calibri"/>
              <a:sym typeface="Calibri"/>
            </a:endParaRPr>
          </a:p>
        </p:txBody>
      </p:sp>
      <p:sp>
        <p:nvSpPr>
          <p:cNvPr id="189" name="Google Shape;189;p25"/>
          <p:cNvSpPr/>
          <p:nvPr/>
        </p:nvSpPr>
        <p:spPr>
          <a:xfrm>
            <a:off x="5153296" y="1222832"/>
            <a:ext cx="1735931" cy="1028700"/>
          </a:xfrm>
          <a:prstGeom prst="rect">
            <a:avLst/>
          </a:prstGeom>
          <a:solidFill>
            <a:srgbClr val="006400"/>
          </a:solidFill>
          <a:ln w="12700" cap="flat" cmpd="sng">
            <a:solidFill>
              <a:srgbClr val="0064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a:solidFill>
                  <a:schemeClr val="lt1"/>
                </a:solidFill>
              </a:rPr>
              <a:t>Interim Guidelines on </a:t>
            </a:r>
            <a:endParaRPr sz="1050"/>
          </a:p>
          <a:p>
            <a:pPr algn="ctr"/>
            <a:r>
              <a:rPr lang="en-US" sz="1050">
                <a:solidFill>
                  <a:schemeClr val="lt1"/>
                </a:solidFill>
              </a:rPr>
              <a:t>protecting the confidentiality and security of HIV information</a:t>
            </a:r>
            <a:endParaRPr sz="1050"/>
          </a:p>
          <a:p>
            <a:pPr algn="ctr"/>
            <a:r>
              <a:rPr lang="en-US" sz="1050">
                <a:solidFill>
                  <a:schemeClr val="lt1"/>
                </a:solidFill>
              </a:rPr>
              <a:t>(UNAIDS - PEPFAR)</a:t>
            </a:r>
            <a:endParaRPr sz="1050"/>
          </a:p>
        </p:txBody>
      </p:sp>
      <p:sp>
        <p:nvSpPr>
          <p:cNvPr id="190" name="Google Shape;190;p25"/>
          <p:cNvSpPr/>
          <p:nvPr/>
        </p:nvSpPr>
        <p:spPr>
          <a:xfrm>
            <a:off x="7089050" y="1222832"/>
            <a:ext cx="1735931" cy="1028700"/>
          </a:xfrm>
          <a:prstGeom prst="rect">
            <a:avLst/>
          </a:prstGeom>
          <a:solidFill>
            <a:srgbClr val="006400"/>
          </a:solidFill>
          <a:ln w="12700" cap="flat" cmpd="sng">
            <a:solidFill>
              <a:srgbClr val="0064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Open Worldwide Application Security Project</a:t>
            </a:r>
            <a:endParaRPr sz="1200">
              <a:solidFill>
                <a:schemeClr val="lt1"/>
              </a:solidFill>
              <a:latin typeface="Calibri"/>
              <a:ea typeface="Calibri"/>
              <a:cs typeface="Calibri"/>
              <a:sym typeface="Calibri"/>
            </a:endParaRPr>
          </a:p>
          <a:p>
            <a:pPr algn="ctr"/>
            <a:r>
              <a:rPr lang="en-US" sz="1200">
                <a:solidFill>
                  <a:srgbClr val="FFFFFF"/>
                </a:solidFill>
              </a:rPr>
              <a:t>(OWASP)</a:t>
            </a:r>
            <a:endParaRPr sz="1200">
              <a:solidFill>
                <a:schemeClr val="lt1"/>
              </a:solidFill>
              <a:latin typeface="Calibri"/>
              <a:ea typeface="Calibri"/>
              <a:cs typeface="Calibri"/>
              <a:sym typeface="Calibri"/>
            </a:endParaRPr>
          </a:p>
        </p:txBody>
      </p:sp>
      <p:sp>
        <p:nvSpPr>
          <p:cNvPr id="191" name="Google Shape;191;p25"/>
          <p:cNvSpPr/>
          <p:nvPr/>
        </p:nvSpPr>
        <p:spPr>
          <a:xfrm>
            <a:off x="5153296" y="2520583"/>
            <a:ext cx="1735931" cy="1028700"/>
          </a:xfrm>
          <a:prstGeom prst="rect">
            <a:avLst/>
          </a:prstGeom>
          <a:solidFill>
            <a:srgbClr val="006400"/>
          </a:solidFill>
          <a:ln w="57150" cap="flat" cmpd="sng">
            <a:solidFill>
              <a:srgbClr val="FFC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a:solidFill>
                  <a:srgbClr val="FFFFFF"/>
                </a:solidFill>
              </a:rPr>
              <a:t>National Institute of Standards and Technology (NIST) cybersecurity framework</a:t>
            </a:r>
            <a:endParaRPr sz="1050">
              <a:solidFill>
                <a:schemeClr val="lt1"/>
              </a:solidFill>
              <a:latin typeface="Calibri"/>
              <a:ea typeface="Calibri"/>
              <a:cs typeface="Calibri"/>
              <a:sym typeface="Calibri"/>
            </a:endParaRPr>
          </a:p>
          <a:p>
            <a:pPr algn="ctr"/>
            <a:r>
              <a:rPr lang="en-US" sz="1050">
                <a:solidFill>
                  <a:srgbClr val="FFFFFF"/>
                </a:solidFill>
              </a:rPr>
              <a:t>USA</a:t>
            </a:r>
            <a:endParaRPr sz="1050">
              <a:solidFill>
                <a:schemeClr val="lt1"/>
              </a:solidFill>
              <a:latin typeface="Calibri"/>
              <a:ea typeface="Calibri"/>
              <a:cs typeface="Calibri"/>
              <a:sym typeface="Calibri"/>
            </a:endParaRPr>
          </a:p>
        </p:txBody>
      </p:sp>
      <p:sp>
        <p:nvSpPr>
          <p:cNvPr id="192" name="Google Shape;192;p25"/>
          <p:cNvSpPr/>
          <p:nvPr/>
        </p:nvSpPr>
        <p:spPr>
          <a:xfrm>
            <a:off x="7089050" y="2520583"/>
            <a:ext cx="1735931" cy="1028700"/>
          </a:xfrm>
          <a:prstGeom prst="rect">
            <a:avLst/>
          </a:prstGeom>
          <a:solidFill>
            <a:srgbClr val="006400"/>
          </a:solidFill>
          <a:ln w="57150" cap="flat" cmpd="sng">
            <a:solidFill>
              <a:srgbClr val="FFC000"/>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200">
                <a:solidFill>
                  <a:srgbClr val="FFFFFF"/>
                </a:solidFill>
              </a:rPr>
              <a:t>Cybersecurity Maturity Model Certification</a:t>
            </a:r>
            <a:endParaRPr sz="1200">
              <a:solidFill>
                <a:schemeClr val="lt1"/>
              </a:solidFill>
              <a:latin typeface="Calibri"/>
              <a:ea typeface="Calibri"/>
              <a:cs typeface="Calibri"/>
              <a:sym typeface="Calibri"/>
            </a:endParaRPr>
          </a:p>
          <a:p>
            <a:pPr algn="ctr"/>
            <a:r>
              <a:rPr lang="en-US" sz="1200">
                <a:solidFill>
                  <a:srgbClr val="FFFFFF"/>
                </a:solidFill>
              </a:rPr>
              <a:t>DOD - USA</a:t>
            </a:r>
            <a:endParaRPr sz="1200">
              <a:solidFill>
                <a:schemeClr val="lt1"/>
              </a:solidFill>
              <a:latin typeface="Calibri"/>
              <a:ea typeface="Calibri"/>
              <a:cs typeface="Calibri"/>
              <a:sym typeface="Calibri"/>
            </a:endParaRPr>
          </a:p>
          <a:p>
            <a:pPr algn="ctr"/>
            <a:r>
              <a:rPr lang="en-US" sz="1200">
                <a:solidFill>
                  <a:srgbClr val="FFFFFF"/>
                </a:solidFill>
              </a:rPr>
              <a:t> (CMMC)</a:t>
            </a:r>
            <a:endParaRPr sz="135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72FCDE1-EC71-06F0-4F4C-91B72EEFF4CE}"/>
              </a:ext>
            </a:extLst>
          </p:cNvPr>
          <p:cNvSpPr txBox="1"/>
          <p:nvPr/>
        </p:nvSpPr>
        <p:spPr>
          <a:xfrm>
            <a:off x="7109553" y="3711484"/>
            <a:ext cx="17485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Customize this slide: Add your country specific information here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6"/>
          <p:cNvSpPr txBox="1">
            <a:spLocks noGrp="1"/>
          </p:cNvSpPr>
          <p:nvPr>
            <p:ph type="title" idx="4294967295"/>
          </p:nvPr>
        </p:nvSpPr>
        <p:spPr>
          <a:xfrm>
            <a:off x="337399" y="149119"/>
            <a:ext cx="7564438" cy="1169987"/>
          </a:xfrm>
          <a:prstGeom prst="rect">
            <a:avLst/>
          </a:prstGeom>
          <a:noFill/>
          <a:ln>
            <a:noFill/>
          </a:ln>
        </p:spPr>
        <p:txBody>
          <a:bodyPr spcFirstLastPara="1" wrap="square" lIns="68569" tIns="34275" rIns="68569" bIns="34275" anchor="ctr" anchorCtr="0">
            <a:normAutofit/>
          </a:bodyPr>
          <a:lstStyle/>
          <a:p>
            <a:pPr>
              <a:buClr>
                <a:schemeClr val="dk2"/>
              </a:buClr>
            </a:pPr>
            <a:r>
              <a:rPr lang="en-US" dirty="0"/>
              <a:t>Why regulations and frameworks?</a:t>
            </a:r>
            <a:endParaRPr dirty="0"/>
          </a:p>
        </p:txBody>
      </p:sp>
      <p:sp>
        <p:nvSpPr>
          <p:cNvPr id="199" name="Google Shape;199;p26"/>
          <p:cNvSpPr txBox="1"/>
          <p:nvPr/>
        </p:nvSpPr>
        <p:spPr>
          <a:xfrm>
            <a:off x="1515063" y="1975403"/>
            <a:ext cx="1899665" cy="1676049"/>
          </a:xfrm>
          <a:prstGeom prst="rect">
            <a:avLst/>
          </a:prstGeom>
          <a:noFill/>
          <a:ln>
            <a:noFill/>
          </a:ln>
        </p:spPr>
        <p:txBody>
          <a:bodyPr spcFirstLastPara="1" wrap="square" lIns="68569" tIns="34275" rIns="68569" bIns="34275" anchor="b" anchorCtr="0">
            <a:normAutofit/>
          </a:bodyPr>
          <a:lstStyle/>
          <a:p>
            <a:pPr algn="r">
              <a:lnSpc>
                <a:spcPct val="90000"/>
              </a:lnSpc>
              <a:buClr>
                <a:srgbClr val="1B3055"/>
              </a:buClr>
              <a:buSzPts val="3000"/>
            </a:pPr>
            <a:r>
              <a:rPr lang="en-US" sz="2250">
                <a:solidFill>
                  <a:srgbClr val="1B3055"/>
                </a:solidFill>
              </a:rPr>
              <a:t>Cybersecurity regulation functions</a:t>
            </a:r>
            <a:endParaRPr sz="1050"/>
          </a:p>
        </p:txBody>
      </p:sp>
      <p:pic>
        <p:nvPicPr>
          <p:cNvPr id="200" name="Google Shape;200;p26" descr="Graphic of the Five functions of the NIST Cybersecurity Framework: Identify, Protect, Detect, Respond and Recover."/>
          <p:cNvPicPr preferRelativeResize="0"/>
          <p:nvPr/>
        </p:nvPicPr>
        <p:blipFill rotWithShape="1">
          <a:blip r:embed="rId3">
            <a:alphaModFix/>
          </a:blip>
          <a:srcRect/>
          <a:stretch/>
        </p:blipFill>
        <p:spPr>
          <a:xfrm>
            <a:off x="3552383" y="1063949"/>
            <a:ext cx="3736716" cy="3498956"/>
          </a:xfrm>
          <a:prstGeom prst="rect">
            <a:avLst/>
          </a:prstGeom>
          <a:noFill/>
          <a:ln>
            <a:noFill/>
          </a:ln>
        </p:spPr>
      </p:pic>
      <p:sp>
        <p:nvSpPr>
          <p:cNvPr id="201" name="Google Shape;201;p26"/>
          <p:cNvSpPr txBox="1"/>
          <p:nvPr/>
        </p:nvSpPr>
        <p:spPr>
          <a:xfrm>
            <a:off x="8327867" y="4521125"/>
            <a:ext cx="816134" cy="276977"/>
          </a:xfrm>
          <a:prstGeom prst="rect">
            <a:avLst/>
          </a:prstGeom>
          <a:noFill/>
          <a:ln>
            <a:noFill/>
          </a:ln>
        </p:spPr>
        <p:txBody>
          <a:bodyPr spcFirstLastPara="1" wrap="square" lIns="68569" tIns="68569" rIns="68569" bIns="68569" anchor="t" anchorCtr="0">
            <a:spAutoFit/>
          </a:bodyPr>
          <a:lstStyle/>
          <a:p>
            <a:pPr>
              <a:buClr>
                <a:schemeClr val="dk1"/>
              </a:buClr>
              <a:buSzPts val="2000"/>
            </a:pPr>
            <a:r>
              <a:rPr lang="en-US" sz="900">
                <a:solidFill>
                  <a:schemeClr val="dk1"/>
                </a:solidFill>
              </a:rPr>
              <a:t>www.nist.gov</a:t>
            </a:r>
          </a:p>
        </p:txBody>
      </p:sp>
      <p:sp>
        <p:nvSpPr>
          <p:cNvPr id="202" name="Google Shape;202;p26"/>
          <p:cNvSpPr txBox="1"/>
          <p:nvPr/>
        </p:nvSpPr>
        <p:spPr>
          <a:xfrm>
            <a:off x="0" y="4940710"/>
            <a:ext cx="9144000" cy="238082"/>
          </a:xfrm>
          <a:prstGeom prst="rect">
            <a:avLst/>
          </a:prstGeom>
          <a:noFill/>
          <a:ln>
            <a:noFill/>
          </a:ln>
        </p:spPr>
        <p:txBody>
          <a:bodyPr spcFirstLastPara="1" wrap="square" lIns="68569" tIns="34275" rIns="68569" bIns="34275" anchor="ctr" anchorCtr="0">
            <a:normAutofit fontScale="97500"/>
          </a:bodyPr>
          <a:lstStyle/>
          <a:p>
            <a:pPr algn="r">
              <a:buClr>
                <a:schemeClr val="dk1"/>
              </a:buClr>
              <a:buSzPct val="75000"/>
            </a:pPr>
            <a:r>
              <a:rPr lang="en-US" sz="600">
                <a:solidFill>
                  <a:schemeClr val="lt1"/>
                </a:solidFill>
              </a:rPr>
              <a:t>PRIVACY, CONFIDENTIALITY, AND SECURITY IN PUBLIC HEALTH  |  MODULE 2: REGULATIONS AND FRAMEWORKS</a:t>
            </a:r>
            <a:endParaRPr sz="10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2" name="Google Shape;212;p27"/>
          <p:cNvSpPr txBox="1">
            <a:spLocks noGrp="1"/>
          </p:cNvSpPr>
          <p:nvPr>
            <p:ph type="title"/>
          </p:nvPr>
        </p:nvSpPr>
        <p:spPr>
          <a:prstGeom prst="rect">
            <a:avLst/>
          </a:prstGeom>
          <a:noFill/>
          <a:ln>
            <a:noFill/>
          </a:ln>
        </p:spPr>
        <p:txBody>
          <a:bodyPr spcFirstLastPara="1" wrap="square" lIns="68569" tIns="34275" rIns="68569" bIns="34275" anchor="b" anchorCtr="0">
            <a:normAutofit/>
          </a:bodyPr>
          <a:lstStyle/>
          <a:p>
            <a:pPr algn="l">
              <a:lnSpc>
                <a:spcPct val="100000"/>
              </a:lnSpc>
              <a:spcAft>
                <a:spcPts val="900"/>
              </a:spcAft>
              <a:buSzPts val="3600"/>
            </a:pPr>
            <a:r>
              <a:rPr lang="en-US" sz="3600" b="1" dirty="0">
                <a:latin typeface="Arial"/>
                <a:cs typeface="Arial"/>
              </a:rPr>
              <a:t>The role of leaders/decision makers in cybersecurity governance and risk management</a:t>
            </a:r>
            <a:endParaRPr sz="3600" b="1" dirty="0">
              <a:latin typeface="Arial"/>
              <a:cs typeface="Arial"/>
            </a:endParaRPr>
          </a:p>
        </p:txBody>
      </p:sp>
      <p:sp>
        <p:nvSpPr>
          <p:cNvPr id="3" name="Text Placeholder 2">
            <a:extLst>
              <a:ext uri="{FF2B5EF4-FFF2-40B4-BE49-F238E27FC236}">
                <a16:creationId xmlns:a16="http://schemas.microsoft.com/office/drawing/2014/main" id="{C03C476E-7F6B-3C29-6CBD-049C848F5683}"/>
              </a:ext>
            </a:extLst>
          </p:cNvPr>
          <p:cNvSpPr>
            <a:spLocks noGrp="1"/>
          </p:cNvSpPr>
          <p:nvPr>
            <p:ph type="body" idx="1"/>
          </p:nvPr>
        </p:nvSpPr>
        <p:spPr/>
        <p:txBody>
          <a:bodyPr/>
          <a:lstStyle/>
          <a:p>
            <a:endParaRPr lang="en-US"/>
          </a:p>
        </p:txBody>
      </p:sp>
      <p:sp>
        <p:nvSpPr>
          <p:cNvPr id="213" name="Google Shape;213;p27"/>
          <p:cNvSpPr txBox="1"/>
          <p:nvPr/>
        </p:nvSpPr>
        <p:spPr>
          <a:xfrm>
            <a:off x="6975570" y="413971"/>
            <a:ext cx="1816529" cy="449237"/>
          </a:xfrm>
          <a:prstGeom prst="rect">
            <a:avLst/>
          </a:prstGeom>
          <a:noFill/>
          <a:ln>
            <a:noFill/>
          </a:ln>
        </p:spPr>
        <p:txBody>
          <a:bodyPr spcFirstLastPara="1" wrap="square" lIns="68569" tIns="34275" rIns="68569" bIns="34275" anchor="ctr" anchorCtr="0">
            <a:normAutofit fontScale="67500" lnSpcReduction="20000"/>
          </a:bodyPr>
          <a:lstStyle/>
          <a:p>
            <a:pPr algn="ctr">
              <a:buClr>
                <a:schemeClr val="dk1"/>
              </a:buClr>
              <a:buSzPct val="75000"/>
            </a:pPr>
            <a:endParaRPr sz="4500">
              <a:solidFill>
                <a:srgbClr val="2542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8"/>
          <p:cNvSpPr txBox="1">
            <a:spLocks noGrp="1"/>
          </p:cNvSpPr>
          <p:nvPr>
            <p:ph type="title" idx="4294967295"/>
          </p:nvPr>
        </p:nvSpPr>
        <p:spPr>
          <a:xfrm>
            <a:off x="0" y="206835"/>
            <a:ext cx="8350250" cy="1125538"/>
          </a:xfrm>
          <a:prstGeom prst="rect">
            <a:avLst/>
          </a:prstGeom>
          <a:noFill/>
          <a:ln>
            <a:noFill/>
          </a:ln>
        </p:spPr>
        <p:txBody>
          <a:bodyPr spcFirstLastPara="1" wrap="square" lIns="91425" tIns="91425" rIns="91425" bIns="91425" anchor="ctr" anchorCtr="0">
            <a:noAutofit/>
          </a:bodyPr>
          <a:lstStyle/>
          <a:p>
            <a:pPr>
              <a:buClr>
                <a:srgbClr val="1B3055"/>
              </a:buClr>
              <a:buSzPts val="4000"/>
            </a:pPr>
            <a:r>
              <a:rPr lang="en-US" sz="3000" dirty="0">
                <a:solidFill>
                  <a:srgbClr val="1B3055"/>
                </a:solidFill>
                <a:latin typeface="Arial"/>
                <a:cs typeface="Arial"/>
              </a:rPr>
              <a:t>The role of leaders in cybersecurity governance and risk management</a:t>
            </a:r>
            <a:endParaRPr sz="3000" dirty="0">
              <a:solidFill>
                <a:srgbClr val="1B3055"/>
              </a:solidFill>
              <a:latin typeface="Arial"/>
              <a:cs typeface="Arial"/>
            </a:endParaRPr>
          </a:p>
        </p:txBody>
      </p:sp>
      <p:grpSp>
        <p:nvGrpSpPr>
          <p:cNvPr id="221" name="Google Shape;221;p28"/>
          <p:cNvGrpSpPr/>
          <p:nvPr/>
        </p:nvGrpSpPr>
        <p:grpSpPr>
          <a:xfrm>
            <a:off x="3190788" y="1798143"/>
            <a:ext cx="1139650" cy="924007"/>
            <a:chOff x="3190788" y="1882442"/>
            <a:chExt cx="1139650" cy="924007"/>
          </a:xfrm>
        </p:grpSpPr>
        <p:sp>
          <p:nvSpPr>
            <p:cNvPr id="222" name="Google Shape;222;p28"/>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23" name="Google Shape;223;p28"/>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6"/>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24" name="Google Shape;224;p28"/>
          <p:cNvGrpSpPr/>
          <p:nvPr/>
        </p:nvGrpSpPr>
        <p:grpSpPr>
          <a:xfrm>
            <a:off x="3190788" y="2775249"/>
            <a:ext cx="1139650" cy="924030"/>
            <a:chOff x="3190788" y="2859549"/>
            <a:chExt cx="1139650" cy="924030"/>
          </a:xfrm>
        </p:grpSpPr>
        <p:sp>
          <p:nvSpPr>
            <p:cNvPr id="225" name="Google Shape;225;p28"/>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26" name="Google Shape;226;p28"/>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5"/>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27" name="Google Shape;227;p28"/>
          <p:cNvGrpSpPr/>
          <p:nvPr/>
        </p:nvGrpSpPr>
        <p:grpSpPr>
          <a:xfrm>
            <a:off x="4813710" y="1798143"/>
            <a:ext cx="1139650" cy="924007"/>
            <a:chOff x="4813709" y="1882442"/>
            <a:chExt cx="1139650" cy="924007"/>
          </a:xfrm>
        </p:grpSpPr>
        <p:sp>
          <p:nvSpPr>
            <p:cNvPr id="228" name="Google Shape;228;p28"/>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29" name="Google Shape;229;p28"/>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2"/>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30" name="Google Shape;230;p28"/>
          <p:cNvGrpSpPr/>
          <p:nvPr/>
        </p:nvGrpSpPr>
        <p:grpSpPr>
          <a:xfrm>
            <a:off x="4813710" y="2775249"/>
            <a:ext cx="1139650" cy="924030"/>
            <a:chOff x="4813709" y="2859549"/>
            <a:chExt cx="1139650" cy="924030"/>
          </a:xfrm>
        </p:grpSpPr>
        <p:sp>
          <p:nvSpPr>
            <p:cNvPr id="231" name="Google Shape;231;p28"/>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32" name="Google Shape;232;p28"/>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3"/>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33" name="Google Shape;233;p28"/>
          <p:cNvGrpSpPr/>
          <p:nvPr/>
        </p:nvGrpSpPr>
        <p:grpSpPr>
          <a:xfrm>
            <a:off x="4038683" y="1302812"/>
            <a:ext cx="1066779" cy="1169687"/>
            <a:chOff x="4038682" y="1387111"/>
            <a:chExt cx="1066779" cy="1169687"/>
          </a:xfrm>
        </p:grpSpPr>
        <p:sp>
          <p:nvSpPr>
            <p:cNvPr id="234" name="Google Shape;234;p28"/>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35" name="Google Shape;235;p28"/>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1"/>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36" name="Google Shape;236;p28"/>
          <p:cNvGrpSpPr/>
          <p:nvPr/>
        </p:nvGrpSpPr>
        <p:grpSpPr>
          <a:xfrm>
            <a:off x="4038683" y="3024915"/>
            <a:ext cx="1066779" cy="1169441"/>
            <a:chOff x="4038682" y="3109214"/>
            <a:chExt cx="1066779" cy="1169441"/>
          </a:xfrm>
        </p:grpSpPr>
        <p:sp>
          <p:nvSpPr>
            <p:cNvPr id="237" name="Google Shape;237;p28"/>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38" name="Google Shape;238;p28"/>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4"/>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39" name="Google Shape;239;p28"/>
          <p:cNvGrpSpPr/>
          <p:nvPr/>
        </p:nvGrpSpPr>
        <p:grpSpPr>
          <a:xfrm>
            <a:off x="5247414" y="3063809"/>
            <a:ext cx="345074" cy="346892"/>
            <a:chOff x="6069423" y="2891892"/>
            <a:chExt cx="362320" cy="364230"/>
          </a:xfrm>
        </p:grpSpPr>
        <p:sp>
          <p:nvSpPr>
            <p:cNvPr id="240" name="Google Shape;240;p28"/>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1" name="Google Shape;241;p28"/>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2" name="Google Shape;242;p28"/>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3" name="Google Shape;243;p28"/>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4" name="Google Shape;244;p28"/>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5" name="Google Shape;245;p28"/>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46" name="Google Shape;246;p28"/>
          <p:cNvGrpSpPr/>
          <p:nvPr/>
        </p:nvGrpSpPr>
        <p:grpSpPr>
          <a:xfrm>
            <a:off x="4405135" y="3600637"/>
            <a:ext cx="333888" cy="267105"/>
            <a:chOff x="7500054" y="2934735"/>
            <a:chExt cx="350576" cy="280454"/>
          </a:xfrm>
        </p:grpSpPr>
        <p:sp>
          <p:nvSpPr>
            <p:cNvPr id="247" name="Google Shape;247;p28"/>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8" name="Google Shape;248;p28"/>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49" name="Google Shape;249;p28"/>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0" name="Google Shape;250;p28"/>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1" name="Google Shape;251;p28"/>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2" name="Google Shape;252;p28"/>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3" name="Google Shape;253;p28"/>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4" name="Google Shape;254;p28"/>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55" name="Google Shape;255;p28"/>
          <p:cNvGrpSpPr/>
          <p:nvPr/>
        </p:nvGrpSpPr>
        <p:grpSpPr>
          <a:xfrm>
            <a:off x="5266543" y="2106631"/>
            <a:ext cx="306817" cy="307029"/>
            <a:chOff x="4206763" y="2450951"/>
            <a:chExt cx="322151" cy="322374"/>
          </a:xfrm>
        </p:grpSpPr>
        <p:sp>
          <p:nvSpPr>
            <p:cNvPr id="256" name="Google Shape;256;p28"/>
            <p:cNvSpPr/>
            <p:nvPr/>
          </p:nvSpPr>
          <p:spPr>
            <a:xfrm>
              <a:off x="4206763" y="2571650"/>
              <a:ext cx="322151" cy="2016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57" name="Google Shape;257;p28"/>
            <p:cNvSpPr/>
            <p:nvPr/>
          </p:nvSpPr>
          <p:spPr>
            <a:xfrm>
              <a:off x="4210933" y="2450951"/>
              <a:ext cx="308878" cy="185537"/>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58" name="Google Shape;258;p28"/>
          <p:cNvGrpSpPr/>
          <p:nvPr/>
        </p:nvGrpSpPr>
        <p:grpSpPr>
          <a:xfrm>
            <a:off x="3564989" y="3077890"/>
            <a:ext cx="318367" cy="318731"/>
            <a:chOff x="3725461" y="2444712"/>
            <a:chExt cx="334279" cy="334661"/>
          </a:xfrm>
        </p:grpSpPr>
        <p:sp>
          <p:nvSpPr>
            <p:cNvPr id="259" name="Google Shape;259;p28"/>
            <p:cNvSpPr/>
            <p:nvPr/>
          </p:nvSpPr>
          <p:spPr>
            <a:xfrm>
              <a:off x="3939200"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48" y="334"/>
                    <a:pt x="834" y="334"/>
                  </a:cubicBezTo>
                  <a:close/>
                  <a:moveTo>
                    <a:pt x="834" y="0"/>
                  </a:moveTo>
                  <a:cubicBezTo>
                    <a:pt x="370" y="0"/>
                    <a:pt x="0" y="369"/>
                    <a:pt x="0" y="834"/>
                  </a:cubicBezTo>
                  <a:cubicBezTo>
                    <a:pt x="0"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0" name="Google Shape;260;p28"/>
            <p:cNvSpPr/>
            <p:nvPr/>
          </p:nvSpPr>
          <p:spPr>
            <a:xfrm>
              <a:off x="3941078" y="2618281"/>
              <a:ext cx="68625" cy="49305"/>
            </a:xfrm>
            <a:custGeom>
              <a:avLst/>
              <a:gdLst/>
              <a:ahLst/>
              <a:cxnLst/>
              <a:rect l="l" t="t" r="r" b="b"/>
              <a:pathLst>
                <a:path w="2156" h="1549" extrusionOk="0">
                  <a:moveTo>
                    <a:pt x="775" y="0"/>
                  </a:moveTo>
                  <a:cubicBezTo>
                    <a:pt x="549" y="0"/>
                    <a:pt x="311" y="60"/>
                    <a:pt x="120" y="167"/>
                  </a:cubicBezTo>
                  <a:cubicBezTo>
                    <a:pt x="37" y="203"/>
                    <a:pt x="1" y="310"/>
                    <a:pt x="37" y="381"/>
                  </a:cubicBezTo>
                  <a:cubicBezTo>
                    <a:pt x="72" y="443"/>
                    <a:pt x="140" y="479"/>
                    <a:pt x="201" y="479"/>
                  </a:cubicBezTo>
                  <a:cubicBezTo>
                    <a:pt x="223" y="479"/>
                    <a:pt x="244" y="474"/>
                    <a:pt x="263" y="465"/>
                  </a:cubicBezTo>
                  <a:cubicBezTo>
                    <a:pt x="418" y="381"/>
                    <a:pt x="596" y="346"/>
                    <a:pt x="751" y="346"/>
                  </a:cubicBezTo>
                  <a:cubicBezTo>
                    <a:pt x="1275" y="346"/>
                    <a:pt x="1704" y="727"/>
                    <a:pt x="1799" y="1215"/>
                  </a:cubicBezTo>
                  <a:lnTo>
                    <a:pt x="751" y="1215"/>
                  </a:lnTo>
                  <a:cubicBezTo>
                    <a:pt x="668" y="1215"/>
                    <a:pt x="584" y="1298"/>
                    <a:pt x="584" y="1382"/>
                  </a:cubicBezTo>
                  <a:cubicBezTo>
                    <a:pt x="584" y="1477"/>
                    <a:pt x="668" y="1548"/>
                    <a:pt x="751" y="1548"/>
                  </a:cubicBezTo>
                  <a:lnTo>
                    <a:pt x="1977" y="1548"/>
                  </a:lnTo>
                  <a:cubicBezTo>
                    <a:pt x="2061" y="1548"/>
                    <a:pt x="2144" y="1477"/>
                    <a:pt x="2144" y="1382"/>
                  </a:cubicBezTo>
                  <a:cubicBezTo>
                    <a:pt x="2156" y="620"/>
                    <a:pt x="1525" y="0"/>
                    <a:pt x="775"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1" name="Google Shape;261;p28"/>
            <p:cNvSpPr/>
            <p:nvPr/>
          </p:nvSpPr>
          <p:spPr>
            <a:xfrm>
              <a:off x="3775116" y="2618281"/>
              <a:ext cx="68625" cy="49305"/>
            </a:xfrm>
            <a:custGeom>
              <a:avLst/>
              <a:gdLst/>
              <a:ahLst/>
              <a:cxnLst/>
              <a:rect l="l" t="t" r="r" b="b"/>
              <a:pathLst>
                <a:path w="2156" h="1549" extrusionOk="0">
                  <a:moveTo>
                    <a:pt x="1381" y="0"/>
                  </a:moveTo>
                  <a:cubicBezTo>
                    <a:pt x="631" y="0"/>
                    <a:pt x="0" y="620"/>
                    <a:pt x="0" y="1382"/>
                  </a:cubicBezTo>
                  <a:cubicBezTo>
                    <a:pt x="0" y="1477"/>
                    <a:pt x="71" y="1548"/>
                    <a:pt x="167" y="1548"/>
                  </a:cubicBezTo>
                  <a:lnTo>
                    <a:pt x="1405" y="1548"/>
                  </a:lnTo>
                  <a:cubicBezTo>
                    <a:pt x="1488" y="1548"/>
                    <a:pt x="1560" y="1477"/>
                    <a:pt x="1560" y="1382"/>
                  </a:cubicBezTo>
                  <a:cubicBezTo>
                    <a:pt x="1560" y="1298"/>
                    <a:pt x="1500" y="1215"/>
                    <a:pt x="1417" y="1215"/>
                  </a:cubicBezTo>
                  <a:lnTo>
                    <a:pt x="357" y="1215"/>
                  </a:lnTo>
                  <a:cubicBezTo>
                    <a:pt x="429" y="715"/>
                    <a:pt x="881" y="346"/>
                    <a:pt x="1405" y="346"/>
                  </a:cubicBezTo>
                  <a:cubicBezTo>
                    <a:pt x="1584" y="346"/>
                    <a:pt x="1738" y="381"/>
                    <a:pt x="1893" y="465"/>
                  </a:cubicBezTo>
                  <a:cubicBezTo>
                    <a:pt x="1914" y="475"/>
                    <a:pt x="1938" y="481"/>
                    <a:pt x="1962" y="481"/>
                  </a:cubicBezTo>
                  <a:cubicBezTo>
                    <a:pt x="2022" y="481"/>
                    <a:pt x="2086" y="449"/>
                    <a:pt x="2119" y="381"/>
                  </a:cubicBezTo>
                  <a:cubicBezTo>
                    <a:pt x="2155" y="310"/>
                    <a:pt x="2131" y="203"/>
                    <a:pt x="2036" y="167"/>
                  </a:cubicBezTo>
                  <a:cubicBezTo>
                    <a:pt x="1846" y="60"/>
                    <a:pt x="1607" y="0"/>
                    <a:pt x="1381"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2" name="Google Shape;262;p28"/>
            <p:cNvSpPr/>
            <p:nvPr/>
          </p:nvSpPr>
          <p:spPr>
            <a:xfrm>
              <a:off x="3793291"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60" y="334"/>
                    <a:pt x="834" y="334"/>
                  </a:cubicBezTo>
                  <a:close/>
                  <a:moveTo>
                    <a:pt x="834" y="0"/>
                  </a:moveTo>
                  <a:cubicBezTo>
                    <a:pt x="370" y="0"/>
                    <a:pt x="1" y="369"/>
                    <a:pt x="1" y="834"/>
                  </a:cubicBezTo>
                  <a:cubicBezTo>
                    <a:pt x="1"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3" name="Google Shape;263;p28"/>
            <p:cNvSpPr/>
            <p:nvPr/>
          </p:nvSpPr>
          <p:spPr>
            <a:xfrm>
              <a:off x="3858097" y="2540584"/>
              <a:ext cx="69007" cy="69007"/>
            </a:xfrm>
            <a:custGeom>
              <a:avLst/>
              <a:gdLst/>
              <a:ahLst/>
              <a:cxnLst/>
              <a:rect l="l" t="t" r="r" b="b"/>
              <a:pathLst>
                <a:path w="2168" h="2168" extrusionOk="0">
                  <a:moveTo>
                    <a:pt x="1084" y="346"/>
                  </a:moveTo>
                  <a:cubicBezTo>
                    <a:pt x="1501" y="346"/>
                    <a:pt x="1834" y="667"/>
                    <a:pt x="1834" y="1084"/>
                  </a:cubicBezTo>
                  <a:cubicBezTo>
                    <a:pt x="1834" y="1501"/>
                    <a:pt x="1501" y="1834"/>
                    <a:pt x="1084" y="1834"/>
                  </a:cubicBezTo>
                  <a:cubicBezTo>
                    <a:pt x="667" y="1834"/>
                    <a:pt x="346" y="1501"/>
                    <a:pt x="346" y="1084"/>
                  </a:cubicBezTo>
                  <a:cubicBezTo>
                    <a:pt x="346" y="667"/>
                    <a:pt x="667" y="346"/>
                    <a:pt x="1084" y="346"/>
                  </a:cubicBezTo>
                  <a:close/>
                  <a:moveTo>
                    <a:pt x="1084" y="1"/>
                  </a:moveTo>
                  <a:cubicBezTo>
                    <a:pt x="489" y="1"/>
                    <a:pt x="1" y="489"/>
                    <a:pt x="1" y="1084"/>
                  </a:cubicBezTo>
                  <a:cubicBezTo>
                    <a:pt x="1" y="1679"/>
                    <a:pt x="489" y="2168"/>
                    <a:pt x="1084" y="2168"/>
                  </a:cubicBezTo>
                  <a:cubicBezTo>
                    <a:pt x="1679" y="2168"/>
                    <a:pt x="2167" y="1679"/>
                    <a:pt x="2167" y="1084"/>
                  </a:cubicBezTo>
                  <a:cubicBezTo>
                    <a:pt x="2167" y="489"/>
                    <a:pt x="1679" y="1"/>
                    <a:pt x="1084"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4" name="Google Shape;264;p28"/>
            <p:cNvSpPr/>
            <p:nvPr/>
          </p:nvSpPr>
          <p:spPr>
            <a:xfrm>
              <a:off x="3834224" y="2620159"/>
              <a:ext cx="116752" cy="63342"/>
            </a:xfrm>
            <a:custGeom>
              <a:avLst/>
              <a:gdLst/>
              <a:ahLst/>
              <a:cxnLst/>
              <a:rect l="l" t="t" r="r" b="b"/>
              <a:pathLst>
                <a:path w="3668" h="1990" extrusionOk="0">
                  <a:moveTo>
                    <a:pt x="1834" y="322"/>
                  </a:moveTo>
                  <a:cubicBezTo>
                    <a:pt x="2596" y="322"/>
                    <a:pt x="3239" y="906"/>
                    <a:pt x="3310" y="1656"/>
                  </a:cubicBezTo>
                  <a:lnTo>
                    <a:pt x="358" y="1656"/>
                  </a:lnTo>
                  <a:cubicBezTo>
                    <a:pt x="453" y="906"/>
                    <a:pt x="1072" y="322"/>
                    <a:pt x="1834" y="322"/>
                  </a:cubicBezTo>
                  <a:close/>
                  <a:moveTo>
                    <a:pt x="1834" y="1"/>
                  </a:moveTo>
                  <a:cubicBezTo>
                    <a:pt x="822" y="1"/>
                    <a:pt x="0" y="823"/>
                    <a:pt x="0" y="1835"/>
                  </a:cubicBezTo>
                  <a:cubicBezTo>
                    <a:pt x="0" y="1918"/>
                    <a:pt x="84" y="1989"/>
                    <a:pt x="167" y="1989"/>
                  </a:cubicBezTo>
                  <a:lnTo>
                    <a:pt x="3489" y="1989"/>
                  </a:lnTo>
                  <a:cubicBezTo>
                    <a:pt x="3572" y="1989"/>
                    <a:pt x="3656" y="1918"/>
                    <a:pt x="3656" y="1835"/>
                  </a:cubicBezTo>
                  <a:cubicBezTo>
                    <a:pt x="3668" y="823"/>
                    <a:pt x="2846" y="1"/>
                    <a:pt x="1834"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5" name="Google Shape;265;p28"/>
            <p:cNvSpPr/>
            <p:nvPr/>
          </p:nvSpPr>
          <p:spPr>
            <a:xfrm>
              <a:off x="3725461" y="2444712"/>
              <a:ext cx="334279" cy="334661"/>
            </a:xfrm>
            <a:custGeom>
              <a:avLst/>
              <a:gdLst/>
              <a:ahLst/>
              <a:cxnLst/>
              <a:rect l="l" t="t" r="r" b="b"/>
              <a:pathLst>
                <a:path w="10502" h="10514" extrusionOk="0">
                  <a:moveTo>
                    <a:pt x="5418" y="905"/>
                  </a:moveTo>
                  <a:cubicBezTo>
                    <a:pt x="7680" y="1001"/>
                    <a:pt x="9513" y="2834"/>
                    <a:pt x="9597" y="5096"/>
                  </a:cubicBezTo>
                  <a:lnTo>
                    <a:pt x="9192" y="5096"/>
                  </a:lnTo>
                  <a:cubicBezTo>
                    <a:pt x="9109" y="5096"/>
                    <a:pt x="9037" y="5168"/>
                    <a:pt x="9037" y="5263"/>
                  </a:cubicBezTo>
                  <a:cubicBezTo>
                    <a:pt x="9037" y="5346"/>
                    <a:pt x="9109" y="5418"/>
                    <a:pt x="9192" y="5418"/>
                  </a:cubicBezTo>
                  <a:lnTo>
                    <a:pt x="9597" y="5418"/>
                  </a:lnTo>
                  <a:cubicBezTo>
                    <a:pt x="9513" y="7704"/>
                    <a:pt x="7692" y="9525"/>
                    <a:pt x="5418" y="9609"/>
                  </a:cubicBezTo>
                  <a:lnTo>
                    <a:pt x="5418" y="9204"/>
                  </a:lnTo>
                  <a:cubicBezTo>
                    <a:pt x="5418" y="9109"/>
                    <a:pt x="5346" y="9037"/>
                    <a:pt x="5251" y="9037"/>
                  </a:cubicBezTo>
                  <a:cubicBezTo>
                    <a:pt x="5168" y="9037"/>
                    <a:pt x="5084" y="9109"/>
                    <a:pt x="5084" y="9204"/>
                  </a:cubicBezTo>
                  <a:lnTo>
                    <a:pt x="5084" y="9609"/>
                  </a:lnTo>
                  <a:cubicBezTo>
                    <a:pt x="2822" y="9513"/>
                    <a:pt x="1000" y="7680"/>
                    <a:pt x="905" y="5418"/>
                  </a:cubicBezTo>
                  <a:lnTo>
                    <a:pt x="1310" y="5418"/>
                  </a:lnTo>
                  <a:cubicBezTo>
                    <a:pt x="1393" y="5418"/>
                    <a:pt x="1477" y="5346"/>
                    <a:pt x="1477" y="5263"/>
                  </a:cubicBezTo>
                  <a:cubicBezTo>
                    <a:pt x="1477" y="5168"/>
                    <a:pt x="1393" y="5096"/>
                    <a:pt x="1310" y="5096"/>
                  </a:cubicBezTo>
                  <a:lnTo>
                    <a:pt x="905" y="5096"/>
                  </a:lnTo>
                  <a:cubicBezTo>
                    <a:pt x="1000" y="2834"/>
                    <a:pt x="2822" y="1001"/>
                    <a:pt x="5084" y="905"/>
                  </a:cubicBezTo>
                  <a:lnTo>
                    <a:pt x="5084" y="1310"/>
                  </a:lnTo>
                  <a:cubicBezTo>
                    <a:pt x="5084" y="1405"/>
                    <a:pt x="5168" y="1477"/>
                    <a:pt x="5251" y="1477"/>
                  </a:cubicBezTo>
                  <a:cubicBezTo>
                    <a:pt x="5346" y="1477"/>
                    <a:pt x="5418" y="1405"/>
                    <a:pt x="5418" y="1310"/>
                  </a:cubicBezTo>
                  <a:lnTo>
                    <a:pt x="5418" y="905"/>
                  </a:lnTo>
                  <a:close/>
                  <a:moveTo>
                    <a:pt x="5251" y="0"/>
                  </a:moveTo>
                  <a:cubicBezTo>
                    <a:pt x="5168" y="0"/>
                    <a:pt x="5084" y="84"/>
                    <a:pt x="5084" y="167"/>
                  </a:cubicBezTo>
                  <a:lnTo>
                    <a:pt x="5084" y="572"/>
                  </a:lnTo>
                  <a:cubicBezTo>
                    <a:pt x="2632" y="655"/>
                    <a:pt x="655" y="2644"/>
                    <a:pt x="560" y="5096"/>
                  </a:cubicBezTo>
                  <a:lnTo>
                    <a:pt x="167" y="5096"/>
                  </a:lnTo>
                  <a:cubicBezTo>
                    <a:pt x="72" y="5096"/>
                    <a:pt x="0" y="5168"/>
                    <a:pt x="0" y="5263"/>
                  </a:cubicBezTo>
                  <a:cubicBezTo>
                    <a:pt x="0" y="5346"/>
                    <a:pt x="72" y="5418"/>
                    <a:pt x="167" y="5418"/>
                  </a:cubicBezTo>
                  <a:lnTo>
                    <a:pt x="560" y="5418"/>
                  </a:lnTo>
                  <a:cubicBezTo>
                    <a:pt x="655" y="7882"/>
                    <a:pt x="2632" y="9859"/>
                    <a:pt x="5084" y="9942"/>
                  </a:cubicBezTo>
                  <a:lnTo>
                    <a:pt x="5084" y="10347"/>
                  </a:lnTo>
                  <a:cubicBezTo>
                    <a:pt x="5084" y="10442"/>
                    <a:pt x="5168" y="10514"/>
                    <a:pt x="5251" y="10514"/>
                  </a:cubicBezTo>
                  <a:cubicBezTo>
                    <a:pt x="5346" y="10514"/>
                    <a:pt x="5418" y="10442"/>
                    <a:pt x="5418" y="10347"/>
                  </a:cubicBezTo>
                  <a:lnTo>
                    <a:pt x="5418" y="9942"/>
                  </a:lnTo>
                  <a:cubicBezTo>
                    <a:pt x="7870" y="9859"/>
                    <a:pt x="9847" y="7882"/>
                    <a:pt x="9942" y="5418"/>
                  </a:cubicBezTo>
                  <a:lnTo>
                    <a:pt x="10347" y="5418"/>
                  </a:lnTo>
                  <a:cubicBezTo>
                    <a:pt x="10430" y="5418"/>
                    <a:pt x="10502" y="5346"/>
                    <a:pt x="10502" y="5263"/>
                  </a:cubicBezTo>
                  <a:cubicBezTo>
                    <a:pt x="10502" y="5168"/>
                    <a:pt x="10442" y="5096"/>
                    <a:pt x="10347" y="5096"/>
                  </a:cubicBezTo>
                  <a:lnTo>
                    <a:pt x="9942" y="5096"/>
                  </a:lnTo>
                  <a:cubicBezTo>
                    <a:pt x="9847" y="2644"/>
                    <a:pt x="7870" y="655"/>
                    <a:pt x="5418" y="572"/>
                  </a:cubicBezTo>
                  <a:lnTo>
                    <a:pt x="5418" y="167"/>
                  </a:lnTo>
                  <a:cubicBezTo>
                    <a:pt x="5418" y="84"/>
                    <a:pt x="5346" y="0"/>
                    <a:pt x="5251"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66" name="Google Shape;266;p28"/>
          <p:cNvGrpSpPr/>
          <p:nvPr/>
        </p:nvGrpSpPr>
        <p:grpSpPr>
          <a:xfrm>
            <a:off x="4390690" y="1601492"/>
            <a:ext cx="362777" cy="323430"/>
            <a:chOff x="855096" y="1504485"/>
            <a:chExt cx="380909" cy="339594"/>
          </a:xfrm>
        </p:grpSpPr>
        <p:sp>
          <p:nvSpPr>
            <p:cNvPr id="267" name="Google Shape;267;p28"/>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8" name="Google Shape;268;p28"/>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69" name="Google Shape;269;p28"/>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0" name="Google Shape;270;p28"/>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1" name="Google Shape;271;p28"/>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nvGrpSpPr>
          <p:cNvPr id="272" name="Google Shape;272;p28"/>
          <p:cNvGrpSpPr/>
          <p:nvPr/>
        </p:nvGrpSpPr>
        <p:grpSpPr>
          <a:xfrm>
            <a:off x="3564582" y="2109363"/>
            <a:ext cx="344741" cy="299966"/>
            <a:chOff x="3716358" y="1544655"/>
            <a:chExt cx="361971" cy="314958"/>
          </a:xfrm>
        </p:grpSpPr>
        <p:sp>
          <p:nvSpPr>
            <p:cNvPr id="273" name="Google Shape;273;p28"/>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4" name="Google Shape;274;p28"/>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5" name="Google Shape;275;p28"/>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6" name="Google Shape;276;p28"/>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77" name="Google Shape;277;p28"/>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nvGrpSpPr>
            <p:cNvPr id="278" name="Google Shape;278;p28"/>
            <p:cNvGrpSpPr/>
            <p:nvPr/>
          </p:nvGrpSpPr>
          <p:grpSpPr>
            <a:xfrm>
              <a:off x="3716358" y="1544655"/>
              <a:ext cx="361971" cy="314958"/>
              <a:chOff x="3716358" y="1544655"/>
              <a:chExt cx="361971" cy="314958"/>
            </a:xfrm>
          </p:grpSpPr>
          <p:sp>
            <p:nvSpPr>
              <p:cNvPr id="279" name="Google Shape;279;p28"/>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80" name="Google Shape;280;p28"/>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81" name="Google Shape;281;p28"/>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82" name="Google Shape;282;p28"/>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283" name="Google Shape;283;p28"/>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FFFFFF"/>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grpSp>
      </p:grpSp>
      <p:grpSp>
        <p:nvGrpSpPr>
          <p:cNvPr id="284" name="Google Shape;284;p28"/>
          <p:cNvGrpSpPr/>
          <p:nvPr/>
        </p:nvGrpSpPr>
        <p:grpSpPr>
          <a:xfrm>
            <a:off x="1078018" y="3806772"/>
            <a:ext cx="2488463" cy="480443"/>
            <a:chOff x="6015210" y="1330667"/>
            <a:chExt cx="2619260" cy="590100"/>
          </a:xfrm>
        </p:grpSpPr>
        <p:sp>
          <p:nvSpPr>
            <p:cNvPr id="285" name="Google Shape;285;p28"/>
            <p:cNvSpPr txBox="1"/>
            <p:nvPr/>
          </p:nvSpPr>
          <p:spPr>
            <a:xfrm>
              <a:off x="6234162" y="1330667"/>
              <a:ext cx="2079600" cy="590100"/>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Ensuring Regulatory Compliance</a:t>
              </a:r>
              <a:endParaRPr sz="1200" b="1">
                <a:solidFill>
                  <a:schemeClr val="dk1"/>
                </a:solidFill>
                <a:latin typeface="Times New Roman"/>
                <a:ea typeface="Times New Roman"/>
                <a:cs typeface="Times New Roman"/>
                <a:sym typeface="Times New Roman"/>
              </a:endParaRPr>
            </a:p>
          </p:txBody>
        </p:sp>
        <p:sp>
          <p:nvSpPr>
            <p:cNvPr id="286" name="Google Shape;286;p28"/>
            <p:cNvSpPr txBox="1"/>
            <p:nvPr/>
          </p:nvSpPr>
          <p:spPr>
            <a:xfrm>
              <a:off x="6015210" y="1335263"/>
              <a:ext cx="2619260" cy="354600"/>
            </a:xfrm>
            <a:prstGeom prst="rect">
              <a:avLst/>
            </a:prstGeom>
            <a:noFill/>
            <a:ln>
              <a:noFill/>
            </a:ln>
          </p:spPr>
          <p:txBody>
            <a:bodyPr spcFirstLastPara="1" wrap="square" lIns="91425" tIns="91425" rIns="91425" bIns="91425" anchor="ctr" anchorCtr="0">
              <a:noAutofit/>
            </a:bodyPr>
            <a:lstStyle/>
            <a:p>
              <a:r>
                <a:rPr lang="en-US" sz="1700">
                  <a:solidFill>
                    <a:schemeClr val="accent1"/>
                  </a:solidFill>
                  <a:latin typeface="Fira Sans Extra Condensed Medium"/>
                  <a:ea typeface="Fira Sans Extra Condensed Medium"/>
                  <a:cs typeface="Fira Sans Extra Condensed Medium"/>
                  <a:sym typeface="Fira Sans Extra Condensed Medium"/>
                </a:rPr>
                <a:t>4</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287" name="Google Shape;287;p28"/>
          <p:cNvGrpSpPr/>
          <p:nvPr/>
        </p:nvGrpSpPr>
        <p:grpSpPr>
          <a:xfrm>
            <a:off x="5802144" y="1091726"/>
            <a:ext cx="2300735" cy="414152"/>
            <a:chOff x="6347225" y="2397433"/>
            <a:chExt cx="2300735" cy="428291"/>
          </a:xfrm>
        </p:grpSpPr>
        <p:sp>
          <p:nvSpPr>
            <p:cNvPr id="288" name="Google Shape;288;p28"/>
            <p:cNvSpPr txBox="1"/>
            <p:nvPr/>
          </p:nvSpPr>
          <p:spPr>
            <a:xfrm>
              <a:off x="6568360" y="2533998"/>
              <a:ext cx="2079600" cy="291726"/>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Risk Assessment and Management</a:t>
              </a:r>
              <a:endParaRPr sz="1200" b="1">
                <a:solidFill>
                  <a:schemeClr val="dk1"/>
                </a:solidFill>
                <a:latin typeface="Times New Roman"/>
                <a:ea typeface="Times New Roman"/>
                <a:cs typeface="Times New Roman"/>
                <a:sym typeface="Times New Roman"/>
              </a:endParaRPr>
            </a:p>
          </p:txBody>
        </p:sp>
        <p:sp>
          <p:nvSpPr>
            <p:cNvPr id="289" name="Google Shape;289;p28"/>
            <p:cNvSpPr txBox="1"/>
            <p:nvPr/>
          </p:nvSpPr>
          <p:spPr>
            <a:xfrm>
              <a:off x="6347225" y="2397433"/>
              <a:ext cx="2079600" cy="354600"/>
            </a:xfrm>
            <a:prstGeom prst="rect">
              <a:avLst/>
            </a:prstGeom>
            <a:noFill/>
            <a:ln>
              <a:noFill/>
            </a:ln>
          </p:spPr>
          <p:txBody>
            <a:bodyPr spcFirstLastPara="1" wrap="square" lIns="91425" tIns="91425" rIns="91425" bIns="91425" anchor="ctr" anchorCtr="0">
              <a:noAutofit/>
            </a:bodyPr>
            <a:lstStyle/>
            <a:p>
              <a:r>
                <a:rPr lang="en-US" sz="1702">
                  <a:solidFill>
                    <a:schemeClr val="accent2"/>
                  </a:solidFill>
                  <a:latin typeface="Fira Sans Extra Condensed Medium"/>
                  <a:ea typeface="Fira Sans Extra Condensed Medium"/>
                  <a:cs typeface="Fira Sans Extra Condensed Medium"/>
                  <a:sym typeface="Fira Sans Extra Condensed Medium"/>
                </a:rPr>
                <a:t>5</a:t>
              </a:r>
              <a:endParaRPr sz="1702">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290" name="Google Shape;290;p28"/>
          <p:cNvGrpSpPr/>
          <p:nvPr/>
        </p:nvGrpSpPr>
        <p:grpSpPr>
          <a:xfrm>
            <a:off x="6258535" y="1835208"/>
            <a:ext cx="2293535" cy="548476"/>
            <a:chOff x="6253882" y="3297080"/>
            <a:chExt cx="2293535" cy="354600"/>
          </a:xfrm>
        </p:grpSpPr>
        <p:sp>
          <p:nvSpPr>
            <p:cNvPr id="291" name="Google Shape;291;p28"/>
            <p:cNvSpPr txBox="1"/>
            <p:nvPr/>
          </p:nvSpPr>
          <p:spPr>
            <a:xfrm>
              <a:off x="6467817" y="3345913"/>
              <a:ext cx="2079600" cy="280850"/>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Risk Mitigation and Controls Implementation</a:t>
              </a:r>
              <a:endParaRPr sz="1200" b="1">
                <a:solidFill>
                  <a:schemeClr val="dk1"/>
                </a:solidFill>
                <a:latin typeface="Times New Roman"/>
                <a:ea typeface="Times New Roman"/>
                <a:cs typeface="Times New Roman"/>
                <a:sym typeface="Times New Roman"/>
              </a:endParaRPr>
            </a:p>
          </p:txBody>
        </p:sp>
        <p:sp>
          <p:nvSpPr>
            <p:cNvPr id="292" name="Google Shape;292;p28"/>
            <p:cNvSpPr txBox="1"/>
            <p:nvPr/>
          </p:nvSpPr>
          <p:spPr>
            <a:xfrm>
              <a:off x="6253882" y="3297080"/>
              <a:ext cx="2079600" cy="354600"/>
            </a:xfrm>
            <a:prstGeom prst="rect">
              <a:avLst/>
            </a:prstGeom>
            <a:noFill/>
            <a:ln>
              <a:noFill/>
            </a:ln>
          </p:spPr>
          <p:txBody>
            <a:bodyPr spcFirstLastPara="1" wrap="square" lIns="91425" tIns="91425" rIns="91425" bIns="91425" anchor="ctr" anchorCtr="0">
              <a:noAutofit/>
            </a:bodyPr>
            <a:lstStyle/>
            <a:p>
              <a:r>
                <a:rPr lang="en-US" sz="1700">
                  <a:solidFill>
                    <a:schemeClr val="accent3"/>
                  </a:solidFill>
                  <a:latin typeface="Fira Sans Extra Condensed Medium"/>
                  <a:ea typeface="Fira Sans Extra Condensed Medium"/>
                  <a:cs typeface="Fira Sans Extra Condensed Medium"/>
                  <a:sym typeface="Fira Sans Extra Condensed Medium"/>
                </a:rPr>
                <a:t>6</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grpSp>
      <p:grpSp>
        <p:nvGrpSpPr>
          <p:cNvPr id="293" name="Google Shape;293;p28"/>
          <p:cNvGrpSpPr/>
          <p:nvPr/>
        </p:nvGrpSpPr>
        <p:grpSpPr>
          <a:xfrm>
            <a:off x="1182445" y="1288492"/>
            <a:ext cx="2209100" cy="408957"/>
            <a:chOff x="655089" y="1368501"/>
            <a:chExt cx="2318040" cy="439550"/>
          </a:xfrm>
        </p:grpSpPr>
        <p:sp>
          <p:nvSpPr>
            <p:cNvPr id="294" name="Google Shape;294;p28"/>
            <p:cNvSpPr txBox="1"/>
            <p:nvPr/>
          </p:nvSpPr>
          <p:spPr>
            <a:xfrm>
              <a:off x="893529" y="1487613"/>
              <a:ext cx="2079600" cy="320438"/>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Setting the Cybersecurity Vision</a:t>
              </a:r>
              <a:endParaRPr sz="1200" b="1">
                <a:solidFill>
                  <a:schemeClr val="dk1"/>
                </a:solidFill>
                <a:latin typeface="Times New Roman"/>
                <a:ea typeface="Times New Roman"/>
                <a:cs typeface="Times New Roman"/>
                <a:sym typeface="Times New Roman"/>
              </a:endParaRPr>
            </a:p>
          </p:txBody>
        </p:sp>
        <p:sp>
          <p:nvSpPr>
            <p:cNvPr id="295" name="Google Shape;295;p28"/>
            <p:cNvSpPr txBox="1"/>
            <p:nvPr/>
          </p:nvSpPr>
          <p:spPr>
            <a:xfrm>
              <a:off x="655089" y="1368501"/>
              <a:ext cx="2079600" cy="354600"/>
            </a:xfrm>
            <a:prstGeom prst="rect">
              <a:avLst/>
            </a:prstGeom>
            <a:noFill/>
            <a:ln>
              <a:noFill/>
            </a:ln>
          </p:spPr>
          <p:txBody>
            <a:bodyPr spcFirstLastPara="1" wrap="square" lIns="91425" tIns="91425" rIns="91425" bIns="91425" anchor="ctr" anchorCtr="0">
              <a:noAutofit/>
            </a:bodyPr>
            <a:lstStyle/>
            <a:p>
              <a:r>
                <a:rPr lang="en-US" sz="1700">
                  <a:solidFill>
                    <a:schemeClr val="accent6"/>
                  </a:solidFill>
                  <a:latin typeface="Fira Sans Extra Condensed Medium"/>
                  <a:ea typeface="Fira Sans Extra Condensed Medium"/>
                  <a:cs typeface="Fira Sans Extra Condensed Medium"/>
                  <a:sym typeface="Fira Sans Extra Condensed Medium"/>
                </a:rPr>
                <a:t>1</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grpSp>
      <p:grpSp>
        <p:nvGrpSpPr>
          <p:cNvPr id="296" name="Google Shape;296;p28"/>
          <p:cNvGrpSpPr/>
          <p:nvPr/>
        </p:nvGrpSpPr>
        <p:grpSpPr>
          <a:xfrm>
            <a:off x="710315" y="2033435"/>
            <a:ext cx="2304647" cy="449198"/>
            <a:chOff x="719925" y="2518065"/>
            <a:chExt cx="2304646" cy="469851"/>
          </a:xfrm>
        </p:grpSpPr>
        <p:sp>
          <p:nvSpPr>
            <p:cNvPr id="297" name="Google Shape;297;p28"/>
            <p:cNvSpPr txBox="1"/>
            <p:nvPr/>
          </p:nvSpPr>
          <p:spPr>
            <a:xfrm>
              <a:off x="944971" y="2633109"/>
              <a:ext cx="2079600" cy="354807"/>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Establishing Cybersecurity Governance Structure</a:t>
              </a:r>
              <a:endParaRPr sz="1200" b="1">
                <a:solidFill>
                  <a:schemeClr val="dk1"/>
                </a:solidFill>
                <a:latin typeface="Times New Roman"/>
                <a:ea typeface="Times New Roman"/>
                <a:cs typeface="Times New Roman"/>
                <a:sym typeface="Times New Roman"/>
              </a:endParaRPr>
            </a:p>
          </p:txBody>
        </p:sp>
        <p:sp>
          <p:nvSpPr>
            <p:cNvPr id="298" name="Google Shape;298;p28"/>
            <p:cNvSpPr txBox="1"/>
            <p:nvPr/>
          </p:nvSpPr>
          <p:spPr>
            <a:xfrm>
              <a:off x="719925" y="2518065"/>
              <a:ext cx="2079600" cy="354600"/>
            </a:xfrm>
            <a:prstGeom prst="rect">
              <a:avLst/>
            </a:prstGeom>
            <a:noFill/>
            <a:ln>
              <a:noFill/>
            </a:ln>
          </p:spPr>
          <p:txBody>
            <a:bodyPr spcFirstLastPara="1" wrap="square" lIns="91425" tIns="91425" rIns="91425" bIns="91425" anchor="ctr" anchorCtr="0">
              <a:noAutofit/>
            </a:bodyPr>
            <a:lstStyle/>
            <a:p>
              <a:r>
                <a:rPr lang="en-US" sz="1700">
                  <a:solidFill>
                    <a:schemeClr val="accent5"/>
                  </a:solidFill>
                  <a:latin typeface="Fira Sans Extra Condensed Medium"/>
                  <a:ea typeface="Fira Sans Extra Condensed Medium"/>
                  <a:cs typeface="Fira Sans Extra Condensed Medium"/>
                  <a:sym typeface="Fira Sans Extra Condensed Medium"/>
                </a:rPr>
                <a:t>2</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299" name="Google Shape;299;p28"/>
          <p:cNvGrpSpPr/>
          <p:nvPr/>
        </p:nvGrpSpPr>
        <p:grpSpPr>
          <a:xfrm>
            <a:off x="718845" y="2881185"/>
            <a:ext cx="2285267" cy="531770"/>
            <a:chOff x="719925" y="3588227"/>
            <a:chExt cx="2285266" cy="596177"/>
          </a:xfrm>
        </p:grpSpPr>
        <p:sp>
          <p:nvSpPr>
            <p:cNvPr id="300" name="Google Shape;300;p28"/>
            <p:cNvSpPr txBox="1"/>
            <p:nvPr/>
          </p:nvSpPr>
          <p:spPr>
            <a:xfrm>
              <a:off x="925591" y="3594304"/>
              <a:ext cx="2079600" cy="590100"/>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Allocating Resources and Budgets</a:t>
              </a:r>
              <a:endParaRPr sz="1350" b="1">
                <a:solidFill>
                  <a:schemeClr val="dk1"/>
                </a:solidFill>
                <a:latin typeface="Times New Roman"/>
                <a:ea typeface="Times New Roman"/>
                <a:cs typeface="Times New Roman"/>
                <a:sym typeface="Times New Roman"/>
              </a:endParaRPr>
            </a:p>
          </p:txBody>
        </p:sp>
        <p:sp>
          <p:nvSpPr>
            <p:cNvPr id="301" name="Google Shape;301;p28"/>
            <p:cNvSpPr txBox="1"/>
            <p:nvPr/>
          </p:nvSpPr>
          <p:spPr>
            <a:xfrm>
              <a:off x="719925" y="3588227"/>
              <a:ext cx="2161088" cy="354600"/>
            </a:xfrm>
            <a:prstGeom prst="rect">
              <a:avLst/>
            </a:prstGeom>
            <a:noFill/>
            <a:ln>
              <a:noFill/>
            </a:ln>
          </p:spPr>
          <p:txBody>
            <a:bodyPr spcFirstLastPara="1" wrap="square" lIns="91425" tIns="91425" rIns="91425" bIns="91425" anchor="ctr" anchorCtr="0">
              <a:noAutofit/>
            </a:bodyPr>
            <a:lstStyle/>
            <a:p>
              <a:r>
                <a:rPr lang="en-US" sz="1700">
                  <a:solidFill>
                    <a:schemeClr val="accent4"/>
                  </a:solidFill>
                  <a:latin typeface="Fira Sans Extra Condensed Medium"/>
                  <a:ea typeface="Fira Sans Extra Condensed Medium"/>
                  <a:cs typeface="Fira Sans Extra Condensed Medium"/>
                  <a:sym typeface="Fira Sans Extra Condensed Medium"/>
                </a:rPr>
                <a:t>3</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grpSp>
      <p:grpSp>
        <p:nvGrpSpPr>
          <p:cNvPr id="302" name="Google Shape;302;p28"/>
          <p:cNvGrpSpPr/>
          <p:nvPr/>
        </p:nvGrpSpPr>
        <p:grpSpPr>
          <a:xfrm>
            <a:off x="6212818" y="3292043"/>
            <a:ext cx="2496574" cy="442945"/>
            <a:chOff x="719925" y="1456088"/>
            <a:chExt cx="2619691" cy="476080"/>
          </a:xfrm>
        </p:grpSpPr>
        <p:sp>
          <p:nvSpPr>
            <p:cNvPr id="303" name="Google Shape;303;p28"/>
            <p:cNvSpPr txBox="1"/>
            <p:nvPr/>
          </p:nvSpPr>
          <p:spPr>
            <a:xfrm>
              <a:off x="936930" y="1534304"/>
              <a:ext cx="2402686" cy="397864"/>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Promoting a Security-Aware Culture</a:t>
              </a:r>
              <a:endParaRPr sz="1200" b="1">
                <a:solidFill>
                  <a:schemeClr val="dk1"/>
                </a:solidFill>
                <a:latin typeface="Times New Roman"/>
                <a:ea typeface="Times New Roman"/>
                <a:cs typeface="Times New Roman"/>
                <a:sym typeface="Times New Roman"/>
              </a:endParaRPr>
            </a:p>
          </p:txBody>
        </p:sp>
        <p:sp>
          <p:nvSpPr>
            <p:cNvPr id="304" name="Google Shape;304;p28"/>
            <p:cNvSpPr txBox="1"/>
            <p:nvPr/>
          </p:nvSpPr>
          <p:spPr>
            <a:xfrm>
              <a:off x="719925" y="1456088"/>
              <a:ext cx="2079600" cy="354600"/>
            </a:xfrm>
            <a:prstGeom prst="rect">
              <a:avLst/>
            </a:prstGeom>
            <a:noFill/>
            <a:ln>
              <a:noFill/>
            </a:ln>
          </p:spPr>
          <p:txBody>
            <a:bodyPr spcFirstLastPara="1" wrap="square" lIns="91425" tIns="91425" rIns="91425" bIns="91425" anchor="ctr" anchorCtr="0">
              <a:noAutofit/>
            </a:bodyPr>
            <a:lstStyle/>
            <a:p>
              <a:r>
                <a:rPr lang="en-US" sz="1700">
                  <a:solidFill>
                    <a:schemeClr val="accent6"/>
                  </a:solidFill>
                  <a:latin typeface="Fira Sans Extra Condensed Medium"/>
                  <a:ea typeface="Fira Sans Extra Condensed Medium"/>
                  <a:cs typeface="Fira Sans Extra Condensed Medium"/>
                </a:rPr>
                <a:t>8</a:t>
              </a:r>
            </a:p>
          </p:txBody>
        </p:sp>
      </p:grpSp>
      <p:sp>
        <p:nvSpPr>
          <p:cNvPr id="309" name="Google Shape;309;p28"/>
          <p:cNvSpPr txBox="1"/>
          <p:nvPr/>
        </p:nvSpPr>
        <p:spPr>
          <a:xfrm>
            <a:off x="6674163" y="2623001"/>
            <a:ext cx="2079601" cy="339211"/>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Incident Response Preparedness</a:t>
            </a:r>
            <a:endParaRPr sz="1200" b="1">
              <a:solidFill>
                <a:schemeClr val="dk1"/>
              </a:solidFill>
              <a:latin typeface="Times New Roman"/>
              <a:ea typeface="Times New Roman"/>
              <a:cs typeface="Times New Roman"/>
              <a:sym typeface="Times New Roman"/>
            </a:endParaRPr>
          </a:p>
        </p:txBody>
      </p:sp>
      <p:grpSp>
        <p:nvGrpSpPr>
          <p:cNvPr id="311" name="Google Shape;311;p28"/>
          <p:cNvGrpSpPr/>
          <p:nvPr/>
        </p:nvGrpSpPr>
        <p:grpSpPr>
          <a:xfrm>
            <a:off x="5948867" y="3979490"/>
            <a:ext cx="2386801" cy="426874"/>
            <a:chOff x="801035" y="2428115"/>
            <a:chExt cx="2386801" cy="446501"/>
          </a:xfrm>
        </p:grpSpPr>
        <p:sp>
          <p:nvSpPr>
            <p:cNvPr id="312" name="Google Shape;312;p28"/>
            <p:cNvSpPr txBox="1"/>
            <p:nvPr/>
          </p:nvSpPr>
          <p:spPr>
            <a:xfrm>
              <a:off x="1108236" y="2519809"/>
              <a:ext cx="2079600" cy="354807"/>
            </a:xfrm>
            <a:prstGeom prst="rect">
              <a:avLst/>
            </a:prstGeom>
            <a:noFill/>
            <a:ln>
              <a:noFill/>
            </a:ln>
          </p:spPr>
          <p:txBody>
            <a:bodyPr spcFirstLastPara="1" wrap="square" lIns="91425" tIns="91425" rIns="91425" bIns="91425" anchor="ctr" anchorCtr="0">
              <a:noAutofit/>
            </a:bodyPr>
            <a:lstStyle/>
            <a:p>
              <a:r>
                <a:rPr lang="en-US" sz="1350" b="1">
                  <a:solidFill>
                    <a:schemeClr val="dk1"/>
                  </a:solidFill>
                  <a:latin typeface="Calibri"/>
                  <a:ea typeface="Calibri"/>
                  <a:cs typeface="Calibri"/>
                  <a:sym typeface="Calibri"/>
                </a:rPr>
                <a:t>Staying Abreast of Cyber Threats</a:t>
              </a:r>
              <a:endParaRPr sz="1200" b="1">
                <a:solidFill>
                  <a:schemeClr val="dk1"/>
                </a:solidFill>
                <a:latin typeface="Times New Roman"/>
                <a:ea typeface="Times New Roman"/>
                <a:cs typeface="Times New Roman"/>
                <a:sym typeface="Times New Roman"/>
              </a:endParaRPr>
            </a:p>
          </p:txBody>
        </p:sp>
        <p:sp>
          <p:nvSpPr>
            <p:cNvPr id="313" name="Google Shape;313;p28"/>
            <p:cNvSpPr txBox="1"/>
            <p:nvPr/>
          </p:nvSpPr>
          <p:spPr>
            <a:xfrm>
              <a:off x="801035" y="2428115"/>
              <a:ext cx="2079600" cy="354600"/>
            </a:xfrm>
            <a:prstGeom prst="rect">
              <a:avLst/>
            </a:prstGeom>
            <a:noFill/>
            <a:ln>
              <a:noFill/>
            </a:ln>
          </p:spPr>
          <p:txBody>
            <a:bodyPr spcFirstLastPara="1" wrap="square" lIns="91425" tIns="91425" rIns="91425" bIns="91425" anchor="ctr" anchorCtr="0">
              <a:noAutofit/>
            </a:bodyPr>
            <a:lstStyle/>
            <a:p>
              <a:r>
                <a:rPr lang="en-US" sz="1700">
                  <a:solidFill>
                    <a:schemeClr val="accent5"/>
                  </a:solidFill>
                  <a:latin typeface="Fira Sans Extra Condensed Medium"/>
                  <a:ea typeface="Fira Sans Extra Condensed Medium"/>
                  <a:cs typeface="Fira Sans Extra Condensed Medium"/>
                </a:rPr>
                <a:t>9</a:t>
              </a:r>
            </a:p>
          </p:txBody>
        </p:sp>
      </p:grpSp>
      <p:sp>
        <p:nvSpPr>
          <p:cNvPr id="2" name="TextBox 1">
            <a:extLst>
              <a:ext uri="{FF2B5EF4-FFF2-40B4-BE49-F238E27FC236}">
                <a16:creationId xmlns:a16="http://schemas.microsoft.com/office/drawing/2014/main" id="{2B30CAD1-5566-6320-010A-214B74DCB41A}"/>
              </a:ext>
            </a:extLst>
          </p:cNvPr>
          <p:cNvSpPr txBox="1"/>
          <p:nvPr/>
        </p:nvSpPr>
        <p:spPr>
          <a:xfrm>
            <a:off x="6401859" y="2623608"/>
            <a:ext cx="274320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solidFill>
                  <a:srgbClr val="FFC000"/>
                </a:solidFill>
                <a:latin typeface="Fira Sans Extra Condensed Medium"/>
              </a:rPr>
              <a:t>7</a:t>
            </a:r>
            <a:endParaRPr lang="en-US"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3" name="Google Shape;613;g2fd5af0ed0b_1_87"/>
          <p:cNvSpPr txBox="1"/>
          <p:nvPr/>
        </p:nvSpPr>
        <p:spPr>
          <a:xfrm>
            <a:off x="1090434" y="145875"/>
            <a:ext cx="5253338" cy="1260696"/>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r>
              <a:rPr lang="en" sz="2700" b="1" i="0" u="none" strike="noStrike" cap="none" dirty="0">
                <a:solidFill>
                  <a:schemeClr val="tx1"/>
                </a:solidFill>
                <a:ea typeface="Calibri"/>
                <a:sym typeface="Calibri"/>
              </a:rPr>
              <a:t>Informatics-Savvy Health Organization (ISHO)</a:t>
            </a:r>
            <a:endParaRPr sz="2600" b="1" i="0" u="none" strike="noStrike" cap="none" dirty="0">
              <a:solidFill>
                <a:schemeClr val="tx1"/>
              </a:solidFill>
              <a:ea typeface="Calibri"/>
              <a:sym typeface="Calibri"/>
            </a:endParaRPr>
          </a:p>
        </p:txBody>
      </p:sp>
      <p:pic>
        <p:nvPicPr>
          <p:cNvPr id="615" name="Google Shape;615;g2fd5af0ed0b_1_87"/>
          <p:cNvPicPr preferRelativeResize="0"/>
          <p:nvPr/>
        </p:nvPicPr>
        <p:blipFill rotWithShape="1">
          <a:blip r:embed="rId3">
            <a:alphaModFix/>
          </a:blip>
          <a:srcRect/>
          <a:stretch/>
        </p:blipFill>
        <p:spPr>
          <a:xfrm>
            <a:off x="2067752" y="1053791"/>
            <a:ext cx="3298701" cy="4089709"/>
          </a:xfrm>
          <a:prstGeom prst="rect">
            <a:avLst/>
          </a:prstGeom>
          <a:solidFill>
            <a:schemeClr val="lt1"/>
          </a:solidFill>
          <a:ln>
            <a:noFill/>
          </a:ln>
        </p:spPr>
      </p:pic>
      <p:sp>
        <p:nvSpPr>
          <p:cNvPr id="616" name="Google Shape;616;g2fd5af0ed0b_1_87"/>
          <p:cNvSpPr txBox="1"/>
          <p:nvPr/>
        </p:nvSpPr>
        <p:spPr>
          <a:xfrm rot="16200000">
            <a:off x="2871146" y="3037013"/>
            <a:ext cx="1695253" cy="250079"/>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a:solidFill>
                  <a:schemeClr val="accent5">
                    <a:lumMod val="76000"/>
                  </a:schemeClr>
                </a:solidFill>
                <a:latin typeface="Arial"/>
                <a:ea typeface="Arial"/>
                <a:cs typeface="Arial"/>
                <a:sym typeface="Arial"/>
              </a:rPr>
              <a:t>Skilled </a:t>
            </a:r>
            <a:r>
              <a:rPr lang="en" b="1">
                <a:solidFill>
                  <a:schemeClr val="accent5">
                    <a:lumMod val="76000"/>
                  </a:schemeClr>
                </a:solidFill>
              </a:rPr>
              <a:t>Workforce</a:t>
            </a:r>
            <a:endParaRPr lang="en" b="1" err="1">
              <a:solidFill>
                <a:srgbClr val="FF0000"/>
              </a:solidFill>
            </a:endParaRPr>
          </a:p>
        </p:txBody>
      </p:sp>
      <p:sp>
        <p:nvSpPr>
          <p:cNvPr id="617" name="Google Shape;617;g2fd5af0ed0b_1_87"/>
          <p:cNvSpPr txBox="1"/>
          <p:nvPr/>
        </p:nvSpPr>
        <p:spPr>
          <a:xfrm rot="17000463">
            <a:off x="1796759" y="2840346"/>
            <a:ext cx="1918986" cy="234690"/>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300"/>
              <a:buFont typeface="Arial"/>
              <a:buNone/>
            </a:pPr>
            <a:r>
              <a:rPr lang="en" sz="1300" b="1" i="0" u="none" strike="noStrike" cap="none">
                <a:solidFill>
                  <a:schemeClr val="accent5">
                    <a:lumMod val="76000"/>
                  </a:schemeClr>
                </a:solidFill>
                <a:highlight>
                  <a:srgbClr val="FFFF00"/>
                </a:highlight>
                <a:latin typeface="Arial"/>
                <a:ea typeface="Arial"/>
                <a:cs typeface="Arial"/>
                <a:sym typeface="Arial"/>
              </a:rPr>
              <a:t>Policy and </a:t>
            </a:r>
            <a:r>
              <a:rPr lang="en" sz="1300" b="1">
                <a:solidFill>
                  <a:schemeClr val="accent5">
                    <a:lumMod val="76000"/>
                  </a:schemeClr>
                </a:solidFill>
                <a:highlight>
                  <a:srgbClr val="FFFF00"/>
                </a:highlight>
              </a:rPr>
              <a:t>Governance</a:t>
            </a:r>
          </a:p>
        </p:txBody>
      </p:sp>
      <p:sp>
        <p:nvSpPr>
          <p:cNvPr id="618" name="Google Shape;618;g2fd5af0ed0b_1_87"/>
          <p:cNvSpPr txBox="1"/>
          <p:nvPr/>
        </p:nvSpPr>
        <p:spPr>
          <a:xfrm rot="15378833">
            <a:off x="3590522" y="3052645"/>
            <a:ext cx="2345703" cy="219301"/>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200"/>
              <a:buFont typeface="Arial"/>
              <a:buNone/>
            </a:pPr>
            <a:r>
              <a:rPr lang="en" sz="1200" b="1" i="0" u="none" strike="noStrike" cap="none">
                <a:solidFill>
                  <a:schemeClr val="accent5">
                    <a:lumMod val="76000"/>
                  </a:schemeClr>
                </a:solidFill>
                <a:latin typeface="Arial"/>
                <a:ea typeface="Arial"/>
                <a:cs typeface="Arial"/>
                <a:sym typeface="Arial"/>
              </a:rPr>
              <a:t>Effective information </a:t>
            </a:r>
            <a:r>
              <a:rPr lang="en" sz="1200" b="1">
                <a:solidFill>
                  <a:schemeClr val="accent5">
                    <a:lumMod val="76000"/>
                  </a:schemeClr>
                </a:solidFill>
              </a:rPr>
              <a:t>systems</a:t>
            </a:r>
            <a:endParaRPr lang="en" sz="1200" b="1">
              <a:solidFill>
                <a:srgbClr val="FF0000"/>
              </a:solidFill>
            </a:endParaRPr>
          </a:p>
        </p:txBody>
      </p:sp>
      <p:sp>
        <p:nvSpPr>
          <p:cNvPr id="619" name="Google Shape;619;g2fd5af0ed0b_1_87"/>
          <p:cNvSpPr txBox="1"/>
          <p:nvPr/>
        </p:nvSpPr>
        <p:spPr>
          <a:xfrm>
            <a:off x="3194192" y="1300565"/>
            <a:ext cx="1052081" cy="388578"/>
          </a:xfrm>
          <a:prstGeom prst="rect">
            <a:avLst/>
          </a:prstGeom>
          <a:solidFill>
            <a:schemeClr val="lt1"/>
          </a:solidFill>
          <a:ln>
            <a:noFill/>
          </a:ln>
        </p:spPr>
        <p:txBody>
          <a:bodyPr spcFirstLastPara="1" wrap="square" lIns="34300" tIns="17150" rIns="34300" bIns="17150" anchor="ctr" anchorCtr="0">
            <a:spAutoFit/>
          </a:bodyPr>
          <a:lstStyle/>
          <a:p>
            <a:pPr marL="0" marR="0" lvl="0" indent="0" algn="ctr" rtl="0">
              <a:lnSpc>
                <a:spcPct val="100000"/>
              </a:lnSpc>
              <a:spcBef>
                <a:spcPts val="0"/>
              </a:spcBef>
              <a:spcAft>
                <a:spcPts val="0"/>
              </a:spcAft>
              <a:buClr>
                <a:srgbClr val="00B0F0"/>
              </a:buClr>
              <a:buSzPts val="2300"/>
              <a:buFont typeface="Arial"/>
              <a:buNone/>
            </a:pPr>
            <a:r>
              <a:rPr lang="en" sz="2300" b="1" i="0" u="none" strike="noStrike" cap="none">
                <a:solidFill>
                  <a:srgbClr val="00B0F0"/>
                </a:solidFill>
                <a:latin typeface="Helvetica Neue"/>
                <a:ea typeface="Helvetica Neue"/>
                <a:cs typeface="Helvetica Neue"/>
                <a:sym typeface="Helvetica Neue"/>
              </a:rPr>
              <a:t>ISHO</a:t>
            </a:r>
            <a:endParaRPr sz="500"/>
          </a:p>
        </p:txBody>
      </p:sp>
      <p:sp>
        <p:nvSpPr>
          <p:cNvPr id="4" name="TextBox 3">
            <a:extLst>
              <a:ext uri="{FF2B5EF4-FFF2-40B4-BE49-F238E27FC236}">
                <a16:creationId xmlns:a16="http://schemas.microsoft.com/office/drawing/2014/main" id="{849AFA3D-FFEA-B053-9D63-E248D6CCFAB6}"/>
              </a:ext>
            </a:extLst>
          </p:cNvPr>
          <p:cNvSpPr txBox="1"/>
          <p:nvPr/>
        </p:nvSpPr>
        <p:spPr>
          <a:xfrm>
            <a:off x="5868354" y="1406571"/>
            <a:ext cx="277748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400" dirty="0"/>
              <a:t>Digital Health Governance </a:t>
            </a:r>
          </a:p>
          <a:p>
            <a:pPr marL="285750" indent="-285750">
              <a:buChar char="•"/>
            </a:pPr>
            <a:endParaRPr lang="en-US" sz="2400" dirty="0"/>
          </a:p>
          <a:p>
            <a:pPr marL="285750" indent="-285750">
              <a:buChar char="•"/>
            </a:pPr>
            <a:r>
              <a:rPr lang="en-US" sz="2400" dirty="0"/>
              <a:t>Data Governance </a:t>
            </a:r>
          </a:p>
          <a:p>
            <a:pPr marL="285750" indent="-285750">
              <a:buChar char="•"/>
            </a:pPr>
            <a:endParaRPr lang="en-US" sz="2400" dirty="0"/>
          </a:p>
          <a:p>
            <a:pPr marL="285750" indent="-285750">
              <a:buChar char="•"/>
            </a:pPr>
            <a:r>
              <a:rPr lang="en-US" sz="2400" dirty="0"/>
              <a:t>Cybersecurity</a:t>
            </a:r>
          </a:p>
          <a:p>
            <a:endParaRPr lang="en-US" sz="2400" dirty="0"/>
          </a:p>
        </p:txBody>
      </p:sp>
    </p:spTree>
    <p:extLst>
      <p:ext uri="{BB962C8B-B14F-4D97-AF65-F5344CB8AC3E}">
        <p14:creationId xmlns:p14="http://schemas.microsoft.com/office/powerpoint/2010/main" val="352268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0" name="Google Shape;320;p29"/>
          <p:cNvSpPr txBox="1">
            <a:spLocks noGrp="1"/>
          </p:cNvSpPr>
          <p:nvPr>
            <p:ph type="title" idx="4294967295"/>
          </p:nvPr>
        </p:nvSpPr>
        <p:spPr>
          <a:xfrm>
            <a:off x="228465" y="74438"/>
            <a:ext cx="6712411" cy="1200150"/>
          </a:xfrm>
          <a:prstGeom prst="rect">
            <a:avLst/>
          </a:prstGeom>
          <a:noFill/>
          <a:ln>
            <a:noFill/>
          </a:ln>
        </p:spPr>
        <p:txBody>
          <a:bodyPr spcFirstLastPara="1" wrap="square" lIns="68569" tIns="34275" rIns="68569" bIns="34275" anchor="ctr" anchorCtr="0">
            <a:normAutofit/>
          </a:bodyPr>
          <a:lstStyle/>
          <a:p>
            <a:r>
              <a:rPr lang="en-US" dirty="0">
                <a:latin typeface="Arial"/>
                <a:cs typeface="Arial"/>
              </a:rPr>
              <a:t>Building a Cybersecurity Culture </a:t>
            </a:r>
            <a:endParaRPr dirty="0">
              <a:latin typeface="Arial"/>
              <a:cs typeface="Arial"/>
            </a:endParaRPr>
          </a:p>
        </p:txBody>
      </p:sp>
      <p:sp>
        <p:nvSpPr>
          <p:cNvPr id="321" name="Google Shape;321;p29"/>
          <p:cNvSpPr/>
          <p:nvPr/>
        </p:nvSpPr>
        <p:spPr>
          <a:xfrm>
            <a:off x="3842298" y="1735449"/>
            <a:ext cx="689323" cy="459951"/>
          </a:xfrm>
          <a:custGeom>
            <a:avLst/>
            <a:gdLst/>
            <a:ahLst/>
            <a:cxnLst/>
            <a:rect l="l" t="t" r="r" b="b"/>
            <a:pathLst>
              <a:path w="1225463" h="817690" extrusionOk="0">
                <a:moveTo>
                  <a:pt x="386374" y="266"/>
                </a:moveTo>
                <a:cubicBezTo>
                  <a:pt x="676008" y="-7123"/>
                  <a:pt x="960629" y="140274"/>
                  <a:pt x="1115802" y="409041"/>
                </a:cubicBezTo>
                <a:cubicBezTo>
                  <a:pt x="1187562" y="533333"/>
                  <a:pt x="1225394" y="674204"/>
                  <a:pt x="1225463" y="817690"/>
                </a:cubicBezTo>
                <a:lnTo>
                  <a:pt x="580058" y="817377"/>
                </a:lnTo>
                <a:lnTo>
                  <a:pt x="522821" y="809786"/>
                </a:lnTo>
                <a:cubicBezTo>
                  <a:pt x="434106" y="785808"/>
                  <a:pt x="356923" y="727629"/>
                  <a:pt x="309741" y="645908"/>
                </a:cubicBezTo>
                <a:lnTo>
                  <a:pt x="0" y="109421"/>
                </a:lnTo>
                <a:cubicBezTo>
                  <a:pt x="122036" y="38964"/>
                  <a:pt x="254723" y="3625"/>
                  <a:pt x="386374" y="266"/>
                </a:cubicBez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322" name="Google Shape;322;p29"/>
          <p:cNvSpPr/>
          <p:nvPr/>
        </p:nvSpPr>
        <p:spPr>
          <a:xfrm>
            <a:off x="4642637" y="1736949"/>
            <a:ext cx="689492" cy="459865"/>
          </a:xfrm>
          <a:custGeom>
            <a:avLst/>
            <a:gdLst/>
            <a:ahLst/>
            <a:cxnLst/>
            <a:rect l="l" t="t" r="r" b="b"/>
            <a:pathLst>
              <a:path w="1225762" h="817537" extrusionOk="0">
                <a:moveTo>
                  <a:pt x="817261" y="1"/>
                </a:moveTo>
                <a:cubicBezTo>
                  <a:pt x="960723" y="-33"/>
                  <a:pt x="1101543" y="37722"/>
                  <a:pt x="1225762" y="109440"/>
                </a:cubicBezTo>
                <a:lnTo>
                  <a:pt x="916021" y="645928"/>
                </a:lnTo>
                <a:cubicBezTo>
                  <a:pt x="868839" y="727649"/>
                  <a:pt x="791655" y="785827"/>
                  <a:pt x="702940" y="809805"/>
                </a:cubicBezTo>
                <a:lnTo>
                  <a:pt x="645975" y="817360"/>
                </a:lnTo>
                <a:lnTo>
                  <a:pt x="0" y="817537"/>
                </a:lnTo>
                <a:cubicBezTo>
                  <a:pt x="65" y="366117"/>
                  <a:pt x="366014" y="96"/>
                  <a:pt x="817261" y="1"/>
                </a:cubicBez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06</a:t>
            </a:r>
            <a:endParaRPr sz="1050"/>
          </a:p>
        </p:txBody>
      </p:sp>
      <p:sp>
        <p:nvSpPr>
          <p:cNvPr id="323" name="Google Shape;323;p29"/>
          <p:cNvSpPr/>
          <p:nvPr/>
        </p:nvSpPr>
        <p:spPr>
          <a:xfrm>
            <a:off x="3577360" y="1817283"/>
            <a:ext cx="430571" cy="796270"/>
          </a:xfrm>
          <a:custGeom>
            <a:avLst/>
            <a:gdLst/>
            <a:ahLst/>
            <a:cxnLst/>
            <a:rect l="l" t="t" r="r" b="b"/>
            <a:pathLst>
              <a:path w="765458" h="1415590" extrusionOk="0">
                <a:moveTo>
                  <a:pt x="408539" y="0"/>
                </a:moveTo>
                <a:lnTo>
                  <a:pt x="718280" y="536488"/>
                </a:lnTo>
                <a:cubicBezTo>
                  <a:pt x="765462" y="618209"/>
                  <a:pt x="777253" y="714142"/>
                  <a:pt x="753661" y="802960"/>
                </a:cubicBezTo>
                <a:lnTo>
                  <a:pt x="731721" y="856071"/>
                </a:lnTo>
                <a:lnTo>
                  <a:pt x="408887" y="1415590"/>
                </a:lnTo>
                <a:cubicBezTo>
                  <a:pt x="17978" y="1189824"/>
                  <a:pt x="-116030" y="689892"/>
                  <a:pt x="109511" y="299053"/>
                </a:cubicBezTo>
                <a:cubicBezTo>
                  <a:pt x="181213" y="174794"/>
                  <a:pt x="284320" y="71718"/>
                  <a:pt x="408539" y="0"/>
                </a:cubicBez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01</a:t>
            </a:r>
            <a:endParaRPr sz="1050"/>
          </a:p>
        </p:txBody>
      </p:sp>
      <p:sp>
        <p:nvSpPr>
          <p:cNvPr id="324" name="Google Shape;324;p29"/>
          <p:cNvSpPr/>
          <p:nvPr/>
        </p:nvSpPr>
        <p:spPr>
          <a:xfrm>
            <a:off x="5166494" y="1818791"/>
            <a:ext cx="430359" cy="796173"/>
          </a:xfrm>
          <a:custGeom>
            <a:avLst/>
            <a:gdLst/>
            <a:ahLst/>
            <a:cxnLst/>
            <a:rect l="l" t="t" r="r" b="b"/>
            <a:pathLst>
              <a:path w="765083" h="1415418" extrusionOk="0">
                <a:moveTo>
                  <a:pt x="356921" y="0"/>
                </a:moveTo>
                <a:cubicBezTo>
                  <a:pt x="747436" y="225464"/>
                  <a:pt x="881050" y="725189"/>
                  <a:pt x="655344" y="1116124"/>
                </a:cubicBezTo>
                <a:cubicBezTo>
                  <a:pt x="583584" y="1240416"/>
                  <a:pt x="480502" y="1343615"/>
                  <a:pt x="356274" y="1415418"/>
                </a:cubicBezTo>
                <a:lnTo>
                  <a:pt x="33842" y="856323"/>
                </a:lnTo>
                <a:lnTo>
                  <a:pt x="11798" y="802960"/>
                </a:lnTo>
                <a:cubicBezTo>
                  <a:pt x="-11795" y="714141"/>
                  <a:pt x="-2" y="618209"/>
                  <a:pt x="47180" y="536487"/>
                </a:cubicBezTo>
                <a:lnTo>
                  <a:pt x="356921" y="0"/>
                </a:ln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325" name="Google Shape;325;p29"/>
          <p:cNvSpPr/>
          <p:nvPr/>
        </p:nvSpPr>
        <p:spPr>
          <a:xfrm>
            <a:off x="3064630" y="2650921"/>
            <a:ext cx="689687" cy="459283"/>
          </a:xfrm>
          <a:custGeom>
            <a:avLst/>
            <a:gdLst/>
            <a:ahLst/>
            <a:cxnLst/>
            <a:rect l="l" t="t" r="r" b="b"/>
            <a:pathLst>
              <a:path w="1226111" h="816503" extrusionOk="0">
                <a:moveTo>
                  <a:pt x="817380" y="0"/>
                </a:moveTo>
                <a:cubicBezTo>
                  <a:pt x="960900" y="0"/>
                  <a:pt x="1101814" y="37672"/>
                  <a:pt x="1226111" y="109355"/>
                </a:cubicBezTo>
                <a:lnTo>
                  <a:pt x="903137" y="668136"/>
                </a:lnTo>
                <a:lnTo>
                  <a:pt x="867945" y="713909"/>
                </a:lnTo>
                <a:cubicBezTo>
                  <a:pt x="802822" y="778750"/>
                  <a:pt x="713846" y="816503"/>
                  <a:pt x="619482" y="816503"/>
                </a:cubicBezTo>
                <a:lnTo>
                  <a:pt x="0" y="816503"/>
                </a:lnTo>
                <a:cubicBezTo>
                  <a:pt x="0" y="365575"/>
                  <a:pt x="365968" y="0"/>
                  <a:pt x="817380" y="0"/>
                </a:cubicBez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326" name="Google Shape;326;p29"/>
          <p:cNvSpPr/>
          <p:nvPr/>
        </p:nvSpPr>
        <p:spPr>
          <a:xfrm>
            <a:off x="5425363" y="2652259"/>
            <a:ext cx="689687" cy="459626"/>
          </a:xfrm>
          <a:custGeom>
            <a:avLst/>
            <a:gdLst/>
            <a:ahLst/>
            <a:cxnLst/>
            <a:rect l="l" t="t" r="r" b="b"/>
            <a:pathLst>
              <a:path w="1226111" h="817113" extrusionOk="0">
                <a:moveTo>
                  <a:pt x="386772" y="276"/>
                </a:moveTo>
                <a:cubicBezTo>
                  <a:pt x="676666" y="-7258"/>
                  <a:pt x="961465" y="139985"/>
                  <a:pt x="1116638" y="408621"/>
                </a:cubicBezTo>
                <a:cubicBezTo>
                  <a:pt x="1188398" y="532846"/>
                  <a:pt x="1226111" y="673677"/>
                  <a:pt x="1226111" y="817113"/>
                </a:cubicBezTo>
                <a:lnTo>
                  <a:pt x="606629" y="817113"/>
                </a:lnTo>
                <a:cubicBezTo>
                  <a:pt x="512265" y="817113"/>
                  <a:pt x="423289" y="779358"/>
                  <a:pt x="358166" y="714518"/>
                </a:cubicBezTo>
                <a:lnTo>
                  <a:pt x="323141" y="668962"/>
                </a:lnTo>
                <a:lnTo>
                  <a:pt x="0" y="109620"/>
                </a:lnTo>
                <a:cubicBezTo>
                  <a:pt x="122180" y="39103"/>
                  <a:pt x="255002" y="3700"/>
                  <a:pt x="386772" y="276"/>
                </a:cubicBez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05</a:t>
            </a:r>
            <a:endParaRPr sz="1050"/>
          </a:p>
        </p:txBody>
      </p:sp>
      <p:sp>
        <p:nvSpPr>
          <p:cNvPr id="327" name="Google Shape;327;p29"/>
          <p:cNvSpPr/>
          <p:nvPr/>
        </p:nvSpPr>
        <p:spPr>
          <a:xfrm>
            <a:off x="3064630" y="3150769"/>
            <a:ext cx="689687" cy="459626"/>
          </a:xfrm>
          <a:custGeom>
            <a:avLst/>
            <a:gdLst/>
            <a:ahLst/>
            <a:cxnLst/>
            <a:rect l="l" t="t" r="r" b="b"/>
            <a:pathLst>
              <a:path w="1226111" h="817112" extrusionOk="0">
                <a:moveTo>
                  <a:pt x="0" y="0"/>
                </a:moveTo>
                <a:lnTo>
                  <a:pt x="619482" y="0"/>
                </a:lnTo>
                <a:cubicBezTo>
                  <a:pt x="713846" y="0"/>
                  <a:pt x="802822" y="37755"/>
                  <a:pt x="867945" y="102595"/>
                </a:cubicBezTo>
                <a:lnTo>
                  <a:pt x="902970" y="148151"/>
                </a:lnTo>
                <a:lnTo>
                  <a:pt x="1226111" y="707493"/>
                </a:lnTo>
                <a:cubicBezTo>
                  <a:pt x="835137" y="933147"/>
                  <a:pt x="335179" y="799236"/>
                  <a:pt x="109473" y="408492"/>
                </a:cubicBezTo>
                <a:cubicBezTo>
                  <a:pt x="37713" y="284267"/>
                  <a:pt x="0" y="143436"/>
                  <a:pt x="0" y="0"/>
                </a:cubicBez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02</a:t>
            </a:r>
            <a:endParaRPr sz="1050"/>
          </a:p>
        </p:txBody>
      </p:sp>
      <p:sp>
        <p:nvSpPr>
          <p:cNvPr id="328" name="Google Shape;328;p29"/>
          <p:cNvSpPr/>
          <p:nvPr/>
        </p:nvSpPr>
        <p:spPr>
          <a:xfrm>
            <a:off x="5425363" y="3152453"/>
            <a:ext cx="689687" cy="459283"/>
          </a:xfrm>
          <a:custGeom>
            <a:avLst/>
            <a:gdLst/>
            <a:ahLst/>
            <a:cxnLst/>
            <a:rect l="l" t="t" r="r" b="b"/>
            <a:pathLst>
              <a:path w="1226111" h="816503" extrusionOk="0">
                <a:moveTo>
                  <a:pt x="606629" y="0"/>
                </a:moveTo>
                <a:lnTo>
                  <a:pt x="1226111" y="0"/>
                </a:lnTo>
                <a:cubicBezTo>
                  <a:pt x="1226111" y="450928"/>
                  <a:pt x="860143" y="816503"/>
                  <a:pt x="408731" y="816503"/>
                </a:cubicBezTo>
                <a:cubicBezTo>
                  <a:pt x="265211" y="816503"/>
                  <a:pt x="124297" y="778831"/>
                  <a:pt x="0" y="707148"/>
                </a:cubicBezTo>
                <a:lnTo>
                  <a:pt x="322974" y="148367"/>
                </a:lnTo>
                <a:lnTo>
                  <a:pt x="358166" y="102594"/>
                </a:lnTo>
                <a:cubicBezTo>
                  <a:pt x="423289" y="37753"/>
                  <a:pt x="512265" y="0"/>
                  <a:pt x="606629" y="0"/>
                </a:cubicBez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329" name="Google Shape;329;p29"/>
          <p:cNvSpPr/>
          <p:nvPr/>
        </p:nvSpPr>
        <p:spPr>
          <a:xfrm>
            <a:off x="3578228" y="3642273"/>
            <a:ext cx="430359" cy="796172"/>
          </a:xfrm>
          <a:custGeom>
            <a:avLst/>
            <a:gdLst/>
            <a:ahLst/>
            <a:cxnLst/>
            <a:rect l="l" t="t" r="r" b="b"/>
            <a:pathLst>
              <a:path w="765083" h="1415417" extrusionOk="0">
                <a:moveTo>
                  <a:pt x="408811" y="0"/>
                </a:moveTo>
                <a:lnTo>
                  <a:pt x="731242" y="559094"/>
                </a:lnTo>
                <a:lnTo>
                  <a:pt x="753287" y="612458"/>
                </a:lnTo>
                <a:cubicBezTo>
                  <a:pt x="776879" y="701276"/>
                  <a:pt x="765086" y="797208"/>
                  <a:pt x="717904" y="878930"/>
                </a:cubicBezTo>
                <a:lnTo>
                  <a:pt x="408163" y="1415417"/>
                </a:lnTo>
                <a:cubicBezTo>
                  <a:pt x="17648" y="1189953"/>
                  <a:pt x="-115965" y="690228"/>
                  <a:pt x="109741" y="299294"/>
                </a:cubicBezTo>
                <a:cubicBezTo>
                  <a:pt x="181501" y="175002"/>
                  <a:pt x="284583" y="71803"/>
                  <a:pt x="408811" y="0"/>
                </a:cubicBez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sp>
        <p:nvSpPr>
          <p:cNvPr id="330" name="Google Shape;330;p29"/>
          <p:cNvSpPr/>
          <p:nvPr/>
        </p:nvSpPr>
        <p:spPr>
          <a:xfrm>
            <a:off x="5166195" y="3643684"/>
            <a:ext cx="430571" cy="796270"/>
          </a:xfrm>
          <a:custGeom>
            <a:avLst/>
            <a:gdLst/>
            <a:ahLst/>
            <a:cxnLst/>
            <a:rect l="l" t="t" r="r" b="b"/>
            <a:pathLst>
              <a:path w="765459" h="1415590" extrusionOk="0">
                <a:moveTo>
                  <a:pt x="356572" y="0"/>
                </a:moveTo>
                <a:cubicBezTo>
                  <a:pt x="747481" y="225767"/>
                  <a:pt x="881490" y="725698"/>
                  <a:pt x="655949" y="1116537"/>
                </a:cubicBezTo>
                <a:cubicBezTo>
                  <a:pt x="584247" y="1240796"/>
                  <a:pt x="481140" y="1343872"/>
                  <a:pt x="356921" y="1415590"/>
                </a:cubicBezTo>
                <a:lnTo>
                  <a:pt x="47180" y="879103"/>
                </a:lnTo>
                <a:cubicBezTo>
                  <a:pt x="-2" y="797381"/>
                  <a:pt x="-11794" y="701448"/>
                  <a:pt x="11798" y="612630"/>
                </a:cubicBezTo>
                <a:lnTo>
                  <a:pt x="33738" y="559519"/>
                </a:lnTo>
                <a:lnTo>
                  <a:pt x="356572" y="0"/>
                </a:ln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04</a:t>
            </a:r>
            <a:endParaRPr sz="1050"/>
          </a:p>
        </p:txBody>
      </p:sp>
      <p:sp>
        <p:nvSpPr>
          <p:cNvPr id="331" name="Google Shape;331;p29"/>
          <p:cNvSpPr/>
          <p:nvPr/>
        </p:nvSpPr>
        <p:spPr>
          <a:xfrm>
            <a:off x="3842951" y="4060421"/>
            <a:ext cx="689492" cy="459864"/>
          </a:xfrm>
          <a:custGeom>
            <a:avLst/>
            <a:gdLst/>
            <a:ahLst/>
            <a:cxnLst/>
            <a:rect l="l" t="t" r="r" b="b"/>
            <a:pathLst>
              <a:path w="1225763" h="817536" extrusionOk="0">
                <a:moveTo>
                  <a:pt x="1225763" y="0"/>
                </a:moveTo>
                <a:cubicBezTo>
                  <a:pt x="1225698" y="451421"/>
                  <a:pt x="859748" y="817441"/>
                  <a:pt x="408501" y="817536"/>
                </a:cubicBezTo>
                <a:cubicBezTo>
                  <a:pt x="265039" y="817570"/>
                  <a:pt x="124219" y="779815"/>
                  <a:pt x="0" y="708097"/>
                </a:cubicBezTo>
                <a:lnTo>
                  <a:pt x="309741" y="171610"/>
                </a:lnTo>
                <a:cubicBezTo>
                  <a:pt x="356923" y="89888"/>
                  <a:pt x="434108" y="31710"/>
                  <a:pt x="522823" y="7732"/>
                </a:cubicBezTo>
                <a:lnTo>
                  <a:pt x="579788" y="177"/>
                </a:lnTo>
                <a:lnTo>
                  <a:pt x="1225763" y="0"/>
                </a:lnTo>
                <a:close/>
              </a:path>
            </a:pathLst>
          </a:custGeom>
          <a:solidFill>
            <a:schemeClr val="lt2"/>
          </a:solidFill>
          <a:ln>
            <a:noFill/>
          </a:ln>
        </p:spPr>
        <p:txBody>
          <a:bodyPr spcFirstLastPara="1" wrap="square" lIns="68569" tIns="34275" rIns="68569" bIns="34275" anchor="ctr" anchorCtr="0">
            <a:noAutofit/>
          </a:bodyPr>
          <a:lstStyle/>
          <a:p>
            <a:pPr algn="ctr"/>
            <a:r>
              <a:rPr lang="en-US" sz="1350" b="1">
                <a:solidFill>
                  <a:srgbClr val="757070"/>
                </a:solidFill>
                <a:latin typeface="Calibri"/>
                <a:ea typeface="Calibri"/>
                <a:cs typeface="Calibri"/>
                <a:sym typeface="Calibri"/>
              </a:rPr>
              <a:t>03</a:t>
            </a:r>
            <a:endParaRPr sz="1050"/>
          </a:p>
        </p:txBody>
      </p:sp>
      <p:sp>
        <p:nvSpPr>
          <p:cNvPr id="332" name="Google Shape;332;p29"/>
          <p:cNvSpPr/>
          <p:nvPr/>
        </p:nvSpPr>
        <p:spPr>
          <a:xfrm>
            <a:off x="4642507" y="4061837"/>
            <a:ext cx="689324" cy="459950"/>
          </a:xfrm>
          <a:custGeom>
            <a:avLst/>
            <a:gdLst/>
            <a:ahLst/>
            <a:cxnLst/>
            <a:rect l="l" t="t" r="r" b="b"/>
            <a:pathLst>
              <a:path w="1225464" h="817689" extrusionOk="0">
                <a:moveTo>
                  <a:pt x="0" y="0"/>
                </a:moveTo>
                <a:lnTo>
                  <a:pt x="645406" y="314"/>
                </a:lnTo>
                <a:lnTo>
                  <a:pt x="702642" y="7904"/>
                </a:lnTo>
                <a:cubicBezTo>
                  <a:pt x="791358" y="31882"/>
                  <a:pt x="868541" y="90061"/>
                  <a:pt x="915723" y="171782"/>
                </a:cubicBezTo>
                <a:lnTo>
                  <a:pt x="1225464" y="708270"/>
                </a:lnTo>
                <a:cubicBezTo>
                  <a:pt x="834949" y="933734"/>
                  <a:pt x="335367" y="799584"/>
                  <a:pt x="109661" y="408649"/>
                </a:cubicBezTo>
                <a:cubicBezTo>
                  <a:pt x="37901" y="284357"/>
                  <a:pt x="69" y="143486"/>
                  <a:pt x="0" y="0"/>
                </a:cubicBezTo>
                <a:close/>
              </a:path>
            </a:pathLst>
          </a:custGeom>
          <a:solidFill>
            <a:schemeClr val="lt2"/>
          </a:solidFill>
          <a:ln>
            <a:noFill/>
          </a:ln>
        </p:spPr>
        <p:txBody>
          <a:bodyPr spcFirstLastPara="1" wrap="square" lIns="68569" tIns="34275" rIns="68569" bIns="34275" anchor="ctr" anchorCtr="0">
            <a:noAutofit/>
          </a:bodyPr>
          <a:lstStyle/>
          <a:p>
            <a:pPr algn="ctr"/>
            <a:endParaRPr sz="1013">
              <a:solidFill>
                <a:schemeClr val="lt1"/>
              </a:solidFill>
              <a:latin typeface="Calibri"/>
              <a:ea typeface="Calibri"/>
              <a:cs typeface="Calibri"/>
              <a:sym typeface="Calibri"/>
            </a:endParaRPr>
          </a:p>
        </p:txBody>
      </p:sp>
      <p:grpSp>
        <p:nvGrpSpPr>
          <p:cNvPr id="333" name="Google Shape;333;p29"/>
          <p:cNvGrpSpPr/>
          <p:nvPr/>
        </p:nvGrpSpPr>
        <p:grpSpPr>
          <a:xfrm>
            <a:off x="3584671" y="2232814"/>
            <a:ext cx="2007159" cy="1792043"/>
            <a:chOff x="4337468" y="1978348"/>
            <a:chExt cx="3521353" cy="3143954"/>
          </a:xfrm>
        </p:grpSpPr>
        <p:sp>
          <p:nvSpPr>
            <p:cNvPr id="334" name="Google Shape;334;p29"/>
            <p:cNvSpPr/>
            <p:nvPr/>
          </p:nvSpPr>
          <p:spPr>
            <a:xfrm>
              <a:off x="4783623" y="4310191"/>
              <a:ext cx="1220994" cy="812111"/>
            </a:xfrm>
            <a:custGeom>
              <a:avLst/>
              <a:gdLst/>
              <a:ahLst/>
              <a:cxnLst/>
              <a:rect l="l" t="t" r="r" b="b"/>
              <a:pathLst>
                <a:path w="1220994" h="812111" extrusionOk="0">
                  <a:moveTo>
                    <a:pt x="421252" y="211"/>
                  </a:moveTo>
                  <a:cubicBezTo>
                    <a:pt x="697267" y="6474"/>
                    <a:pt x="963532" y="152390"/>
                    <a:pt x="1111720" y="408941"/>
                  </a:cubicBezTo>
                  <a:cubicBezTo>
                    <a:pt x="1165569" y="502140"/>
                    <a:pt x="1200326" y="604673"/>
                    <a:pt x="1214327" y="710622"/>
                  </a:cubicBezTo>
                  <a:lnTo>
                    <a:pt x="1220994" y="812111"/>
                  </a:lnTo>
                  <a:lnTo>
                    <a:pt x="610239" y="812111"/>
                  </a:lnTo>
                  <a:cubicBezTo>
                    <a:pt x="484420" y="812111"/>
                    <a:pt x="368180" y="744994"/>
                    <a:pt x="305288" y="636043"/>
                  </a:cubicBezTo>
                  <a:lnTo>
                    <a:pt x="0" y="107269"/>
                  </a:lnTo>
                  <a:lnTo>
                    <a:pt x="145999" y="41574"/>
                  </a:lnTo>
                  <a:cubicBezTo>
                    <a:pt x="236159" y="11553"/>
                    <a:pt x="329247" y="-1877"/>
                    <a:pt x="421252" y="211"/>
                  </a:cubicBezTo>
                  <a:close/>
                </a:path>
              </a:pathLst>
            </a:custGeom>
            <a:solidFill>
              <a:schemeClr val="accent4"/>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sp>
          <p:nvSpPr>
            <p:cNvPr id="335" name="Google Shape;335;p29"/>
            <p:cNvSpPr/>
            <p:nvPr/>
          </p:nvSpPr>
          <p:spPr>
            <a:xfrm>
              <a:off x="6190224" y="4310507"/>
              <a:ext cx="1222091" cy="811794"/>
            </a:xfrm>
            <a:custGeom>
              <a:avLst/>
              <a:gdLst/>
              <a:ahLst/>
              <a:cxnLst/>
              <a:rect l="l" t="t" r="r" b="b"/>
              <a:pathLst>
                <a:path w="1222091" h="811794" extrusionOk="0">
                  <a:moveTo>
                    <a:pt x="817101" y="1"/>
                  </a:moveTo>
                  <a:cubicBezTo>
                    <a:pt x="924738" y="-35"/>
                    <a:pt x="1030913" y="21131"/>
                    <a:pt x="1129668" y="61981"/>
                  </a:cubicBezTo>
                  <a:lnTo>
                    <a:pt x="1222091" y="107542"/>
                  </a:lnTo>
                  <a:lnTo>
                    <a:pt x="917139" y="635726"/>
                  </a:lnTo>
                  <a:cubicBezTo>
                    <a:pt x="854247" y="744677"/>
                    <a:pt x="738007" y="811794"/>
                    <a:pt x="612188" y="811794"/>
                  </a:cubicBezTo>
                  <a:lnTo>
                    <a:pt x="0" y="811794"/>
                  </a:lnTo>
                  <a:lnTo>
                    <a:pt x="16091" y="652656"/>
                  </a:lnTo>
                  <a:cubicBezTo>
                    <a:pt x="92414" y="280293"/>
                    <a:pt x="422069" y="79"/>
                    <a:pt x="817101" y="1"/>
                  </a:cubicBezTo>
                  <a:close/>
                </a:path>
              </a:pathLst>
            </a:custGeom>
            <a:solidFill>
              <a:schemeClr val="accent3"/>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sp>
          <p:nvSpPr>
            <p:cNvPr id="336" name="Google Shape;336;p29"/>
            <p:cNvSpPr/>
            <p:nvPr/>
          </p:nvSpPr>
          <p:spPr>
            <a:xfrm>
              <a:off x="7103125" y="2845784"/>
              <a:ext cx="755696" cy="1408847"/>
            </a:xfrm>
            <a:custGeom>
              <a:avLst/>
              <a:gdLst/>
              <a:ahLst/>
              <a:cxnLst/>
              <a:rect l="l" t="t" r="r" b="b"/>
              <a:pathLst>
                <a:path w="755696" h="1408847" extrusionOk="0">
                  <a:moveTo>
                    <a:pt x="403405" y="0"/>
                  </a:moveTo>
                  <a:lnTo>
                    <a:pt x="708523" y="528472"/>
                  </a:lnTo>
                  <a:cubicBezTo>
                    <a:pt x="771421" y="637426"/>
                    <a:pt x="771421" y="771657"/>
                    <a:pt x="708523" y="880610"/>
                  </a:cubicBezTo>
                  <a:lnTo>
                    <a:pt x="403541" y="1408847"/>
                  </a:lnTo>
                  <a:lnTo>
                    <a:pt x="274332" y="1315749"/>
                  </a:lnTo>
                  <a:cubicBezTo>
                    <a:pt x="-9982" y="1063470"/>
                    <a:pt x="-87827" y="637873"/>
                    <a:pt x="109621" y="295727"/>
                  </a:cubicBezTo>
                  <a:cubicBezTo>
                    <a:pt x="163409" y="202492"/>
                    <a:pt x="234827" y="121125"/>
                    <a:pt x="319581" y="56026"/>
                  </a:cubicBezTo>
                  <a:close/>
                </a:path>
              </a:pathLst>
            </a:custGeom>
            <a:solidFill>
              <a:schemeClr val="accent2"/>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sp>
          <p:nvSpPr>
            <p:cNvPr id="337" name="Google Shape;337;p29"/>
            <p:cNvSpPr/>
            <p:nvPr/>
          </p:nvSpPr>
          <p:spPr>
            <a:xfrm>
              <a:off x="6190812" y="1978348"/>
              <a:ext cx="1222561" cy="814001"/>
            </a:xfrm>
            <a:custGeom>
              <a:avLst/>
              <a:gdLst/>
              <a:ahLst/>
              <a:cxnLst/>
              <a:rect l="l" t="t" r="r" b="b"/>
              <a:pathLst>
                <a:path w="1222561" h="814001" extrusionOk="0">
                  <a:moveTo>
                    <a:pt x="0" y="0"/>
                  </a:moveTo>
                  <a:lnTo>
                    <a:pt x="611600" y="0"/>
                  </a:lnTo>
                  <a:cubicBezTo>
                    <a:pt x="737419" y="0"/>
                    <a:pt x="853659" y="67119"/>
                    <a:pt x="916551" y="176068"/>
                  </a:cubicBezTo>
                  <a:lnTo>
                    <a:pt x="1222561" y="706084"/>
                  </a:lnTo>
                  <a:lnTo>
                    <a:pt x="1075118" y="772429"/>
                  </a:lnTo>
                  <a:cubicBezTo>
                    <a:pt x="714481" y="892512"/>
                    <a:pt x="306981" y="747130"/>
                    <a:pt x="109398" y="405062"/>
                  </a:cubicBezTo>
                  <a:cubicBezTo>
                    <a:pt x="55548" y="311862"/>
                    <a:pt x="20791" y="209329"/>
                    <a:pt x="6791" y="103380"/>
                  </a:cubicBezTo>
                  <a:close/>
                </a:path>
              </a:pathLst>
            </a:custGeom>
            <a:solidFill>
              <a:schemeClr val="dk2"/>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sp>
          <p:nvSpPr>
            <p:cNvPr id="338" name="Google Shape;338;p29"/>
            <p:cNvSpPr/>
            <p:nvPr/>
          </p:nvSpPr>
          <p:spPr>
            <a:xfrm>
              <a:off x="4782589" y="1978348"/>
              <a:ext cx="1221286" cy="813685"/>
            </a:xfrm>
            <a:custGeom>
              <a:avLst/>
              <a:gdLst/>
              <a:ahLst/>
              <a:cxnLst/>
              <a:rect l="l" t="t" r="r" b="b"/>
              <a:pathLst>
                <a:path w="1221286" h="813685" extrusionOk="0">
                  <a:moveTo>
                    <a:pt x="611273" y="0"/>
                  </a:moveTo>
                  <a:lnTo>
                    <a:pt x="1221286" y="0"/>
                  </a:lnTo>
                  <a:lnTo>
                    <a:pt x="1205004" y="161030"/>
                  </a:lnTo>
                  <a:cubicBezTo>
                    <a:pt x="1128681" y="533392"/>
                    <a:pt x="799026" y="813607"/>
                    <a:pt x="403995" y="813685"/>
                  </a:cubicBezTo>
                  <a:cubicBezTo>
                    <a:pt x="296357" y="813720"/>
                    <a:pt x="190182" y="792554"/>
                    <a:pt x="91428" y="751705"/>
                  </a:cubicBezTo>
                  <a:lnTo>
                    <a:pt x="0" y="706634"/>
                  </a:lnTo>
                  <a:lnTo>
                    <a:pt x="306322" y="176068"/>
                  </a:lnTo>
                  <a:cubicBezTo>
                    <a:pt x="369214" y="67119"/>
                    <a:pt x="485454" y="0"/>
                    <a:pt x="611273" y="0"/>
                  </a:cubicBezTo>
                  <a:close/>
                </a:path>
              </a:pathLst>
            </a:custGeom>
            <a:solidFill>
              <a:schemeClr val="accent5"/>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sp>
          <p:nvSpPr>
            <p:cNvPr id="339" name="Google Shape;339;p29"/>
            <p:cNvSpPr/>
            <p:nvPr/>
          </p:nvSpPr>
          <p:spPr>
            <a:xfrm>
              <a:off x="4337468" y="2843822"/>
              <a:ext cx="756171" cy="1409285"/>
            </a:xfrm>
            <a:custGeom>
              <a:avLst/>
              <a:gdLst/>
              <a:ahLst/>
              <a:cxnLst/>
              <a:rect l="l" t="t" r="r" b="b"/>
              <a:pathLst>
                <a:path w="756171" h="1409285" extrusionOk="0">
                  <a:moveTo>
                    <a:pt x="353416" y="0"/>
                  </a:moveTo>
                  <a:lnTo>
                    <a:pt x="481840" y="92532"/>
                  </a:lnTo>
                  <a:cubicBezTo>
                    <a:pt x="766154" y="344811"/>
                    <a:pt x="843999" y="770408"/>
                    <a:pt x="646551" y="1112554"/>
                  </a:cubicBezTo>
                  <a:cubicBezTo>
                    <a:pt x="592763" y="1205789"/>
                    <a:pt x="521345" y="1287156"/>
                    <a:pt x="436591" y="1352255"/>
                  </a:cubicBezTo>
                  <a:lnTo>
                    <a:pt x="351267" y="1409285"/>
                  </a:lnTo>
                  <a:lnTo>
                    <a:pt x="47169" y="882572"/>
                  </a:lnTo>
                  <a:cubicBezTo>
                    <a:pt x="-15722" y="773619"/>
                    <a:pt x="-15722" y="639388"/>
                    <a:pt x="47169" y="530434"/>
                  </a:cubicBezTo>
                  <a:close/>
                </a:path>
              </a:pathLst>
            </a:custGeom>
            <a:solidFill>
              <a:schemeClr val="accent6"/>
            </a:solidFill>
            <a:ln>
              <a:noFill/>
            </a:ln>
          </p:spPr>
          <p:txBody>
            <a:bodyPr spcFirstLastPara="1" wrap="square" lIns="68569" tIns="34275" rIns="68569" bIns="34275" anchor="ctr" anchorCtr="0">
              <a:noAutofit/>
            </a:bodyPr>
            <a:lstStyle/>
            <a:p>
              <a:endParaRPr sz="1013">
                <a:solidFill>
                  <a:schemeClr val="dk1"/>
                </a:solidFill>
                <a:latin typeface="Calibri"/>
                <a:ea typeface="Calibri"/>
                <a:cs typeface="Calibri"/>
                <a:sym typeface="Calibri"/>
              </a:endParaRPr>
            </a:p>
          </p:txBody>
        </p:sp>
      </p:grpSp>
      <p:pic>
        <p:nvPicPr>
          <p:cNvPr id="340" name="Google Shape;340;p29" descr="Mining tools with solid fill"/>
          <p:cNvPicPr preferRelativeResize="0"/>
          <p:nvPr/>
        </p:nvPicPr>
        <p:blipFill rotWithShape="1">
          <a:blip r:embed="rId3">
            <a:alphaModFix/>
          </a:blip>
          <a:srcRect/>
          <a:stretch/>
        </p:blipFill>
        <p:spPr>
          <a:xfrm>
            <a:off x="5236904" y="2072109"/>
            <a:ext cx="289540" cy="289540"/>
          </a:xfrm>
          <a:prstGeom prst="rect">
            <a:avLst/>
          </a:prstGeom>
          <a:noFill/>
          <a:ln>
            <a:noFill/>
          </a:ln>
        </p:spPr>
      </p:pic>
      <p:pic>
        <p:nvPicPr>
          <p:cNvPr id="341" name="Google Shape;341;p29" descr="Chat with solid fill"/>
          <p:cNvPicPr preferRelativeResize="0"/>
          <p:nvPr/>
        </p:nvPicPr>
        <p:blipFill rotWithShape="1">
          <a:blip r:embed="rId4">
            <a:alphaModFix/>
          </a:blip>
          <a:srcRect/>
          <a:stretch/>
        </p:blipFill>
        <p:spPr>
          <a:xfrm>
            <a:off x="3264703" y="2735793"/>
            <a:ext cx="289540" cy="289540"/>
          </a:xfrm>
          <a:prstGeom prst="rect">
            <a:avLst/>
          </a:prstGeom>
          <a:noFill/>
          <a:ln>
            <a:noFill/>
          </a:ln>
        </p:spPr>
      </p:pic>
      <p:pic>
        <p:nvPicPr>
          <p:cNvPr id="342" name="Google Shape;342;p29" descr="Database with solid fill"/>
          <p:cNvPicPr preferRelativeResize="0"/>
          <p:nvPr/>
        </p:nvPicPr>
        <p:blipFill rotWithShape="1">
          <a:blip r:embed="rId5">
            <a:alphaModFix/>
          </a:blip>
          <a:srcRect/>
          <a:stretch/>
        </p:blipFill>
        <p:spPr>
          <a:xfrm>
            <a:off x="3648638" y="3895589"/>
            <a:ext cx="289540" cy="289540"/>
          </a:xfrm>
          <a:prstGeom prst="rect">
            <a:avLst/>
          </a:prstGeom>
          <a:noFill/>
          <a:ln>
            <a:noFill/>
          </a:ln>
        </p:spPr>
      </p:pic>
      <p:pic>
        <p:nvPicPr>
          <p:cNvPr id="343" name="Google Shape;343;p29" descr="Good Idea with solid fill"/>
          <p:cNvPicPr preferRelativeResize="0"/>
          <p:nvPr/>
        </p:nvPicPr>
        <p:blipFill rotWithShape="1">
          <a:blip r:embed="rId6">
            <a:alphaModFix/>
          </a:blip>
          <a:srcRect/>
          <a:stretch/>
        </p:blipFill>
        <p:spPr>
          <a:xfrm>
            <a:off x="4042189" y="1820656"/>
            <a:ext cx="289540" cy="289540"/>
          </a:xfrm>
          <a:prstGeom prst="rect">
            <a:avLst/>
          </a:prstGeom>
          <a:noFill/>
          <a:ln>
            <a:noFill/>
          </a:ln>
        </p:spPr>
      </p:pic>
      <p:pic>
        <p:nvPicPr>
          <p:cNvPr id="344" name="Google Shape;344;p29" descr="Magnifying glass with solid fill"/>
          <p:cNvPicPr preferRelativeResize="0"/>
          <p:nvPr/>
        </p:nvPicPr>
        <p:blipFill rotWithShape="1">
          <a:blip r:embed="rId7">
            <a:alphaModFix/>
          </a:blip>
          <a:srcRect/>
          <a:stretch/>
        </p:blipFill>
        <p:spPr>
          <a:xfrm>
            <a:off x="4842401" y="4147042"/>
            <a:ext cx="289540" cy="289540"/>
          </a:xfrm>
          <a:prstGeom prst="rect">
            <a:avLst/>
          </a:prstGeom>
          <a:noFill/>
          <a:ln>
            <a:noFill/>
          </a:ln>
        </p:spPr>
      </p:pic>
      <p:pic>
        <p:nvPicPr>
          <p:cNvPr id="345" name="Google Shape;345;p29" descr="Single gear with solid fill"/>
          <p:cNvPicPr preferRelativeResize="0"/>
          <p:nvPr/>
        </p:nvPicPr>
        <p:blipFill rotWithShape="1">
          <a:blip r:embed="rId8">
            <a:alphaModFix/>
          </a:blip>
          <a:srcRect/>
          <a:stretch/>
        </p:blipFill>
        <p:spPr>
          <a:xfrm>
            <a:off x="5625437" y="3237324"/>
            <a:ext cx="289540" cy="289540"/>
          </a:xfrm>
          <a:prstGeom prst="rect">
            <a:avLst/>
          </a:prstGeom>
          <a:noFill/>
          <a:ln>
            <a:noFill/>
          </a:ln>
        </p:spPr>
      </p:pic>
      <p:sp>
        <p:nvSpPr>
          <p:cNvPr id="346" name="Google Shape;346;p29"/>
          <p:cNvSpPr/>
          <p:nvPr/>
        </p:nvSpPr>
        <p:spPr>
          <a:xfrm>
            <a:off x="3935960" y="2898652"/>
            <a:ext cx="1340532" cy="253917"/>
          </a:xfrm>
          <a:prstGeom prst="rect">
            <a:avLst/>
          </a:prstGeom>
          <a:noFill/>
          <a:ln>
            <a:noFill/>
          </a:ln>
        </p:spPr>
        <p:txBody>
          <a:bodyPr spcFirstLastPara="1" wrap="square" lIns="68569" tIns="34275" rIns="68569" bIns="34275" anchor="t" anchorCtr="0">
            <a:noAutofit/>
          </a:bodyPr>
          <a:lstStyle/>
          <a:p>
            <a:pPr algn="ctr"/>
            <a:r>
              <a:rPr lang="en-US" sz="1200" b="1">
                <a:solidFill>
                  <a:schemeClr val="dk1"/>
                </a:solidFill>
              </a:rPr>
              <a:t>Continuous Improvement</a:t>
            </a:r>
            <a:endParaRPr lang="en-US" sz="1200">
              <a:solidFill>
                <a:schemeClr val="dk1"/>
              </a:solidFill>
            </a:endParaRPr>
          </a:p>
        </p:txBody>
      </p:sp>
      <p:sp>
        <p:nvSpPr>
          <p:cNvPr id="347" name="Google Shape;347;p29"/>
          <p:cNvSpPr/>
          <p:nvPr/>
        </p:nvSpPr>
        <p:spPr>
          <a:xfrm>
            <a:off x="2844048" y="1197221"/>
            <a:ext cx="1468126" cy="422681"/>
          </a:xfrm>
          <a:prstGeom prst="rect">
            <a:avLst/>
          </a:prstGeom>
          <a:noFill/>
          <a:ln>
            <a:noFill/>
          </a:ln>
        </p:spPr>
        <p:txBody>
          <a:bodyPr spcFirstLastPara="1" wrap="square" lIns="68569" tIns="34275" rIns="68569" bIns="34275" anchor="t" anchorCtr="0">
            <a:noAutofit/>
          </a:bodyPr>
          <a:lstStyle/>
          <a:p>
            <a:pPr>
              <a:lnSpc>
                <a:spcPct val="107000"/>
              </a:lnSpc>
            </a:pPr>
            <a:r>
              <a:rPr lang="en-US" sz="1350" b="1">
                <a:solidFill>
                  <a:schemeClr val="dk1"/>
                </a:solidFill>
              </a:rPr>
              <a:t>Leadership Support</a:t>
            </a:r>
            <a:endParaRPr sz="1350">
              <a:solidFill>
                <a:schemeClr val="dk1"/>
              </a:solidFill>
            </a:endParaRPr>
          </a:p>
        </p:txBody>
      </p:sp>
      <p:sp>
        <p:nvSpPr>
          <p:cNvPr id="348" name="Google Shape;348;p29"/>
          <p:cNvSpPr txBox="1"/>
          <p:nvPr/>
        </p:nvSpPr>
        <p:spPr>
          <a:xfrm>
            <a:off x="6171931" y="2334640"/>
            <a:ext cx="1790969" cy="276969"/>
          </a:xfrm>
          <a:prstGeom prst="rect">
            <a:avLst/>
          </a:prstGeom>
          <a:noFill/>
          <a:ln>
            <a:noFill/>
          </a:ln>
        </p:spPr>
        <p:txBody>
          <a:bodyPr spcFirstLastPara="1" wrap="square" lIns="0" tIns="34275" rIns="0" bIns="34275" anchor="t" anchorCtr="0">
            <a:spAutoFit/>
          </a:bodyPr>
          <a:lstStyle/>
          <a:p>
            <a:r>
              <a:rPr lang="en-US" sz="1350" b="1">
                <a:solidFill>
                  <a:schemeClr val="dk1"/>
                </a:solidFill>
              </a:rPr>
              <a:t>Leading by Example</a:t>
            </a:r>
            <a:endParaRPr sz="1050" b="1">
              <a:solidFill>
                <a:srgbClr val="595959"/>
              </a:solidFill>
            </a:endParaRPr>
          </a:p>
        </p:txBody>
      </p:sp>
      <p:sp>
        <p:nvSpPr>
          <p:cNvPr id="349" name="Google Shape;349;p29"/>
          <p:cNvSpPr txBox="1"/>
          <p:nvPr/>
        </p:nvSpPr>
        <p:spPr>
          <a:xfrm>
            <a:off x="6257152" y="2832845"/>
            <a:ext cx="1790416" cy="276969"/>
          </a:xfrm>
          <a:prstGeom prst="rect">
            <a:avLst/>
          </a:prstGeom>
          <a:noFill/>
          <a:ln>
            <a:noFill/>
          </a:ln>
        </p:spPr>
        <p:txBody>
          <a:bodyPr spcFirstLastPara="1" wrap="square" lIns="0" tIns="34275" rIns="0" bIns="34275" anchor="t" anchorCtr="0">
            <a:spAutoFit/>
          </a:bodyPr>
          <a:lstStyle/>
          <a:p>
            <a:r>
              <a:rPr lang="en-US" sz="1350" b="1">
                <a:solidFill>
                  <a:schemeClr val="dk1"/>
                </a:solidFill>
              </a:rPr>
              <a:t>Regular Reminders</a:t>
            </a:r>
            <a:endParaRPr sz="1050" b="1">
              <a:solidFill>
                <a:srgbClr val="595959"/>
              </a:solidFill>
            </a:endParaRPr>
          </a:p>
        </p:txBody>
      </p:sp>
      <p:sp>
        <p:nvSpPr>
          <p:cNvPr id="351" name="Google Shape;351;p29"/>
          <p:cNvSpPr txBox="1"/>
          <p:nvPr/>
        </p:nvSpPr>
        <p:spPr>
          <a:xfrm>
            <a:off x="1471605" y="2494274"/>
            <a:ext cx="1468040" cy="484718"/>
          </a:xfrm>
          <a:prstGeom prst="rect">
            <a:avLst/>
          </a:prstGeom>
          <a:noFill/>
          <a:ln>
            <a:noFill/>
          </a:ln>
        </p:spPr>
        <p:txBody>
          <a:bodyPr spcFirstLastPara="1" wrap="square" lIns="0" tIns="34275" rIns="0" bIns="34275" anchor="t" anchorCtr="0">
            <a:spAutoFit/>
          </a:bodyPr>
          <a:lstStyle/>
          <a:p>
            <a:r>
              <a:rPr lang="en-US" sz="1350" b="1">
                <a:solidFill>
                  <a:schemeClr val="dk1"/>
                </a:solidFill>
              </a:rPr>
              <a:t>Clear Policies and Guidelines</a:t>
            </a:r>
            <a:endParaRPr sz="1050" b="1">
              <a:solidFill>
                <a:srgbClr val="595959"/>
              </a:solidFill>
            </a:endParaRPr>
          </a:p>
        </p:txBody>
      </p:sp>
      <p:sp>
        <p:nvSpPr>
          <p:cNvPr id="352" name="Google Shape;352;p29"/>
          <p:cNvSpPr txBox="1"/>
          <p:nvPr/>
        </p:nvSpPr>
        <p:spPr>
          <a:xfrm>
            <a:off x="5967350" y="1710844"/>
            <a:ext cx="2209548" cy="484718"/>
          </a:xfrm>
          <a:prstGeom prst="rect">
            <a:avLst/>
          </a:prstGeom>
          <a:noFill/>
          <a:ln>
            <a:noFill/>
          </a:ln>
        </p:spPr>
        <p:txBody>
          <a:bodyPr spcFirstLastPara="1" wrap="square" lIns="0" tIns="34275" rIns="0" bIns="34275" anchor="t" anchorCtr="0">
            <a:spAutoFit/>
          </a:bodyPr>
          <a:lstStyle/>
          <a:p>
            <a:r>
              <a:rPr lang="en-US" sz="1350" b="1">
                <a:solidFill>
                  <a:schemeClr val="dk1"/>
                </a:solidFill>
              </a:rPr>
              <a:t>Rewarding Secure Behaviors</a:t>
            </a:r>
            <a:endParaRPr sz="1050" b="1">
              <a:solidFill>
                <a:srgbClr val="595959"/>
              </a:solidFill>
            </a:endParaRPr>
          </a:p>
        </p:txBody>
      </p:sp>
      <p:sp>
        <p:nvSpPr>
          <p:cNvPr id="353" name="Google Shape;353;p29"/>
          <p:cNvSpPr txBox="1"/>
          <p:nvPr/>
        </p:nvSpPr>
        <p:spPr>
          <a:xfrm>
            <a:off x="1879064" y="1869668"/>
            <a:ext cx="1468040" cy="484718"/>
          </a:xfrm>
          <a:prstGeom prst="rect">
            <a:avLst/>
          </a:prstGeom>
          <a:noFill/>
          <a:ln>
            <a:noFill/>
          </a:ln>
        </p:spPr>
        <p:txBody>
          <a:bodyPr spcFirstLastPara="1" wrap="square" lIns="0" tIns="34275" rIns="0" bIns="34275" anchor="t" anchorCtr="0">
            <a:spAutoFit/>
          </a:bodyPr>
          <a:lstStyle/>
          <a:p>
            <a:r>
              <a:rPr lang="en-US" sz="1350" b="1">
                <a:solidFill>
                  <a:schemeClr val="dk1"/>
                </a:solidFill>
              </a:rPr>
              <a:t>Education and Training</a:t>
            </a:r>
            <a:endParaRPr sz="1050" b="1">
              <a:solidFill>
                <a:srgbClr val="595959"/>
              </a:solidFill>
            </a:endParaRPr>
          </a:p>
        </p:txBody>
      </p:sp>
      <p:sp>
        <p:nvSpPr>
          <p:cNvPr id="354" name="Google Shape;354;p29"/>
          <p:cNvSpPr/>
          <p:nvPr/>
        </p:nvSpPr>
        <p:spPr>
          <a:xfrm>
            <a:off x="5798084" y="4386010"/>
            <a:ext cx="1898597"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Phishing Simulations</a:t>
            </a:r>
            <a:endParaRPr sz="1350">
              <a:solidFill>
                <a:schemeClr val="dk1"/>
              </a:solidFill>
            </a:endParaRPr>
          </a:p>
        </p:txBody>
      </p:sp>
      <p:sp>
        <p:nvSpPr>
          <p:cNvPr id="355" name="Google Shape;355;p29"/>
          <p:cNvSpPr/>
          <p:nvPr/>
        </p:nvSpPr>
        <p:spPr>
          <a:xfrm>
            <a:off x="1323437" y="3912630"/>
            <a:ext cx="1783181"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Reporting Channels</a:t>
            </a:r>
            <a:endParaRPr sz="1350">
              <a:solidFill>
                <a:schemeClr val="dk1"/>
              </a:solidFill>
            </a:endParaRPr>
          </a:p>
        </p:txBody>
      </p:sp>
      <p:sp>
        <p:nvSpPr>
          <p:cNvPr id="356" name="Google Shape;356;p29"/>
          <p:cNvSpPr/>
          <p:nvPr/>
        </p:nvSpPr>
        <p:spPr>
          <a:xfrm>
            <a:off x="6220884" y="3330869"/>
            <a:ext cx="2283317"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Engaging Communication</a:t>
            </a:r>
            <a:endParaRPr sz="1350">
              <a:solidFill>
                <a:schemeClr val="dk1"/>
              </a:solidFill>
            </a:endParaRPr>
          </a:p>
        </p:txBody>
      </p:sp>
      <p:sp>
        <p:nvSpPr>
          <p:cNvPr id="357" name="Google Shape;357;p29"/>
          <p:cNvSpPr/>
          <p:nvPr/>
        </p:nvSpPr>
        <p:spPr>
          <a:xfrm>
            <a:off x="4534278" y="1180012"/>
            <a:ext cx="1871213" cy="461248"/>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Involvement of IT and Security Teams</a:t>
            </a:r>
            <a:endParaRPr sz="1350">
              <a:solidFill>
                <a:schemeClr val="dk1"/>
              </a:solidFill>
            </a:endParaRPr>
          </a:p>
        </p:txBody>
      </p:sp>
      <p:sp>
        <p:nvSpPr>
          <p:cNvPr id="358" name="Google Shape;358;p29"/>
          <p:cNvSpPr/>
          <p:nvPr/>
        </p:nvSpPr>
        <p:spPr>
          <a:xfrm>
            <a:off x="6171828" y="3913865"/>
            <a:ext cx="1186863"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Gamification</a:t>
            </a:r>
            <a:endParaRPr sz="1350">
              <a:solidFill>
                <a:schemeClr val="dk1"/>
              </a:solidFill>
            </a:endParaRPr>
          </a:p>
        </p:txBody>
      </p:sp>
      <p:sp>
        <p:nvSpPr>
          <p:cNvPr id="359" name="Google Shape;359;p29"/>
          <p:cNvSpPr/>
          <p:nvPr/>
        </p:nvSpPr>
        <p:spPr>
          <a:xfrm>
            <a:off x="1143522" y="4388288"/>
            <a:ext cx="2264081"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Measurement and Metrics</a:t>
            </a:r>
            <a:endParaRPr sz="1350">
              <a:solidFill>
                <a:schemeClr val="dk1"/>
              </a:solidFill>
            </a:endParaRPr>
          </a:p>
        </p:txBody>
      </p:sp>
      <p:sp>
        <p:nvSpPr>
          <p:cNvPr id="360" name="Google Shape;360;p29"/>
          <p:cNvSpPr/>
          <p:nvPr/>
        </p:nvSpPr>
        <p:spPr>
          <a:xfrm>
            <a:off x="1375172" y="3236175"/>
            <a:ext cx="1565047" cy="287583"/>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Integration into Onboarding</a:t>
            </a:r>
            <a:endParaRPr sz="135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7" name="Google Shape;367;p30"/>
          <p:cNvSpPr txBox="1">
            <a:spLocks noGrp="1"/>
          </p:cNvSpPr>
          <p:nvPr>
            <p:ph type="title" idx="4294967295"/>
          </p:nvPr>
        </p:nvSpPr>
        <p:spPr>
          <a:xfrm>
            <a:off x="262597" y="198333"/>
            <a:ext cx="7478713" cy="1125537"/>
          </a:xfrm>
          <a:prstGeom prst="rect">
            <a:avLst/>
          </a:prstGeom>
          <a:noFill/>
          <a:ln>
            <a:noFill/>
          </a:ln>
        </p:spPr>
        <p:txBody>
          <a:bodyPr spcFirstLastPara="1" wrap="square" lIns="68569" tIns="34275" rIns="68569" bIns="34275" anchor="ctr" anchorCtr="0">
            <a:normAutofit/>
          </a:bodyPr>
          <a:lstStyle/>
          <a:p>
            <a:pPr>
              <a:buSzPct val="100000"/>
            </a:pPr>
            <a:r>
              <a:rPr lang="en-US" dirty="0"/>
              <a:t>Training employees to recognize and respond to cyber threats</a:t>
            </a:r>
            <a:endParaRPr dirty="0"/>
          </a:p>
        </p:txBody>
      </p:sp>
      <p:sp>
        <p:nvSpPr>
          <p:cNvPr id="368" name="Google Shape;368;p30"/>
          <p:cNvSpPr/>
          <p:nvPr/>
        </p:nvSpPr>
        <p:spPr>
          <a:xfrm>
            <a:off x="3510203" y="2214604"/>
            <a:ext cx="1803082" cy="1803083"/>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69" name="Google Shape;369;p30"/>
          <p:cNvSpPr/>
          <p:nvPr/>
        </p:nvSpPr>
        <p:spPr>
          <a:xfrm>
            <a:off x="4771538" y="1809761"/>
            <a:ext cx="710803" cy="667227"/>
          </a:xfrm>
          <a:custGeom>
            <a:avLst/>
            <a:gdLst/>
            <a:ahLst/>
            <a:cxnLst/>
            <a:rect l="l" t="t" r="r" b="b"/>
            <a:pathLst>
              <a:path w="21600" h="21600" extrusionOk="0">
                <a:moveTo>
                  <a:pt x="0" y="11448"/>
                </a:moveTo>
                <a:cubicBezTo>
                  <a:pt x="2106" y="12303"/>
                  <a:pt x="4125" y="13390"/>
                  <a:pt x="5970" y="14708"/>
                </a:cubicBezTo>
                <a:cubicBezTo>
                  <a:pt x="6773" y="15287"/>
                  <a:pt x="7576" y="15888"/>
                  <a:pt x="8314" y="16535"/>
                </a:cubicBezTo>
                <a:cubicBezTo>
                  <a:pt x="10073" y="18039"/>
                  <a:pt x="11658" y="19727"/>
                  <a:pt x="13069" y="21600"/>
                </a:cubicBezTo>
                <a:lnTo>
                  <a:pt x="17844" y="16512"/>
                </a:lnTo>
                <a:lnTo>
                  <a:pt x="21600" y="12511"/>
                </a:lnTo>
                <a:cubicBezTo>
                  <a:pt x="20146" y="10684"/>
                  <a:pt x="18561" y="8996"/>
                  <a:pt x="16846" y="7447"/>
                </a:cubicBezTo>
                <a:lnTo>
                  <a:pt x="13090" y="11448"/>
                </a:lnTo>
                <a:cubicBezTo>
                  <a:pt x="11809" y="10314"/>
                  <a:pt x="10442" y="9251"/>
                  <a:pt x="9031" y="8302"/>
                </a:cubicBezTo>
                <a:lnTo>
                  <a:pt x="11440" y="3261"/>
                </a:lnTo>
                <a:cubicBezTo>
                  <a:pt x="9530" y="2012"/>
                  <a:pt x="7533" y="925"/>
                  <a:pt x="5449" y="0"/>
                </a:cubicBezTo>
                <a:lnTo>
                  <a:pt x="3039" y="5042"/>
                </a:lnTo>
                <a:lnTo>
                  <a:pt x="0" y="11448"/>
                </a:lnTo>
                <a:close/>
              </a:path>
            </a:pathLst>
          </a:custGeom>
          <a:solidFill>
            <a:schemeClr val="accent1"/>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0" name="Google Shape;370;p30"/>
          <p:cNvSpPr/>
          <p:nvPr/>
        </p:nvSpPr>
        <p:spPr>
          <a:xfrm>
            <a:off x="3331693" y="3756812"/>
            <a:ext cx="710804" cy="667227"/>
          </a:xfrm>
          <a:custGeom>
            <a:avLst/>
            <a:gdLst/>
            <a:ahLst/>
            <a:cxnLst/>
            <a:rect l="l" t="t" r="r" b="b"/>
            <a:pathLst>
              <a:path w="21600" h="21600" extrusionOk="0">
                <a:moveTo>
                  <a:pt x="21600" y="10152"/>
                </a:moveTo>
                <a:cubicBezTo>
                  <a:pt x="19494" y="9297"/>
                  <a:pt x="17475" y="8210"/>
                  <a:pt x="15630" y="6892"/>
                </a:cubicBezTo>
                <a:cubicBezTo>
                  <a:pt x="14827" y="6313"/>
                  <a:pt x="14024" y="5712"/>
                  <a:pt x="13286" y="5065"/>
                </a:cubicBezTo>
                <a:cubicBezTo>
                  <a:pt x="11527" y="3561"/>
                  <a:pt x="9943" y="1873"/>
                  <a:pt x="8531" y="0"/>
                </a:cubicBezTo>
                <a:lnTo>
                  <a:pt x="3756" y="5088"/>
                </a:lnTo>
                <a:lnTo>
                  <a:pt x="0" y="9089"/>
                </a:lnTo>
                <a:cubicBezTo>
                  <a:pt x="1454" y="10916"/>
                  <a:pt x="3039" y="12604"/>
                  <a:pt x="4754" y="14153"/>
                </a:cubicBezTo>
                <a:lnTo>
                  <a:pt x="8510" y="10152"/>
                </a:lnTo>
                <a:cubicBezTo>
                  <a:pt x="9791" y="11286"/>
                  <a:pt x="11158" y="12349"/>
                  <a:pt x="12569" y="13298"/>
                </a:cubicBezTo>
                <a:lnTo>
                  <a:pt x="10160" y="18339"/>
                </a:lnTo>
                <a:cubicBezTo>
                  <a:pt x="12070" y="19588"/>
                  <a:pt x="14067" y="20675"/>
                  <a:pt x="16151" y="21600"/>
                </a:cubicBezTo>
                <a:lnTo>
                  <a:pt x="18561" y="16558"/>
                </a:lnTo>
                <a:lnTo>
                  <a:pt x="21600" y="10152"/>
                </a:lnTo>
                <a:close/>
              </a:path>
            </a:pathLst>
          </a:custGeom>
          <a:solidFill>
            <a:schemeClr val="accent1"/>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1" name="Google Shape;371;p30"/>
          <p:cNvSpPr/>
          <p:nvPr/>
        </p:nvSpPr>
        <p:spPr>
          <a:xfrm>
            <a:off x="4074795" y="1706099"/>
            <a:ext cx="657229" cy="426483"/>
          </a:xfrm>
          <a:custGeom>
            <a:avLst/>
            <a:gdLst/>
            <a:ahLst/>
            <a:cxnLst/>
            <a:rect l="l" t="t" r="r" b="b"/>
            <a:pathLst>
              <a:path w="21600" h="21600" extrusionOk="0">
                <a:moveTo>
                  <a:pt x="2043" y="21600"/>
                </a:moveTo>
                <a:cubicBezTo>
                  <a:pt x="4344" y="20623"/>
                  <a:pt x="6738" y="20044"/>
                  <a:pt x="9227" y="19863"/>
                </a:cubicBezTo>
                <a:cubicBezTo>
                  <a:pt x="9744" y="19827"/>
                  <a:pt x="10284" y="19791"/>
                  <a:pt x="10800" y="19791"/>
                </a:cubicBezTo>
                <a:cubicBezTo>
                  <a:pt x="11317" y="19791"/>
                  <a:pt x="11857" y="19827"/>
                  <a:pt x="12373" y="19863"/>
                </a:cubicBezTo>
                <a:cubicBezTo>
                  <a:pt x="14838" y="20044"/>
                  <a:pt x="17257" y="20623"/>
                  <a:pt x="19557" y="21600"/>
                </a:cubicBezTo>
                <a:lnTo>
                  <a:pt x="20708" y="10492"/>
                </a:lnTo>
                <a:lnTo>
                  <a:pt x="21600" y="1737"/>
                </a:lnTo>
                <a:cubicBezTo>
                  <a:pt x="19276" y="868"/>
                  <a:pt x="16881" y="289"/>
                  <a:pt x="14416" y="0"/>
                </a:cubicBezTo>
                <a:lnTo>
                  <a:pt x="13523" y="8720"/>
                </a:lnTo>
                <a:cubicBezTo>
                  <a:pt x="12631" y="8611"/>
                  <a:pt x="11716" y="8575"/>
                  <a:pt x="10800" y="8575"/>
                </a:cubicBezTo>
                <a:cubicBezTo>
                  <a:pt x="9884" y="8575"/>
                  <a:pt x="8992" y="8611"/>
                  <a:pt x="8077" y="8720"/>
                </a:cubicBezTo>
                <a:lnTo>
                  <a:pt x="7184" y="0"/>
                </a:lnTo>
                <a:cubicBezTo>
                  <a:pt x="4743" y="289"/>
                  <a:pt x="2348" y="868"/>
                  <a:pt x="0" y="1737"/>
                </a:cubicBezTo>
                <a:lnTo>
                  <a:pt x="892" y="10492"/>
                </a:lnTo>
                <a:lnTo>
                  <a:pt x="2043" y="21600"/>
                </a:lnTo>
                <a:close/>
              </a:path>
            </a:pathLst>
          </a:custGeom>
          <a:solidFill>
            <a:schemeClr val="accent4"/>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2" name="Google Shape;372;p30"/>
          <p:cNvSpPr/>
          <p:nvPr/>
        </p:nvSpPr>
        <p:spPr>
          <a:xfrm>
            <a:off x="3328044" y="1809761"/>
            <a:ext cx="711519" cy="667227"/>
          </a:xfrm>
          <a:custGeom>
            <a:avLst/>
            <a:gdLst/>
            <a:ahLst/>
            <a:cxnLst/>
            <a:rect l="l" t="t" r="r" b="b"/>
            <a:pathLst>
              <a:path w="21600" h="21600" extrusionOk="0">
                <a:moveTo>
                  <a:pt x="8545" y="21600"/>
                </a:moveTo>
                <a:cubicBezTo>
                  <a:pt x="9954" y="19727"/>
                  <a:pt x="11537" y="18039"/>
                  <a:pt x="13294" y="16535"/>
                </a:cubicBezTo>
                <a:cubicBezTo>
                  <a:pt x="14053" y="15888"/>
                  <a:pt x="14834" y="15287"/>
                  <a:pt x="15636" y="14708"/>
                </a:cubicBezTo>
                <a:cubicBezTo>
                  <a:pt x="17501" y="13390"/>
                  <a:pt x="19496" y="12303"/>
                  <a:pt x="21600" y="11448"/>
                </a:cubicBezTo>
                <a:lnTo>
                  <a:pt x="18542" y="5042"/>
                </a:lnTo>
                <a:lnTo>
                  <a:pt x="16135" y="0"/>
                </a:lnTo>
                <a:cubicBezTo>
                  <a:pt x="14053" y="925"/>
                  <a:pt x="12058" y="2012"/>
                  <a:pt x="10149" y="3261"/>
                </a:cubicBezTo>
                <a:lnTo>
                  <a:pt x="12557" y="8302"/>
                </a:lnTo>
                <a:cubicBezTo>
                  <a:pt x="11147" y="9251"/>
                  <a:pt x="9781" y="10314"/>
                  <a:pt x="8501" y="11448"/>
                </a:cubicBezTo>
                <a:lnTo>
                  <a:pt x="4749" y="7447"/>
                </a:lnTo>
                <a:cubicBezTo>
                  <a:pt x="3036" y="8996"/>
                  <a:pt x="1453" y="10684"/>
                  <a:pt x="0" y="12511"/>
                </a:cubicBezTo>
                <a:lnTo>
                  <a:pt x="3752" y="16512"/>
                </a:lnTo>
                <a:lnTo>
                  <a:pt x="8545" y="21600"/>
                </a:lnTo>
                <a:close/>
              </a:path>
            </a:pathLst>
          </a:custGeom>
          <a:solidFill>
            <a:schemeClr val="accent3"/>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3" name="Google Shape;373;p30"/>
          <p:cNvSpPr/>
          <p:nvPr/>
        </p:nvSpPr>
        <p:spPr>
          <a:xfrm>
            <a:off x="5253664" y="2377765"/>
            <a:ext cx="556502" cy="687230"/>
          </a:xfrm>
          <a:custGeom>
            <a:avLst/>
            <a:gdLst/>
            <a:ahLst/>
            <a:cxnLst/>
            <a:rect l="l" t="t" r="r" b="b"/>
            <a:pathLst>
              <a:path w="21600" h="21600" extrusionOk="0">
                <a:moveTo>
                  <a:pt x="0" y="5681"/>
                </a:moveTo>
                <a:cubicBezTo>
                  <a:pt x="1580" y="7612"/>
                  <a:pt x="2884" y="9677"/>
                  <a:pt x="3910" y="11855"/>
                </a:cubicBezTo>
                <a:cubicBezTo>
                  <a:pt x="4353" y="12798"/>
                  <a:pt x="4741" y="13741"/>
                  <a:pt x="5074" y="14729"/>
                </a:cubicBezTo>
                <a:cubicBezTo>
                  <a:pt x="5823" y="16930"/>
                  <a:pt x="6266" y="19220"/>
                  <a:pt x="6405" y="21600"/>
                </a:cubicBezTo>
                <a:lnTo>
                  <a:pt x="14918" y="20500"/>
                </a:lnTo>
                <a:lnTo>
                  <a:pt x="21600" y="19647"/>
                </a:lnTo>
                <a:cubicBezTo>
                  <a:pt x="21378" y="17311"/>
                  <a:pt x="20935" y="15021"/>
                  <a:pt x="20269" y="12776"/>
                </a:cubicBezTo>
                <a:lnTo>
                  <a:pt x="13559" y="13629"/>
                </a:lnTo>
                <a:cubicBezTo>
                  <a:pt x="13032" y="11945"/>
                  <a:pt x="12367" y="10284"/>
                  <a:pt x="11563" y="8689"/>
                </a:cubicBezTo>
                <a:lnTo>
                  <a:pt x="17607" y="6197"/>
                </a:lnTo>
                <a:cubicBezTo>
                  <a:pt x="16498" y="4042"/>
                  <a:pt x="15195" y="1976"/>
                  <a:pt x="13697" y="0"/>
                </a:cubicBezTo>
                <a:lnTo>
                  <a:pt x="7653" y="2492"/>
                </a:lnTo>
                <a:lnTo>
                  <a:pt x="0" y="5681"/>
                </a:lnTo>
                <a:close/>
              </a:path>
            </a:pathLst>
          </a:custGeom>
          <a:solidFill>
            <a:schemeClr val="accent5"/>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4" name="Google Shape;374;p30"/>
          <p:cNvSpPr/>
          <p:nvPr/>
        </p:nvSpPr>
        <p:spPr>
          <a:xfrm>
            <a:off x="4074795" y="4103362"/>
            <a:ext cx="657229" cy="426482"/>
          </a:xfrm>
          <a:custGeom>
            <a:avLst/>
            <a:gdLst/>
            <a:ahLst/>
            <a:cxnLst/>
            <a:rect l="l" t="t" r="r" b="b"/>
            <a:pathLst>
              <a:path w="21600" h="21600" extrusionOk="0">
                <a:moveTo>
                  <a:pt x="19557" y="0"/>
                </a:moveTo>
                <a:cubicBezTo>
                  <a:pt x="17256" y="977"/>
                  <a:pt x="14862" y="1556"/>
                  <a:pt x="12373" y="1737"/>
                </a:cubicBezTo>
                <a:cubicBezTo>
                  <a:pt x="11856" y="1773"/>
                  <a:pt x="11316" y="1809"/>
                  <a:pt x="10800" y="1809"/>
                </a:cubicBezTo>
                <a:cubicBezTo>
                  <a:pt x="10283" y="1809"/>
                  <a:pt x="9743" y="1773"/>
                  <a:pt x="9227" y="1737"/>
                </a:cubicBezTo>
                <a:cubicBezTo>
                  <a:pt x="6762" y="1556"/>
                  <a:pt x="4343" y="977"/>
                  <a:pt x="2043" y="0"/>
                </a:cubicBezTo>
                <a:lnTo>
                  <a:pt x="892" y="11108"/>
                </a:lnTo>
                <a:lnTo>
                  <a:pt x="0" y="19863"/>
                </a:lnTo>
                <a:cubicBezTo>
                  <a:pt x="2324" y="20732"/>
                  <a:pt x="4719" y="21311"/>
                  <a:pt x="7184" y="21600"/>
                </a:cubicBezTo>
                <a:lnTo>
                  <a:pt x="8077" y="12880"/>
                </a:lnTo>
                <a:cubicBezTo>
                  <a:pt x="8969" y="12989"/>
                  <a:pt x="9884" y="13025"/>
                  <a:pt x="10800" y="13025"/>
                </a:cubicBezTo>
                <a:cubicBezTo>
                  <a:pt x="11716" y="13025"/>
                  <a:pt x="12608" y="12989"/>
                  <a:pt x="13523" y="12880"/>
                </a:cubicBezTo>
                <a:lnTo>
                  <a:pt x="14416" y="21600"/>
                </a:lnTo>
                <a:cubicBezTo>
                  <a:pt x="16857" y="21311"/>
                  <a:pt x="19252" y="20732"/>
                  <a:pt x="21600" y="19863"/>
                </a:cubicBezTo>
                <a:lnTo>
                  <a:pt x="20708" y="11108"/>
                </a:lnTo>
                <a:lnTo>
                  <a:pt x="19557" y="0"/>
                </a:lnTo>
                <a:close/>
              </a:path>
            </a:pathLst>
          </a:custGeom>
          <a:solidFill>
            <a:schemeClr val="accent2"/>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5" name="Google Shape;375;p30"/>
          <p:cNvSpPr/>
          <p:nvPr/>
        </p:nvSpPr>
        <p:spPr>
          <a:xfrm>
            <a:off x="2995937" y="3170873"/>
            <a:ext cx="556499" cy="687230"/>
          </a:xfrm>
          <a:custGeom>
            <a:avLst/>
            <a:gdLst/>
            <a:ahLst/>
            <a:cxnLst/>
            <a:rect l="l" t="t" r="r" b="b"/>
            <a:pathLst>
              <a:path w="21600" h="21600" extrusionOk="0">
                <a:moveTo>
                  <a:pt x="21600" y="15919"/>
                </a:moveTo>
                <a:cubicBezTo>
                  <a:pt x="20020" y="13988"/>
                  <a:pt x="18716" y="11923"/>
                  <a:pt x="17690" y="9745"/>
                </a:cubicBezTo>
                <a:cubicBezTo>
                  <a:pt x="17247" y="8802"/>
                  <a:pt x="16859" y="7859"/>
                  <a:pt x="16526" y="6871"/>
                </a:cubicBezTo>
                <a:cubicBezTo>
                  <a:pt x="15777" y="4670"/>
                  <a:pt x="15333" y="2380"/>
                  <a:pt x="15195" y="0"/>
                </a:cubicBezTo>
                <a:lnTo>
                  <a:pt x="6682" y="1100"/>
                </a:lnTo>
                <a:lnTo>
                  <a:pt x="0" y="1953"/>
                </a:lnTo>
                <a:cubicBezTo>
                  <a:pt x="222" y="4289"/>
                  <a:pt x="665" y="6579"/>
                  <a:pt x="1331" y="8824"/>
                </a:cubicBezTo>
                <a:lnTo>
                  <a:pt x="8041" y="7971"/>
                </a:lnTo>
                <a:cubicBezTo>
                  <a:pt x="8568" y="9655"/>
                  <a:pt x="9233" y="11316"/>
                  <a:pt x="10037" y="12911"/>
                </a:cubicBezTo>
                <a:lnTo>
                  <a:pt x="3993" y="15403"/>
                </a:lnTo>
                <a:cubicBezTo>
                  <a:pt x="5102" y="17558"/>
                  <a:pt x="6405" y="19624"/>
                  <a:pt x="7902" y="21600"/>
                </a:cubicBezTo>
                <a:lnTo>
                  <a:pt x="13947" y="19108"/>
                </a:lnTo>
                <a:lnTo>
                  <a:pt x="21600" y="15919"/>
                </a:lnTo>
                <a:close/>
              </a:path>
            </a:pathLst>
          </a:custGeom>
          <a:solidFill>
            <a:schemeClr val="accent4"/>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6" name="Google Shape;376;p30"/>
          <p:cNvSpPr/>
          <p:nvPr/>
        </p:nvSpPr>
        <p:spPr>
          <a:xfrm>
            <a:off x="5253665" y="3170872"/>
            <a:ext cx="557215" cy="686516"/>
          </a:xfrm>
          <a:custGeom>
            <a:avLst/>
            <a:gdLst/>
            <a:ahLst/>
            <a:cxnLst/>
            <a:rect l="l" t="t" r="r" b="b"/>
            <a:pathLst>
              <a:path w="21600" h="21600" extrusionOk="0">
                <a:moveTo>
                  <a:pt x="14898" y="1101"/>
                </a:moveTo>
                <a:lnTo>
                  <a:pt x="6397" y="0"/>
                </a:lnTo>
                <a:cubicBezTo>
                  <a:pt x="6258" y="2360"/>
                  <a:pt x="5815" y="4675"/>
                  <a:pt x="5068" y="6878"/>
                </a:cubicBezTo>
                <a:cubicBezTo>
                  <a:pt x="4735" y="7844"/>
                  <a:pt x="4348" y="8811"/>
                  <a:pt x="3905" y="9755"/>
                </a:cubicBezTo>
                <a:cubicBezTo>
                  <a:pt x="2880" y="11935"/>
                  <a:pt x="1579" y="14025"/>
                  <a:pt x="0" y="15936"/>
                </a:cubicBezTo>
                <a:lnTo>
                  <a:pt x="7671" y="19105"/>
                </a:lnTo>
                <a:lnTo>
                  <a:pt x="13708" y="21600"/>
                </a:lnTo>
                <a:cubicBezTo>
                  <a:pt x="15203" y="19622"/>
                  <a:pt x="16505" y="17554"/>
                  <a:pt x="17612" y="15396"/>
                </a:cubicBezTo>
                <a:lnTo>
                  <a:pt x="11575" y="12902"/>
                </a:lnTo>
                <a:cubicBezTo>
                  <a:pt x="12378" y="11306"/>
                  <a:pt x="13043" y="9642"/>
                  <a:pt x="13569" y="7957"/>
                </a:cubicBezTo>
                <a:lnTo>
                  <a:pt x="20271" y="8811"/>
                </a:lnTo>
                <a:cubicBezTo>
                  <a:pt x="20935" y="6586"/>
                  <a:pt x="21379" y="4293"/>
                  <a:pt x="21600" y="1933"/>
                </a:cubicBezTo>
                <a:lnTo>
                  <a:pt x="14898" y="1101"/>
                </a:lnTo>
                <a:close/>
              </a:path>
            </a:pathLst>
          </a:custGeom>
          <a:solidFill>
            <a:schemeClr val="accent3"/>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7" name="Google Shape;377;p30"/>
          <p:cNvSpPr/>
          <p:nvPr/>
        </p:nvSpPr>
        <p:spPr>
          <a:xfrm>
            <a:off x="4767891" y="3756812"/>
            <a:ext cx="711517" cy="667227"/>
          </a:xfrm>
          <a:custGeom>
            <a:avLst/>
            <a:gdLst/>
            <a:ahLst/>
            <a:cxnLst/>
            <a:rect l="l" t="t" r="r" b="b"/>
            <a:pathLst>
              <a:path w="21600" h="21600" extrusionOk="0">
                <a:moveTo>
                  <a:pt x="13055" y="0"/>
                </a:moveTo>
                <a:cubicBezTo>
                  <a:pt x="11646" y="1873"/>
                  <a:pt x="10063" y="3561"/>
                  <a:pt x="8306" y="5065"/>
                </a:cubicBezTo>
                <a:cubicBezTo>
                  <a:pt x="7547" y="5712"/>
                  <a:pt x="6766" y="6313"/>
                  <a:pt x="5964" y="6892"/>
                </a:cubicBezTo>
                <a:cubicBezTo>
                  <a:pt x="4099" y="8210"/>
                  <a:pt x="2104" y="9297"/>
                  <a:pt x="0" y="10152"/>
                </a:cubicBezTo>
                <a:lnTo>
                  <a:pt x="3058" y="16558"/>
                </a:lnTo>
                <a:lnTo>
                  <a:pt x="5465" y="21600"/>
                </a:lnTo>
                <a:cubicBezTo>
                  <a:pt x="7547" y="20675"/>
                  <a:pt x="9542" y="19588"/>
                  <a:pt x="11451" y="18339"/>
                </a:cubicBezTo>
                <a:lnTo>
                  <a:pt x="9043" y="13298"/>
                </a:lnTo>
                <a:cubicBezTo>
                  <a:pt x="10453" y="12349"/>
                  <a:pt x="11819" y="11286"/>
                  <a:pt x="13099" y="10152"/>
                </a:cubicBezTo>
                <a:lnTo>
                  <a:pt x="16851" y="14153"/>
                </a:lnTo>
                <a:cubicBezTo>
                  <a:pt x="18564" y="12604"/>
                  <a:pt x="20147" y="10916"/>
                  <a:pt x="21600" y="9089"/>
                </a:cubicBezTo>
                <a:lnTo>
                  <a:pt x="17848" y="5088"/>
                </a:lnTo>
                <a:lnTo>
                  <a:pt x="13055" y="0"/>
                </a:lnTo>
                <a:close/>
              </a:path>
            </a:pathLst>
          </a:custGeom>
          <a:solidFill>
            <a:schemeClr val="accent6"/>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8" name="Google Shape;378;p30"/>
          <p:cNvSpPr/>
          <p:nvPr/>
        </p:nvSpPr>
        <p:spPr>
          <a:xfrm>
            <a:off x="2995936" y="2377764"/>
            <a:ext cx="557213" cy="686516"/>
          </a:xfrm>
          <a:custGeom>
            <a:avLst/>
            <a:gdLst/>
            <a:ahLst/>
            <a:cxnLst/>
            <a:rect l="l" t="t" r="r" b="b"/>
            <a:pathLst>
              <a:path w="21600" h="21600" extrusionOk="0">
                <a:moveTo>
                  <a:pt x="15203" y="21600"/>
                </a:moveTo>
                <a:cubicBezTo>
                  <a:pt x="15342" y="19240"/>
                  <a:pt x="15785" y="16925"/>
                  <a:pt x="16532" y="14722"/>
                </a:cubicBezTo>
                <a:cubicBezTo>
                  <a:pt x="16865" y="13756"/>
                  <a:pt x="17252" y="12789"/>
                  <a:pt x="17695" y="11845"/>
                </a:cubicBezTo>
                <a:cubicBezTo>
                  <a:pt x="18720" y="9665"/>
                  <a:pt x="20021" y="7575"/>
                  <a:pt x="21600" y="5664"/>
                </a:cubicBezTo>
                <a:lnTo>
                  <a:pt x="13929" y="2495"/>
                </a:lnTo>
                <a:lnTo>
                  <a:pt x="7892" y="0"/>
                </a:lnTo>
                <a:cubicBezTo>
                  <a:pt x="6397" y="1978"/>
                  <a:pt x="5095" y="4046"/>
                  <a:pt x="3988" y="6204"/>
                </a:cubicBezTo>
                <a:lnTo>
                  <a:pt x="10025" y="8698"/>
                </a:lnTo>
                <a:cubicBezTo>
                  <a:pt x="9222" y="10294"/>
                  <a:pt x="8557" y="11958"/>
                  <a:pt x="8031" y="13643"/>
                </a:cubicBezTo>
                <a:lnTo>
                  <a:pt x="1329" y="12789"/>
                </a:lnTo>
                <a:cubicBezTo>
                  <a:pt x="665" y="15014"/>
                  <a:pt x="222" y="17307"/>
                  <a:pt x="0" y="19667"/>
                </a:cubicBezTo>
                <a:lnTo>
                  <a:pt x="6674" y="20521"/>
                </a:lnTo>
                <a:lnTo>
                  <a:pt x="15203" y="21600"/>
                </a:lnTo>
                <a:close/>
              </a:path>
            </a:pathLst>
          </a:custGeom>
          <a:solidFill>
            <a:schemeClr val="accent2"/>
          </a:solidFill>
          <a:ln>
            <a:noFill/>
          </a:ln>
        </p:spPr>
        <p:txBody>
          <a:bodyPr spcFirstLastPara="1" wrap="square" lIns="21431" tIns="21431" rIns="21431" bIns="21431" anchor="ctr" anchorCtr="0">
            <a:noAutofit/>
          </a:bodyPr>
          <a:lstStyle/>
          <a:p>
            <a:endParaRPr sz="1688">
              <a:solidFill>
                <a:schemeClr val="dk1"/>
              </a:solidFill>
              <a:latin typeface="Calibri"/>
              <a:ea typeface="Calibri"/>
              <a:cs typeface="Calibri"/>
              <a:sym typeface="Calibri"/>
            </a:endParaRPr>
          </a:p>
        </p:txBody>
      </p:sp>
      <p:sp>
        <p:nvSpPr>
          <p:cNvPr id="379" name="Google Shape;379;p30"/>
          <p:cNvSpPr txBox="1"/>
          <p:nvPr/>
        </p:nvSpPr>
        <p:spPr>
          <a:xfrm>
            <a:off x="4237318" y="1582479"/>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01</a:t>
            </a:r>
            <a:endParaRPr sz="1050"/>
          </a:p>
        </p:txBody>
      </p:sp>
      <p:sp>
        <p:nvSpPr>
          <p:cNvPr id="380" name="Google Shape;380;p30"/>
          <p:cNvSpPr txBox="1"/>
          <p:nvPr/>
        </p:nvSpPr>
        <p:spPr>
          <a:xfrm>
            <a:off x="5077072" y="1844908"/>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10</a:t>
            </a:r>
            <a:endParaRPr sz="1050"/>
          </a:p>
        </p:txBody>
      </p:sp>
      <p:sp>
        <p:nvSpPr>
          <p:cNvPr id="381" name="Google Shape;381;p30"/>
          <p:cNvSpPr txBox="1"/>
          <p:nvPr/>
        </p:nvSpPr>
        <p:spPr>
          <a:xfrm>
            <a:off x="5568337" y="2554993"/>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09</a:t>
            </a:r>
            <a:endParaRPr sz="1050"/>
          </a:p>
        </p:txBody>
      </p:sp>
      <p:sp>
        <p:nvSpPr>
          <p:cNvPr id="382" name="Google Shape;382;p30"/>
          <p:cNvSpPr txBox="1"/>
          <p:nvPr/>
        </p:nvSpPr>
        <p:spPr>
          <a:xfrm>
            <a:off x="4237318" y="4408673"/>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06</a:t>
            </a:r>
            <a:endParaRPr sz="1050"/>
          </a:p>
        </p:txBody>
      </p:sp>
      <p:sp>
        <p:nvSpPr>
          <p:cNvPr id="383" name="Google Shape;383;p30"/>
          <p:cNvSpPr txBox="1"/>
          <p:nvPr/>
        </p:nvSpPr>
        <p:spPr>
          <a:xfrm>
            <a:off x="5070405" y="4132334"/>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07</a:t>
            </a:r>
            <a:endParaRPr sz="1050"/>
          </a:p>
        </p:txBody>
      </p:sp>
      <p:sp>
        <p:nvSpPr>
          <p:cNvPr id="384" name="Google Shape;384;p30"/>
          <p:cNvSpPr txBox="1"/>
          <p:nvPr/>
        </p:nvSpPr>
        <p:spPr>
          <a:xfrm>
            <a:off x="5560831" y="3425530"/>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08</a:t>
            </a:r>
            <a:endParaRPr sz="1050"/>
          </a:p>
        </p:txBody>
      </p:sp>
      <p:sp>
        <p:nvSpPr>
          <p:cNvPr id="385" name="Google Shape;385;p30"/>
          <p:cNvSpPr txBox="1"/>
          <p:nvPr/>
        </p:nvSpPr>
        <p:spPr>
          <a:xfrm>
            <a:off x="3406417" y="1849659"/>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02</a:t>
            </a:r>
            <a:endParaRPr sz="1050"/>
          </a:p>
        </p:txBody>
      </p:sp>
      <p:sp>
        <p:nvSpPr>
          <p:cNvPr id="386" name="Google Shape;386;p30"/>
          <p:cNvSpPr txBox="1"/>
          <p:nvPr/>
        </p:nvSpPr>
        <p:spPr>
          <a:xfrm>
            <a:off x="3408286" y="4132943"/>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05</a:t>
            </a:r>
            <a:endParaRPr sz="1050"/>
          </a:p>
        </p:txBody>
      </p:sp>
      <p:sp>
        <p:nvSpPr>
          <p:cNvPr id="387" name="Google Shape;387;p30"/>
          <p:cNvSpPr txBox="1"/>
          <p:nvPr/>
        </p:nvSpPr>
        <p:spPr>
          <a:xfrm>
            <a:off x="2898042" y="2553481"/>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03</a:t>
            </a:r>
            <a:endParaRPr sz="1050"/>
          </a:p>
        </p:txBody>
      </p:sp>
      <p:sp>
        <p:nvSpPr>
          <p:cNvPr id="388" name="Google Shape;388;p30"/>
          <p:cNvSpPr txBox="1"/>
          <p:nvPr/>
        </p:nvSpPr>
        <p:spPr>
          <a:xfrm>
            <a:off x="2898042" y="3425530"/>
            <a:ext cx="335036" cy="242344"/>
          </a:xfrm>
          <a:prstGeom prst="rect">
            <a:avLst/>
          </a:prstGeom>
          <a:noFill/>
          <a:ln>
            <a:noFill/>
          </a:ln>
        </p:spPr>
        <p:txBody>
          <a:bodyPr spcFirstLastPara="1" wrap="square" lIns="68569" tIns="34275" rIns="68569" bIns="34275" anchor="ctr" anchorCtr="0">
            <a:spAutoFit/>
          </a:bodyPr>
          <a:lstStyle/>
          <a:p>
            <a:pPr algn="ctr"/>
            <a:r>
              <a:rPr lang="en-US" sz="1125" b="1">
                <a:solidFill>
                  <a:schemeClr val="dk1"/>
                </a:solidFill>
                <a:latin typeface="Calibri"/>
                <a:ea typeface="Calibri"/>
                <a:cs typeface="Calibri"/>
                <a:sym typeface="Calibri"/>
              </a:rPr>
              <a:t>04</a:t>
            </a:r>
            <a:endParaRPr sz="1050"/>
          </a:p>
        </p:txBody>
      </p:sp>
      <p:pic>
        <p:nvPicPr>
          <p:cNvPr id="389" name="Google Shape;389;p30" descr="Bar graph with downward trend with solid fill"/>
          <p:cNvPicPr preferRelativeResize="0"/>
          <p:nvPr/>
        </p:nvPicPr>
        <p:blipFill rotWithShape="1">
          <a:blip r:embed="rId3">
            <a:alphaModFix/>
          </a:blip>
          <a:srcRect/>
          <a:stretch/>
        </p:blipFill>
        <p:spPr>
          <a:xfrm>
            <a:off x="3193324" y="3194052"/>
            <a:ext cx="218306" cy="218306"/>
          </a:xfrm>
          <a:prstGeom prst="rect">
            <a:avLst/>
          </a:prstGeom>
          <a:noFill/>
          <a:ln>
            <a:noFill/>
          </a:ln>
        </p:spPr>
      </p:pic>
      <p:pic>
        <p:nvPicPr>
          <p:cNvPr id="390" name="Google Shape;390;p30" descr="Bar graph with upward trend with solid fill"/>
          <p:cNvPicPr preferRelativeResize="0"/>
          <p:nvPr/>
        </p:nvPicPr>
        <p:blipFill rotWithShape="1">
          <a:blip r:embed="rId4">
            <a:alphaModFix/>
          </a:blip>
          <a:srcRect/>
          <a:stretch/>
        </p:blipFill>
        <p:spPr>
          <a:xfrm>
            <a:off x="3268506" y="2505316"/>
            <a:ext cx="218306" cy="218306"/>
          </a:xfrm>
          <a:prstGeom prst="rect">
            <a:avLst/>
          </a:prstGeom>
          <a:noFill/>
          <a:ln>
            <a:noFill/>
          </a:ln>
        </p:spPr>
      </p:pic>
      <p:pic>
        <p:nvPicPr>
          <p:cNvPr id="391" name="Google Shape;391;p30" descr="Brainstorm with solid fill"/>
          <p:cNvPicPr preferRelativeResize="0"/>
          <p:nvPr/>
        </p:nvPicPr>
        <p:blipFill rotWithShape="1">
          <a:blip r:embed="rId5">
            <a:alphaModFix/>
          </a:blip>
          <a:srcRect/>
          <a:stretch/>
        </p:blipFill>
        <p:spPr>
          <a:xfrm>
            <a:off x="3515466" y="3831610"/>
            <a:ext cx="218306" cy="218306"/>
          </a:xfrm>
          <a:prstGeom prst="rect">
            <a:avLst/>
          </a:prstGeom>
          <a:noFill/>
          <a:ln>
            <a:noFill/>
          </a:ln>
        </p:spPr>
      </p:pic>
      <p:pic>
        <p:nvPicPr>
          <p:cNvPr id="392" name="Google Shape;392;p30" descr="Bullseye with solid fill"/>
          <p:cNvPicPr preferRelativeResize="0"/>
          <p:nvPr/>
        </p:nvPicPr>
        <p:blipFill rotWithShape="1">
          <a:blip r:embed="rId6">
            <a:alphaModFix/>
          </a:blip>
          <a:srcRect/>
          <a:stretch/>
        </p:blipFill>
        <p:spPr>
          <a:xfrm>
            <a:off x="5313902" y="3485740"/>
            <a:ext cx="218306" cy="218306"/>
          </a:xfrm>
          <a:prstGeom prst="rect">
            <a:avLst/>
          </a:prstGeom>
          <a:noFill/>
          <a:ln>
            <a:noFill/>
          </a:ln>
        </p:spPr>
      </p:pic>
      <p:pic>
        <p:nvPicPr>
          <p:cNvPr id="393" name="Google Shape;393;p30" descr="Database with solid fill"/>
          <p:cNvPicPr preferRelativeResize="0"/>
          <p:nvPr/>
        </p:nvPicPr>
        <p:blipFill rotWithShape="1">
          <a:blip r:embed="rId7">
            <a:alphaModFix/>
          </a:blip>
          <a:srcRect/>
          <a:stretch/>
        </p:blipFill>
        <p:spPr>
          <a:xfrm>
            <a:off x="4834997" y="4032429"/>
            <a:ext cx="218306" cy="218306"/>
          </a:xfrm>
          <a:prstGeom prst="rect">
            <a:avLst/>
          </a:prstGeom>
          <a:noFill/>
          <a:ln>
            <a:noFill/>
          </a:ln>
        </p:spPr>
      </p:pic>
      <p:pic>
        <p:nvPicPr>
          <p:cNvPr id="394" name="Google Shape;394;p30" descr="Gears with solid fill"/>
          <p:cNvPicPr preferRelativeResize="0"/>
          <p:nvPr/>
        </p:nvPicPr>
        <p:blipFill rotWithShape="1">
          <a:blip r:embed="rId8">
            <a:alphaModFix/>
          </a:blip>
          <a:srcRect/>
          <a:stretch/>
        </p:blipFill>
        <p:spPr>
          <a:xfrm>
            <a:off x="4126327" y="4155428"/>
            <a:ext cx="218306" cy="218306"/>
          </a:xfrm>
          <a:prstGeom prst="rect">
            <a:avLst/>
          </a:prstGeom>
          <a:noFill/>
          <a:ln>
            <a:noFill/>
          </a:ln>
        </p:spPr>
      </p:pic>
      <p:pic>
        <p:nvPicPr>
          <p:cNvPr id="395" name="Google Shape;395;p30" descr="Hourglass 30% with solid fill"/>
          <p:cNvPicPr preferRelativeResize="0"/>
          <p:nvPr/>
        </p:nvPicPr>
        <p:blipFill rotWithShape="1">
          <a:blip r:embed="rId9">
            <a:alphaModFix/>
          </a:blip>
          <a:srcRect/>
          <a:stretch/>
        </p:blipFill>
        <p:spPr>
          <a:xfrm>
            <a:off x="5402117" y="2805933"/>
            <a:ext cx="218306" cy="218306"/>
          </a:xfrm>
          <a:prstGeom prst="rect">
            <a:avLst/>
          </a:prstGeom>
          <a:noFill/>
          <a:ln>
            <a:noFill/>
          </a:ln>
        </p:spPr>
      </p:pic>
      <p:pic>
        <p:nvPicPr>
          <p:cNvPr id="396" name="Google Shape;396;p30" descr="Lightbulb with solid fill"/>
          <p:cNvPicPr preferRelativeResize="0"/>
          <p:nvPr/>
        </p:nvPicPr>
        <p:blipFill rotWithShape="1">
          <a:blip r:embed="rId10">
            <a:alphaModFix/>
          </a:blip>
          <a:srcRect/>
          <a:stretch/>
        </p:blipFill>
        <p:spPr>
          <a:xfrm>
            <a:off x="4466779" y="1868035"/>
            <a:ext cx="218306" cy="218306"/>
          </a:xfrm>
          <a:prstGeom prst="rect">
            <a:avLst/>
          </a:prstGeom>
          <a:noFill/>
          <a:ln>
            <a:noFill/>
          </a:ln>
        </p:spPr>
      </p:pic>
      <p:pic>
        <p:nvPicPr>
          <p:cNvPr id="397" name="Google Shape;397;p30" descr="Research with solid fill"/>
          <p:cNvPicPr preferRelativeResize="0"/>
          <p:nvPr/>
        </p:nvPicPr>
        <p:blipFill rotWithShape="1">
          <a:blip r:embed="rId11">
            <a:alphaModFix/>
          </a:blip>
          <a:srcRect/>
          <a:stretch/>
        </p:blipFill>
        <p:spPr>
          <a:xfrm>
            <a:off x="5033388" y="2170270"/>
            <a:ext cx="218306" cy="218306"/>
          </a:xfrm>
          <a:prstGeom prst="rect">
            <a:avLst/>
          </a:prstGeom>
          <a:noFill/>
          <a:ln>
            <a:noFill/>
          </a:ln>
        </p:spPr>
      </p:pic>
      <p:pic>
        <p:nvPicPr>
          <p:cNvPr id="398" name="Google Shape;398;p30" descr="Eye with solid fill"/>
          <p:cNvPicPr preferRelativeResize="0"/>
          <p:nvPr/>
        </p:nvPicPr>
        <p:blipFill rotWithShape="1">
          <a:blip r:embed="rId12">
            <a:alphaModFix/>
          </a:blip>
          <a:srcRect/>
          <a:stretch/>
        </p:blipFill>
        <p:spPr>
          <a:xfrm>
            <a:off x="3750733" y="2002833"/>
            <a:ext cx="270814" cy="270814"/>
          </a:xfrm>
          <a:prstGeom prst="rect">
            <a:avLst/>
          </a:prstGeom>
          <a:noFill/>
          <a:ln>
            <a:noFill/>
          </a:ln>
        </p:spPr>
      </p:pic>
      <p:sp>
        <p:nvSpPr>
          <p:cNvPr id="399" name="Google Shape;399;p30"/>
          <p:cNvSpPr txBox="1"/>
          <p:nvPr/>
        </p:nvSpPr>
        <p:spPr>
          <a:xfrm>
            <a:off x="6127284" y="2192496"/>
            <a:ext cx="1645920" cy="276969"/>
          </a:xfrm>
          <a:prstGeom prst="rect">
            <a:avLst/>
          </a:prstGeom>
          <a:noFill/>
          <a:ln>
            <a:noFill/>
          </a:ln>
        </p:spPr>
        <p:txBody>
          <a:bodyPr spcFirstLastPara="1" wrap="square" lIns="0" tIns="34275" rIns="0" bIns="34275" anchor="b" anchorCtr="0">
            <a:spAutoFit/>
          </a:bodyPr>
          <a:lstStyle/>
          <a:p>
            <a:r>
              <a:rPr lang="en-US" sz="1350" b="1">
                <a:solidFill>
                  <a:schemeClr val="dk1"/>
                </a:solidFill>
              </a:rPr>
              <a:t>Safe Web Browsing</a:t>
            </a:r>
            <a:endParaRPr sz="1200" b="1">
              <a:solidFill>
                <a:schemeClr val="accent1"/>
              </a:solidFill>
            </a:endParaRPr>
          </a:p>
        </p:txBody>
      </p:sp>
      <p:sp>
        <p:nvSpPr>
          <p:cNvPr id="400" name="Google Shape;400;p30"/>
          <p:cNvSpPr txBox="1"/>
          <p:nvPr/>
        </p:nvSpPr>
        <p:spPr>
          <a:xfrm>
            <a:off x="6127284" y="3955525"/>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Social Media Security</a:t>
            </a:r>
            <a:endParaRPr sz="1200" b="1">
              <a:solidFill>
                <a:srgbClr val="548135"/>
              </a:solidFill>
            </a:endParaRPr>
          </a:p>
        </p:txBody>
      </p:sp>
      <p:sp>
        <p:nvSpPr>
          <p:cNvPr id="401" name="Google Shape;401;p30"/>
          <p:cNvSpPr txBox="1"/>
          <p:nvPr/>
        </p:nvSpPr>
        <p:spPr>
          <a:xfrm>
            <a:off x="859877" y="2062885"/>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Identifying Phishing Attacks</a:t>
            </a:r>
            <a:endParaRPr sz="1350" b="1">
              <a:solidFill>
                <a:srgbClr val="C55A11"/>
              </a:solidFill>
            </a:endParaRPr>
          </a:p>
        </p:txBody>
      </p:sp>
      <p:sp>
        <p:nvSpPr>
          <p:cNvPr id="402" name="Google Shape;402;p30"/>
          <p:cNvSpPr txBox="1"/>
          <p:nvPr/>
        </p:nvSpPr>
        <p:spPr>
          <a:xfrm>
            <a:off x="859877" y="3772197"/>
            <a:ext cx="1645920" cy="276969"/>
          </a:xfrm>
          <a:prstGeom prst="rect">
            <a:avLst/>
          </a:prstGeom>
          <a:noFill/>
          <a:ln>
            <a:noFill/>
          </a:ln>
        </p:spPr>
        <p:txBody>
          <a:bodyPr spcFirstLastPara="1" wrap="square" lIns="0" tIns="34275" rIns="0" bIns="34275" anchor="b" anchorCtr="0">
            <a:spAutoFit/>
          </a:bodyPr>
          <a:lstStyle/>
          <a:p>
            <a:r>
              <a:rPr lang="en-US" sz="1350" b="1">
                <a:solidFill>
                  <a:schemeClr val="dk1"/>
                </a:solidFill>
              </a:rPr>
              <a:t>Password Security</a:t>
            </a:r>
            <a:endParaRPr sz="1350" b="1">
              <a:solidFill>
                <a:srgbClr val="C55A11"/>
              </a:solidFill>
            </a:endParaRPr>
          </a:p>
        </p:txBody>
      </p:sp>
      <p:sp>
        <p:nvSpPr>
          <p:cNvPr id="403" name="Google Shape;403;p30"/>
          <p:cNvSpPr txBox="1"/>
          <p:nvPr/>
        </p:nvSpPr>
        <p:spPr>
          <a:xfrm>
            <a:off x="6127284" y="1440116"/>
            <a:ext cx="1645920" cy="692467"/>
          </a:xfrm>
          <a:prstGeom prst="rect">
            <a:avLst/>
          </a:prstGeom>
          <a:noFill/>
          <a:ln>
            <a:noFill/>
          </a:ln>
        </p:spPr>
        <p:txBody>
          <a:bodyPr spcFirstLastPara="1" wrap="square" lIns="0" tIns="34275" rIns="0" bIns="34275" anchor="b" anchorCtr="0">
            <a:spAutoFit/>
          </a:bodyPr>
          <a:lstStyle/>
          <a:p>
            <a:r>
              <a:rPr lang="en-US" sz="1350" b="1">
                <a:solidFill>
                  <a:schemeClr val="dk1"/>
                </a:solidFill>
              </a:rPr>
              <a:t>Multi-Factor Authentication (MFA):</a:t>
            </a:r>
            <a:endParaRPr sz="1350">
              <a:solidFill>
                <a:schemeClr val="dk1"/>
              </a:solidFill>
            </a:endParaRPr>
          </a:p>
        </p:txBody>
      </p:sp>
      <p:sp>
        <p:nvSpPr>
          <p:cNvPr id="404" name="Google Shape;404;p30"/>
          <p:cNvSpPr txBox="1"/>
          <p:nvPr/>
        </p:nvSpPr>
        <p:spPr>
          <a:xfrm>
            <a:off x="859877" y="1493115"/>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Cybersecurity Awareness Training</a:t>
            </a:r>
            <a:endParaRPr sz="1350" b="1">
              <a:solidFill>
                <a:srgbClr val="7B7B7B"/>
              </a:solidFill>
            </a:endParaRPr>
          </a:p>
        </p:txBody>
      </p:sp>
      <p:sp>
        <p:nvSpPr>
          <p:cNvPr id="405" name="Google Shape;405;p30"/>
          <p:cNvSpPr txBox="1"/>
          <p:nvPr/>
        </p:nvSpPr>
        <p:spPr>
          <a:xfrm>
            <a:off x="859877" y="2632656"/>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Social Engineering Awareness</a:t>
            </a:r>
            <a:endParaRPr sz="1350" b="1">
              <a:solidFill>
                <a:srgbClr val="7F6000"/>
              </a:solidFill>
            </a:endParaRPr>
          </a:p>
        </p:txBody>
      </p:sp>
      <p:sp>
        <p:nvSpPr>
          <p:cNvPr id="406" name="Google Shape;406;p30"/>
          <p:cNvSpPr txBox="1"/>
          <p:nvPr/>
        </p:nvSpPr>
        <p:spPr>
          <a:xfrm>
            <a:off x="6127284" y="2866262"/>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Reporting Procedures</a:t>
            </a:r>
            <a:endParaRPr sz="1200" b="1">
              <a:solidFill>
                <a:schemeClr val="accent5"/>
              </a:solidFill>
            </a:endParaRPr>
          </a:p>
        </p:txBody>
      </p:sp>
      <p:sp>
        <p:nvSpPr>
          <p:cNvPr id="407" name="Google Shape;407;p30"/>
          <p:cNvSpPr txBox="1"/>
          <p:nvPr/>
        </p:nvSpPr>
        <p:spPr>
          <a:xfrm>
            <a:off x="859877" y="3202426"/>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Safe Email Practices</a:t>
            </a:r>
            <a:endParaRPr sz="1350" b="1">
              <a:solidFill>
                <a:schemeClr val="accent1"/>
              </a:solidFill>
            </a:endParaRPr>
          </a:p>
        </p:txBody>
      </p:sp>
      <p:sp>
        <p:nvSpPr>
          <p:cNvPr id="408" name="Google Shape;408;p30"/>
          <p:cNvSpPr txBox="1"/>
          <p:nvPr/>
        </p:nvSpPr>
        <p:spPr>
          <a:xfrm>
            <a:off x="6127284" y="3410894"/>
            <a:ext cx="1645920" cy="484718"/>
          </a:xfrm>
          <a:prstGeom prst="rect">
            <a:avLst/>
          </a:prstGeom>
          <a:noFill/>
          <a:ln>
            <a:noFill/>
          </a:ln>
        </p:spPr>
        <p:txBody>
          <a:bodyPr spcFirstLastPara="1" wrap="square" lIns="0" tIns="34275" rIns="0" bIns="34275" anchor="b" anchorCtr="0">
            <a:spAutoFit/>
          </a:bodyPr>
          <a:lstStyle/>
          <a:p>
            <a:r>
              <a:rPr lang="en-US" sz="1350" b="1">
                <a:solidFill>
                  <a:schemeClr val="dk1"/>
                </a:solidFill>
              </a:rPr>
              <a:t>Incident Response Training</a:t>
            </a:r>
            <a:endParaRPr sz="1350">
              <a:solidFill>
                <a:schemeClr val="dk1"/>
              </a:solidFill>
            </a:endParaRPr>
          </a:p>
        </p:txBody>
      </p:sp>
      <p:sp>
        <p:nvSpPr>
          <p:cNvPr id="409" name="Google Shape;409;p30"/>
          <p:cNvSpPr/>
          <p:nvPr/>
        </p:nvSpPr>
        <p:spPr>
          <a:xfrm>
            <a:off x="6074785" y="2518840"/>
            <a:ext cx="2023631"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Mobile Device Security</a:t>
            </a:r>
            <a:endParaRPr sz="1350">
              <a:solidFill>
                <a:schemeClr val="dk1"/>
              </a:solidFill>
            </a:endParaRPr>
          </a:p>
        </p:txBody>
      </p:sp>
      <p:sp>
        <p:nvSpPr>
          <p:cNvPr id="410" name="Google Shape;410;p30"/>
          <p:cNvSpPr/>
          <p:nvPr/>
        </p:nvSpPr>
        <p:spPr>
          <a:xfrm>
            <a:off x="799325" y="4134186"/>
            <a:ext cx="2523816" cy="276999"/>
          </a:xfrm>
          <a:prstGeom prst="rect">
            <a:avLst/>
          </a:prstGeom>
          <a:noFill/>
          <a:ln>
            <a:noFill/>
          </a:ln>
        </p:spPr>
        <p:txBody>
          <a:bodyPr spcFirstLastPara="1" wrap="square" lIns="68569" tIns="34275" rIns="68569" bIns="34275" anchor="t" anchorCtr="0">
            <a:noAutofit/>
          </a:bodyPr>
          <a:lstStyle/>
          <a:p>
            <a:r>
              <a:rPr lang="en-US" sz="1350" b="1">
                <a:solidFill>
                  <a:schemeClr val="dk1"/>
                </a:solidFill>
              </a:rPr>
              <a:t>Physical Security Awareness</a:t>
            </a:r>
            <a:endParaRPr sz="135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idx="4294967295"/>
          </p:nvPr>
        </p:nvSpPr>
        <p:spPr>
          <a:xfrm>
            <a:off x="386297" y="327627"/>
            <a:ext cx="7562850" cy="704850"/>
          </a:xfrm>
          <a:prstGeom prst="rect">
            <a:avLst/>
          </a:prstGeom>
          <a:noFill/>
          <a:ln>
            <a:noFill/>
          </a:ln>
        </p:spPr>
        <p:txBody>
          <a:bodyPr spcFirstLastPara="1" wrap="square" lIns="91425" tIns="91425" rIns="91425" bIns="91425" anchor="t" anchorCtr="0">
            <a:noAutofit/>
          </a:bodyPr>
          <a:lstStyle/>
          <a:p>
            <a:pPr>
              <a:buClr>
                <a:schemeClr val="dk2"/>
              </a:buClr>
            </a:pPr>
            <a:r>
              <a:rPr lang="en-US" dirty="0">
                <a:solidFill>
                  <a:schemeClr val="dk2"/>
                </a:solidFill>
              </a:rPr>
              <a:t>As a leader…</a:t>
            </a:r>
            <a:endParaRPr dirty="0"/>
          </a:p>
        </p:txBody>
      </p:sp>
      <p:sp>
        <p:nvSpPr>
          <p:cNvPr id="445" name="Google Shape;445;p32"/>
          <p:cNvSpPr txBox="1">
            <a:spLocks noGrp="1"/>
          </p:cNvSpPr>
          <p:nvPr>
            <p:ph idx="4294967295"/>
          </p:nvPr>
        </p:nvSpPr>
        <p:spPr>
          <a:xfrm>
            <a:off x="564080" y="976949"/>
            <a:ext cx="7562850" cy="3573463"/>
          </a:xfrm>
          <a:prstGeom prst="rect">
            <a:avLst/>
          </a:prstGeom>
          <a:noFill/>
          <a:ln>
            <a:noFill/>
          </a:ln>
        </p:spPr>
        <p:txBody>
          <a:bodyPr spcFirstLastPara="1" wrap="square" lIns="91425" tIns="91425" rIns="91425" bIns="91425" anchor="t" anchorCtr="0">
            <a:noAutofit/>
          </a:bodyPr>
          <a:lstStyle/>
          <a:p>
            <a:pPr marL="171450" indent="-171450"/>
            <a:r>
              <a:rPr lang="en-US" sz="1400" dirty="0"/>
              <a:t>The role of leaders in establishing cybersecurity governance structures</a:t>
            </a:r>
          </a:p>
          <a:p>
            <a:pPr marL="171450" indent="-171450"/>
            <a:r>
              <a:rPr lang="en-US" sz="1400" dirty="0"/>
              <a:t>Monitoring and measuring cybersecurity performance and risk metrics</a:t>
            </a:r>
          </a:p>
          <a:p>
            <a:pPr marL="171450" indent="-171450"/>
            <a:r>
              <a:rPr lang="en-US" sz="1400" dirty="0"/>
              <a:t>Ensuring compliance with relevant data protection and privacy regulations</a:t>
            </a:r>
          </a:p>
          <a:p>
            <a:pPr marL="171450" indent="-171450"/>
            <a:r>
              <a:rPr lang="en-US" sz="1400" dirty="0"/>
              <a:t>Navigating cybersecurity challenges in cloud computing, IoT, and AI adoption</a:t>
            </a:r>
          </a:p>
          <a:p>
            <a:pPr marL="171450" indent="-171450"/>
            <a:r>
              <a:rPr lang="en-US" sz="1400" dirty="0"/>
              <a:t>Balancing security and innovation in digital transformation initiatives</a:t>
            </a:r>
          </a:p>
          <a:p>
            <a:pPr marL="171450" indent="-171450"/>
            <a:r>
              <a:rPr lang="en-US" sz="1400" dirty="0"/>
              <a:t>Incorporating cybersecurity in the design of new digital products and services</a:t>
            </a:r>
          </a:p>
          <a:p>
            <a:pPr marL="171450" indent="-171450"/>
            <a:r>
              <a:rPr lang="en-US" sz="1400" dirty="0"/>
              <a:t>Understanding the cost of cyberattacks and the value of cybersecurity investment</a:t>
            </a:r>
          </a:p>
          <a:p>
            <a:pPr marL="171450" indent="-171450"/>
            <a:r>
              <a:rPr lang="en-US" sz="1400" dirty="0"/>
              <a:t>Advocating for adequate cybersecurity budgets and resource allocation</a:t>
            </a:r>
          </a:p>
          <a:p>
            <a:pPr marL="171450" indent="-171450"/>
            <a:r>
              <a:rPr lang="en-US" sz="1400" dirty="0"/>
              <a:t>Evaluating the ROI of cybersecurity initiatives</a:t>
            </a:r>
          </a:p>
          <a:p>
            <a:pPr marL="171450" indent="-171450"/>
            <a:r>
              <a:rPr lang="en-US" sz="1400" dirty="0"/>
              <a:t>Assessing the cybersecurity posture of vendors and partners</a:t>
            </a:r>
          </a:p>
          <a:p>
            <a:pPr marL="171450" indent="-171450"/>
            <a:r>
              <a:rPr lang="en-US" sz="1400" dirty="0"/>
              <a:t>Implementing third-party risk management strategies</a:t>
            </a:r>
          </a:p>
          <a:p>
            <a:pPr marL="171450" indent="-171450"/>
            <a:r>
              <a:rPr lang="en-US" sz="1400" dirty="0"/>
              <a:t>Minimizing cyber threats arising from the supply chain</a:t>
            </a:r>
          </a:p>
          <a:p>
            <a:pPr marL="171450" indent="-171450"/>
            <a:endParaRPr lang="en-US" sz="1400" dirty="0"/>
          </a:p>
        </p:txBody>
      </p:sp>
      <p:pic>
        <p:nvPicPr>
          <p:cNvPr id="448" name="Google Shape;448;p32"/>
          <p:cNvPicPr preferRelativeResize="0"/>
          <p:nvPr/>
        </p:nvPicPr>
        <p:blipFill rotWithShape="1">
          <a:blip r:embed="rId3">
            <a:alphaModFix/>
          </a:blip>
          <a:srcRect/>
          <a:stretch/>
        </p:blipFill>
        <p:spPr>
          <a:xfrm>
            <a:off x="7506495" y="3520108"/>
            <a:ext cx="1397346" cy="13980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idx="4294967295"/>
          </p:nvPr>
        </p:nvSpPr>
        <p:spPr>
          <a:xfrm>
            <a:off x="488984" y="213116"/>
            <a:ext cx="7562850" cy="1171575"/>
          </a:xfrm>
          <a:prstGeom prst="rect">
            <a:avLst/>
          </a:prstGeom>
          <a:noFill/>
          <a:ln>
            <a:noFill/>
          </a:ln>
        </p:spPr>
        <p:txBody>
          <a:bodyPr spcFirstLastPara="1" wrap="square" lIns="68569" tIns="34275" rIns="68569" bIns="34275" anchor="ctr" anchorCtr="0">
            <a:normAutofit/>
          </a:bodyPr>
          <a:lstStyle/>
          <a:p>
            <a:pPr>
              <a:buSzPts val="4400"/>
            </a:pPr>
            <a:r>
              <a:rPr lang="en-US" dirty="0">
                <a:latin typeface="Arial"/>
                <a:cs typeface="Arial"/>
              </a:rPr>
              <a:t>Activity Objectives</a:t>
            </a:r>
          </a:p>
        </p:txBody>
      </p:sp>
      <p:sp>
        <p:nvSpPr>
          <p:cNvPr id="106" name="Google Shape;106;p14"/>
          <p:cNvSpPr txBox="1">
            <a:spLocks noGrp="1"/>
          </p:cNvSpPr>
          <p:nvPr>
            <p:ph idx="4294967295"/>
          </p:nvPr>
        </p:nvSpPr>
        <p:spPr>
          <a:xfrm>
            <a:off x="487396" y="1272224"/>
            <a:ext cx="7564438" cy="2752725"/>
          </a:xfrm>
          <a:prstGeom prst="rect">
            <a:avLst/>
          </a:prstGeom>
          <a:noFill/>
          <a:ln>
            <a:noFill/>
          </a:ln>
        </p:spPr>
        <p:txBody>
          <a:bodyPr spcFirstLastPara="1" wrap="square" lIns="68569" tIns="34275" rIns="68569" bIns="34275" anchor="t" anchorCtr="0">
            <a:noAutofit/>
          </a:bodyPr>
          <a:lstStyle/>
          <a:p>
            <a:pPr indent="-342900">
              <a:lnSpc>
                <a:spcPct val="70000"/>
              </a:lnSpc>
              <a:spcBef>
                <a:spcPts val="0"/>
              </a:spcBef>
              <a:buSzPts val="688"/>
            </a:pPr>
            <a:endParaRPr lang="en-US" sz="2200" dirty="0">
              <a:latin typeface="Arial"/>
              <a:cs typeface="Arial"/>
            </a:endParaRPr>
          </a:p>
          <a:p>
            <a:pPr marL="509905" indent="-342900">
              <a:lnSpc>
                <a:spcPct val="70000"/>
              </a:lnSpc>
              <a:spcBef>
                <a:spcPts val="0"/>
              </a:spcBef>
              <a:buSzPts val="2489"/>
            </a:pPr>
            <a:r>
              <a:rPr lang="en-US" sz="2200" dirty="0">
                <a:latin typeface="Arial"/>
                <a:cs typeface="Arial"/>
              </a:rPr>
              <a:t>Discuss the common challenges in planning and implementing for data governance and cybersecurity in your country</a:t>
            </a:r>
            <a:endParaRPr sz="2200" dirty="0">
              <a:latin typeface="Arial"/>
              <a:cs typeface="Arial"/>
            </a:endParaRPr>
          </a:p>
          <a:p>
            <a:pPr indent="-342900">
              <a:lnSpc>
                <a:spcPct val="70000"/>
              </a:lnSpc>
              <a:spcBef>
                <a:spcPts val="0"/>
              </a:spcBef>
              <a:buSzPts val="688"/>
            </a:pPr>
            <a:endParaRPr lang="en-US" sz="2200" dirty="0">
              <a:latin typeface="Arial"/>
              <a:cs typeface="Arial"/>
            </a:endParaRPr>
          </a:p>
          <a:p>
            <a:pPr marL="509905" indent="-342900">
              <a:lnSpc>
                <a:spcPct val="70000"/>
              </a:lnSpc>
              <a:spcBef>
                <a:spcPts val="0"/>
              </a:spcBef>
              <a:buSzPts val="2489"/>
            </a:pPr>
            <a:r>
              <a:rPr lang="en-US" sz="2200" dirty="0">
                <a:latin typeface="Arial"/>
                <a:cs typeface="Arial"/>
              </a:rPr>
              <a:t>Analyze the sustainable strategies to address these </a:t>
            </a:r>
            <a:endParaRPr sz="2200" dirty="0">
              <a:latin typeface="Arial"/>
              <a:cs typeface="Arial"/>
            </a:endParaRPr>
          </a:p>
          <a:p>
            <a:pPr marL="514350" indent="-342900">
              <a:lnSpc>
                <a:spcPct val="70000"/>
              </a:lnSpc>
              <a:spcBef>
                <a:spcPts val="0"/>
              </a:spcBef>
              <a:buSzPts val="688"/>
            </a:pPr>
            <a:endParaRPr sz="2200" dirty="0">
              <a:latin typeface="Arial"/>
              <a:cs typeface="Arial"/>
            </a:endParaRPr>
          </a:p>
          <a:p>
            <a:pPr marL="509905" indent="-342900">
              <a:lnSpc>
                <a:spcPct val="70000"/>
              </a:lnSpc>
              <a:spcBef>
                <a:spcPts val="0"/>
              </a:spcBef>
              <a:buSzPts val="2489"/>
            </a:pPr>
            <a:r>
              <a:rPr lang="en-US" sz="2200" dirty="0">
                <a:latin typeface="Arial"/>
                <a:cs typeface="Arial"/>
              </a:rPr>
              <a:t>Identify priority areas and potential solutions to feed into the action plan that you will produce at the end of this week</a:t>
            </a:r>
            <a:r>
              <a:rPr lang="en-US" sz="1850" dirty="0">
                <a:latin typeface="Arial"/>
                <a:cs typeface="Arial"/>
              </a:rPr>
              <a:t> </a:t>
            </a:r>
          </a:p>
          <a:p>
            <a:pPr marL="509905" indent="-342900">
              <a:lnSpc>
                <a:spcPct val="70000"/>
              </a:lnSpc>
              <a:spcBef>
                <a:spcPts val="0"/>
              </a:spcBef>
              <a:buSzPts val="2489"/>
            </a:pPr>
            <a:endParaRPr lang="en-US" sz="2200" dirty="0">
              <a:latin typeface="Arial"/>
              <a:cs typeface="Arial"/>
            </a:endParaRPr>
          </a:p>
          <a:p>
            <a:pPr marL="509905" indent="-342900">
              <a:lnSpc>
                <a:spcPct val="70000"/>
              </a:lnSpc>
              <a:spcBef>
                <a:spcPts val="0"/>
              </a:spcBef>
              <a:buSzPts val="2489"/>
            </a:pPr>
            <a:r>
              <a:rPr lang="en-US" sz="2200" dirty="0">
                <a:latin typeface="Arial"/>
                <a:cs typeface="Arial"/>
              </a:rPr>
              <a:t>Prepare to give short feedback to the plenary after this session</a:t>
            </a:r>
          </a:p>
          <a:p>
            <a:pPr marL="385445" indent="-218440">
              <a:lnSpc>
                <a:spcPct val="70000"/>
              </a:lnSpc>
              <a:spcBef>
                <a:spcPts val="0"/>
              </a:spcBef>
              <a:buSzPts val="2489"/>
            </a:pPr>
            <a:endParaRPr lang="en-US" sz="1850" dirty="0">
              <a:latin typeface="Arial"/>
              <a:cs typeface="Arial"/>
            </a:endParaRPr>
          </a:p>
          <a:p>
            <a:pPr marL="385445" indent="-218440">
              <a:lnSpc>
                <a:spcPct val="70000"/>
              </a:lnSpc>
              <a:spcBef>
                <a:spcPts val="0"/>
              </a:spcBef>
              <a:buSzPts val="2489"/>
            </a:pPr>
            <a:endParaRPr lang="en-US" sz="1850" dirty="0">
              <a:latin typeface="Arial"/>
              <a:cs typeface="Arial"/>
            </a:endParaRPr>
          </a:p>
          <a:p>
            <a:pPr marL="0" indent="0">
              <a:lnSpc>
                <a:spcPct val="70000"/>
              </a:lnSpc>
              <a:spcBef>
                <a:spcPts val="0"/>
              </a:spcBef>
              <a:buSzPts val="688"/>
              <a:buNone/>
            </a:pPr>
            <a:endParaRPr sz="1700" dirty="0">
              <a:latin typeface="Arial"/>
              <a:cs typeface="Arial"/>
            </a:endParaRPr>
          </a:p>
          <a:p>
            <a:pPr marL="0" indent="0">
              <a:lnSpc>
                <a:spcPct val="70000"/>
              </a:lnSpc>
              <a:buSzPts val="1750"/>
              <a:buNone/>
            </a:pPr>
            <a:endParaRPr sz="1900" dirty="0">
              <a:latin typeface="Arial"/>
              <a:cs typeface="Arial"/>
            </a:endParaRPr>
          </a:p>
          <a:p>
            <a:pPr marL="171450" indent="-38100">
              <a:lnSpc>
                <a:spcPct val="70000"/>
              </a:lnSpc>
              <a:buSzPts val="1750"/>
              <a:buNone/>
            </a:pPr>
            <a:endParaRPr sz="1913" dirty="0">
              <a:latin typeface="Arial"/>
              <a:cs typeface="Arial"/>
            </a:endParaRPr>
          </a:p>
          <a:p>
            <a:pPr marL="0" indent="0">
              <a:lnSpc>
                <a:spcPct val="70000"/>
              </a:lnSpc>
              <a:buSzPts val="1750"/>
              <a:buNone/>
            </a:pPr>
            <a:endParaRPr sz="1913" dirty="0">
              <a:latin typeface="Arial"/>
              <a:cs typeface="Arial"/>
            </a:endParaRPr>
          </a:p>
          <a:p>
            <a:pPr marL="0" indent="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a:p>
            <a:pPr marL="171450" indent="-38100">
              <a:lnSpc>
                <a:spcPct val="70000"/>
              </a:lnSpc>
              <a:buSzPts val="1750"/>
              <a:buNone/>
            </a:pPr>
            <a:endParaRPr lang="en-US" sz="1913" dirty="0">
              <a:latin typeface="Arial"/>
              <a:cs typeface="Arial"/>
            </a:endParaRPr>
          </a:p>
        </p:txBody>
      </p:sp>
    </p:spTree>
    <p:extLst>
      <p:ext uri="{BB962C8B-B14F-4D97-AF65-F5344CB8AC3E}">
        <p14:creationId xmlns:p14="http://schemas.microsoft.com/office/powerpoint/2010/main" val="3927592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DC2AA2A0-5CC6-9607-C94E-EE75C3D924D0}"/>
            </a:ext>
          </a:extLst>
        </p:cNvPr>
        <p:cNvGrpSpPr/>
        <p:nvPr/>
      </p:nvGrpSpPr>
      <p:grpSpPr>
        <a:xfrm>
          <a:off x="0" y="0"/>
          <a:ext cx="0" cy="0"/>
          <a:chOff x="0" y="0"/>
          <a:chExt cx="0" cy="0"/>
        </a:xfrm>
      </p:grpSpPr>
      <p:sp>
        <p:nvSpPr>
          <p:cNvPr id="105" name="Google Shape;105;p14">
            <a:extLst>
              <a:ext uri="{FF2B5EF4-FFF2-40B4-BE49-F238E27FC236}">
                <a16:creationId xmlns:a16="http://schemas.microsoft.com/office/drawing/2014/main" id="{C60F9CCD-69B4-A835-3008-A2D911CF7B0B}"/>
              </a:ext>
            </a:extLst>
          </p:cNvPr>
          <p:cNvSpPr txBox="1">
            <a:spLocks noGrp="1"/>
          </p:cNvSpPr>
          <p:nvPr>
            <p:ph type="title" idx="4294967295"/>
          </p:nvPr>
        </p:nvSpPr>
        <p:spPr>
          <a:xfrm>
            <a:off x="254271" y="109538"/>
            <a:ext cx="7478713" cy="793750"/>
          </a:xfrm>
          <a:prstGeom prst="rect">
            <a:avLst/>
          </a:prstGeom>
          <a:noFill/>
          <a:ln>
            <a:noFill/>
          </a:ln>
        </p:spPr>
        <p:txBody>
          <a:bodyPr spcFirstLastPara="1" wrap="square" lIns="68569" tIns="34275" rIns="68569" bIns="34275" anchor="ctr" anchorCtr="0">
            <a:normAutofit/>
          </a:bodyPr>
          <a:lstStyle/>
          <a:p>
            <a:pPr>
              <a:buSzPts val="4400"/>
            </a:pPr>
            <a:r>
              <a:rPr lang="en-US" dirty="0">
                <a:latin typeface="Arial"/>
                <a:cs typeface="Arial"/>
              </a:rPr>
              <a:t>Feedback to plenary </a:t>
            </a:r>
            <a:endParaRPr dirty="0">
              <a:latin typeface="Arial"/>
              <a:cs typeface="Arial"/>
            </a:endParaRPr>
          </a:p>
        </p:txBody>
      </p:sp>
      <p:sp>
        <p:nvSpPr>
          <p:cNvPr id="106" name="Google Shape;106;p14">
            <a:extLst>
              <a:ext uri="{FF2B5EF4-FFF2-40B4-BE49-F238E27FC236}">
                <a16:creationId xmlns:a16="http://schemas.microsoft.com/office/drawing/2014/main" id="{C85B6432-24F4-CDAE-5EBA-593CC5DECA32}"/>
              </a:ext>
            </a:extLst>
          </p:cNvPr>
          <p:cNvSpPr txBox="1">
            <a:spLocks noGrp="1"/>
          </p:cNvSpPr>
          <p:nvPr>
            <p:ph type="body" idx="4294967295"/>
          </p:nvPr>
        </p:nvSpPr>
        <p:spPr>
          <a:xfrm>
            <a:off x="254271" y="903288"/>
            <a:ext cx="8474075" cy="3810517"/>
          </a:xfrm>
          <a:prstGeom prst="rect">
            <a:avLst/>
          </a:prstGeom>
          <a:noFill/>
          <a:ln>
            <a:noFill/>
          </a:ln>
        </p:spPr>
        <p:txBody>
          <a:bodyPr spcFirstLastPara="1" wrap="square" lIns="68569" tIns="34275" rIns="68569" bIns="34275" anchor="t" anchorCtr="0">
            <a:noAutofit/>
          </a:bodyPr>
          <a:lstStyle/>
          <a:p>
            <a:pPr marL="0" indent="0">
              <a:lnSpc>
                <a:spcPct val="70000"/>
              </a:lnSpc>
              <a:spcBef>
                <a:spcPts val="0"/>
              </a:spcBef>
              <a:buSzPts val="688"/>
              <a:buNone/>
            </a:pPr>
            <a:endParaRPr sz="1913" dirty="0">
              <a:latin typeface="Arial"/>
              <a:cs typeface="Arial"/>
            </a:endParaRPr>
          </a:p>
          <a:p>
            <a:pPr marL="85725" indent="0">
              <a:buNone/>
            </a:pPr>
            <a:r>
              <a:rPr lang="en-US" sz="2000" dirty="0">
                <a:latin typeface="Arial"/>
                <a:cs typeface="Arial"/>
              </a:rPr>
              <a:t>To ensure smooth and concise reporting back to the plenary:</a:t>
            </a:r>
          </a:p>
          <a:p>
            <a:r>
              <a:rPr lang="en-US" sz="2000" b="1" dirty="0">
                <a:latin typeface="Arial"/>
                <a:cs typeface="Arial"/>
              </a:rPr>
              <a:t>Appoint a spokesperson</a:t>
            </a:r>
            <a:r>
              <a:rPr lang="en-US" sz="2000" dirty="0">
                <a:latin typeface="Arial"/>
                <a:cs typeface="Arial"/>
              </a:rPr>
              <a:t> in advance to share your group’s key points. This person should feel confident summarizing discussions clearly and keeping within the time limit (no more than 10 minutes).</a:t>
            </a:r>
          </a:p>
          <a:p>
            <a:r>
              <a:rPr lang="en-US" sz="2000" b="1" dirty="0">
                <a:latin typeface="Arial"/>
                <a:cs typeface="Arial"/>
              </a:rPr>
              <a:t>Assign a note-taker or two</a:t>
            </a:r>
            <a:r>
              <a:rPr lang="en-US" sz="2000" dirty="0">
                <a:latin typeface="Arial"/>
                <a:cs typeface="Arial"/>
              </a:rPr>
              <a:t> at the start of the breakout to capture the main discussion points, decisions, and any action items.</a:t>
            </a:r>
          </a:p>
          <a:p>
            <a:r>
              <a:rPr lang="en-US" sz="2000" b="1" dirty="0">
                <a:latin typeface="Arial"/>
                <a:cs typeface="Arial"/>
              </a:rPr>
              <a:t>Agree on the structure</a:t>
            </a:r>
            <a:r>
              <a:rPr lang="en-US" sz="2000" dirty="0">
                <a:latin typeface="Arial"/>
                <a:cs typeface="Arial"/>
              </a:rPr>
              <a:t> for feedback early – for example, 2–3 main themes, key challenges, and top recommendations.</a:t>
            </a:r>
          </a:p>
          <a:p>
            <a:r>
              <a:rPr lang="en-US" sz="2000" b="1" dirty="0">
                <a:latin typeface="Arial"/>
                <a:cs typeface="Arial"/>
              </a:rPr>
              <a:t>Keep it concise and focused</a:t>
            </a:r>
            <a:r>
              <a:rPr lang="en-US" sz="2000" dirty="0">
                <a:latin typeface="Arial"/>
                <a:cs typeface="Arial"/>
              </a:rPr>
              <a:t> – highlight insights, commonalities, and differences rather than retelling the full discussion.</a:t>
            </a:r>
          </a:p>
          <a:p>
            <a:pPr marL="0" indent="0">
              <a:lnSpc>
                <a:spcPct val="70000"/>
              </a:lnSpc>
              <a:spcBef>
                <a:spcPts val="0"/>
              </a:spcBef>
              <a:buSzPts val="688"/>
              <a:buNone/>
            </a:pPr>
            <a:endParaRPr sz="1725" dirty="0">
              <a:latin typeface="Arial"/>
              <a:cs typeface="Arial"/>
            </a:endParaRPr>
          </a:p>
          <a:p>
            <a:pPr marL="0" indent="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a:p>
            <a:pPr marL="0" indent="0">
              <a:lnSpc>
                <a:spcPct val="70000"/>
              </a:lnSpc>
              <a:buSzPts val="1750"/>
              <a:buNone/>
            </a:pPr>
            <a:endParaRPr sz="1913" dirty="0">
              <a:latin typeface="Arial"/>
              <a:cs typeface="Arial"/>
            </a:endParaRPr>
          </a:p>
          <a:p>
            <a:pPr marL="0" indent="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a:p>
            <a:pPr marL="171450" indent="-38100">
              <a:lnSpc>
                <a:spcPct val="70000"/>
              </a:lnSpc>
              <a:buSzPts val="1750"/>
              <a:buNone/>
            </a:pPr>
            <a:endParaRPr sz="1913" dirty="0">
              <a:latin typeface="Arial"/>
              <a:cs typeface="Arial"/>
            </a:endParaRPr>
          </a:p>
        </p:txBody>
      </p:sp>
    </p:spTree>
    <p:extLst>
      <p:ext uri="{BB962C8B-B14F-4D97-AF65-F5344CB8AC3E}">
        <p14:creationId xmlns:p14="http://schemas.microsoft.com/office/powerpoint/2010/main" val="394107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4" name="Google Shape;152;p14">
            <a:extLst>
              <a:ext uri="{FF2B5EF4-FFF2-40B4-BE49-F238E27FC236}">
                <a16:creationId xmlns:a16="http://schemas.microsoft.com/office/drawing/2014/main" id="{1013D0C8-642D-9603-C7ED-DC14A86EFF8B}"/>
              </a:ext>
            </a:extLst>
          </p:cNvPr>
          <p:cNvSpPr txBox="1">
            <a:spLocks noGrp="1"/>
          </p:cNvSpPr>
          <p:nvPr>
            <p:ph type="title" idx="4294967295"/>
          </p:nvPr>
        </p:nvSpPr>
        <p:spPr>
          <a:xfrm>
            <a:off x="0" y="176213"/>
            <a:ext cx="7478713" cy="693737"/>
          </a:xfrm>
          <a:prstGeom prst="rect">
            <a:avLst/>
          </a:prstGeom>
          <a:noFill/>
          <a:ln>
            <a:noFill/>
          </a:ln>
        </p:spPr>
        <p:txBody>
          <a:bodyPr spcFirstLastPara="1" wrap="square" lIns="91425" tIns="45700" rIns="91425" bIns="45700" anchor="ctr" anchorCtr="0">
            <a:noAutofit/>
          </a:bodyPr>
          <a:lstStyle/>
          <a:p>
            <a:pPr algn="ctr"/>
            <a:r>
              <a:rPr lang="en-US" dirty="0">
                <a:latin typeface="Arial"/>
                <a:cs typeface="Arial"/>
              </a:rPr>
              <a:t>The governance process </a:t>
            </a:r>
          </a:p>
        </p:txBody>
      </p:sp>
      <p:sp>
        <p:nvSpPr>
          <p:cNvPr id="235" name="Google Shape;235;p15"/>
          <p:cNvSpPr txBox="1">
            <a:spLocks noGrp="1"/>
          </p:cNvSpPr>
          <p:nvPr>
            <p:ph type="body" idx="4294967295"/>
          </p:nvPr>
        </p:nvSpPr>
        <p:spPr>
          <a:xfrm>
            <a:off x="0" y="1052513"/>
            <a:ext cx="1920875" cy="1462087"/>
          </a:xfrm>
          <a:prstGeom prst="rect">
            <a:avLst/>
          </a:prstGeom>
          <a:noFill/>
          <a:ln>
            <a:noFill/>
          </a:ln>
        </p:spPr>
        <p:txBody>
          <a:bodyPr spcFirstLastPara="1" wrap="square" lIns="91425" tIns="45700" rIns="91425" bIns="45700" anchor="t" anchorCtr="0">
            <a:noAutofit/>
          </a:bodyPr>
          <a:lstStyle/>
          <a:p>
            <a:pPr marL="112713" lvl="0" indent="-112713" algn="l" rtl="0">
              <a:spcBef>
                <a:spcPts val="0"/>
              </a:spcBef>
              <a:spcAft>
                <a:spcPts val="0"/>
              </a:spcAft>
              <a:buSzPts val="1200"/>
              <a:buChar char="•"/>
            </a:pPr>
            <a:r>
              <a:rPr lang="en-US" sz="1200" b="1" dirty="0"/>
              <a:t>Stakeholders Mapping</a:t>
            </a:r>
            <a:endParaRPr dirty="0"/>
          </a:p>
          <a:p>
            <a:pPr marL="112713" lvl="0" indent="-112713" algn="l" rtl="0">
              <a:spcBef>
                <a:spcPts val="240"/>
              </a:spcBef>
              <a:spcAft>
                <a:spcPts val="0"/>
              </a:spcAft>
              <a:buSzPts val="1200"/>
              <a:buChar char="•"/>
            </a:pPr>
            <a:r>
              <a:rPr lang="en-US" sz="1200" b="1" dirty="0"/>
              <a:t>Define Objectives &amp; Goals</a:t>
            </a:r>
            <a:endParaRPr dirty="0"/>
          </a:p>
          <a:p>
            <a:pPr marL="112713" lvl="0" indent="-112713" algn="l" rtl="0">
              <a:spcBef>
                <a:spcPts val="240"/>
              </a:spcBef>
              <a:spcAft>
                <a:spcPts val="0"/>
              </a:spcAft>
              <a:buSzPts val="1200"/>
              <a:buChar char="•"/>
            </a:pPr>
            <a:r>
              <a:rPr lang="en-US" sz="1200" b="1" dirty="0"/>
              <a:t>Establish Governance Framework</a:t>
            </a:r>
            <a:endParaRPr dirty="0"/>
          </a:p>
        </p:txBody>
      </p:sp>
      <p:pic>
        <p:nvPicPr>
          <p:cNvPr id="236" name="Google Shape;236;p15"/>
          <p:cNvPicPr preferRelativeResize="0"/>
          <p:nvPr/>
        </p:nvPicPr>
        <p:blipFill rotWithShape="1">
          <a:blip r:embed="rId3">
            <a:alphaModFix/>
          </a:blip>
          <a:srcRect t="16547" b="16539"/>
          <a:stretch/>
        </p:blipFill>
        <p:spPr>
          <a:xfrm>
            <a:off x="278340" y="2089237"/>
            <a:ext cx="1522615" cy="1018800"/>
          </a:xfrm>
          <a:prstGeom prst="rect">
            <a:avLst/>
          </a:prstGeom>
          <a:noFill/>
          <a:ln>
            <a:noFill/>
          </a:ln>
        </p:spPr>
      </p:pic>
      <p:sp>
        <p:nvSpPr>
          <p:cNvPr id="237" name="Google Shape;237;p15"/>
          <p:cNvSpPr txBox="1"/>
          <p:nvPr/>
        </p:nvSpPr>
        <p:spPr>
          <a:xfrm>
            <a:off x="183431" y="3109973"/>
            <a:ext cx="1617523" cy="78813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532E63"/>
              </a:buClr>
              <a:buSzPts val="1600"/>
              <a:buFont typeface="Open Sans"/>
              <a:buNone/>
            </a:pPr>
            <a:r>
              <a:rPr lang="en-US" sz="1600" b="1">
                <a:solidFill>
                  <a:srgbClr val="532E63"/>
                </a:solidFill>
                <a:ea typeface="Open Sans"/>
                <a:sym typeface="Open Sans"/>
              </a:rPr>
              <a:t>Planning &amp; Strategy Development</a:t>
            </a:r>
            <a:endParaRPr sz="1600" b="1">
              <a:solidFill>
                <a:srgbClr val="532E63"/>
              </a:solidFill>
              <a:ea typeface="Open Sans"/>
              <a:sym typeface="Open Sans"/>
            </a:endParaRPr>
          </a:p>
        </p:txBody>
      </p:sp>
      <p:sp>
        <p:nvSpPr>
          <p:cNvPr id="238" name="Google Shape;238;p15"/>
          <p:cNvSpPr txBox="1"/>
          <p:nvPr/>
        </p:nvSpPr>
        <p:spPr>
          <a:xfrm>
            <a:off x="1934815" y="3039455"/>
            <a:ext cx="1681101" cy="852546"/>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532E63"/>
              </a:buClr>
              <a:buSzPts val="1600"/>
              <a:buFont typeface="Open Sans"/>
              <a:buNone/>
            </a:pPr>
            <a:r>
              <a:rPr lang="en-US" sz="1600" b="1">
                <a:solidFill>
                  <a:srgbClr val="532E63"/>
                </a:solidFill>
                <a:ea typeface="Open Sans"/>
                <a:sym typeface="Open Sans"/>
              </a:rPr>
              <a:t>Assigning Roles &amp; Responsibility</a:t>
            </a:r>
            <a:endParaRPr sz="1600" b="1">
              <a:solidFill>
                <a:srgbClr val="532E63"/>
              </a:solidFill>
              <a:ea typeface="Open Sans"/>
              <a:sym typeface="Open Sans"/>
            </a:endParaRPr>
          </a:p>
        </p:txBody>
      </p:sp>
      <p:sp>
        <p:nvSpPr>
          <p:cNvPr id="239" name="Google Shape;239;p15"/>
          <p:cNvSpPr txBox="1"/>
          <p:nvPr/>
        </p:nvSpPr>
        <p:spPr>
          <a:xfrm>
            <a:off x="3791044" y="3197367"/>
            <a:ext cx="1592153" cy="573676"/>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532E63"/>
              </a:buClr>
              <a:buSzPts val="1600"/>
              <a:buFont typeface="Open Sans"/>
              <a:buNone/>
            </a:pPr>
            <a:r>
              <a:rPr lang="en-US" sz="1600" b="1">
                <a:solidFill>
                  <a:srgbClr val="532E63"/>
                </a:solidFill>
                <a:ea typeface="Open Sans"/>
                <a:sym typeface="Open Sans"/>
              </a:rPr>
              <a:t>Data Management </a:t>
            </a:r>
            <a:endParaRPr/>
          </a:p>
        </p:txBody>
      </p:sp>
      <p:sp>
        <p:nvSpPr>
          <p:cNvPr id="240" name="Google Shape;240;p15"/>
          <p:cNvSpPr txBox="1"/>
          <p:nvPr/>
        </p:nvSpPr>
        <p:spPr>
          <a:xfrm>
            <a:off x="5528085" y="3132616"/>
            <a:ext cx="1592153" cy="638427"/>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532E63"/>
              </a:buClr>
              <a:buSzPts val="1600"/>
              <a:buFont typeface="Open Sans"/>
              <a:buNone/>
            </a:pPr>
            <a:r>
              <a:rPr lang="en-US" sz="1600" b="1">
                <a:solidFill>
                  <a:srgbClr val="532E63"/>
                </a:solidFill>
                <a:ea typeface="Open Sans"/>
                <a:sym typeface="Open Sans"/>
              </a:rPr>
              <a:t>Policy Creation &amp; Enforcement</a:t>
            </a:r>
            <a:endParaRPr sz="1600" b="1">
              <a:solidFill>
                <a:srgbClr val="532E63"/>
              </a:solidFill>
              <a:ea typeface="Open Sans"/>
              <a:sym typeface="Open Sans"/>
            </a:endParaRPr>
          </a:p>
        </p:txBody>
      </p:sp>
      <p:pic>
        <p:nvPicPr>
          <p:cNvPr id="241" name="Google Shape;241;p15"/>
          <p:cNvPicPr preferRelativeResize="0"/>
          <p:nvPr/>
        </p:nvPicPr>
        <p:blipFill rotWithShape="1">
          <a:blip r:embed="rId4">
            <a:alphaModFix/>
          </a:blip>
          <a:srcRect/>
          <a:stretch/>
        </p:blipFill>
        <p:spPr>
          <a:xfrm>
            <a:off x="2092612" y="2089237"/>
            <a:ext cx="1200847" cy="1018800"/>
          </a:xfrm>
          <a:prstGeom prst="rect">
            <a:avLst/>
          </a:prstGeom>
          <a:noFill/>
          <a:ln>
            <a:noFill/>
          </a:ln>
        </p:spPr>
      </p:pic>
      <p:pic>
        <p:nvPicPr>
          <p:cNvPr id="242" name="Google Shape;242;p15"/>
          <p:cNvPicPr preferRelativeResize="0"/>
          <p:nvPr/>
        </p:nvPicPr>
        <p:blipFill rotWithShape="1">
          <a:blip r:embed="rId5">
            <a:alphaModFix/>
          </a:blip>
          <a:srcRect t="6377" b="6376"/>
          <a:stretch/>
        </p:blipFill>
        <p:spPr>
          <a:xfrm>
            <a:off x="3773469" y="1937862"/>
            <a:ext cx="1504367" cy="1197450"/>
          </a:xfrm>
          <a:prstGeom prst="rect">
            <a:avLst/>
          </a:prstGeom>
          <a:noFill/>
          <a:ln>
            <a:noFill/>
          </a:ln>
        </p:spPr>
      </p:pic>
      <p:pic>
        <p:nvPicPr>
          <p:cNvPr id="243" name="Google Shape;243;p15"/>
          <p:cNvPicPr preferRelativeResize="0"/>
          <p:nvPr/>
        </p:nvPicPr>
        <p:blipFill rotWithShape="1">
          <a:blip r:embed="rId6">
            <a:alphaModFix/>
          </a:blip>
          <a:srcRect t="9256" b="9255"/>
          <a:stretch/>
        </p:blipFill>
        <p:spPr>
          <a:xfrm>
            <a:off x="5662799" y="1815555"/>
            <a:ext cx="1372475" cy="1118390"/>
          </a:xfrm>
          <a:prstGeom prst="rect">
            <a:avLst/>
          </a:prstGeom>
          <a:noFill/>
          <a:ln>
            <a:noFill/>
          </a:ln>
        </p:spPr>
      </p:pic>
      <p:pic>
        <p:nvPicPr>
          <p:cNvPr id="244" name="Google Shape;244;p15"/>
          <p:cNvPicPr preferRelativeResize="0"/>
          <p:nvPr/>
        </p:nvPicPr>
        <p:blipFill rotWithShape="1">
          <a:blip r:embed="rId7">
            <a:alphaModFix/>
          </a:blip>
          <a:srcRect t="14837" b="14843"/>
          <a:stretch/>
        </p:blipFill>
        <p:spPr>
          <a:xfrm>
            <a:off x="7178978" y="1999907"/>
            <a:ext cx="1702865" cy="1197460"/>
          </a:xfrm>
          <a:prstGeom prst="rect">
            <a:avLst/>
          </a:prstGeom>
          <a:noFill/>
          <a:ln>
            <a:noFill/>
          </a:ln>
        </p:spPr>
      </p:pic>
      <p:sp>
        <p:nvSpPr>
          <p:cNvPr id="245" name="Google Shape;245;p15"/>
          <p:cNvSpPr txBox="1"/>
          <p:nvPr/>
        </p:nvSpPr>
        <p:spPr>
          <a:xfrm>
            <a:off x="7263942" y="3108037"/>
            <a:ext cx="1617901" cy="594729"/>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532E63"/>
              </a:buClr>
              <a:buSzPts val="1600"/>
              <a:buFont typeface="Open Sans"/>
              <a:buNone/>
            </a:pPr>
            <a:r>
              <a:rPr lang="en-US" sz="1600" b="1">
                <a:solidFill>
                  <a:srgbClr val="532E63"/>
                </a:solidFill>
                <a:ea typeface="Open Sans"/>
                <a:sym typeface="Open Sans"/>
              </a:rPr>
              <a:t>Collaboration</a:t>
            </a:r>
            <a:endParaRPr sz="1600" b="1">
              <a:solidFill>
                <a:srgbClr val="532E63"/>
              </a:solidFill>
              <a:ea typeface="Open Sans"/>
              <a:sym typeface="Open Sans"/>
            </a:endParaRPr>
          </a:p>
        </p:txBody>
      </p:sp>
      <p:sp>
        <p:nvSpPr>
          <p:cNvPr id="246" name="Google Shape;246;p15"/>
          <p:cNvSpPr txBox="1"/>
          <p:nvPr/>
        </p:nvSpPr>
        <p:spPr>
          <a:xfrm>
            <a:off x="1938742" y="1350573"/>
            <a:ext cx="1583137" cy="738664"/>
          </a:xfrm>
          <a:prstGeom prst="rect">
            <a:avLst/>
          </a:prstGeom>
          <a:noFill/>
          <a:ln>
            <a:noFill/>
          </a:ln>
        </p:spPr>
        <p:txBody>
          <a:bodyPr spcFirstLastPara="1" wrap="square" lIns="91425" tIns="45700" rIns="91425" bIns="45700" anchor="t" anchorCtr="0">
            <a:spAutoFit/>
          </a:bodyPr>
          <a:lstStyle/>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Governance Committee</a:t>
            </a:r>
            <a:endParaRPr/>
          </a:p>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Roles Definition</a:t>
            </a:r>
            <a:endParaRPr/>
          </a:p>
        </p:txBody>
      </p:sp>
      <p:sp>
        <p:nvSpPr>
          <p:cNvPr id="247" name="Google Shape;247;p15"/>
          <p:cNvSpPr txBox="1"/>
          <p:nvPr/>
        </p:nvSpPr>
        <p:spPr>
          <a:xfrm>
            <a:off x="3773469" y="1252605"/>
            <a:ext cx="1722248" cy="830997"/>
          </a:xfrm>
          <a:prstGeom prst="rect">
            <a:avLst/>
          </a:prstGeom>
          <a:noFill/>
          <a:ln>
            <a:noFill/>
          </a:ln>
        </p:spPr>
        <p:txBody>
          <a:bodyPr spcFirstLastPara="1" wrap="square" lIns="91425" tIns="45700" rIns="91425" bIns="45700" anchor="t" anchorCtr="0">
            <a:spAutoFit/>
          </a:bodyPr>
          <a:lstStyle/>
          <a:p>
            <a:pPr marL="112713" marR="0" lvl="1" indent="-112713" algn="l" rtl="0">
              <a:spcBef>
                <a:spcPts val="0"/>
              </a:spcBef>
              <a:spcAft>
                <a:spcPts val="0"/>
              </a:spcAft>
              <a:buClr>
                <a:srgbClr val="0D0D0D"/>
              </a:buClr>
              <a:buSzPts val="1200"/>
              <a:buFont typeface="Arial"/>
              <a:buChar char="•"/>
            </a:pPr>
            <a:r>
              <a:rPr lang="en-US" sz="1200" b="1" i="0" u="none" strike="noStrike" cap="none">
                <a:solidFill>
                  <a:srgbClr val="0D0D0D"/>
                </a:solidFill>
                <a:latin typeface="Calibri"/>
                <a:ea typeface="Calibri"/>
                <a:cs typeface="Calibri"/>
                <a:sym typeface="Calibri"/>
              </a:rPr>
              <a:t>Collection &amp; Storage</a:t>
            </a:r>
            <a:endParaRPr sz="1200" b="0" i="0" u="none" strike="noStrike" cap="none">
              <a:solidFill>
                <a:srgbClr val="0D0D0D"/>
              </a:solidFill>
              <a:latin typeface="Calibri"/>
              <a:ea typeface="Calibri"/>
              <a:cs typeface="Calibri"/>
              <a:sym typeface="Calibri"/>
            </a:endParaRPr>
          </a:p>
          <a:p>
            <a:pPr marL="112713" marR="0" lvl="1" indent="-112713" algn="l" rtl="0">
              <a:spcBef>
                <a:spcPts val="0"/>
              </a:spcBef>
              <a:spcAft>
                <a:spcPts val="0"/>
              </a:spcAft>
              <a:buClr>
                <a:srgbClr val="0D0D0D"/>
              </a:buClr>
              <a:buSzPts val="1200"/>
              <a:buFont typeface="Arial"/>
              <a:buChar char="•"/>
            </a:pPr>
            <a:r>
              <a:rPr lang="en-US" sz="1200" b="1" i="0" u="none" strike="noStrike" cap="none">
                <a:solidFill>
                  <a:srgbClr val="0D0D0D"/>
                </a:solidFill>
                <a:latin typeface="Calibri"/>
                <a:ea typeface="Calibri"/>
                <a:cs typeface="Calibri"/>
                <a:sym typeface="Calibri"/>
              </a:rPr>
              <a:t>Processing &amp; Integration</a:t>
            </a:r>
            <a:endParaRPr/>
          </a:p>
          <a:p>
            <a:pPr marL="112713" marR="0" lvl="1" indent="-112713" algn="l" rtl="0">
              <a:spcBef>
                <a:spcPts val="0"/>
              </a:spcBef>
              <a:spcAft>
                <a:spcPts val="0"/>
              </a:spcAft>
              <a:buClr>
                <a:srgbClr val="0D0D0D"/>
              </a:buClr>
              <a:buSzPts val="1200"/>
              <a:buFont typeface="Arial"/>
              <a:buChar char="•"/>
            </a:pPr>
            <a:r>
              <a:rPr lang="en-US" sz="1200" b="1" i="0" u="none" strike="noStrike" cap="none">
                <a:solidFill>
                  <a:srgbClr val="0D0D0D"/>
                </a:solidFill>
                <a:latin typeface="Calibri"/>
                <a:ea typeface="Calibri"/>
                <a:cs typeface="Calibri"/>
                <a:sym typeface="Calibri"/>
              </a:rPr>
              <a:t>Interoperability</a:t>
            </a:r>
            <a:endParaRPr sz="1200" b="0" i="0" u="none" strike="noStrike" cap="none">
              <a:solidFill>
                <a:schemeClr val="dk1"/>
              </a:solidFill>
              <a:latin typeface="Calibri"/>
              <a:ea typeface="Calibri"/>
              <a:cs typeface="Calibri"/>
              <a:sym typeface="Calibri"/>
            </a:endParaRPr>
          </a:p>
        </p:txBody>
      </p:sp>
      <p:sp>
        <p:nvSpPr>
          <p:cNvPr id="248" name="Google Shape;248;p15"/>
          <p:cNvSpPr txBox="1"/>
          <p:nvPr/>
        </p:nvSpPr>
        <p:spPr>
          <a:xfrm>
            <a:off x="5495717" y="1287178"/>
            <a:ext cx="1735857" cy="523220"/>
          </a:xfrm>
          <a:prstGeom prst="rect">
            <a:avLst/>
          </a:prstGeom>
          <a:noFill/>
          <a:ln>
            <a:noFill/>
          </a:ln>
        </p:spPr>
        <p:txBody>
          <a:bodyPr spcFirstLastPara="1" wrap="square" lIns="91425" tIns="45700" rIns="91425" bIns="45700" anchor="t" anchorCtr="0">
            <a:spAutoFit/>
          </a:bodyPr>
          <a:lstStyle/>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Develop Policies</a:t>
            </a:r>
            <a:endParaRPr/>
          </a:p>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Enforce Standards</a:t>
            </a:r>
            <a:endParaRPr/>
          </a:p>
        </p:txBody>
      </p:sp>
      <p:grpSp>
        <p:nvGrpSpPr>
          <p:cNvPr id="249" name="Google Shape;249;p15"/>
          <p:cNvGrpSpPr/>
          <p:nvPr/>
        </p:nvGrpSpPr>
        <p:grpSpPr>
          <a:xfrm rot="5400000">
            <a:off x="4396413" y="1074451"/>
            <a:ext cx="537283" cy="6271328"/>
            <a:chOff x="2629388" y="2255950"/>
            <a:chExt cx="679675" cy="2526000"/>
          </a:xfrm>
        </p:grpSpPr>
        <p:sp>
          <p:nvSpPr>
            <p:cNvPr id="250" name="Google Shape;250;p15"/>
            <p:cNvSpPr/>
            <p:nvPr/>
          </p:nvSpPr>
          <p:spPr>
            <a:xfrm>
              <a:off x="2629388" y="2397725"/>
              <a:ext cx="679675" cy="2384225"/>
            </a:xfrm>
            <a:custGeom>
              <a:avLst/>
              <a:gdLst/>
              <a:ahLst/>
              <a:cxnLst/>
              <a:rect l="l" t="t" r="r" b="b"/>
              <a:pathLst>
                <a:path w="27187" h="95369" extrusionOk="0">
                  <a:moveTo>
                    <a:pt x="27186" y="0"/>
                  </a:moveTo>
                  <a:lnTo>
                    <a:pt x="27186" y="91633"/>
                  </a:lnTo>
                  <a:cubicBezTo>
                    <a:pt x="18113" y="95369"/>
                    <a:pt x="9073" y="95369"/>
                    <a:pt x="0" y="91633"/>
                  </a:cubicBezTo>
                  <a:lnTo>
                    <a:pt x="0" y="0"/>
                  </a:lnTo>
                  <a:cubicBezTo>
                    <a:pt x="9073" y="1501"/>
                    <a:pt x="18113" y="1501"/>
                    <a:pt x="27186" y="0"/>
                  </a:cubicBezTo>
                  <a:close/>
                </a:path>
              </a:pathLst>
            </a:custGeom>
            <a:solidFill>
              <a:srgbClr val="AFCD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5"/>
            <p:cNvSpPr/>
            <p:nvPr/>
          </p:nvSpPr>
          <p:spPr>
            <a:xfrm>
              <a:off x="2629388" y="2397725"/>
              <a:ext cx="679675" cy="1024100"/>
            </a:xfrm>
            <a:custGeom>
              <a:avLst/>
              <a:gdLst/>
              <a:ahLst/>
              <a:cxnLst/>
              <a:rect l="l" t="t" r="r" b="b"/>
              <a:pathLst>
                <a:path w="27187" h="40964" extrusionOk="0">
                  <a:moveTo>
                    <a:pt x="27186" y="0"/>
                  </a:moveTo>
                  <a:lnTo>
                    <a:pt x="27186" y="38728"/>
                  </a:lnTo>
                  <a:cubicBezTo>
                    <a:pt x="18113" y="40963"/>
                    <a:pt x="9073" y="40863"/>
                    <a:pt x="0" y="38395"/>
                  </a:cubicBezTo>
                  <a:lnTo>
                    <a:pt x="0" y="0"/>
                  </a:lnTo>
                  <a:cubicBezTo>
                    <a:pt x="9073" y="1501"/>
                    <a:pt x="18113" y="1501"/>
                    <a:pt x="27186" y="0"/>
                  </a:cubicBezTo>
                  <a:close/>
                </a:path>
              </a:pathLst>
            </a:custGeom>
            <a:solidFill>
              <a:srgbClr val="A5C4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2778663" y="2752975"/>
              <a:ext cx="380275" cy="380300"/>
            </a:xfrm>
            <a:custGeom>
              <a:avLst/>
              <a:gdLst/>
              <a:ahLst/>
              <a:cxnLst/>
              <a:rect l="l" t="t" r="r" b="b"/>
              <a:pathLst>
                <a:path w="15211" h="15212" extrusionOk="0">
                  <a:moveTo>
                    <a:pt x="14377" y="5971"/>
                  </a:moveTo>
                  <a:lnTo>
                    <a:pt x="9273" y="5971"/>
                  </a:lnTo>
                  <a:lnTo>
                    <a:pt x="9273" y="868"/>
                  </a:lnTo>
                  <a:cubicBezTo>
                    <a:pt x="9273" y="401"/>
                    <a:pt x="8906" y="1"/>
                    <a:pt x="8439" y="1"/>
                  </a:cubicBezTo>
                  <a:lnTo>
                    <a:pt x="6805" y="1"/>
                  </a:lnTo>
                  <a:cubicBezTo>
                    <a:pt x="6338" y="1"/>
                    <a:pt x="5971" y="401"/>
                    <a:pt x="5971" y="868"/>
                  </a:cubicBezTo>
                  <a:lnTo>
                    <a:pt x="5971" y="5971"/>
                  </a:lnTo>
                  <a:lnTo>
                    <a:pt x="867" y="5971"/>
                  </a:lnTo>
                  <a:cubicBezTo>
                    <a:pt x="400" y="5971"/>
                    <a:pt x="0" y="6338"/>
                    <a:pt x="0" y="6805"/>
                  </a:cubicBezTo>
                  <a:lnTo>
                    <a:pt x="0" y="8440"/>
                  </a:lnTo>
                  <a:cubicBezTo>
                    <a:pt x="0" y="8907"/>
                    <a:pt x="400" y="9274"/>
                    <a:pt x="867" y="9274"/>
                  </a:cubicBezTo>
                  <a:lnTo>
                    <a:pt x="5971" y="9274"/>
                  </a:lnTo>
                  <a:lnTo>
                    <a:pt x="5971" y="14377"/>
                  </a:lnTo>
                  <a:cubicBezTo>
                    <a:pt x="5971" y="14844"/>
                    <a:pt x="6338" y="15211"/>
                    <a:pt x="6805" y="15211"/>
                  </a:cubicBezTo>
                  <a:lnTo>
                    <a:pt x="8439" y="15211"/>
                  </a:lnTo>
                  <a:cubicBezTo>
                    <a:pt x="8906" y="15211"/>
                    <a:pt x="9273" y="14844"/>
                    <a:pt x="9273" y="14377"/>
                  </a:cubicBezTo>
                  <a:lnTo>
                    <a:pt x="9273" y="9274"/>
                  </a:lnTo>
                  <a:lnTo>
                    <a:pt x="14377" y="9274"/>
                  </a:lnTo>
                  <a:cubicBezTo>
                    <a:pt x="14844" y="9274"/>
                    <a:pt x="15211" y="8907"/>
                    <a:pt x="15211" y="8440"/>
                  </a:cubicBezTo>
                  <a:lnTo>
                    <a:pt x="15211" y="6805"/>
                  </a:lnTo>
                  <a:cubicBezTo>
                    <a:pt x="15211" y="6338"/>
                    <a:pt x="14844" y="5971"/>
                    <a:pt x="14377" y="597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p:nvPr/>
          </p:nvSpPr>
          <p:spPr>
            <a:xfrm>
              <a:off x="2629388" y="2341025"/>
              <a:ext cx="679675" cy="116775"/>
            </a:xfrm>
            <a:custGeom>
              <a:avLst/>
              <a:gdLst/>
              <a:ahLst/>
              <a:cxnLst/>
              <a:rect l="l" t="t" r="r" b="b"/>
              <a:pathLst>
                <a:path w="27187" h="4671" extrusionOk="0">
                  <a:moveTo>
                    <a:pt x="27186" y="2335"/>
                  </a:moveTo>
                  <a:cubicBezTo>
                    <a:pt x="27186" y="3636"/>
                    <a:pt x="21082" y="4670"/>
                    <a:pt x="13576" y="4670"/>
                  </a:cubicBezTo>
                  <a:cubicBezTo>
                    <a:pt x="6071" y="4670"/>
                    <a:pt x="0" y="3636"/>
                    <a:pt x="0" y="2335"/>
                  </a:cubicBezTo>
                  <a:cubicBezTo>
                    <a:pt x="0" y="1034"/>
                    <a:pt x="6071" y="0"/>
                    <a:pt x="13576" y="0"/>
                  </a:cubicBezTo>
                  <a:cubicBezTo>
                    <a:pt x="21082" y="0"/>
                    <a:pt x="27186" y="1034"/>
                    <a:pt x="27186" y="2335"/>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2784488" y="2287650"/>
              <a:ext cx="369450" cy="133450"/>
            </a:xfrm>
            <a:custGeom>
              <a:avLst/>
              <a:gdLst/>
              <a:ahLst/>
              <a:cxnLst/>
              <a:rect l="l" t="t" r="r" b="b"/>
              <a:pathLst>
                <a:path w="14778" h="5338" extrusionOk="0">
                  <a:moveTo>
                    <a:pt x="14778" y="4403"/>
                  </a:moveTo>
                  <a:cubicBezTo>
                    <a:pt x="9441" y="5337"/>
                    <a:pt x="4537" y="5271"/>
                    <a:pt x="1" y="4403"/>
                  </a:cubicBezTo>
                  <a:lnTo>
                    <a:pt x="1" y="0"/>
                  </a:lnTo>
                  <a:cubicBezTo>
                    <a:pt x="4937" y="1435"/>
                    <a:pt x="9841" y="1435"/>
                    <a:pt x="14778"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5"/>
            <p:cNvSpPr/>
            <p:nvPr/>
          </p:nvSpPr>
          <p:spPr>
            <a:xfrm>
              <a:off x="2784488" y="2255950"/>
              <a:ext cx="369450" cy="63400"/>
            </a:xfrm>
            <a:custGeom>
              <a:avLst/>
              <a:gdLst/>
              <a:ahLst/>
              <a:cxnLst/>
              <a:rect l="l" t="t" r="r" b="b"/>
              <a:pathLst>
                <a:path w="14778" h="2536" extrusionOk="0">
                  <a:moveTo>
                    <a:pt x="14778" y="1268"/>
                  </a:moveTo>
                  <a:cubicBezTo>
                    <a:pt x="14778" y="1969"/>
                    <a:pt x="11475" y="2536"/>
                    <a:pt x="7372" y="2536"/>
                  </a:cubicBezTo>
                  <a:cubicBezTo>
                    <a:pt x="3303" y="2536"/>
                    <a:pt x="1" y="1969"/>
                    <a:pt x="1" y="1268"/>
                  </a:cubicBezTo>
                  <a:cubicBezTo>
                    <a:pt x="1" y="568"/>
                    <a:pt x="3303" y="1"/>
                    <a:pt x="7372" y="1"/>
                  </a:cubicBezTo>
                  <a:cubicBezTo>
                    <a:pt x="11475" y="1"/>
                    <a:pt x="14778" y="568"/>
                    <a:pt x="14778" y="1268"/>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rot="5400000">
              <a:off x="2927925" y="4115201"/>
              <a:ext cx="82600" cy="379450"/>
            </a:xfrm>
            <a:custGeom>
              <a:avLst/>
              <a:gdLst/>
              <a:ahLst/>
              <a:cxnLst/>
              <a:rect l="l" t="t" r="r" b="b"/>
              <a:pathLst>
                <a:path w="3304" h="15178" extrusionOk="0">
                  <a:moveTo>
                    <a:pt x="1" y="14544"/>
                  </a:moveTo>
                  <a:lnTo>
                    <a:pt x="1" y="634"/>
                  </a:lnTo>
                  <a:cubicBezTo>
                    <a:pt x="1" y="267"/>
                    <a:pt x="268" y="0"/>
                    <a:pt x="635" y="0"/>
                  </a:cubicBezTo>
                  <a:lnTo>
                    <a:pt x="2669" y="0"/>
                  </a:lnTo>
                  <a:cubicBezTo>
                    <a:pt x="3003" y="0"/>
                    <a:pt x="3303" y="267"/>
                    <a:pt x="3303" y="634"/>
                  </a:cubicBezTo>
                  <a:lnTo>
                    <a:pt x="3303" y="14544"/>
                  </a:lnTo>
                  <a:cubicBezTo>
                    <a:pt x="3303" y="14911"/>
                    <a:pt x="3003" y="15178"/>
                    <a:pt x="2669" y="15178"/>
                  </a:cubicBezTo>
                  <a:lnTo>
                    <a:pt x="635" y="15178"/>
                  </a:lnTo>
                  <a:cubicBezTo>
                    <a:pt x="268" y="15178"/>
                    <a:pt x="1" y="14911"/>
                    <a:pt x="1" y="1454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 name="Google Shape;257;p15"/>
          <p:cNvSpPr txBox="1"/>
          <p:nvPr/>
        </p:nvSpPr>
        <p:spPr>
          <a:xfrm>
            <a:off x="2848607" y="3981932"/>
            <a:ext cx="2948035" cy="461974"/>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FF0000"/>
              </a:buClr>
              <a:buSzPts val="1600"/>
              <a:buFont typeface="Open Sans"/>
              <a:buNone/>
            </a:pPr>
            <a:r>
              <a:rPr lang="en-US" sz="1600" b="1">
                <a:solidFill>
                  <a:srgbClr val="FF0000"/>
                </a:solidFill>
                <a:ea typeface="Open Sans"/>
                <a:sym typeface="Open Sans"/>
              </a:rPr>
              <a:t>Continuous Improvement</a:t>
            </a:r>
            <a:endParaRPr sz="1600" b="1">
              <a:solidFill>
                <a:srgbClr val="FF0000"/>
              </a:solidFill>
              <a:ea typeface="Open Sans"/>
              <a:sym typeface="Open Sans"/>
            </a:endParaRPr>
          </a:p>
        </p:txBody>
      </p:sp>
      <p:sp>
        <p:nvSpPr>
          <p:cNvPr id="258" name="Google Shape;258;p15"/>
          <p:cNvSpPr txBox="1"/>
          <p:nvPr/>
        </p:nvSpPr>
        <p:spPr>
          <a:xfrm>
            <a:off x="1736564" y="4447113"/>
            <a:ext cx="5708106" cy="307777"/>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US" sz="1400" b="1" i="0" u="none" strike="noStrike" cap="none">
                <a:solidFill>
                  <a:srgbClr val="0D0D0D"/>
                </a:solidFill>
                <a:ea typeface="Calibri"/>
                <a:sym typeface="Calibri"/>
              </a:rPr>
              <a:t>● Iterative Improvements	● Capacity Building</a:t>
            </a:r>
            <a:endParaRPr sz="1400" b="1" i="0" u="none" strike="noStrike" cap="none">
              <a:solidFill>
                <a:srgbClr val="0D0D0D"/>
              </a:solidFill>
              <a:ea typeface="Calibri"/>
              <a:sym typeface="Calibri"/>
            </a:endParaRPr>
          </a:p>
        </p:txBody>
      </p:sp>
      <p:sp>
        <p:nvSpPr>
          <p:cNvPr id="259" name="Google Shape;259;p15"/>
          <p:cNvSpPr txBox="1"/>
          <p:nvPr/>
        </p:nvSpPr>
        <p:spPr>
          <a:xfrm>
            <a:off x="7265067" y="1347849"/>
            <a:ext cx="1878933" cy="738664"/>
          </a:xfrm>
          <a:prstGeom prst="rect">
            <a:avLst/>
          </a:prstGeom>
          <a:noFill/>
          <a:ln>
            <a:noFill/>
          </a:ln>
        </p:spPr>
        <p:txBody>
          <a:bodyPr spcFirstLastPara="1" wrap="square" lIns="91425" tIns="45700" rIns="91425" bIns="45700" anchor="t" anchorCtr="0">
            <a:spAutoFit/>
          </a:bodyPr>
          <a:lstStyle/>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Ownership definition</a:t>
            </a:r>
            <a:endParaRPr/>
          </a:p>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Participation</a:t>
            </a:r>
            <a:endParaRPr/>
          </a:p>
          <a:p>
            <a:pPr marL="112713" marR="0" lvl="1" indent="-112713" algn="l" rtl="0">
              <a:spcBef>
                <a:spcPts val="0"/>
              </a:spcBef>
              <a:spcAft>
                <a:spcPts val="0"/>
              </a:spcAft>
              <a:buClr>
                <a:srgbClr val="0D0D0D"/>
              </a:buClr>
              <a:buSzPts val="1400"/>
              <a:buFont typeface="Arial"/>
              <a:buChar char="•"/>
            </a:pPr>
            <a:r>
              <a:rPr lang="en-US" sz="1400" b="1" i="0" u="none" strike="noStrike" cap="none">
                <a:solidFill>
                  <a:srgbClr val="0D0D0D"/>
                </a:solidFill>
                <a:latin typeface="Calibri"/>
                <a:ea typeface="Calibri"/>
                <a:cs typeface="Calibri"/>
                <a:sym typeface="Calibri"/>
              </a:rPr>
              <a:t>Synergy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2"/>
          <p:cNvSpPr txBox="1">
            <a:spLocks noGrp="1"/>
          </p:cNvSpPr>
          <p:nvPr>
            <p:ph type="title" idx="4294967295"/>
          </p:nvPr>
        </p:nvSpPr>
        <p:spPr>
          <a:xfrm>
            <a:off x="0" y="65088"/>
            <a:ext cx="7562850" cy="11715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cs typeface="Arial"/>
              </a:rPr>
              <a:t>Background – Digital Health Governance </a:t>
            </a:r>
            <a:endParaRPr>
              <a:latin typeface="Arial"/>
              <a:cs typeface="Arial"/>
            </a:endParaRPr>
          </a:p>
        </p:txBody>
      </p:sp>
      <p:sp>
        <p:nvSpPr>
          <p:cNvPr id="138" name="Google Shape;138;p12"/>
          <p:cNvSpPr txBox="1">
            <a:spLocks noGrp="1"/>
          </p:cNvSpPr>
          <p:nvPr>
            <p:ph idx="4294967295"/>
          </p:nvPr>
        </p:nvSpPr>
        <p:spPr>
          <a:xfrm>
            <a:off x="0" y="1236663"/>
            <a:ext cx="4572000" cy="3473560"/>
          </a:xfrm>
          <a:prstGeom prst="rect">
            <a:avLst/>
          </a:prstGeom>
          <a:noFill/>
          <a:ln>
            <a:noFill/>
          </a:ln>
        </p:spPr>
        <p:txBody>
          <a:bodyPr spcFirstLastPara="1" wrap="square" lIns="91425" tIns="45700" rIns="91425" bIns="45700" anchor="t" anchorCtr="0">
            <a:noAutofit/>
          </a:bodyPr>
          <a:lstStyle/>
          <a:p>
            <a:pPr marL="231775" lvl="0" indent="-231775" algn="l" rtl="0">
              <a:spcBef>
                <a:spcPts val="0"/>
              </a:spcBef>
              <a:spcAft>
                <a:spcPts val="0"/>
              </a:spcAft>
              <a:buClr>
                <a:srgbClr val="000000"/>
              </a:buClr>
              <a:buSzPts val="1800"/>
              <a:buFont typeface="Arial"/>
              <a:buChar char="•"/>
            </a:pPr>
            <a:r>
              <a:rPr lang="en-US" sz="1800" dirty="0">
                <a:latin typeface="Arial"/>
                <a:cs typeface="Arial"/>
              </a:rPr>
              <a:t>Digital health governance is the proper </a:t>
            </a:r>
            <a:r>
              <a:rPr lang="en-US" sz="1800" b="1" dirty="0">
                <a:latin typeface="Arial"/>
                <a:cs typeface="Arial"/>
              </a:rPr>
              <a:t>use of technology</a:t>
            </a:r>
            <a:r>
              <a:rPr lang="en-US" sz="1800" dirty="0">
                <a:latin typeface="Arial"/>
                <a:cs typeface="Arial"/>
              </a:rPr>
              <a:t> for improving the health and well-being of people at individual and population levels, as well as enhancing the care of patients through intelligent processing of clinical and genetic data.</a:t>
            </a:r>
            <a:endParaRPr dirty="0">
              <a:latin typeface="Arial"/>
              <a:cs typeface="Arial"/>
            </a:endParaRPr>
          </a:p>
          <a:p>
            <a:pPr marL="231775" lvl="0" indent="-231775" algn="l" rtl="0">
              <a:spcBef>
                <a:spcPts val="360"/>
              </a:spcBef>
              <a:spcAft>
                <a:spcPts val="0"/>
              </a:spcAft>
              <a:buClr>
                <a:srgbClr val="000000"/>
              </a:buClr>
              <a:buSzPts val="1800"/>
              <a:buFont typeface="Arial"/>
              <a:buChar char="•"/>
            </a:pPr>
            <a:r>
              <a:rPr lang="en-US" sz="1800" dirty="0">
                <a:latin typeface="Arial"/>
                <a:cs typeface="Arial"/>
              </a:rPr>
              <a:t>It also involves the proper use of technology to ensure compliance with external standards set by government agencies, industry associations, and other stakeholders.</a:t>
            </a:r>
            <a:endParaRPr dirty="0">
              <a:latin typeface="Arial"/>
              <a:cs typeface="Arial"/>
            </a:endParaRPr>
          </a:p>
        </p:txBody>
      </p:sp>
      <p:pic>
        <p:nvPicPr>
          <p:cNvPr id="4" name="Picture 3" descr="Diagram of a diagram of a structure&#10;&#10;AI-generated content may be incorrect.">
            <a:extLst>
              <a:ext uri="{FF2B5EF4-FFF2-40B4-BE49-F238E27FC236}">
                <a16:creationId xmlns:a16="http://schemas.microsoft.com/office/drawing/2014/main" id="{B5AA4E3C-AE33-3C44-19DC-7D71864B89AD}"/>
              </a:ext>
            </a:extLst>
          </p:cNvPr>
          <p:cNvPicPr>
            <a:picLocks noChangeAspect="1"/>
          </p:cNvPicPr>
          <p:nvPr/>
        </p:nvPicPr>
        <p:blipFill>
          <a:blip r:embed="rId3"/>
          <a:srcRect l="9562" t="1914" r="7271" b="-1914"/>
          <a:stretch>
            <a:fillRect/>
          </a:stretch>
        </p:blipFill>
        <p:spPr>
          <a:xfrm>
            <a:off x="4572000" y="1236197"/>
            <a:ext cx="4417349" cy="3319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1"/>
          <p:cNvSpPr txBox="1">
            <a:spLocks noGrp="1"/>
          </p:cNvSpPr>
          <p:nvPr>
            <p:ph type="title" idx="4294967295"/>
          </p:nvPr>
        </p:nvSpPr>
        <p:spPr>
          <a:xfrm>
            <a:off x="438793" y="168577"/>
            <a:ext cx="7192599" cy="117157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US" dirty="0">
                <a:latin typeface="Arial"/>
                <a:cs typeface="Arial"/>
              </a:rPr>
              <a:t>Background – Data Governance</a:t>
            </a:r>
            <a:endParaRPr dirty="0">
              <a:latin typeface="Arial"/>
              <a:cs typeface="Arial"/>
            </a:endParaRPr>
          </a:p>
        </p:txBody>
      </p:sp>
      <p:pic>
        <p:nvPicPr>
          <p:cNvPr id="133" name="Google Shape;133;p11"/>
          <p:cNvPicPr preferRelativeResize="0">
            <a:picLocks noGrp="1"/>
          </p:cNvPicPr>
          <p:nvPr>
            <p:ph idx="4294967295"/>
          </p:nvPr>
        </p:nvPicPr>
        <p:blipFill rotWithShape="1">
          <a:blip r:embed="rId3">
            <a:alphaModFix/>
          </a:blip>
          <a:stretch/>
        </p:blipFill>
        <p:spPr>
          <a:xfrm>
            <a:off x="1871329" y="1530424"/>
            <a:ext cx="4327525" cy="33099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3"/>
          <p:cNvSpPr txBox="1">
            <a:spLocks noGrp="1"/>
          </p:cNvSpPr>
          <p:nvPr>
            <p:ph type="title" idx="4294967295"/>
          </p:nvPr>
        </p:nvSpPr>
        <p:spPr>
          <a:xfrm>
            <a:off x="372140" y="152955"/>
            <a:ext cx="7958470" cy="7667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rPr>
              <a:t>Key Components of Data Governance</a:t>
            </a:r>
            <a:endParaRPr dirty="0">
              <a:latin typeface="Arial"/>
              <a:cs typeface="Arial"/>
            </a:endParaRPr>
          </a:p>
        </p:txBody>
      </p:sp>
      <p:pic>
        <p:nvPicPr>
          <p:cNvPr id="147" name="Google Shape;147;p13" descr="What is Data Governance? Data practices that address risk and drive  opportunities"/>
          <p:cNvPicPr preferRelativeResize="0"/>
          <p:nvPr/>
        </p:nvPicPr>
        <p:blipFill rotWithShape="1">
          <a:blip r:embed="rId3">
            <a:alphaModFix/>
          </a:blip>
          <a:srcRect/>
          <a:stretch/>
        </p:blipFill>
        <p:spPr>
          <a:xfrm>
            <a:off x="1457325" y="980579"/>
            <a:ext cx="6229350" cy="37251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a:spLocks noGrp="1"/>
          </p:cNvSpPr>
          <p:nvPr>
            <p:ph type="title" idx="4294967295"/>
          </p:nvPr>
        </p:nvSpPr>
        <p:spPr>
          <a:xfrm>
            <a:off x="0" y="185738"/>
            <a:ext cx="5584825" cy="6619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cs typeface="Arial"/>
              </a:rPr>
              <a:t>Why Data Governance?</a:t>
            </a:r>
            <a:endParaRPr>
              <a:latin typeface="Arial"/>
              <a:cs typeface="Arial"/>
            </a:endParaRPr>
          </a:p>
        </p:txBody>
      </p:sp>
      <p:sp>
        <p:nvSpPr>
          <p:cNvPr id="153" name="Google Shape;153;p14"/>
          <p:cNvSpPr/>
          <p:nvPr/>
        </p:nvSpPr>
        <p:spPr>
          <a:xfrm>
            <a:off x="5901850" y="1551725"/>
            <a:ext cx="558900" cy="481200"/>
          </a:xfrm>
          <a:prstGeom prst="rect">
            <a:avLst/>
          </a:prstGeom>
          <a:solidFill>
            <a:srgbClr val="E8D3F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4" name="Google Shape;154;p14"/>
          <p:cNvSpPr/>
          <p:nvPr/>
        </p:nvSpPr>
        <p:spPr>
          <a:xfrm>
            <a:off x="5901850" y="2148456"/>
            <a:ext cx="558900" cy="481200"/>
          </a:xfrm>
          <a:prstGeom prst="rect">
            <a:avLst/>
          </a:prstGeom>
          <a:solidFill>
            <a:srgbClr val="E1BDF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5" name="Google Shape;155;p14"/>
          <p:cNvSpPr/>
          <p:nvPr/>
        </p:nvSpPr>
        <p:spPr>
          <a:xfrm>
            <a:off x="5901850" y="2752262"/>
            <a:ext cx="558900" cy="481200"/>
          </a:xfrm>
          <a:prstGeom prst="rect">
            <a:avLst/>
          </a:prstGeom>
          <a:solidFill>
            <a:srgbClr val="D0A4E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6" name="Google Shape;156;p14"/>
          <p:cNvSpPr/>
          <p:nvPr/>
        </p:nvSpPr>
        <p:spPr>
          <a:xfrm>
            <a:off x="5901850" y="3987650"/>
            <a:ext cx="558900" cy="481200"/>
          </a:xfrm>
          <a:prstGeom prst="rect">
            <a:avLst/>
          </a:prstGeom>
          <a:solidFill>
            <a:srgbClr val="9053A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7" name="Google Shape;157;p14"/>
          <p:cNvSpPr/>
          <p:nvPr/>
        </p:nvSpPr>
        <p:spPr>
          <a:xfrm>
            <a:off x="5901850" y="3370218"/>
            <a:ext cx="558900" cy="481200"/>
          </a:xfrm>
          <a:prstGeom prst="rect">
            <a:avLst/>
          </a:prstGeom>
          <a:solidFill>
            <a:srgbClr val="B271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8" name="Google Shape;158;p14"/>
          <p:cNvSpPr/>
          <p:nvPr/>
        </p:nvSpPr>
        <p:spPr>
          <a:xfrm>
            <a:off x="2702300" y="1551725"/>
            <a:ext cx="558900" cy="481200"/>
          </a:xfrm>
          <a:prstGeom prst="rect">
            <a:avLst/>
          </a:prstGeom>
          <a:solidFill>
            <a:srgbClr val="F9CFD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59" name="Google Shape;159;p14"/>
          <p:cNvSpPr/>
          <p:nvPr/>
        </p:nvSpPr>
        <p:spPr>
          <a:xfrm>
            <a:off x="2702300" y="2148456"/>
            <a:ext cx="558900" cy="481200"/>
          </a:xfrm>
          <a:prstGeom prst="rect">
            <a:avLst/>
          </a:prstGeom>
          <a:solidFill>
            <a:srgbClr val="F7BA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0" name="Google Shape;160;p14"/>
          <p:cNvSpPr/>
          <p:nvPr/>
        </p:nvSpPr>
        <p:spPr>
          <a:xfrm>
            <a:off x="2702300" y="2752262"/>
            <a:ext cx="558900" cy="481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1" name="Google Shape;161;p14"/>
          <p:cNvSpPr/>
          <p:nvPr/>
        </p:nvSpPr>
        <p:spPr>
          <a:xfrm>
            <a:off x="2702300" y="3987650"/>
            <a:ext cx="558900" cy="481200"/>
          </a:xfrm>
          <a:prstGeom prst="rect">
            <a:avLst/>
          </a:prstGeom>
          <a:solidFill>
            <a:srgbClr val="B85F8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2" name="Google Shape;162;p14"/>
          <p:cNvSpPr/>
          <p:nvPr/>
        </p:nvSpPr>
        <p:spPr>
          <a:xfrm>
            <a:off x="2702300" y="3370218"/>
            <a:ext cx="558900" cy="481200"/>
          </a:xfrm>
          <a:prstGeom prst="rect">
            <a:avLst/>
          </a:prstGeom>
          <a:solidFill>
            <a:srgbClr val="D686A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3" name="Google Shape;163;p14"/>
          <p:cNvSpPr/>
          <p:nvPr/>
        </p:nvSpPr>
        <p:spPr>
          <a:xfrm>
            <a:off x="3771318" y="2191128"/>
            <a:ext cx="1611650" cy="1653705"/>
          </a:xfrm>
          <a:custGeom>
            <a:avLst/>
            <a:gdLst/>
            <a:ahLst/>
            <a:cxnLst/>
            <a:rect l="l" t="t" r="r" b="b"/>
            <a:pathLst>
              <a:path w="58409" h="58409" extrusionOk="0">
                <a:moveTo>
                  <a:pt x="29188" y="0"/>
                </a:moveTo>
                <a:cubicBezTo>
                  <a:pt x="13077" y="0"/>
                  <a:pt x="1" y="13076"/>
                  <a:pt x="1" y="29221"/>
                </a:cubicBezTo>
                <a:cubicBezTo>
                  <a:pt x="1" y="45333"/>
                  <a:pt x="13077" y="58409"/>
                  <a:pt x="29188" y="58409"/>
                </a:cubicBezTo>
                <a:cubicBezTo>
                  <a:pt x="45333" y="58409"/>
                  <a:pt x="58409" y="45333"/>
                  <a:pt x="58409" y="29221"/>
                </a:cubicBezTo>
                <a:cubicBezTo>
                  <a:pt x="58409" y="13076"/>
                  <a:pt x="45333" y="0"/>
                  <a:pt x="29188" y="0"/>
                </a:cubicBezTo>
                <a:close/>
              </a:path>
            </a:pathLst>
          </a:custGeom>
          <a:solidFill>
            <a:schemeClr val="lt2"/>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4" name="Google Shape;164;p14"/>
          <p:cNvSpPr/>
          <p:nvPr/>
        </p:nvSpPr>
        <p:spPr>
          <a:xfrm>
            <a:off x="6073964" y="3500697"/>
            <a:ext cx="214673" cy="220243"/>
          </a:xfrm>
          <a:custGeom>
            <a:avLst/>
            <a:gdLst/>
            <a:ahLst/>
            <a:cxnLst/>
            <a:rect l="l" t="t" r="r" b="b"/>
            <a:pathLst>
              <a:path w="9942" h="9941" extrusionOk="0">
                <a:moveTo>
                  <a:pt x="4971" y="901"/>
                </a:moveTo>
                <a:cubicBezTo>
                  <a:pt x="5138" y="901"/>
                  <a:pt x="5238" y="1034"/>
                  <a:pt x="5238" y="1168"/>
                </a:cubicBezTo>
                <a:lnTo>
                  <a:pt x="5238" y="1701"/>
                </a:lnTo>
                <a:cubicBezTo>
                  <a:pt x="5238" y="1868"/>
                  <a:pt x="5138" y="2002"/>
                  <a:pt x="4971" y="2002"/>
                </a:cubicBezTo>
                <a:cubicBezTo>
                  <a:pt x="4804" y="2002"/>
                  <a:pt x="4704" y="1868"/>
                  <a:pt x="4704" y="1701"/>
                </a:cubicBezTo>
                <a:lnTo>
                  <a:pt x="4704" y="1168"/>
                </a:lnTo>
                <a:cubicBezTo>
                  <a:pt x="4704" y="1034"/>
                  <a:pt x="4804" y="901"/>
                  <a:pt x="4971" y="901"/>
                </a:cubicBezTo>
                <a:close/>
                <a:moveTo>
                  <a:pt x="1602" y="4703"/>
                </a:moveTo>
                <a:cubicBezTo>
                  <a:pt x="1735" y="4703"/>
                  <a:pt x="1869" y="4804"/>
                  <a:pt x="1869" y="4970"/>
                </a:cubicBezTo>
                <a:cubicBezTo>
                  <a:pt x="1869" y="5104"/>
                  <a:pt x="1735" y="5237"/>
                  <a:pt x="1602" y="5237"/>
                </a:cubicBezTo>
                <a:lnTo>
                  <a:pt x="1035" y="5237"/>
                </a:lnTo>
                <a:cubicBezTo>
                  <a:pt x="901" y="5237"/>
                  <a:pt x="768" y="5104"/>
                  <a:pt x="768" y="4970"/>
                </a:cubicBezTo>
                <a:cubicBezTo>
                  <a:pt x="768" y="4804"/>
                  <a:pt x="901" y="4703"/>
                  <a:pt x="1035" y="4703"/>
                </a:cubicBezTo>
                <a:close/>
                <a:moveTo>
                  <a:pt x="8640" y="4703"/>
                </a:moveTo>
                <a:cubicBezTo>
                  <a:pt x="8774" y="4703"/>
                  <a:pt x="8907" y="4804"/>
                  <a:pt x="8907" y="4970"/>
                </a:cubicBezTo>
                <a:cubicBezTo>
                  <a:pt x="8907" y="5104"/>
                  <a:pt x="8774" y="5237"/>
                  <a:pt x="8640" y="5237"/>
                </a:cubicBezTo>
                <a:lnTo>
                  <a:pt x="8073" y="5237"/>
                </a:lnTo>
                <a:cubicBezTo>
                  <a:pt x="7940" y="5237"/>
                  <a:pt x="7806" y="5104"/>
                  <a:pt x="7806" y="4970"/>
                </a:cubicBezTo>
                <a:cubicBezTo>
                  <a:pt x="7806" y="4804"/>
                  <a:pt x="7940" y="4703"/>
                  <a:pt x="8073" y="4703"/>
                </a:cubicBezTo>
                <a:close/>
                <a:moveTo>
                  <a:pt x="4971" y="2602"/>
                </a:moveTo>
                <a:cubicBezTo>
                  <a:pt x="5104" y="2602"/>
                  <a:pt x="5238" y="2702"/>
                  <a:pt x="5238" y="2835"/>
                </a:cubicBezTo>
                <a:lnTo>
                  <a:pt x="5238" y="4837"/>
                </a:lnTo>
                <a:lnTo>
                  <a:pt x="6872" y="4837"/>
                </a:lnTo>
                <a:cubicBezTo>
                  <a:pt x="6972" y="4837"/>
                  <a:pt x="7072" y="4937"/>
                  <a:pt x="7072" y="5104"/>
                </a:cubicBezTo>
                <a:cubicBezTo>
                  <a:pt x="7072" y="5237"/>
                  <a:pt x="6972" y="5337"/>
                  <a:pt x="6872" y="5337"/>
                </a:cubicBezTo>
                <a:lnTo>
                  <a:pt x="5238" y="5337"/>
                </a:lnTo>
                <a:lnTo>
                  <a:pt x="5238" y="5637"/>
                </a:lnTo>
                <a:cubicBezTo>
                  <a:pt x="5238" y="5771"/>
                  <a:pt x="5104" y="5871"/>
                  <a:pt x="4971" y="5871"/>
                </a:cubicBezTo>
                <a:cubicBezTo>
                  <a:pt x="4838" y="5871"/>
                  <a:pt x="4704" y="5771"/>
                  <a:pt x="4704" y="5637"/>
                </a:cubicBezTo>
                <a:lnTo>
                  <a:pt x="4704" y="5337"/>
                </a:lnTo>
                <a:lnTo>
                  <a:pt x="4437" y="5337"/>
                </a:lnTo>
                <a:cubicBezTo>
                  <a:pt x="4337" y="5337"/>
                  <a:pt x="4237" y="5237"/>
                  <a:pt x="4237" y="5104"/>
                </a:cubicBezTo>
                <a:cubicBezTo>
                  <a:pt x="4237" y="4937"/>
                  <a:pt x="4337" y="4837"/>
                  <a:pt x="4437" y="4837"/>
                </a:cubicBezTo>
                <a:lnTo>
                  <a:pt x="4704" y="4837"/>
                </a:lnTo>
                <a:lnTo>
                  <a:pt x="4704" y="2835"/>
                </a:lnTo>
                <a:cubicBezTo>
                  <a:pt x="4704" y="2702"/>
                  <a:pt x="4838" y="2602"/>
                  <a:pt x="4971" y="2602"/>
                </a:cubicBezTo>
                <a:close/>
                <a:moveTo>
                  <a:pt x="4971" y="7939"/>
                </a:moveTo>
                <a:cubicBezTo>
                  <a:pt x="5138" y="7939"/>
                  <a:pt x="5238" y="8039"/>
                  <a:pt x="5238" y="8206"/>
                </a:cubicBezTo>
                <a:lnTo>
                  <a:pt x="5238" y="8740"/>
                </a:lnTo>
                <a:cubicBezTo>
                  <a:pt x="5238" y="8906"/>
                  <a:pt x="5138" y="9007"/>
                  <a:pt x="4971" y="9007"/>
                </a:cubicBezTo>
                <a:cubicBezTo>
                  <a:pt x="4804" y="9007"/>
                  <a:pt x="4704" y="8906"/>
                  <a:pt x="4704" y="8740"/>
                </a:cubicBezTo>
                <a:lnTo>
                  <a:pt x="4704" y="8206"/>
                </a:lnTo>
                <a:cubicBezTo>
                  <a:pt x="4704" y="8039"/>
                  <a:pt x="4804" y="7939"/>
                  <a:pt x="4971" y="7939"/>
                </a:cubicBezTo>
                <a:close/>
                <a:moveTo>
                  <a:pt x="4971" y="0"/>
                </a:moveTo>
                <a:cubicBezTo>
                  <a:pt x="2236" y="0"/>
                  <a:pt x="1" y="2202"/>
                  <a:pt x="1" y="4970"/>
                </a:cubicBezTo>
                <a:cubicBezTo>
                  <a:pt x="1" y="7706"/>
                  <a:pt x="2236" y="9941"/>
                  <a:pt x="4971" y="9941"/>
                </a:cubicBezTo>
                <a:cubicBezTo>
                  <a:pt x="7706" y="9941"/>
                  <a:pt x="9941" y="7706"/>
                  <a:pt x="9941" y="4970"/>
                </a:cubicBezTo>
                <a:cubicBezTo>
                  <a:pt x="9941" y="2202"/>
                  <a:pt x="7706" y="0"/>
                  <a:pt x="49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5" name="Google Shape;165;p14"/>
          <p:cNvSpPr/>
          <p:nvPr/>
        </p:nvSpPr>
        <p:spPr>
          <a:xfrm>
            <a:off x="2872989" y="2881633"/>
            <a:ext cx="217523" cy="222458"/>
          </a:xfrm>
          <a:custGeom>
            <a:avLst/>
            <a:gdLst/>
            <a:ahLst/>
            <a:cxnLst/>
            <a:rect l="l" t="t" r="r" b="b"/>
            <a:pathLst>
              <a:path w="10074" h="10041" extrusionOk="0">
                <a:moveTo>
                  <a:pt x="5037" y="3436"/>
                </a:moveTo>
                <a:cubicBezTo>
                  <a:pt x="5904" y="3436"/>
                  <a:pt x="6605" y="4136"/>
                  <a:pt x="6605" y="5037"/>
                </a:cubicBezTo>
                <a:cubicBezTo>
                  <a:pt x="6605" y="5904"/>
                  <a:pt x="5904" y="6605"/>
                  <a:pt x="5037" y="6605"/>
                </a:cubicBezTo>
                <a:cubicBezTo>
                  <a:pt x="4170" y="6605"/>
                  <a:pt x="3436" y="5904"/>
                  <a:pt x="3436" y="5037"/>
                </a:cubicBezTo>
                <a:cubicBezTo>
                  <a:pt x="3436" y="4170"/>
                  <a:pt x="4170" y="3436"/>
                  <a:pt x="5037" y="3436"/>
                </a:cubicBezTo>
                <a:close/>
                <a:moveTo>
                  <a:pt x="4303" y="0"/>
                </a:moveTo>
                <a:lnTo>
                  <a:pt x="4070" y="1301"/>
                </a:lnTo>
                <a:cubicBezTo>
                  <a:pt x="3703" y="1401"/>
                  <a:pt x="3369" y="1534"/>
                  <a:pt x="3069" y="1701"/>
                </a:cubicBezTo>
                <a:lnTo>
                  <a:pt x="2002" y="967"/>
                </a:lnTo>
                <a:lnTo>
                  <a:pt x="968" y="2001"/>
                </a:lnTo>
                <a:lnTo>
                  <a:pt x="1735" y="3069"/>
                </a:lnTo>
                <a:cubicBezTo>
                  <a:pt x="1535" y="3369"/>
                  <a:pt x="1401" y="3703"/>
                  <a:pt x="1301" y="4070"/>
                </a:cubicBezTo>
                <a:lnTo>
                  <a:pt x="0" y="4303"/>
                </a:lnTo>
                <a:lnTo>
                  <a:pt x="0" y="5737"/>
                </a:lnTo>
                <a:lnTo>
                  <a:pt x="1301" y="6004"/>
                </a:lnTo>
                <a:cubicBezTo>
                  <a:pt x="1401" y="6338"/>
                  <a:pt x="1535" y="6671"/>
                  <a:pt x="1735" y="6972"/>
                </a:cubicBezTo>
                <a:lnTo>
                  <a:pt x="968" y="8072"/>
                </a:lnTo>
                <a:lnTo>
                  <a:pt x="2002" y="9107"/>
                </a:lnTo>
                <a:lnTo>
                  <a:pt x="3069" y="8339"/>
                </a:lnTo>
                <a:cubicBezTo>
                  <a:pt x="3369" y="8539"/>
                  <a:pt x="3703" y="8673"/>
                  <a:pt x="4070" y="8740"/>
                </a:cubicBezTo>
                <a:lnTo>
                  <a:pt x="4303" y="10041"/>
                </a:lnTo>
                <a:lnTo>
                  <a:pt x="5771" y="10041"/>
                </a:lnTo>
                <a:lnTo>
                  <a:pt x="6004" y="8740"/>
                </a:lnTo>
                <a:cubicBezTo>
                  <a:pt x="6338" y="8673"/>
                  <a:pt x="6672" y="8539"/>
                  <a:pt x="7005" y="8339"/>
                </a:cubicBezTo>
                <a:lnTo>
                  <a:pt x="8073" y="9107"/>
                </a:lnTo>
                <a:lnTo>
                  <a:pt x="9107" y="8072"/>
                </a:lnTo>
                <a:lnTo>
                  <a:pt x="8339" y="6972"/>
                </a:lnTo>
                <a:cubicBezTo>
                  <a:pt x="8540" y="6671"/>
                  <a:pt x="8673" y="6338"/>
                  <a:pt x="8773" y="6004"/>
                </a:cubicBezTo>
                <a:lnTo>
                  <a:pt x="10074" y="5737"/>
                </a:lnTo>
                <a:lnTo>
                  <a:pt x="10074" y="4303"/>
                </a:lnTo>
                <a:lnTo>
                  <a:pt x="8773" y="4070"/>
                </a:lnTo>
                <a:cubicBezTo>
                  <a:pt x="8673" y="3703"/>
                  <a:pt x="8540" y="3369"/>
                  <a:pt x="8339" y="3069"/>
                </a:cubicBezTo>
                <a:lnTo>
                  <a:pt x="9107" y="2001"/>
                </a:lnTo>
                <a:lnTo>
                  <a:pt x="8073" y="967"/>
                </a:lnTo>
                <a:lnTo>
                  <a:pt x="7005" y="1701"/>
                </a:lnTo>
                <a:cubicBezTo>
                  <a:pt x="6672" y="1534"/>
                  <a:pt x="6338" y="1401"/>
                  <a:pt x="6004" y="1301"/>
                </a:cubicBezTo>
                <a:lnTo>
                  <a:pt x="57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nvGrpSpPr>
          <p:cNvPr id="166" name="Google Shape;166;p14"/>
          <p:cNvGrpSpPr/>
          <p:nvPr/>
        </p:nvGrpSpPr>
        <p:grpSpPr>
          <a:xfrm>
            <a:off x="2901071" y="2280042"/>
            <a:ext cx="161359" cy="218028"/>
            <a:chOff x="3310262" y="2625598"/>
            <a:chExt cx="148376" cy="200486"/>
          </a:xfrm>
        </p:grpSpPr>
        <p:sp>
          <p:nvSpPr>
            <p:cNvPr id="167" name="Google Shape;167;p14"/>
            <p:cNvSpPr/>
            <p:nvPr/>
          </p:nvSpPr>
          <p:spPr>
            <a:xfrm>
              <a:off x="3310262" y="2625598"/>
              <a:ext cx="148376" cy="200486"/>
            </a:xfrm>
            <a:custGeom>
              <a:avLst/>
              <a:gdLst/>
              <a:ahLst/>
              <a:cxnLst/>
              <a:rect l="l" t="t" r="r" b="b"/>
              <a:pathLst>
                <a:path w="7473" h="9841" extrusionOk="0">
                  <a:moveTo>
                    <a:pt x="5538" y="1601"/>
                  </a:moveTo>
                  <a:lnTo>
                    <a:pt x="5538" y="2035"/>
                  </a:lnTo>
                  <a:lnTo>
                    <a:pt x="1102" y="2035"/>
                  </a:lnTo>
                  <a:lnTo>
                    <a:pt x="1102" y="1601"/>
                  </a:lnTo>
                  <a:close/>
                  <a:moveTo>
                    <a:pt x="6205" y="3269"/>
                  </a:moveTo>
                  <a:lnTo>
                    <a:pt x="6205" y="3536"/>
                  </a:lnTo>
                  <a:lnTo>
                    <a:pt x="1102" y="3536"/>
                  </a:lnTo>
                  <a:lnTo>
                    <a:pt x="1102" y="3269"/>
                  </a:lnTo>
                  <a:close/>
                  <a:moveTo>
                    <a:pt x="6205" y="3936"/>
                  </a:moveTo>
                  <a:lnTo>
                    <a:pt x="6205" y="4203"/>
                  </a:lnTo>
                  <a:lnTo>
                    <a:pt x="1102" y="4203"/>
                  </a:lnTo>
                  <a:lnTo>
                    <a:pt x="1102" y="3936"/>
                  </a:lnTo>
                  <a:close/>
                  <a:moveTo>
                    <a:pt x="6205" y="4637"/>
                  </a:moveTo>
                  <a:lnTo>
                    <a:pt x="6205" y="4870"/>
                  </a:lnTo>
                  <a:lnTo>
                    <a:pt x="1102" y="4870"/>
                  </a:lnTo>
                  <a:lnTo>
                    <a:pt x="1102" y="4637"/>
                  </a:lnTo>
                  <a:close/>
                  <a:moveTo>
                    <a:pt x="6205" y="5304"/>
                  </a:moveTo>
                  <a:lnTo>
                    <a:pt x="6205" y="5571"/>
                  </a:lnTo>
                  <a:lnTo>
                    <a:pt x="1102" y="5571"/>
                  </a:lnTo>
                  <a:lnTo>
                    <a:pt x="1102" y="5304"/>
                  </a:lnTo>
                  <a:close/>
                  <a:moveTo>
                    <a:pt x="6205" y="5971"/>
                  </a:moveTo>
                  <a:lnTo>
                    <a:pt x="6205" y="6238"/>
                  </a:lnTo>
                  <a:lnTo>
                    <a:pt x="1102" y="6238"/>
                  </a:lnTo>
                  <a:lnTo>
                    <a:pt x="1102" y="5971"/>
                  </a:lnTo>
                  <a:close/>
                  <a:moveTo>
                    <a:pt x="6205" y="6672"/>
                  </a:moveTo>
                  <a:lnTo>
                    <a:pt x="6205" y="6905"/>
                  </a:lnTo>
                  <a:lnTo>
                    <a:pt x="1102" y="6905"/>
                  </a:lnTo>
                  <a:lnTo>
                    <a:pt x="1102" y="6672"/>
                  </a:lnTo>
                  <a:close/>
                  <a:moveTo>
                    <a:pt x="6205" y="7339"/>
                  </a:moveTo>
                  <a:lnTo>
                    <a:pt x="6205" y="7606"/>
                  </a:lnTo>
                  <a:lnTo>
                    <a:pt x="1102" y="7606"/>
                  </a:lnTo>
                  <a:lnTo>
                    <a:pt x="1102" y="7339"/>
                  </a:lnTo>
                  <a:close/>
                  <a:moveTo>
                    <a:pt x="6205" y="8006"/>
                  </a:moveTo>
                  <a:lnTo>
                    <a:pt x="6205" y="8273"/>
                  </a:lnTo>
                  <a:lnTo>
                    <a:pt x="1102" y="8273"/>
                  </a:lnTo>
                  <a:lnTo>
                    <a:pt x="1102" y="8006"/>
                  </a:lnTo>
                  <a:close/>
                  <a:moveTo>
                    <a:pt x="1" y="0"/>
                  </a:moveTo>
                  <a:lnTo>
                    <a:pt x="1" y="9841"/>
                  </a:lnTo>
                  <a:lnTo>
                    <a:pt x="7473" y="9841"/>
                  </a:lnTo>
                  <a:lnTo>
                    <a:pt x="7440" y="1201"/>
                  </a:lnTo>
                  <a:lnTo>
                    <a:pt x="60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68" name="Google Shape;168;p14"/>
            <p:cNvSpPr/>
            <p:nvPr/>
          </p:nvSpPr>
          <p:spPr>
            <a:xfrm>
              <a:off x="3429500" y="2625598"/>
              <a:ext cx="28492" cy="29907"/>
            </a:xfrm>
            <a:custGeom>
              <a:avLst/>
              <a:gdLst/>
              <a:ahLst/>
              <a:cxnLst/>
              <a:rect l="l" t="t" r="r" b="b"/>
              <a:pathLst>
                <a:path w="1435" h="1468" extrusionOk="0">
                  <a:moveTo>
                    <a:pt x="0" y="0"/>
                  </a:moveTo>
                  <a:lnTo>
                    <a:pt x="0" y="1468"/>
                  </a:lnTo>
                  <a:lnTo>
                    <a:pt x="1435" y="1201"/>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grpSp>
        <p:nvGrpSpPr>
          <p:cNvPr id="169" name="Google Shape;169;p14"/>
          <p:cNvGrpSpPr/>
          <p:nvPr/>
        </p:nvGrpSpPr>
        <p:grpSpPr>
          <a:xfrm>
            <a:off x="6073975" y="2314027"/>
            <a:ext cx="214649" cy="150058"/>
            <a:chOff x="5683485" y="2656852"/>
            <a:chExt cx="197379" cy="137984"/>
          </a:xfrm>
        </p:grpSpPr>
        <p:sp>
          <p:nvSpPr>
            <p:cNvPr id="170" name="Google Shape;170;p14"/>
            <p:cNvSpPr/>
            <p:nvPr/>
          </p:nvSpPr>
          <p:spPr>
            <a:xfrm>
              <a:off x="5683485" y="2656852"/>
              <a:ext cx="197379" cy="72058"/>
            </a:xfrm>
            <a:custGeom>
              <a:avLst/>
              <a:gdLst/>
              <a:ahLst/>
              <a:cxnLst/>
              <a:rect l="l" t="t" r="r" b="b"/>
              <a:pathLst>
                <a:path w="9941" h="3537" extrusionOk="0">
                  <a:moveTo>
                    <a:pt x="9941" y="1"/>
                  </a:moveTo>
                  <a:lnTo>
                    <a:pt x="1" y="34"/>
                  </a:lnTo>
                  <a:lnTo>
                    <a:pt x="4971" y="3536"/>
                  </a:lnTo>
                  <a:lnTo>
                    <a:pt x="99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71" name="Google Shape;171;p14"/>
            <p:cNvSpPr/>
            <p:nvPr/>
          </p:nvSpPr>
          <p:spPr>
            <a:xfrm>
              <a:off x="5684815" y="2667732"/>
              <a:ext cx="194738" cy="127104"/>
            </a:xfrm>
            <a:custGeom>
              <a:avLst/>
              <a:gdLst/>
              <a:ahLst/>
              <a:cxnLst/>
              <a:rect l="l" t="t" r="r" b="b"/>
              <a:pathLst>
                <a:path w="9808" h="6239" extrusionOk="0">
                  <a:moveTo>
                    <a:pt x="9807" y="0"/>
                  </a:moveTo>
                  <a:lnTo>
                    <a:pt x="4904" y="3436"/>
                  </a:lnTo>
                  <a:lnTo>
                    <a:pt x="0" y="34"/>
                  </a:lnTo>
                  <a:lnTo>
                    <a:pt x="0" y="6238"/>
                  </a:lnTo>
                  <a:lnTo>
                    <a:pt x="9807" y="6238"/>
                  </a:lnTo>
                  <a:lnTo>
                    <a:pt x="980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grpSp>
        <p:nvGrpSpPr>
          <p:cNvPr id="172" name="Google Shape;172;p14"/>
          <p:cNvGrpSpPr/>
          <p:nvPr/>
        </p:nvGrpSpPr>
        <p:grpSpPr>
          <a:xfrm>
            <a:off x="6090893" y="2866046"/>
            <a:ext cx="180814" cy="253631"/>
            <a:chOff x="5700700" y="3207267"/>
            <a:chExt cx="166266" cy="233224"/>
          </a:xfrm>
        </p:grpSpPr>
        <p:sp>
          <p:nvSpPr>
            <p:cNvPr id="173" name="Google Shape;173;p14"/>
            <p:cNvSpPr/>
            <p:nvPr/>
          </p:nvSpPr>
          <p:spPr>
            <a:xfrm>
              <a:off x="5700700" y="3207267"/>
              <a:ext cx="166266" cy="198550"/>
            </a:xfrm>
            <a:custGeom>
              <a:avLst/>
              <a:gdLst/>
              <a:ahLst/>
              <a:cxnLst/>
              <a:rect l="l" t="t" r="r" b="b"/>
              <a:pathLst>
                <a:path w="8374" h="9746" extrusionOk="0">
                  <a:moveTo>
                    <a:pt x="4124" y="1"/>
                  </a:moveTo>
                  <a:cubicBezTo>
                    <a:pt x="1936" y="1"/>
                    <a:pt x="132" y="1767"/>
                    <a:pt x="34" y="4008"/>
                  </a:cubicBezTo>
                  <a:cubicBezTo>
                    <a:pt x="1" y="5342"/>
                    <a:pt x="568" y="6743"/>
                    <a:pt x="1469" y="7544"/>
                  </a:cubicBezTo>
                  <a:cubicBezTo>
                    <a:pt x="1902" y="8244"/>
                    <a:pt x="2136" y="9278"/>
                    <a:pt x="2236" y="9745"/>
                  </a:cubicBezTo>
                  <a:lnTo>
                    <a:pt x="6205" y="9745"/>
                  </a:lnTo>
                  <a:cubicBezTo>
                    <a:pt x="6305" y="8344"/>
                    <a:pt x="7006" y="7377"/>
                    <a:pt x="7006" y="7377"/>
                  </a:cubicBezTo>
                  <a:cubicBezTo>
                    <a:pt x="7740" y="6676"/>
                    <a:pt x="8207" y="5475"/>
                    <a:pt x="8273" y="4341"/>
                  </a:cubicBezTo>
                  <a:cubicBezTo>
                    <a:pt x="8374" y="2040"/>
                    <a:pt x="6572" y="105"/>
                    <a:pt x="4304" y="5"/>
                  </a:cubicBezTo>
                  <a:cubicBezTo>
                    <a:pt x="4244" y="2"/>
                    <a:pt x="4184" y="1"/>
                    <a:pt x="41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74" name="Google Shape;174;p14"/>
            <p:cNvSpPr/>
            <p:nvPr/>
          </p:nvSpPr>
          <p:spPr>
            <a:xfrm>
              <a:off x="5740453" y="3409197"/>
              <a:ext cx="85456" cy="13629"/>
            </a:xfrm>
            <a:custGeom>
              <a:avLst/>
              <a:gdLst/>
              <a:ahLst/>
              <a:cxnLst/>
              <a:rect l="l" t="t" r="r" b="b"/>
              <a:pathLst>
                <a:path w="4304" h="669" extrusionOk="0">
                  <a:moveTo>
                    <a:pt x="234" y="1"/>
                  </a:moveTo>
                  <a:cubicBezTo>
                    <a:pt x="100" y="1"/>
                    <a:pt x="0" y="68"/>
                    <a:pt x="0" y="168"/>
                  </a:cubicBezTo>
                  <a:lnTo>
                    <a:pt x="0" y="501"/>
                  </a:lnTo>
                  <a:cubicBezTo>
                    <a:pt x="0" y="601"/>
                    <a:pt x="100" y="668"/>
                    <a:pt x="234" y="668"/>
                  </a:cubicBezTo>
                  <a:lnTo>
                    <a:pt x="4070" y="668"/>
                  </a:lnTo>
                  <a:cubicBezTo>
                    <a:pt x="4203" y="668"/>
                    <a:pt x="4303" y="601"/>
                    <a:pt x="4303" y="501"/>
                  </a:cubicBezTo>
                  <a:lnTo>
                    <a:pt x="4303" y="168"/>
                  </a:lnTo>
                  <a:cubicBezTo>
                    <a:pt x="4303" y="68"/>
                    <a:pt x="4203" y="1"/>
                    <a:pt x="40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75" name="Google Shape;175;p14"/>
            <p:cNvSpPr/>
            <p:nvPr/>
          </p:nvSpPr>
          <p:spPr>
            <a:xfrm>
              <a:off x="5750381" y="3426882"/>
              <a:ext cx="65581" cy="13609"/>
            </a:xfrm>
            <a:custGeom>
              <a:avLst/>
              <a:gdLst/>
              <a:ahLst/>
              <a:cxnLst/>
              <a:rect l="l" t="t" r="r" b="b"/>
              <a:pathLst>
                <a:path w="3303" h="668" extrusionOk="0">
                  <a:moveTo>
                    <a:pt x="167" y="0"/>
                  </a:moveTo>
                  <a:cubicBezTo>
                    <a:pt x="67" y="0"/>
                    <a:pt x="1" y="67"/>
                    <a:pt x="1" y="167"/>
                  </a:cubicBezTo>
                  <a:lnTo>
                    <a:pt x="1" y="467"/>
                  </a:lnTo>
                  <a:cubicBezTo>
                    <a:pt x="1" y="567"/>
                    <a:pt x="67" y="667"/>
                    <a:pt x="167" y="667"/>
                  </a:cubicBezTo>
                  <a:lnTo>
                    <a:pt x="3136" y="667"/>
                  </a:lnTo>
                  <a:cubicBezTo>
                    <a:pt x="3203" y="667"/>
                    <a:pt x="3303" y="567"/>
                    <a:pt x="3303" y="467"/>
                  </a:cubicBezTo>
                  <a:lnTo>
                    <a:pt x="3303" y="167"/>
                  </a:lnTo>
                  <a:cubicBezTo>
                    <a:pt x="3303" y="67"/>
                    <a:pt x="3236" y="0"/>
                    <a:pt x="31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76" name="Google Shape;176;p14"/>
            <p:cNvSpPr/>
            <p:nvPr/>
          </p:nvSpPr>
          <p:spPr>
            <a:xfrm>
              <a:off x="5759654" y="3331041"/>
              <a:ext cx="23210" cy="74787"/>
            </a:xfrm>
            <a:custGeom>
              <a:avLst/>
              <a:gdLst/>
              <a:ahLst/>
              <a:cxnLst/>
              <a:rect l="l" t="t" r="r" b="b"/>
              <a:pathLst>
                <a:path w="1169" h="3671" extrusionOk="0">
                  <a:moveTo>
                    <a:pt x="301" y="268"/>
                  </a:moveTo>
                  <a:cubicBezTo>
                    <a:pt x="434" y="301"/>
                    <a:pt x="534" y="468"/>
                    <a:pt x="601" y="635"/>
                  </a:cubicBezTo>
                  <a:cubicBezTo>
                    <a:pt x="468" y="601"/>
                    <a:pt x="368" y="535"/>
                    <a:pt x="334" y="468"/>
                  </a:cubicBezTo>
                  <a:cubicBezTo>
                    <a:pt x="301" y="401"/>
                    <a:pt x="301" y="334"/>
                    <a:pt x="301" y="268"/>
                  </a:cubicBezTo>
                  <a:close/>
                  <a:moveTo>
                    <a:pt x="167" y="1"/>
                  </a:moveTo>
                  <a:lnTo>
                    <a:pt x="134" y="68"/>
                  </a:lnTo>
                  <a:cubicBezTo>
                    <a:pt x="101" y="101"/>
                    <a:pt x="1" y="368"/>
                    <a:pt x="167" y="601"/>
                  </a:cubicBezTo>
                  <a:cubicBezTo>
                    <a:pt x="268" y="735"/>
                    <a:pt x="434" y="835"/>
                    <a:pt x="668" y="902"/>
                  </a:cubicBezTo>
                  <a:cubicBezTo>
                    <a:pt x="868" y="1635"/>
                    <a:pt x="868" y="2803"/>
                    <a:pt x="801" y="3670"/>
                  </a:cubicBezTo>
                  <a:lnTo>
                    <a:pt x="1001" y="3670"/>
                  </a:lnTo>
                  <a:cubicBezTo>
                    <a:pt x="1035" y="3437"/>
                    <a:pt x="1135" y="1936"/>
                    <a:pt x="901" y="935"/>
                  </a:cubicBezTo>
                  <a:lnTo>
                    <a:pt x="1168" y="935"/>
                  </a:lnTo>
                  <a:lnTo>
                    <a:pt x="1168" y="735"/>
                  </a:lnTo>
                  <a:cubicBezTo>
                    <a:pt x="1068" y="735"/>
                    <a:pt x="935" y="701"/>
                    <a:pt x="835" y="701"/>
                  </a:cubicBezTo>
                  <a:cubicBezTo>
                    <a:pt x="735" y="301"/>
                    <a:pt x="534" y="34"/>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77" name="Google Shape;177;p14"/>
            <p:cNvSpPr/>
            <p:nvPr/>
          </p:nvSpPr>
          <p:spPr>
            <a:xfrm>
              <a:off x="5782171" y="3331041"/>
              <a:ext cx="23210" cy="74787"/>
            </a:xfrm>
            <a:custGeom>
              <a:avLst/>
              <a:gdLst/>
              <a:ahLst/>
              <a:cxnLst/>
              <a:rect l="l" t="t" r="r" b="b"/>
              <a:pathLst>
                <a:path w="1169" h="3671" extrusionOk="0">
                  <a:moveTo>
                    <a:pt x="868" y="268"/>
                  </a:moveTo>
                  <a:cubicBezTo>
                    <a:pt x="868" y="334"/>
                    <a:pt x="868" y="401"/>
                    <a:pt x="835" y="468"/>
                  </a:cubicBezTo>
                  <a:cubicBezTo>
                    <a:pt x="801" y="535"/>
                    <a:pt x="701" y="601"/>
                    <a:pt x="568" y="635"/>
                  </a:cubicBezTo>
                  <a:cubicBezTo>
                    <a:pt x="635" y="468"/>
                    <a:pt x="768" y="301"/>
                    <a:pt x="868" y="268"/>
                  </a:cubicBezTo>
                  <a:close/>
                  <a:moveTo>
                    <a:pt x="1035" y="1"/>
                  </a:moveTo>
                  <a:lnTo>
                    <a:pt x="935" y="34"/>
                  </a:lnTo>
                  <a:cubicBezTo>
                    <a:pt x="635" y="68"/>
                    <a:pt x="468" y="334"/>
                    <a:pt x="334" y="701"/>
                  </a:cubicBezTo>
                  <a:cubicBezTo>
                    <a:pt x="234" y="735"/>
                    <a:pt x="134" y="735"/>
                    <a:pt x="1" y="735"/>
                  </a:cubicBezTo>
                  <a:lnTo>
                    <a:pt x="1" y="935"/>
                  </a:lnTo>
                  <a:lnTo>
                    <a:pt x="268" y="935"/>
                  </a:lnTo>
                  <a:cubicBezTo>
                    <a:pt x="34" y="1936"/>
                    <a:pt x="134" y="3437"/>
                    <a:pt x="168" y="3670"/>
                  </a:cubicBezTo>
                  <a:lnTo>
                    <a:pt x="401" y="3670"/>
                  </a:lnTo>
                  <a:cubicBezTo>
                    <a:pt x="301" y="2803"/>
                    <a:pt x="301" y="1635"/>
                    <a:pt x="501" y="902"/>
                  </a:cubicBezTo>
                  <a:cubicBezTo>
                    <a:pt x="735" y="835"/>
                    <a:pt x="935" y="735"/>
                    <a:pt x="1002" y="601"/>
                  </a:cubicBezTo>
                  <a:cubicBezTo>
                    <a:pt x="1168" y="368"/>
                    <a:pt x="1068" y="101"/>
                    <a:pt x="1068" y="101"/>
                  </a:cubicBezTo>
                  <a:lnTo>
                    <a:pt x="103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sp>
        <p:nvSpPr>
          <p:cNvPr id="178" name="Google Shape;178;p14"/>
          <p:cNvSpPr/>
          <p:nvPr/>
        </p:nvSpPr>
        <p:spPr>
          <a:xfrm>
            <a:off x="3961861" y="2386645"/>
            <a:ext cx="1230598" cy="1262709"/>
          </a:xfrm>
          <a:custGeom>
            <a:avLst/>
            <a:gdLst/>
            <a:ahLst/>
            <a:cxnLst/>
            <a:rect l="l" t="t" r="r" b="b"/>
            <a:pathLst>
              <a:path w="44599" h="44599" extrusionOk="0">
                <a:moveTo>
                  <a:pt x="22283" y="0"/>
                </a:moveTo>
                <a:cubicBezTo>
                  <a:pt x="9974" y="0"/>
                  <a:pt x="0" y="9974"/>
                  <a:pt x="0" y="22316"/>
                </a:cubicBezTo>
                <a:cubicBezTo>
                  <a:pt x="0" y="34625"/>
                  <a:pt x="9974" y="44599"/>
                  <a:pt x="22283" y="44599"/>
                </a:cubicBezTo>
                <a:cubicBezTo>
                  <a:pt x="34592" y="44599"/>
                  <a:pt x="44599" y="34625"/>
                  <a:pt x="44599" y="22316"/>
                </a:cubicBezTo>
                <a:cubicBezTo>
                  <a:pt x="44599" y="9974"/>
                  <a:pt x="34625" y="0"/>
                  <a:pt x="22283" y="0"/>
                </a:cubicBezTo>
                <a:close/>
              </a:path>
            </a:pathLst>
          </a:custGeom>
          <a:solidFill>
            <a:schemeClr val="lt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nvGrpSpPr>
          <p:cNvPr id="179" name="Google Shape;179;p14"/>
          <p:cNvGrpSpPr/>
          <p:nvPr/>
        </p:nvGrpSpPr>
        <p:grpSpPr>
          <a:xfrm>
            <a:off x="2902873" y="1682548"/>
            <a:ext cx="157753" cy="219554"/>
            <a:chOff x="3505669" y="2033619"/>
            <a:chExt cx="145061" cy="201889"/>
          </a:xfrm>
        </p:grpSpPr>
        <p:sp>
          <p:nvSpPr>
            <p:cNvPr id="180" name="Google Shape;180;p14"/>
            <p:cNvSpPr/>
            <p:nvPr/>
          </p:nvSpPr>
          <p:spPr>
            <a:xfrm>
              <a:off x="3505669" y="2033619"/>
              <a:ext cx="145061" cy="172637"/>
            </a:xfrm>
            <a:custGeom>
              <a:avLst/>
              <a:gdLst/>
              <a:ahLst/>
              <a:cxnLst/>
              <a:rect l="l" t="t" r="r" b="b"/>
              <a:pathLst>
                <a:path w="7306" h="8474" extrusionOk="0">
                  <a:moveTo>
                    <a:pt x="1902" y="1"/>
                  </a:moveTo>
                  <a:lnTo>
                    <a:pt x="1902" y="5538"/>
                  </a:lnTo>
                  <a:lnTo>
                    <a:pt x="0" y="5538"/>
                  </a:lnTo>
                  <a:lnTo>
                    <a:pt x="3670" y="8474"/>
                  </a:lnTo>
                  <a:lnTo>
                    <a:pt x="7306" y="5538"/>
                  </a:lnTo>
                  <a:lnTo>
                    <a:pt x="5404" y="5538"/>
                  </a:lnTo>
                  <a:lnTo>
                    <a:pt x="540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1" name="Google Shape;181;p14"/>
            <p:cNvSpPr/>
            <p:nvPr/>
          </p:nvSpPr>
          <p:spPr>
            <a:xfrm>
              <a:off x="3505669" y="2223244"/>
              <a:ext cx="145061" cy="12264"/>
            </a:xfrm>
            <a:custGeom>
              <a:avLst/>
              <a:gdLst/>
              <a:ahLst/>
              <a:cxnLst/>
              <a:rect l="l" t="t" r="r" b="b"/>
              <a:pathLst>
                <a:path w="7306" h="602" extrusionOk="0">
                  <a:moveTo>
                    <a:pt x="0" y="1"/>
                  </a:moveTo>
                  <a:lnTo>
                    <a:pt x="0" y="601"/>
                  </a:lnTo>
                  <a:lnTo>
                    <a:pt x="7306" y="601"/>
                  </a:lnTo>
                  <a:lnTo>
                    <a:pt x="730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sp>
        <p:nvSpPr>
          <p:cNvPr id="182" name="Google Shape;182;p14"/>
          <p:cNvSpPr/>
          <p:nvPr/>
        </p:nvSpPr>
        <p:spPr>
          <a:xfrm>
            <a:off x="2844530" y="3508085"/>
            <a:ext cx="274441" cy="205465"/>
          </a:xfrm>
          <a:custGeom>
            <a:avLst/>
            <a:gdLst/>
            <a:ahLst/>
            <a:cxnLst/>
            <a:rect l="l" t="t" r="r" b="b"/>
            <a:pathLst>
              <a:path w="12710" h="9274" extrusionOk="0">
                <a:moveTo>
                  <a:pt x="1368" y="0"/>
                </a:moveTo>
                <a:cubicBezTo>
                  <a:pt x="601" y="0"/>
                  <a:pt x="0" y="401"/>
                  <a:pt x="0" y="868"/>
                </a:cubicBezTo>
                <a:lnTo>
                  <a:pt x="0" y="6805"/>
                </a:lnTo>
                <a:cubicBezTo>
                  <a:pt x="0" y="7272"/>
                  <a:pt x="601" y="7673"/>
                  <a:pt x="1368" y="7673"/>
                </a:cubicBezTo>
                <a:lnTo>
                  <a:pt x="8273" y="7673"/>
                </a:lnTo>
                <a:lnTo>
                  <a:pt x="12276" y="9274"/>
                </a:lnTo>
                <a:lnTo>
                  <a:pt x="12276" y="9274"/>
                </a:lnTo>
                <a:lnTo>
                  <a:pt x="11342" y="7673"/>
                </a:lnTo>
                <a:cubicBezTo>
                  <a:pt x="12109" y="7673"/>
                  <a:pt x="12709" y="7272"/>
                  <a:pt x="12709" y="6805"/>
                </a:cubicBezTo>
                <a:lnTo>
                  <a:pt x="12709" y="1301"/>
                </a:lnTo>
                <a:cubicBezTo>
                  <a:pt x="12709" y="834"/>
                  <a:pt x="12109" y="0"/>
                  <a:pt x="113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nvGrpSpPr>
          <p:cNvPr id="183" name="Google Shape;183;p14"/>
          <p:cNvGrpSpPr/>
          <p:nvPr/>
        </p:nvGrpSpPr>
        <p:grpSpPr>
          <a:xfrm>
            <a:off x="6034347" y="1719521"/>
            <a:ext cx="293906" cy="145610"/>
            <a:chOff x="5419870" y="2077811"/>
            <a:chExt cx="270258" cy="133894"/>
          </a:xfrm>
        </p:grpSpPr>
        <p:sp>
          <p:nvSpPr>
            <p:cNvPr id="184" name="Google Shape;184;p14"/>
            <p:cNvSpPr/>
            <p:nvPr/>
          </p:nvSpPr>
          <p:spPr>
            <a:xfrm>
              <a:off x="5442388" y="2077811"/>
              <a:ext cx="66256" cy="67290"/>
            </a:xfrm>
            <a:custGeom>
              <a:avLst/>
              <a:gdLst/>
              <a:ahLst/>
              <a:cxnLst/>
              <a:rect l="l" t="t" r="r" b="b"/>
              <a:pathLst>
                <a:path w="3337" h="3303" extrusionOk="0">
                  <a:moveTo>
                    <a:pt x="1668" y="0"/>
                  </a:moveTo>
                  <a:cubicBezTo>
                    <a:pt x="768" y="0"/>
                    <a:pt x="1" y="734"/>
                    <a:pt x="1" y="1635"/>
                  </a:cubicBezTo>
                  <a:cubicBezTo>
                    <a:pt x="1" y="2569"/>
                    <a:pt x="768" y="3303"/>
                    <a:pt x="1668" y="3303"/>
                  </a:cubicBezTo>
                  <a:cubicBezTo>
                    <a:pt x="2602" y="3303"/>
                    <a:pt x="3336" y="2569"/>
                    <a:pt x="3336" y="1635"/>
                  </a:cubicBezTo>
                  <a:cubicBezTo>
                    <a:pt x="3336" y="734"/>
                    <a:pt x="2602" y="0"/>
                    <a:pt x="16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5" name="Google Shape;185;p14"/>
            <p:cNvSpPr/>
            <p:nvPr/>
          </p:nvSpPr>
          <p:spPr>
            <a:xfrm>
              <a:off x="5419870" y="2131498"/>
              <a:ext cx="111287" cy="80207"/>
            </a:xfrm>
            <a:custGeom>
              <a:avLst/>
              <a:gdLst/>
              <a:ahLst/>
              <a:cxnLst/>
              <a:rect l="l" t="t" r="r" b="b"/>
              <a:pathLst>
                <a:path w="5605" h="3937" extrusionOk="0">
                  <a:moveTo>
                    <a:pt x="2802" y="0"/>
                  </a:moveTo>
                  <a:cubicBezTo>
                    <a:pt x="1268" y="0"/>
                    <a:pt x="0" y="1268"/>
                    <a:pt x="0" y="2836"/>
                  </a:cubicBezTo>
                  <a:cubicBezTo>
                    <a:pt x="0" y="3236"/>
                    <a:pt x="67" y="3603"/>
                    <a:pt x="234" y="3937"/>
                  </a:cubicBezTo>
                  <a:lnTo>
                    <a:pt x="5371" y="3937"/>
                  </a:lnTo>
                  <a:cubicBezTo>
                    <a:pt x="5504" y="3603"/>
                    <a:pt x="5604" y="3236"/>
                    <a:pt x="5604" y="2836"/>
                  </a:cubicBezTo>
                  <a:cubicBezTo>
                    <a:pt x="5604" y="1268"/>
                    <a:pt x="4337" y="0"/>
                    <a:pt x="28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6" name="Google Shape;186;p14"/>
            <p:cNvSpPr/>
            <p:nvPr/>
          </p:nvSpPr>
          <p:spPr>
            <a:xfrm>
              <a:off x="5601358" y="2077811"/>
              <a:ext cx="66236" cy="67290"/>
            </a:xfrm>
            <a:custGeom>
              <a:avLst/>
              <a:gdLst/>
              <a:ahLst/>
              <a:cxnLst/>
              <a:rect l="l" t="t" r="r" b="b"/>
              <a:pathLst>
                <a:path w="3336" h="3303" extrusionOk="0">
                  <a:moveTo>
                    <a:pt x="1668" y="0"/>
                  </a:moveTo>
                  <a:cubicBezTo>
                    <a:pt x="768" y="0"/>
                    <a:pt x="0" y="734"/>
                    <a:pt x="0" y="1635"/>
                  </a:cubicBezTo>
                  <a:cubicBezTo>
                    <a:pt x="0" y="2569"/>
                    <a:pt x="768" y="3303"/>
                    <a:pt x="1668" y="3303"/>
                  </a:cubicBezTo>
                  <a:cubicBezTo>
                    <a:pt x="2569" y="3303"/>
                    <a:pt x="3336" y="2569"/>
                    <a:pt x="3336" y="1635"/>
                  </a:cubicBezTo>
                  <a:cubicBezTo>
                    <a:pt x="3336" y="734"/>
                    <a:pt x="2602" y="0"/>
                    <a:pt x="16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7" name="Google Shape;187;p14"/>
            <p:cNvSpPr/>
            <p:nvPr/>
          </p:nvSpPr>
          <p:spPr>
            <a:xfrm>
              <a:off x="5578841" y="2131498"/>
              <a:ext cx="111287" cy="80207"/>
            </a:xfrm>
            <a:custGeom>
              <a:avLst/>
              <a:gdLst/>
              <a:ahLst/>
              <a:cxnLst/>
              <a:rect l="l" t="t" r="r" b="b"/>
              <a:pathLst>
                <a:path w="5605" h="3937" extrusionOk="0">
                  <a:moveTo>
                    <a:pt x="2802" y="0"/>
                  </a:moveTo>
                  <a:cubicBezTo>
                    <a:pt x="1268" y="0"/>
                    <a:pt x="0" y="1268"/>
                    <a:pt x="0" y="2836"/>
                  </a:cubicBezTo>
                  <a:cubicBezTo>
                    <a:pt x="0" y="3236"/>
                    <a:pt x="100" y="3603"/>
                    <a:pt x="234" y="3937"/>
                  </a:cubicBezTo>
                  <a:lnTo>
                    <a:pt x="5371" y="3937"/>
                  </a:lnTo>
                  <a:cubicBezTo>
                    <a:pt x="5537" y="3603"/>
                    <a:pt x="5604" y="3236"/>
                    <a:pt x="5604" y="2836"/>
                  </a:cubicBezTo>
                  <a:cubicBezTo>
                    <a:pt x="5604" y="1268"/>
                    <a:pt x="4337" y="0"/>
                    <a:pt x="28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8" name="Google Shape;188;p14"/>
            <p:cNvSpPr/>
            <p:nvPr/>
          </p:nvSpPr>
          <p:spPr>
            <a:xfrm>
              <a:off x="5524514" y="2077811"/>
              <a:ext cx="66256" cy="67290"/>
            </a:xfrm>
            <a:custGeom>
              <a:avLst/>
              <a:gdLst/>
              <a:ahLst/>
              <a:cxnLst/>
              <a:rect l="l" t="t" r="r" b="b"/>
              <a:pathLst>
                <a:path w="3337" h="3303" extrusionOk="0">
                  <a:moveTo>
                    <a:pt x="1669" y="0"/>
                  </a:moveTo>
                  <a:cubicBezTo>
                    <a:pt x="768" y="0"/>
                    <a:pt x="1" y="734"/>
                    <a:pt x="1" y="1635"/>
                  </a:cubicBezTo>
                  <a:cubicBezTo>
                    <a:pt x="1" y="2569"/>
                    <a:pt x="768" y="3303"/>
                    <a:pt x="1669" y="3303"/>
                  </a:cubicBezTo>
                  <a:cubicBezTo>
                    <a:pt x="2569" y="3303"/>
                    <a:pt x="3337" y="2569"/>
                    <a:pt x="3337" y="1635"/>
                  </a:cubicBezTo>
                  <a:cubicBezTo>
                    <a:pt x="3337" y="734"/>
                    <a:pt x="2569" y="0"/>
                    <a:pt x="16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189" name="Google Shape;189;p14"/>
            <p:cNvSpPr/>
            <p:nvPr/>
          </p:nvSpPr>
          <p:spPr>
            <a:xfrm>
              <a:off x="5501997" y="2131498"/>
              <a:ext cx="111287" cy="80207"/>
            </a:xfrm>
            <a:custGeom>
              <a:avLst/>
              <a:gdLst/>
              <a:ahLst/>
              <a:cxnLst/>
              <a:rect l="l" t="t" r="r" b="b"/>
              <a:pathLst>
                <a:path w="5605" h="3937" extrusionOk="0">
                  <a:moveTo>
                    <a:pt x="2803" y="0"/>
                  </a:moveTo>
                  <a:cubicBezTo>
                    <a:pt x="1268" y="0"/>
                    <a:pt x="1" y="1268"/>
                    <a:pt x="1" y="2836"/>
                  </a:cubicBezTo>
                  <a:cubicBezTo>
                    <a:pt x="1" y="3236"/>
                    <a:pt x="67" y="3603"/>
                    <a:pt x="234" y="3937"/>
                  </a:cubicBezTo>
                  <a:lnTo>
                    <a:pt x="5371" y="3937"/>
                  </a:lnTo>
                  <a:cubicBezTo>
                    <a:pt x="5505" y="3603"/>
                    <a:pt x="5605" y="3236"/>
                    <a:pt x="5605" y="2836"/>
                  </a:cubicBezTo>
                  <a:cubicBezTo>
                    <a:pt x="5605" y="1268"/>
                    <a:pt x="4337" y="0"/>
                    <a:pt x="2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sp>
        <p:nvSpPr>
          <p:cNvPr id="190" name="Google Shape;190;p14"/>
          <p:cNvSpPr txBox="1"/>
          <p:nvPr/>
        </p:nvSpPr>
        <p:spPr>
          <a:xfrm>
            <a:off x="121383" y="1543025"/>
            <a:ext cx="2512918"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Reduced costs</a:t>
            </a:r>
            <a:endParaRPr/>
          </a:p>
        </p:txBody>
      </p:sp>
      <p:sp>
        <p:nvSpPr>
          <p:cNvPr id="191" name="Google Shape;191;p14"/>
          <p:cNvSpPr txBox="1"/>
          <p:nvPr/>
        </p:nvSpPr>
        <p:spPr>
          <a:xfrm>
            <a:off x="121383" y="2743562"/>
            <a:ext cx="2512918"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Operational Efficiency</a:t>
            </a:r>
            <a:endParaRPr sz="1400">
              <a:solidFill>
                <a:srgbClr val="000000"/>
              </a:solidFill>
              <a:latin typeface="Roboto"/>
              <a:ea typeface="Roboto"/>
              <a:cs typeface="Roboto"/>
              <a:sym typeface="Roboto"/>
            </a:endParaRPr>
          </a:p>
        </p:txBody>
      </p:sp>
      <p:sp>
        <p:nvSpPr>
          <p:cNvPr id="192" name="Google Shape;192;p14"/>
          <p:cNvSpPr txBox="1"/>
          <p:nvPr/>
        </p:nvSpPr>
        <p:spPr>
          <a:xfrm>
            <a:off x="125009" y="3361518"/>
            <a:ext cx="2512918"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Collaboration</a:t>
            </a:r>
            <a:endParaRPr sz="1400">
              <a:solidFill>
                <a:srgbClr val="000000"/>
              </a:solidFill>
              <a:latin typeface="Roboto"/>
              <a:ea typeface="Roboto"/>
              <a:cs typeface="Roboto"/>
              <a:sym typeface="Roboto"/>
            </a:endParaRPr>
          </a:p>
        </p:txBody>
      </p:sp>
      <p:sp>
        <p:nvSpPr>
          <p:cNvPr id="193" name="Google Shape;193;p14"/>
          <p:cNvSpPr txBox="1"/>
          <p:nvPr/>
        </p:nvSpPr>
        <p:spPr>
          <a:xfrm>
            <a:off x="121383" y="2139756"/>
            <a:ext cx="2512918"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Data-driven decision-making</a:t>
            </a:r>
            <a:endParaRPr/>
          </a:p>
        </p:txBody>
      </p:sp>
      <p:sp>
        <p:nvSpPr>
          <p:cNvPr id="194" name="Google Shape;194;p14"/>
          <p:cNvSpPr txBox="1"/>
          <p:nvPr/>
        </p:nvSpPr>
        <p:spPr>
          <a:xfrm>
            <a:off x="125009" y="3978950"/>
            <a:ext cx="2512918"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Improved data management</a:t>
            </a:r>
            <a:endParaRPr/>
          </a:p>
        </p:txBody>
      </p:sp>
      <p:sp>
        <p:nvSpPr>
          <p:cNvPr id="195" name="Google Shape;195;p14"/>
          <p:cNvSpPr txBox="1"/>
          <p:nvPr/>
        </p:nvSpPr>
        <p:spPr>
          <a:xfrm flipH="1">
            <a:off x="6512248" y="1543025"/>
            <a:ext cx="2567016"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Ownership and shared responsibility</a:t>
            </a:r>
            <a:endParaRPr sz="1400">
              <a:solidFill>
                <a:srgbClr val="000000"/>
              </a:solidFill>
              <a:latin typeface="Roboto"/>
              <a:ea typeface="Roboto"/>
              <a:cs typeface="Roboto"/>
              <a:sym typeface="Roboto"/>
            </a:endParaRPr>
          </a:p>
        </p:txBody>
      </p:sp>
      <p:sp>
        <p:nvSpPr>
          <p:cNvPr id="196" name="Google Shape;196;p14"/>
          <p:cNvSpPr txBox="1"/>
          <p:nvPr/>
        </p:nvSpPr>
        <p:spPr>
          <a:xfrm flipH="1">
            <a:off x="6512248" y="2743562"/>
            <a:ext cx="2567016"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Improved data quality</a:t>
            </a:r>
            <a:endParaRPr sz="1400">
              <a:solidFill>
                <a:srgbClr val="000000"/>
              </a:solidFill>
              <a:latin typeface="Roboto"/>
              <a:ea typeface="Roboto"/>
              <a:cs typeface="Roboto"/>
              <a:sym typeface="Roboto"/>
            </a:endParaRPr>
          </a:p>
        </p:txBody>
      </p:sp>
      <p:sp>
        <p:nvSpPr>
          <p:cNvPr id="197" name="Google Shape;197;p14"/>
          <p:cNvSpPr txBox="1"/>
          <p:nvPr/>
        </p:nvSpPr>
        <p:spPr>
          <a:xfrm flipH="1">
            <a:off x="6508629" y="3361518"/>
            <a:ext cx="2567016"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Data security</a:t>
            </a:r>
            <a:endParaRPr/>
          </a:p>
        </p:txBody>
      </p:sp>
      <p:sp>
        <p:nvSpPr>
          <p:cNvPr id="198" name="Google Shape;198;p14"/>
          <p:cNvSpPr txBox="1"/>
          <p:nvPr/>
        </p:nvSpPr>
        <p:spPr>
          <a:xfrm flipH="1">
            <a:off x="6512248" y="2139756"/>
            <a:ext cx="2567016"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Regulatory Compliance</a:t>
            </a:r>
            <a:endParaRPr sz="1400">
              <a:solidFill>
                <a:srgbClr val="000000"/>
              </a:solidFill>
              <a:latin typeface="Roboto"/>
              <a:ea typeface="Roboto"/>
              <a:cs typeface="Roboto"/>
              <a:sym typeface="Roboto"/>
            </a:endParaRPr>
          </a:p>
        </p:txBody>
      </p:sp>
      <p:sp>
        <p:nvSpPr>
          <p:cNvPr id="199" name="Google Shape;199;p14"/>
          <p:cNvSpPr txBox="1"/>
          <p:nvPr/>
        </p:nvSpPr>
        <p:spPr>
          <a:xfrm flipH="1">
            <a:off x="6508629" y="3978950"/>
            <a:ext cx="2567016" cy="49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D0D0D"/>
              </a:buClr>
              <a:buSzPts val="1400"/>
              <a:buFont typeface="Arial"/>
              <a:buNone/>
            </a:pPr>
            <a:r>
              <a:rPr lang="en-US" sz="1400" b="1" i="0">
                <a:solidFill>
                  <a:srgbClr val="0D0D0D"/>
                </a:solidFill>
                <a:latin typeface="Arial"/>
                <a:ea typeface="Arial"/>
                <a:cs typeface="Arial"/>
                <a:sym typeface="Arial"/>
              </a:rPr>
              <a:t>Better decision-making</a:t>
            </a:r>
            <a:endParaRPr/>
          </a:p>
        </p:txBody>
      </p:sp>
      <p:sp>
        <p:nvSpPr>
          <p:cNvPr id="200" name="Google Shape;200;p14"/>
          <p:cNvSpPr/>
          <p:nvPr/>
        </p:nvSpPr>
        <p:spPr>
          <a:xfrm>
            <a:off x="4057148" y="2547994"/>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01" name="Google Shape;201;p14"/>
          <p:cNvSpPr/>
          <p:nvPr/>
        </p:nvSpPr>
        <p:spPr>
          <a:xfrm>
            <a:off x="4057148" y="3400332"/>
            <a:ext cx="104051" cy="106738"/>
          </a:xfrm>
          <a:custGeom>
            <a:avLst/>
            <a:gdLst/>
            <a:ahLst/>
            <a:cxnLst/>
            <a:rect l="l" t="t" r="r" b="b"/>
            <a:pathLst>
              <a:path w="3771" h="3770" extrusionOk="0">
                <a:moveTo>
                  <a:pt x="1902" y="0"/>
                </a:moveTo>
                <a:cubicBezTo>
                  <a:pt x="868" y="0"/>
                  <a:pt x="1" y="834"/>
                  <a:pt x="1" y="1902"/>
                </a:cubicBezTo>
                <a:cubicBezTo>
                  <a:pt x="1" y="2936"/>
                  <a:pt x="868" y="3770"/>
                  <a:pt x="1902" y="3770"/>
                </a:cubicBezTo>
                <a:cubicBezTo>
                  <a:pt x="2936" y="3770"/>
                  <a:pt x="3770" y="2936"/>
                  <a:pt x="3770" y="1902"/>
                </a:cubicBezTo>
                <a:cubicBezTo>
                  <a:pt x="3770" y="834"/>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02" name="Google Shape;202;p14"/>
          <p:cNvSpPr/>
          <p:nvPr/>
        </p:nvSpPr>
        <p:spPr>
          <a:xfrm>
            <a:off x="3898839" y="2936538"/>
            <a:ext cx="104962" cy="106766"/>
          </a:xfrm>
          <a:custGeom>
            <a:avLst/>
            <a:gdLst/>
            <a:ahLst/>
            <a:cxnLst/>
            <a:rect l="l" t="t" r="r" b="b"/>
            <a:pathLst>
              <a:path w="3804" h="3771" extrusionOk="0">
                <a:moveTo>
                  <a:pt x="1902" y="1"/>
                </a:moveTo>
                <a:cubicBezTo>
                  <a:pt x="868" y="1"/>
                  <a:pt x="1" y="835"/>
                  <a:pt x="1" y="1902"/>
                </a:cubicBezTo>
                <a:cubicBezTo>
                  <a:pt x="1" y="2936"/>
                  <a:pt x="868" y="3770"/>
                  <a:pt x="1902" y="3770"/>
                </a:cubicBezTo>
                <a:cubicBezTo>
                  <a:pt x="2936" y="3770"/>
                  <a:pt x="3803" y="2936"/>
                  <a:pt x="3803" y="1902"/>
                </a:cubicBezTo>
                <a:cubicBezTo>
                  <a:pt x="3803" y="835"/>
                  <a:pt x="2936" y="1"/>
                  <a:pt x="1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nvGrpSpPr>
          <p:cNvPr id="203" name="Google Shape;203;p14"/>
          <p:cNvGrpSpPr/>
          <p:nvPr/>
        </p:nvGrpSpPr>
        <p:grpSpPr>
          <a:xfrm>
            <a:off x="2828063" y="4117541"/>
            <a:ext cx="307373" cy="275466"/>
            <a:chOff x="3410609" y="4020440"/>
            <a:chExt cx="284026" cy="254542"/>
          </a:xfrm>
        </p:grpSpPr>
        <p:sp>
          <p:nvSpPr>
            <p:cNvPr id="204" name="Google Shape;204;p14"/>
            <p:cNvSpPr/>
            <p:nvPr/>
          </p:nvSpPr>
          <p:spPr>
            <a:xfrm>
              <a:off x="3410609" y="4020440"/>
              <a:ext cx="216768" cy="194386"/>
            </a:xfrm>
            <a:custGeom>
              <a:avLst/>
              <a:gdLst/>
              <a:ahLst/>
              <a:cxnLst/>
              <a:rect l="l" t="t" r="r" b="b"/>
              <a:pathLst>
                <a:path w="9675" h="8676" extrusionOk="0">
                  <a:moveTo>
                    <a:pt x="4836" y="1275"/>
                  </a:moveTo>
                  <a:cubicBezTo>
                    <a:pt x="5561" y="1275"/>
                    <a:pt x="6287" y="1527"/>
                    <a:pt x="6872" y="2035"/>
                  </a:cubicBezTo>
                  <a:cubicBezTo>
                    <a:pt x="8140" y="3169"/>
                    <a:pt x="8273" y="5104"/>
                    <a:pt x="7139" y="6371"/>
                  </a:cubicBezTo>
                  <a:cubicBezTo>
                    <a:pt x="6525" y="7058"/>
                    <a:pt x="5676" y="7412"/>
                    <a:pt x="4825" y="7412"/>
                  </a:cubicBezTo>
                  <a:cubicBezTo>
                    <a:pt x="4105" y="7412"/>
                    <a:pt x="3384" y="7158"/>
                    <a:pt x="2803" y="6638"/>
                  </a:cubicBezTo>
                  <a:cubicBezTo>
                    <a:pt x="1535" y="5504"/>
                    <a:pt x="1435" y="3569"/>
                    <a:pt x="2536" y="2302"/>
                  </a:cubicBezTo>
                  <a:cubicBezTo>
                    <a:pt x="3147" y="1619"/>
                    <a:pt x="3990" y="1275"/>
                    <a:pt x="4836" y="1275"/>
                  </a:cubicBezTo>
                  <a:close/>
                  <a:moveTo>
                    <a:pt x="4856" y="1"/>
                  </a:moveTo>
                  <a:cubicBezTo>
                    <a:pt x="3658" y="1"/>
                    <a:pt x="2465" y="497"/>
                    <a:pt x="1602" y="1468"/>
                  </a:cubicBezTo>
                  <a:cubicBezTo>
                    <a:pt x="1" y="3236"/>
                    <a:pt x="167" y="5971"/>
                    <a:pt x="1969" y="7572"/>
                  </a:cubicBezTo>
                  <a:cubicBezTo>
                    <a:pt x="2787" y="8313"/>
                    <a:pt x="3813" y="8676"/>
                    <a:pt x="4837" y="8676"/>
                  </a:cubicBezTo>
                  <a:cubicBezTo>
                    <a:pt x="6026" y="8676"/>
                    <a:pt x="7213" y="8188"/>
                    <a:pt x="8073" y="7239"/>
                  </a:cubicBezTo>
                  <a:cubicBezTo>
                    <a:pt x="9674" y="5437"/>
                    <a:pt x="9507" y="2702"/>
                    <a:pt x="7739" y="1101"/>
                  </a:cubicBezTo>
                  <a:cubicBezTo>
                    <a:pt x="6909" y="363"/>
                    <a:pt x="5881" y="1"/>
                    <a:pt x="48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05" name="Google Shape;205;p14"/>
            <p:cNvSpPr/>
            <p:nvPr/>
          </p:nvSpPr>
          <p:spPr>
            <a:xfrm>
              <a:off x="3566814" y="4159753"/>
              <a:ext cx="127821" cy="115229"/>
            </a:xfrm>
            <a:custGeom>
              <a:avLst/>
              <a:gdLst/>
              <a:ahLst/>
              <a:cxnLst/>
              <a:rect l="l" t="t" r="r" b="b"/>
              <a:pathLst>
                <a:path w="5705" h="5143" extrusionOk="0">
                  <a:moveTo>
                    <a:pt x="1186" y="1"/>
                  </a:moveTo>
                  <a:cubicBezTo>
                    <a:pt x="956" y="1"/>
                    <a:pt x="670" y="160"/>
                    <a:pt x="434" y="420"/>
                  </a:cubicBezTo>
                  <a:cubicBezTo>
                    <a:pt x="100" y="787"/>
                    <a:pt x="0" y="1254"/>
                    <a:pt x="234" y="1454"/>
                  </a:cubicBezTo>
                  <a:lnTo>
                    <a:pt x="4270" y="5057"/>
                  </a:lnTo>
                  <a:cubicBezTo>
                    <a:pt x="4338" y="5115"/>
                    <a:pt x="4423" y="5142"/>
                    <a:pt x="4518" y="5142"/>
                  </a:cubicBezTo>
                  <a:cubicBezTo>
                    <a:pt x="4748" y="5142"/>
                    <a:pt x="5035" y="4983"/>
                    <a:pt x="5271" y="4723"/>
                  </a:cubicBezTo>
                  <a:cubicBezTo>
                    <a:pt x="5604" y="4356"/>
                    <a:pt x="5704" y="3889"/>
                    <a:pt x="5471" y="3689"/>
                  </a:cubicBezTo>
                  <a:lnTo>
                    <a:pt x="1435" y="87"/>
                  </a:lnTo>
                  <a:cubicBezTo>
                    <a:pt x="1366" y="28"/>
                    <a:pt x="1281" y="1"/>
                    <a:pt x="1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grpSp>
        <p:nvGrpSpPr>
          <p:cNvPr id="206" name="Google Shape;206;p14"/>
          <p:cNvGrpSpPr/>
          <p:nvPr/>
        </p:nvGrpSpPr>
        <p:grpSpPr>
          <a:xfrm>
            <a:off x="6057421" y="4066207"/>
            <a:ext cx="243936" cy="354544"/>
            <a:chOff x="8152459" y="3088336"/>
            <a:chExt cx="186924" cy="271618"/>
          </a:xfrm>
        </p:grpSpPr>
        <p:sp>
          <p:nvSpPr>
            <p:cNvPr id="207" name="Google Shape;207;p14"/>
            <p:cNvSpPr/>
            <p:nvPr/>
          </p:nvSpPr>
          <p:spPr>
            <a:xfrm>
              <a:off x="8286680" y="3126601"/>
              <a:ext cx="52703" cy="208238"/>
            </a:xfrm>
            <a:custGeom>
              <a:avLst/>
              <a:gdLst/>
              <a:ahLst/>
              <a:cxnLst/>
              <a:rect l="l" t="t" r="r" b="b"/>
              <a:pathLst>
                <a:path w="2803" h="11075" extrusionOk="0">
                  <a:moveTo>
                    <a:pt x="1" y="0"/>
                  </a:moveTo>
                  <a:lnTo>
                    <a:pt x="1" y="11075"/>
                  </a:lnTo>
                  <a:lnTo>
                    <a:pt x="2803" y="11075"/>
                  </a:lnTo>
                  <a:lnTo>
                    <a:pt x="28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08" name="Google Shape;208;p14"/>
            <p:cNvSpPr/>
            <p:nvPr/>
          </p:nvSpPr>
          <p:spPr>
            <a:xfrm>
              <a:off x="8219569" y="3180530"/>
              <a:ext cx="52703" cy="154312"/>
            </a:xfrm>
            <a:custGeom>
              <a:avLst/>
              <a:gdLst/>
              <a:ahLst/>
              <a:cxnLst/>
              <a:rect l="l" t="t" r="r" b="b"/>
              <a:pathLst>
                <a:path w="2803" h="8207" extrusionOk="0">
                  <a:moveTo>
                    <a:pt x="0" y="1"/>
                  </a:moveTo>
                  <a:lnTo>
                    <a:pt x="0" y="8207"/>
                  </a:lnTo>
                  <a:lnTo>
                    <a:pt x="2802" y="8207"/>
                  </a:lnTo>
                  <a:lnTo>
                    <a:pt x="280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09" name="Google Shape;209;p14"/>
            <p:cNvSpPr/>
            <p:nvPr/>
          </p:nvSpPr>
          <p:spPr>
            <a:xfrm>
              <a:off x="8152459" y="3230718"/>
              <a:ext cx="52685" cy="104128"/>
            </a:xfrm>
            <a:custGeom>
              <a:avLst/>
              <a:gdLst/>
              <a:ahLst/>
              <a:cxnLst/>
              <a:rect l="l" t="t" r="r" b="b"/>
              <a:pathLst>
                <a:path w="2802" h="5538" extrusionOk="0">
                  <a:moveTo>
                    <a:pt x="0" y="1"/>
                  </a:moveTo>
                  <a:lnTo>
                    <a:pt x="0" y="5538"/>
                  </a:lnTo>
                  <a:lnTo>
                    <a:pt x="2802" y="5538"/>
                  </a:lnTo>
                  <a:lnTo>
                    <a:pt x="280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10" name="Google Shape;210;p14"/>
            <p:cNvSpPr/>
            <p:nvPr/>
          </p:nvSpPr>
          <p:spPr>
            <a:xfrm>
              <a:off x="8152459" y="3345495"/>
              <a:ext cx="186916" cy="14459"/>
            </a:xfrm>
            <a:custGeom>
              <a:avLst/>
              <a:gdLst/>
              <a:ahLst/>
              <a:cxnLst/>
              <a:rect l="l" t="t" r="r" b="b"/>
              <a:pathLst>
                <a:path w="9941" h="769" extrusionOk="0">
                  <a:moveTo>
                    <a:pt x="0" y="1"/>
                  </a:moveTo>
                  <a:lnTo>
                    <a:pt x="0" y="768"/>
                  </a:lnTo>
                  <a:lnTo>
                    <a:pt x="9941" y="768"/>
                  </a:lnTo>
                  <a:lnTo>
                    <a:pt x="99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11" name="Google Shape;211;p14"/>
            <p:cNvSpPr/>
            <p:nvPr/>
          </p:nvSpPr>
          <p:spPr>
            <a:xfrm>
              <a:off x="8152459" y="3088336"/>
              <a:ext cx="121690" cy="114789"/>
            </a:xfrm>
            <a:custGeom>
              <a:avLst/>
              <a:gdLst/>
              <a:ahLst/>
              <a:cxnLst/>
              <a:rect l="l" t="t" r="r" b="b"/>
              <a:pathLst>
                <a:path w="6472" h="6105" extrusionOk="0">
                  <a:moveTo>
                    <a:pt x="6471" y="0"/>
                  </a:moveTo>
                  <a:lnTo>
                    <a:pt x="4170" y="467"/>
                  </a:lnTo>
                  <a:lnTo>
                    <a:pt x="4770" y="968"/>
                  </a:lnTo>
                  <a:cubicBezTo>
                    <a:pt x="3769" y="3336"/>
                    <a:pt x="0" y="6105"/>
                    <a:pt x="0" y="6105"/>
                  </a:cubicBezTo>
                  <a:cubicBezTo>
                    <a:pt x="3970" y="4771"/>
                    <a:pt x="5604" y="2602"/>
                    <a:pt x="6038" y="1969"/>
                  </a:cubicBezTo>
                  <a:lnTo>
                    <a:pt x="6471" y="2369"/>
                  </a:lnTo>
                  <a:lnTo>
                    <a:pt x="647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grpSp>
      <p:sp>
        <p:nvSpPr>
          <p:cNvPr id="212" name="Google Shape;212;p14"/>
          <p:cNvSpPr/>
          <p:nvPr/>
        </p:nvSpPr>
        <p:spPr>
          <a:xfrm>
            <a:off x="4326035" y="2364370"/>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13" name="Google Shape;213;p14"/>
          <p:cNvSpPr/>
          <p:nvPr/>
        </p:nvSpPr>
        <p:spPr>
          <a:xfrm>
            <a:off x="4326035" y="3565270"/>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cxnSp>
        <p:nvCxnSpPr>
          <p:cNvPr id="214" name="Google Shape;214;p14"/>
          <p:cNvCxnSpPr>
            <a:stCxn id="158" idx="3"/>
          </p:cNvCxnSpPr>
          <p:nvPr/>
        </p:nvCxnSpPr>
        <p:spPr>
          <a:xfrm>
            <a:off x="3261200" y="1792325"/>
            <a:ext cx="1139400" cy="613200"/>
          </a:xfrm>
          <a:prstGeom prst="bentConnector3">
            <a:avLst>
              <a:gd name="adj1" fmla="val 52811"/>
            </a:avLst>
          </a:prstGeom>
          <a:noFill/>
          <a:ln w="19050" cap="flat" cmpd="sng">
            <a:solidFill>
              <a:schemeClr val="dk1"/>
            </a:solidFill>
            <a:prstDash val="solid"/>
            <a:round/>
            <a:headEnd type="none" w="sm" len="sm"/>
            <a:tailEnd type="none" w="sm" len="sm"/>
          </a:ln>
        </p:spPr>
      </p:cxnSp>
      <p:cxnSp>
        <p:nvCxnSpPr>
          <p:cNvPr id="215" name="Google Shape;215;p14"/>
          <p:cNvCxnSpPr/>
          <p:nvPr/>
        </p:nvCxnSpPr>
        <p:spPr>
          <a:xfrm rot="10800000" flipH="1">
            <a:off x="3261200" y="3643550"/>
            <a:ext cx="1104000" cy="584700"/>
          </a:xfrm>
          <a:prstGeom prst="bentConnector3">
            <a:avLst>
              <a:gd name="adj1" fmla="val 50000"/>
            </a:avLst>
          </a:prstGeom>
          <a:noFill/>
          <a:ln w="19050" cap="flat" cmpd="sng">
            <a:solidFill>
              <a:schemeClr val="dk1"/>
            </a:solidFill>
            <a:prstDash val="solid"/>
            <a:round/>
            <a:headEnd type="none" w="sm" len="sm"/>
            <a:tailEnd type="none" w="sm" len="sm"/>
          </a:ln>
        </p:spPr>
      </p:cxnSp>
      <p:cxnSp>
        <p:nvCxnSpPr>
          <p:cNvPr id="216" name="Google Shape;216;p14"/>
          <p:cNvCxnSpPr>
            <a:stCxn id="160" idx="3"/>
          </p:cNvCxnSpPr>
          <p:nvPr/>
        </p:nvCxnSpPr>
        <p:spPr>
          <a:xfrm>
            <a:off x="3261200" y="2992862"/>
            <a:ext cx="672600" cy="0"/>
          </a:xfrm>
          <a:prstGeom prst="straightConnector1">
            <a:avLst/>
          </a:prstGeom>
          <a:noFill/>
          <a:ln w="19050" cap="flat" cmpd="sng">
            <a:solidFill>
              <a:schemeClr val="dk1"/>
            </a:solidFill>
            <a:prstDash val="solid"/>
            <a:round/>
            <a:headEnd type="none" w="sm" len="sm"/>
            <a:tailEnd type="none" w="sm" len="sm"/>
          </a:ln>
        </p:spPr>
      </p:cxnSp>
      <p:cxnSp>
        <p:nvCxnSpPr>
          <p:cNvPr id="217" name="Google Shape;217;p14"/>
          <p:cNvCxnSpPr>
            <a:stCxn id="162" idx="3"/>
          </p:cNvCxnSpPr>
          <p:nvPr/>
        </p:nvCxnSpPr>
        <p:spPr>
          <a:xfrm rot="10800000" flipH="1">
            <a:off x="3261200" y="3445518"/>
            <a:ext cx="842400" cy="165300"/>
          </a:xfrm>
          <a:prstGeom prst="bentConnector3">
            <a:avLst>
              <a:gd name="adj1" fmla="val 50000"/>
            </a:avLst>
          </a:prstGeom>
          <a:noFill/>
          <a:ln w="19050" cap="flat" cmpd="sng">
            <a:solidFill>
              <a:schemeClr val="dk1"/>
            </a:solidFill>
            <a:prstDash val="solid"/>
            <a:round/>
            <a:headEnd type="none" w="sm" len="sm"/>
            <a:tailEnd type="none" w="sm" len="sm"/>
          </a:ln>
        </p:spPr>
      </p:cxnSp>
      <p:cxnSp>
        <p:nvCxnSpPr>
          <p:cNvPr id="218" name="Google Shape;218;p14"/>
          <p:cNvCxnSpPr>
            <a:stCxn id="159" idx="3"/>
          </p:cNvCxnSpPr>
          <p:nvPr/>
        </p:nvCxnSpPr>
        <p:spPr>
          <a:xfrm>
            <a:off x="3261200" y="2389056"/>
            <a:ext cx="856500" cy="200400"/>
          </a:xfrm>
          <a:prstGeom prst="bentConnector3">
            <a:avLst>
              <a:gd name="adj1" fmla="val 50000"/>
            </a:avLst>
          </a:prstGeom>
          <a:noFill/>
          <a:ln w="19050" cap="flat" cmpd="sng">
            <a:solidFill>
              <a:schemeClr val="dk1"/>
            </a:solidFill>
            <a:prstDash val="solid"/>
            <a:round/>
            <a:headEnd type="none" w="sm" len="sm"/>
            <a:tailEnd type="none" w="sm" len="sm"/>
          </a:ln>
        </p:spPr>
      </p:cxnSp>
      <p:sp>
        <p:nvSpPr>
          <p:cNvPr id="219" name="Google Shape;219;p14"/>
          <p:cNvSpPr/>
          <p:nvPr/>
        </p:nvSpPr>
        <p:spPr>
          <a:xfrm flipH="1">
            <a:off x="5003186" y="2547994"/>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20" name="Google Shape;220;p14"/>
          <p:cNvSpPr/>
          <p:nvPr/>
        </p:nvSpPr>
        <p:spPr>
          <a:xfrm flipH="1">
            <a:off x="5003186" y="3400332"/>
            <a:ext cx="104051" cy="106738"/>
          </a:xfrm>
          <a:custGeom>
            <a:avLst/>
            <a:gdLst/>
            <a:ahLst/>
            <a:cxnLst/>
            <a:rect l="l" t="t" r="r" b="b"/>
            <a:pathLst>
              <a:path w="3771" h="3770" extrusionOk="0">
                <a:moveTo>
                  <a:pt x="1902" y="0"/>
                </a:moveTo>
                <a:cubicBezTo>
                  <a:pt x="868" y="0"/>
                  <a:pt x="1" y="834"/>
                  <a:pt x="1" y="1902"/>
                </a:cubicBezTo>
                <a:cubicBezTo>
                  <a:pt x="1" y="2936"/>
                  <a:pt x="868" y="3770"/>
                  <a:pt x="1902" y="3770"/>
                </a:cubicBezTo>
                <a:cubicBezTo>
                  <a:pt x="2936" y="3770"/>
                  <a:pt x="3770" y="2936"/>
                  <a:pt x="3770" y="1902"/>
                </a:cubicBezTo>
                <a:cubicBezTo>
                  <a:pt x="3770" y="834"/>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21" name="Google Shape;221;p14"/>
          <p:cNvSpPr/>
          <p:nvPr/>
        </p:nvSpPr>
        <p:spPr>
          <a:xfrm flipH="1">
            <a:off x="5160585" y="2936538"/>
            <a:ext cx="104962" cy="106766"/>
          </a:xfrm>
          <a:custGeom>
            <a:avLst/>
            <a:gdLst/>
            <a:ahLst/>
            <a:cxnLst/>
            <a:rect l="l" t="t" r="r" b="b"/>
            <a:pathLst>
              <a:path w="3804" h="3771" extrusionOk="0">
                <a:moveTo>
                  <a:pt x="1902" y="1"/>
                </a:moveTo>
                <a:cubicBezTo>
                  <a:pt x="868" y="1"/>
                  <a:pt x="1" y="835"/>
                  <a:pt x="1" y="1902"/>
                </a:cubicBezTo>
                <a:cubicBezTo>
                  <a:pt x="1" y="2936"/>
                  <a:pt x="868" y="3770"/>
                  <a:pt x="1902" y="3770"/>
                </a:cubicBezTo>
                <a:cubicBezTo>
                  <a:pt x="2936" y="3770"/>
                  <a:pt x="3803" y="2936"/>
                  <a:pt x="3803" y="1902"/>
                </a:cubicBezTo>
                <a:cubicBezTo>
                  <a:pt x="3803" y="835"/>
                  <a:pt x="2936" y="1"/>
                  <a:pt x="1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22" name="Google Shape;222;p14"/>
          <p:cNvSpPr/>
          <p:nvPr/>
        </p:nvSpPr>
        <p:spPr>
          <a:xfrm flipH="1">
            <a:off x="4734299" y="2364370"/>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sp>
        <p:nvSpPr>
          <p:cNvPr id="223" name="Google Shape;223;p14"/>
          <p:cNvSpPr/>
          <p:nvPr/>
        </p:nvSpPr>
        <p:spPr>
          <a:xfrm flipH="1">
            <a:off x="4734299" y="3565270"/>
            <a:ext cx="104051" cy="106738"/>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Open Sans"/>
              <a:buNone/>
            </a:pPr>
            <a:endParaRPr sz="1800">
              <a:solidFill>
                <a:schemeClr val="dk1"/>
              </a:solidFill>
              <a:latin typeface="Open Sans"/>
              <a:ea typeface="Open Sans"/>
              <a:cs typeface="Open Sans"/>
              <a:sym typeface="Open Sans"/>
            </a:endParaRPr>
          </a:p>
        </p:txBody>
      </p:sp>
      <p:cxnSp>
        <p:nvCxnSpPr>
          <p:cNvPr id="224" name="Google Shape;224;p14"/>
          <p:cNvCxnSpPr/>
          <p:nvPr/>
        </p:nvCxnSpPr>
        <p:spPr>
          <a:xfrm flipH="1">
            <a:off x="4763785" y="1792325"/>
            <a:ext cx="1139400" cy="613200"/>
          </a:xfrm>
          <a:prstGeom prst="bentConnector3">
            <a:avLst>
              <a:gd name="adj1" fmla="val 52811"/>
            </a:avLst>
          </a:prstGeom>
          <a:noFill/>
          <a:ln w="19050" cap="flat" cmpd="sng">
            <a:solidFill>
              <a:schemeClr val="dk1"/>
            </a:solidFill>
            <a:prstDash val="solid"/>
            <a:round/>
            <a:headEnd type="none" w="sm" len="sm"/>
            <a:tailEnd type="none" w="sm" len="sm"/>
          </a:ln>
        </p:spPr>
      </p:cxnSp>
      <p:cxnSp>
        <p:nvCxnSpPr>
          <p:cNvPr id="225" name="Google Shape;225;p14"/>
          <p:cNvCxnSpPr/>
          <p:nvPr/>
        </p:nvCxnSpPr>
        <p:spPr>
          <a:xfrm rot="10800000">
            <a:off x="4799185" y="3643550"/>
            <a:ext cx="1104000" cy="584700"/>
          </a:xfrm>
          <a:prstGeom prst="bentConnector3">
            <a:avLst>
              <a:gd name="adj1" fmla="val 50000"/>
            </a:avLst>
          </a:prstGeom>
          <a:noFill/>
          <a:ln w="19050" cap="flat" cmpd="sng">
            <a:solidFill>
              <a:schemeClr val="dk1"/>
            </a:solidFill>
            <a:prstDash val="solid"/>
            <a:round/>
            <a:headEnd type="none" w="sm" len="sm"/>
            <a:tailEnd type="none" w="sm" len="sm"/>
          </a:ln>
        </p:spPr>
      </p:cxnSp>
      <p:cxnSp>
        <p:nvCxnSpPr>
          <p:cNvPr id="226" name="Google Shape;226;p14"/>
          <p:cNvCxnSpPr/>
          <p:nvPr/>
        </p:nvCxnSpPr>
        <p:spPr>
          <a:xfrm rot="10800000">
            <a:off x="5230585" y="2992862"/>
            <a:ext cx="672600" cy="0"/>
          </a:xfrm>
          <a:prstGeom prst="straightConnector1">
            <a:avLst/>
          </a:prstGeom>
          <a:noFill/>
          <a:ln w="19050" cap="flat" cmpd="sng">
            <a:solidFill>
              <a:schemeClr val="dk1"/>
            </a:solidFill>
            <a:prstDash val="solid"/>
            <a:round/>
            <a:headEnd type="none" w="sm" len="sm"/>
            <a:tailEnd type="none" w="sm" len="sm"/>
          </a:ln>
        </p:spPr>
      </p:cxnSp>
      <p:cxnSp>
        <p:nvCxnSpPr>
          <p:cNvPr id="227" name="Google Shape;227;p14"/>
          <p:cNvCxnSpPr/>
          <p:nvPr/>
        </p:nvCxnSpPr>
        <p:spPr>
          <a:xfrm rot="10800000">
            <a:off x="5060785" y="3445518"/>
            <a:ext cx="842400" cy="165300"/>
          </a:xfrm>
          <a:prstGeom prst="bentConnector3">
            <a:avLst>
              <a:gd name="adj1" fmla="val 50000"/>
            </a:avLst>
          </a:prstGeom>
          <a:noFill/>
          <a:ln w="19050" cap="flat" cmpd="sng">
            <a:solidFill>
              <a:schemeClr val="dk1"/>
            </a:solidFill>
            <a:prstDash val="solid"/>
            <a:round/>
            <a:headEnd type="none" w="sm" len="sm"/>
            <a:tailEnd type="none" w="sm" len="sm"/>
          </a:ln>
        </p:spPr>
      </p:cxnSp>
      <p:cxnSp>
        <p:nvCxnSpPr>
          <p:cNvPr id="228" name="Google Shape;228;p14"/>
          <p:cNvCxnSpPr/>
          <p:nvPr/>
        </p:nvCxnSpPr>
        <p:spPr>
          <a:xfrm flipH="1">
            <a:off x="5046685" y="2389056"/>
            <a:ext cx="856500" cy="200400"/>
          </a:xfrm>
          <a:prstGeom prst="bentConnector3">
            <a:avLst>
              <a:gd name="adj1" fmla="val 50000"/>
            </a:avLst>
          </a:prstGeom>
          <a:noFill/>
          <a:ln w="19050"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2EADF7AC-AEC9-664C-CCD7-CC85AEC1A5A4}"/>
            </a:ext>
          </a:extLst>
        </p:cNvPr>
        <p:cNvGrpSpPr/>
        <p:nvPr/>
      </p:nvGrpSpPr>
      <p:grpSpPr>
        <a:xfrm>
          <a:off x="0" y="0"/>
          <a:ext cx="0" cy="0"/>
          <a:chOff x="0" y="0"/>
          <a:chExt cx="0" cy="0"/>
        </a:xfrm>
      </p:grpSpPr>
      <p:sp>
        <p:nvSpPr>
          <p:cNvPr id="264" name="Google Shape;264;p16">
            <a:extLst>
              <a:ext uri="{FF2B5EF4-FFF2-40B4-BE49-F238E27FC236}">
                <a16:creationId xmlns:a16="http://schemas.microsoft.com/office/drawing/2014/main" id="{00A685A7-E28D-39CE-72AD-BBC1610FEDE5}"/>
              </a:ext>
            </a:extLst>
          </p:cNvPr>
          <p:cNvSpPr txBox="1">
            <a:spLocks noGrp="1"/>
          </p:cNvSpPr>
          <p:nvPr>
            <p:ph type="title" idx="4294967295"/>
          </p:nvPr>
        </p:nvSpPr>
        <p:spPr>
          <a:xfrm>
            <a:off x="316720" y="204916"/>
            <a:ext cx="7432675" cy="863600"/>
          </a:xfrm>
          <a:prstGeom prst="rect">
            <a:avLst/>
          </a:prstGeom>
          <a:noFill/>
          <a:ln>
            <a:noFill/>
          </a:ln>
        </p:spPr>
        <p:txBody>
          <a:bodyPr spcFirstLastPara="1" wrap="square" lIns="91425" tIns="45700" rIns="91425" bIns="45700" anchor="ctr" anchorCtr="0">
            <a:noAutofit/>
          </a:bodyPr>
          <a:lstStyle/>
          <a:p>
            <a:pPr lvl="0"/>
            <a:r>
              <a:rPr lang="en-US" dirty="0">
                <a:latin typeface="Arial"/>
                <a:cs typeface="Arial"/>
              </a:rPr>
              <a:t>Where Data Governance Fits – Data Integration</a:t>
            </a:r>
            <a:endParaRPr dirty="0">
              <a:latin typeface="Arial"/>
              <a:cs typeface="Arial"/>
            </a:endParaRPr>
          </a:p>
        </p:txBody>
      </p:sp>
      <p:sp>
        <p:nvSpPr>
          <p:cNvPr id="3" name="TextBox 2">
            <a:extLst>
              <a:ext uri="{FF2B5EF4-FFF2-40B4-BE49-F238E27FC236}">
                <a16:creationId xmlns:a16="http://schemas.microsoft.com/office/drawing/2014/main" id="{7B8B6CA7-835A-F48A-2465-23D7972FF585}"/>
              </a:ext>
            </a:extLst>
          </p:cNvPr>
          <p:cNvSpPr txBox="1"/>
          <p:nvPr/>
        </p:nvSpPr>
        <p:spPr>
          <a:xfrm>
            <a:off x="79181" y="1513656"/>
            <a:ext cx="4082902" cy="2816156"/>
          </a:xfrm>
          <a:prstGeom prst="rect">
            <a:avLst/>
          </a:prstGeom>
          <a:noFill/>
        </p:spPr>
        <p:txBody>
          <a:bodyPr wrap="square" lIns="91440" tIns="45720" rIns="91440" bIns="45720" anchor="t">
            <a:spAutoFit/>
          </a:bodyPr>
          <a:lstStyle/>
          <a:p>
            <a:pPr marL="800100" lvl="1" indent="-342900" algn="l" rtl="0">
              <a:spcBef>
                <a:spcPts val="279"/>
              </a:spcBef>
              <a:buClr>
                <a:srgbClr val="0D0D0D"/>
              </a:buClr>
              <a:buSzPts val="930"/>
              <a:buFont typeface="+mj-lt"/>
              <a:buAutoNum type="arabicPeriod"/>
            </a:pPr>
            <a:r>
              <a:rPr lang="en-US" sz="1600" b="1" i="0">
                <a:solidFill>
                  <a:srgbClr val="0D0D0D"/>
                </a:solidFill>
                <a:latin typeface="Arial"/>
                <a:ea typeface="Arial"/>
                <a:cs typeface="Arial"/>
                <a:sym typeface="Arial"/>
              </a:rPr>
              <a:t>ETL (Extract, Transform, Load)</a:t>
            </a:r>
            <a:r>
              <a:rPr lang="en-US" sz="1600" b="0" i="0">
                <a:solidFill>
                  <a:srgbClr val="0D0D0D"/>
                </a:solidFill>
                <a:latin typeface="Arial"/>
                <a:ea typeface="Arial"/>
                <a:cs typeface="Arial"/>
                <a:sym typeface="Arial"/>
              </a:rPr>
              <a:t>: Tools to extract data from various sources, transform it into a usable format, and load it into a central repository.</a:t>
            </a:r>
            <a:endParaRPr lang="en-US" sz="1600"/>
          </a:p>
          <a:p>
            <a:pPr marL="800100" lvl="1" indent="-342900" algn="l" rtl="0">
              <a:spcBef>
                <a:spcPts val="279"/>
              </a:spcBef>
              <a:buClr>
                <a:srgbClr val="0D0D0D"/>
              </a:buClr>
              <a:buSzPts val="930"/>
              <a:buFont typeface="+mj-lt"/>
              <a:buAutoNum type="arabicPeriod"/>
            </a:pPr>
            <a:r>
              <a:rPr lang="en-US" sz="1600" b="1" i="0">
                <a:solidFill>
                  <a:srgbClr val="0D0D0D"/>
                </a:solidFill>
                <a:latin typeface="Arial"/>
                <a:ea typeface="Arial"/>
                <a:cs typeface="Arial"/>
                <a:sym typeface="Arial"/>
              </a:rPr>
              <a:t>Data Ingestion</a:t>
            </a:r>
            <a:r>
              <a:rPr lang="en-US" sz="1600" b="0" i="0">
                <a:solidFill>
                  <a:srgbClr val="0D0D0D"/>
                </a:solidFill>
                <a:latin typeface="Arial"/>
                <a:ea typeface="Arial"/>
                <a:cs typeface="Arial"/>
                <a:sym typeface="Arial"/>
              </a:rPr>
              <a:t>: Real-time or batch processing capabilities to bring in data from diverse sources such as databases, cloud storage, IoT devices, and APIs.</a:t>
            </a:r>
            <a:endParaRPr lang="en-US" sz="1600"/>
          </a:p>
          <a:p>
            <a:pPr marL="0" lvl="0" indent="-59055" algn="l" rtl="0">
              <a:spcBef>
                <a:spcPts val="279"/>
              </a:spcBef>
              <a:spcAft>
                <a:spcPts val="0"/>
              </a:spcAft>
              <a:buClr>
                <a:srgbClr val="0D0D0D"/>
              </a:buClr>
              <a:buSzPts val="930"/>
              <a:buFont typeface="Calibri"/>
              <a:buAutoNum type="arabicPeriod"/>
            </a:pPr>
            <a:endParaRPr lang="en-US" sz="1200"/>
          </a:p>
        </p:txBody>
      </p:sp>
      <p:sp>
        <p:nvSpPr>
          <p:cNvPr id="5" name="TextBox 4">
            <a:extLst>
              <a:ext uri="{FF2B5EF4-FFF2-40B4-BE49-F238E27FC236}">
                <a16:creationId xmlns:a16="http://schemas.microsoft.com/office/drawing/2014/main" id="{F43E314C-9F00-21AE-CF72-D441552B4DF5}"/>
              </a:ext>
            </a:extLst>
          </p:cNvPr>
          <p:cNvSpPr txBox="1"/>
          <p:nvPr/>
        </p:nvSpPr>
        <p:spPr>
          <a:xfrm>
            <a:off x="4645962" y="1336685"/>
            <a:ext cx="3636334" cy="3170099"/>
          </a:xfrm>
          <a:prstGeom prst="rect">
            <a:avLst/>
          </a:prstGeom>
          <a:noFill/>
        </p:spPr>
        <p:txBody>
          <a:bodyPr wrap="square" lIns="91440" tIns="45720" rIns="91440" bIns="45720" anchor="t">
            <a:spAutoFit/>
          </a:bodyPr>
          <a:lstStyle/>
          <a:p>
            <a:pPr lvl="1"/>
            <a:r>
              <a:rPr lang="en-US" sz="2000"/>
              <a:t>Governance defines </a:t>
            </a:r>
            <a:r>
              <a:rPr lang="en-US" sz="2000" b="1"/>
              <a:t>standards for data formats, transformation rules, and approved data sources</a:t>
            </a:r>
            <a:r>
              <a:rPr lang="en-US" sz="2000"/>
              <a:t> to ensure consistency and interoperability.</a:t>
            </a:r>
          </a:p>
          <a:p>
            <a:pPr lvl="1"/>
            <a:r>
              <a:rPr lang="en-US" sz="2000"/>
              <a:t>Establishes </a:t>
            </a:r>
            <a:r>
              <a:rPr lang="en-US" sz="2000" b="1"/>
              <a:t>data lineage tracking</a:t>
            </a:r>
            <a:r>
              <a:rPr lang="en-US" sz="2000"/>
              <a:t> so it’s always clear where data came from and how it was altered.</a:t>
            </a:r>
          </a:p>
        </p:txBody>
      </p:sp>
    </p:spTree>
    <p:extLst>
      <p:ext uri="{BB962C8B-B14F-4D97-AF65-F5344CB8AC3E}">
        <p14:creationId xmlns:p14="http://schemas.microsoft.com/office/powerpoint/2010/main" val="2159006426"/>
      </p:ext>
    </p:extLst>
  </p:cSld>
  <p:clrMapOvr>
    <a:masterClrMapping/>
  </p:clrMapOvr>
</p:sld>
</file>

<file path=ppt/theme/theme1.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2924</Words>
  <Application>Microsoft Office PowerPoint</Application>
  <PresentationFormat>On-screen Show (16:9)</PresentationFormat>
  <Paragraphs>368</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Libre Franklin</vt:lpstr>
      <vt:lpstr>Open Sans</vt:lpstr>
      <vt:lpstr>Montserrat</vt:lpstr>
      <vt:lpstr>Times New Roman</vt:lpstr>
      <vt:lpstr>Fira Sans Extra Condensed Medium</vt:lpstr>
      <vt:lpstr>Arial,Sans-Serif</vt:lpstr>
      <vt:lpstr>Roboto</vt:lpstr>
      <vt:lpstr>Franklin Gothic</vt:lpstr>
      <vt:lpstr>Arial</vt:lpstr>
      <vt:lpstr>Helvetica Neue</vt:lpstr>
      <vt:lpstr>Calibri</vt:lpstr>
      <vt:lpstr>I-LEAD Slide Template</vt:lpstr>
      <vt:lpstr>I-LEAD WORKSHOP  Facilitator Notes </vt:lpstr>
      <vt:lpstr>DAY TWO BREAKOUT SESSION  WORKSTREAM 2 Informatics Health Policy and Governance  </vt:lpstr>
      <vt:lpstr>PowerPoint Presentation</vt:lpstr>
      <vt:lpstr>The governance process </vt:lpstr>
      <vt:lpstr>Background – Digital Health Governance </vt:lpstr>
      <vt:lpstr>Background – Data Governance</vt:lpstr>
      <vt:lpstr>Key Components of Data Governance</vt:lpstr>
      <vt:lpstr>Why Data Governance?</vt:lpstr>
      <vt:lpstr>Where Data Governance Fits – Data Integration</vt:lpstr>
      <vt:lpstr>Where Data Governance Fits – Data Storage</vt:lpstr>
      <vt:lpstr>Where Data Governance Fits – Data Management</vt:lpstr>
      <vt:lpstr>Where Data Governance Fits – Analytics and Business Intelligence (BI)</vt:lpstr>
      <vt:lpstr>Where Data Governance Fits – Data Sharing and Collaboration</vt:lpstr>
      <vt:lpstr>Challenges Encountered</vt:lpstr>
      <vt:lpstr>Privacy, Confidentiality, and Cybersecurity in Public Health for Decision-Makers</vt:lpstr>
      <vt:lpstr>PowerPoint Presentation</vt:lpstr>
      <vt:lpstr>CIA triad</vt:lpstr>
      <vt:lpstr>PowerPoint Presentation</vt:lpstr>
      <vt:lpstr>Why does cybersecurity matter for public health?</vt:lpstr>
      <vt:lpstr>PowerPoint Presentation</vt:lpstr>
      <vt:lpstr>PowerPoint Presentation</vt:lpstr>
      <vt:lpstr>PowerPoint Presentation</vt:lpstr>
      <vt:lpstr>PowerPoint Presentation</vt:lpstr>
      <vt:lpstr>Cybersecurity Frameworks, Regulations and Standards</vt:lpstr>
      <vt:lpstr>PowerPoint Presentation</vt:lpstr>
      <vt:lpstr>PowerPoint Presentation</vt:lpstr>
      <vt:lpstr>Why regulations and frameworks?</vt:lpstr>
      <vt:lpstr>The role of leaders/decision makers in cybersecurity governance and risk management</vt:lpstr>
      <vt:lpstr>The role of leaders in cybersecurity governance and risk management</vt:lpstr>
      <vt:lpstr>Building a Cybersecurity Culture </vt:lpstr>
      <vt:lpstr>Training employees to recognize and respond to cyber threats</vt:lpstr>
      <vt:lpstr>As a leader…</vt:lpstr>
      <vt:lpstr>Activity Objectives</vt:lpstr>
      <vt:lpstr>Feedback to 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Taylor</dc:creator>
  <cp:lastModifiedBy>Caitlin Bowman</cp:lastModifiedBy>
  <cp:revision>3</cp:revision>
  <dcterms:modified xsi:type="dcterms:W3CDTF">2025-09-24T21:27:31Z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2025-09-24T13:50:32Z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776319d6-6936-4a51-8bf1-c1fc28670211</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