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2" r:id="rId1"/>
  </p:sldMasterIdLst>
  <p:notesMasterIdLst>
    <p:notesMasterId r:id="rId19"/>
  </p:notesMasterIdLst>
  <p:sldIdLst>
    <p:sldId id="487" r:id="rId2"/>
    <p:sldId id="403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70" r:id="rId11"/>
    <p:sldId id="277" r:id="rId12"/>
    <p:sldId id="494" r:id="rId13"/>
    <p:sldId id="495" r:id="rId14"/>
    <p:sldId id="498" r:id="rId15"/>
    <p:sldId id="496" r:id="rId16"/>
    <p:sldId id="497" r:id="rId17"/>
    <p:sldId id="499" r:id="rId18"/>
  </p:sldIdLst>
  <p:sldSz cx="9144000" cy="5143500" type="screen16x9"/>
  <p:notesSz cx="6858000" cy="9144000"/>
  <p:embeddedFontLst>
    <p:embeddedFont>
      <p:font typeface="Libre Franklin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8" roundtripDataSignature="AMtx7mhniQbbNKjgUms5KzKTyvm9sxz8y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BFB521-9E47-A7D0-AB91-DB65312B6FBA}" name="Linda Taylor" initials="LT" userId="AIX8KoBvJJ/wcDM9YR2JVLkpI0NCSgpyXFKErKbyouQ=" providerId="None"/>
  <p188:author id="{B3397F39-467C-D976-0B0A-6FF7198E7127}" name="Rhonwyn Cornell" initials="RC" userId="1RoVer5wOxyCgtVT1yHwc7Tvdk/8JP6OEut7pwC0CAs=" providerId="None"/>
  <p188:author id="{A0B56CC7-5E38-1BC2-C9FD-D2477B41B5B5}" name="Vivian Korir" initials="VK" userId="8dK2vSusyG0KF/yk4CFyHPiVBD3ITvtHWZ4A3AibSlY=" providerId="None"/>
  <p188:author id="{CB7833DA-0AEE-77C4-4800-6B2551090E0D}" name="Rhonwyn Bridget Cornell" initials="RC" userId="7I0RqlGVuO+CWuBbtLV230As325QQWK7AV5t9S6NV3k=" providerId="None"/>
  <p188:author id="{C8ADAEE4-8A1F-E23E-1247-EDCF1E420084}" name="Linda Taylor" initials="LT" userId="S::ltaylor@path.org::2ccc279f-6457-45c0-96fe-5961ec0562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AAA69-1964-4259-966E-92C2E763D455}" v="2" dt="2025-09-15T19:51:45.444"/>
  </p1510:revLst>
</p1510:revInfo>
</file>

<file path=ppt/tableStyles.xml><?xml version="1.0" encoding="utf-8"?>
<a:tblStyleLst xmlns:a="http://schemas.openxmlformats.org/drawingml/2006/main" def="{DC28B5BD-FEB0-4D7C-A5EC-D29C0E5D9304}">
  <a:tblStyle styleId="{DC28B5BD-FEB0-4D7C-A5EC-D29C0E5D93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159792E-F351-458E-89BB-E1AB843BD518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A7ADE60-4A74-4B30-92E7-A8E17184F769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BF3FB6A-AF88-4136-A73F-666A56C04FC4}" styleName="Table_3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5BA590F-7566-4E7F-9AA6-60B81A5CC755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1F39080-9584-4E6D-A3A1-2B06B21F0EFF}" styleName="Table_5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041" autoAdjust="0"/>
  </p:normalViewPr>
  <p:slideViewPr>
    <p:cSldViewPr snapToGrid="0">
      <p:cViewPr varScale="1">
        <p:scale>
          <a:sx n="83" d="100"/>
          <a:sy n="83" d="100"/>
        </p:scale>
        <p:origin x="643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94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9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89" Type="http://schemas.openxmlformats.org/officeDocument/2006/relationships/presProps" Target="presProps.xml"/><Relationship Id="rId29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8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9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295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9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Taylor" userId="AIX8KoBvJJ/wcDM9YR2JVLkpI0NCSgpyXFKErKbyouQ=" providerId="None" clId="Web-{7B45D72C-FBB2-4D81-B76C-6159FA032B69}"/>
    <pc:docChg chg="modSld">
      <pc:chgData name="Linda Taylor" userId="AIX8KoBvJJ/wcDM9YR2JVLkpI0NCSgpyXFKErKbyouQ=" providerId="None" clId="Web-{7B45D72C-FBB2-4D81-B76C-6159FA032B69}" dt="2025-07-16T10:01:56.574" v="124" actId="1076"/>
      <pc:docMkLst>
        <pc:docMk/>
      </pc:docMkLst>
      <pc:sldChg chg="modSp">
        <pc:chgData name="Linda Taylor" userId="AIX8KoBvJJ/wcDM9YR2JVLkpI0NCSgpyXFKErKbyouQ=" providerId="None" clId="Web-{7B45D72C-FBB2-4D81-B76C-6159FA032B69}" dt="2025-07-16T09:50:16.597" v="5" actId="20577"/>
        <pc:sldMkLst>
          <pc:docMk/>
          <pc:sldMk cId="0" sldId="265"/>
        </pc:sldMkLst>
      </pc:sldChg>
      <pc:sldChg chg="modSp">
        <pc:chgData name="Linda Taylor" userId="AIX8KoBvJJ/wcDM9YR2JVLkpI0NCSgpyXFKErKbyouQ=" providerId="None" clId="Web-{7B45D72C-FBB2-4D81-B76C-6159FA032B69}" dt="2025-07-16T09:50:46.254" v="6" actId="20577"/>
        <pc:sldMkLst>
          <pc:docMk/>
          <pc:sldMk cId="0" sldId="269"/>
        </pc:sldMkLst>
      </pc:sldChg>
      <pc:sldChg chg="modSp modCm">
        <pc:chgData name="Linda Taylor" userId="AIX8KoBvJJ/wcDM9YR2JVLkpI0NCSgpyXFKErKbyouQ=" providerId="None" clId="Web-{7B45D72C-FBB2-4D81-B76C-6159FA032B69}" dt="2025-07-16T09:52:26.117" v="18" actId="20577"/>
        <pc:sldMkLst>
          <pc:docMk/>
          <pc:sldMk cId="0" sldId="2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nda Taylor" userId="AIX8KoBvJJ/wcDM9YR2JVLkpI0NCSgpyXFKErKbyouQ=" providerId="None" clId="Web-{7B45D72C-FBB2-4D81-B76C-6159FA032B69}" dt="2025-07-16T09:52:05.757" v="17" actId="20577"/>
              <pc2:cmMkLst xmlns:pc2="http://schemas.microsoft.com/office/powerpoint/2019/9/main/command">
                <pc:docMk/>
                <pc:sldMk cId="0" sldId="270"/>
                <pc2:cmMk id="{BA15910D-8CA8-4632-907F-5329BCE4C984}"/>
              </pc2:cmMkLst>
            </pc226:cmChg>
          </p:ext>
        </pc:extLst>
      </pc:sldChg>
      <pc:sldChg chg="modSp">
        <pc:chgData name="Linda Taylor" userId="AIX8KoBvJJ/wcDM9YR2JVLkpI0NCSgpyXFKErKbyouQ=" providerId="None" clId="Web-{7B45D72C-FBB2-4D81-B76C-6159FA032B69}" dt="2025-07-16T09:52:47.524" v="20" actId="1076"/>
        <pc:sldMkLst>
          <pc:docMk/>
          <pc:sldMk cId="0" sldId="271"/>
        </pc:sldMkLst>
      </pc:sldChg>
      <pc:sldChg chg="modSp">
        <pc:chgData name="Linda Taylor" userId="AIX8KoBvJJ/wcDM9YR2JVLkpI0NCSgpyXFKErKbyouQ=" providerId="None" clId="Web-{7B45D72C-FBB2-4D81-B76C-6159FA032B69}" dt="2025-07-16T09:53:39.010" v="29" actId="20577"/>
        <pc:sldMkLst>
          <pc:docMk/>
          <pc:sldMk cId="0" sldId="273"/>
        </pc:sldMkLst>
      </pc:sldChg>
      <pc:sldChg chg="modSp">
        <pc:chgData name="Linda Taylor" userId="AIX8KoBvJJ/wcDM9YR2JVLkpI0NCSgpyXFKErKbyouQ=" providerId="None" clId="Web-{7B45D72C-FBB2-4D81-B76C-6159FA032B69}" dt="2025-07-16T09:54:05.230" v="35" actId="20577"/>
        <pc:sldMkLst>
          <pc:docMk/>
          <pc:sldMk cId="0" sldId="274"/>
        </pc:sldMkLst>
      </pc:sldChg>
      <pc:sldChg chg="modSp">
        <pc:chgData name="Linda Taylor" userId="AIX8KoBvJJ/wcDM9YR2JVLkpI0NCSgpyXFKErKbyouQ=" providerId="None" clId="Web-{7B45D72C-FBB2-4D81-B76C-6159FA032B69}" dt="2025-07-16T09:54:15.465" v="41" actId="20577"/>
        <pc:sldMkLst>
          <pc:docMk/>
          <pc:sldMk cId="0" sldId="275"/>
        </pc:sldMkLst>
      </pc:sldChg>
      <pc:sldChg chg="modSp">
        <pc:chgData name="Linda Taylor" userId="AIX8KoBvJJ/wcDM9YR2JVLkpI0NCSgpyXFKErKbyouQ=" providerId="None" clId="Web-{7B45D72C-FBB2-4D81-B76C-6159FA032B69}" dt="2025-07-16T09:55:14.545" v="48" actId="20577"/>
        <pc:sldMkLst>
          <pc:docMk/>
          <pc:sldMk cId="0" sldId="277"/>
        </pc:sldMkLst>
      </pc:sldChg>
      <pc:sldChg chg="modSp">
        <pc:chgData name="Linda Taylor" userId="AIX8KoBvJJ/wcDM9YR2JVLkpI0NCSgpyXFKErKbyouQ=" providerId="None" clId="Web-{7B45D72C-FBB2-4D81-B76C-6159FA032B69}" dt="2025-07-16T10:01:15.839" v="118"/>
        <pc:sldMkLst>
          <pc:docMk/>
          <pc:sldMk cId="0" sldId="292"/>
        </pc:sldMkLst>
      </pc:sldChg>
      <pc:sldChg chg="modSp">
        <pc:chgData name="Linda Taylor" userId="AIX8KoBvJJ/wcDM9YR2JVLkpI0NCSgpyXFKErKbyouQ=" providerId="None" clId="Web-{7B45D72C-FBB2-4D81-B76C-6159FA032B69}" dt="2025-07-16T10:01:56.574" v="124" actId="1076"/>
        <pc:sldMkLst>
          <pc:docMk/>
          <pc:sldMk cId="0" sldId="293"/>
        </pc:sldMkLst>
      </pc:sldChg>
      <pc:sldChg chg="modSp">
        <pc:chgData name="Linda Taylor" userId="AIX8KoBvJJ/wcDM9YR2JVLkpI0NCSgpyXFKErKbyouQ=" providerId="None" clId="Web-{7B45D72C-FBB2-4D81-B76C-6159FA032B69}" dt="2025-07-16T09:53:11.869" v="25" actId="20577"/>
        <pc:sldMkLst>
          <pc:docMk/>
          <pc:sldMk cId="1490830046" sldId="482"/>
        </pc:sldMkLst>
      </pc:sldChg>
      <pc:sldChg chg="modSp">
        <pc:chgData name="Linda Taylor" userId="AIX8KoBvJJ/wcDM9YR2JVLkpI0NCSgpyXFKErKbyouQ=" providerId="None" clId="Web-{7B45D72C-FBB2-4D81-B76C-6159FA032B69}" dt="2025-07-16T10:00:12.555" v="98" actId="20577"/>
        <pc:sldMkLst>
          <pc:docMk/>
          <pc:sldMk cId="2932297985" sldId="483"/>
        </pc:sldMkLst>
      </pc:sldChg>
    </pc:docChg>
  </pc:docChgLst>
  <pc:docChgLst>
    <pc:chgData name="Vivian Korir" userId="8dK2vSusyG0KF/yk4CFyHPiVBD3ITvtHWZ4A3AibSlY=" providerId="None" clId="Web-{2EC5C552-062F-42B3-8A1D-427711376A60}"/>
    <pc:docChg chg="mod">
      <pc:chgData name="Vivian Korir" userId="8dK2vSusyG0KF/yk4CFyHPiVBD3ITvtHWZ4A3AibSlY=" providerId="None" clId="Web-{2EC5C552-062F-42B3-8A1D-427711376A60}" dt="2025-07-14T11:30:56.669" v="0"/>
      <pc:docMkLst>
        <pc:docMk/>
      </pc:docMkLst>
    </pc:docChg>
  </pc:docChgLst>
  <pc:docChgLst>
    <pc:chgData name="Rhonwyn Cornell" userId="1RoVer5wOxyCgtVT1yHwc7Tvdk/8JP6OEut7pwC0CAs=" providerId="None" clId="Web-{F1F7BE3C-231B-42CD-A6E8-924DFC070BC2}"/>
    <pc:docChg chg="mod addSld delSld modSld">
      <pc:chgData name="Rhonwyn Cornell" userId="1RoVer5wOxyCgtVT1yHwc7Tvdk/8JP6OEut7pwC0CAs=" providerId="None" clId="Web-{F1F7BE3C-231B-42CD-A6E8-924DFC070BC2}" dt="2025-09-03T09:34:30.371" v="52" actId="20577"/>
      <pc:docMkLst>
        <pc:docMk/>
      </pc:docMkLst>
      <pc:sldChg chg="del">
        <pc:chgData name="Rhonwyn Cornell" userId="1RoVer5wOxyCgtVT1yHwc7Tvdk/8JP6OEut7pwC0CAs=" providerId="None" clId="Web-{F1F7BE3C-231B-42CD-A6E8-924DFC070BC2}" dt="2025-09-03T09:26:41.776" v="0"/>
        <pc:sldMkLst>
          <pc:docMk/>
          <pc:sldMk cId="0" sldId="263"/>
        </pc:sldMkLst>
      </pc:sldChg>
      <pc:sldChg chg="del">
        <pc:chgData name="Rhonwyn Cornell" userId="1RoVer5wOxyCgtVT1yHwc7Tvdk/8JP6OEut7pwC0CAs=" providerId="None" clId="Web-{F1F7BE3C-231B-42CD-A6E8-924DFC070BC2}" dt="2025-09-03T09:26:44.948" v="1"/>
        <pc:sldMkLst>
          <pc:docMk/>
          <pc:sldMk cId="0" sldId="264"/>
        </pc:sldMkLst>
      </pc:sldChg>
      <pc:sldChg chg="del">
        <pc:chgData name="Rhonwyn Cornell" userId="1RoVer5wOxyCgtVT1yHwc7Tvdk/8JP6OEut7pwC0CAs=" providerId="None" clId="Web-{F1F7BE3C-231B-42CD-A6E8-924DFC070BC2}" dt="2025-09-03T09:29:12.656" v="3"/>
        <pc:sldMkLst>
          <pc:docMk/>
          <pc:sldMk cId="0" sldId="269"/>
        </pc:sldMkLst>
      </pc:sldChg>
      <pc:sldChg chg="del">
        <pc:chgData name="Rhonwyn Cornell" userId="1RoVer5wOxyCgtVT1yHwc7Tvdk/8JP6OEut7pwC0CAs=" providerId="None" clId="Web-{F1F7BE3C-231B-42CD-A6E8-924DFC070BC2}" dt="2025-09-03T09:29:24.001" v="4"/>
        <pc:sldMkLst>
          <pc:docMk/>
          <pc:sldMk cId="0" sldId="271"/>
        </pc:sldMkLst>
      </pc:sldChg>
      <pc:sldChg chg="del">
        <pc:chgData name="Rhonwyn Cornell" userId="1RoVer5wOxyCgtVT1yHwc7Tvdk/8JP6OEut7pwC0CAs=" providerId="None" clId="Web-{F1F7BE3C-231B-42CD-A6E8-924DFC070BC2}" dt="2025-09-03T09:29:26.329" v="5"/>
        <pc:sldMkLst>
          <pc:docMk/>
          <pc:sldMk cId="0" sldId="272"/>
        </pc:sldMkLst>
      </pc:sldChg>
      <pc:sldChg chg="del">
        <pc:chgData name="Rhonwyn Cornell" userId="1RoVer5wOxyCgtVT1yHwc7Tvdk/8JP6OEut7pwC0CAs=" providerId="None" clId="Web-{F1F7BE3C-231B-42CD-A6E8-924DFC070BC2}" dt="2025-09-03T09:29:45.798" v="6"/>
        <pc:sldMkLst>
          <pc:docMk/>
          <pc:sldMk cId="0" sldId="278"/>
        </pc:sldMkLst>
      </pc:sldChg>
      <pc:sldChg chg="modSp">
        <pc:chgData name="Rhonwyn Cornell" userId="1RoVer5wOxyCgtVT1yHwc7Tvdk/8JP6OEut7pwC0CAs=" providerId="None" clId="Web-{F1F7BE3C-231B-42CD-A6E8-924DFC070BC2}" dt="2025-09-03T09:33:38.041" v="38" actId="20577"/>
        <pc:sldMkLst>
          <pc:docMk/>
          <pc:sldMk cId="0" sldId="496"/>
        </pc:sldMkLst>
        <pc:spChg chg="mod">
          <ac:chgData name="Rhonwyn Cornell" userId="1RoVer5wOxyCgtVT1yHwc7Tvdk/8JP6OEut7pwC0CAs=" providerId="None" clId="Web-{F1F7BE3C-231B-42CD-A6E8-924DFC070BC2}" dt="2025-09-03T09:33:38.041" v="38" actId="20577"/>
          <ac:spMkLst>
            <pc:docMk/>
            <pc:sldMk cId="0" sldId="496"/>
            <ac:spMk id="112" creationId="{00000000-0000-0000-0000-000000000000}"/>
          </ac:spMkLst>
        </pc:spChg>
      </pc:sldChg>
      <pc:sldChg chg="modSp add replId">
        <pc:chgData name="Rhonwyn Cornell" userId="1RoVer5wOxyCgtVT1yHwc7Tvdk/8JP6OEut7pwC0CAs=" providerId="None" clId="Web-{F1F7BE3C-231B-42CD-A6E8-924DFC070BC2}" dt="2025-09-03T09:34:30.371" v="52" actId="20577"/>
        <pc:sldMkLst>
          <pc:docMk/>
          <pc:sldMk cId="3747415217" sldId="499"/>
        </pc:sldMkLst>
        <pc:spChg chg="mod">
          <ac:chgData name="Rhonwyn Cornell" userId="1RoVer5wOxyCgtVT1yHwc7Tvdk/8JP6OEut7pwC0CAs=" providerId="None" clId="Web-{F1F7BE3C-231B-42CD-A6E8-924DFC070BC2}" dt="2025-09-03T09:34:07.636" v="48" actId="20577"/>
          <ac:spMkLst>
            <pc:docMk/>
            <pc:sldMk cId="3747415217" sldId="499"/>
            <ac:spMk id="105" creationId="{E2492FB1-604F-27F9-79EB-35A099C81126}"/>
          </ac:spMkLst>
        </pc:spChg>
        <pc:spChg chg="mod">
          <ac:chgData name="Rhonwyn Cornell" userId="1RoVer5wOxyCgtVT1yHwc7Tvdk/8JP6OEut7pwC0CAs=" providerId="None" clId="Web-{F1F7BE3C-231B-42CD-A6E8-924DFC070BC2}" dt="2025-09-03T09:34:30.371" v="52" actId="20577"/>
          <ac:spMkLst>
            <pc:docMk/>
            <pc:sldMk cId="3747415217" sldId="499"/>
            <ac:spMk id="106" creationId="{620A2F69-92FD-DD9A-981A-9FB29343CA39}"/>
          </ac:spMkLst>
        </pc:spChg>
      </pc:sldChg>
    </pc:docChg>
  </pc:docChgLst>
  <pc:docChgLst>
    <pc:chgData name="Linda Taylor" userId="2ccc279f-6457-45c0-96fe-5961ec05627e" providerId="ADAL" clId="{A1CC0B8A-C619-4D40-ACE6-E672FEFC81CC}"/>
    <pc:docChg chg="delSld">
      <pc:chgData name="Linda Taylor" userId="2ccc279f-6457-45c0-96fe-5961ec05627e" providerId="ADAL" clId="{A1CC0B8A-C619-4D40-ACE6-E672FEFC81CC}" dt="2025-08-06T15:18:49.151" v="5" actId="47"/>
      <pc:docMkLst>
        <pc:docMk/>
      </pc:docMkLst>
      <pc:sldChg chg="del">
        <pc:chgData name="Linda Taylor" userId="2ccc279f-6457-45c0-96fe-5961ec05627e" providerId="ADAL" clId="{A1CC0B8A-C619-4D40-ACE6-E672FEFC81CC}" dt="2025-08-06T15:18:05.069" v="0" actId="47"/>
        <pc:sldMkLst>
          <pc:docMk/>
          <pc:sldMk cId="0" sldId="256"/>
        </pc:sldMkLst>
      </pc:sldChg>
      <pc:sldChg chg="del">
        <pc:chgData name="Linda Taylor" userId="2ccc279f-6457-45c0-96fe-5961ec05627e" providerId="ADAL" clId="{A1CC0B8A-C619-4D40-ACE6-E672FEFC81CC}" dt="2025-08-06T15:18:05.069" v="0" actId="47"/>
        <pc:sldMkLst>
          <pc:docMk/>
          <pc:sldMk cId="0" sldId="257"/>
        </pc:sldMkLst>
      </pc:sldChg>
      <pc:sldChg chg="del">
        <pc:chgData name="Linda Taylor" userId="2ccc279f-6457-45c0-96fe-5961ec05627e" providerId="ADAL" clId="{A1CC0B8A-C619-4D40-ACE6-E672FEFC81CC}" dt="2025-08-06T15:18:05.069" v="0" actId="47"/>
        <pc:sldMkLst>
          <pc:docMk/>
          <pc:sldMk cId="0" sldId="258"/>
        </pc:sldMkLst>
      </pc:sldChg>
      <pc:sldChg chg="del">
        <pc:chgData name="Linda Taylor" userId="2ccc279f-6457-45c0-96fe-5961ec05627e" providerId="ADAL" clId="{A1CC0B8A-C619-4D40-ACE6-E672FEFC81CC}" dt="2025-08-06T15:18:05.069" v="0" actId="47"/>
        <pc:sldMkLst>
          <pc:docMk/>
          <pc:sldMk cId="0" sldId="259"/>
        </pc:sldMkLst>
      </pc:sldChg>
      <pc:sldChg chg="del">
        <pc:chgData name="Linda Taylor" userId="2ccc279f-6457-45c0-96fe-5961ec05627e" providerId="ADAL" clId="{A1CC0B8A-C619-4D40-ACE6-E672FEFC81CC}" dt="2025-08-06T15:18:05.069" v="0" actId="47"/>
        <pc:sldMkLst>
          <pc:docMk/>
          <pc:sldMk cId="0" sldId="260"/>
        </pc:sldMkLst>
      </pc:sldChg>
      <pc:sldChg chg="del">
        <pc:chgData name="Linda Taylor" userId="2ccc279f-6457-45c0-96fe-5961ec05627e" providerId="ADAL" clId="{A1CC0B8A-C619-4D40-ACE6-E672FEFC81CC}" dt="2025-08-06T15:18:05.069" v="0" actId="47"/>
        <pc:sldMkLst>
          <pc:docMk/>
          <pc:sldMk cId="0" sldId="261"/>
        </pc:sldMkLst>
      </pc:sldChg>
      <pc:sldChg chg="del">
        <pc:chgData name="Linda Taylor" userId="2ccc279f-6457-45c0-96fe-5961ec05627e" providerId="ADAL" clId="{A1CC0B8A-C619-4D40-ACE6-E672FEFC81CC}" dt="2025-08-06T15:18:05.069" v="0" actId="47"/>
        <pc:sldMkLst>
          <pc:docMk/>
          <pc:sldMk cId="0" sldId="262"/>
        </pc:sldMkLst>
      </pc:sldChg>
      <pc:sldChg chg="del">
        <pc:chgData name="Linda Taylor" userId="2ccc279f-6457-45c0-96fe-5961ec05627e" providerId="ADAL" clId="{A1CC0B8A-C619-4D40-ACE6-E672FEFC81CC}" dt="2025-08-06T15:18:05.069" v="0" actId="47"/>
        <pc:sldMkLst>
          <pc:docMk/>
          <pc:sldMk cId="0" sldId="263"/>
        </pc:sldMkLst>
      </pc:sldChg>
      <pc:sldChg chg="del">
        <pc:chgData name="Linda Taylor" userId="2ccc279f-6457-45c0-96fe-5961ec05627e" providerId="ADAL" clId="{A1CC0B8A-C619-4D40-ACE6-E672FEFC81CC}" dt="2025-08-06T15:18:14.931" v="1" actId="47"/>
        <pc:sldMkLst>
          <pc:docMk/>
          <pc:sldMk cId="0" sldId="264"/>
        </pc:sldMkLst>
      </pc:sldChg>
      <pc:sldChg chg="del">
        <pc:chgData name="Linda Taylor" userId="2ccc279f-6457-45c0-96fe-5961ec05627e" providerId="ADAL" clId="{A1CC0B8A-C619-4D40-ACE6-E672FEFC81CC}" dt="2025-08-06T15:18:14.931" v="1" actId="47"/>
        <pc:sldMkLst>
          <pc:docMk/>
          <pc:sldMk cId="0" sldId="265"/>
        </pc:sldMkLst>
      </pc:sldChg>
      <pc:sldChg chg="del">
        <pc:chgData name="Linda Taylor" userId="2ccc279f-6457-45c0-96fe-5961ec05627e" providerId="ADAL" clId="{A1CC0B8A-C619-4D40-ACE6-E672FEFC81CC}" dt="2025-08-06T15:18:14.931" v="1" actId="47"/>
        <pc:sldMkLst>
          <pc:docMk/>
          <pc:sldMk cId="0" sldId="266"/>
        </pc:sldMkLst>
      </pc:sldChg>
      <pc:sldChg chg="del">
        <pc:chgData name="Linda Taylor" userId="2ccc279f-6457-45c0-96fe-5961ec05627e" providerId="ADAL" clId="{A1CC0B8A-C619-4D40-ACE6-E672FEFC81CC}" dt="2025-08-06T15:18:14.931" v="1" actId="47"/>
        <pc:sldMkLst>
          <pc:docMk/>
          <pc:sldMk cId="0" sldId="268"/>
        </pc:sldMkLst>
      </pc:sldChg>
      <pc:sldChg chg="del">
        <pc:chgData name="Linda Taylor" userId="2ccc279f-6457-45c0-96fe-5961ec05627e" providerId="ADAL" clId="{A1CC0B8A-C619-4D40-ACE6-E672FEFC81CC}" dt="2025-08-06T15:18:14.931" v="1" actId="47"/>
        <pc:sldMkLst>
          <pc:docMk/>
          <pc:sldMk cId="0" sldId="269"/>
        </pc:sldMkLst>
      </pc:sldChg>
      <pc:sldChg chg="del">
        <pc:chgData name="Linda Taylor" userId="2ccc279f-6457-45c0-96fe-5961ec05627e" providerId="ADAL" clId="{A1CC0B8A-C619-4D40-ACE6-E672FEFC81CC}" dt="2025-08-06T15:18:14.931" v="1" actId="47"/>
        <pc:sldMkLst>
          <pc:docMk/>
          <pc:sldMk cId="0" sldId="270"/>
        </pc:sldMkLst>
      </pc:sldChg>
      <pc:sldChg chg="del">
        <pc:chgData name="Linda Taylor" userId="2ccc279f-6457-45c0-96fe-5961ec05627e" providerId="ADAL" clId="{A1CC0B8A-C619-4D40-ACE6-E672FEFC81CC}" dt="2025-08-06T15:18:14.931" v="1" actId="47"/>
        <pc:sldMkLst>
          <pc:docMk/>
          <pc:sldMk cId="0" sldId="271"/>
        </pc:sldMkLst>
      </pc:sldChg>
      <pc:sldChg chg="del">
        <pc:chgData name="Linda Taylor" userId="2ccc279f-6457-45c0-96fe-5961ec05627e" providerId="ADAL" clId="{A1CC0B8A-C619-4D40-ACE6-E672FEFC81CC}" dt="2025-08-06T15:18:14.931" v="1" actId="47"/>
        <pc:sldMkLst>
          <pc:docMk/>
          <pc:sldMk cId="0" sldId="272"/>
        </pc:sldMkLst>
      </pc:sldChg>
      <pc:sldChg chg="del">
        <pc:chgData name="Linda Taylor" userId="2ccc279f-6457-45c0-96fe-5961ec05627e" providerId="ADAL" clId="{A1CC0B8A-C619-4D40-ACE6-E672FEFC81CC}" dt="2025-08-06T15:18:14.931" v="1" actId="47"/>
        <pc:sldMkLst>
          <pc:docMk/>
          <pc:sldMk cId="0" sldId="273"/>
        </pc:sldMkLst>
      </pc:sldChg>
      <pc:sldChg chg="del">
        <pc:chgData name="Linda Taylor" userId="2ccc279f-6457-45c0-96fe-5961ec05627e" providerId="ADAL" clId="{A1CC0B8A-C619-4D40-ACE6-E672FEFC81CC}" dt="2025-08-06T15:18:14.931" v="1" actId="47"/>
        <pc:sldMkLst>
          <pc:docMk/>
          <pc:sldMk cId="0" sldId="274"/>
        </pc:sldMkLst>
      </pc:sldChg>
      <pc:sldChg chg="del">
        <pc:chgData name="Linda Taylor" userId="2ccc279f-6457-45c0-96fe-5961ec05627e" providerId="ADAL" clId="{A1CC0B8A-C619-4D40-ACE6-E672FEFC81CC}" dt="2025-08-06T15:18:14.931" v="1" actId="47"/>
        <pc:sldMkLst>
          <pc:docMk/>
          <pc:sldMk cId="0" sldId="275"/>
        </pc:sldMkLst>
      </pc:sldChg>
      <pc:sldChg chg="del">
        <pc:chgData name="Linda Taylor" userId="2ccc279f-6457-45c0-96fe-5961ec05627e" providerId="ADAL" clId="{A1CC0B8A-C619-4D40-ACE6-E672FEFC81CC}" dt="2025-08-06T15:18:14.931" v="1" actId="47"/>
        <pc:sldMkLst>
          <pc:docMk/>
          <pc:sldMk cId="0" sldId="276"/>
        </pc:sldMkLst>
      </pc:sldChg>
      <pc:sldChg chg="del">
        <pc:chgData name="Linda Taylor" userId="2ccc279f-6457-45c0-96fe-5961ec05627e" providerId="ADAL" clId="{A1CC0B8A-C619-4D40-ACE6-E672FEFC81CC}" dt="2025-08-06T15:18:14.931" v="1" actId="47"/>
        <pc:sldMkLst>
          <pc:docMk/>
          <pc:sldMk cId="0" sldId="277"/>
        </pc:sldMkLst>
      </pc:sldChg>
      <pc:sldChg chg="del">
        <pc:chgData name="Linda Taylor" userId="2ccc279f-6457-45c0-96fe-5961ec05627e" providerId="ADAL" clId="{A1CC0B8A-C619-4D40-ACE6-E672FEFC81CC}" dt="2025-08-06T15:18:14.931" v="1" actId="47"/>
        <pc:sldMkLst>
          <pc:docMk/>
          <pc:sldMk cId="0" sldId="279"/>
        </pc:sldMkLst>
      </pc:sldChg>
      <pc:sldChg chg="del">
        <pc:chgData name="Linda Taylor" userId="2ccc279f-6457-45c0-96fe-5961ec05627e" providerId="ADAL" clId="{A1CC0B8A-C619-4D40-ACE6-E672FEFC81CC}" dt="2025-08-06T15:18:14.931" v="1" actId="47"/>
        <pc:sldMkLst>
          <pc:docMk/>
          <pc:sldMk cId="0" sldId="280"/>
        </pc:sldMkLst>
      </pc:sldChg>
      <pc:sldChg chg="del">
        <pc:chgData name="Linda Taylor" userId="2ccc279f-6457-45c0-96fe-5961ec05627e" providerId="ADAL" clId="{A1CC0B8A-C619-4D40-ACE6-E672FEFC81CC}" dt="2025-08-06T15:18:14.931" v="1" actId="47"/>
        <pc:sldMkLst>
          <pc:docMk/>
          <pc:sldMk cId="0" sldId="281"/>
        </pc:sldMkLst>
      </pc:sldChg>
      <pc:sldChg chg="del">
        <pc:chgData name="Linda Taylor" userId="2ccc279f-6457-45c0-96fe-5961ec05627e" providerId="ADAL" clId="{A1CC0B8A-C619-4D40-ACE6-E672FEFC81CC}" dt="2025-08-06T15:18:14.931" v="1" actId="47"/>
        <pc:sldMkLst>
          <pc:docMk/>
          <pc:sldMk cId="0" sldId="289"/>
        </pc:sldMkLst>
      </pc:sldChg>
      <pc:sldChg chg="del">
        <pc:chgData name="Linda Taylor" userId="2ccc279f-6457-45c0-96fe-5961ec05627e" providerId="ADAL" clId="{A1CC0B8A-C619-4D40-ACE6-E672FEFC81CC}" dt="2025-08-06T15:18:25.326" v="2" actId="47"/>
        <pc:sldMkLst>
          <pc:docMk/>
          <pc:sldMk cId="0" sldId="290"/>
        </pc:sldMkLst>
      </pc:sldChg>
      <pc:sldChg chg="del">
        <pc:chgData name="Linda Taylor" userId="2ccc279f-6457-45c0-96fe-5961ec05627e" providerId="ADAL" clId="{A1CC0B8A-C619-4D40-ACE6-E672FEFC81CC}" dt="2025-08-06T15:18:25.326" v="2" actId="47"/>
        <pc:sldMkLst>
          <pc:docMk/>
          <pc:sldMk cId="0" sldId="291"/>
        </pc:sldMkLst>
      </pc:sldChg>
      <pc:sldChg chg="del">
        <pc:chgData name="Linda Taylor" userId="2ccc279f-6457-45c0-96fe-5961ec05627e" providerId="ADAL" clId="{A1CC0B8A-C619-4D40-ACE6-E672FEFC81CC}" dt="2025-08-06T15:18:25.326" v="2" actId="47"/>
        <pc:sldMkLst>
          <pc:docMk/>
          <pc:sldMk cId="0" sldId="292"/>
        </pc:sldMkLst>
      </pc:sldChg>
      <pc:sldChg chg="del">
        <pc:chgData name="Linda Taylor" userId="2ccc279f-6457-45c0-96fe-5961ec05627e" providerId="ADAL" clId="{A1CC0B8A-C619-4D40-ACE6-E672FEFC81CC}" dt="2025-08-06T15:18:25.326" v="2" actId="47"/>
        <pc:sldMkLst>
          <pc:docMk/>
          <pc:sldMk cId="0" sldId="293"/>
        </pc:sldMkLst>
      </pc:sldChg>
      <pc:sldChg chg="del">
        <pc:chgData name="Linda Taylor" userId="2ccc279f-6457-45c0-96fe-5961ec05627e" providerId="ADAL" clId="{A1CC0B8A-C619-4D40-ACE6-E672FEFC81CC}" dt="2025-08-06T15:18:25.326" v="2" actId="47"/>
        <pc:sldMkLst>
          <pc:docMk/>
          <pc:sldMk cId="0" sldId="296"/>
        </pc:sldMkLst>
      </pc:sldChg>
      <pc:sldChg chg="del">
        <pc:chgData name="Linda Taylor" userId="2ccc279f-6457-45c0-96fe-5961ec05627e" providerId="ADAL" clId="{A1CC0B8A-C619-4D40-ACE6-E672FEFC81CC}" dt="2025-08-06T15:18:25.326" v="2" actId="47"/>
        <pc:sldMkLst>
          <pc:docMk/>
          <pc:sldMk cId="0" sldId="297"/>
        </pc:sldMkLst>
      </pc:sldChg>
      <pc:sldChg chg="del">
        <pc:chgData name="Linda Taylor" userId="2ccc279f-6457-45c0-96fe-5961ec05627e" providerId="ADAL" clId="{A1CC0B8A-C619-4D40-ACE6-E672FEFC81CC}" dt="2025-08-06T15:18:34.893" v="3" actId="47"/>
        <pc:sldMkLst>
          <pc:docMk/>
          <pc:sldMk cId="0" sldId="303"/>
        </pc:sldMkLst>
      </pc:sldChg>
      <pc:sldChg chg="del">
        <pc:chgData name="Linda Taylor" userId="2ccc279f-6457-45c0-96fe-5961ec05627e" providerId="ADAL" clId="{A1CC0B8A-C619-4D40-ACE6-E672FEFC81CC}" dt="2025-08-06T15:18:34.893" v="3" actId="47"/>
        <pc:sldMkLst>
          <pc:docMk/>
          <pc:sldMk cId="0" sldId="304"/>
        </pc:sldMkLst>
      </pc:sldChg>
      <pc:sldChg chg="del">
        <pc:chgData name="Linda Taylor" userId="2ccc279f-6457-45c0-96fe-5961ec05627e" providerId="ADAL" clId="{A1CC0B8A-C619-4D40-ACE6-E672FEFC81CC}" dt="2025-08-06T15:18:34.893" v="3" actId="47"/>
        <pc:sldMkLst>
          <pc:docMk/>
          <pc:sldMk cId="0" sldId="305"/>
        </pc:sldMkLst>
      </pc:sldChg>
      <pc:sldChg chg="del">
        <pc:chgData name="Linda Taylor" userId="2ccc279f-6457-45c0-96fe-5961ec05627e" providerId="ADAL" clId="{A1CC0B8A-C619-4D40-ACE6-E672FEFC81CC}" dt="2025-08-06T15:18:34.893" v="3" actId="47"/>
        <pc:sldMkLst>
          <pc:docMk/>
          <pc:sldMk cId="0" sldId="306"/>
        </pc:sldMkLst>
      </pc:sldChg>
      <pc:sldChg chg="del">
        <pc:chgData name="Linda Taylor" userId="2ccc279f-6457-45c0-96fe-5961ec05627e" providerId="ADAL" clId="{A1CC0B8A-C619-4D40-ACE6-E672FEFC81CC}" dt="2025-08-06T15:18:25.326" v="2" actId="47"/>
        <pc:sldMkLst>
          <pc:docMk/>
          <pc:sldMk cId="0" sldId="308"/>
        </pc:sldMkLst>
      </pc:sldChg>
      <pc:sldChg chg="del">
        <pc:chgData name="Linda Taylor" userId="2ccc279f-6457-45c0-96fe-5961ec05627e" providerId="ADAL" clId="{A1CC0B8A-C619-4D40-ACE6-E672FEFC81CC}" dt="2025-08-06T15:18:25.326" v="2" actId="47"/>
        <pc:sldMkLst>
          <pc:docMk/>
          <pc:sldMk cId="0" sldId="311"/>
        </pc:sldMkLst>
      </pc:sldChg>
      <pc:sldChg chg="del">
        <pc:chgData name="Linda Taylor" userId="2ccc279f-6457-45c0-96fe-5961ec05627e" providerId="ADAL" clId="{A1CC0B8A-C619-4D40-ACE6-E672FEFC81CC}" dt="2025-08-06T15:18:25.326" v="2" actId="47"/>
        <pc:sldMkLst>
          <pc:docMk/>
          <pc:sldMk cId="0" sldId="312"/>
        </pc:sldMkLst>
      </pc:sldChg>
      <pc:sldChg chg="del">
        <pc:chgData name="Linda Taylor" userId="2ccc279f-6457-45c0-96fe-5961ec05627e" providerId="ADAL" clId="{A1CC0B8A-C619-4D40-ACE6-E672FEFC81CC}" dt="2025-08-06T15:18:25.326" v="2" actId="47"/>
        <pc:sldMkLst>
          <pc:docMk/>
          <pc:sldMk cId="0" sldId="319"/>
        </pc:sldMkLst>
      </pc:sldChg>
      <pc:sldChg chg="del">
        <pc:chgData name="Linda Taylor" userId="2ccc279f-6457-45c0-96fe-5961ec05627e" providerId="ADAL" clId="{A1CC0B8A-C619-4D40-ACE6-E672FEFC81CC}" dt="2025-08-06T15:18:34.893" v="3" actId="47"/>
        <pc:sldMkLst>
          <pc:docMk/>
          <pc:sldMk cId="0" sldId="321"/>
        </pc:sldMkLst>
      </pc:sldChg>
      <pc:sldChg chg="del">
        <pc:chgData name="Linda Taylor" userId="2ccc279f-6457-45c0-96fe-5961ec05627e" providerId="ADAL" clId="{A1CC0B8A-C619-4D40-ACE6-E672FEFC81CC}" dt="2025-08-06T15:18:34.893" v="3" actId="47"/>
        <pc:sldMkLst>
          <pc:docMk/>
          <pc:sldMk cId="0" sldId="324"/>
        </pc:sldMkLst>
      </pc:sldChg>
      <pc:sldChg chg="del">
        <pc:chgData name="Linda Taylor" userId="2ccc279f-6457-45c0-96fe-5961ec05627e" providerId="ADAL" clId="{A1CC0B8A-C619-4D40-ACE6-E672FEFC81CC}" dt="2025-08-06T15:18:34.893" v="3" actId="47"/>
        <pc:sldMkLst>
          <pc:docMk/>
          <pc:sldMk cId="0" sldId="325"/>
        </pc:sldMkLst>
      </pc:sldChg>
      <pc:sldChg chg="del">
        <pc:chgData name="Linda Taylor" userId="2ccc279f-6457-45c0-96fe-5961ec05627e" providerId="ADAL" clId="{A1CC0B8A-C619-4D40-ACE6-E672FEFC81CC}" dt="2025-08-06T15:18:49.151" v="5" actId="47"/>
        <pc:sldMkLst>
          <pc:docMk/>
          <pc:sldMk cId="0" sldId="326"/>
        </pc:sldMkLst>
      </pc:sldChg>
      <pc:sldChg chg="del">
        <pc:chgData name="Linda Taylor" userId="2ccc279f-6457-45c0-96fe-5961ec05627e" providerId="ADAL" clId="{A1CC0B8A-C619-4D40-ACE6-E672FEFC81CC}" dt="2025-08-06T15:18:46.569" v="4" actId="47"/>
        <pc:sldMkLst>
          <pc:docMk/>
          <pc:sldMk cId="0" sldId="327"/>
        </pc:sldMkLst>
      </pc:sldChg>
      <pc:sldChg chg="del">
        <pc:chgData name="Linda Taylor" userId="2ccc279f-6457-45c0-96fe-5961ec05627e" providerId="ADAL" clId="{A1CC0B8A-C619-4D40-ACE6-E672FEFC81CC}" dt="2025-08-06T15:18:46.569" v="4" actId="47"/>
        <pc:sldMkLst>
          <pc:docMk/>
          <pc:sldMk cId="0" sldId="328"/>
        </pc:sldMkLst>
      </pc:sldChg>
      <pc:sldChg chg="del">
        <pc:chgData name="Linda Taylor" userId="2ccc279f-6457-45c0-96fe-5961ec05627e" providerId="ADAL" clId="{A1CC0B8A-C619-4D40-ACE6-E672FEFC81CC}" dt="2025-08-06T15:18:05.069" v="0" actId="47"/>
        <pc:sldMkLst>
          <pc:docMk/>
          <pc:sldMk cId="2145173643" sldId="481"/>
        </pc:sldMkLst>
      </pc:sldChg>
      <pc:sldChg chg="del">
        <pc:chgData name="Linda Taylor" userId="2ccc279f-6457-45c0-96fe-5961ec05627e" providerId="ADAL" clId="{A1CC0B8A-C619-4D40-ACE6-E672FEFC81CC}" dt="2025-08-06T15:18:14.931" v="1" actId="47"/>
        <pc:sldMkLst>
          <pc:docMk/>
          <pc:sldMk cId="1490830046" sldId="482"/>
        </pc:sldMkLst>
      </pc:sldChg>
      <pc:sldChg chg="del">
        <pc:chgData name="Linda Taylor" userId="2ccc279f-6457-45c0-96fe-5961ec05627e" providerId="ADAL" clId="{A1CC0B8A-C619-4D40-ACE6-E672FEFC81CC}" dt="2025-08-06T15:18:14.931" v="1" actId="47"/>
        <pc:sldMkLst>
          <pc:docMk/>
          <pc:sldMk cId="2932297985" sldId="483"/>
        </pc:sldMkLst>
      </pc:sldChg>
      <pc:sldChg chg="del">
        <pc:chgData name="Linda Taylor" userId="2ccc279f-6457-45c0-96fe-5961ec05627e" providerId="ADAL" clId="{A1CC0B8A-C619-4D40-ACE6-E672FEFC81CC}" dt="2025-08-06T15:18:05.069" v="0" actId="47"/>
        <pc:sldMkLst>
          <pc:docMk/>
          <pc:sldMk cId="4164853087" sldId="484"/>
        </pc:sldMkLst>
      </pc:sldChg>
      <pc:sldChg chg="del">
        <pc:chgData name="Linda Taylor" userId="2ccc279f-6457-45c0-96fe-5961ec05627e" providerId="ADAL" clId="{A1CC0B8A-C619-4D40-ACE6-E672FEFC81CC}" dt="2025-08-06T15:18:46.569" v="4" actId="47"/>
        <pc:sldMkLst>
          <pc:docMk/>
          <pc:sldMk cId="3337813628" sldId="485"/>
        </pc:sldMkLst>
      </pc:sldChg>
      <pc:sldChg chg="del">
        <pc:chgData name="Linda Taylor" userId="2ccc279f-6457-45c0-96fe-5961ec05627e" providerId="ADAL" clId="{A1CC0B8A-C619-4D40-ACE6-E672FEFC81CC}" dt="2025-08-06T15:18:14.931" v="1" actId="47"/>
        <pc:sldMkLst>
          <pc:docMk/>
          <pc:sldMk cId="1114732064" sldId="488"/>
        </pc:sldMkLst>
      </pc:sldChg>
      <pc:sldChg chg="del">
        <pc:chgData name="Linda Taylor" userId="2ccc279f-6457-45c0-96fe-5961ec05627e" providerId="ADAL" clId="{A1CC0B8A-C619-4D40-ACE6-E672FEFC81CC}" dt="2025-08-06T15:18:46.569" v="4" actId="47"/>
        <pc:sldMkLst>
          <pc:docMk/>
          <pc:sldMk cId="418855000" sldId="490"/>
        </pc:sldMkLst>
      </pc:sldChg>
      <pc:sldMasterChg chg="delSldLayout">
        <pc:chgData name="Linda Taylor" userId="2ccc279f-6457-45c0-96fe-5961ec05627e" providerId="ADAL" clId="{A1CC0B8A-C619-4D40-ACE6-E672FEFC81CC}" dt="2025-08-06T15:18:49.151" v="5" actId="47"/>
        <pc:sldMasterMkLst>
          <pc:docMk/>
          <pc:sldMasterMk cId="0" sldId="2147483648"/>
        </pc:sldMasterMkLst>
        <pc:sldLayoutChg chg="del">
          <pc:chgData name="Linda Taylor" userId="2ccc279f-6457-45c0-96fe-5961ec05627e" providerId="ADAL" clId="{A1CC0B8A-C619-4D40-ACE6-E672FEFC81CC}" dt="2025-08-06T15:18:14.931" v="1" actId="4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Linda Taylor" userId="2ccc279f-6457-45c0-96fe-5961ec05627e" providerId="ADAL" clId="{A1CC0B8A-C619-4D40-ACE6-E672FEFC81CC}" dt="2025-08-06T15:18:46.569" v="4" actId="47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Linda Taylor" userId="2ccc279f-6457-45c0-96fe-5961ec05627e" providerId="ADAL" clId="{A1CC0B8A-C619-4D40-ACE6-E672FEFC81CC}" dt="2025-08-06T15:18:05.069" v="0" actId="47"/>
          <pc:sldLayoutMkLst>
            <pc:docMk/>
            <pc:sldMasterMk cId="0" sldId="2147483648"/>
            <pc:sldLayoutMk cId="0" sldId="2147483664"/>
          </pc:sldLayoutMkLst>
        </pc:sldLayoutChg>
        <pc:sldLayoutChg chg="del">
          <pc:chgData name="Linda Taylor" userId="2ccc279f-6457-45c0-96fe-5961ec05627e" providerId="ADAL" clId="{A1CC0B8A-C619-4D40-ACE6-E672FEFC81CC}" dt="2025-08-06T15:18:46.569" v="4" actId="47"/>
          <pc:sldLayoutMkLst>
            <pc:docMk/>
            <pc:sldMasterMk cId="0" sldId="2147483648"/>
            <pc:sldLayoutMk cId="0" sldId="2147483665"/>
          </pc:sldLayoutMkLst>
        </pc:sldLayoutChg>
        <pc:sldLayoutChg chg="del">
          <pc:chgData name="Linda Taylor" userId="2ccc279f-6457-45c0-96fe-5961ec05627e" providerId="ADAL" clId="{A1CC0B8A-C619-4D40-ACE6-E672FEFC81CC}" dt="2025-08-06T15:18:14.931" v="1" actId="47"/>
          <pc:sldLayoutMkLst>
            <pc:docMk/>
            <pc:sldMasterMk cId="0" sldId="2147483648"/>
            <pc:sldLayoutMk cId="0" sldId="2147483666"/>
          </pc:sldLayoutMkLst>
        </pc:sldLayoutChg>
        <pc:sldLayoutChg chg="del">
          <pc:chgData name="Linda Taylor" userId="2ccc279f-6457-45c0-96fe-5961ec05627e" providerId="ADAL" clId="{A1CC0B8A-C619-4D40-ACE6-E672FEFC81CC}" dt="2025-08-06T15:18:14.931" v="1" actId="47"/>
          <pc:sldLayoutMkLst>
            <pc:docMk/>
            <pc:sldMasterMk cId="0" sldId="2147483648"/>
            <pc:sldLayoutMk cId="0" sldId="2147483667"/>
          </pc:sldLayoutMkLst>
        </pc:sldLayoutChg>
        <pc:sldLayoutChg chg="del">
          <pc:chgData name="Linda Taylor" userId="2ccc279f-6457-45c0-96fe-5961ec05627e" providerId="ADAL" clId="{A1CC0B8A-C619-4D40-ACE6-E672FEFC81CC}" dt="2025-08-06T15:18:14.931" v="1" actId="47"/>
          <pc:sldLayoutMkLst>
            <pc:docMk/>
            <pc:sldMasterMk cId="0" sldId="2147483648"/>
            <pc:sldLayoutMk cId="0" sldId="2147483668"/>
          </pc:sldLayoutMkLst>
        </pc:sldLayoutChg>
        <pc:sldLayoutChg chg="del">
          <pc:chgData name="Linda Taylor" userId="2ccc279f-6457-45c0-96fe-5961ec05627e" providerId="ADAL" clId="{A1CC0B8A-C619-4D40-ACE6-E672FEFC81CC}" dt="2025-08-06T15:18:14.931" v="1" actId="47"/>
          <pc:sldLayoutMkLst>
            <pc:docMk/>
            <pc:sldMasterMk cId="0" sldId="2147483648"/>
            <pc:sldLayoutMk cId="0" sldId="2147483669"/>
          </pc:sldLayoutMkLst>
        </pc:sldLayoutChg>
        <pc:sldLayoutChg chg="del">
          <pc:chgData name="Linda Taylor" userId="2ccc279f-6457-45c0-96fe-5961ec05627e" providerId="ADAL" clId="{A1CC0B8A-C619-4D40-ACE6-E672FEFC81CC}" dt="2025-08-06T15:18:49.151" v="5" actId="47"/>
          <pc:sldLayoutMkLst>
            <pc:docMk/>
            <pc:sldMasterMk cId="0" sldId="2147483648"/>
            <pc:sldLayoutMk cId="0" sldId="2147483671"/>
          </pc:sldLayoutMkLst>
        </pc:sldLayoutChg>
        <pc:sldLayoutChg chg="del">
          <pc:chgData name="Linda Taylor" userId="2ccc279f-6457-45c0-96fe-5961ec05627e" providerId="ADAL" clId="{A1CC0B8A-C619-4D40-ACE6-E672FEFC81CC}" dt="2025-08-06T15:18:46.569" v="4" actId="47"/>
          <pc:sldLayoutMkLst>
            <pc:docMk/>
            <pc:sldMasterMk cId="0" sldId="2147483648"/>
            <pc:sldLayoutMk cId="0" sldId="2147483672"/>
          </pc:sldLayoutMkLst>
        </pc:sldLayoutChg>
      </pc:sldMasterChg>
    </pc:docChg>
  </pc:docChgLst>
  <pc:docChgLst>
    <pc:chgData name="Linda Taylor" userId="AIX8KoBvJJ/wcDM9YR2JVLkpI0NCSgpyXFKErKbyouQ=" providerId="None" clId="Web-{2509C903-577B-4A41-A22D-77AB60639C9B}"/>
    <pc:docChg chg="modSld">
      <pc:chgData name="Linda Taylor" userId="AIX8KoBvJJ/wcDM9YR2JVLkpI0NCSgpyXFKErKbyouQ=" providerId="None" clId="Web-{2509C903-577B-4A41-A22D-77AB60639C9B}" dt="2025-09-03T11:06:07.953" v="106" actId="1076"/>
      <pc:docMkLst>
        <pc:docMk/>
      </pc:docMkLst>
      <pc:sldChg chg="addSp delSp modSp">
        <pc:chgData name="Linda Taylor" userId="AIX8KoBvJJ/wcDM9YR2JVLkpI0NCSgpyXFKErKbyouQ=" providerId="None" clId="Web-{2509C903-577B-4A41-A22D-77AB60639C9B}" dt="2025-09-03T11:06:07.953" v="106" actId="1076"/>
        <pc:sldMkLst>
          <pc:docMk/>
          <pc:sldMk cId="0" sldId="256"/>
        </pc:sldMkLst>
      </pc:sldChg>
      <pc:sldChg chg="modSp">
        <pc:chgData name="Linda Taylor" userId="AIX8KoBvJJ/wcDM9YR2JVLkpI0NCSgpyXFKErKbyouQ=" providerId="None" clId="Web-{2509C903-577B-4A41-A22D-77AB60639C9B}" dt="2025-09-03T09:33:32.351" v="99" actId="20577"/>
        <pc:sldMkLst>
          <pc:docMk/>
          <pc:sldMk cId="0" sldId="495"/>
        </pc:sldMkLst>
        <pc:spChg chg="mod">
          <ac:chgData name="Linda Taylor" userId="AIX8KoBvJJ/wcDM9YR2JVLkpI0NCSgpyXFKErKbyouQ=" providerId="None" clId="Web-{2509C903-577B-4A41-A22D-77AB60639C9B}" dt="2025-09-03T09:33:32.351" v="99" actId="20577"/>
          <ac:spMkLst>
            <pc:docMk/>
            <pc:sldMk cId="0" sldId="495"/>
            <ac:spMk id="105" creationId="{00000000-0000-0000-0000-000000000000}"/>
          </ac:spMkLst>
        </pc:spChg>
        <pc:spChg chg="mod">
          <ac:chgData name="Linda Taylor" userId="AIX8KoBvJJ/wcDM9YR2JVLkpI0NCSgpyXFKErKbyouQ=" providerId="None" clId="Web-{2509C903-577B-4A41-A22D-77AB60639C9B}" dt="2025-09-03T09:33:11.085" v="94" actId="20577"/>
          <ac:spMkLst>
            <pc:docMk/>
            <pc:sldMk cId="0" sldId="495"/>
            <ac:spMk id="106" creationId="{00000000-0000-0000-0000-000000000000}"/>
          </ac:spMkLst>
        </pc:spChg>
      </pc:sldChg>
    </pc:docChg>
  </pc:docChgLst>
  <pc:docChgLst>
    <pc:chgData name="Rhonwyn Bridget Cornell" userId="7I0RqlGVuO+CWuBbtLV230As325QQWK7AV5t9S6NV3k=" providerId="None" clId="Web-{F5790FC4-66FE-4847-BF9A-DAAB926229BF}"/>
    <pc:docChg chg="mod addSld modSld sldOrd">
      <pc:chgData name="Rhonwyn Bridget Cornell" userId="7I0RqlGVuO+CWuBbtLV230As325QQWK7AV5t9S6NV3k=" providerId="None" clId="Web-{F5790FC4-66FE-4847-BF9A-DAAB926229BF}" dt="2025-07-09T09:45:06.312" v="502" actId="20577"/>
      <pc:docMkLst>
        <pc:docMk/>
      </pc:docMkLst>
      <pc:sldChg chg="modSp">
        <pc:chgData name="Rhonwyn Bridget Cornell" userId="7I0RqlGVuO+CWuBbtLV230As325QQWK7AV5t9S6NV3k=" providerId="None" clId="Web-{F5790FC4-66FE-4847-BF9A-DAAB926229BF}" dt="2025-07-09T08:56:25.752" v="4" actId="1076"/>
        <pc:sldMkLst>
          <pc:docMk/>
          <pc:sldMk cId="0" sldId="262"/>
        </pc:sldMkLst>
      </pc:sldChg>
      <pc:sldChg chg="modSp">
        <pc:chgData name="Rhonwyn Bridget Cornell" userId="7I0RqlGVuO+CWuBbtLV230As325QQWK7AV5t9S6NV3k=" providerId="None" clId="Web-{F5790FC4-66FE-4847-BF9A-DAAB926229BF}" dt="2025-07-09T09:24:34.811" v="315"/>
        <pc:sldMkLst>
          <pc:docMk/>
          <pc:sldMk cId="0" sldId="292"/>
        </pc:sldMkLst>
      </pc:sldChg>
      <pc:sldChg chg="modSp">
        <pc:chgData name="Rhonwyn Bridget Cornell" userId="7I0RqlGVuO+CWuBbtLV230As325QQWK7AV5t9S6NV3k=" providerId="None" clId="Web-{F5790FC4-66FE-4847-BF9A-DAAB926229BF}" dt="2025-07-09T09:27:55.738" v="316" actId="1076"/>
        <pc:sldMkLst>
          <pc:docMk/>
          <pc:sldMk cId="0" sldId="304"/>
        </pc:sldMkLst>
      </pc:sldChg>
      <pc:sldChg chg="modSp">
        <pc:chgData name="Rhonwyn Bridget Cornell" userId="7I0RqlGVuO+CWuBbtLV230As325QQWK7AV5t9S6NV3k=" providerId="None" clId="Web-{F5790FC4-66FE-4847-BF9A-DAAB926229BF}" dt="2025-07-09T09:39:29.850" v="368" actId="20577"/>
        <pc:sldMkLst>
          <pc:docMk/>
          <pc:sldMk cId="0" sldId="328"/>
        </pc:sldMkLst>
      </pc:sldChg>
      <pc:sldChg chg="modSp new">
        <pc:chgData name="Rhonwyn Bridget Cornell" userId="7I0RqlGVuO+CWuBbtLV230As325QQWK7AV5t9S6NV3k=" providerId="None" clId="Web-{F5790FC4-66FE-4847-BF9A-DAAB926229BF}" dt="2025-07-09T08:58:14.395" v="29" actId="20577"/>
        <pc:sldMkLst>
          <pc:docMk/>
          <pc:sldMk cId="2145173643" sldId="481"/>
        </pc:sldMkLst>
      </pc:sldChg>
      <pc:sldChg chg="modSp new ord">
        <pc:chgData name="Rhonwyn Bridget Cornell" userId="7I0RqlGVuO+CWuBbtLV230As325QQWK7AV5t9S6NV3k=" providerId="None" clId="Web-{F5790FC4-66FE-4847-BF9A-DAAB926229BF}" dt="2025-07-09T09:11:47.120" v="155" actId="20577"/>
        <pc:sldMkLst>
          <pc:docMk/>
          <pc:sldMk cId="1490830046" sldId="482"/>
        </pc:sldMkLst>
      </pc:sldChg>
      <pc:sldChg chg="addSp delSp modSp new mod modClrScheme chgLayout">
        <pc:chgData name="Rhonwyn Bridget Cornell" userId="7I0RqlGVuO+CWuBbtLV230As325QQWK7AV5t9S6NV3k=" providerId="None" clId="Web-{F5790FC4-66FE-4847-BF9A-DAAB926229BF}" dt="2025-07-09T09:21:56.682" v="311" actId="20577"/>
        <pc:sldMkLst>
          <pc:docMk/>
          <pc:sldMk cId="2932297985" sldId="483"/>
        </pc:sldMkLst>
      </pc:sldChg>
      <pc:sldChg chg="modSp new">
        <pc:chgData name="Rhonwyn Bridget Cornell" userId="7I0RqlGVuO+CWuBbtLV230As325QQWK7AV5t9S6NV3k=" providerId="None" clId="Web-{F5790FC4-66FE-4847-BF9A-DAAB926229BF}" dt="2025-07-09T09:34:27.451" v="342" actId="20577"/>
        <pc:sldMkLst>
          <pc:docMk/>
          <pc:sldMk cId="4164853087" sldId="484"/>
        </pc:sldMkLst>
      </pc:sldChg>
      <pc:sldChg chg="delSp modSp new mod modClrScheme chgLayout">
        <pc:chgData name="Rhonwyn Bridget Cornell" userId="7I0RqlGVuO+CWuBbtLV230As325QQWK7AV5t9S6NV3k=" providerId="None" clId="Web-{F5790FC4-66FE-4847-BF9A-DAAB926229BF}" dt="2025-07-09T09:42:00.885" v="480" actId="20577"/>
        <pc:sldMkLst>
          <pc:docMk/>
          <pc:sldMk cId="3337813628" sldId="485"/>
        </pc:sldMkLst>
      </pc:sldChg>
      <pc:sldChg chg="modSp new">
        <pc:chgData name="Rhonwyn Bridget Cornell" userId="7I0RqlGVuO+CWuBbtLV230As325QQWK7AV5t9S6NV3k=" providerId="None" clId="Web-{F5790FC4-66FE-4847-BF9A-DAAB926229BF}" dt="2025-07-09T09:45:06.312" v="502" actId="20577"/>
        <pc:sldMkLst>
          <pc:docMk/>
          <pc:sldMk cId="3159693973" sldId="486"/>
        </pc:sldMkLst>
      </pc:sldChg>
    </pc:docChg>
  </pc:docChgLst>
  <pc:docChgLst>
    <pc:chgData name="Linda Taylor" userId="AIX8KoBvJJ/wcDM9YR2JVLkpI0NCSgpyXFKErKbyouQ=" providerId="None" clId="Web-{3E6F8DEB-1516-422C-BA86-AD22A2BE9F54}"/>
    <pc:docChg chg="addSld delSld modSld sldOrd">
      <pc:chgData name="Linda Taylor" userId="AIX8KoBvJJ/wcDM9YR2JVLkpI0NCSgpyXFKErKbyouQ=" providerId="None" clId="Web-{3E6F8DEB-1516-422C-BA86-AD22A2BE9F54}" dt="2025-07-18T09:29:40.663" v="1448"/>
      <pc:docMkLst>
        <pc:docMk/>
      </pc:docMkLst>
      <pc:sldChg chg="modSp">
        <pc:chgData name="Linda Taylor" userId="AIX8KoBvJJ/wcDM9YR2JVLkpI0NCSgpyXFKErKbyouQ=" providerId="None" clId="Web-{3E6F8DEB-1516-422C-BA86-AD22A2BE9F54}" dt="2025-07-18T07:45:02.547" v="678" actId="20577"/>
        <pc:sldMkLst>
          <pc:docMk/>
          <pc:sldMk cId="0" sldId="256"/>
        </pc:sldMkLst>
      </pc:sldChg>
      <pc:sldChg chg="modNotes">
        <pc:chgData name="Linda Taylor" userId="AIX8KoBvJJ/wcDM9YR2JVLkpI0NCSgpyXFKErKbyouQ=" providerId="None" clId="Web-{3E6F8DEB-1516-422C-BA86-AD22A2BE9F54}" dt="2025-07-18T07:47:27.225" v="684"/>
        <pc:sldMkLst>
          <pc:docMk/>
          <pc:sldMk cId="0" sldId="265"/>
        </pc:sldMkLst>
      </pc:sldChg>
      <pc:sldChg chg="modNotes">
        <pc:chgData name="Linda Taylor" userId="AIX8KoBvJJ/wcDM9YR2JVLkpI0NCSgpyXFKErKbyouQ=" providerId="None" clId="Web-{3E6F8DEB-1516-422C-BA86-AD22A2BE9F54}" dt="2025-07-18T08:50:07.280" v="985"/>
        <pc:sldMkLst>
          <pc:docMk/>
          <pc:sldMk cId="0" sldId="266"/>
        </pc:sldMkLst>
      </pc:sldChg>
      <pc:sldChg chg="del">
        <pc:chgData name="Linda Taylor" userId="AIX8KoBvJJ/wcDM9YR2JVLkpI0NCSgpyXFKErKbyouQ=" providerId="None" clId="Web-{3E6F8DEB-1516-422C-BA86-AD22A2BE9F54}" dt="2025-07-18T08:50:14.467" v="986"/>
        <pc:sldMkLst>
          <pc:docMk/>
          <pc:sldMk cId="0" sldId="267"/>
        </pc:sldMkLst>
      </pc:sldChg>
      <pc:sldChg chg="modSp">
        <pc:chgData name="Linda Taylor" userId="AIX8KoBvJJ/wcDM9YR2JVLkpI0NCSgpyXFKErKbyouQ=" providerId="None" clId="Web-{3E6F8DEB-1516-422C-BA86-AD22A2BE9F54}" dt="2025-07-18T08:53:33.656" v="1037" actId="20577"/>
        <pc:sldMkLst>
          <pc:docMk/>
          <pc:sldMk cId="0" sldId="271"/>
        </pc:sldMkLst>
      </pc:sldChg>
      <pc:sldChg chg="modSp">
        <pc:chgData name="Linda Taylor" userId="AIX8KoBvJJ/wcDM9YR2JVLkpI0NCSgpyXFKErKbyouQ=" providerId="None" clId="Web-{3E6F8DEB-1516-422C-BA86-AD22A2BE9F54}" dt="2025-07-18T08:53:05.780" v="1031" actId="20577"/>
        <pc:sldMkLst>
          <pc:docMk/>
          <pc:sldMk cId="0" sldId="272"/>
        </pc:sldMkLst>
      </pc:sldChg>
      <pc:sldChg chg="modSp">
        <pc:chgData name="Linda Taylor" userId="AIX8KoBvJJ/wcDM9YR2JVLkpI0NCSgpyXFKErKbyouQ=" providerId="None" clId="Web-{3E6F8DEB-1516-422C-BA86-AD22A2BE9F54}" dt="2025-07-18T08:51:14.186" v="992" actId="20577"/>
        <pc:sldMkLst>
          <pc:docMk/>
          <pc:sldMk cId="0" sldId="273"/>
        </pc:sldMkLst>
      </pc:sldChg>
      <pc:sldChg chg="modSp">
        <pc:chgData name="Linda Taylor" userId="AIX8KoBvJJ/wcDM9YR2JVLkpI0NCSgpyXFKErKbyouQ=" providerId="None" clId="Web-{3E6F8DEB-1516-422C-BA86-AD22A2BE9F54}" dt="2025-07-18T08:52:24.687" v="1015" actId="20577"/>
        <pc:sldMkLst>
          <pc:docMk/>
          <pc:sldMk cId="0" sldId="276"/>
        </pc:sldMkLst>
      </pc:sldChg>
      <pc:sldChg chg="del">
        <pc:chgData name="Linda Taylor" userId="AIX8KoBvJJ/wcDM9YR2JVLkpI0NCSgpyXFKErKbyouQ=" providerId="None" clId="Web-{3E6F8DEB-1516-422C-BA86-AD22A2BE9F54}" dt="2025-07-18T09:04:47.533" v="1068"/>
        <pc:sldMkLst>
          <pc:docMk/>
          <pc:sldMk cId="0" sldId="278"/>
        </pc:sldMkLst>
      </pc:sldChg>
      <pc:sldChg chg="modSp add del">
        <pc:chgData name="Linda Taylor" userId="AIX8KoBvJJ/wcDM9YR2JVLkpI0NCSgpyXFKErKbyouQ=" providerId="None" clId="Web-{3E6F8DEB-1516-422C-BA86-AD22A2BE9F54}" dt="2025-07-18T09:03:03.829" v="1051" actId="20577"/>
        <pc:sldMkLst>
          <pc:docMk/>
          <pc:sldMk cId="0" sldId="280"/>
        </pc:sldMkLst>
      </pc:sldChg>
      <pc:sldChg chg="modSp add del">
        <pc:chgData name="Linda Taylor" userId="AIX8KoBvJJ/wcDM9YR2JVLkpI0NCSgpyXFKErKbyouQ=" providerId="None" clId="Web-{3E6F8DEB-1516-422C-BA86-AD22A2BE9F54}" dt="2025-07-18T09:04:25.502" v="1067" actId="20577"/>
        <pc:sldMkLst>
          <pc:docMk/>
          <pc:sldMk cId="0" sldId="281"/>
        </pc:sldMkLst>
      </pc:sldChg>
      <pc:sldChg chg="del">
        <pc:chgData name="Linda Taylor" userId="AIX8KoBvJJ/wcDM9YR2JVLkpI0NCSgpyXFKErKbyouQ=" providerId="None" clId="Web-{3E6F8DEB-1516-422C-BA86-AD22A2BE9F54}" dt="2025-07-18T09:05:13.408" v="1074"/>
        <pc:sldMkLst>
          <pc:docMk/>
          <pc:sldMk cId="0" sldId="282"/>
        </pc:sldMkLst>
      </pc:sldChg>
      <pc:sldChg chg="del">
        <pc:chgData name="Linda Taylor" userId="AIX8KoBvJJ/wcDM9YR2JVLkpI0NCSgpyXFKErKbyouQ=" providerId="None" clId="Web-{3E6F8DEB-1516-422C-BA86-AD22A2BE9F54}" dt="2025-07-18T09:05:13.392" v="1073"/>
        <pc:sldMkLst>
          <pc:docMk/>
          <pc:sldMk cId="0" sldId="283"/>
        </pc:sldMkLst>
      </pc:sldChg>
      <pc:sldChg chg="del">
        <pc:chgData name="Linda Taylor" userId="AIX8KoBvJJ/wcDM9YR2JVLkpI0NCSgpyXFKErKbyouQ=" providerId="None" clId="Web-{3E6F8DEB-1516-422C-BA86-AD22A2BE9F54}" dt="2025-07-18T09:05:13.392" v="1072"/>
        <pc:sldMkLst>
          <pc:docMk/>
          <pc:sldMk cId="0" sldId="284"/>
        </pc:sldMkLst>
      </pc:sldChg>
      <pc:sldChg chg="del">
        <pc:chgData name="Linda Taylor" userId="AIX8KoBvJJ/wcDM9YR2JVLkpI0NCSgpyXFKErKbyouQ=" providerId="None" clId="Web-{3E6F8DEB-1516-422C-BA86-AD22A2BE9F54}" dt="2025-07-18T09:05:13.392" v="1071"/>
        <pc:sldMkLst>
          <pc:docMk/>
          <pc:sldMk cId="0" sldId="285"/>
        </pc:sldMkLst>
      </pc:sldChg>
      <pc:sldChg chg="del">
        <pc:chgData name="Linda Taylor" userId="AIX8KoBvJJ/wcDM9YR2JVLkpI0NCSgpyXFKErKbyouQ=" providerId="None" clId="Web-{3E6F8DEB-1516-422C-BA86-AD22A2BE9F54}" dt="2025-07-18T09:05:13.392" v="1070"/>
        <pc:sldMkLst>
          <pc:docMk/>
          <pc:sldMk cId="0" sldId="286"/>
        </pc:sldMkLst>
      </pc:sldChg>
      <pc:sldChg chg="del">
        <pc:chgData name="Linda Taylor" userId="AIX8KoBvJJ/wcDM9YR2JVLkpI0NCSgpyXFKErKbyouQ=" providerId="None" clId="Web-{3E6F8DEB-1516-422C-BA86-AD22A2BE9F54}" dt="2025-07-18T09:05:13.377" v="1069"/>
        <pc:sldMkLst>
          <pc:docMk/>
          <pc:sldMk cId="0" sldId="287"/>
        </pc:sldMkLst>
      </pc:sldChg>
      <pc:sldChg chg="del">
        <pc:chgData name="Linda Taylor" userId="AIX8KoBvJJ/wcDM9YR2JVLkpI0NCSgpyXFKErKbyouQ=" providerId="None" clId="Web-{3E6F8DEB-1516-422C-BA86-AD22A2BE9F54}" dt="2025-07-18T09:05:16.908" v="1075"/>
        <pc:sldMkLst>
          <pc:docMk/>
          <pc:sldMk cId="0" sldId="288"/>
        </pc:sldMkLst>
      </pc:sldChg>
      <pc:sldChg chg="modSp">
        <pc:chgData name="Linda Taylor" userId="AIX8KoBvJJ/wcDM9YR2JVLkpI0NCSgpyXFKErKbyouQ=" providerId="None" clId="Web-{3E6F8DEB-1516-422C-BA86-AD22A2BE9F54}" dt="2025-07-18T09:06:03.455" v="1078" actId="20577"/>
        <pc:sldMkLst>
          <pc:docMk/>
          <pc:sldMk cId="0" sldId="291"/>
        </pc:sldMkLst>
      </pc:sldChg>
      <pc:sldChg chg="modSp">
        <pc:chgData name="Linda Taylor" userId="AIX8KoBvJJ/wcDM9YR2JVLkpI0NCSgpyXFKErKbyouQ=" providerId="None" clId="Web-{3E6F8DEB-1516-422C-BA86-AD22A2BE9F54}" dt="2025-07-18T09:06:17.174" v="1082"/>
        <pc:sldMkLst>
          <pc:docMk/>
          <pc:sldMk cId="0" sldId="292"/>
        </pc:sldMkLst>
      </pc:sldChg>
      <pc:sldChg chg="del">
        <pc:chgData name="Linda Taylor" userId="AIX8KoBvJJ/wcDM9YR2JVLkpI0NCSgpyXFKErKbyouQ=" providerId="None" clId="Web-{3E6F8DEB-1516-422C-BA86-AD22A2BE9F54}" dt="2025-07-18T09:06:26.143" v="1083"/>
        <pc:sldMkLst>
          <pc:docMk/>
          <pc:sldMk cId="0" sldId="294"/>
        </pc:sldMkLst>
      </pc:sldChg>
      <pc:sldChg chg="del">
        <pc:chgData name="Linda Taylor" userId="AIX8KoBvJJ/wcDM9YR2JVLkpI0NCSgpyXFKErKbyouQ=" providerId="None" clId="Web-{3E6F8DEB-1516-422C-BA86-AD22A2BE9F54}" dt="2025-07-18T09:06:30.236" v="1084"/>
        <pc:sldMkLst>
          <pc:docMk/>
          <pc:sldMk cId="0" sldId="295"/>
        </pc:sldMkLst>
      </pc:sldChg>
      <pc:sldChg chg="del">
        <pc:chgData name="Linda Taylor" userId="AIX8KoBvJJ/wcDM9YR2JVLkpI0NCSgpyXFKErKbyouQ=" providerId="None" clId="Web-{3E6F8DEB-1516-422C-BA86-AD22A2BE9F54}" dt="2025-07-18T09:07:20.612" v="1085"/>
        <pc:sldMkLst>
          <pc:docMk/>
          <pc:sldMk cId="0" sldId="302"/>
        </pc:sldMkLst>
      </pc:sldChg>
      <pc:sldChg chg="addSp modSp">
        <pc:chgData name="Linda Taylor" userId="AIX8KoBvJJ/wcDM9YR2JVLkpI0NCSgpyXFKErKbyouQ=" providerId="None" clId="Web-{3E6F8DEB-1516-422C-BA86-AD22A2BE9F54}" dt="2025-07-18T09:08:25.081" v="1152" actId="20577"/>
        <pc:sldMkLst>
          <pc:docMk/>
          <pc:sldMk cId="0" sldId="303"/>
        </pc:sldMkLst>
      </pc:sldChg>
      <pc:sldChg chg="modSp">
        <pc:chgData name="Linda Taylor" userId="AIX8KoBvJJ/wcDM9YR2JVLkpI0NCSgpyXFKErKbyouQ=" providerId="None" clId="Web-{3E6F8DEB-1516-422C-BA86-AD22A2BE9F54}" dt="2025-07-18T09:10:46.862" v="1199" actId="20577"/>
        <pc:sldMkLst>
          <pc:docMk/>
          <pc:sldMk cId="0" sldId="304"/>
        </pc:sldMkLst>
      </pc:sldChg>
      <pc:sldChg chg="addSp modSp">
        <pc:chgData name="Linda Taylor" userId="AIX8KoBvJJ/wcDM9YR2JVLkpI0NCSgpyXFKErKbyouQ=" providerId="None" clId="Web-{3E6F8DEB-1516-422C-BA86-AD22A2BE9F54}" dt="2025-07-18T09:11:32.066" v="1214" actId="20577"/>
        <pc:sldMkLst>
          <pc:docMk/>
          <pc:sldMk cId="0" sldId="305"/>
        </pc:sldMkLst>
      </pc:sldChg>
      <pc:sldChg chg="modSp">
        <pc:chgData name="Linda Taylor" userId="AIX8KoBvJJ/wcDM9YR2JVLkpI0NCSgpyXFKErKbyouQ=" providerId="None" clId="Web-{3E6F8DEB-1516-422C-BA86-AD22A2BE9F54}" dt="2025-07-18T09:13:23.785" v="1306" actId="20577"/>
        <pc:sldMkLst>
          <pc:docMk/>
          <pc:sldMk cId="0" sldId="306"/>
        </pc:sldMkLst>
      </pc:sldChg>
      <pc:sldChg chg="del">
        <pc:chgData name="Linda Taylor" userId="AIX8KoBvJJ/wcDM9YR2JVLkpI0NCSgpyXFKErKbyouQ=" providerId="None" clId="Web-{3E6F8DEB-1516-422C-BA86-AD22A2BE9F54}" dt="2025-07-18T09:13:28.066" v="1307"/>
        <pc:sldMkLst>
          <pc:docMk/>
          <pc:sldMk cId="0" sldId="307"/>
        </pc:sldMkLst>
      </pc:sldChg>
      <pc:sldChg chg="add del ord">
        <pc:chgData name="Linda Taylor" userId="AIX8KoBvJJ/wcDM9YR2JVLkpI0NCSgpyXFKErKbyouQ=" providerId="None" clId="Web-{3E6F8DEB-1516-422C-BA86-AD22A2BE9F54}" dt="2025-07-18T09:15:23.191" v="1318"/>
        <pc:sldMkLst>
          <pc:docMk/>
          <pc:sldMk cId="0" sldId="308"/>
        </pc:sldMkLst>
      </pc:sldChg>
      <pc:sldChg chg="del">
        <pc:chgData name="Linda Taylor" userId="AIX8KoBvJJ/wcDM9YR2JVLkpI0NCSgpyXFKErKbyouQ=" providerId="None" clId="Web-{3E6F8DEB-1516-422C-BA86-AD22A2BE9F54}" dt="2025-07-18T09:13:40.113" v="1308"/>
        <pc:sldMkLst>
          <pc:docMk/>
          <pc:sldMk cId="0" sldId="309"/>
        </pc:sldMkLst>
      </pc:sldChg>
      <pc:sldChg chg="del">
        <pc:chgData name="Linda Taylor" userId="AIX8KoBvJJ/wcDM9YR2JVLkpI0NCSgpyXFKErKbyouQ=" providerId="None" clId="Web-{3E6F8DEB-1516-422C-BA86-AD22A2BE9F54}" dt="2025-07-18T09:13:42.144" v="1309"/>
        <pc:sldMkLst>
          <pc:docMk/>
          <pc:sldMk cId="0" sldId="310"/>
        </pc:sldMkLst>
      </pc:sldChg>
      <pc:sldChg chg="add del ord">
        <pc:chgData name="Linda Taylor" userId="AIX8KoBvJJ/wcDM9YR2JVLkpI0NCSgpyXFKErKbyouQ=" providerId="None" clId="Web-{3E6F8DEB-1516-422C-BA86-AD22A2BE9F54}" dt="2025-07-18T09:15:06.035" v="1316"/>
        <pc:sldMkLst>
          <pc:docMk/>
          <pc:sldMk cId="0" sldId="311"/>
        </pc:sldMkLst>
      </pc:sldChg>
      <pc:sldChg chg="add del">
        <pc:chgData name="Linda Taylor" userId="AIX8KoBvJJ/wcDM9YR2JVLkpI0NCSgpyXFKErKbyouQ=" providerId="None" clId="Web-{3E6F8DEB-1516-422C-BA86-AD22A2BE9F54}" dt="2025-07-18T09:14:51.394" v="1315"/>
        <pc:sldMkLst>
          <pc:docMk/>
          <pc:sldMk cId="0" sldId="312"/>
        </pc:sldMkLst>
      </pc:sldChg>
      <pc:sldChg chg="del">
        <pc:chgData name="Linda Taylor" userId="AIX8KoBvJJ/wcDM9YR2JVLkpI0NCSgpyXFKErKbyouQ=" providerId="None" clId="Web-{3E6F8DEB-1516-422C-BA86-AD22A2BE9F54}" dt="2025-07-18T09:15:39.926" v="1319"/>
        <pc:sldMkLst>
          <pc:docMk/>
          <pc:sldMk cId="0" sldId="313"/>
        </pc:sldMkLst>
      </pc:sldChg>
      <pc:sldChg chg="del">
        <pc:chgData name="Linda Taylor" userId="AIX8KoBvJJ/wcDM9YR2JVLkpI0NCSgpyXFKErKbyouQ=" providerId="None" clId="Web-{3E6F8DEB-1516-422C-BA86-AD22A2BE9F54}" dt="2025-07-18T09:15:42.770" v="1320"/>
        <pc:sldMkLst>
          <pc:docMk/>
          <pc:sldMk cId="0" sldId="314"/>
        </pc:sldMkLst>
      </pc:sldChg>
      <pc:sldChg chg="del">
        <pc:chgData name="Linda Taylor" userId="AIX8KoBvJJ/wcDM9YR2JVLkpI0NCSgpyXFKErKbyouQ=" providerId="None" clId="Web-{3E6F8DEB-1516-422C-BA86-AD22A2BE9F54}" dt="2025-07-18T09:15:45.035" v="1321"/>
        <pc:sldMkLst>
          <pc:docMk/>
          <pc:sldMk cId="0" sldId="315"/>
        </pc:sldMkLst>
      </pc:sldChg>
      <pc:sldChg chg="del">
        <pc:chgData name="Linda Taylor" userId="AIX8KoBvJJ/wcDM9YR2JVLkpI0NCSgpyXFKErKbyouQ=" providerId="None" clId="Web-{3E6F8DEB-1516-422C-BA86-AD22A2BE9F54}" dt="2025-07-18T09:15:46.160" v="1322"/>
        <pc:sldMkLst>
          <pc:docMk/>
          <pc:sldMk cId="0" sldId="316"/>
        </pc:sldMkLst>
      </pc:sldChg>
      <pc:sldChg chg="del">
        <pc:chgData name="Linda Taylor" userId="AIX8KoBvJJ/wcDM9YR2JVLkpI0NCSgpyXFKErKbyouQ=" providerId="None" clId="Web-{3E6F8DEB-1516-422C-BA86-AD22A2BE9F54}" dt="2025-07-18T09:15:48.160" v="1323"/>
        <pc:sldMkLst>
          <pc:docMk/>
          <pc:sldMk cId="0" sldId="317"/>
        </pc:sldMkLst>
      </pc:sldChg>
      <pc:sldChg chg="del">
        <pc:chgData name="Linda Taylor" userId="AIX8KoBvJJ/wcDM9YR2JVLkpI0NCSgpyXFKErKbyouQ=" providerId="None" clId="Web-{3E6F8DEB-1516-422C-BA86-AD22A2BE9F54}" dt="2025-07-18T09:15:48.941" v="1324"/>
        <pc:sldMkLst>
          <pc:docMk/>
          <pc:sldMk cId="0" sldId="318"/>
        </pc:sldMkLst>
      </pc:sldChg>
      <pc:sldChg chg="ord">
        <pc:chgData name="Linda Taylor" userId="AIX8KoBvJJ/wcDM9YR2JVLkpI0NCSgpyXFKErKbyouQ=" providerId="None" clId="Web-{3E6F8DEB-1516-422C-BA86-AD22A2BE9F54}" dt="2025-07-18T09:16:05.160" v="1325"/>
        <pc:sldMkLst>
          <pc:docMk/>
          <pc:sldMk cId="0" sldId="319"/>
        </pc:sldMkLst>
      </pc:sldChg>
      <pc:sldChg chg="del">
        <pc:chgData name="Linda Taylor" userId="AIX8KoBvJJ/wcDM9YR2JVLkpI0NCSgpyXFKErKbyouQ=" providerId="None" clId="Web-{3E6F8DEB-1516-422C-BA86-AD22A2BE9F54}" dt="2025-07-18T09:16:14.082" v="1326"/>
        <pc:sldMkLst>
          <pc:docMk/>
          <pc:sldMk cId="0" sldId="320"/>
        </pc:sldMkLst>
      </pc:sldChg>
      <pc:sldChg chg="del">
        <pc:chgData name="Linda Taylor" userId="AIX8KoBvJJ/wcDM9YR2JVLkpI0NCSgpyXFKErKbyouQ=" providerId="None" clId="Web-{3E6F8DEB-1516-422C-BA86-AD22A2BE9F54}" dt="2025-07-18T09:16:27.004" v="1327"/>
        <pc:sldMkLst>
          <pc:docMk/>
          <pc:sldMk cId="0" sldId="322"/>
        </pc:sldMkLst>
      </pc:sldChg>
      <pc:sldChg chg="modSp">
        <pc:chgData name="Linda Taylor" userId="AIX8KoBvJJ/wcDM9YR2JVLkpI0NCSgpyXFKErKbyouQ=" providerId="None" clId="Web-{3E6F8DEB-1516-422C-BA86-AD22A2BE9F54}" dt="2025-07-18T09:17:06.317" v="1329" actId="20577"/>
        <pc:sldMkLst>
          <pc:docMk/>
          <pc:sldMk cId="0" sldId="324"/>
        </pc:sldMkLst>
      </pc:sldChg>
      <pc:sldChg chg="modSp">
        <pc:chgData name="Linda Taylor" userId="AIX8KoBvJJ/wcDM9YR2JVLkpI0NCSgpyXFKErKbyouQ=" providerId="None" clId="Web-{3E6F8DEB-1516-422C-BA86-AD22A2BE9F54}" dt="2025-07-18T09:17:08.426" v="1331" actId="20577"/>
        <pc:sldMkLst>
          <pc:docMk/>
          <pc:sldMk cId="0" sldId="325"/>
        </pc:sldMkLst>
      </pc:sldChg>
      <pc:sldChg chg="add del">
        <pc:chgData name="Linda Taylor" userId="AIX8KoBvJJ/wcDM9YR2JVLkpI0NCSgpyXFKErKbyouQ=" providerId="None" clId="Web-{3E6F8DEB-1516-422C-BA86-AD22A2BE9F54}" dt="2025-07-18T09:17:29.161" v="1333"/>
        <pc:sldMkLst>
          <pc:docMk/>
          <pc:sldMk cId="0" sldId="326"/>
        </pc:sldMkLst>
      </pc:sldChg>
      <pc:sldChg chg="modSp">
        <pc:chgData name="Linda Taylor" userId="AIX8KoBvJJ/wcDM9YR2JVLkpI0NCSgpyXFKErKbyouQ=" providerId="None" clId="Web-{3E6F8DEB-1516-422C-BA86-AD22A2BE9F54}" dt="2025-07-18T09:19:16.348" v="1337" actId="20577"/>
        <pc:sldMkLst>
          <pc:docMk/>
          <pc:sldMk cId="0" sldId="328"/>
        </pc:sldMkLst>
      </pc:sldChg>
      <pc:sldChg chg="del">
        <pc:chgData name="Linda Taylor" userId="AIX8KoBvJJ/wcDM9YR2JVLkpI0NCSgpyXFKErKbyouQ=" providerId="None" clId="Web-{3E6F8DEB-1516-422C-BA86-AD22A2BE9F54}" dt="2025-07-18T09:20:17.052" v="1338"/>
        <pc:sldMkLst>
          <pc:docMk/>
          <pc:sldMk cId="0" sldId="330"/>
        </pc:sldMkLst>
      </pc:sldChg>
      <pc:sldChg chg="del">
        <pc:chgData name="Linda Taylor" userId="AIX8KoBvJJ/wcDM9YR2JVLkpI0NCSgpyXFKErKbyouQ=" providerId="None" clId="Web-{3E6F8DEB-1516-422C-BA86-AD22A2BE9F54}" dt="2025-07-18T09:20:24.521" v="1339"/>
        <pc:sldMkLst>
          <pc:docMk/>
          <pc:sldMk cId="0" sldId="331"/>
        </pc:sldMkLst>
      </pc:sldChg>
      <pc:sldChg chg="delSp modSp">
        <pc:chgData name="Linda Taylor" userId="AIX8KoBvJJ/wcDM9YR2JVLkpI0NCSgpyXFKErKbyouQ=" providerId="None" clId="Web-{3E6F8DEB-1516-422C-BA86-AD22A2BE9F54}" dt="2025-07-18T09:21:25.927" v="1396"/>
        <pc:sldMkLst>
          <pc:docMk/>
          <pc:sldMk cId="0" sldId="332"/>
        </pc:sldMkLst>
      </pc:sldChg>
      <pc:sldChg chg="modSp">
        <pc:chgData name="Linda Taylor" userId="AIX8KoBvJJ/wcDM9YR2JVLkpI0NCSgpyXFKErKbyouQ=" providerId="None" clId="Web-{3E6F8DEB-1516-422C-BA86-AD22A2BE9F54}" dt="2025-07-18T09:22:27.974" v="1407" actId="14100"/>
        <pc:sldMkLst>
          <pc:docMk/>
          <pc:sldMk cId="0" sldId="335"/>
        </pc:sldMkLst>
      </pc:sldChg>
      <pc:sldChg chg="modSp">
        <pc:chgData name="Linda Taylor" userId="AIX8KoBvJJ/wcDM9YR2JVLkpI0NCSgpyXFKErKbyouQ=" providerId="None" clId="Web-{3E6F8DEB-1516-422C-BA86-AD22A2BE9F54}" dt="2025-07-18T09:23:20.084" v="1421" actId="1076"/>
        <pc:sldMkLst>
          <pc:docMk/>
          <pc:sldMk cId="0" sldId="336"/>
        </pc:sldMkLst>
      </pc:sldChg>
      <pc:sldChg chg="modSp">
        <pc:chgData name="Linda Taylor" userId="AIX8KoBvJJ/wcDM9YR2JVLkpI0NCSgpyXFKErKbyouQ=" providerId="None" clId="Web-{3E6F8DEB-1516-422C-BA86-AD22A2BE9F54}" dt="2025-07-18T09:24:07.209" v="1423" actId="20577"/>
        <pc:sldMkLst>
          <pc:docMk/>
          <pc:sldMk cId="0" sldId="341"/>
        </pc:sldMkLst>
      </pc:sldChg>
      <pc:sldChg chg="del">
        <pc:chgData name="Linda Taylor" userId="AIX8KoBvJJ/wcDM9YR2JVLkpI0NCSgpyXFKErKbyouQ=" providerId="None" clId="Web-{3E6F8DEB-1516-422C-BA86-AD22A2BE9F54}" dt="2025-07-18T09:24:16.662" v="1424"/>
        <pc:sldMkLst>
          <pc:docMk/>
          <pc:sldMk cId="0" sldId="342"/>
        </pc:sldMkLst>
      </pc:sldChg>
      <pc:sldChg chg="modSp">
        <pc:chgData name="Linda Taylor" userId="AIX8KoBvJJ/wcDM9YR2JVLkpI0NCSgpyXFKErKbyouQ=" providerId="None" clId="Web-{3E6F8DEB-1516-422C-BA86-AD22A2BE9F54}" dt="2025-07-18T09:24:29.818" v="1428" actId="20577"/>
        <pc:sldMkLst>
          <pc:docMk/>
          <pc:sldMk cId="0" sldId="343"/>
        </pc:sldMkLst>
      </pc:sldChg>
      <pc:sldChg chg="ord">
        <pc:chgData name="Linda Taylor" userId="AIX8KoBvJJ/wcDM9YR2JVLkpI0NCSgpyXFKErKbyouQ=" providerId="None" clId="Web-{3E6F8DEB-1516-422C-BA86-AD22A2BE9F54}" dt="2025-07-18T09:24:51.818" v="1429"/>
        <pc:sldMkLst>
          <pc:docMk/>
          <pc:sldMk cId="0" sldId="344"/>
        </pc:sldMkLst>
      </pc:sldChg>
      <pc:sldChg chg="del">
        <pc:chgData name="Linda Taylor" userId="AIX8KoBvJJ/wcDM9YR2JVLkpI0NCSgpyXFKErKbyouQ=" providerId="None" clId="Web-{3E6F8DEB-1516-422C-BA86-AD22A2BE9F54}" dt="2025-07-18T09:27:08.084" v="1430"/>
        <pc:sldMkLst>
          <pc:docMk/>
          <pc:sldMk cId="0" sldId="350"/>
        </pc:sldMkLst>
      </pc:sldChg>
      <pc:sldChg chg="del">
        <pc:chgData name="Linda Taylor" userId="AIX8KoBvJJ/wcDM9YR2JVLkpI0NCSgpyXFKErKbyouQ=" providerId="None" clId="Web-{3E6F8DEB-1516-422C-BA86-AD22A2BE9F54}" dt="2025-07-18T09:27:10.522" v="1431"/>
        <pc:sldMkLst>
          <pc:docMk/>
          <pc:sldMk cId="0" sldId="351"/>
        </pc:sldMkLst>
      </pc:sldChg>
      <pc:sldChg chg="del">
        <pc:chgData name="Linda Taylor" userId="AIX8KoBvJJ/wcDM9YR2JVLkpI0NCSgpyXFKErKbyouQ=" providerId="None" clId="Web-{3E6F8DEB-1516-422C-BA86-AD22A2BE9F54}" dt="2025-07-18T09:27:16.163" v="1432"/>
        <pc:sldMkLst>
          <pc:docMk/>
          <pc:sldMk cId="0" sldId="353"/>
        </pc:sldMkLst>
      </pc:sldChg>
      <pc:sldChg chg="del">
        <pc:chgData name="Linda Taylor" userId="AIX8KoBvJJ/wcDM9YR2JVLkpI0NCSgpyXFKErKbyouQ=" providerId="None" clId="Web-{3E6F8DEB-1516-422C-BA86-AD22A2BE9F54}" dt="2025-07-18T09:27:20.475" v="1433"/>
        <pc:sldMkLst>
          <pc:docMk/>
          <pc:sldMk cId="0" sldId="354"/>
        </pc:sldMkLst>
      </pc:sldChg>
      <pc:sldChg chg="modSp">
        <pc:chgData name="Linda Taylor" userId="AIX8KoBvJJ/wcDM9YR2JVLkpI0NCSgpyXFKErKbyouQ=" providerId="None" clId="Web-{3E6F8DEB-1516-422C-BA86-AD22A2BE9F54}" dt="2025-07-18T09:27:35.647" v="1437" actId="20577"/>
        <pc:sldMkLst>
          <pc:docMk/>
          <pc:sldMk cId="0" sldId="355"/>
        </pc:sldMkLst>
      </pc:sldChg>
      <pc:sldChg chg="del">
        <pc:chgData name="Linda Taylor" userId="AIX8KoBvJJ/wcDM9YR2JVLkpI0NCSgpyXFKErKbyouQ=" providerId="None" clId="Web-{3E6F8DEB-1516-422C-BA86-AD22A2BE9F54}" dt="2025-07-18T09:27:53.585" v="1438"/>
        <pc:sldMkLst>
          <pc:docMk/>
          <pc:sldMk cId="0" sldId="356"/>
        </pc:sldMkLst>
      </pc:sldChg>
      <pc:sldChg chg="del">
        <pc:chgData name="Linda Taylor" userId="AIX8KoBvJJ/wcDM9YR2JVLkpI0NCSgpyXFKErKbyouQ=" providerId="None" clId="Web-{3E6F8DEB-1516-422C-BA86-AD22A2BE9F54}" dt="2025-07-18T09:27:55.569" v="1439"/>
        <pc:sldMkLst>
          <pc:docMk/>
          <pc:sldMk cId="0" sldId="357"/>
        </pc:sldMkLst>
      </pc:sldChg>
      <pc:sldChg chg="del">
        <pc:chgData name="Linda Taylor" userId="AIX8KoBvJJ/wcDM9YR2JVLkpI0NCSgpyXFKErKbyouQ=" providerId="None" clId="Web-{3E6F8DEB-1516-422C-BA86-AD22A2BE9F54}" dt="2025-07-18T09:27:56.788" v="1440"/>
        <pc:sldMkLst>
          <pc:docMk/>
          <pc:sldMk cId="0" sldId="358"/>
        </pc:sldMkLst>
      </pc:sldChg>
      <pc:sldChg chg="del">
        <pc:chgData name="Linda Taylor" userId="AIX8KoBvJJ/wcDM9YR2JVLkpI0NCSgpyXFKErKbyouQ=" providerId="None" clId="Web-{3E6F8DEB-1516-422C-BA86-AD22A2BE9F54}" dt="2025-07-18T09:27:59.272" v="1441"/>
        <pc:sldMkLst>
          <pc:docMk/>
          <pc:sldMk cId="0" sldId="359"/>
        </pc:sldMkLst>
      </pc:sldChg>
      <pc:sldChg chg="del">
        <pc:chgData name="Linda Taylor" userId="AIX8KoBvJJ/wcDM9YR2JVLkpI0NCSgpyXFKErKbyouQ=" providerId="None" clId="Web-{3E6F8DEB-1516-422C-BA86-AD22A2BE9F54}" dt="2025-07-18T09:28:00.725" v="1442"/>
        <pc:sldMkLst>
          <pc:docMk/>
          <pc:sldMk cId="0" sldId="360"/>
        </pc:sldMkLst>
      </pc:sldChg>
      <pc:sldChg chg="del">
        <pc:chgData name="Linda Taylor" userId="AIX8KoBvJJ/wcDM9YR2JVLkpI0NCSgpyXFKErKbyouQ=" providerId="None" clId="Web-{3E6F8DEB-1516-422C-BA86-AD22A2BE9F54}" dt="2025-07-18T09:28:02.710" v="1443"/>
        <pc:sldMkLst>
          <pc:docMk/>
          <pc:sldMk cId="0" sldId="361"/>
        </pc:sldMkLst>
      </pc:sldChg>
      <pc:sldChg chg="del">
        <pc:chgData name="Linda Taylor" userId="AIX8KoBvJJ/wcDM9YR2JVLkpI0NCSgpyXFKErKbyouQ=" providerId="None" clId="Web-{3E6F8DEB-1516-422C-BA86-AD22A2BE9F54}" dt="2025-07-18T09:28:03.319" v="1444"/>
        <pc:sldMkLst>
          <pc:docMk/>
          <pc:sldMk cId="0" sldId="362"/>
        </pc:sldMkLst>
      </pc:sldChg>
      <pc:sldChg chg="add del">
        <pc:chgData name="Linda Taylor" userId="AIX8KoBvJJ/wcDM9YR2JVLkpI0NCSgpyXFKErKbyouQ=" providerId="None" clId="Web-{3E6F8DEB-1516-422C-BA86-AD22A2BE9F54}" dt="2025-07-18T09:28:08.319" v="1446"/>
        <pc:sldMkLst>
          <pc:docMk/>
          <pc:sldMk cId="0" sldId="363"/>
        </pc:sldMkLst>
      </pc:sldChg>
      <pc:sldChg chg="modSp">
        <pc:chgData name="Linda Taylor" userId="AIX8KoBvJJ/wcDM9YR2JVLkpI0NCSgpyXFKErKbyouQ=" providerId="None" clId="Web-{3E6F8DEB-1516-422C-BA86-AD22A2BE9F54}" dt="2025-07-18T09:28:25.460" v="1447" actId="20577"/>
        <pc:sldMkLst>
          <pc:docMk/>
          <pc:sldMk cId="0" sldId="368"/>
        </pc:sldMkLst>
      </pc:sldChg>
      <pc:sldChg chg="del">
        <pc:chgData name="Linda Taylor" userId="AIX8KoBvJJ/wcDM9YR2JVLkpI0NCSgpyXFKErKbyouQ=" providerId="None" clId="Web-{3E6F8DEB-1516-422C-BA86-AD22A2BE9F54}" dt="2025-07-18T09:29:40.663" v="1448"/>
        <pc:sldMkLst>
          <pc:docMk/>
          <pc:sldMk cId="0" sldId="408"/>
        </pc:sldMkLst>
      </pc:sldChg>
      <pc:sldChg chg="addSp delSp modSp add ord replId">
        <pc:chgData name="Linda Taylor" userId="AIX8KoBvJJ/wcDM9YR2JVLkpI0NCSgpyXFKErKbyouQ=" providerId="None" clId="Web-{3E6F8DEB-1516-422C-BA86-AD22A2BE9F54}" dt="2025-07-18T07:44:34.108" v="675" actId="20577"/>
        <pc:sldMkLst>
          <pc:docMk/>
          <pc:sldMk cId="1047449446" sldId="487"/>
        </pc:sldMkLst>
      </pc:sldChg>
      <pc:sldChg chg="new del ord">
        <pc:chgData name="Linda Taylor" userId="AIX8KoBvJJ/wcDM9YR2JVLkpI0NCSgpyXFKErKbyouQ=" providerId="None" clId="Web-{3E6F8DEB-1516-422C-BA86-AD22A2BE9F54}" dt="2025-07-18T07:26:02.689" v="2"/>
        <pc:sldMkLst>
          <pc:docMk/>
          <pc:sldMk cId="2621199747" sldId="487"/>
        </pc:sldMkLst>
      </pc:sldChg>
      <pc:sldChg chg="addSp delSp modSp add ord replId modNotes">
        <pc:chgData name="Linda Taylor" userId="AIX8KoBvJJ/wcDM9YR2JVLkpI0NCSgpyXFKErKbyouQ=" providerId="None" clId="Web-{3E6F8DEB-1516-422C-BA86-AD22A2BE9F54}" dt="2025-07-18T08:49:19.280" v="976" actId="20577"/>
        <pc:sldMkLst>
          <pc:docMk/>
          <pc:sldMk cId="1114732064" sldId="488"/>
        </pc:sldMkLst>
      </pc:sldChg>
      <pc:sldChg chg="delSp modSp add replId">
        <pc:chgData name="Linda Taylor" userId="AIX8KoBvJJ/wcDM9YR2JVLkpI0NCSgpyXFKErKbyouQ=" providerId="None" clId="Web-{3E6F8DEB-1516-422C-BA86-AD22A2BE9F54}" dt="2025-07-18T09:21:48.474" v="1402" actId="20577"/>
        <pc:sldMkLst>
          <pc:docMk/>
          <pc:sldMk cId="927940552" sldId="489"/>
        </pc:sldMkLst>
      </pc:sldChg>
    </pc:docChg>
  </pc:docChgLst>
  <pc:docChgLst>
    <pc:chgData name="Linda Taylor" userId="2ccc279f-6457-45c0-96fe-5961ec05627e" providerId="ADAL" clId="{06107E9E-20FF-4D17-AC39-B4853AD06873}"/>
    <pc:docChg chg="custSel addSld delSld modSld sldOrd">
      <pc:chgData name="Linda Taylor" userId="2ccc279f-6457-45c0-96fe-5961ec05627e" providerId="ADAL" clId="{06107E9E-20FF-4D17-AC39-B4853AD06873}" dt="2025-08-15T09:09:18.875" v="680" actId="14100"/>
      <pc:docMkLst>
        <pc:docMk/>
      </pc:docMkLst>
      <pc:sldChg chg="modSp mod modNotesTx">
        <pc:chgData name="Linda Taylor" userId="2ccc279f-6457-45c0-96fe-5961ec05627e" providerId="ADAL" clId="{06107E9E-20FF-4D17-AC39-B4853AD06873}" dt="2025-08-15T09:05:29.320" v="457" actId="20577"/>
        <pc:sldMkLst>
          <pc:docMk/>
          <pc:sldMk cId="0" sldId="256"/>
        </pc:sldMkLst>
      </pc:sldChg>
      <pc:sldChg chg="add">
        <pc:chgData name="Linda Taylor" userId="2ccc279f-6457-45c0-96fe-5961ec05627e" providerId="ADAL" clId="{06107E9E-20FF-4D17-AC39-B4853AD06873}" dt="2025-08-15T08:55:26.610" v="24"/>
        <pc:sldMkLst>
          <pc:docMk/>
          <pc:sldMk cId="0" sldId="257"/>
        </pc:sldMkLst>
      </pc:sldChg>
      <pc:sldChg chg="add">
        <pc:chgData name="Linda Taylor" userId="2ccc279f-6457-45c0-96fe-5961ec05627e" providerId="ADAL" clId="{06107E9E-20FF-4D17-AC39-B4853AD06873}" dt="2025-08-15T08:55:26.610" v="24"/>
        <pc:sldMkLst>
          <pc:docMk/>
          <pc:sldMk cId="0" sldId="258"/>
        </pc:sldMkLst>
      </pc:sldChg>
      <pc:sldChg chg="add">
        <pc:chgData name="Linda Taylor" userId="2ccc279f-6457-45c0-96fe-5961ec05627e" providerId="ADAL" clId="{06107E9E-20FF-4D17-AC39-B4853AD06873}" dt="2025-08-15T08:55:26.610" v="24"/>
        <pc:sldMkLst>
          <pc:docMk/>
          <pc:sldMk cId="0" sldId="259"/>
        </pc:sldMkLst>
      </pc:sldChg>
      <pc:sldChg chg="add">
        <pc:chgData name="Linda Taylor" userId="2ccc279f-6457-45c0-96fe-5961ec05627e" providerId="ADAL" clId="{06107E9E-20FF-4D17-AC39-B4853AD06873}" dt="2025-08-15T08:55:26.610" v="24"/>
        <pc:sldMkLst>
          <pc:docMk/>
          <pc:sldMk cId="0" sldId="260"/>
        </pc:sldMkLst>
      </pc:sldChg>
      <pc:sldChg chg="modSp add mod">
        <pc:chgData name="Linda Taylor" userId="2ccc279f-6457-45c0-96fe-5961ec05627e" providerId="ADAL" clId="{06107E9E-20FF-4D17-AC39-B4853AD06873}" dt="2025-08-15T08:55:56.672" v="26" actId="207"/>
        <pc:sldMkLst>
          <pc:docMk/>
          <pc:sldMk cId="0" sldId="261"/>
        </pc:sldMkLst>
      </pc:sldChg>
      <pc:sldChg chg="add">
        <pc:chgData name="Linda Taylor" userId="2ccc279f-6457-45c0-96fe-5961ec05627e" providerId="ADAL" clId="{06107E9E-20FF-4D17-AC39-B4853AD06873}" dt="2025-08-15T08:55:26.610" v="24"/>
        <pc:sldMkLst>
          <pc:docMk/>
          <pc:sldMk cId="0" sldId="262"/>
        </pc:sldMkLst>
      </pc:sldChg>
      <pc:sldChg chg="modSp add mod">
        <pc:chgData name="Linda Taylor" userId="2ccc279f-6457-45c0-96fe-5961ec05627e" providerId="ADAL" clId="{06107E9E-20FF-4D17-AC39-B4853AD06873}" dt="2025-08-15T08:56:26.999" v="60" actId="20577"/>
        <pc:sldMkLst>
          <pc:docMk/>
          <pc:sldMk cId="0" sldId="263"/>
        </pc:sldMkLst>
      </pc:sldChg>
      <pc:sldChg chg="modSp add mod">
        <pc:chgData name="Linda Taylor" userId="2ccc279f-6457-45c0-96fe-5961ec05627e" providerId="ADAL" clId="{06107E9E-20FF-4D17-AC39-B4853AD06873}" dt="2025-08-15T08:55:26.704" v="25" actId="27636"/>
        <pc:sldMkLst>
          <pc:docMk/>
          <pc:sldMk cId="0" sldId="264"/>
        </pc:sldMkLst>
      </pc:sldChg>
      <pc:sldChg chg="add del">
        <pc:chgData name="Linda Taylor" userId="2ccc279f-6457-45c0-96fe-5961ec05627e" providerId="ADAL" clId="{06107E9E-20FF-4D17-AC39-B4853AD06873}" dt="2025-08-15T08:56:58.177" v="61" actId="47"/>
        <pc:sldMkLst>
          <pc:docMk/>
          <pc:sldMk cId="0" sldId="265"/>
        </pc:sldMkLst>
      </pc:sldChg>
      <pc:sldChg chg="add">
        <pc:chgData name="Linda Taylor" userId="2ccc279f-6457-45c0-96fe-5961ec05627e" providerId="ADAL" clId="{06107E9E-20FF-4D17-AC39-B4853AD06873}" dt="2025-08-15T08:55:26.610" v="24"/>
        <pc:sldMkLst>
          <pc:docMk/>
          <pc:sldMk cId="0" sldId="266"/>
        </pc:sldMkLst>
      </pc:sldChg>
      <pc:sldChg chg="add del">
        <pc:chgData name="Linda Taylor" userId="2ccc279f-6457-45c0-96fe-5961ec05627e" providerId="ADAL" clId="{06107E9E-20FF-4D17-AC39-B4853AD06873}" dt="2025-08-15T08:57:04.278" v="62" actId="47"/>
        <pc:sldMkLst>
          <pc:docMk/>
          <pc:sldMk cId="0" sldId="267"/>
        </pc:sldMkLst>
      </pc:sldChg>
      <pc:sldChg chg="add del">
        <pc:chgData name="Linda Taylor" userId="2ccc279f-6457-45c0-96fe-5961ec05627e" providerId="ADAL" clId="{06107E9E-20FF-4D17-AC39-B4853AD06873}" dt="2025-08-15T08:57:06.497" v="63" actId="47"/>
        <pc:sldMkLst>
          <pc:docMk/>
          <pc:sldMk cId="0" sldId="268"/>
        </pc:sldMkLst>
      </pc:sldChg>
      <pc:sldChg chg="add">
        <pc:chgData name="Linda Taylor" userId="2ccc279f-6457-45c0-96fe-5961ec05627e" providerId="ADAL" clId="{06107E9E-20FF-4D17-AC39-B4853AD06873}" dt="2025-08-15T08:55:26.610" v="24"/>
        <pc:sldMkLst>
          <pc:docMk/>
          <pc:sldMk cId="0" sldId="269"/>
        </pc:sldMkLst>
      </pc:sldChg>
      <pc:sldChg chg="add">
        <pc:chgData name="Linda Taylor" userId="2ccc279f-6457-45c0-96fe-5961ec05627e" providerId="ADAL" clId="{06107E9E-20FF-4D17-AC39-B4853AD06873}" dt="2025-08-15T08:55:26.610" v="24"/>
        <pc:sldMkLst>
          <pc:docMk/>
          <pc:sldMk cId="0" sldId="270"/>
        </pc:sldMkLst>
      </pc:sldChg>
      <pc:sldChg chg="add mod modShow">
        <pc:chgData name="Linda Taylor" userId="2ccc279f-6457-45c0-96fe-5961ec05627e" providerId="ADAL" clId="{06107E9E-20FF-4D17-AC39-B4853AD06873}" dt="2025-08-15T08:57:17.760" v="64" actId="729"/>
        <pc:sldMkLst>
          <pc:docMk/>
          <pc:sldMk cId="0" sldId="271"/>
        </pc:sldMkLst>
      </pc:sldChg>
      <pc:sldChg chg="add mod modShow">
        <pc:chgData name="Linda Taylor" userId="2ccc279f-6457-45c0-96fe-5961ec05627e" providerId="ADAL" clId="{06107E9E-20FF-4D17-AC39-B4853AD06873}" dt="2025-08-15T08:57:39.993" v="65" actId="729"/>
        <pc:sldMkLst>
          <pc:docMk/>
          <pc:sldMk cId="0" sldId="272"/>
        </pc:sldMkLst>
      </pc:sldChg>
      <pc:sldChg chg="add del">
        <pc:chgData name="Linda Taylor" userId="2ccc279f-6457-45c0-96fe-5961ec05627e" providerId="ADAL" clId="{06107E9E-20FF-4D17-AC39-B4853AD06873}" dt="2025-08-15T08:57:53.928" v="66" actId="47"/>
        <pc:sldMkLst>
          <pc:docMk/>
          <pc:sldMk cId="0" sldId="273"/>
        </pc:sldMkLst>
      </pc:sldChg>
      <pc:sldChg chg="add del">
        <pc:chgData name="Linda Taylor" userId="2ccc279f-6457-45c0-96fe-5961ec05627e" providerId="ADAL" clId="{06107E9E-20FF-4D17-AC39-B4853AD06873}" dt="2025-08-15T08:58:02.014" v="69" actId="47"/>
        <pc:sldMkLst>
          <pc:docMk/>
          <pc:sldMk cId="0" sldId="274"/>
        </pc:sldMkLst>
      </pc:sldChg>
      <pc:sldChg chg="add del">
        <pc:chgData name="Linda Taylor" userId="2ccc279f-6457-45c0-96fe-5961ec05627e" providerId="ADAL" clId="{06107E9E-20FF-4D17-AC39-B4853AD06873}" dt="2025-08-15T08:57:56.380" v="67" actId="47"/>
        <pc:sldMkLst>
          <pc:docMk/>
          <pc:sldMk cId="0" sldId="275"/>
        </pc:sldMkLst>
      </pc:sldChg>
      <pc:sldChg chg="add del">
        <pc:chgData name="Linda Taylor" userId="2ccc279f-6457-45c0-96fe-5961ec05627e" providerId="ADAL" clId="{06107E9E-20FF-4D17-AC39-B4853AD06873}" dt="2025-08-15T08:57:58.902" v="68" actId="47"/>
        <pc:sldMkLst>
          <pc:docMk/>
          <pc:sldMk cId="0" sldId="276"/>
        </pc:sldMkLst>
      </pc:sldChg>
      <pc:sldChg chg="modSp add mod">
        <pc:chgData name="Linda Taylor" userId="2ccc279f-6457-45c0-96fe-5961ec05627e" providerId="ADAL" clId="{06107E9E-20FF-4D17-AC39-B4853AD06873}" dt="2025-08-15T08:58:09.439" v="70" actId="6549"/>
        <pc:sldMkLst>
          <pc:docMk/>
          <pc:sldMk cId="0" sldId="277"/>
        </pc:sldMkLst>
      </pc:sldChg>
      <pc:sldChg chg="add">
        <pc:chgData name="Linda Taylor" userId="2ccc279f-6457-45c0-96fe-5961ec05627e" providerId="ADAL" clId="{06107E9E-20FF-4D17-AC39-B4853AD06873}" dt="2025-08-15T08:55:26.610" v="24"/>
        <pc:sldMkLst>
          <pc:docMk/>
          <pc:sldMk cId="0" sldId="278"/>
        </pc:sldMkLst>
      </pc:sldChg>
      <pc:sldChg chg="modSp mod">
        <pc:chgData name="Linda Taylor" userId="2ccc279f-6457-45c0-96fe-5961ec05627e" providerId="ADAL" clId="{06107E9E-20FF-4D17-AC39-B4853AD06873}" dt="2025-08-15T08:54:35.203" v="13" actId="20577"/>
        <pc:sldMkLst>
          <pc:docMk/>
          <pc:sldMk cId="1047449446" sldId="487"/>
        </pc:sldMkLst>
      </pc:sldChg>
      <pc:sldChg chg="del ord">
        <pc:chgData name="Linda Taylor" userId="2ccc279f-6457-45c0-96fe-5961ec05627e" providerId="ADAL" clId="{06107E9E-20FF-4D17-AC39-B4853AD06873}" dt="2025-08-15T09:03:33.640" v="428" actId="47"/>
        <pc:sldMkLst>
          <pc:docMk/>
          <pc:sldMk cId="1465250746" sldId="493"/>
        </pc:sldMkLst>
      </pc:sldChg>
      <pc:sldChg chg="add setBg">
        <pc:chgData name="Linda Taylor" userId="2ccc279f-6457-45c0-96fe-5961ec05627e" providerId="ADAL" clId="{06107E9E-20FF-4D17-AC39-B4853AD06873}" dt="2025-08-15T08:59:08.867" v="71"/>
        <pc:sldMkLst>
          <pc:docMk/>
          <pc:sldMk cId="0" sldId="494"/>
        </pc:sldMkLst>
      </pc:sldChg>
      <pc:sldChg chg="add">
        <pc:chgData name="Linda Taylor" userId="2ccc279f-6457-45c0-96fe-5961ec05627e" providerId="ADAL" clId="{06107E9E-20FF-4D17-AC39-B4853AD06873}" dt="2025-08-15T08:59:08.867" v="71"/>
        <pc:sldMkLst>
          <pc:docMk/>
          <pc:sldMk cId="0" sldId="495"/>
        </pc:sldMkLst>
      </pc:sldChg>
      <pc:sldChg chg="add">
        <pc:chgData name="Linda Taylor" userId="2ccc279f-6457-45c0-96fe-5961ec05627e" providerId="ADAL" clId="{06107E9E-20FF-4D17-AC39-B4853AD06873}" dt="2025-08-15T08:59:08.867" v="71"/>
        <pc:sldMkLst>
          <pc:docMk/>
          <pc:sldMk cId="0" sldId="496"/>
        </pc:sldMkLst>
      </pc:sldChg>
      <pc:sldChg chg="add setBg">
        <pc:chgData name="Linda Taylor" userId="2ccc279f-6457-45c0-96fe-5961ec05627e" providerId="ADAL" clId="{06107E9E-20FF-4D17-AC39-B4853AD06873}" dt="2025-08-15T08:59:08.867" v="71"/>
        <pc:sldMkLst>
          <pc:docMk/>
          <pc:sldMk cId="0" sldId="497"/>
        </pc:sldMkLst>
      </pc:sldChg>
      <pc:sldChg chg="modSp add mod">
        <pc:chgData name="Linda Taylor" userId="2ccc279f-6457-45c0-96fe-5961ec05627e" providerId="ADAL" clId="{06107E9E-20FF-4D17-AC39-B4853AD06873}" dt="2025-08-15T09:09:18.875" v="680" actId="14100"/>
        <pc:sldMkLst>
          <pc:docMk/>
          <pc:sldMk cId="3124983095" sldId="498"/>
        </pc:sldMkLst>
      </pc:sldChg>
      <pc:sldChg chg="add del">
        <pc:chgData name="Linda Taylor" userId="2ccc279f-6457-45c0-96fe-5961ec05627e" providerId="ADAL" clId="{06107E9E-20FF-4D17-AC39-B4853AD06873}" dt="2025-08-15T09:05:13.197" v="434" actId="2696"/>
        <pc:sldMkLst>
          <pc:docMk/>
          <pc:sldMk cId="3306964244" sldId="498"/>
        </pc:sldMkLst>
      </pc:sldChg>
    </pc:docChg>
  </pc:docChgLst>
  <pc:docChgLst>
    <pc:chgData name="Linda Taylor" userId="AIX8KoBvJJ/wcDM9YR2JVLkpI0NCSgpyXFKErKbyouQ=" providerId="None" clId="Web-{3B524DD1-EFD8-4C9A-AFCB-9E2496962639}"/>
    <pc:docChg chg="addSld delSld modSld sldOrd">
      <pc:chgData name="Linda Taylor" userId="AIX8KoBvJJ/wcDM9YR2JVLkpI0NCSgpyXFKErKbyouQ=" providerId="None" clId="Web-{3B524DD1-EFD8-4C9A-AFCB-9E2496962639}" dt="2025-08-06T14:34:52.975" v="1604" actId="20577"/>
      <pc:docMkLst>
        <pc:docMk/>
      </pc:docMkLst>
      <pc:sldChg chg="modSp modNotes">
        <pc:chgData name="Linda Taylor" userId="AIX8KoBvJJ/wcDM9YR2JVLkpI0NCSgpyXFKErKbyouQ=" providerId="None" clId="Web-{3B524DD1-EFD8-4C9A-AFCB-9E2496962639}" dt="2025-08-06T13:02:46.108" v="253"/>
        <pc:sldMkLst>
          <pc:docMk/>
          <pc:sldMk cId="0" sldId="264"/>
        </pc:sldMkLst>
      </pc:sldChg>
      <pc:sldChg chg="ord">
        <pc:chgData name="Linda Taylor" userId="AIX8KoBvJJ/wcDM9YR2JVLkpI0NCSgpyXFKErKbyouQ=" providerId="None" clId="Web-{3B524DD1-EFD8-4C9A-AFCB-9E2496962639}" dt="2025-08-06T12:56:32.528" v="92"/>
        <pc:sldMkLst>
          <pc:docMk/>
          <pc:sldMk cId="0" sldId="265"/>
        </pc:sldMkLst>
      </pc:sldChg>
      <pc:sldChg chg="addSp delSp modSp ord">
        <pc:chgData name="Linda Taylor" userId="AIX8KoBvJJ/wcDM9YR2JVLkpI0NCSgpyXFKErKbyouQ=" providerId="None" clId="Web-{3B524DD1-EFD8-4C9A-AFCB-9E2496962639}" dt="2025-08-06T12:56:38.950" v="93"/>
        <pc:sldMkLst>
          <pc:docMk/>
          <pc:sldMk cId="0" sldId="266"/>
        </pc:sldMkLst>
      </pc:sldChg>
      <pc:sldChg chg="modSp">
        <pc:chgData name="Linda Taylor" userId="AIX8KoBvJJ/wcDM9YR2JVLkpI0NCSgpyXFKErKbyouQ=" providerId="None" clId="Web-{3B524DD1-EFD8-4C9A-AFCB-9E2496962639}" dt="2025-08-06T12:55:46.059" v="91" actId="20577"/>
        <pc:sldMkLst>
          <pc:docMk/>
          <pc:sldMk cId="0" sldId="270"/>
        </pc:sldMkLst>
      </pc:sldChg>
      <pc:sldChg chg="addSp delSp modSp">
        <pc:chgData name="Linda Taylor" userId="AIX8KoBvJJ/wcDM9YR2JVLkpI0NCSgpyXFKErKbyouQ=" providerId="None" clId="Web-{3B524DD1-EFD8-4C9A-AFCB-9E2496962639}" dt="2025-08-06T13:01:31.842" v="194" actId="1076"/>
        <pc:sldMkLst>
          <pc:docMk/>
          <pc:sldMk cId="0" sldId="279"/>
        </pc:sldMkLst>
      </pc:sldChg>
      <pc:sldChg chg="mod modShow">
        <pc:chgData name="Linda Taylor" userId="AIX8KoBvJJ/wcDM9YR2JVLkpI0NCSgpyXFKErKbyouQ=" providerId="None" clId="Web-{3B524DD1-EFD8-4C9A-AFCB-9E2496962639}" dt="2025-08-06T12:51:02.229" v="0"/>
        <pc:sldMkLst>
          <pc:docMk/>
          <pc:sldMk cId="0" sldId="280"/>
        </pc:sldMkLst>
      </pc:sldChg>
      <pc:sldChg chg="mod modShow">
        <pc:chgData name="Linda Taylor" userId="AIX8KoBvJJ/wcDM9YR2JVLkpI0NCSgpyXFKErKbyouQ=" providerId="None" clId="Web-{3B524DD1-EFD8-4C9A-AFCB-9E2496962639}" dt="2025-08-06T12:51:13.307" v="1"/>
        <pc:sldMkLst>
          <pc:docMk/>
          <pc:sldMk cId="0" sldId="281"/>
        </pc:sldMkLst>
      </pc:sldChg>
      <pc:sldChg chg="modSp modNotes">
        <pc:chgData name="Linda Taylor" userId="AIX8KoBvJJ/wcDM9YR2JVLkpI0NCSgpyXFKErKbyouQ=" providerId="None" clId="Web-{3B524DD1-EFD8-4C9A-AFCB-9E2496962639}" dt="2025-08-06T13:25:44.947" v="1039"/>
        <pc:sldMkLst>
          <pc:docMk/>
          <pc:sldMk cId="0" sldId="289"/>
        </pc:sldMkLst>
      </pc:sldChg>
      <pc:sldChg chg="modNotes">
        <pc:chgData name="Linda Taylor" userId="AIX8KoBvJJ/wcDM9YR2JVLkpI0NCSgpyXFKErKbyouQ=" providerId="None" clId="Web-{3B524DD1-EFD8-4C9A-AFCB-9E2496962639}" dt="2025-08-06T13:06:59.314" v="471"/>
        <pc:sldMkLst>
          <pc:docMk/>
          <pc:sldMk cId="0" sldId="296"/>
        </pc:sldMkLst>
      </pc:sldChg>
      <pc:sldChg chg="modNotes">
        <pc:chgData name="Linda Taylor" userId="AIX8KoBvJJ/wcDM9YR2JVLkpI0NCSgpyXFKErKbyouQ=" providerId="None" clId="Web-{3B524DD1-EFD8-4C9A-AFCB-9E2496962639}" dt="2025-08-06T13:07:26.814" v="478"/>
        <pc:sldMkLst>
          <pc:docMk/>
          <pc:sldMk cId="0" sldId="297"/>
        </pc:sldMkLst>
      </pc:sldChg>
      <pc:sldChg chg="del">
        <pc:chgData name="Linda Taylor" userId="AIX8KoBvJJ/wcDM9YR2JVLkpI0NCSgpyXFKErKbyouQ=" providerId="None" clId="Web-{3B524DD1-EFD8-4C9A-AFCB-9E2496962639}" dt="2025-08-06T13:10:22.175" v="580"/>
        <pc:sldMkLst>
          <pc:docMk/>
          <pc:sldMk cId="0" sldId="298"/>
        </pc:sldMkLst>
      </pc:sldChg>
      <pc:sldChg chg="del">
        <pc:chgData name="Linda Taylor" userId="AIX8KoBvJJ/wcDM9YR2JVLkpI0NCSgpyXFKErKbyouQ=" providerId="None" clId="Web-{3B524DD1-EFD8-4C9A-AFCB-9E2496962639}" dt="2025-08-06T13:10:22.160" v="579"/>
        <pc:sldMkLst>
          <pc:docMk/>
          <pc:sldMk cId="0" sldId="299"/>
        </pc:sldMkLst>
      </pc:sldChg>
      <pc:sldChg chg="del">
        <pc:chgData name="Linda Taylor" userId="AIX8KoBvJJ/wcDM9YR2JVLkpI0NCSgpyXFKErKbyouQ=" providerId="None" clId="Web-{3B524DD1-EFD8-4C9A-AFCB-9E2496962639}" dt="2025-08-06T13:10:22.160" v="578"/>
        <pc:sldMkLst>
          <pc:docMk/>
          <pc:sldMk cId="0" sldId="300"/>
        </pc:sldMkLst>
      </pc:sldChg>
      <pc:sldChg chg="del">
        <pc:chgData name="Linda Taylor" userId="AIX8KoBvJJ/wcDM9YR2JVLkpI0NCSgpyXFKErKbyouQ=" providerId="None" clId="Web-{3B524DD1-EFD8-4C9A-AFCB-9E2496962639}" dt="2025-08-06T13:10:22.160" v="577"/>
        <pc:sldMkLst>
          <pc:docMk/>
          <pc:sldMk cId="0" sldId="301"/>
        </pc:sldMkLst>
      </pc:sldChg>
      <pc:sldChg chg="modNotes">
        <pc:chgData name="Linda Taylor" userId="AIX8KoBvJJ/wcDM9YR2JVLkpI0NCSgpyXFKErKbyouQ=" providerId="None" clId="Web-{3B524DD1-EFD8-4C9A-AFCB-9E2496962639}" dt="2025-08-06T13:11:36.066" v="594"/>
        <pc:sldMkLst>
          <pc:docMk/>
          <pc:sldMk cId="0" sldId="303"/>
        </pc:sldMkLst>
      </pc:sldChg>
      <pc:sldChg chg="modNotes">
        <pc:chgData name="Linda Taylor" userId="AIX8KoBvJJ/wcDM9YR2JVLkpI0NCSgpyXFKErKbyouQ=" providerId="None" clId="Web-{3B524DD1-EFD8-4C9A-AFCB-9E2496962639}" dt="2025-08-06T13:12:14.332" v="618"/>
        <pc:sldMkLst>
          <pc:docMk/>
          <pc:sldMk cId="0" sldId="305"/>
        </pc:sldMkLst>
      </pc:sldChg>
      <pc:sldChg chg="delSp modSp">
        <pc:chgData name="Linda Taylor" userId="AIX8KoBvJJ/wcDM9YR2JVLkpI0NCSgpyXFKErKbyouQ=" providerId="None" clId="Web-{3B524DD1-EFD8-4C9A-AFCB-9E2496962639}" dt="2025-08-06T13:12:37.864" v="620" actId="20577"/>
        <pc:sldMkLst>
          <pc:docMk/>
          <pc:sldMk cId="0" sldId="306"/>
        </pc:sldMkLst>
      </pc:sldChg>
      <pc:sldChg chg="addSp modSp">
        <pc:chgData name="Linda Taylor" userId="AIX8KoBvJJ/wcDM9YR2JVLkpI0NCSgpyXFKErKbyouQ=" providerId="None" clId="Web-{3B524DD1-EFD8-4C9A-AFCB-9E2496962639}" dt="2025-08-06T13:09:26.269" v="576" actId="1076"/>
        <pc:sldMkLst>
          <pc:docMk/>
          <pc:sldMk cId="0" sldId="308"/>
        </pc:sldMkLst>
      </pc:sldChg>
      <pc:sldChg chg="modNotes">
        <pc:chgData name="Linda Taylor" userId="AIX8KoBvJJ/wcDM9YR2JVLkpI0NCSgpyXFKErKbyouQ=" providerId="None" clId="Web-{3B524DD1-EFD8-4C9A-AFCB-9E2496962639}" dt="2025-08-06T13:06:05.656" v="406"/>
        <pc:sldMkLst>
          <pc:docMk/>
          <pc:sldMk cId="0" sldId="311"/>
        </pc:sldMkLst>
      </pc:sldChg>
      <pc:sldChg chg="modNotes">
        <pc:chgData name="Linda Taylor" userId="AIX8KoBvJJ/wcDM9YR2JVLkpI0NCSgpyXFKErKbyouQ=" providerId="None" clId="Web-{3B524DD1-EFD8-4C9A-AFCB-9E2496962639}" dt="2025-08-06T13:08:20.221" v="550"/>
        <pc:sldMkLst>
          <pc:docMk/>
          <pc:sldMk cId="0" sldId="312"/>
        </pc:sldMkLst>
      </pc:sldChg>
      <pc:sldChg chg="modNotes">
        <pc:chgData name="Linda Taylor" userId="AIX8KoBvJJ/wcDM9YR2JVLkpI0NCSgpyXFKErKbyouQ=" providerId="None" clId="Web-{3B524DD1-EFD8-4C9A-AFCB-9E2496962639}" dt="2025-08-06T13:06:27.391" v="419"/>
        <pc:sldMkLst>
          <pc:docMk/>
          <pc:sldMk cId="0" sldId="319"/>
        </pc:sldMkLst>
      </pc:sldChg>
      <pc:sldChg chg="modNotes">
        <pc:chgData name="Linda Taylor" userId="AIX8KoBvJJ/wcDM9YR2JVLkpI0NCSgpyXFKErKbyouQ=" providerId="None" clId="Web-{3B524DD1-EFD8-4C9A-AFCB-9E2496962639}" dt="2025-08-06T13:14:10.833" v="713"/>
        <pc:sldMkLst>
          <pc:docMk/>
          <pc:sldMk cId="0" sldId="321"/>
        </pc:sldMkLst>
      </pc:sldChg>
      <pc:sldChg chg="del">
        <pc:chgData name="Linda Taylor" userId="AIX8KoBvJJ/wcDM9YR2JVLkpI0NCSgpyXFKErKbyouQ=" providerId="None" clId="Web-{3B524DD1-EFD8-4C9A-AFCB-9E2496962639}" dt="2025-08-06T13:23:29.055" v="1035"/>
        <pc:sldMkLst>
          <pc:docMk/>
          <pc:sldMk cId="0" sldId="323"/>
        </pc:sldMkLst>
      </pc:sldChg>
      <pc:sldChg chg="modSp">
        <pc:chgData name="Linda Taylor" userId="AIX8KoBvJJ/wcDM9YR2JVLkpI0NCSgpyXFKErKbyouQ=" providerId="None" clId="Web-{3B524DD1-EFD8-4C9A-AFCB-9E2496962639}" dt="2025-08-06T13:15:42.974" v="741" actId="20577"/>
        <pc:sldMkLst>
          <pc:docMk/>
          <pc:sldMk cId="0" sldId="324"/>
        </pc:sldMkLst>
      </pc:sldChg>
      <pc:sldChg chg="delSp modSp">
        <pc:chgData name="Linda Taylor" userId="AIX8KoBvJJ/wcDM9YR2JVLkpI0NCSgpyXFKErKbyouQ=" providerId="None" clId="Web-{3B524DD1-EFD8-4C9A-AFCB-9E2496962639}" dt="2025-08-06T13:15:49.880" v="745" actId="20577"/>
        <pc:sldMkLst>
          <pc:docMk/>
          <pc:sldMk cId="0" sldId="325"/>
        </pc:sldMkLst>
      </pc:sldChg>
      <pc:sldChg chg="modSp modNotes">
        <pc:chgData name="Linda Taylor" userId="AIX8KoBvJJ/wcDM9YR2JVLkpI0NCSgpyXFKErKbyouQ=" providerId="None" clId="Web-{3B524DD1-EFD8-4C9A-AFCB-9E2496962639}" dt="2025-08-06T13:17:32.021" v="933"/>
        <pc:sldMkLst>
          <pc:docMk/>
          <pc:sldMk cId="0" sldId="326"/>
        </pc:sldMkLst>
      </pc:sldChg>
      <pc:sldChg chg="modSp">
        <pc:chgData name="Linda Taylor" userId="AIX8KoBvJJ/wcDM9YR2JVLkpI0NCSgpyXFKErKbyouQ=" providerId="None" clId="Web-{3B524DD1-EFD8-4C9A-AFCB-9E2496962639}" dt="2025-08-06T13:17:37.365" v="934" actId="20577"/>
        <pc:sldMkLst>
          <pc:docMk/>
          <pc:sldMk cId="0" sldId="327"/>
        </pc:sldMkLst>
      </pc:sldChg>
      <pc:sldChg chg="modNotes">
        <pc:chgData name="Linda Taylor" userId="AIX8KoBvJJ/wcDM9YR2JVLkpI0NCSgpyXFKErKbyouQ=" providerId="None" clId="Web-{3B524DD1-EFD8-4C9A-AFCB-9E2496962639}" dt="2025-08-06T13:03:31.280" v="311"/>
        <pc:sldMkLst>
          <pc:docMk/>
          <pc:sldMk cId="2932297985" sldId="483"/>
        </pc:sldMkLst>
      </pc:sldChg>
      <pc:sldChg chg="addSp delSp modSp ord">
        <pc:chgData name="Linda Taylor" userId="AIX8KoBvJJ/wcDM9YR2JVLkpI0NCSgpyXFKErKbyouQ=" providerId="None" clId="Web-{3B524DD1-EFD8-4C9A-AFCB-9E2496962639}" dt="2025-08-06T14:30:54.096" v="1384"/>
        <pc:sldMkLst>
          <pc:docMk/>
          <pc:sldMk cId="3337813628" sldId="485"/>
        </pc:sldMkLst>
      </pc:sldChg>
      <pc:sldChg chg="ord">
        <pc:chgData name="Linda Taylor" userId="AIX8KoBvJJ/wcDM9YR2JVLkpI0NCSgpyXFKErKbyouQ=" providerId="None" clId="Web-{3B524DD1-EFD8-4C9A-AFCB-9E2496962639}" dt="2025-08-06T12:57:05.513" v="96"/>
        <pc:sldMkLst>
          <pc:docMk/>
          <pc:sldMk cId="1114732064" sldId="488"/>
        </pc:sldMkLst>
      </pc:sldChg>
      <pc:sldChg chg="modSp add ord replId modNotes">
        <pc:chgData name="Linda Taylor" userId="AIX8KoBvJJ/wcDM9YR2JVLkpI0NCSgpyXFKErKbyouQ=" providerId="None" clId="Web-{3B524DD1-EFD8-4C9A-AFCB-9E2496962639}" dt="2025-08-06T13:26:53.792" v="1072"/>
        <pc:sldMkLst>
          <pc:docMk/>
          <pc:sldMk cId="418855000" sldId="490"/>
        </pc:sldMkLst>
      </pc:sldChg>
      <pc:sldChg chg="modSp new ord">
        <pc:chgData name="Linda Taylor" userId="AIX8KoBvJJ/wcDM9YR2JVLkpI0NCSgpyXFKErKbyouQ=" providerId="None" clId="Web-{3B524DD1-EFD8-4C9A-AFCB-9E2496962639}" dt="2025-08-06T14:30:41.985" v="1381" actId="20577"/>
        <pc:sldMkLst>
          <pc:docMk/>
          <pc:sldMk cId="1826650417" sldId="491"/>
        </pc:sldMkLst>
      </pc:sldChg>
      <pc:sldChg chg="delSp modSp add replId delAnim">
        <pc:chgData name="Linda Taylor" userId="AIX8KoBvJJ/wcDM9YR2JVLkpI0NCSgpyXFKErKbyouQ=" providerId="None" clId="Web-{3B524DD1-EFD8-4C9A-AFCB-9E2496962639}" dt="2025-08-06T14:34:52.975" v="1604" actId="20577"/>
        <pc:sldMkLst>
          <pc:docMk/>
          <pc:sldMk cId="2044121129" sldId="492"/>
        </pc:sldMkLst>
      </pc:sldChg>
    </pc:docChg>
  </pc:docChgLst>
  <pc:docChgLst>
    <pc:chgData name="Clarisa Brown" userId="18089855049_tp_box_2" providerId="OAuth2" clId="{96A95975-A6BE-4984-B49E-3349A4584182}"/>
    <pc:docChg chg="custSel modSld delMainMaster modMainMaster">
      <pc:chgData name="Clarisa Brown" userId="18089855049_tp_box_2" providerId="OAuth2" clId="{96A95975-A6BE-4984-B49E-3349A4584182}" dt="2025-09-15T19:55:12.326" v="69" actId="1076"/>
      <pc:docMkLst>
        <pc:docMk/>
      </pc:docMkLst>
      <pc:sldChg chg="modSp mod chgLayout">
        <pc:chgData name="Clarisa Brown" userId="18089855049_tp_box_2" providerId="OAuth2" clId="{96A95975-A6BE-4984-B49E-3349A4584182}" dt="2025-09-15T19:51:36.604" v="16" actId="1076"/>
        <pc:sldMkLst>
          <pc:docMk/>
          <pc:sldMk cId="0" sldId="257"/>
        </pc:sldMkLst>
        <pc:spChg chg="mod">
          <ac:chgData name="Clarisa Brown" userId="18089855049_tp_box_2" providerId="OAuth2" clId="{96A95975-A6BE-4984-B49E-3349A4584182}" dt="2025-09-15T19:51:36.604" v="16" actId="1076"/>
          <ac:spMkLst>
            <pc:docMk/>
            <pc:sldMk cId="0" sldId="257"/>
            <ac:spMk id="104" creationId="{00000000-0000-0000-0000-000000000000}"/>
          </ac:spMkLst>
        </pc:spChg>
        <pc:picChg chg="mod">
          <ac:chgData name="Clarisa Brown" userId="18089855049_tp_box_2" providerId="OAuth2" clId="{96A95975-A6BE-4984-B49E-3349A4584182}" dt="2025-09-15T19:51:27.767" v="13" actId="1076"/>
          <ac:picMkLst>
            <pc:docMk/>
            <pc:sldMk cId="0" sldId="257"/>
            <ac:picMk id="103" creationId="{00000000-0000-0000-0000-000000000000}"/>
          </ac:picMkLst>
        </pc:picChg>
      </pc:sldChg>
      <pc:sldChg chg="mod modClrScheme chgLayout">
        <pc:chgData name="Clarisa Brown" userId="18089855049_tp_box_2" providerId="OAuth2" clId="{96A95975-A6BE-4984-B49E-3349A4584182}" dt="2025-09-15T19:51:54.292" v="17" actId="700"/>
        <pc:sldMkLst>
          <pc:docMk/>
          <pc:sldMk cId="0" sldId="258"/>
        </pc:sldMkLst>
      </pc:sldChg>
      <pc:sldChg chg="delSp modSp mod modClrScheme chgLayout">
        <pc:chgData name="Clarisa Brown" userId="18089855049_tp_box_2" providerId="OAuth2" clId="{96A95975-A6BE-4984-B49E-3349A4584182}" dt="2025-09-15T19:52:24.989" v="25" actId="478"/>
        <pc:sldMkLst>
          <pc:docMk/>
          <pc:sldMk cId="0" sldId="259"/>
        </pc:sldMkLst>
        <pc:spChg chg="mod ord">
          <ac:chgData name="Clarisa Brown" userId="18089855049_tp_box_2" providerId="OAuth2" clId="{96A95975-A6BE-4984-B49E-3349A4584182}" dt="2025-09-15T19:52:03.887" v="19" actId="1076"/>
          <ac:spMkLst>
            <pc:docMk/>
            <pc:sldMk cId="0" sldId="259"/>
            <ac:spMk id="126" creationId="{00000000-0000-0000-0000-000000000000}"/>
          </ac:spMkLst>
        </pc:spChg>
        <pc:spChg chg="del mod ord">
          <ac:chgData name="Clarisa Brown" userId="18089855049_tp_box_2" providerId="OAuth2" clId="{96A95975-A6BE-4984-B49E-3349A4584182}" dt="2025-09-15T19:52:24.989" v="25" actId="478"/>
          <ac:spMkLst>
            <pc:docMk/>
            <pc:sldMk cId="0" sldId="259"/>
            <ac:spMk id="127" creationId="{00000000-0000-0000-0000-000000000000}"/>
          </ac:spMkLst>
        </pc:spChg>
      </pc:sldChg>
      <pc:sldChg chg="delSp modSp mod modClrScheme chgLayout">
        <pc:chgData name="Clarisa Brown" userId="18089855049_tp_box_2" providerId="OAuth2" clId="{96A95975-A6BE-4984-B49E-3349A4584182}" dt="2025-09-15T19:52:26.811" v="26" actId="478"/>
        <pc:sldMkLst>
          <pc:docMk/>
          <pc:sldMk cId="0" sldId="260"/>
        </pc:sldMkLst>
        <pc:spChg chg="mod ord">
          <ac:chgData name="Clarisa Brown" userId="18089855049_tp_box_2" providerId="OAuth2" clId="{96A95975-A6BE-4984-B49E-3349A4584182}" dt="2025-09-15T19:52:16.030" v="23" actId="1076"/>
          <ac:spMkLst>
            <pc:docMk/>
            <pc:sldMk cId="0" sldId="260"/>
            <ac:spMk id="179" creationId="{00000000-0000-0000-0000-000000000000}"/>
          </ac:spMkLst>
        </pc:spChg>
        <pc:spChg chg="mod">
          <ac:chgData name="Clarisa Brown" userId="18089855049_tp_box_2" providerId="OAuth2" clId="{96A95975-A6BE-4984-B49E-3349A4584182}" dt="2025-09-15T19:52:19.487" v="24" actId="1076"/>
          <ac:spMkLst>
            <pc:docMk/>
            <pc:sldMk cId="0" sldId="260"/>
            <ac:spMk id="180" creationId="{00000000-0000-0000-0000-000000000000}"/>
          </ac:spMkLst>
        </pc:spChg>
        <pc:spChg chg="del mod ord">
          <ac:chgData name="Clarisa Brown" userId="18089855049_tp_box_2" providerId="OAuth2" clId="{96A95975-A6BE-4984-B49E-3349A4584182}" dt="2025-09-15T19:52:26.811" v="26" actId="478"/>
          <ac:spMkLst>
            <pc:docMk/>
            <pc:sldMk cId="0" sldId="260"/>
            <ac:spMk id="181" creationId="{00000000-0000-0000-0000-000000000000}"/>
          </ac:spMkLst>
        </pc:spChg>
      </pc:sldChg>
      <pc:sldChg chg="delSp modSp mod modClrScheme chgLayout">
        <pc:chgData name="Clarisa Brown" userId="18089855049_tp_box_2" providerId="OAuth2" clId="{96A95975-A6BE-4984-B49E-3349A4584182}" dt="2025-09-15T19:52:30.215" v="27" actId="478"/>
        <pc:sldMkLst>
          <pc:docMk/>
          <pc:sldMk cId="0" sldId="261"/>
        </pc:sldMkLst>
        <pc:spChg chg="del mod ord">
          <ac:chgData name="Clarisa Brown" userId="18089855049_tp_box_2" providerId="OAuth2" clId="{96A95975-A6BE-4984-B49E-3349A4584182}" dt="2025-09-15T19:52:30.215" v="27" actId="478"/>
          <ac:spMkLst>
            <pc:docMk/>
            <pc:sldMk cId="0" sldId="261"/>
            <ac:spMk id="186" creationId="{00000000-0000-0000-0000-000000000000}"/>
          </ac:spMkLst>
        </pc:spChg>
      </pc:sldChg>
      <pc:sldChg chg="delSp modSp mod modClrScheme chgLayout">
        <pc:chgData name="Clarisa Brown" userId="18089855049_tp_box_2" providerId="OAuth2" clId="{96A95975-A6BE-4984-B49E-3349A4584182}" dt="2025-09-15T19:52:38.973" v="30" actId="14100"/>
        <pc:sldMkLst>
          <pc:docMk/>
          <pc:sldMk cId="0" sldId="262"/>
        </pc:sldMkLst>
        <pc:spChg chg="mod ord">
          <ac:chgData name="Clarisa Brown" userId="18089855049_tp_box_2" providerId="OAuth2" clId="{96A95975-A6BE-4984-B49E-3349A4584182}" dt="2025-09-15T19:52:38.973" v="30" actId="14100"/>
          <ac:spMkLst>
            <pc:docMk/>
            <pc:sldMk cId="0" sldId="262"/>
            <ac:spMk id="209" creationId="{00000000-0000-0000-0000-000000000000}"/>
          </ac:spMkLst>
        </pc:spChg>
        <pc:spChg chg="mod ord">
          <ac:chgData name="Clarisa Brown" userId="18089855049_tp_box_2" providerId="OAuth2" clId="{96A95975-A6BE-4984-B49E-3349A4584182}" dt="2025-09-15T19:52:35.360" v="29" actId="1076"/>
          <ac:spMkLst>
            <pc:docMk/>
            <pc:sldMk cId="0" sldId="262"/>
            <ac:spMk id="210" creationId="{00000000-0000-0000-0000-000000000000}"/>
          </ac:spMkLst>
        </pc:spChg>
        <pc:spChg chg="del mod ord">
          <ac:chgData name="Clarisa Brown" userId="18089855049_tp_box_2" providerId="OAuth2" clId="{96A95975-A6BE-4984-B49E-3349A4584182}" dt="2025-09-15T19:52:33.088" v="28" actId="478"/>
          <ac:spMkLst>
            <pc:docMk/>
            <pc:sldMk cId="0" sldId="262"/>
            <ac:spMk id="228" creationId="{00000000-0000-0000-0000-000000000000}"/>
          </ac:spMkLst>
        </pc:spChg>
      </pc:sldChg>
      <pc:sldChg chg="mod modClrScheme chgLayout">
        <pc:chgData name="Clarisa Brown" userId="18089855049_tp_box_2" providerId="OAuth2" clId="{96A95975-A6BE-4984-B49E-3349A4584182}" dt="2025-09-15T19:51:54.292" v="17" actId="700"/>
        <pc:sldMkLst>
          <pc:docMk/>
          <pc:sldMk cId="0" sldId="266"/>
        </pc:sldMkLst>
      </pc:sldChg>
      <pc:sldChg chg="delSp modSp mod modClrScheme chgLayout">
        <pc:chgData name="Clarisa Brown" userId="18089855049_tp_box_2" providerId="OAuth2" clId="{96A95975-A6BE-4984-B49E-3349A4584182}" dt="2025-09-15T19:52:51.799" v="33" actId="14100"/>
        <pc:sldMkLst>
          <pc:docMk/>
          <pc:sldMk cId="0" sldId="270"/>
        </pc:sldMkLst>
        <pc:spChg chg="mod ord">
          <ac:chgData name="Clarisa Brown" userId="18089855049_tp_box_2" providerId="OAuth2" clId="{96A95975-A6BE-4984-B49E-3349A4584182}" dt="2025-09-15T19:52:51.799" v="33" actId="14100"/>
          <ac:spMkLst>
            <pc:docMk/>
            <pc:sldMk cId="0" sldId="270"/>
            <ac:spMk id="288" creationId="{00000000-0000-0000-0000-000000000000}"/>
          </ac:spMkLst>
        </pc:spChg>
        <pc:spChg chg="mod ord">
          <ac:chgData name="Clarisa Brown" userId="18089855049_tp_box_2" providerId="OAuth2" clId="{96A95975-A6BE-4984-B49E-3349A4584182}" dt="2025-09-15T19:52:47.547" v="32" actId="1076"/>
          <ac:spMkLst>
            <pc:docMk/>
            <pc:sldMk cId="0" sldId="270"/>
            <ac:spMk id="289" creationId="{00000000-0000-0000-0000-000000000000}"/>
          </ac:spMkLst>
        </pc:spChg>
        <pc:spChg chg="del mod ord">
          <ac:chgData name="Clarisa Brown" userId="18089855049_tp_box_2" providerId="OAuth2" clId="{96A95975-A6BE-4984-B49E-3349A4584182}" dt="2025-09-15T19:52:44.678" v="31" actId="478"/>
          <ac:spMkLst>
            <pc:docMk/>
            <pc:sldMk cId="0" sldId="270"/>
            <ac:spMk id="307" creationId="{00000000-0000-0000-0000-000000000000}"/>
          </ac:spMkLst>
        </pc:spChg>
      </pc:sldChg>
      <pc:sldChg chg="modSp mod chgLayout">
        <pc:chgData name="Clarisa Brown" userId="18089855049_tp_box_2" providerId="OAuth2" clId="{96A95975-A6BE-4984-B49E-3349A4584182}" dt="2025-09-15T19:53:39.310" v="46" actId="14100"/>
        <pc:sldMkLst>
          <pc:docMk/>
          <pc:sldMk cId="0" sldId="277"/>
        </pc:sldMkLst>
        <pc:spChg chg="mod">
          <ac:chgData name="Clarisa Brown" userId="18089855049_tp_box_2" providerId="OAuth2" clId="{96A95975-A6BE-4984-B49E-3349A4584182}" dt="2025-09-15T19:53:32.996" v="45" actId="14100"/>
          <ac:spMkLst>
            <pc:docMk/>
            <pc:sldMk cId="0" sldId="277"/>
            <ac:spMk id="363" creationId="{00000000-0000-0000-0000-000000000000}"/>
          </ac:spMkLst>
        </pc:spChg>
        <pc:spChg chg="mod">
          <ac:chgData name="Clarisa Brown" userId="18089855049_tp_box_2" providerId="OAuth2" clId="{96A95975-A6BE-4984-B49E-3349A4584182}" dt="2025-09-15T19:53:39.310" v="46" actId="14100"/>
          <ac:spMkLst>
            <pc:docMk/>
            <pc:sldMk cId="0" sldId="277"/>
            <ac:spMk id="364" creationId="{00000000-0000-0000-0000-000000000000}"/>
          </ac:spMkLst>
        </pc:spChg>
        <pc:picChg chg="mod">
          <ac:chgData name="Clarisa Brown" userId="18089855049_tp_box_2" providerId="OAuth2" clId="{96A95975-A6BE-4984-B49E-3349A4584182}" dt="2025-09-15T19:53:16.248" v="42" actId="1076"/>
          <ac:picMkLst>
            <pc:docMk/>
            <pc:sldMk cId="0" sldId="277"/>
            <ac:picMk id="362" creationId="{00000000-0000-0000-0000-000000000000}"/>
          </ac:picMkLst>
        </pc:picChg>
      </pc:sldChg>
      <pc:sldChg chg="addSp delSp modSp mod modClrScheme chgLayout">
        <pc:chgData name="Clarisa Brown" userId="18089855049_tp_box_2" providerId="OAuth2" clId="{96A95975-A6BE-4984-B49E-3349A4584182}" dt="2025-09-15T19:51:09.272" v="8" actId="14100"/>
        <pc:sldMkLst>
          <pc:docMk/>
          <pc:sldMk cId="3617780971" sldId="403"/>
        </pc:sldMkLst>
        <pc:spChg chg="mod">
          <ac:chgData name="Clarisa Brown" userId="18089855049_tp_box_2" providerId="OAuth2" clId="{96A95975-A6BE-4984-B49E-3349A4584182}" dt="2025-09-15T19:51:09.272" v="8" actId="14100"/>
          <ac:spMkLst>
            <pc:docMk/>
            <pc:sldMk cId="3617780971" sldId="403"/>
            <ac:spMk id="2" creationId="{4756B478-0A16-D3B1-B9AC-011327E0352B}"/>
          </ac:spMkLst>
        </pc:spChg>
        <pc:spChg chg="add del mod ord">
          <ac:chgData name="Clarisa Brown" userId="18089855049_tp_box_2" providerId="OAuth2" clId="{96A95975-A6BE-4984-B49E-3349A4584182}" dt="2025-09-15T19:51:02.011" v="3" actId="478"/>
          <ac:spMkLst>
            <pc:docMk/>
            <pc:sldMk cId="3617780971" sldId="403"/>
            <ac:spMk id="3" creationId="{6AC61DDB-20BE-58F2-4420-46C72F7C25BE}"/>
          </ac:spMkLst>
        </pc:spChg>
        <pc:spChg chg="add del mod ord">
          <ac:chgData name="Clarisa Brown" userId="18089855049_tp_box_2" providerId="OAuth2" clId="{96A95975-A6BE-4984-B49E-3349A4584182}" dt="2025-09-15T19:51:04.011" v="4" actId="478"/>
          <ac:spMkLst>
            <pc:docMk/>
            <pc:sldMk cId="3617780971" sldId="403"/>
            <ac:spMk id="4" creationId="{C6BBC3FE-EF93-FDD5-ACAA-76AB828602CA}"/>
          </ac:spMkLst>
        </pc:spChg>
      </pc:sldChg>
      <pc:sldChg chg="delSp modSp mod">
        <pc:chgData name="Clarisa Brown" userId="18089855049_tp_box_2" providerId="OAuth2" clId="{96A95975-A6BE-4984-B49E-3349A4584182}" dt="2025-09-15T19:50:55.155" v="1" actId="478"/>
        <pc:sldMkLst>
          <pc:docMk/>
          <pc:sldMk cId="1047449446" sldId="487"/>
        </pc:sldMkLst>
        <pc:spChg chg="mod">
          <ac:chgData name="Clarisa Brown" userId="18089855049_tp_box_2" providerId="OAuth2" clId="{96A95975-A6BE-4984-B49E-3349A4584182}" dt="2025-09-15T19:50:53.415" v="0"/>
          <ac:spMkLst>
            <pc:docMk/>
            <pc:sldMk cId="1047449446" sldId="487"/>
            <ac:spMk id="422" creationId="{F7351F67-7CBE-0BCC-AFF9-C23D3FFBD240}"/>
          </ac:spMkLst>
        </pc:spChg>
        <pc:picChg chg="del">
          <ac:chgData name="Clarisa Brown" userId="18089855049_tp_box_2" providerId="OAuth2" clId="{96A95975-A6BE-4984-B49E-3349A4584182}" dt="2025-09-15T19:50:55.155" v="1" actId="478"/>
          <ac:picMkLst>
            <pc:docMk/>
            <pc:sldMk cId="1047449446" sldId="487"/>
            <ac:picMk id="427" creationId="{F550EB4C-65DC-69C2-E2E4-D8F8542BBAA8}"/>
          </ac:picMkLst>
        </pc:picChg>
      </pc:sldChg>
      <pc:sldChg chg="modSp mod modClrScheme chgLayout">
        <pc:chgData name="Clarisa Brown" userId="18089855049_tp_box_2" providerId="OAuth2" clId="{96A95975-A6BE-4984-B49E-3349A4584182}" dt="2025-09-15T19:54:20.484" v="55" actId="1076"/>
        <pc:sldMkLst>
          <pc:docMk/>
          <pc:sldMk cId="0" sldId="494"/>
        </pc:sldMkLst>
        <pc:spChg chg="mod ord">
          <ac:chgData name="Clarisa Brown" userId="18089855049_tp_box_2" providerId="OAuth2" clId="{96A95975-A6BE-4984-B49E-3349A4584182}" dt="2025-09-15T19:54:20.484" v="55" actId="1076"/>
          <ac:spMkLst>
            <pc:docMk/>
            <pc:sldMk cId="0" sldId="494"/>
            <ac:spMk id="94" creationId="{00000000-0000-0000-0000-000000000000}"/>
          </ac:spMkLst>
        </pc:spChg>
        <pc:spChg chg="mod ord">
          <ac:chgData name="Clarisa Brown" userId="18089855049_tp_box_2" providerId="OAuth2" clId="{96A95975-A6BE-4984-B49E-3349A4584182}" dt="2025-09-15T19:54:20.484" v="55" actId="1076"/>
          <ac:spMkLst>
            <pc:docMk/>
            <pc:sldMk cId="0" sldId="494"/>
            <ac:spMk id="95" creationId="{00000000-0000-0000-0000-000000000000}"/>
          </ac:spMkLst>
        </pc:spChg>
        <pc:picChg chg="mod">
          <ac:chgData name="Clarisa Brown" userId="18089855049_tp_box_2" providerId="OAuth2" clId="{96A95975-A6BE-4984-B49E-3349A4584182}" dt="2025-09-15T19:54:13.594" v="54" actId="1076"/>
          <ac:picMkLst>
            <pc:docMk/>
            <pc:sldMk cId="0" sldId="494"/>
            <ac:picMk id="96" creationId="{00000000-0000-0000-0000-000000000000}"/>
          </ac:picMkLst>
        </pc:picChg>
        <pc:picChg chg="mod">
          <ac:chgData name="Clarisa Brown" userId="18089855049_tp_box_2" providerId="OAuth2" clId="{96A95975-A6BE-4984-B49E-3349A4584182}" dt="2025-09-15T19:54:13.594" v="54" actId="1076"/>
          <ac:picMkLst>
            <pc:docMk/>
            <pc:sldMk cId="0" sldId="494"/>
            <ac:picMk id="97" creationId="{00000000-0000-0000-0000-000000000000}"/>
          </ac:picMkLst>
        </pc:picChg>
        <pc:picChg chg="mod">
          <ac:chgData name="Clarisa Brown" userId="18089855049_tp_box_2" providerId="OAuth2" clId="{96A95975-A6BE-4984-B49E-3349A4584182}" dt="2025-09-15T19:54:13.594" v="54" actId="1076"/>
          <ac:picMkLst>
            <pc:docMk/>
            <pc:sldMk cId="0" sldId="494"/>
            <ac:picMk id="98" creationId="{00000000-0000-0000-0000-000000000000}"/>
          </ac:picMkLst>
        </pc:picChg>
      </pc:sldChg>
      <pc:sldChg chg="modSp mod modClrScheme chgLayout">
        <pc:chgData name="Clarisa Brown" userId="18089855049_tp_box_2" providerId="OAuth2" clId="{96A95975-A6BE-4984-B49E-3349A4584182}" dt="2025-09-15T19:54:35.037" v="57" actId="1076"/>
        <pc:sldMkLst>
          <pc:docMk/>
          <pc:sldMk cId="0" sldId="495"/>
        </pc:sldMkLst>
        <pc:spChg chg="mod ord">
          <ac:chgData name="Clarisa Brown" userId="18089855049_tp_box_2" providerId="OAuth2" clId="{96A95975-A6BE-4984-B49E-3349A4584182}" dt="2025-09-15T19:54:35.037" v="57" actId="1076"/>
          <ac:spMkLst>
            <pc:docMk/>
            <pc:sldMk cId="0" sldId="495"/>
            <ac:spMk id="105" creationId="{00000000-0000-0000-0000-000000000000}"/>
          </ac:spMkLst>
        </pc:spChg>
        <pc:spChg chg="mod ord">
          <ac:chgData name="Clarisa Brown" userId="18089855049_tp_box_2" providerId="OAuth2" clId="{96A95975-A6BE-4984-B49E-3349A4584182}" dt="2025-09-15T19:54:35.037" v="57" actId="1076"/>
          <ac:spMkLst>
            <pc:docMk/>
            <pc:sldMk cId="0" sldId="495"/>
            <ac:spMk id="106" creationId="{00000000-0000-0000-0000-000000000000}"/>
          </ac:spMkLst>
        </pc:spChg>
      </pc:sldChg>
      <pc:sldChg chg="modSp mod modClrScheme chgLayout">
        <pc:chgData name="Clarisa Brown" userId="18089855049_tp_box_2" providerId="OAuth2" clId="{96A95975-A6BE-4984-B49E-3349A4584182}" dt="2025-09-15T19:54:43.378" v="59" actId="1076"/>
        <pc:sldMkLst>
          <pc:docMk/>
          <pc:sldMk cId="0" sldId="496"/>
        </pc:sldMkLst>
        <pc:spChg chg="mod ord">
          <ac:chgData name="Clarisa Brown" userId="18089855049_tp_box_2" providerId="OAuth2" clId="{96A95975-A6BE-4984-B49E-3349A4584182}" dt="2025-09-15T19:54:43.378" v="59" actId="1076"/>
          <ac:spMkLst>
            <pc:docMk/>
            <pc:sldMk cId="0" sldId="496"/>
            <ac:spMk id="111" creationId="{00000000-0000-0000-0000-000000000000}"/>
          </ac:spMkLst>
        </pc:spChg>
        <pc:spChg chg="mod ord">
          <ac:chgData name="Clarisa Brown" userId="18089855049_tp_box_2" providerId="OAuth2" clId="{96A95975-A6BE-4984-B49E-3349A4584182}" dt="2025-09-15T19:54:43.378" v="59" actId="1076"/>
          <ac:spMkLst>
            <pc:docMk/>
            <pc:sldMk cId="0" sldId="496"/>
            <ac:spMk id="112" creationId="{00000000-0000-0000-0000-000000000000}"/>
          </ac:spMkLst>
        </pc:spChg>
      </pc:sldChg>
      <pc:sldChg chg="delSp modSp mod modClrScheme chgLayout">
        <pc:chgData name="Clarisa Brown" userId="18089855049_tp_box_2" providerId="OAuth2" clId="{96A95975-A6BE-4984-B49E-3349A4584182}" dt="2025-09-15T19:55:06.534" v="68" actId="1076"/>
        <pc:sldMkLst>
          <pc:docMk/>
          <pc:sldMk cId="0" sldId="497"/>
        </pc:sldMkLst>
        <pc:spChg chg="mod ord">
          <ac:chgData name="Clarisa Brown" userId="18089855049_tp_box_2" providerId="OAuth2" clId="{96A95975-A6BE-4984-B49E-3349A4584182}" dt="2025-09-15T19:55:00.354" v="66" actId="1076"/>
          <ac:spMkLst>
            <pc:docMk/>
            <pc:sldMk cId="0" sldId="497"/>
            <ac:spMk id="127" creationId="{00000000-0000-0000-0000-000000000000}"/>
          </ac:spMkLst>
        </pc:spChg>
        <pc:spChg chg="mod ord">
          <ac:chgData name="Clarisa Brown" userId="18089855049_tp_box_2" providerId="OAuth2" clId="{96A95975-A6BE-4984-B49E-3349A4584182}" dt="2025-09-15T19:55:06.534" v="68" actId="1076"/>
          <ac:spMkLst>
            <pc:docMk/>
            <pc:sldMk cId="0" sldId="497"/>
            <ac:spMk id="128" creationId="{00000000-0000-0000-0000-000000000000}"/>
          </ac:spMkLst>
        </pc:spChg>
        <pc:picChg chg="del">
          <ac:chgData name="Clarisa Brown" userId="18089855049_tp_box_2" providerId="OAuth2" clId="{96A95975-A6BE-4984-B49E-3349A4584182}" dt="2025-09-15T19:54:47.280" v="60" actId="478"/>
          <ac:picMkLst>
            <pc:docMk/>
            <pc:sldMk cId="0" sldId="497"/>
            <ac:picMk id="125" creationId="{00000000-0000-0000-0000-000000000000}"/>
          </ac:picMkLst>
        </pc:picChg>
      </pc:sldChg>
      <pc:sldChg chg="modSp mod modClrScheme chgLayout">
        <pc:chgData name="Clarisa Brown" userId="18089855049_tp_box_2" providerId="OAuth2" clId="{96A95975-A6BE-4984-B49E-3349A4584182}" dt="2025-09-15T19:54:38.772" v="58" actId="1076"/>
        <pc:sldMkLst>
          <pc:docMk/>
          <pc:sldMk cId="3124983095" sldId="498"/>
        </pc:sldMkLst>
        <pc:spChg chg="mod ord">
          <ac:chgData name="Clarisa Brown" userId="18089855049_tp_box_2" providerId="OAuth2" clId="{96A95975-A6BE-4984-B49E-3349A4584182}" dt="2025-09-15T19:54:38.772" v="58" actId="1076"/>
          <ac:spMkLst>
            <pc:docMk/>
            <pc:sldMk cId="3124983095" sldId="498"/>
            <ac:spMk id="105" creationId="{BCC72DCE-29DC-A31E-FE01-C2C911E652D7}"/>
          </ac:spMkLst>
        </pc:spChg>
        <pc:spChg chg="mod ord">
          <ac:chgData name="Clarisa Brown" userId="18089855049_tp_box_2" providerId="OAuth2" clId="{96A95975-A6BE-4984-B49E-3349A4584182}" dt="2025-09-15T19:54:38.772" v="58" actId="1076"/>
          <ac:spMkLst>
            <pc:docMk/>
            <pc:sldMk cId="3124983095" sldId="498"/>
            <ac:spMk id="106" creationId="{E0776F0A-8309-F439-B4D2-B7BA8FFDCF12}"/>
          </ac:spMkLst>
        </pc:spChg>
      </pc:sldChg>
      <pc:sldChg chg="modSp mod modClrScheme chgLayout">
        <pc:chgData name="Clarisa Brown" userId="18089855049_tp_box_2" providerId="OAuth2" clId="{96A95975-A6BE-4984-B49E-3349A4584182}" dt="2025-09-15T19:55:12.326" v="69" actId="1076"/>
        <pc:sldMkLst>
          <pc:docMk/>
          <pc:sldMk cId="3747415217" sldId="499"/>
        </pc:sldMkLst>
        <pc:spChg chg="mod ord">
          <ac:chgData name="Clarisa Brown" userId="18089855049_tp_box_2" providerId="OAuth2" clId="{96A95975-A6BE-4984-B49E-3349A4584182}" dt="2025-09-15T19:55:12.326" v="69" actId="1076"/>
          <ac:spMkLst>
            <pc:docMk/>
            <pc:sldMk cId="3747415217" sldId="499"/>
            <ac:spMk id="105" creationId="{E2492FB1-604F-27F9-79EB-35A099C81126}"/>
          </ac:spMkLst>
        </pc:spChg>
        <pc:spChg chg="mod ord">
          <ac:chgData name="Clarisa Brown" userId="18089855049_tp_box_2" providerId="OAuth2" clId="{96A95975-A6BE-4984-B49E-3349A4584182}" dt="2025-09-15T19:55:12.326" v="69" actId="1076"/>
          <ac:spMkLst>
            <pc:docMk/>
            <pc:sldMk cId="3747415217" sldId="499"/>
            <ac:spMk id="106" creationId="{620A2F69-92FD-DD9A-981A-9FB29343CA39}"/>
          </ac:spMkLst>
        </pc:spChg>
      </pc:sldChg>
      <pc:sldMasterChg chg="del delSldLayout">
        <pc:chgData name="Clarisa Brown" userId="18089855049_tp_box_2" providerId="OAuth2" clId="{96A95975-A6BE-4984-B49E-3349A4584182}" dt="2025-09-15T19:54:28.021" v="56" actId="700"/>
        <pc:sldMasterMkLst>
          <pc:docMk/>
          <pc:sldMasterMk cId="0" sldId="2147483698"/>
        </pc:sldMasterMkLst>
        <pc:sldLayoutChg chg="del">
          <pc:chgData name="Clarisa Brown" userId="18089855049_tp_box_2" providerId="OAuth2" clId="{96A95975-A6BE-4984-B49E-3349A4584182}" dt="2025-09-15T19:54:28.021" v="56" actId="700"/>
          <pc:sldLayoutMkLst>
            <pc:docMk/>
            <pc:sldMasterMk cId="0" sldId="2147483698"/>
            <pc:sldLayoutMk cId="0" sldId="2147483699"/>
          </pc:sldLayoutMkLst>
        </pc:sldLayoutChg>
        <pc:sldLayoutChg chg="del">
          <pc:chgData name="Clarisa Brown" userId="18089855049_tp_box_2" providerId="OAuth2" clId="{96A95975-A6BE-4984-B49E-3349A4584182}" dt="2025-09-15T19:54:28.021" v="56" actId="700"/>
          <pc:sldLayoutMkLst>
            <pc:docMk/>
            <pc:sldMasterMk cId="0" sldId="2147483698"/>
            <pc:sldLayoutMk cId="0" sldId="2147483704"/>
          </pc:sldLayoutMkLst>
        </pc:sldLayoutChg>
        <pc:sldLayoutChg chg="del">
          <pc:chgData name="Clarisa Brown" userId="18089855049_tp_box_2" providerId="OAuth2" clId="{96A95975-A6BE-4984-B49E-3349A4584182}" dt="2025-09-15T19:54:28.021" v="56" actId="700"/>
          <pc:sldLayoutMkLst>
            <pc:docMk/>
            <pc:sldMasterMk cId="0" sldId="2147483698"/>
            <pc:sldLayoutMk cId="0" sldId="2147483705"/>
          </pc:sldLayoutMkLst>
        </pc:sldLayoutChg>
        <pc:sldLayoutChg chg="del">
          <pc:chgData name="Clarisa Brown" userId="18089855049_tp_box_2" providerId="OAuth2" clId="{96A95975-A6BE-4984-B49E-3349A4584182}" dt="2025-09-15T19:54:28.021" v="56" actId="700"/>
          <pc:sldLayoutMkLst>
            <pc:docMk/>
            <pc:sldMasterMk cId="0" sldId="2147483698"/>
            <pc:sldLayoutMk cId="0" sldId="2147483706"/>
          </pc:sldLayoutMkLst>
        </pc:sldLayoutChg>
        <pc:sldLayoutChg chg="del">
          <pc:chgData name="Clarisa Brown" userId="18089855049_tp_box_2" providerId="OAuth2" clId="{96A95975-A6BE-4984-B49E-3349A4584182}" dt="2025-09-15T19:54:28.021" v="56" actId="700"/>
          <pc:sldLayoutMkLst>
            <pc:docMk/>
            <pc:sldMasterMk cId="0" sldId="2147483698"/>
            <pc:sldLayoutMk cId="0" sldId="2147483707"/>
          </pc:sldLayoutMkLst>
        </pc:sldLayoutChg>
        <pc:sldLayoutChg chg="del">
          <pc:chgData name="Clarisa Brown" userId="18089855049_tp_box_2" providerId="OAuth2" clId="{96A95975-A6BE-4984-B49E-3349A4584182}" dt="2025-09-15T19:54:28.021" v="56" actId="700"/>
          <pc:sldLayoutMkLst>
            <pc:docMk/>
            <pc:sldMasterMk cId="0" sldId="2147483698"/>
            <pc:sldLayoutMk cId="0" sldId="2147483708"/>
          </pc:sldLayoutMkLst>
        </pc:sldLayoutChg>
        <pc:sldLayoutChg chg="del">
          <pc:chgData name="Clarisa Brown" userId="18089855049_tp_box_2" providerId="OAuth2" clId="{96A95975-A6BE-4984-B49E-3349A4584182}" dt="2025-09-15T19:54:28.021" v="56" actId="700"/>
          <pc:sldLayoutMkLst>
            <pc:docMk/>
            <pc:sldMasterMk cId="0" sldId="2147483698"/>
            <pc:sldLayoutMk cId="0" sldId="2147483709"/>
          </pc:sldLayoutMkLst>
        </pc:sldLayoutChg>
        <pc:sldLayoutChg chg="del">
          <pc:chgData name="Clarisa Brown" userId="18089855049_tp_box_2" providerId="OAuth2" clId="{96A95975-A6BE-4984-B49E-3349A4584182}" dt="2025-09-15T19:54:28.021" v="56" actId="700"/>
          <pc:sldLayoutMkLst>
            <pc:docMk/>
            <pc:sldMasterMk cId="0" sldId="2147483698"/>
            <pc:sldLayoutMk cId="0" sldId="2147483710"/>
          </pc:sldLayoutMkLst>
        </pc:sldLayoutChg>
        <pc:sldLayoutChg chg="del">
          <pc:chgData name="Clarisa Brown" userId="18089855049_tp_box_2" providerId="OAuth2" clId="{96A95975-A6BE-4984-B49E-3349A4584182}" dt="2025-09-15T19:54:28.021" v="56" actId="700"/>
          <pc:sldLayoutMkLst>
            <pc:docMk/>
            <pc:sldMasterMk cId="0" sldId="2147483698"/>
            <pc:sldLayoutMk cId="0" sldId="2147483711"/>
          </pc:sldLayoutMkLst>
        </pc:sldLayoutChg>
        <pc:sldLayoutChg chg="del">
          <pc:chgData name="Clarisa Brown" userId="18089855049_tp_box_2" providerId="OAuth2" clId="{96A95975-A6BE-4984-B49E-3349A4584182}" dt="2025-09-15T19:54:28.021" v="56" actId="700"/>
          <pc:sldLayoutMkLst>
            <pc:docMk/>
            <pc:sldMasterMk cId="0" sldId="2147483698"/>
            <pc:sldLayoutMk cId="0" sldId="2147483712"/>
          </pc:sldLayoutMkLst>
        </pc:sldLayoutChg>
        <pc:sldLayoutChg chg="del">
          <pc:chgData name="Clarisa Brown" userId="18089855049_tp_box_2" providerId="OAuth2" clId="{96A95975-A6BE-4984-B49E-3349A4584182}" dt="2025-09-15T19:54:28.021" v="56" actId="700"/>
          <pc:sldLayoutMkLst>
            <pc:docMk/>
            <pc:sldMasterMk cId="0" sldId="2147483698"/>
            <pc:sldLayoutMk cId="1798913312" sldId="2147483715"/>
          </pc:sldLayoutMkLst>
        </pc:sldLayoutChg>
      </pc:sldMasterChg>
      <pc:sldMasterChg chg="del delSldLayout">
        <pc:chgData name="Clarisa Brown" userId="18089855049_tp_box_2" providerId="OAuth2" clId="{96A95975-A6BE-4984-B49E-3349A4584182}" dt="2025-09-15T19:54:28.021" v="56" actId="700"/>
        <pc:sldMasterMkLst>
          <pc:docMk/>
          <pc:sldMasterMk cId="1032903260" sldId="2147483716"/>
        </pc:sldMasterMkLst>
        <pc:sldLayoutChg chg="del">
          <pc:chgData name="Clarisa Brown" userId="18089855049_tp_box_2" providerId="OAuth2" clId="{96A95975-A6BE-4984-B49E-3349A4584182}" dt="2025-09-15T19:54:28.021" v="56" actId="700"/>
          <pc:sldLayoutMkLst>
            <pc:docMk/>
            <pc:sldMasterMk cId="1032903260" sldId="2147483716"/>
            <pc:sldLayoutMk cId="2481172113" sldId="2147483717"/>
          </pc:sldLayoutMkLst>
        </pc:sldLayoutChg>
        <pc:sldLayoutChg chg="del">
          <pc:chgData name="Clarisa Brown" userId="18089855049_tp_box_2" providerId="OAuth2" clId="{96A95975-A6BE-4984-B49E-3349A4584182}" dt="2025-09-15T19:54:28.021" v="56" actId="700"/>
          <pc:sldLayoutMkLst>
            <pc:docMk/>
            <pc:sldMasterMk cId="1032903260" sldId="2147483716"/>
            <pc:sldLayoutMk cId="533976603" sldId="2147483718"/>
          </pc:sldLayoutMkLst>
        </pc:sldLayoutChg>
        <pc:sldLayoutChg chg="del">
          <pc:chgData name="Clarisa Brown" userId="18089855049_tp_box_2" providerId="OAuth2" clId="{96A95975-A6BE-4984-B49E-3349A4584182}" dt="2025-09-15T19:54:28.021" v="56" actId="700"/>
          <pc:sldLayoutMkLst>
            <pc:docMk/>
            <pc:sldMasterMk cId="1032903260" sldId="2147483716"/>
            <pc:sldLayoutMk cId="138669268" sldId="2147483719"/>
          </pc:sldLayoutMkLst>
        </pc:sldLayoutChg>
        <pc:sldLayoutChg chg="del">
          <pc:chgData name="Clarisa Brown" userId="18089855049_tp_box_2" providerId="OAuth2" clId="{96A95975-A6BE-4984-B49E-3349A4584182}" dt="2025-09-15T19:54:28.021" v="56" actId="700"/>
          <pc:sldLayoutMkLst>
            <pc:docMk/>
            <pc:sldMasterMk cId="1032903260" sldId="2147483716"/>
            <pc:sldLayoutMk cId="543385724" sldId="2147483720"/>
          </pc:sldLayoutMkLst>
        </pc:sldLayoutChg>
        <pc:sldLayoutChg chg="del">
          <pc:chgData name="Clarisa Brown" userId="18089855049_tp_box_2" providerId="OAuth2" clId="{96A95975-A6BE-4984-B49E-3349A4584182}" dt="2025-09-15T19:54:28.021" v="56" actId="700"/>
          <pc:sldLayoutMkLst>
            <pc:docMk/>
            <pc:sldMasterMk cId="1032903260" sldId="2147483716"/>
            <pc:sldLayoutMk cId="4046703940" sldId="2147483721"/>
          </pc:sldLayoutMkLst>
        </pc:sldLayoutChg>
        <pc:sldLayoutChg chg="del">
          <pc:chgData name="Clarisa Brown" userId="18089855049_tp_box_2" providerId="OAuth2" clId="{96A95975-A6BE-4984-B49E-3349A4584182}" dt="2025-09-15T19:54:28.021" v="56" actId="700"/>
          <pc:sldLayoutMkLst>
            <pc:docMk/>
            <pc:sldMasterMk cId="1032903260" sldId="2147483716"/>
            <pc:sldLayoutMk cId="1694992311" sldId="2147483722"/>
          </pc:sldLayoutMkLst>
        </pc:sldLayoutChg>
        <pc:sldLayoutChg chg="del">
          <pc:chgData name="Clarisa Brown" userId="18089855049_tp_box_2" providerId="OAuth2" clId="{96A95975-A6BE-4984-B49E-3349A4584182}" dt="2025-09-15T19:54:28.021" v="56" actId="700"/>
          <pc:sldLayoutMkLst>
            <pc:docMk/>
            <pc:sldMasterMk cId="1032903260" sldId="2147483716"/>
            <pc:sldLayoutMk cId="2728517539" sldId="2147483723"/>
          </pc:sldLayoutMkLst>
        </pc:sldLayoutChg>
      </pc:sldMasterChg>
      <pc:sldMasterChg chg="del delSldLayout">
        <pc:chgData name="Clarisa Brown" userId="18089855049_tp_box_2" providerId="OAuth2" clId="{96A95975-A6BE-4984-B49E-3349A4584182}" dt="2025-09-15T19:51:00.127" v="2" actId="700"/>
        <pc:sldMasterMkLst>
          <pc:docMk/>
          <pc:sldMasterMk cId="4135534178" sldId="2147483724"/>
        </pc:sldMasterMkLst>
        <pc:sldLayoutChg chg="del">
          <pc:chgData name="Clarisa Brown" userId="18089855049_tp_box_2" providerId="OAuth2" clId="{96A95975-A6BE-4984-B49E-3349A4584182}" dt="2025-09-15T19:51:00.127" v="2" actId="700"/>
          <pc:sldLayoutMkLst>
            <pc:docMk/>
            <pc:sldMasterMk cId="4135534178" sldId="2147483724"/>
            <pc:sldLayoutMk cId="2909726528" sldId="2147483725"/>
          </pc:sldLayoutMkLst>
        </pc:sldLayoutChg>
        <pc:sldLayoutChg chg="del">
          <pc:chgData name="Clarisa Brown" userId="18089855049_tp_box_2" providerId="OAuth2" clId="{96A95975-A6BE-4984-B49E-3349A4584182}" dt="2025-09-15T19:51:00.127" v="2" actId="700"/>
          <pc:sldLayoutMkLst>
            <pc:docMk/>
            <pc:sldMasterMk cId="4135534178" sldId="2147483724"/>
            <pc:sldLayoutMk cId="191278434" sldId="2147483726"/>
          </pc:sldLayoutMkLst>
        </pc:sldLayoutChg>
        <pc:sldLayoutChg chg="del">
          <pc:chgData name="Clarisa Brown" userId="18089855049_tp_box_2" providerId="OAuth2" clId="{96A95975-A6BE-4984-B49E-3349A4584182}" dt="2025-09-15T19:51:00.127" v="2" actId="700"/>
          <pc:sldLayoutMkLst>
            <pc:docMk/>
            <pc:sldMasterMk cId="4135534178" sldId="2147483724"/>
            <pc:sldLayoutMk cId="718711844" sldId="2147483727"/>
          </pc:sldLayoutMkLst>
        </pc:sldLayoutChg>
        <pc:sldLayoutChg chg="del">
          <pc:chgData name="Clarisa Brown" userId="18089855049_tp_box_2" providerId="OAuth2" clId="{96A95975-A6BE-4984-B49E-3349A4584182}" dt="2025-09-15T19:51:00.127" v="2" actId="700"/>
          <pc:sldLayoutMkLst>
            <pc:docMk/>
            <pc:sldMasterMk cId="4135534178" sldId="2147483724"/>
            <pc:sldLayoutMk cId="1443990845" sldId="2147483728"/>
          </pc:sldLayoutMkLst>
        </pc:sldLayoutChg>
        <pc:sldLayoutChg chg="del">
          <pc:chgData name="Clarisa Brown" userId="18089855049_tp_box_2" providerId="OAuth2" clId="{96A95975-A6BE-4984-B49E-3349A4584182}" dt="2025-09-15T19:51:00.127" v="2" actId="700"/>
          <pc:sldLayoutMkLst>
            <pc:docMk/>
            <pc:sldMasterMk cId="4135534178" sldId="2147483724"/>
            <pc:sldLayoutMk cId="4110853254" sldId="2147483729"/>
          </pc:sldLayoutMkLst>
        </pc:sldLayoutChg>
        <pc:sldLayoutChg chg="del">
          <pc:chgData name="Clarisa Brown" userId="18089855049_tp_box_2" providerId="OAuth2" clId="{96A95975-A6BE-4984-B49E-3349A4584182}" dt="2025-09-15T19:51:00.127" v="2" actId="700"/>
          <pc:sldLayoutMkLst>
            <pc:docMk/>
            <pc:sldMasterMk cId="4135534178" sldId="2147483724"/>
            <pc:sldLayoutMk cId="929455241" sldId="2147483730"/>
          </pc:sldLayoutMkLst>
        </pc:sldLayoutChg>
        <pc:sldLayoutChg chg="del">
          <pc:chgData name="Clarisa Brown" userId="18089855049_tp_box_2" providerId="OAuth2" clId="{96A95975-A6BE-4984-B49E-3349A4584182}" dt="2025-09-15T19:51:00.127" v="2" actId="700"/>
          <pc:sldLayoutMkLst>
            <pc:docMk/>
            <pc:sldMasterMk cId="4135534178" sldId="2147483724"/>
            <pc:sldLayoutMk cId="2567838582" sldId="2147483731"/>
          </pc:sldLayoutMkLst>
        </pc:sldLayoutChg>
      </pc:sldMasterChg>
      <pc:sldMasterChg chg="modSldLayout">
        <pc:chgData name="Clarisa Brown" userId="18089855049_tp_box_2" providerId="OAuth2" clId="{96A95975-A6BE-4984-B49E-3349A4584182}" dt="2025-09-15T19:50:53.415" v="0"/>
        <pc:sldMasterMkLst>
          <pc:docMk/>
          <pc:sldMasterMk cId="1673271246" sldId="2147483732"/>
        </pc:sldMasterMkLst>
        <pc:sldLayoutChg chg="delSp">
          <pc:chgData name="Clarisa Brown" userId="18089855049_tp_box_2" providerId="OAuth2" clId="{96A95975-A6BE-4984-B49E-3349A4584182}" dt="2025-09-15T19:50:53.415" v="0"/>
          <pc:sldLayoutMkLst>
            <pc:docMk/>
            <pc:sldMasterMk cId="1673271246" sldId="2147483732"/>
            <pc:sldLayoutMk cId="3148480779" sldId="2147483742"/>
          </pc:sldLayoutMkLst>
          <pc:grpChg chg="del">
            <ac:chgData name="Clarisa Brown" userId="18089855049_tp_box_2" providerId="OAuth2" clId="{96A95975-A6BE-4984-B49E-3349A4584182}" dt="2025-09-15T19:50:53.415" v="0"/>
            <ac:grpSpMkLst>
              <pc:docMk/>
              <pc:sldMasterMk cId="1673271246" sldId="2147483732"/>
              <pc:sldLayoutMk cId="3148480779" sldId="2147483742"/>
              <ac:grpSpMk id="19" creationId="{00000000-0000-0000-0000-000000000000}"/>
            </ac:grpSpMkLst>
          </pc:grpChg>
          <pc:cxnChg chg="del">
            <ac:chgData name="Clarisa Brown" userId="18089855049_tp_box_2" providerId="OAuth2" clId="{96A95975-A6BE-4984-B49E-3349A4584182}" dt="2025-09-15T19:50:53.415" v="0"/>
            <ac:cxnSpMkLst>
              <pc:docMk/>
              <pc:sldMasterMk cId="1673271246" sldId="2147483732"/>
              <pc:sldLayoutMk cId="3148480779" sldId="2147483742"/>
              <ac:cxnSpMk id="18" creationId="{00000000-0000-0000-0000-000000000000}"/>
            </ac:cxnSpMkLst>
          </pc:cxnChg>
        </pc:sldLayoutChg>
      </pc:sldMasterChg>
    </pc:docChg>
  </pc:docChgLst>
  <pc:docChgLst>
    <pc:chgData name="Linda Taylor" userId="2ccc279f-6457-45c0-96fe-5961ec05627e" providerId="ADAL" clId="{EB9864CB-5F77-41CC-82A2-80D6D726B375}"/>
    <pc:docChg chg="undo custSel addSld delSld modSld">
      <pc:chgData name="Linda Taylor" userId="2ccc279f-6457-45c0-96fe-5961ec05627e" providerId="ADAL" clId="{EB9864CB-5F77-41CC-82A2-80D6D726B375}" dt="2025-08-07T10:29:42.369" v="2639" actId="47"/>
      <pc:docMkLst>
        <pc:docMk/>
      </pc:docMkLst>
      <pc:sldChg chg="addSp delSp modSp add mod modNotesTx">
        <pc:chgData name="Linda Taylor" userId="2ccc279f-6457-45c0-96fe-5961ec05627e" providerId="ADAL" clId="{EB9864CB-5F77-41CC-82A2-80D6D726B375}" dt="2025-08-07T10:28:49.960" v="2594" actId="207"/>
        <pc:sldMkLst>
          <pc:docMk/>
          <pc:sldMk cId="0" sldId="256"/>
        </pc:sldMkLst>
      </pc:sldChg>
      <pc:sldChg chg="delSp add del mod">
        <pc:chgData name="Linda Taylor" userId="2ccc279f-6457-45c0-96fe-5961ec05627e" providerId="ADAL" clId="{EB9864CB-5F77-41CC-82A2-80D6D726B375}" dt="2025-08-07T10:29:01.044" v="2598" actId="47"/>
        <pc:sldMkLst>
          <pc:docMk/>
          <pc:sldMk cId="0" sldId="365"/>
        </pc:sldMkLst>
      </pc:sldChg>
      <pc:sldChg chg="modSp add del mod modNotesTx">
        <pc:chgData name="Linda Taylor" userId="2ccc279f-6457-45c0-96fe-5961ec05627e" providerId="ADAL" clId="{EB9864CB-5F77-41CC-82A2-80D6D726B375}" dt="2025-08-07T10:29:00.126" v="2597" actId="47"/>
        <pc:sldMkLst>
          <pc:docMk/>
          <pc:sldMk cId="0" sldId="367"/>
        </pc:sldMkLst>
      </pc:sldChg>
      <pc:sldChg chg="modSp add del mod">
        <pc:chgData name="Linda Taylor" userId="2ccc279f-6457-45c0-96fe-5961ec05627e" providerId="ADAL" clId="{EB9864CB-5F77-41CC-82A2-80D6D726B375}" dt="2025-08-07T10:29:01.465" v="2599" actId="47"/>
        <pc:sldMkLst>
          <pc:docMk/>
          <pc:sldMk cId="0" sldId="368"/>
        </pc:sldMkLst>
      </pc:sldChg>
      <pc:sldChg chg="add del">
        <pc:chgData name="Linda Taylor" userId="2ccc279f-6457-45c0-96fe-5961ec05627e" providerId="ADAL" clId="{EB9864CB-5F77-41CC-82A2-80D6D726B375}" dt="2025-08-07T10:29:01.920" v="2600" actId="47"/>
        <pc:sldMkLst>
          <pc:docMk/>
          <pc:sldMk cId="0" sldId="369"/>
        </pc:sldMkLst>
      </pc:sldChg>
      <pc:sldChg chg="add del">
        <pc:chgData name="Linda Taylor" userId="2ccc279f-6457-45c0-96fe-5961ec05627e" providerId="ADAL" clId="{EB9864CB-5F77-41CC-82A2-80D6D726B375}" dt="2025-08-07T10:29:02.399" v="2601" actId="47"/>
        <pc:sldMkLst>
          <pc:docMk/>
          <pc:sldMk cId="0" sldId="370"/>
        </pc:sldMkLst>
      </pc:sldChg>
      <pc:sldChg chg="add del modNotesTx">
        <pc:chgData name="Linda Taylor" userId="2ccc279f-6457-45c0-96fe-5961ec05627e" providerId="ADAL" clId="{EB9864CB-5F77-41CC-82A2-80D6D726B375}" dt="2025-08-07T10:29:02.831" v="2602" actId="47"/>
        <pc:sldMkLst>
          <pc:docMk/>
          <pc:sldMk cId="0" sldId="371"/>
        </pc:sldMkLst>
      </pc:sldChg>
      <pc:sldChg chg="add del">
        <pc:chgData name="Linda Taylor" userId="2ccc279f-6457-45c0-96fe-5961ec05627e" providerId="ADAL" clId="{EB9864CB-5F77-41CC-82A2-80D6D726B375}" dt="2025-08-07T10:29:03.199" v="2603" actId="47"/>
        <pc:sldMkLst>
          <pc:docMk/>
          <pc:sldMk cId="0" sldId="372"/>
        </pc:sldMkLst>
      </pc:sldChg>
      <pc:sldChg chg="add del">
        <pc:chgData name="Linda Taylor" userId="2ccc279f-6457-45c0-96fe-5961ec05627e" providerId="ADAL" clId="{EB9864CB-5F77-41CC-82A2-80D6D726B375}" dt="2025-08-07T10:29:04.276" v="2604" actId="47"/>
        <pc:sldMkLst>
          <pc:docMk/>
          <pc:sldMk cId="0" sldId="373"/>
        </pc:sldMkLst>
      </pc:sldChg>
      <pc:sldChg chg="add del">
        <pc:chgData name="Linda Taylor" userId="2ccc279f-6457-45c0-96fe-5961ec05627e" providerId="ADAL" clId="{EB9864CB-5F77-41CC-82A2-80D6D726B375}" dt="2025-08-07T10:29:04.475" v="2605" actId="47"/>
        <pc:sldMkLst>
          <pc:docMk/>
          <pc:sldMk cId="0" sldId="374"/>
        </pc:sldMkLst>
      </pc:sldChg>
      <pc:sldChg chg="add del">
        <pc:chgData name="Linda Taylor" userId="2ccc279f-6457-45c0-96fe-5961ec05627e" providerId="ADAL" clId="{EB9864CB-5F77-41CC-82A2-80D6D726B375}" dt="2025-08-07T10:29:04.686" v="2606" actId="47"/>
        <pc:sldMkLst>
          <pc:docMk/>
          <pc:sldMk cId="0" sldId="375"/>
        </pc:sldMkLst>
      </pc:sldChg>
      <pc:sldChg chg="add del">
        <pc:chgData name="Linda Taylor" userId="2ccc279f-6457-45c0-96fe-5961ec05627e" providerId="ADAL" clId="{EB9864CB-5F77-41CC-82A2-80D6D726B375}" dt="2025-08-07T10:29:05.140" v="2607" actId="47"/>
        <pc:sldMkLst>
          <pc:docMk/>
          <pc:sldMk cId="0" sldId="376"/>
        </pc:sldMkLst>
      </pc:sldChg>
      <pc:sldChg chg="add del">
        <pc:chgData name="Linda Taylor" userId="2ccc279f-6457-45c0-96fe-5961ec05627e" providerId="ADAL" clId="{EB9864CB-5F77-41CC-82A2-80D6D726B375}" dt="2025-08-07T10:29:05.549" v="2608" actId="47"/>
        <pc:sldMkLst>
          <pc:docMk/>
          <pc:sldMk cId="0" sldId="377"/>
        </pc:sldMkLst>
      </pc:sldChg>
      <pc:sldChg chg="add del">
        <pc:chgData name="Linda Taylor" userId="2ccc279f-6457-45c0-96fe-5961ec05627e" providerId="ADAL" clId="{EB9864CB-5F77-41CC-82A2-80D6D726B375}" dt="2025-08-07T10:29:05.766" v="2609" actId="47"/>
        <pc:sldMkLst>
          <pc:docMk/>
          <pc:sldMk cId="0" sldId="378"/>
        </pc:sldMkLst>
      </pc:sldChg>
      <pc:sldChg chg="modSp add del mod">
        <pc:chgData name="Linda Taylor" userId="2ccc279f-6457-45c0-96fe-5961ec05627e" providerId="ADAL" clId="{EB9864CB-5F77-41CC-82A2-80D6D726B375}" dt="2025-08-07T10:29:06.118" v="2610" actId="47"/>
        <pc:sldMkLst>
          <pc:docMk/>
          <pc:sldMk cId="0" sldId="379"/>
        </pc:sldMkLst>
      </pc:sldChg>
      <pc:sldChg chg="modSp add del mod">
        <pc:chgData name="Linda Taylor" userId="2ccc279f-6457-45c0-96fe-5961ec05627e" providerId="ADAL" clId="{EB9864CB-5F77-41CC-82A2-80D6D726B375}" dt="2025-08-07T10:29:06.323" v="2611" actId="47"/>
        <pc:sldMkLst>
          <pc:docMk/>
          <pc:sldMk cId="0" sldId="380"/>
        </pc:sldMkLst>
      </pc:sldChg>
      <pc:sldChg chg="modSp add del mod">
        <pc:chgData name="Linda Taylor" userId="2ccc279f-6457-45c0-96fe-5961ec05627e" providerId="ADAL" clId="{EB9864CB-5F77-41CC-82A2-80D6D726B375}" dt="2025-08-07T10:29:06.719" v="2612" actId="47"/>
        <pc:sldMkLst>
          <pc:docMk/>
          <pc:sldMk cId="0" sldId="381"/>
        </pc:sldMkLst>
      </pc:sldChg>
      <pc:sldChg chg="modSp add del mod">
        <pc:chgData name="Linda Taylor" userId="2ccc279f-6457-45c0-96fe-5961ec05627e" providerId="ADAL" clId="{EB9864CB-5F77-41CC-82A2-80D6D726B375}" dt="2025-08-07T10:29:06.898" v="2613" actId="47"/>
        <pc:sldMkLst>
          <pc:docMk/>
          <pc:sldMk cId="0" sldId="382"/>
        </pc:sldMkLst>
      </pc:sldChg>
      <pc:sldChg chg="modSp add del mod">
        <pc:chgData name="Linda Taylor" userId="2ccc279f-6457-45c0-96fe-5961ec05627e" providerId="ADAL" clId="{EB9864CB-5F77-41CC-82A2-80D6D726B375}" dt="2025-08-07T10:29:07.407" v="2614" actId="47"/>
        <pc:sldMkLst>
          <pc:docMk/>
          <pc:sldMk cId="0" sldId="383"/>
        </pc:sldMkLst>
      </pc:sldChg>
      <pc:sldChg chg="modSp add del mod">
        <pc:chgData name="Linda Taylor" userId="2ccc279f-6457-45c0-96fe-5961ec05627e" providerId="ADAL" clId="{EB9864CB-5F77-41CC-82A2-80D6D726B375}" dt="2025-08-07T10:29:07.891" v="2615" actId="47"/>
        <pc:sldMkLst>
          <pc:docMk/>
          <pc:sldMk cId="0" sldId="384"/>
        </pc:sldMkLst>
      </pc:sldChg>
      <pc:sldChg chg="modSp add del mod">
        <pc:chgData name="Linda Taylor" userId="2ccc279f-6457-45c0-96fe-5961ec05627e" providerId="ADAL" clId="{EB9864CB-5F77-41CC-82A2-80D6D726B375}" dt="2025-08-07T10:29:08.115" v="2616" actId="47"/>
        <pc:sldMkLst>
          <pc:docMk/>
          <pc:sldMk cId="0" sldId="385"/>
        </pc:sldMkLst>
      </pc:sldChg>
      <pc:sldChg chg="add del">
        <pc:chgData name="Linda Taylor" userId="2ccc279f-6457-45c0-96fe-5961ec05627e" providerId="ADAL" clId="{EB9864CB-5F77-41CC-82A2-80D6D726B375}" dt="2025-08-07T10:29:08.649" v="2617" actId="47"/>
        <pc:sldMkLst>
          <pc:docMk/>
          <pc:sldMk cId="0" sldId="386"/>
        </pc:sldMkLst>
      </pc:sldChg>
      <pc:sldChg chg="modSp add del">
        <pc:chgData name="Linda Taylor" userId="2ccc279f-6457-45c0-96fe-5961ec05627e" providerId="ADAL" clId="{EB9864CB-5F77-41CC-82A2-80D6D726B375}" dt="2025-08-07T10:29:09.079" v="2618" actId="47"/>
        <pc:sldMkLst>
          <pc:docMk/>
          <pc:sldMk cId="0" sldId="387"/>
        </pc:sldMkLst>
      </pc:sldChg>
      <pc:sldChg chg="add del">
        <pc:chgData name="Linda Taylor" userId="2ccc279f-6457-45c0-96fe-5961ec05627e" providerId="ADAL" clId="{EB9864CB-5F77-41CC-82A2-80D6D726B375}" dt="2025-08-07T10:29:09.307" v="2619" actId="47"/>
        <pc:sldMkLst>
          <pc:docMk/>
          <pc:sldMk cId="0" sldId="388"/>
        </pc:sldMkLst>
      </pc:sldChg>
      <pc:sldChg chg="modSp add del">
        <pc:chgData name="Linda Taylor" userId="2ccc279f-6457-45c0-96fe-5961ec05627e" providerId="ADAL" clId="{EB9864CB-5F77-41CC-82A2-80D6D726B375}" dt="2025-08-07T10:29:09.496" v="2620" actId="47"/>
        <pc:sldMkLst>
          <pc:docMk/>
          <pc:sldMk cId="0" sldId="389"/>
        </pc:sldMkLst>
      </pc:sldChg>
      <pc:sldChg chg="modSp add del">
        <pc:chgData name="Linda Taylor" userId="2ccc279f-6457-45c0-96fe-5961ec05627e" providerId="ADAL" clId="{EB9864CB-5F77-41CC-82A2-80D6D726B375}" dt="2025-08-07T10:29:09.994" v="2621" actId="47"/>
        <pc:sldMkLst>
          <pc:docMk/>
          <pc:sldMk cId="0" sldId="390"/>
        </pc:sldMkLst>
      </pc:sldChg>
      <pc:sldChg chg="modSp add del">
        <pc:chgData name="Linda Taylor" userId="2ccc279f-6457-45c0-96fe-5961ec05627e" providerId="ADAL" clId="{EB9864CB-5F77-41CC-82A2-80D6D726B375}" dt="2025-08-07T10:29:10.256" v="2622" actId="47"/>
        <pc:sldMkLst>
          <pc:docMk/>
          <pc:sldMk cId="0" sldId="391"/>
        </pc:sldMkLst>
      </pc:sldChg>
      <pc:sldChg chg="add del">
        <pc:chgData name="Linda Taylor" userId="2ccc279f-6457-45c0-96fe-5961ec05627e" providerId="ADAL" clId="{EB9864CB-5F77-41CC-82A2-80D6D726B375}" dt="2025-08-07T10:29:10.735" v="2623" actId="47"/>
        <pc:sldMkLst>
          <pc:docMk/>
          <pc:sldMk cId="0" sldId="392"/>
        </pc:sldMkLst>
      </pc:sldChg>
      <pc:sldChg chg="add del">
        <pc:chgData name="Linda Taylor" userId="2ccc279f-6457-45c0-96fe-5961ec05627e" providerId="ADAL" clId="{EB9864CB-5F77-41CC-82A2-80D6D726B375}" dt="2025-08-07T10:29:11.464" v="2624" actId="47"/>
        <pc:sldMkLst>
          <pc:docMk/>
          <pc:sldMk cId="0" sldId="393"/>
        </pc:sldMkLst>
      </pc:sldChg>
      <pc:sldChg chg="add del">
        <pc:chgData name="Linda Taylor" userId="2ccc279f-6457-45c0-96fe-5961ec05627e" providerId="ADAL" clId="{EB9864CB-5F77-41CC-82A2-80D6D726B375}" dt="2025-08-07T10:29:12.207" v="2625" actId="47"/>
        <pc:sldMkLst>
          <pc:docMk/>
          <pc:sldMk cId="0" sldId="394"/>
        </pc:sldMkLst>
      </pc:sldChg>
      <pc:sldChg chg="modSp add del mod">
        <pc:chgData name="Linda Taylor" userId="2ccc279f-6457-45c0-96fe-5961ec05627e" providerId="ADAL" clId="{EB9864CB-5F77-41CC-82A2-80D6D726B375}" dt="2025-08-07T10:29:12.711" v="2626" actId="47"/>
        <pc:sldMkLst>
          <pc:docMk/>
          <pc:sldMk cId="0" sldId="395"/>
        </pc:sldMkLst>
      </pc:sldChg>
      <pc:sldChg chg="modSp add del mod">
        <pc:chgData name="Linda Taylor" userId="2ccc279f-6457-45c0-96fe-5961ec05627e" providerId="ADAL" clId="{EB9864CB-5F77-41CC-82A2-80D6D726B375}" dt="2025-08-07T10:29:13.026" v="2627" actId="47"/>
        <pc:sldMkLst>
          <pc:docMk/>
          <pc:sldMk cId="0" sldId="396"/>
        </pc:sldMkLst>
      </pc:sldChg>
      <pc:sldChg chg="modSp add del mod">
        <pc:chgData name="Linda Taylor" userId="2ccc279f-6457-45c0-96fe-5961ec05627e" providerId="ADAL" clId="{EB9864CB-5F77-41CC-82A2-80D6D726B375}" dt="2025-08-07T10:29:13.624" v="2628" actId="47"/>
        <pc:sldMkLst>
          <pc:docMk/>
          <pc:sldMk cId="0" sldId="397"/>
        </pc:sldMkLst>
      </pc:sldChg>
      <pc:sldChg chg="add del">
        <pc:chgData name="Linda Taylor" userId="2ccc279f-6457-45c0-96fe-5961ec05627e" providerId="ADAL" clId="{EB9864CB-5F77-41CC-82A2-80D6D726B375}" dt="2025-08-07T10:29:14.101" v="2629" actId="47"/>
        <pc:sldMkLst>
          <pc:docMk/>
          <pc:sldMk cId="0" sldId="398"/>
        </pc:sldMkLst>
      </pc:sldChg>
      <pc:sldChg chg="modSp add del mod">
        <pc:chgData name="Linda Taylor" userId="2ccc279f-6457-45c0-96fe-5961ec05627e" providerId="ADAL" clId="{EB9864CB-5F77-41CC-82A2-80D6D726B375}" dt="2025-08-07T10:29:14.692" v="2630" actId="47"/>
        <pc:sldMkLst>
          <pc:docMk/>
          <pc:sldMk cId="0" sldId="399"/>
        </pc:sldMkLst>
      </pc:sldChg>
      <pc:sldChg chg="modSp add del mod">
        <pc:chgData name="Linda Taylor" userId="2ccc279f-6457-45c0-96fe-5961ec05627e" providerId="ADAL" clId="{EB9864CB-5F77-41CC-82A2-80D6D726B375}" dt="2025-08-07T10:29:15.521" v="2631" actId="47"/>
        <pc:sldMkLst>
          <pc:docMk/>
          <pc:sldMk cId="0" sldId="401"/>
        </pc:sldMkLst>
      </pc:sldChg>
      <pc:sldChg chg="add del">
        <pc:chgData name="Linda Taylor" userId="2ccc279f-6457-45c0-96fe-5961ec05627e" providerId="ADAL" clId="{EB9864CB-5F77-41CC-82A2-80D6D726B375}" dt="2025-08-07T10:29:17.527" v="2632" actId="47"/>
        <pc:sldMkLst>
          <pc:docMk/>
          <pc:sldMk cId="0" sldId="402"/>
        </pc:sldMkLst>
      </pc:sldChg>
      <pc:sldChg chg="addSp delSp modSp add del mod">
        <pc:chgData name="Linda Taylor" userId="2ccc279f-6457-45c0-96fe-5961ec05627e" providerId="ADAL" clId="{EB9864CB-5F77-41CC-82A2-80D6D726B375}" dt="2025-08-07T10:29:20.539" v="2633" actId="47"/>
        <pc:sldMkLst>
          <pc:docMk/>
          <pc:sldMk cId="0" sldId="403"/>
        </pc:sldMkLst>
      </pc:sldChg>
      <pc:sldChg chg="modSp del mod modNotesTx">
        <pc:chgData name="Linda Taylor" userId="2ccc279f-6457-45c0-96fe-5961ec05627e" providerId="ADAL" clId="{EB9864CB-5F77-41CC-82A2-80D6D726B375}" dt="2025-08-07T10:28:59.011" v="2596" actId="47"/>
        <pc:sldMkLst>
          <pc:docMk/>
          <pc:sldMk cId="0" sldId="419"/>
        </pc:sldMkLst>
      </pc:sldChg>
      <pc:sldChg chg="addSp delSp modSp del mod">
        <pc:chgData name="Linda Taylor" userId="2ccc279f-6457-45c0-96fe-5961ec05627e" providerId="ADAL" clId="{EB9864CB-5F77-41CC-82A2-80D6D726B375}" dt="2025-08-07T10:28:56.055" v="2595" actId="47"/>
        <pc:sldMkLst>
          <pc:docMk/>
          <pc:sldMk cId="0" sldId="420"/>
        </pc:sldMkLst>
      </pc:sldChg>
      <pc:sldChg chg="del">
        <pc:chgData name="Linda Taylor" userId="2ccc279f-6457-45c0-96fe-5961ec05627e" providerId="ADAL" clId="{EB9864CB-5F77-41CC-82A2-80D6D726B375}" dt="2025-08-06T15:34:23.955" v="281" actId="47"/>
        <pc:sldMkLst>
          <pc:docMk/>
          <pc:sldMk cId="0" sldId="421"/>
        </pc:sldMkLst>
      </pc:sldChg>
      <pc:sldChg chg="del">
        <pc:chgData name="Linda Taylor" userId="2ccc279f-6457-45c0-96fe-5961ec05627e" providerId="ADAL" clId="{EB9864CB-5F77-41CC-82A2-80D6D726B375}" dt="2025-08-06T15:34:23.955" v="281" actId="47"/>
        <pc:sldMkLst>
          <pc:docMk/>
          <pc:sldMk cId="0" sldId="422"/>
        </pc:sldMkLst>
      </pc:sldChg>
      <pc:sldChg chg="del">
        <pc:chgData name="Linda Taylor" userId="2ccc279f-6457-45c0-96fe-5961ec05627e" providerId="ADAL" clId="{EB9864CB-5F77-41CC-82A2-80D6D726B375}" dt="2025-08-06T15:34:23.955" v="281" actId="47"/>
        <pc:sldMkLst>
          <pc:docMk/>
          <pc:sldMk cId="0" sldId="423"/>
        </pc:sldMkLst>
      </pc:sldChg>
      <pc:sldChg chg="del">
        <pc:chgData name="Linda Taylor" userId="2ccc279f-6457-45c0-96fe-5961ec05627e" providerId="ADAL" clId="{EB9864CB-5F77-41CC-82A2-80D6D726B375}" dt="2025-08-06T15:34:23.955" v="281" actId="47"/>
        <pc:sldMkLst>
          <pc:docMk/>
          <pc:sldMk cId="0" sldId="424"/>
        </pc:sldMkLst>
      </pc:sldChg>
      <pc:sldChg chg="del">
        <pc:chgData name="Linda Taylor" userId="2ccc279f-6457-45c0-96fe-5961ec05627e" providerId="ADAL" clId="{EB9864CB-5F77-41CC-82A2-80D6D726B375}" dt="2025-08-06T15:34:23.955" v="281" actId="47"/>
        <pc:sldMkLst>
          <pc:docMk/>
          <pc:sldMk cId="0" sldId="425"/>
        </pc:sldMkLst>
      </pc:sldChg>
      <pc:sldChg chg="del">
        <pc:chgData name="Linda Taylor" userId="2ccc279f-6457-45c0-96fe-5961ec05627e" providerId="ADAL" clId="{EB9864CB-5F77-41CC-82A2-80D6D726B375}" dt="2025-08-06T15:34:23.955" v="281" actId="47"/>
        <pc:sldMkLst>
          <pc:docMk/>
          <pc:sldMk cId="0" sldId="426"/>
        </pc:sldMkLst>
      </pc:sldChg>
      <pc:sldChg chg="del">
        <pc:chgData name="Linda Taylor" userId="2ccc279f-6457-45c0-96fe-5961ec05627e" providerId="ADAL" clId="{EB9864CB-5F77-41CC-82A2-80D6D726B375}" dt="2025-08-06T15:34:03.314" v="280" actId="47"/>
        <pc:sldMkLst>
          <pc:docMk/>
          <pc:sldMk cId="0" sldId="427"/>
        </pc:sldMkLst>
      </pc:sldChg>
      <pc:sldChg chg="del">
        <pc:chgData name="Linda Taylor" userId="2ccc279f-6457-45c0-96fe-5961ec05627e" providerId="ADAL" clId="{EB9864CB-5F77-41CC-82A2-80D6D726B375}" dt="2025-08-07T10:29:39.679" v="2638" actId="47"/>
        <pc:sldMkLst>
          <pc:docMk/>
          <pc:sldMk cId="0" sldId="480"/>
        </pc:sldMkLst>
      </pc:sldChg>
      <pc:sldChg chg="addSp delSp modSp mod">
        <pc:chgData name="Linda Taylor" userId="2ccc279f-6457-45c0-96fe-5961ec05627e" providerId="ADAL" clId="{EB9864CB-5F77-41CC-82A2-80D6D726B375}" dt="2025-08-07T10:27:03.294" v="2479" actId="113"/>
        <pc:sldMkLst>
          <pc:docMk/>
          <pc:sldMk cId="1047449446" sldId="487"/>
        </pc:sldMkLst>
      </pc:sldChg>
      <pc:sldChg chg="add">
        <pc:chgData name="Linda Taylor" userId="2ccc279f-6457-45c0-96fe-5961ec05627e" providerId="ADAL" clId="{EB9864CB-5F77-41CC-82A2-80D6D726B375}" dt="2025-08-07T09:34:24.734" v="756"/>
        <pc:sldMkLst>
          <pc:docMk/>
          <pc:sldMk cId="1465250746" sldId="493"/>
        </pc:sldMkLst>
      </pc:sldChg>
      <pc:sldChg chg="del">
        <pc:chgData name="Linda Taylor" userId="2ccc279f-6457-45c0-96fe-5961ec05627e" providerId="ADAL" clId="{EB9864CB-5F77-41CC-82A2-80D6D726B375}" dt="2025-08-07T09:34:16.625" v="755" actId="2696"/>
        <pc:sldMkLst>
          <pc:docMk/>
          <pc:sldMk cId="4262015685" sldId="493"/>
        </pc:sldMkLst>
      </pc:sldChg>
      <pc:sldChg chg="del">
        <pc:chgData name="Linda Taylor" userId="2ccc279f-6457-45c0-96fe-5961ec05627e" providerId="ADAL" clId="{EB9864CB-5F77-41CC-82A2-80D6D726B375}" dt="2025-08-07T09:35:07.086" v="763" actId="2696"/>
        <pc:sldMkLst>
          <pc:docMk/>
          <pc:sldMk cId="687558868" sldId="494"/>
        </pc:sldMkLst>
      </pc:sldChg>
      <pc:sldChg chg="modSp add del mod">
        <pc:chgData name="Linda Taylor" userId="2ccc279f-6457-45c0-96fe-5961ec05627e" providerId="ADAL" clId="{EB9864CB-5F77-41CC-82A2-80D6D726B375}" dt="2025-08-07T10:29:42.369" v="2639" actId="47"/>
        <pc:sldMkLst>
          <pc:docMk/>
          <pc:sldMk cId="3343244989" sldId="494"/>
        </pc:sldMkLst>
      </pc:sldChg>
      <pc:sldChg chg="modSp del mod modNotesTx">
        <pc:chgData name="Linda Taylor" userId="2ccc279f-6457-45c0-96fe-5961ec05627e" providerId="ADAL" clId="{EB9864CB-5F77-41CC-82A2-80D6D726B375}" dt="2025-08-07T10:29:37.697" v="2637" actId="47"/>
        <pc:sldMkLst>
          <pc:docMk/>
          <pc:sldMk cId="2044121129" sldId="496"/>
        </pc:sldMkLst>
      </pc:sldChg>
      <pc:sldChg chg="delSp modSp add del mod">
        <pc:chgData name="Linda Taylor" userId="2ccc279f-6457-45c0-96fe-5961ec05627e" providerId="ADAL" clId="{EB9864CB-5F77-41CC-82A2-80D6D726B375}" dt="2025-08-07T10:29:23.425" v="2634" actId="47"/>
        <pc:sldMkLst>
          <pc:docMk/>
          <pc:sldMk cId="2356102421" sldId="497"/>
        </pc:sldMkLst>
      </pc:sldChg>
      <pc:sldChg chg="del">
        <pc:chgData name="Linda Taylor" userId="2ccc279f-6457-45c0-96fe-5961ec05627e" providerId="ADAL" clId="{EB9864CB-5F77-41CC-82A2-80D6D726B375}" dt="2025-08-06T15:34:03.314" v="280" actId="47"/>
        <pc:sldMkLst>
          <pc:docMk/>
          <pc:sldMk cId="2676263432" sldId="497"/>
        </pc:sldMkLst>
      </pc:sldChg>
      <pc:sldChg chg="del">
        <pc:chgData name="Linda Taylor" userId="2ccc279f-6457-45c0-96fe-5961ec05627e" providerId="ADAL" clId="{EB9864CB-5F77-41CC-82A2-80D6D726B375}" dt="2025-08-06T15:34:23.955" v="281" actId="47"/>
        <pc:sldMkLst>
          <pc:docMk/>
          <pc:sldMk cId="1708829845" sldId="498"/>
        </pc:sldMkLst>
      </pc:sldChg>
      <pc:sldChg chg="modSp add del mod modNotesTx">
        <pc:chgData name="Linda Taylor" userId="2ccc279f-6457-45c0-96fe-5961ec05627e" providerId="ADAL" clId="{EB9864CB-5F77-41CC-82A2-80D6D726B375}" dt="2025-08-07T10:29:36.278" v="2636" actId="47"/>
        <pc:sldMkLst>
          <pc:docMk/>
          <pc:sldMk cId="2498877698" sldId="498"/>
        </pc:sldMkLst>
      </pc:sldChg>
      <pc:sldChg chg="modSp add del mod modNotesTx">
        <pc:chgData name="Linda Taylor" userId="2ccc279f-6457-45c0-96fe-5961ec05627e" providerId="ADAL" clId="{EB9864CB-5F77-41CC-82A2-80D6D726B375}" dt="2025-08-07T10:29:34.474" v="2635" actId="47"/>
        <pc:sldMkLst>
          <pc:docMk/>
          <pc:sldMk cId="527776235" sldId="499"/>
        </pc:sldMkLst>
      </pc:sldChg>
      <pc:sldChg chg="del">
        <pc:chgData name="Linda Taylor" userId="2ccc279f-6457-45c0-96fe-5961ec05627e" providerId="ADAL" clId="{EB9864CB-5F77-41CC-82A2-80D6D726B375}" dt="2025-08-06T15:34:23.955" v="281" actId="47"/>
        <pc:sldMkLst>
          <pc:docMk/>
          <pc:sldMk cId="3178265256" sldId="499"/>
        </pc:sldMkLst>
      </pc:sldChg>
      <pc:sldChg chg="del">
        <pc:chgData name="Linda Taylor" userId="2ccc279f-6457-45c0-96fe-5961ec05627e" providerId="ADAL" clId="{EB9864CB-5F77-41CC-82A2-80D6D726B375}" dt="2025-08-06T15:34:35.112" v="282" actId="47"/>
        <pc:sldMkLst>
          <pc:docMk/>
          <pc:sldMk cId="2447175650" sldId="500"/>
        </pc:sldMkLst>
      </pc:sldChg>
      <pc:sldChg chg="add del">
        <pc:chgData name="Linda Taylor" userId="2ccc279f-6457-45c0-96fe-5961ec05627e" providerId="ADAL" clId="{EB9864CB-5F77-41CC-82A2-80D6D726B375}" dt="2025-08-07T09:42:21.318" v="1221"/>
        <pc:sldMkLst>
          <pc:docMk/>
          <pc:sldMk cId="2972479885" sldId="500"/>
        </pc:sldMkLst>
      </pc:sldChg>
      <pc:sldMasterChg chg="delSldLayout">
        <pc:chgData name="Linda Taylor" userId="2ccc279f-6457-45c0-96fe-5961ec05627e" providerId="ADAL" clId="{EB9864CB-5F77-41CC-82A2-80D6D726B375}" dt="2025-08-07T10:29:37.697" v="2637" actId="47"/>
        <pc:sldMasterMkLst>
          <pc:docMk/>
          <pc:sldMasterMk cId="0" sldId="2147483698"/>
        </pc:sldMasterMkLst>
        <pc:sldLayoutChg chg="del">
          <pc:chgData name="Linda Taylor" userId="2ccc279f-6457-45c0-96fe-5961ec05627e" providerId="ADAL" clId="{EB9864CB-5F77-41CC-82A2-80D6D726B375}" dt="2025-08-07T10:29:37.697" v="2637" actId="47"/>
          <pc:sldLayoutMkLst>
            <pc:docMk/>
            <pc:sldMasterMk cId="0" sldId="2147483698"/>
            <pc:sldLayoutMk cId="0" sldId="2147483700"/>
          </pc:sldLayoutMkLst>
        </pc:sldLayoutChg>
        <pc:sldLayoutChg chg="del">
          <pc:chgData name="Linda Taylor" userId="2ccc279f-6457-45c0-96fe-5961ec05627e" providerId="ADAL" clId="{EB9864CB-5F77-41CC-82A2-80D6D726B375}" dt="2025-08-07T10:29:05.140" v="2607" actId="47"/>
          <pc:sldLayoutMkLst>
            <pc:docMk/>
            <pc:sldMasterMk cId="0" sldId="2147483698"/>
            <pc:sldLayoutMk cId="0" sldId="2147483701"/>
          </pc:sldLayoutMkLst>
        </pc:sldLayoutChg>
        <pc:sldLayoutChg chg="del">
          <pc:chgData name="Linda Taylor" userId="2ccc279f-6457-45c0-96fe-5961ec05627e" providerId="ADAL" clId="{EB9864CB-5F77-41CC-82A2-80D6D726B375}" dt="2025-08-07T10:28:59.011" v="2596" actId="47"/>
          <pc:sldLayoutMkLst>
            <pc:docMk/>
            <pc:sldMasterMk cId="0" sldId="2147483698"/>
            <pc:sldLayoutMk cId="0" sldId="2147483702"/>
          </pc:sldLayoutMkLst>
        </pc:sldLayoutChg>
        <pc:sldLayoutChg chg="del">
          <pc:chgData name="Linda Taylor" userId="2ccc279f-6457-45c0-96fe-5961ec05627e" providerId="ADAL" clId="{EB9864CB-5F77-41CC-82A2-80D6D726B375}" dt="2025-08-06T15:34:23.955" v="281" actId="47"/>
          <pc:sldLayoutMkLst>
            <pc:docMk/>
            <pc:sldMasterMk cId="0" sldId="2147483698"/>
            <pc:sldLayoutMk cId="0" sldId="2147483703"/>
          </pc:sldLayoutMkLst>
        </pc:sldLayoutChg>
      </pc:sldMasterChg>
    </pc:docChg>
  </pc:docChgLst>
  <pc:docChgLst>
    <pc:chgData name="Linda Taylor" userId="AIX8KoBvJJ/wcDM9YR2JVLkpI0NCSgpyXFKErKbyouQ=" providerId="None" clId="Web-{2D399E0A-4EBE-438D-90A8-FFE0AC336E76}"/>
    <pc:docChg chg="mod modSld">
      <pc:chgData name="Linda Taylor" userId="AIX8KoBvJJ/wcDM9YR2JVLkpI0NCSgpyXFKErKbyouQ=" providerId="None" clId="Web-{2D399E0A-4EBE-438D-90A8-FFE0AC336E76}" dt="2025-07-09T10:02:55.255" v="128" actId="20577"/>
      <pc:docMkLst>
        <pc:docMk/>
      </pc:docMkLst>
      <pc:sldChg chg="modSp">
        <pc:chgData name="Linda Taylor" userId="AIX8KoBvJJ/wcDM9YR2JVLkpI0NCSgpyXFKErKbyouQ=" providerId="None" clId="Web-{2D399E0A-4EBE-438D-90A8-FFE0AC336E76}" dt="2025-07-09T08:54:41.047" v="48" actId="20577"/>
        <pc:sldMkLst>
          <pc:docMk/>
          <pc:sldMk cId="0" sldId="256"/>
        </pc:sldMkLst>
      </pc:sldChg>
      <pc:sldChg chg="modSp">
        <pc:chgData name="Linda Taylor" userId="AIX8KoBvJJ/wcDM9YR2JVLkpI0NCSgpyXFKErKbyouQ=" providerId="None" clId="Web-{2D399E0A-4EBE-438D-90A8-FFE0AC336E76}" dt="2025-07-09T08:55:25.612" v="79" actId="20577"/>
        <pc:sldMkLst>
          <pc:docMk/>
          <pc:sldMk cId="0" sldId="257"/>
        </pc:sldMkLst>
      </pc:sldChg>
      <pc:sldChg chg="modSp">
        <pc:chgData name="Linda Taylor" userId="AIX8KoBvJJ/wcDM9YR2JVLkpI0NCSgpyXFKErKbyouQ=" providerId="None" clId="Web-{2D399E0A-4EBE-438D-90A8-FFE0AC336E76}" dt="2025-07-09T08:55:44.301" v="93" actId="20577"/>
        <pc:sldMkLst>
          <pc:docMk/>
          <pc:sldMk cId="0" sldId="258"/>
        </pc:sldMkLst>
      </pc:sldChg>
      <pc:sldChg chg="modSp">
        <pc:chgData name="Linda Taylor" userId="AIX8KoBvJJ/wcDM9YR2JVLkpI0NCSgpyXFKErKbyouQ=" providerId="None" clId="Web-{2D399E0A-4EBE-438D-90A8-FFE0AC336E76}" dt="2025-07-09T08:56:12.600" v="108" actId="20577"/>
        <pc:sldMkLst>
          <pc:docMk/>
          <pc:sldMk cId="0" sldId="261"/>
        </pc:sldMkLst>
      </pc:sldChg>
      <pc:sldChg chg="modSp">
        <pc:chgData name="Linda Taylor" userId="AIX8KoBvJJ/wcDM9YR2JVLkpI0NCSgpyXFKErKbyouQ=" providerId="None" clId="Web-{2D399E0A-4EBE-438D-90A8-FFE0AC336E76}" dt="2025-07-09T08:58:21.139" v="112" actId="20577"/>
        <pc:sldMkLst>
          <pc:docMk/>
          <pc:sldMk cId="0" sldId="265"/>
        </pc:sldMkLst>
      </pc:sldChg>
      <pc:sldChg chg="delSp">
        <pc:chgData name="Linda Taylor" userId="AIX8KoBvJJ/wcDM9YR2JVLkpI0NCSgpyXFKErKbyouQ=" providerId="None" clId="Web-{2D399E0A-4EBE-438D-90A8-FFE0AC336E76}" dt="2025-07-09T09:13:41.196" v="113"/>
        <pc:sldMkLst>
          <pc:docMk/>
          <pc:sldMk cId="0" sldId="277"/>
        </pc:sldMkLst>
      </pc:sldChg>
      <pc:sldChg chg="modSp">
        <pc:chgData name="Linda Taylor" userId="AIX8KoBvJJ/wcDM9YR2JVLkpI0NCSgpyXFKErKbyouQ=" providerId="None" clId="Web-{2D399E0A-4EBE-438D-90A8-FFE0AC336E76}" dt="2025-07-09T09:46:19.052" v="121" actId="20577"/>
        <pc:sldMkLst>
          <pc:docMk/>
          <pc:sldMk cId="0" sldId="325"/>
        </pc:sldMkLst>
      </pc:sldChg>
      <pc:sldChg chg="modSp">
        <pc:chgData name="Linda Taylor" userId="AIX8KoBvJJ/wcDM9YR2JVLkpI0NCSgpyXFKErKbyouQ=" providerId="None" clId="Web-{2D399E0A-4EBE-438D-90A8-FFE0AC336E76}" dt="2025-07-09T09:41:52.411" v="119" actId="20577"/>
        <pc:sldMkLst>
          <pc:docMk/>
          <pc:sldMk cId="0" sldId="329"/>
        </pc:sldMkLst>
      </pc:sldChg>
      <pc:sldChg chg="modSp">
        <pc:chgData name="Linda Taylor" userId="AIX8KoBvJJ/wcDM9YR2JVLkpI0NCSgpyXFKErKbyouQ=" providerId="None" clId="Web-{2D399E0A-4EBE-438D-90A8-FFE0AC336E76}" dt="2025-07-09T09:49:38.408" v="123" actId="1076"/>
        <pc:sldMkLst>
          <pc:docMk/>
          <pc:sldMk cId="0" sldId="335"/>
        </pc:sldMkLst>
      </pc:sldChg>
      <pc:sldChg chg="modSp">
        <pc:chgData name="Linda Taylor" userId="AIX8KoBvJJ/wcDM9YR2JVLkpI0NCSgpyXFKErKbyouQ=" providerId="None" clId="Web-{2D399E0A-4EBE-438D-90A8-FFE0AC336E76}" dt="2025-07-09T10:02:55.255" v="128" actId="20577"/>
        <pc:sldMkLst>
          <pc:docMk/>
          <pc:sldMk cId="0" sldId="363"/>
        </pc:sldMkLst>
      </pc:sldChg>
    </pc:docChg>
  </pc:docChgLst>
  <pc:docChgLst>
    <pc:chgData name="Linda Taylor" userId="AIX8KoBvJJ/wcDM9YR2JVLkpI0NCSgpyXFKErKbyouQ=" providerId="None" clId="Web-{B56CACAA-2E50-4F3C-9C1E-F00B41D89048}"/>
    <pc:docChg chg="addSld delSld modSld sldOrd">
      <pc:chgData name="Linda Taylor" userId="AIX8KoBvJJ/wcDM9YR2JVLkpI0NCSgpyXFKErKbyouQ=" providerId="None" clId="Web-{B56CACAA-2E50-4F3C-9C1E-F00B41D89048}" dt="2025-08-06T15:13:17.602" v="455" actId="20577"/>
      <pc:docMkLst>
        <pc:docMk/>
      </pc:docMkLst>
      <pc:sldChg chg="del">
        <pc:chgData name="Linda Taylor" userId="AIX8KoBvJJ/wcDM9YR2JVLkpI0NCSgpyXFKErKbyouQ=" providerId="None" clId="Web-{B56CACAA-2E50-4F3C-9C1E-F00B41D89048}" dt="2025-08-06T14:56:52.283" v="68"/>
        <pc:sldMkLst>
          <pc:docMk/>
          <pc:sldMk cId="0" sldId="329"/>
        </pc:sldMkLst>
      </pc:sldChg>
      <pc:sldChg chg="del">
        <pc:chgData name="Linda Taylor" userId="AIX8KoBvJJ/wcDM9YR2JVLkpI0NCSgpyXFKErKbyouQ=" providerId="None" clId="Web-{B56CACAA-2E50-4F3C-9C1E-F00B41D89048}" dt="2025-08-06T14:57:06.018" v="69"/>
        <pc:sldMkLst>
          <pc:docMk/>
          <pc:sldMk cId="0" sldId="332"/>
        </pc:sldMkLst>
      </pc:sldChg>
      <pc:sldChg chg="del">
        <pc:chgData name="Linda Taylor" userId="AIX8KoBvJJ/wcDM9YR2JVLkpI0NCSgpyXFKErKbyouQ=" providerId="None" clId="Web-{B56CACAA-2E50-4F3C-9C1E-F00B41D89048}" dt="2025-08-06T14:56:36.829" v="65"/>
        <pc:sldMkLst>
          <pc:docMk/>
          <pc:sldMk cId="0" sldId="333"/>
        </pc:sldMkLst>
      </pc:sldChg>
      <pc:sldChg chg="del">
        <pc:chgData name="Linda Taylor" userId="AIX8KoBvJJ/wcDM9YR2JVLkpI0NCSgpyXFKErKbyouQ=" providerId="None" clId="Web-{B56CACAA-2E50-4F3C-9C1E-F00B41D89048}" dt="2025-08-06T14:57:11.612" v="71"/>
        <pc:sldMkLst>
          <pc:docMk/>
          <pc:sldMk cId="0" sldId="334"/>
        </pc:sldMkLst>
      </pc:sldChg>
      <pc:sldChg chg="del">
        <pc:chgData name="Linda Taylor" userId="AIX8KoBvJJ/wcDM9YR2JVLkpI0NCSgpyXFKErKbyouQ=" providerId="None" clId="Web-{B56CACAA-2E50-4F3C-9C1E-F00B41D89048}" dt="2025-08-06T14:57:18.659" v="72"/>
        <pc:sldMkLst>
          <pc:docMk/>
          <pc:sldMk cId="0" sldId="335"/>
        </pc:sldMkLst>
      </pc:sldChg>
      <pc:sldChg chg="del">
        <pc:chgData name="Linda Taylor" userId="AIX8KoBvJJ/wcDM9YR2JVLkpI0NCSgpyXFKErKbyouQ=" providerId="None" clId="Web-{B56CACAA-2E50-4F3C-9C1E-F00B41D89048}" dt="2025-08-06T14:56:29.563" v="64"/>
        <pc:sldMkLst>
          <pc:docMk/>
          <pc:sldMk cId="0" sldId="336"/>
        </pc:sldMkLst>
      </pc:sldChg>
      <pc:sldChg chg="del">
        <pc:chgData name="Linda Taylor" userId="AIX8KoBvJJ/wcDM9YR2JVLkpI0NCSgpyXFKErKbyouQ=" providerId="None" clId="Web-{B56CACAA-2E50-4F3C-9C1E-F00B41D89048}" dt="2025-08-06T14:56:29.563" v="63"/>
        <pc:sldMkLst>
          <pc:docMk/>
          <pc:sldMk cId="0" sldId="337"/>
        </pc:sldMkLst>
      </pc:sldChg>
      <pc:sldChg chg="del">
        <pc:chgData name="Linda Taylor" userId="AIX8KoBvJJ/wcDM9YR2JVLkpI0NCSgpyXFKErKbyouQ=" providerId="None" clId="Web-{B56CACAA-2E50-4F3C-9C1E-F00B41D89048}" dt="2025-08-06T14:56:29.563" v="62"/>
        <pc:sldMkLst>
          <pc:docMk/>
          <pc:sldMk cId="0" sldId="338"/>
        </pc:sldMkLst>
      </pc:sldChg>
      <pc:sldChg chg="del">
        <pc:chgData name="Linda Taylor" userId="AIX8KoBvJJ/wcDM9YR2JVLkpI0NCSgpyXFKErKbyouQ=" providerId="None" clId="Web-{B56CACAA-2E50-4F3C-9C1E-F00B41D89048}" dt="2025-08-06T14:56:29.563" v="61"/>
        <pc:sldMkLst>
          <pc:docMk/>
          <pc:sldMk cId="0" sldId="339"/>
        </pc:sldMkLst>
      </pc:sldChg>
      <pc:sldChg chg="del">
        <pc:chgData name="Linda Taylor" userId="AIX8KoBvJJ/wcDM9YR2JVLkpI0NCSgpyXFKErKbyouQ=" providerId="None" clId="Web-{B56CACAA-2E50-4F3C-9C1E-F00B41D89048}" dt="2025-08-06T14:56:29.547" v="60"/>
        <pc:sldMkLst>
          <pc:docMk/>
          <pc:sldMk cId="0" sldId="340"/>
        </pc:sldMkLst>
      </pc:sldChg>
      <pc:sldChg chg="del">
        <pc:chgData name="Linda Taylor" userId="AIX8KoBvJJ/wcDM9YR2JVLkpI0NCSgpyXFKErKbyouQ=" providerId="None" clId="Web-{B56CACAA-2E50-4F3C-9C1E-F00B41D89048}" dt="2025-08-06T14:56:29.547" v="59"/>
        <pc:sldMkLst>
          <pc:docMk/>
          <pc:sldMk cId="0" sldId="341"/>
        </pc:sldMkLst>
      </pc:sldChg>
      <pc:sldChg chg="del">
        <pc:chgData name="Linda Taylor" userId="AIX8KoBvJJ/wcDM9YR2JVLkpI0NCSgpyXFKErKbyouQ=" providerId="None" clId="Web-{B56CACAA-2E50-4F3C-9C1E-F00B41D89048}" dt="2025-08-06T14:56:29.547" v="58"/>
        <pc:sldMkLst>
          <pc:docMk/>
          <pc:sldMk cId="0" sldId="343"/>
        </pc:sldMkLst>
      </pc:sldChg>
      <pc:sldChg chg="del">
        <pc:chgData name="Linda Taylor" userId="AIX8KoBvJJ/wcDM9YR2JVLkpI0NCSgpyXFKErKbyouQ=" providerId="None" clId="Web-{B56CACAA-2E50-4F3C-9C1E-F00B41D89048}" dt="2025-08-06T14:56:36.845" v="67"/>
        <pc:sldMkLst>
          <pc:docMk/>
          <pc:sldMk cId="0" sldId="344"/>
        </pc:sldMkLst>
      </pc:sldChg>
      <pc:sldChg chg="del">
        <pc:chgData name="Linda Taylor" userId="AIX8KoBvJJ/wcDM9YR2JVLkpI0NCSgpyXFKErKbyouQ=" providerId="None" clId="Web-{B56CACAA-2E50-4F3C-9C1E-F00B41D89048}" dt="2025-08-06T14:56:29.547" v="57"/>
        <pc:sldMkLst>
          <pc:docMk/>
          <pc:sldMk cId="0" sldId="345"/>
        </pc:sldMkLst>
      </pc:sldChg>
      <pc:sldChg chg="del">
        <pc:chgData name="Linda Taylor" userId="AIX8KoBvJJ/wcDM9YR2JVLkpI0NCSgpyXFKErKbyouQ=" providerId="None" clId="Web-{B56CACAA-2E50-4F3C-9C1E-F00B41D89048}" dt="2025-08-06T14:56:00.983" v="56"/>
        <pc:sldMkLst>
          <pc:docMk/>
          <pc:sldMk cId="0" sldId="346"/>
        </pc:sldMkLst>
      </pc:sldChg>
      <pc:sldChg chg="del">
        <pc:chgData name="Linda Taylor" userId="AIX8KoBvJJ/wcDM9YR2JVLkpI0NCSgpyXFKErKbyouQ=" providerId="None" clId="Web-{B56CACAA-2E50-4F3C-9C1E-F00B41D89048}" dt="2025-08-06T14:56:00.983" v="55"/>
        <pc:sldMkLst>
          <pc:docMk/>
          <pc:sldMk cId="0" sldId="347"/>
        </pc:sldMkLst>
      </pc:sldChg>
      <pc:sldChg chg="del">
        <pc:chgData name="Linda Taylor" userId="AIX8KoBvJJ/wcDM9YR2JVLkpI0NCSgpyXFKErKbyouQ=" providerId="None" clId="Web-{B56CACAA-2E50-4F3C-9C1E-F00B41D89048}" dt="2025-08-06T14:53:11.784" v="1"/>
        <pc:sldMkLst>
          <pc:docMk/>
          <pc:sldMk cId="0" sldId="348"/>
        </pc:sldMkLst>
      </pc:sldChg>
      <pc:sldChg chg="del">
        <pc:chgData name="Linda Taylor" userId="AIX8KoBvJJ/wcDM9YR2JVLkpI0NCSgpyXFKErKbyouQ=" providerId="None" clId="Web-{B56CACAA-2E50-4F3C-9C1E-F00B41D89048}" dt="2025-08-06T14:53:11.784" v="0"/>
        <pc:sldMkLst>
          <pc:docMk/>
          <pc:sldMk cId="0" sldId="349"/>
        </pc:sldMkLst>
      </pc:sldChg>
      <pc:sldChg chg="del">
        <pc:chgData name="Linda Taylor" userId="AIX8KoBvJJ/wcDM9YR2JVLkpI0NCSgpyXFKErKbyouQ=" providerId="None" clId="Web-{B56CACAA-2E50-4F3C-9C1E-F00B41D89048}" dt="2025-08-06T14:53:46.193" v="18"/>
        <pc:sldMkLst>
          <pc:docMk/>
          <pc:sldMk cId="0" sldId="352"/>
        </pc:sldMkLst>
      </pc:sldChg>
      <pc:sldChg chg="del">
        <pc:chgData name="Linda Taylor" userId="AIX8KoBvJJ/wcDM9YR2JVLkpI0NCSgpyXFKErKbyouQ=" providerId="None" clId="Web-{B56CACAA-2E50-4F3C-9C1E-F00B41D89048}" dt="2025-08-06T14:53:46.193" v="17"/>
        <pc:sldMkLst>
          <pc:docMk/>
          <pc:sldMk cId="0" sldId="355"/>
        </pc:sldMkLst>
      </pc:sldChg>
      <pc:sldChg chg="del">
        <pc:chgData name="Linda Taylor" userId="AIX8KoBvJJ/wcDM9YR2JVLkpI0NCSgpyXFKErKbyouQ=" providerId="None" clId="Web-{B56CACAA-2E50-4F3C-9C1E-F00B41D89048}" dt="2025-08-06T14:53:46.177" v="16"/>
        <pc:sldMkLst>
          <pc:docMk/>
          <pc:sldMk cId="0" sldId="363"/>
        </pc:sldMkLst>
      </pc:sldChg>
      <pc:sldChg chg="del">
        <pc:chgData name="Linda Taylor" userId="AIX8KoBvJJ/wcDM9YR2JVLkpI0NCSgpyXFKErKbyouQ=" providerId="None" clId="Web-{B56CACAA-2E50-4F3C-9C1E-F00B41D89048}" dt="2025-08-06T14:53:46.177" v="15"/>
        <pc:sldMkLst>
          <pc:docMk/>
          <pc:sldMk cId="0" sldId="364"/>
        </pc:sldMkLst>
      </pc:sldChg>
      <pc:sldChg chg="del">
        <pc:chgData name="Linda Taylor" userId="AIX8KoBvJJ/wcDM9YR2JVLkpI0NCSgpyXFKErKbyouQ=" providerId="None" clId="Web-{B56CACAA-2E50-4F3C-9C1E-F00B41D89048}" dt="2025-08-06T14:53:46.177" v="14"/>
        <pc:sldMkLst>
          <pc:docMk/>
          <pc:sldMk cId="0" sldId="365"/>
        </pc:sldMkLst>
      </pc:sldChg>
      <pc:sldChg chg="del">
        <pc:chgData name="Linda Taylor" userId="AIX8KoBvJJ/wcDM9YR2JVLkpI0NCSgpyXFKErKbyouQ=" providerId="None" clId="Web-{B56CACAA-2E50-4F3C-9C1E-F00B41D89048}" dt="2025-08-06T14:57:36.832" v="73"/>
        <pc:sldMkLst>
          <pc:docMk/>
          <pc:sldMk cId="0" sldId="366"/>
        </pc:sldMkLst>
      </pc:sldChg>
      <pc:sldChg chg="del">
        <pc:chgData name="Linda Taylor" userId="AIX8KoBvJJ/wcDM9YR2JVLkpI0NCSgpyXFKErKbyouQ=" providerId="None" clId="Web-{B56CACAA-2E50-4F3C-9C1E-F00B41D89048}" dt="2025-08-06T14:53:46.177" v="13"/>
        <pc:sldMkLst>
          <pc:docMk/>
          <pc:sldMk cId="0" sldId="367"/>
        </pc:sldMkLst>
      </pc:sldChg>
      <pc:sldChg chg="del">
        <pc:chgData name="Linda Taylor" userId="AIX8KoBvJJ/wcDM9YR2JVLkpI0NCSgpyXFKErKbyouQ=" providerId="None" clId="Web-{B56CACAA-2E50-4F3C-9C1E-F00B41D89048}" dt="2025-08-06T14:53:46.177" v="12"/>
        <pc:sldMkLst>
          <pc:docMk/>
          <pc:sldMk cId="0" sldId="368"/>
        </pc:sldMkLst>
      </pc:sldChg>
      <pc:sldChg chg="del">
        <pc:chgData name="Linda Taylor" userId="AIX8KoBvJJ/wcDM9YR2JVLkpI0NCSgpyXFKErKbyouQ=" providerId="None" clId="Web-{B56CACAA-2E50-4F3C-9C1E-F00B41D89048}" dt="2025-08-06T14:53:46.162" v="11"/>
        <pc:sldMkLst>
          <pc:docMk/>
          <pc:sldMk cId="0" sldId="369"/>
        </pc:sldMkLst>
      </pc:sldChg>
      <pc:sldChg chg="del">
        <pc:chgData name="Linda Taylor" userId="AIX8KoBvJJ/wcDM9YR2JVLkpI0NCSgpyXFKErKbyouQ=" providerId="None" clId="Web-{B56CACAA-2E50-4F3C-9C1E-F00B41D89048}" dt="2025-08-06T14:53:46.162" v="10"/>
        <pc:sldMkLst>
          <pc:docMk/>
          <pc:sldMk cId="0" sldId="370"/>
        </pc:sldMkLst>
      </pc:sldChg>
      <pc:sldChg chg="del">
        <pc:chgData name="Linda Taylor" userId="AIX8KoBvJJ/wcDM9YR2JVLkpI0NCSgpyXFKErKbyouQ=" providerId="None" clId="Web-{B56CACAA-2E50-4F3C-9C1E-F00B41D89048}" dt="2025-08-06T14:53:46.162" v="9"/>
        <pc:sldMkLst>
          <pc:docMk/>
          <pc:sldMk cId="0" sldId="371"/>
        </pc:sldMkLst>
      </pc:sldChg>
      <pc:sldChg chg="del">
        <pc:chgData name="Linda Taylor" userId="AIX8KoBvJJ/wcDM9YR2JVLkpI0NCSgpyXFKErKbyouQ=" providerId="None" clId="Web-{B56CACAA-2E50-4F3C-9C1E-F00B41D89048}" dt="2025-08-06T14:53:46.162" v="8"/>
        <pc:sldMkLst>
          <pc:docMk/>
          <pc:sldMk cId="0" sldId="372"/>
        </pc:sldMkLst>
      </pc:sldChg>
      <pc:sldChg chg="del">
        <pc:chgData name="Linda Taylor" userId="AIX8KoBvJJ/wcDM9YR2JVLkpI0NCSgpyXFKErKbyouQ=" providerId="None" clId="Web-{B56CACAA-2E50-4F3C-9C1E-F00B41D89048}" dt="2025-08-06T14:53:46.162" v="7"/>
        <pc:sldMkLst>
          <pc:docMk/>
          <pc:sldMk cId="0" sldId="373"/>
        </pc:sldMkLst>
      </pc:sldChg>
      <pc:sldChg chg="del">
        <pc:chgData name="Linda Taylor" userId="AIX8KoBvJJ/wcDM9YR2JVLkpI0NCSgpyXFKErKbyouQ=" providerId="None" clId="Web-{B56CACAA-2E50-4F3C-9C1E-F00B41D89048}" dt="2025-08-06T14:53:46.146" v="6"/>
        <pc:sldMkLst>
          <pc:docMk/>
          <pc:sldMk cId="0" sldId="374"/>
        </pc:sldMkLst>
      </pc:sldChg>
      <pc:sldChg chg="del">
        <pc:chgData name="Linda Taylor" userId="AIX8KoBvJJ/wcDM9YR2JVLkpI0NCSgpyXFKErKbyouQ=" providerId="None" clId="Web-{B56CACAA-2E50-4F3C-9C1E-F00B41D89048}" dt="2025-08-06T14:53:46.146" v="5"/>
        <pc:sldMkLst>
          <pc:docMk/>
          <pc:sldMk cId="0" sldId="375"/>
        </pc:sldMkLst>
      </pc:sldChg>
      <pc:sldChg chg="del">
        <pc:chgData name="Linda Taylor" userId="AIX8KoBvJJ/wcDM9YR2JVLkpI0NCSgpyXFKErKbyouQ=" providerId="None" clId="Web-{B56CACAA-2E50-4F3C-9C1E-F00B41D89048}" dt="2025-08-06T14:53:46.146" v="4"/>
        <pc:sldMkLst>
          <pc:docMk/>
          <pc:sldMk cId="0" sldId="376"/>
        </pc:sldMkLst>
      </pc:sldChg>
      <pc:sldChg chg="del">
        <pc:chgData name="Linda Taylor" userId="AIX8KoBvJJ/wcDM9YR2JVLkpI0NCSgpyXFKErKbyouQ=" providerId="None" clId="Web-{B56CACAA-2E50-4F3C-9C1E-F00B41D89048}" dt="2025-08-06T14:53:46.146" v="3"/>
        <pc:sldMkLst>
          <pc:docMk/>
          <pc:sldMk cId="0" sldId="377"/>
        </pc:sldMkLst>
      </pc:sldChg>
      <pc:sldChg chg="del">
        <pc:chgData name="Linda Taylor" userId="AIX8KoBvJJ/wcDM9YR2JVLkpI0NCSgpyXFKErKbyouQ=" providerId="None" clId="Web-{B56CACAA-2E50-4F3C-9C1E-F00B41D89048}" dt="2025-08-06T14:53:46.146" v="2"/>
        <pc:sldMkLst>
          <pc:docMk/>
          <pc:sldMk cId="0" sldId="378"/>
        </pc:sldMkLst>
      </pc:sldChg>
      <pc:sldChg chg="del">
        <pc:chgData name="Linda Taylor" userId="AIX8KoBvJJ/wcDM9YR2JVLkpI0NCSgpyXFKErKbyouQ=" providerId="None" clId="Web-{B56CACAA-2E50-4F3C-9C1E-F00B41D89048}" dt="2025-08-06T14:55:57.311" v="54"/>
        <pc:sldMkLst>
          <pc:docMk/>
          <pc:sldMk cId="0" sldId="379"/>
        </pc:sldMkLst>
      </pc:sldChg>
      <pc:sldChg chg="del">
        <pc:chgData name="Linda Taylor" userId="AIX8KoBvJJ/wcDM9YR2JVLkpI0NCSgpyXFKErKbyouQ=" providerId="None" clId="Web-{B56CACAA-2E50-4F3C-9C1E-F00B41D89048}" dt="2025-08-06T14:55:57.311" v="53"/>
        <pc:sldMkLst>
          <pc:docMk/>
          <pc:sldMk cId="0" sldId="380"/>
        </pc:sldMkLst>
      </pc:sldChg>
      <pc:sldChg chg="del">
        <pc:chgData name="Linda Taylor" userId="AIX8KoBvJJ/wcDM9YR2JVLkpI0NCSgpyXFKErKbyouQ=" providerId="None" clId="Web-{B56CACAA-2E50-4F3C-9C1E-F00B41D89048}" dt="2025-08-06T14:55:57.311" v="52"/>
        <pc:sldMkLst>
          <pc:docMk/>
          <pc:sldMk cId="0" sldId="381"/>
        </pc:sldMkLst>
      </pc:sldChg>
      <pc:sldChg chg="del">
        <pc:chgData name="Linda Taylor" userId="AIX8KoBvJJ/wcDM9YR2JVLkpI0NCSgpyXFKErKbyouQ=" providerId="None" clId="Web-{B56CACAA-2E50-4F3C-9C1E-F00B41D89048}" dt="2025-08-06T14:55:57.311" v="51"/>
        <pc:sldMkLst>
          <pc:docMk/>
          <pc:sldMk cId="0" sldId="382"/>
        </pc:sldMkLst>
      </pc:sldChg>
      <pc:sldChg chg="del">
        <pc:chgData name="Linda Taylor" userId="AIX8KoBvJJ/wcDM9YR2JVLkpI0NCSgpyXFKErKbyouQ=" providerId="None" clId="Web-{B56CACAA-2E50-4F3C-9C1E-F00B41D89048}" dt="2025-08-06T14:55:57.296" v="50"/>
        <pc:sldMkLst>
          <pc:docMk/>
          <pc:sldMk cId="0" sldId="383"/>
        </pc:sldMkLst>
      </pc:sldChg>
      <pc:sldChg chg="del">
        <pc:chgData name="Linda Taylor" userId="AIX8KoBvJJ/wcDM9YR2JVLkpI0NCSgpyXFKErKbyouQ=" providerId="None" clId="Web-{B56CACAA-2E50-4F3C-9C1E-F00B41D89048}" dt="2025-08-06T14:55:57.296" v="49"/>
        <pc:sldMkLst>
          <pc:docMk/>
          <pc:sldMk cId="0" sldId="384"/>
        </pc:sldMkLst>
      </pc:sldChg>
      <pc:sldChg chg="del">
        <pc:chgData name="Linda Taylor" userId="AIX8KoBvJJ/wcDM9YR2JVLkpI0NCSgpyXFKErKbyouQ=" providerId="None" clId="Web-{B56CACAA-2E50-4F3C-9C1E-F00B41D89048}" dt="2025-08-06T14:55:51.577" v="48"/>
        <pc:sldMkLst>
          <pc:docMk/>
          <pc:sldMk cId="0" sldId="385"/>
        </pc:sldMkLst>
      </pc:sldChg>
      <pc:sldChg chg="del">
        <pc:chgData name="Linda Taylor" userId="AIX8KoBvJJ/wcDM9YR2JVLkpI0NCSgpyXFKErKbyouQ=" providerId="None" clId="Web-{B56CACAA-2E50-4F3C-9C1E-F00B41D89048}" dt="2025-08-06T14:55:51.577" v="47"/>
        <pc:sldMkLst>
          <pc:docMk/>
          <pc:sldMk cId="0" sldId="386"/>
        </pc:sldMkLst>
      </pc:sldChg>
      <pc:sldChg chg="del">
        <pc:chgData name="Linda Taylor" userId="AIX8KoBvJJ/wcDM9YR2JVLkpI0NCSgpyXFKErKbyouQ=" providerId="None" clId="Web-{B56CACAA-2E50-4F3C-9C1E-F00B41D89048}" dt="2025-08-06T14:55:51.577" v="46"/>
        <pc:sldMkLst>
          <pc:docMk/>
          <pc:sldMk cId="0" sldId="387"/>
        </pc:sldMkLst>
      </pc:sldChg>
      <pc:sldChg chg="del">
        <pc:chgData name="Linda Taylor" userId="AIX8KoBvJJ/wcDM9YR2JVLkpI0NCSgpyXFKErKbyouQ=" providerId="None" clId="Web-{B56CACAA-2E50-4F3C-9C1E-F00B41D89048}" dt="2025-08-06T14:55:51.561" v="45"/>
        <pc:sldMkLst>
          <pc:docMk/>
          <pc:sldMk cId="0" sldId="388"/>
        </pc:sldMkLst>
      </pc:sldChg>
      <pc:sldChg chg="del">
        <pc:chgData name="Linda Taylor" userId="AIX8KoBvJJ/wcDM9YR2JVLkpI0NCSgpyXFKErKbyouQ=" providerId="None" clId="Web-{B56CACAA-2E50-4F3C-9C1E-F00B41D89048}" dt="2025-08-06T14:55:51.561" v="44"/>
        <pc:sldMkLst>
          <pc:docMk/>
          <pc:sldMk cId="0" sldId="389"/>
        </pc:sldMkLst>
      </pc:sldChg>
      <pc:sldChg chg="del">
        <pc:chgData name="Linda Taylor" userId="AIX8KoBvJJ/wcDM9YR2JVLkpI0NCSgpyXFKErKbyouQ=" providerId="None" clId="Web-{B56CACAA-2E50-4F3C-9C1E-F00B41D89048}" dt="2025-08-06T14:55:51.561" v="43"/>
        <pc:sldMkLst>
          <pc:docMk/>
          <pc:sldMk cId="0" sldId="390"/>
        </pc:sldMkLst>
      </pc:sldChg>
      <pc:sldChg chg="del">
        <pc:chgData name="Linda Taylor" userId="AIX8KoBvJJ/wcDM9YR2JVLkpI0NCSgpyXFKErKbyouQ=" providerId="None" clId="Web-{B56CACAA-2E50-4F3C-9C1E-F00B41D89048}" dt="2025-08-06T14:55:51.561" v="42"/>
        <pc:sldMkLst>
          <pc:docMk/>
          <pc:sldMk cId="0" sldId="391"/>
        </pc:sldMkLst>
      </pc:sldChg>
      <pc:sldChg chg="del">
        <pc:chgData name="Linda Taylor" userId="AIX8KoBvJJ/wcDM9YR2JVLkpI0NCSgpyXFKErKbyouQ=" providerId="None" clId="Web-{B56CACAA-2E50-4F3C-9C1E-F00B41D89048}" dt="2025-08-06T14:55:51.545" v="41"/>
        <pc:sldMkLst>
          <pc:docMk/>
          <pc:sldMk cId="0" sldId="392"/>
        </pc:sldMkLst>
      </pc:sldChg>
      <pc:sldChg chg="del">
        <pc:chgData name="Linda Taylor" userId="AIX8KoBvJJ/wcDM9YR2JVLkpI0NCSgpyXFKErKbyouQ=" providerId="None" clId="Web-{B56CACAA-2E50-4F3C-9C1E-F00B41D89048}" dt="2025-08-06T14:55:51.545" v="40"/>
        <pc:sldMkLst>
          <pc:docMk/>
          <pc:sldMk cId="0" sldId="393"/>
        </pc:sldMkLst>
      </pc:sldChg>
      <pc:sldChg chg="del">
        <pc:chgData name="Linda Taylor" userId="AIX8KoBvJJ/wcDM9YR2JVLkpI0NCSgpyXFKErKbyouQ=" providerId="None" clId="Web-{B56CACAA-2E50-4F3C-9C1E-F00B41D89048}" dt="2025-08-06T14:55:51.545" v="39"/>
        <pc:sldMkLst>
          <pc:docMk/>
          <pc:sldMk cId="0" sldId="394"/>
        </pc:sldMkLst>
      </pc:sldChg>
      <pc:sldChg chg="del">
        <pc:chgData name="Linda Taylor" userId="AIX8KoBvJJ/wcDM9YR2JVLkpI0NCSgpyXFKErKbyouQ=" providerId="None" clId="Web-{B56CACAA-2E50-4F3C-9C1E-F00B41D89048}" dt="2025-08-06T14:55:51.530" v="38"/>
        <pc:sldMkLst>
          <pc:docMk/>
          <pc:sldMk cId="0" sldId="395"/>
        </pc:sldMkLst>
      </pc:sldChg>
      <pc:sldChg chg="del">
        <pc:chgData name="Linda Taylor" userId="AIX8KoBvJJ/wcDM9YR2JVLkpI0NCSgpyXFKErKbyouQ=" providerId="None" clId="Web-{B56CACAA-2E50-4F3C-9C1E-F00B41D89048}" dt="2025-08-06T14:55:51.530" v="37"/>
        <pc:sldMkLst>
          <pc:docMk/>
          <pc:sldMk cId="0" sldId="396"/>
        </pc:sldMkLst>
      </pc:sldChg>
      <pc:sldChg chg="del">
        <pc:chgData name="Linda Taylor" userId="AIX8KoBvJJ/wcDM9YR2JVLkpI0NCSgpyXFKErKbyouQ=" providerId="None" clId="Web-{B56CACAA-2E50-4F3C-9C1E-F00B41D89048}" dt="2025-08-06T14:55:51.530" v="36"/>
        <pc:sldMkLst>
          <pc:docMk/>
          <pc:sldMk cId="0" sldId="397"/>
        </pc:sldMkLst>
      </pc:sldChg>
      <pc:sldChg chg="del">
        <pc:chgData name="Linda Taylor" userId="AIX8KoBvJJ/wcDM9YR2JVLkpI0NCSgpyXFKErKbyouQ=" providerId="None" clId="Web-{B56CACAA-2E50-4F3C-9C1E-F00B41D89048}" dt="2025-08-06T14:55:51.530" v="35"/>
        <pc:sldMkLst>
          <pc:docMk/>
          <pc:sldMk cId="0" sldId="398"/>
        </pc:sldMkLst>
      </pc:sldChg>
      <pc:sldChg chg="del">
        <pc:chgData name="Linda Taylor" userId="AIX8KoBvJJ/wcDM9YR2JVLkpI0NCSgpyXFKErKbyouQ=" providerId="None" clId="Web-{B56CACAA-2E50-4F3C-9C1E-F00B41D89048}" dt="2025-08-06T14:55:51.514" v="34"/>
        <pc:sldMkLst>
          <pc:docMk/>
          <pc:sldMk cId="0" sldId="399"/>
        </pc:sldMkLst>
      </pc:sldChg>
      <pc:sldChg chg="del">
        <pc:chgData name="Linda Taylor" userId="AIX8KoBvJJ/wcDM9YR2JVLkpI0NCSgpyXFKErKbyouQ=" providerId="None" clId="Web-{B56CACAA-2E50-4F3C-9C1E-F00B41D89048}" dt="2025-08-06T14:58:56.600" v="84"/>
        <pc:sldMkLst>
          <pc:docMk/>
          <pc:sldMk cId="0" sldId="400"/>
        </pc:sldMkLst>
      </pc:sldChg>
      <pc:sldChg chg="del">
        <pc:chgData name="Linda Taylor" userId="AIX8KoBvJJ/wcDM9YR2JVLkpI0NCSgpyXFKErKbyouQ=" providerId="None" clId="Web-{B56CACAA-2E50-4F3C-9C1E-F00B41D89048}" dt="2025-08-06T14:55:18.778" v="33"/>
        <pc:sldMkLst>
          <pc:docMk/>
          <pc:sldMk cId="0" sldId="401"/>
        </pc:sldMkLst>
      </pc:sldChg>
      <pc:sldChg chg="del">
        <pc:chgData name="Linda Taylor" userId="AIX8KoBvJJ/wcDM9YR2JVLkpI0NCSgpyXFKErKbyouQ=" providerId="None" clId="Web-{B56CACAA-2E50-4F3C-9C1E-F00B41D89048}" dt="2025-08-06T14:55:18.778" v="32"/>
        <pc:sldMkLst>
          <pc:docMk/>
          <pc:sldMk cId="0" sldId="402"/>
        </pc:sldMkLst>
      </pc:sldChg>
      <pc:sldChg chg="del">
        <pc:chgData name="Linda Taylor" userId="AIX8KoBvJJ/wcDM9YR2JVLkpI0NCSgpyXFKErKbyouQ=" providerId="None" clId="Web-{B56CACAA-2E50-4F3C-9C1E-F00B41D89048}" dt="2025-08-06T15:01:47.199" v="113"/>
        <pc:sldMkLst>
          <pc:docMk/>
          <pc:sldMk cId="0" sldId="403"/>
        </pc:sldMkLst>
      </pc:sldChg>
      <pc:sldChg chg="del">
        <pc:chgData name="Linda Taylor" userId="AIX8KoBvJJ/wcDM9YR2JVLkpI0NCSgpyXFKErKbyouQ=" providerId="None" clId="Web-{B56CACAA-2E50-4F3C-9C1E-F00B41D89048}" dt="2025-08-06T15:09:55.713" v="338"/>
        <pc:sldMkLst>
          <pc:docMk/>
          <pc:sldMk cId="0" sldId="404"/>
        </pc:sldMkLst>
      </pc:sldChg>
      <pc:sldChg chg="del">
        <pc:chgData name="Linda Taylor" userId="AIX8KoBvJJ/wcDM9YR2JVLkpI0NCSgpyXFKErKbyouQ=" providerId="None" clId="Web-{B56CACAA-2E50-4F3C-9C1E-F00B41D89048}" dt="2025-08-06T14:55:06.761" v="31"/>
        <pc:sldMkLst>
          <pc:docMk/>
          <pc:sldMk cId="0" sldId="405"/>
        </pc:sldMkLst>
      </pc:sldChg>
      <pc:sldChg chg="del">
        <pc:chgData name="Linda Taylor" userId="AIX8KoBvJJ/wcDM9YR2JVLkpI0NCSgpyXFKErKbyouQ=" providerId="None" clId="Web-{B56CACAA-2E50-4F3C-9C1E-F00B41D89048}" dt="2025-08-06T14:54:55.651" v="30"/>
        <pc:sldMkLst>
          <pc:docMk/>
          <pc:sldMk cId="0" sldId="406"/>
        </pc:sldMkLst>
      </pc:sldChg>
      <pc:sldChg chg="del">
        <pc:chgData name="Linda Taylor" userId="AIX8KoBvJJ/wcDM9YR2JVLkpI0NCSgpyXFKErKbyouQ=" providerId="None" clId="Web-{B56CACAA-2E50-4F3C-9C1E-F00B41D89048}" dt="2025-08-06T14:54:55.651" v="29"/>
        <pc:sldMkLst>
          <pc:docMk/>
          <pc:sldMk cId="0" sldId="407"/>
        </pc:sldMkLst>
      </pc:sldChg>
      <pc:sldChg chg="del">
        <pc:chgData name="Linda Taylor" userId="AIX8KoBvJJ/wcDM9YR2JVLkpI0NCSgpyXFKErKbyouQ=" providerId="None" clId="Web-{B56CACAA-2E50-4F3C-9C1E-F00B41D89048}" dt="2025-08-06T14:54:55.636" v="28"/>
        <pc:sldMkLst>
          <pc:docMk/>
          <pc:sldMk cId="0" sldId="409"/>
        </pc:sldMkLst>
      </pc:sldChg>
      <pc:sldChg chg="del">
        <pc:chgData name="Linda Taylor" userId="AIX8KoBvJJ/wcDM9YR2JVLkpI0NCSgpyXFKErKbyouQ=" providerId="None" clId="Web-{B56CACAA-2E50-4F3C-9C1E-F00B41D89048}" dt="2025-08-06T14:54:55.636" v="27"/>
        <pc:sldMkLst>
          <pc:docMk/>
          <pc:sldMk cId="0" sldId="410"/>
        </pc:sldMkLst>
      </pc:sldChg>
      <pc:sldChg chg="del">
        <pc:chgData name="Linda Taylor" userId="AIX8KoBvJJ/wcDM9YR2JVLkpI0NCSgpyXFKErKbyouQ=" providerId="None" clId="Web-{B56CACAA-2E50-4F3C-9C1E-F00B41D89048}" dt="2025-08-06T14:54:55.636" v="26"/>
        <pc:sldMkLst>
          <pc:docMk/>
          <pc:sldMk cId="0" sldId="411"/>
        </pc:sldMkLst>
      </pc:sldChg>
      <pc:sldChg chg="del">
        <pc:chgData name="Linda Taylor" userId="AIX8KoBvJJ/wcDM9YR2JVLkpI0NCSgpyXFKErKbyouQ=" providerId="None" clId="Web-{B56CACAA-2E50-4F3C-9C1E-F00B41D89048}" dt="2025-08-06T14:54:55.636" v="25"/>
        <pc:sldMkLst>
          <pc:docMk/>
          <pc:sldMk cId="0" sldId="412"/>
        </pc:sldMkLst>
      </pc:sldChg>
      <pc:sldChg chg="del">
        <pc:chgData name="Linda Taylor" userId="AIX8KoBvJJ/wcDM9YR2JVLkpI0NCSgpyXFKErKbyouQ=" providerId="None" clId="Web-{B56CACAA-2E50-4F3C-9C1E-F00B41D89048}" dt="2025-08-06T14:54:55.620" v="24"/>
        <pc:sldMkLst>
          <pc:docMk/>
          <pc:sldMk cId="0" sldId="413"/>
        </pc:sldMkLst>
      </pc:sldChg>
      <pc:sldChg chg="del">
        <pc:chgData name="Linda Taylor" userId="AIX8KoBvJJ/wcDM9YR2JVLkpI0NCSgpyXFKErKbyouQ=" providerId="None" clId="Web-{B56CACAA-2E50-4F3C-9C1E-F00B41D89048}" dt="2025-08-06T14:54:55.620" v="23"/>
        <pc:sldMkLst>
          <pc:docMk/>
          <pc:sldMk cId="0" sldId="414"/>
        </pc:sldMkLst>
      </pc:sldChg>
      <pc:sldChg chg="del">
        <pc:chgData name="Linda Taylor" userId="AIX8KoBvJJ/wcDM9YR2JVLkpI0NCSgpyXFKErKbyouQ=" providerId="None" clId="Web-{B56CACAA-2E50-4F3C-9C1E-F00B41D89048}" dt="2025-08-06T14:54:55.620" v="22"/>
        <pc:sldMkLst>
          <pc:docMk/>
          <pc:sldMk cId="0" sldId="415"/>
        </pc:sldMkLst>
      </pc:sldChg>
      <pc:sldChg chg="del">
        <pc:chgData name="Linda Taylor" userId="AIX8KoBvJJ/wcDM9YR2JVLkpI0NCSgpyXFKErKbyouQ=" providerId="None" clId="Web-{B56CACAA-2E50-4F3C-9C1E-F00B41D89048}" dt="2025-08-06T14:54:55.604" v="21"/>
        <pc:sldMkLst>
          <pc:docMk/>
          <pc:sldMk cId="0" sldId="416"/>
        </pc:sldMkLst>
      </pc:sldChg>
      <pc:sldChg chg="del">
        <pc:chgData name="Linda Taylor" userId="AIX8KoBvJJ/wcDM9YR2JVLkpI0NCSgpyXFKErKbyouQ=" providerId="None" clId="Web-{B56CACAA-2E50-4F3C-9C1E-F00B41D89048}" dt="2025-08-06T14:54:55.604" v="20"/>
        <pc:sldMkLst>
          <pc:docMk/>
          <pc:sldMk cId="0" sldId="417"/>
        </pc:sldMkLst>
      </pc:sldChg>
      <pc:sldChg chg="del">
        <pc:chgData name="Linda Taylor" userId="AIX8KoBvJJ/wcDM9YR2JVLkpI0NCSgpyXFKErKbyouQ=" providerId="None" clId="Web-{B56CACAA-2E50-4F3C-9C1E-F00B41D89048}" dt="2025-08-06T14:54:55.604" v="19"/>
        <pc:sldMkLst>
          <pc:docMk/>
          <pc:sldMk cId="0" sldId="418"/>
        </pc:sldMkLst>
      </pc:sldChg>
      <pc:sldChg chg="modSp ord">
        <pc:chgData name="Linda Taylor" userId="AIX8KoBvJJ/wcDM9YR2JVLkpI0NCSgpyXFKErKbyouQ=" providerId="None" clId="Web-{B56CACAA-2E50-4F3C-9C1E-F00B41D89048}" dt="2025-08-06T15:05:16.360" v="223" actId="20577"/>
        <pc:sldMkLst>
          <pc:docMk/>
          <pc:sldMk cId="0" sldId="419"/>
        </pc:sldMkLst>
      </pc:sldChg>
      <pc:sldChg chg="modSp ord">
        <pc:chgData name="Linda Taylor" userId="AIX8KoBvJJ/wcDM9YR2JVLkpI0NCSgpyXFKErKbyouQ=" providerId="None" clId="Web-{B56CACAA-2E50-4F3C-9C1E-F00B41D89048}" dt="2025-08-06T15:09:44.618" v="336" actId="20577"/>
        <pc:sldMkLst>
          <pc:docMk/>
          <pc:sldMk cId="0" sldId="420"/>
        </pc:sldMkLst>
      </pc:sldChg>
      <pc:sldChg chg="modSp ord">
        <pc:chgData name="Linda Taylor" userId="AIX8KoBvJJ/wcDM9YR2JVLkpI0NCSgpyXFKErKbyouQ=" providerId="None" clId="Web-{B56CACAA-2E50-4F3C-9C1E-F00B41D89048}" dt="2025-08-06T15:09:03.285" v="307"/>
        <pc:sldMkLst>
          <pc:docMk/>
          <pc:sldMk cId="0" sldId="421"/>
        </pc:sldMkLst>
      </pc:sldChg>
      <pc:sldChg chg="modSp ord">
        <pc:chgData name="Linda Taylor" userId="AIX8KoBvJJ/wcDM9YR2JVLkpI0NCSgpyXFKErKbyouQ=" providerId="None" clId="Web-{B56CACAA-2E50-4F3C-9C1E-F00B41D89048}" dt="2025-08-06T15:09:07.004" v="308"/>
        <pc:sldMkLst>
          <pc:docMk/>
          <pc:sldMk cId="0" sldId="422"/>
        </pc:sldMkLst>
      </pc:sldChg>
      <pc:sldChg chg="modSp ord">
        <pc:chgData name="Linda Taylor" userId="AIX8KoBvJJ/wcDM9YR2JVLkpI0NCSgpyXFKErKbyouQ=" providerId="None" clId="Web-{B56CACAA-2E50-4F3C-9C1E-F00B41D89048}" dt="2025-08-06T15:06:24.283" v="262"/>
        <pc:sldMkLst>
          <pc:docMk/>
          <pc:sldMk cId="0" sldId="423"/>
        </pc:sldMkLst>
      </pc:sldChg>
      <pc:sldChg chg="ord">
        <pc:chgData name="Linda Taylor" userId="AIX8KoBvJJ/wcDM9YR2JVLkpI0NCSgpyXFKErKbyouQ=" providerId="None" clId="Web-{B56CACAA-2E50-4F3C-9C1E-F00B41D89048}" dt="2025-08-06T15:01:35.230" v="107"/>
        <pc:sldMkLst>
          <pc:docMk/>
          <pc:sldMk cId="0" sldId="424"/>
        </pc:sldMkLst>
      </pc:sldChg>
      <pc:sldChg chg="ord">
        <pc:chgData name="Linda Taylor" userId="AIX8KoBvJJ/wcDM9YR2JVLkpI0NCSgpyXFKErKbyouQ=" providerId="None" clId="Web-{B56CACAA-2E50-4F3C-9C1E-F00B41D89048}" dt="2025-08-06T15:01:35.230" v="106"/>
        <pc:sldMkLst>
          <pc:docMk/>
          <pc:sldMk cId="0" sldId="425"/>
        </pc:sldMkLst>
      </pc:sldChg>
      <pc:sldChg chg="ord">
        <pc:chgData name="Linda Taylor" userId="AIX8KoBvJJ/wcDM9YR2JVLkpI0NCSgpyXFKErKbyouQ=" providerId="None" clId="Web-{B56CACAA-2E50-4F3C-9C1E-F00B41D89048}" dt="2025-08-06T15:01:35.214" v="105"/>
        <pc:sldMkLst>
          <pc:docMk/>
          <pc:sldMk cId="0" sldId="426"/>
        </pc:sldMkLst>
      </pc:sldChg>
      <pc:sldChg chg="ord">
        <pc:chgData name="Linda Taylor" userId="AIX8KoBvJJ/wcDM9YR2JVLkpI0NCSgpyXFKErKbyouQ=" providerId="None" clId="Web-{B56CACAA-2E50-4F3C-9C1E-F00B41D89048}" dt="2025-08-06T15:01:35.214" v="104"/>
        <pc:sldMkLst>
          <pc:docMk/>
          <pc:sldMk cId="0" sldId="427"/>
        </pc:sldMkLst>
      </pc:sldChg>
      <pc:sldChg chg="del">
        <pc:chgData name="Linda Taylor" userId="AIX8KoBvJJ/wcDM9YR2JVLkpI0NCSgpyXFKErKbyouQ=" providerId="None" clId="Web-{B56CACAA-2E50-4F3C-9C1E-F00B41D89048}" dt="2025-08-06T15:06:50.033" v="280"/>
        <pc:sldMkLst>
          <pc:docMk/>
          <pc:sldMk cId="0" sldId="428"/>
        </pc:sldMkLst>
      </pc:sldChg>
      <pc:sldChg chg="del">
        <pc:chgData name="Linda Taylor" userId="AIX8KoBvJJ/wcDM9YR2JVLkpI0NCSgpyXFKErKbyouQ=" providerId="None" clId="Web-{B56CACAA-2E50-4F3C-9C1E-F00B41D89048}" dt="2025-08-06T15:06:50.033" v="279"/>
        <pc:sldMkLst>
          <pc:docMk/>
          <pc:sldMk cId="0" sldId="429"/>
        </pc:sldMkLst>
      </pc:sldChg>
      <pc:sldChg chg="del">
        <pc:chgData name="Linda Taylor" userId="AIX8KoBvJJ/wcDM9YR2JVLkpI0NCSgpyXFKErKbyouQ=" providerId="None" clId="Web-{B56CACAA-2E50-4F3C-9C1E-F00B41D89048}" dt="2025-08-06T15:06:50.033" v="278"/>
        <pc:sldMkLst>
          <pc:docMk/>
          <pc:sldMk cId="0" sldId="430"/>
        </pc:sldMkLst>
      </pc:sldChg>
      <pc:sldChg chg="del">
        <pc:chgData name="Linda Taylor" userId="AIX8KoBvJJ/wcDM9YR2JVLkpI0NCSgpyXFKErKbyouQ=" providerId="None" clId="Web-{B56CACAA-2E50-4F3C-9C1E-F00B41D89048}" dt="2025-08-06T15:06:50.033" v="277"/>
        <pc:sldMkLst>
          <pc:docMk/>
          <pc:sldMk cId="0" sldId="431"/>
        </pc:sldMkLst>
      </pc:sldChg>
      <pc:sldChg chg="del">
        <pc:chgData name="Linda Taylor" userId="AIX8KoBvJJ/wcDM9YR2JVLkpI0NCSgpyXFKErKbyouQ=" providerId="None" clId="Web-{B56CACAA-2E50-4F3C-9C1E-F00B41D89048}" dt="2025-08-06T15:06:50.033" v="276"/>
        <pc:sldMkLst>
          <pc:docMk/>
          <pc:sldMk cId="0" sldId="432"/>
        </pc:sldMkLst>
      </pc:sldChg>
      <pc:sldChg chg="del">
        <pc:chgData name="Linda Taylor" userId="AIX8KoBvJJ/wcDM9YR2JVLkpI0NCSgpyXFKErKbyouQ=" providerId="None" clId="Web-{B56CACAA-2E50-4F3C-9C1E-F00B41D89048}" dt="2025-08-06T15:06:50.033" v="275"/>
        <pc:sldMkLst>
          <pc:docMk/>
          <pc:sldMk cId="0" sldId="433"/>
        </pc:sldMkLst>
      </pc:sldChg>
      <pc:sldChg chg="del">
        <pc:chgData name="Linda Taylor" userId="AIX8KoBvJJ/wcDM9YR2JVLkpI0NCSgpyXFKErKbyouQ=" providerId="None" clId="Web-{B56CACAA-2E50-4F3C-9C1E-F00B41D89048}" dt="2025-08-06T15:06:50.033" v="274"/>
        <pc:sldMkLst>
          <pc:docMk/>
          <pc:sldMk cId="0" sldId="434"/>
        </pc:sldMkLst>
      </pc:sldChg>
      <pc:sldChg chg="del">
        <pc:chgData name="Linda Taylor" userId="AIX8KoBvJJ/wcDM9YR2JVLkpI0NCSgpyXFKErKbyouQ=" providerId="None" clId="Web-{B56CACAA-2E50-4F3C-9C1E-F00B41D89048}" dt="2025-08-06T15:06:50.033" v="273"/>
        <pc:sldMkLst>
          <pc:docMk/>
          <pc:sldMk cId="0" sldId="435"/>
        </pc:sldMkLst>
      </pc:sldChg>
      <pc:sldChg chg="del">
        <pc:chgData name="Linda Taylor" userId="AIX8KoBvJJ/wcDM9YR2JVLkpI0NCSgpyXFKErKbyouQ=" providerId="None" clId="Web-{B56CACAA-2E50-4F3C-9C1E-F00B41D89048}" dt="2025-08-06T15:06:50.017" v="272"/>
        <pc:sldMkLst>
          <pc:docMk/>
          <pc:sldMk cId="0" sldId="436"/>
        </pc:sldMkLst>
      </pc:sldChg>
      <pc:sldChg chg="del">
        <pc:chgData name="Linda Taylor" userId="AIX8KoBvJJ/wcDM9YR2JVLkpI0NCSgpyXFKErKbyouQ=" providerId="None" clId="Web-{B56CACAA-2E50-4F3C-9C1E-F00B41D89048}" dt="2025-08-06T15:06:50.017" v="271"/>
        <pc:sldMkLst>
          <pc:docMk/>
          <pc:sldMk cId="0" sldId="437"/>
        </pc:sldMkLst>
      </pc:sldChg>
      <pc:sldChg chg="del">
        <pc:chgData name="Linda Taylor" userId="AIX8KoBvJJ/wcDM9YR2JVLkpI0NCSgpyXFKErKbyouQ=" providerId="None" clId="Web-{B56CACAA-2E50-4F3C-9C1E-F00B41D89048}" dt="2025-08-06T15:06:50.017" v="270"/>
        <pc:sldMkLst>
          <pc:docMk/>
          <pc:sldMk cId="0" sldId="438"/>
        </pc:sldMkLst>
      </pc:sldChg>
      <pc:sldChg chg="del">
        <pc:chgData name="Linda Taylor" userId="AIX8KoBvJJ/wcDM9YR2JVLkpI0NCSgpyXFKErKbyouQ=" providerId="None" clId="Web-{B56CACAA-2E50-4F3C-9C1E-F00B41D89048}" dt="2025-08-06T15:06:50.017" v="269"/>
        <pc:sldMkLst>
          <pc:docMk/>
          <pc:sldMk cId="0" sldId="439"/>
        </pc:sldMkLst>
      </pc:sldChg>
      <pc:sldChg chg="del">
        <pc:chgData name="Linda Taylor" userId="AIX8KoBvJJ/wcDM9YR2JVLkpI0NCSgpyXFKErKbyouQ=" providerId="None" clId="Web-{B56CACAA-2E50-4F3C-9C1E-F00B41D89048}" dt="2025-08-06T15:06:50.017" v="268"/>
        <pc:sldMkLst>
          <pc:docMk/>
          <pc:sldMk cId="0" sldId="440"/>
        </pc:sldMkLst>
      </pc:sldChg>
      <pc:sldChg chg="del">
        <pc:chgData name="Linda Taylor" userId="AIX8KoBvJJ/wcDM9YR2JVLkpI0NCSgpyXFKErKbyouQ=" providerId="None" clId="Web-{B56CACAA-2E50-4F3C-9C1E-F00B41D89048}" dt="2025-08-06T15:06:50.017" v="267"/>
        <pc:sldMkLst>
          <pc:docMk/>
          <pc:sldMk cId="0" sldId="441"/>
        </pc:sldMkLst>
      </pc:sldChg>
      <pc:sldChg chg="del">
        <pc:chgData name="Linda Taylor" userId="AIX8KoBvJJ/wcDM9YR2JVLkpI0NCSgpyXFKErKbyouQ=" providerId="None" clId="Web-{B56CACAA-2E50-4F3C-9C1E-F00B41D89048}" dt="2025-08-06T15:06:50.002" v="266"/>
        <pc:sldMkLst>
          <pc:docMk/>
          <pc:sldMk cId="0" sldId="442"/>
        </pc:sldMkLst>
      </pc:sldChg>
      <pc:sldChg chg="del">
        <pc:chgData name="Linda Taylor" userId="AIX8KoBvJJ/wcDM9YR2JVLkpI0NCSgpyXFKErKbyouQ=" providerId="None" clId="Web-{B56CACAA-2E50-4F3C-9C1E-F00B41D89048}" dt="2025-08-06T15:06:50.002" v="265"/>
        <pc:sldMkLst>
          <pc:docMk/>
          <pc:sldMk cId="0" sldId="443"/>
        </pc:sldMkLst>
      </pc:sldChg>
      <pc:sldChg chg="del">
        <pc:chgData name="Linda Taylor" userId="AIX8KoBvJJ/wcDM9YR2JVLkpI0NCSgpyXFKErKbyouQ=" providerId="None" clId="Web-{B56CACAA-2E50-4F3C-9C1E-F00B41D89048}" dt="2025-08-06T15:06:50.002" v="264"/>
        <pc:sldMkLst>
          <pc:docMk/>
          <pc:sldMk cId="0" sldId="444"/>
        </pc:sldMkLst>
      </pc:sldChg>
      <pc:sldChg chg="del">
        <pc:chgData name="Linda Taylor" userId="AIX8KoBvJJ/wcDM9YR2JVLkpI0NCSgpyXFKErKbyouQ=" providerId="None" clId="Web-{B56CACAA-2E50-4F3C-9C1E-F00B41D89048}" dt="2025-08-06T15:09:55.713" v="337"/>
        <pc:sldMkLst>
          <pc:docMk/>
          <pc:sldMk cId="0" sldId="445"/>
        </pc:sldMkLst>
      </pc:sldChg>
      <pc:sldChg chg="del">
        <pc:chgData name="Linda Taylor" userId="AIX8KoBvJJ/wcDM9YR2JVLkpI0NCSgpyXFKErKbyouQ=" providerId="None" clId="Web-{B56CACAA-2E50-4F3C-9C1E-F00B41D89048}" dt="2025-08-06T15:07:18.393" v="283"/>
        <pc:sldMkLst>
          <pc:docMk/>
          <pc:sldMk cId="0" sldId="446"/>
        </pc:sldMkLst>
      </pc:sldChg>
      <pc:sldChg chg="del">
        <pc:chgData name="Linda Taylor" userId="AIX8KoBvJJ/wcDM9YR2JVLkpI0NCSgpyXFKErKbyouQ=" providerId="None" clId="Web-{B56CACAA-2E50-4F3C-9C1E-F00B41D89048}" dt="2025-08-06T15:07:18.393" v="282"/>
        <pc:sldMkLst>
          <pc:docMk/>
          <pc:sldMk cId="0" sldId="447"/>
        </pc:sldMkLst>
      </pc:sldChg>
      <pc:sldChg chg="del">
        <pc:chgData name="Linda Taylor" userId="AIX8KoBvJJ/wcDM9YR2JVLkpI0NCSgpyXFKErKbyouQ=" providerId="None" clId="Web-{B56CACAA-2E50-4F3C-9C1E-F00B41D89048}" dt="2025-08-06T15:07:18.393" v="281"/>
        <pc:sldMkLst>
          <pc:docMk/>
          <pc:sldMk cId="0" sldId="448"/>
        </pc:sldMkLst>
      </pc:sldChg>
      <pc:sldChg chg="del">
        <pc:chgData name="Linda Taylor" userId="AIX8KoBvJJ/wcDM9YR2JVLkpI0NCSgpyXFKErKbyouQ=" providerId="None" clId="Web-{B56CACAA-2E50-4F3C-9C1E-F00B41D89048}" dt="2025-08-06T15:10:17.449" v="349"/>
        <pc:sldMkLst>
          <pc:docMk/>
          <pc:sldMk cId="0" sldId="449"/>
        </pc:sldMkLst>
      </pc:sldChg>
      <pc:sldChg chg="del">
        <pc:chgData name="Linda Taylor" userId="AIX8KoBvJJ/wcDM9YR2JVLkpI0NCSgpyXFKErKbyouQ=" providerId="None" clId="Web-{B56CACAA-2E50-4F3C-9C1E-F00B41D89048}" dt="2025-08-06T15:10:17.449" v="348"/>
        <pc:sldMkLst>
          <pc:docMk/>
          <pc:sldMk cId="0" sldId="450"/>
        </pc:sldMkLst>
      </pc:sldChg>
      <pc:sldChg chg="del">
        <pc:chgData name="Linda Taylor" userId="AIX8KoBvJJ/wcDM9YR2JVLkpI0NCSgpyXFKErKbyouQ=" providerId="None" clId="Web-{B56CACAA-2E50-4F3C-9C1E-F00B41D89048}" dt="2025-08-06T15:10:17.449" v="347"/>
        <pc:sldMkLst>
          <pc:docMk/>
          <pc:sldMk cId="0" sldId="451"/>
        </pc:sldMkLst>
      </pc:sldChg>
      <pc:sldChg chg="del">
        <pc:chgData name="Linda Taylor" userId="AIX8KoBvJJ/wcDM9YR2JVLkpI0NCSgpyXFKErKbyouQ=" providerId="None" clId="Web-{B56CACAA-2E50-4F3C-9C1E-F00B41D89048}" dt="2025-08-06T15:07:45.331" v="296"/>
        <pc:sldMkLst>
          <pc:docMk/>
          <pc:sldMk cId="0" sldId="452"/>
        </pc:sldMkLst>
      </pc:sldChg>
      <pc:sldChg chg="del">
        <pc:chgData name="Linda Taylor" userId="AIX8KoBvJJ/wcDM9YR2JVLkpI0NCSgpyXFKErKbyouQ=" providerId="None" clId="Web-{B56CACAA-2E50-4F3C-9C1E-F00B41D89048}" dt="2025-08-06T15:07:45.331" v="295"/>
        <pc:sldMkLst>
          <pc:docMk/>
          <pc:sldMk cId="0" sldId="453"/>
        </pc:sldMkLst>
      </pc:sldChg>
      <pc:sldChg chg="del">
        <pc:chgData name="Linda Taylor" userId="AIX8KoBvJJ/wcDM9YR2JVLkpI0NCSgpyXFKErKbyouQ=" providerId="None" clId="Web-{B56CACAA-2E50-4F3C-9C1E-F00B41D89048}" dt="2025-08-06T15:07:45.331" v="294"/>
        <pc:sldMkLst>
          <pc:docMk/>
          <pc:sldMk cId="0" sldId="454"/>
        </pc:sldMkLst>
      </pc:sldChg>
      <pc:sldChg chg="del">
        <pc:chgData name="Linda Taylor" userId="AIX8KoBvJJ/wcDM9YR2JVLkpI0NCSgpyXFKErKbyouQ=" providerId="None" clId="Web-{B56CACAA-2E50-4F3C-9C1E-F00B41D89048}" dt="2025-08-06T15:07:45.331" v="293"/>
        <pc:sldMkLst>
          <pc:docMk/>
          <pc:sldMk cId="0" sldId="455"/>
        </pc:sldMkLst>
      </pc:sldChg>
      <pc:sldChg chg="del">
        <pc:chgData name="Linda Taylor" userId="AIX8KoBvJJ/wcDM9YR2JVLkpI0NCSgpyXFKErKbyouQ=" providerId="None" clId="Web-{B56CACAA-2E50-4F3C-9C1E-F00B41D89048}" dt="2025-08-06T15:07:45.331" v="292"/>
        <pc:sldMkLst>
          <pc:docMk/>
          <pc:sldMk cId="0" sldId="456"/>
        </pc:sldMkLst>
      </pc:sldChg>
      <pc:sldChg chg="del">
        <pc:chgData name="Linda Taylor" userId="AIX8KoBvJJ/wcDM9YR2JVLkpI0NCSgpyXFKErKbyouQ=" providerId="None" clId="Web-{B56CACAA-2E50-4F3C-9C1E-F00B41D89048}" dt="2025-08-06T15:07:45.315" v="291"/>
        <pc:sldMkLst>
          <pc:docMk/>
          <pc:sldMk cId="0" sldId="457"/>
        </pc:sldMkLst>
      </pc:sldChg>
      <pc:sldChg chg="del">
        <pc:chgData name="Linda Taylor" userId="AIX8KoBvJJ/wcDM9YR2JVLkpI0NCSgpyXFKErKbyouQ=" providerId="None" clId="Web-{B56CACAA-2E50-4F3C-9C1E-F00B41D89048}" dt="2025-08-06T15:07:45.315" v="290"/>
        <pc:sldMkLst>
          <pc:docMk/>
          <pc:sldMk cId="0" sldId="458"/>
        </pc:sldMkLst>
      </pc:sldChg>
      <pc:sldChg chg="del">
        <pc:chgData name="Linda Taylor" userId="AIX8KoBvJJ/wcDM9YR2JVLkpI0NCSgpyXFKErKbyouQ=" providerId="None" clId="Web-{B56CACAA-2E50-4F3C-9C1E-F00B41D89048}" dt="2025-08-06T15:07:45.315" v="289"/>
        <pc:sldMkLst>
          <pc:docMk/>
          <pc:sldMk cId="0" sldId="459"/>
        </pc:sldMkLst>
      </pc:sldChg>
      <pc:sldChg chg="del">
        <pc:chgData name="Linda Taylor" userId="AIX8KoBvJJ/wcDM9YR2JVLkpI0NCSgpyXFKErKbyouQ=" providerId="None" clId="Web-{B56CACAA-2E50-4F3C-9C1E-F00B41D89048}" dt="2025-08-06T15:07:45.315" v="288"/>
        <pc:sldMkLst>
          <pc:docMk/>
          <pc:sldMk cId="0" sldId="460"/>
        </pc:sldMkLst>
      </pc:sldChg>
      <pc:sldChg chg="del">
        <pc:chgData name="Linda Taylor" userId="AIX8KoBvJJ/wcDM9YR2JVLkpI0NCSgpyXFKErKbyouQ=" providerId="None" clId="Web-{B56CACAA-2E50-4F3C-9C1E-F00B41D89048}" dt="2025-08-06T15:07:45.300" v="287"/>
        <pc:sldMkLst>
          <pc:docMk/>
          <pc:sldMk cId="0" sldId="461"/>
        </pc:sldMkLst>
      </pc:sldChg>
      <pc:sldChg chg="del">
        <pc:chgData name="Linda Taylor" userId="AIX8KoBvJJ/wcDM9YR2JVLkpI0NCSgpyXFKErKbyouQ=" providerId="None" clId="Web-{B56CACAA-2E50-4F3C-9C1E-F00B41D89048}" dt="2025-08-06T15:07:45.300" v="286"/>
        <pc:sldMkLst>
          <pc:docMk/>
          <pc:sldMk cId="0" sldId="462"/>
        </pc:sldMkLst>
      </pc:sldChg>
      <pc:sldChg chg="del">
        <pc:chgData name="Linda Taylor" userId="AIX8KoBvJJ/wcDM9YR2JVLkpI0NCSgpyXFKErKbyouQ=" providerId="None" clId="Web-{B56CACAA-2E50-4F3C-9C1E-F00B41D89048}" dt="2025-08-06T15:07:45.300" v="285"/>
        <pc:sldMkLst>
          <pc:docMk/>
          <pc:sldMk cId="0" sldId="463"/>
        </pc:sldMkLst>
      </pc:sldChg>
      <pc:sldChg chg="del">
        <pc:chgData name="Linda Taylor" userId="AIX8KoBvJJ/wcDM9YR2JVLkpI0NCSgpyXFKErKbyouQ=" providerId="None" clId="Web-{B56CACAA-2E50-4F3C-9C1E-F00B41D89048}" dt="2025-08-06T15:07:45.300" v="284"/>
        <pc:sldMkLst>
          <pc:docMk/>
          <pc:sldMk cId="0" sldId="464"/>
        </pc:sldMkLst>
      </pc:sldChg>
      <pc:sldChg chg="del">
        <pc:chgData name="Linda Taylor" userId="AIX8KoBvJJ/wcDM9YR2JVLkpI0NCSgpyXFKErKbyouQ=" providerId="None" clId="Web-{B56CACAA-2E50-4F3C-9C1E-F00B41D89048}" dt="2025-08-06T15:10:17.449" v="346"/>
        <pc:sldMkLst>
          <pc:docMk/>
          <pc:sldMk cId="0" sldId="465"/>
        </pc:sldMkLst>
      </pc:sldChg>
      <pc:sldChg chg="del">
        <pc:chgData name="Linda Taylor" userId="AIX8KoBvJJ/wcDM9YR2JVLkpI0NCSgpyXFKErKbyouQ=" providerId="None" clId="Web-{B56CACAA-2E50-4F3C-9C1E-F00B41D89048}" dt="2025-08-06T15:10:17.449" v="345"/>
        <pc:sldMkLst>
          <pc:docMk/>
          <pc:sldMk cId="0" sldId="466"/>
        </pc:sldMkLst>
      </pc:sldChg>
      <pc:sldChg chg="del">
        <pc:chgData name="Linda Taylor" userId="AIX8KoBvJJ/wcDM9YR2JVLkpI0NCSgpyXFKErKbyouQ=" providerId="None" clId="Web-{B56CACAA-2E50-4F3C-9C1E-F00B41D89048}" dt="2025-08-06T15:10:17.449" v="344"/>
        <pc:sldMkLst>
          <pc:docMk/>
          <pc:sldMk cId="0" sldId="467"/>
        </pc:sldMkLst>
      </pc:sldChg>
      <pc:sldChg chg="del">
        <pc:chgData name="Linda Taylor" userId="AIX8KoBvJJ/wcDM9YR2JVLkpI0NCSgpyXFKErKbyouQ=" providerId="None" clId="Web-{B56CACAA-2E50-4F3C-9C1E-F00B41D89048}" dt="2025-08-06T15:10:17.433" v="343"/>
        <pc:sldMkLst>
          <pc:docMk/>
          <pc:sldMk cId="0" sldId="468"/>
        </pc:sldMkLst>
      </pc:sldChg>
      <pc:sldChg chg="del">
        <pc:chgData name="Linda Taylor" userId="AIX8KoBvJJ/wcDM9YR2JVLkpI0NCSgpyXFKErKbyouQ=" providerId="None" clId="Web-{B56CACAA-2E50-4F3C-9C1E-F00B41D89048}" dt="2025-08-06T15:10:17.433" v="342"/>
        <pc:sldMkLst>
          <pc:docMk/>
          <pc:sldMk cId="0" sldId="469"/>
        </pc:sldMkLst>
      </pc:sldChg>
      <pc:sldChg chg="del">
        <pc:chgData name="Linda Taylor" userId="AIX8KoBvJJ/wcDM9YR2JVLkpI0NCSgpyXFKErKbyouQ=" providerId="None" clId="Web-{B56CACAA-2E50-4F3C-9C1E-F00B41D89048}" dt="2025-08-06T15:10:17.433" v="341"/>
        <pc:sldMkLst>
          <pc:docMk/>
          <pc:sldMk cId="0" sldId="470"/>
        </pc:sldMkLst>
      </pc:sldChg>
      <pc:sldChg chg="del">
        <pc:chgData name="Linda Taylor" userId="AIX8KoBvJJ/wcDM9YR2JVLkpI0NCSgpyXFKErKbyouQ=" providerId="None" clId="Web-{B56CACAA-2E50-4F3C-9C1E-F00B41D89048}" dt="2025-08-06T15:10:17.433" v="340"/>
        <pc:sldMkLst>
          <pc:docMk/>
          <pc:sldMk cId="0" sldId="471"/>
        </pc:sldMkLst>
      </pc:sldChg>
      <pc:sldChg chg="del">
        <pc:chgData name="Linda Taylor" userId="AIX8KoBvJJ/wcDM9YR2JVLkpI0NCSgpyXFKErKbyouQ=" providerId="None" clId="Web-{B56CACAA-2E50-4F3C-9C1E-F00B41D89048}" dt="2025-08-06T15:10:17.433" v="339"/>
        <pc:sldMkLst>
          <pc:docMk/>
          <pc:sldMk cId="0" sldId="472"/>
        </pc:sldMkLst>
      </pc:sldChg>
      <pc:sldChg chg="del">
        <pc:chgData name="Linda Taylor" userId="AIX8KoBvJJ/wcDM9YR2JVLkpI0NCSgpyXFKErKbyouQ=" providerId="None" clId="Web-{B56CACAA-2E50-4F3C-9C1E-F00B41D89048}" dt="2025-08-06T15:08:43.410" v="303"/>
        <pc:sldMkLst>
          <pc:docMk/>
          <pc:sldMk cId="0" sldId="473"/>
        </pc:sldMkLst>
      </pc:sldChg>
      <pc:sldChg chg="del">
        <pc:chgData name="Linda Taylor" userId="AIX8KoBvJJ/wcDM9YR2JVLkpI0NCSgpyXFKErKbyouQ=" providerId="None" clId="Web-{B56CACAA-2E50-4F3C-9C1E-F00B41D89048}" dt="2025-08-06T15:08:43.394" v="302"/>
        <pc:sldMkLst>
          <pc:docMk/>
          <pc:sldMk cId="0" sldId="474"/>
        </pc:sldMkLst>
      </pc:sldChg>
      <pc:sldChg chg="del">
        <pc:chgData name="Linda Taylor" userId="AIX8KoBvJJ/wcDM9YR2JVLkpI0NCSgpyXFKErKbyouQ=" providerId="None" clId="Web-{B56CACAA-2E50-4F3C-9C1E-F00B41D89048}" dt="2025-08-06T15:08:43.394" v="301"/>
        <pc:sldMkLst>
          <pc:docMk/>
          <pc:sldMk cId="0" sldId="475"/>
        </pc:sldMkLst>
      </pc:sldChg>
      <pc:sldChg chg="del">
        <pc:chgData name="Linda Taylor" userId="AIX8KoBvJJ/wcDM9YR2JVLkpI0NCSgpyXFKErKbyouQ=" providerId="None" clId="Web-{B56CACAA-2E50-4F3C-9C1E-F00B41D89048}" dt="2025-08-06T15:08:00.112" v="300"/>
        <pc:sldMkLst>
          <pc:docMk/>
          <pc:sldMk cId="0" sldId="476"/>
        </pc:sldMkLst>
      </pc:sldChg>
      <pc:sldChg chg="del">
        <pc:chgData name="Linda Taylor" userId="AIX8KoBvJJ/wcDM9YR2JVLkpI0NCSgpyXFKErKbyouQ=" providerId="None" clId="Web-{B56CACAA-2E50-4F3C-9C1E-F00B41D89048}" dt="2025-08-06T15:08:00.112" v="299"/>
        <pc:sldMkLst>
          <pc:docMk/>
          <pc:sldMk cId="0" sldId="477"/>
        </pc:sldMkLst>
      </pc:sldChg>
      <pc:sldChg chg="del">
        <pc:chgData name="Linda Taylor" userId="AIX8KoBvJJ/wcDM9YR2JVLkpI0NCSgpyXFKErKbyouQ=" providerId="None" clId="Web-{B56CACAA-2E50-4F3C-9C1E-F00B41D89048}" dt="2025-08-06T15:08:00.097" v="298"/>
        <pc:sldMkLst>
          <pc:docMk/>
          <pc:sldMk cId="0" sldId="478"/>
        </pc:sldMkLst>
      </pc:sldChg>
      <pc:sldChg chg="del">
        <pc:chgData name="Linda Taylor" userId="AIX8KoBvJJ/wcDM9YR2JVLkpI0NCSgpyXFKErKbyouQ=" providerId="None" clId="Web-{B56CACAA-2E50-4F3C-9C1E-F00B41D89048}" dt="2025-08-06T15:08:00.097" v="297"/>
        <pc:sldMkLst>
          <pc:docMk/>
          <pc:sldMk cId="0" sldId="479"/>
        </pc:sldMkLst>
      </pc:sldChg>
      <pc:sldChg chg="modSp">
        <pc:chgData name="Linda Taylor" userId="AIX8KoBvJJ/wcDM9YR2JVLkpI0NCSgpyXFKErKbyouQ=" providerId="None" clId="Web-{B56CACAA-2E50-4F3C-9C1E-F00B41D89048}" dt="2025-08-06T15:11:18.767" v="404" actId="20577"/>
        <pc:sldMkLst>
          <pc:docMk/>
          <pc:sldMk cId="0" sldId="480"/>
        </pc:sldMkLst>
      </pc:sldChg>
      <pc:sldChg chg="modSp">
        <pc:chgData name="Linda Taylor" userId="AIX8KoBvJJ/wcDM9YR2JVLkpI0NCSgpyXFKErKbyouQ=" providerId="None" clId="Web-{B56CACAA-2E50-4F3C-9C1E-F00B41D89048}" dt="2025-08-06T15:03:28.311" v="193" actId="20577"/>
        <pc:sldMkLst>
          <pc:docMk/>
          <pc:sldMk cId="3337813628" sldId="485"/>
        </pc:sldMkLst>
      </pc:sldChg>
      <pc:sldChg chg="del">
        <pc:chgData name="Linda Taylor" userId="AIX8KoBvJJ/wcDM9YR2JVLkpI0NCSgpyXFKErKbyouQ=" providerId="None" clId="Web-{B56CACAA-2E50-4F3C-9C1E-F00B41D89048}" dt="2025-08-06T14:57:06.018" v="70"/>
        <pc:sldMkLst>
          <pc:docMk/>
          <pc:sldMk cId="3159693973" sldId="486"/>
        </pc:sldMkLst>
      </pc:sldChg>
      <pc:sldChg chg="del">
        <pc:chgData name="Linda Taylor" userId="AIX8KoBvJJ/wcDM9YR2JVLkpI0NCSgpyXFKErKbyouQ=" providerId="None" clId="Web-{B56CACAA-2E50-4F3C-9C1E-F00B41D89048}" dt="2025-08-06T14:56:36.845" v="66"/>
        <pc:sldMkLst>
          <pc:docMk/>
          <pc:sldMk cId="927940552" sldId="489"/>
        </pc:sldMkLst>
      </pc:sldChg>
      <pc:sldChg chg="del">
        <pc:chgData name="Linda Taylor" userId="AIX8KoBvJJ/wcDM9YR2JVLkpI0NCSgpyXFKErKbyouQ=" providerId="None" clId="Web-{B56CACAA-2E50-4F3C-9C1E-F00B41D89048}" dt="2025-08-06T15:00:19.619" v="103"/>
        <pc:sldMkLst>
          <pc:docMk/>
          <pc:sldMk cId="1826650417" sldId="491"/>
        </pc:sldMkLst>
      </pc:sldChg>
      <pc:sldChg chg="del">
        <pc:chgData name="Linda Taylor" userId="AIX8KoBvJJ/wcDM9YR2JVLkpI0NCSgpyXFKErKbyouQ=" providerId="None" clId="Web-{B56CACAA-2E50-4F3C-9C1E-F00B41D89048}" dt="2025-08-06T15:01:47.199" v="114"/>
        <pc:sldMkLst>
          <pc:docMk/>
          <pc:sldMk cId="2044121129" sldId="492"/>
        </pc:sldMkLst>
      </pc:sldChg>
      <pc:sldChg chg="modSp add replId">
        <pc:chgData name="Linda Taylor" userId="AIX8KoBvJJ/wcDM9YR2JVLkpI0NCSgpyXFKErKbyouQ=" providerId="None" clId="Web-{B56CACAA-2E50-4F3C-9C1E-F00B41D89048}" dt="2025-08-06T14:58:44.209" v="83" actId="20577"/>
        <pc:sldMkLst>
          <pc:docMk/>
          <pc:sldMk cId="4262015685" sldId="493"/>
        </pc:sldMkLst>
      </pc:sldChg>
      <pc:sldChg chg="add">
        <pc:chgData name="Linda Taylor" userId="AIX8KoBvJJ/wcDM9YR2JVLkpI0NCSgpyXFKErKbyouQ=" providerId="None" clId="Web-{B56CACAA-2E50-4F3C-9C1E-F00B41D89048}" dt="2025-08-06T14:59:26.570" v="85"/>
        <pc:sldMkLst>
          <pc:docMk/>
          <pc:sldMk cId="687558868" sldId="494"/>
        </pc:sldMkLst>
      </pc:sldChg>
      <pc:sldChg chg="modSp add replId">
        <pc:chgData name="Linda Taylor" userId="AIX8KoBvJJ/wcDM9YR2JVLkpI0NCSgpyXFKErKbyouQ=" providerId="None" clId="Web-{B56CACAA-2E50-4F3C-9C1E-F00B41D89048}" dt="2025-08-06T15:03:36.498" v="199" actId="20577"/>
        <pc:sldMkLst>
          <pc:docMk/>
          <pc:sldMk cId="2899559115" sldId="495"/>
        </pc:sldMkLst>
      </pc:sldChg>
      <pc:sldChg chg="modSp add">
        <pc:chgData name="Linda Taylor" userId="AIX8KoBvJJ/wcDM9YR2JVLkpI0NCSgpyXFKErKbyouQ=" providerId="None" clId="Web-{B56CACAA-2E50-4F3C-9C1E-F00B41D89048}" dt="2025-08-06T15:13:17.602" v="455" actId="20577"/>
        <pc:sldMkLst>
          <pc:docMk/>
          <pc:sldMk cId="2044121129" sldId="496"/>
        </pc:sldMkLst>
      </pc:sldChg>
      <pc:sldChg chg="add del">
        <pc:chgData name="Linda Taylor" userId="AIX8KoBvJJ/wcDM9YR2JVLkpI0NCSgpyXFKErKbyouQ=" providerId="None" clId="Web-{B56CACAA-2E50-4F3C-9C1E-F00B41D89048}" dt="2025-08-06T15:06:33.252" v="263"/>
        <pc:sldMkLst>
          <pc:docMk/>
          <pc:sldMk cId="10504253" sldId="497"/>
        </pc:sldMkLst>
      </pc:sldChg>
      <pc:sldChg chg="add">
        <pc:chgData name="Linda Taylor" userId="AIX8KoBvJJ/wcDM9YR2JVLkpI0NCSgpyXFKErKbyouQ=" providerId="None" clId="Web-{B56CACAA-2E50-4F3C-9C1E-F00B41D89048}" dt="2025-08-06T15:08:54.160" v="304"/>
        <pc:sldMkLst>
          <pc:docMk/>
          <pc:sldMk cId="2676263432" sldId="497"/>
        </pc:sldMkLst>
      </pc:sldChg>
      <pc:sldChg chg="add">
        <pc:chgData name="Linda Taylor" userId="AIX8KoBvJJ/wcDM9YR2JVLkpI0NCSgpyXFKErKbyouQ=" providerId="None" clId="Web-{B56CACAA-2E50-4F3C-9C1E-F00B41D89048}" dt="2025-08-06T15:08:54.223" v="305"/>
        <pc:sldMkLst>
          <pc:docMk/>
          <pc:sldMk cId="1708829845" sldId="498"/>
        </pc:sldMkLst>
      </pc:sldChg>
      <pc:sldChg chg="add">
        <pc:chgData name="Linda Taylor" userId="AIX8KoBvJJ/wcDM9YR2JVLkpI0NCSgpyXFKErKbyouQ=" providerId="None" clId="Web-{B56CACAA-2E50-4F3C-9C1E-F00B41D89048}" dt="2025-08-06T15:08:54.285" v="306"/>
        <pc:sldMkLst>
          <pc:docMk/>
          <pc:sldMk cId="3178265256" sldId="499"/>
        </pc:sldMkLst>
      </pc:sldChg>
    </pc:docChg>
  </pc:docChgLst>
  <pc:docChgLst>
    <pc:chgData name="Linda Taylor" userId="2ccc279f-6457-45c0-96fe-5961ec05627e" providerId="ADAL" clId="{E9C700FD-5D20-4339-8059-1AE4BF4DB5BB}"/>
    <pc:docChg chg="undo custSel addSld delSld modSld">
      <pc:chgData name="Linda Taylor" userId="2ccc279f-6457-45c0-96fe-5961ec05627e" providerId="ADAL" clId="{E9C700FD-5D20-4339-8059-1AE4BF4DB5BB}" dt="2025-08-06T15:25:23.621" v="21" actId="14100"/>
      <pc:docMkLst>
        <pc:docMk/>
      </pc:docMkLst>
      <pc:sldChg chg="addSp modSp mod">
        <pc:chgData name="Linda Taylor" userId="2ccc279f-6457-45c0-96fe-5961ec05627e" providerId="ADAL" clId="{E9C700FD-5D20-4339-8059-1AE4BF4DB5BB}" dt="2025-08-06T15:25:23.621" v="21" actId="14100"/>
        <pc:sldMkLst>
          <pc:docMk/>
          <pc:sldMk cId="0" sldId="420"/>
        </pc:sldMkLst>
      </pc:sldChg>
      <pc:sldChg chg="modSp mod">
        <pc:chgData name="Linda Taylor" userId="2ccc279f-6457-45c0-96fe-5961ec05627e" providerId="ADAL" clId="{E9C700FD-5D20-4339-8059-1AE4BF4DB5BB}" dt="2025-08-06T15:23:33.670" v="8" actId="113"/>
        <pc:sldMkLst>
          <pc:docMk/>
          <pc:sldMk cId="1047449446" sldId="487"/>
        </pc:sldMkLst>
      </pc:sldChg>
      <pc:sldChg chg="del">
        <pc:chgData name="Linda Taylor" userId="2ccc279f-6457-45c0-96fe-5961ec05627e" providerId="ADAL" clId="{E9C700FD-5D20-4339-8059-1AE4BF4DB5BB}" dt="2025-08-06T15:23:42.978" v="9" actId="47"/>
        <pc:sldMkLst>
          <pc:docMk/>
          <pc:sldMk cId="2899559115" sldId="495"/>
        </pc:sldMkLst>
      </pc:sldChg>
      <pc:sldChg chg="add">
        <pc:chgData name="Linda Taylor" userId="2ccc279f-6457-45c0-96fe-5961ec05627e" providerId="ADAL" clId="{E9C700FD-5D20-4339-8059-1AE4BF4DB5BB}" dt="2025-08-06T15:24:02.160" v="10" actId="2890"/>
        <pc:sldMkLst>
          <pc:docMk/>
          <pc:sldMk cId="2447175650" sldId="500"/>
        </pc:sldMkLst>
      </pc:sldChg>
      <pc:sldMasterChg chg="delSldLayout">
        <pc:chgData name="Linda Taylor" userId="2ccc279f-6457-45c0-96fe-5961ec05627e" providerId="ADAL" clId="{E9C700FD-5D20-4339-8059-1AE4BF4DB5BB}" dt="2025-08-06T15:23:42.978" v="9" actId="47"/>
        <pc:sldMasterMkLst>
          <pc:docMk/>
          <pc:sldMasterMk cId="0" sldId="2147483648"/>
        </pc:sldMasterMkLst>
        <pc:sldLayoutChg chg="del">
          <pc:chgData name="Linda Taylor" userId="2ccc279f-6457-45c0-96fe-5961ec05627e" providerId="ADAL" clId="{E9C700FD-5D20-4339-8059-1AE4BF4DB5BB}" dt="2025-08-06T15:23:42.978" v="9" actId="47"/>
          <pc:sldLayoutMkLst>
            <pc:docMk/>
            <pc:sldMasterMk cId="0" sldId="2147483648"/>
            <pc:sldLayoutMk cId="0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>
          <a:extLst>
            <a:ext uri="{FF2B5EF4-FFF2-40B4-BE49-F238E27FC236}">
              <a16:creationId xmlns:a16="http://schemas.microsoft.com/office/drawing/2014/main" id="{DD927CBF-4ED2-5419-C4CE-1F37965A8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:notes">
            <a:extLst>
              <a:ext uri="{FF2B5EF4-FFF2-40B4-BE49-F238E27FC236}">
                <a16:creationId xmlns:a16="http://schemas.microsoft.com/office/drawing/2014/main" id="{A97B3D8C-E748-A0A6-17E3-8C434ED2F7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4:notes">
            <a:extLst>
              <a:ext uri="{FF2B5EF4-FFF2-40B4-BE49-F238E27FC236}">
                <a16:creationId xmlns:a16="http://schemas.microsoft.com/office/drawing/2014/main" id="{F162F78D-4A88-CFE2-D9C5-05779A000C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0" name="Google Shape;420;p4:notes">
            <a:extLst>
              <a:ext uri="{FF2B5EF4-FFF2-40B4-BE49-F238E27FC236}">
                <a16:creationId xmlns:a16="http://schemas.microsoft.com/office/drawing/2014/main" id="{E996FCEC-2D40-F248-5CA0-B3E808EDD4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391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Why you need to start with the vision is because you need to develop strategies, then operations and tactics to ensure that your project will be a success!</a:t>
            </a:r>
            <a:endParaRPr/>
          </a:p>
        </p:txBody>
      </p:sp>
      <p:sp>
        <p:nvSpPr>
          <p:cNvPr id="286" name="Google Shape;28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9F023980-A051-AB95-1640-F2329C459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>
            <a:extLst>
              <a:ext uri="{FF2B5EF4-FFF2-40B4-BE49-F238E27FC236}">
                <a16:creationId xmlns:a16="http://schemas.microsoft.com/office/drawing/2014/main" id="{162F36C4-C716-2F6B-58C7-984B98F0EB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>
            <a:extLst>
              <a:ext uri="{FF2B5EF4-FFF2-40B4-BE49-F238E27FC236}">
                <a16:creationId xmlns:a16="http://schemas.microsoft.com/office/drawing/2014/main" id="{DCB4058C-603E-0789-A251-4221A4B1B5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C18F0436-842D-C047-80DA-B22C4951E6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8663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Round 1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(10 mins), have the groups brainstorm around the station prompts, and record on flipcharts.</a:t>
            </a:r>
          </a:p>
          <a:p>
            <a:pPr lvl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Round 2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(10 mins), the groups rotate to the next station, review the previous group’s inputs, then add to those inputs.</a:t>
            </a:r>
          </a:p>
          <a:p>
            <a:pPr lvl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Round 3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(5 mins), the groups rotate to the next station, review the previous group’s inputs, then add to those inputs.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Round 4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(5 mins), the groups rotate to the next station, review the previous group’s inputs, then add to those inputs.</a:t>
            </a:r>
          </a:p>
          <a:p>
            <a:pPr lvl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Review round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(10 mins) The groups rotate to their original station and review the other groups’ inputs. Then, they prepare a brief summary to present.</a:t>
            </a:r>
          </a:p>
          <a:p>
            <a:pPr lvl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Extra Round – Newspaper Headline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(10 mins) If there is time in the agenda, each group will create 1-2 newspaper headlines of what would happen if one of the inputs was implemented or not addressed as part of the summary presentation.</a:t>
            </a:r>
          </a:p>
          <a:p>
            <a:pPr lvl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Discussion and Reflection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(30 mins) – Summary presentation, discussion and reflection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1B7F7B86-4231-CC88-74A1-B7BCA466C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>
            <a:extLst>
              <a:ext uri="{FF2B5EF4-FFF2-40B4-BE49-F238E27FC236}">
                <a16:creationId xmlns:a16="http://schemas.microsoft.com/office/drawing/2014/main" id="{C1BFA40D-4968-18C8-E707-967ABD0E09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>
            <a:extLst>
              <a:ext uri="{FF2B5EF4-FFF2-40B4-BE49-F238E27FC236}">
                <a16:creationId xmlns:a16="http://schemas.microsoft.com/office/drawing/2014/main" id="{94244029-3F85-7FC4-2D65-C05EBE1661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3740EC6C-5D91-6E48-428F-220E28F6F1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5750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>
                <a:solidFill>
                  <a:srgbClr val="C00000"/>
                </a:solidFill>
              </a:rPr>
              <a:t>//  This session should take approximately 2 hours including a 20 minute tea/coffee break.  It consists of a short introduction – 5 to 10 minutes - and then the majority of the time is allocated to an activity/  Ensure that the group has a note taker and someone who will present back to the plenary – max 10 minutes. //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49DCBC-DFCA-487B-B72A-B955BEF0A7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093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Note the dependencies</a:t>
            </a:r>
            <a:endParaRPr/>
          </a:p>
        </p:txBody>
      </p:sp>
      <p:sp>
        <p:nvSpPr>
          <p:cNvPr id="131" name="Google Shape;13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Why you need to start with the vision is because you need to develop strategies, then operations and tactics to ensure that your project will be a success!</a:t>
            </a:r>
            <a:endParaRPr/>
          </a:p>
        </p:txBody>
      </p:sp>
      <p:sp>
        <p:nvSpPr>
          <p:cNvPr id="207" name="Google Shape;20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C9BE6-C644-1E47-F15A-31F0A970F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66764-230A-C541-19E4-7E6071DAA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9B7AA-43C1-8D23-7412-F5FDD8AB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D91FF-1CE9-E2F9-9754-CCC5AAFF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583FB-BF01-707D-F7EA-5F47B9440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C950BD-82A8-BB8D-5759-E270FC7CC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178" y="0"/>
            <a:ext cx="1188823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6619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2">
  <p:cSld name="Summary 2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445770" y="77156"/>
            <a:ext cx="8155200" cy="12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anklin Gothic"/>
              <a:buNone/>
              <a:defRPr sz="3300" b="1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2743200" y="1711506"/>
            <a:ext cx="5857800" cy="27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450" rIns="0" bIns="0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1pPr>
            <a:lvl2pPr marL="914400" lvl="1" indent="-32385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445770" y="4749165"/>
            <a:ext cx="3924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50236" y="4749165"/>
            <a:ext cx="9849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480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17F85-E3EF-B4CE-CBAD-69680E04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B086D-CAE8-5795-DEF3-BE4E3AB3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F060D-5BAC-F389-9CF8-B5079508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E6C4E-D0AE-9885-8505-93AB9D9C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0554-E6C5-2EAF-999D-5C602FB0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C1F85A-E6CC-9ACF-FFF3-26DA23BC5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178" y="0"/>
            <a:ext cx="1188823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1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287FA-52CD-7D9C-228C-6A00D0B87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57D37-EB46-08CE-8E47-C0706D3E4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BD331-2D48-78E4-B7F4-22AED0A6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F8387-5219-08F0-8708-C4AE5A51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3C93E-A819-7BE2-381C-A24A1E86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A59788-BC95-7B10-AABF-1C5981343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178" y="0"/>
            <a:ext cx="1188823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9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0716-7F73-80C6-2EDF-990DC41C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556E3-085C-4418-8B21-21ED955AF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E0A8D-1420-902F-14D2-C210B7AE0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D3758-9DF7-6B47-A4E3-5B4D047E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DB1E2-6C5D-A1F1-4295-D65A9136E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BAB86-C786-E00D-ACF6-2A5AED80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BBA06C-55AF-715A-6933-D0E1E01C0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178" y="0"/>
            <a:ext cx="1188823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7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128B-BD20-8395-07F5-D86B3EF8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942E6-1467-4207-46A4-01F86D8EF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719FB-8F53-839E-E2D8-B1191D681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60A3D-7E89-4341-A89E-ECDF5C19C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7950E4-B7B4-8E4D-1400-9F2243C98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BB6DB8-12BF-2F34-1D75-DB6775AF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C935BB-90CE-7050-E4C0-4DD12536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097BDB-A046-AD2D-E7FB-3CAE66B9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6C6A6A-2980-A677-5F75-BF1BD29E4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178" y="0"/>
            <a:ext cx="1188823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4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08EB-8A36-A64E-E31A-7640FD324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8D530-0937-2440-1433-B5E8A508E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F1A77-A2E0-4A5C-40CB-87D24133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9DE620-1DDE-EBD9-3AA1-E7F66EE2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54034-322D-B468-2C6B-F0E738D45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178" y="0"/>
            <a:ext cx="1188823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7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A7852F-FAA5-0A60-9D26-E92DB35BB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1ABAF-A81F-A999-6179-E92255FD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F70BA-913B-ADA7-D5F5-885755E6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464A4-7276-4E74-2E0C-2C3EB8D8D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178" y="0"/>
            <a:ext cx="1188823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1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17B18-253F-0218-B2EF-B422040E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EC41D-5516-E3C7-1BCB-58D165811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64A2F-38E8-CC0C-13BD-B2F72CC73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1A8C1-7B13-3E65-729E-AFD6941A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0FD92-282C-11EB-3F25-EAEAB3C75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F1043-B05F-8A06-4A12-EDF4DEDC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E44127-AC8C-2438-DEE6-5BAB734F2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178" y="0"/>
            <a:ext cx="1188823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8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0D97F-7B0D-736D-B3FC-DC0609950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F7B4D-C7D7-4E39-2FE2-0E500881C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649369-3C81-5BF0-9CDD-523C0159A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96D15-1BEB-0610-AAEA-DA8C065B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210AB-FFA9-A6B3-3D80-A4BF7B3B8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75E5B-0401-2AB9-8BAE-B6DF0B93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54C795-D221-5B51-77F3-B655826D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178" y="0"/>
            <a:ext cx="1188823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906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54806B-7E4C-BA8A-DF65-214490F0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A9CA0-B4C0-2BB5-4D3A-1049B2E3F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523B1-843D-9FC5-C2B4-9A9C9BA69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2F8A1-416D-D203-FFAA-A19F6025C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ACCB3-8AFF-87C7-8421-0795088A2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502016-1D90-29F9-4718-BA3397431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55178" y="0"/>
            <a:ext cx="1188823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7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>
          <a:extLst>
            <a:ext uri="{FF2B5EF4-FFF2-40B4-BE49-F238E27FC236}">
              <a16:creationId xmlns:a16="http://schemas.microsoft.com/office/drawing/2014/main" id="{67B598F8-10A6-4BAF-53DE-E264D4138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">
            <a:extLst>
              <a:ext uri="{FF2B5EF4-FFF2-40B4-BE49-F238E27FC236}">
                <a16:creationId xmlns:a16="http://schemas.microsoft.com/office/drawing/2014/main" id="{F7351F67-7CBE-0BCC-AFF9-C23D3FFBD2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3000"/>
            </a:pPr>
            <a:r>
              <a:rPr lang="en" sz="3000" dirty="0">
                <a:latin typeface="+mj-lt"/>
              </a:rPr>
              <a:t>I-LEAD WORKSHOP Facilitator Notes </a:t>
            </a:r>
            <a:endParaRPr dirty="0">
              <a:latin typeface="+mj-lt"/>
            </a:endParaRPr>
          </a:p>
        </p:txBody>
      </p:sp>
      <p:grpSp>
        <p:nvGrpSpPr>
          <p:cNvPr id="423" name="Google Shape;423;p4">
            <a:extLst>
              <a:ext uri="{FF2B5EF4-FFF2-40B4-BE49-F238E27FC236}">
                <a16:creationId xmlns:a16="http://schemas.microsoft.com/office/drawing/2014/main" id="{11F762E0-61D1-3F6D-7485-997C466F434E}"/>
              </a:ext>
            </a:extLst>
          </p:cNvPr>
          <p:cNvGrpSpPr/>
          <p:nvPr/>
        </p:nvGrpSpPr>
        <p:grpSpPr>
          <a:xfrm rot="5400000" flipH="1">
            <a:off x="0" y="2925099"/>
            <a:ext cx="2219420" cy="2219419"/>
            <a:chOff x="0" y="12289"/>
            <a:chExt cx="3550" cy="3551"/>
          </a:xfrm>
        </p:grpSpPr>
        <p:sp>
          <p:nvSpPr>
            <p:cNvPr id="424" name="Google Shape;424;p4">
              <a:extLst>
                <a:ext uri="{FF2B5EF4-FFF2-40B4-BE49-F238E27FC236}">
                  <a16:creationId xmlns:a16="http://schemas.microsoft.com/office/drawing/2014/main" id="{868A598B-49F8-138F-0DCA-1328BC1089BC}"/>
                </a:ext>
              </a:extLst>
            </p:cNvPr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25" name="Google Shape;425;p4">
              <a:extLst>
                <a:ext uri="{FF2B5EF4-FFF2-40B4-BE49-F238E27FC236}">
                  <a16:creationId xmlns:a16="http://schemas.microsoft.com/office/drawing/2014/main" id="{AF954E88-826F-B90A-ED06-437C6E80BD05}"/>
                </a:ext>
              </a:extLst>
            </p:cNvPr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26" name="Google Shape;426;p4">
              <a:extLst>
                <a:ext uri="{FF2B5EF4-FFF2-40B4-BE49-F238E27FC236}">
                  <a16:creationId xmlns:a16="http://schemas.microsoft.com/office/drawing/2014/main" id="{0A8EF416-7F3A-87BE-FCB3-4190A8BC71A2}"/>
                </a:ext>
              </a:extLst>
            </p:cNvPr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28" name="Google Shape;428;p4">
            <a:extLst>
              <a:ext uri="{FF2B5EF4-FFF2-40B4-BE49-F238E27FC236}">
                <a16:creationId xmlns:a16="http://schemas.microsoft.com/office/drawing/2014/main" id="{B3EA7163-2C0A-9144-EBE0-91AEDCBAAE11}"/>
              </a:ext>
            </a:extLst>
          </p:cNvPr>
          <p:cNvSpPr/>
          <p:nvPr/>
        </p:nvSpPr>
        <p:spPr>
          <a:xfrm>
            <a:off x="5412" y="1189110"/>
            <a:ext cx="9136499" cy="395358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SzPts val="1400"/>
            </a:pPr>
            <a:r>
              <a:rPr lang="en-US">
                <a:solidFill>
                  <a:schemeClr val="lt1"/>
                </a:solidFill>
                <a:latin typeface="Libre Franklin"/>
                <a:ea typeface="Libre Franklin"/>
                <a:cs typeface="Libre Franklin"/>
              </a:rPr>
              <a:t>This </a:t>
            </a:r>
            <a:endParaRPr sz="14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87FFC4-67F7-2374-212B-6A2BC52CF444}"/>
              </a:ext>
            </a:extLst>
          </p:cNvPr>
          <p:cNvSpPr txBox="1"/>
          <p:nvPr/>
        </p:nvSpPr>
        <p:spPr>
          <a:xfrm>
            <a:off x="446689" y="1445592"/>
            <a:ext cx="8151025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This is the master slide deck for </a:t>
            </a:r>
            <a:r>
              <a:rPr lang="en-US" b="1" dirty="0"/>
              <a:t>BREAK OUT SESSION  - WORKSTREAM 3 WORKFORCE  ON DAY TWO </a:t>
            </a:r>
            <a:r>
              <a:rPr lang="en-US" dirty="0"/>
              <a:t>of the I-LEAD Workshop for facilitators. It is intended to make the process of preparing and conducting the workshop easier, and the decks are designed to be customizable to your context.  </a:t>
            </a:r>
          </a:p>
          <a:p>
            <a:endParaRPr lang="en-US" dirty="0"/>
          </a:p>
          <a:p>
            <a:r>
              <a:rPr lang="en-US" dirty="0"/>
              <a:t>Make a copy of this deck to keep as a backup.  </a:t>
            </a:r>
          </a:p>
          <a:p>
            <a:endParaRPr lang="en-US" dirty="0"/>
          </a:p>
          <a:p>
            <a:r>
              <a:rPr lang="en-US" dirty="0"/>
              <a:t>Throughout the deck you will see facilitator instructions written in </a:t>
            </a:r>
            <a:r>
              <a:rPr lang="en-US" dirty="0">
                <a:solidFill>
                  <a:srgbClr val="FF0000"/>
                </a:solidFill>
              </a:rPr>
              <a:t>red text on the slides</a:t>
            </a:r>
            <a:r>
              <a:rPr lang="en-US" dirty="0"/>
              <a:t>.  The intent is that you replace this text with relevant details specific to your workshop. You will also find </a:t>
            </a:r>
            <a:r>
              <a:rPr lang="en-US" dirty="0">
                <a:solidFill>
                  <a:srgbClr val="FF0000"/>
                </a:solidFill>
              </a:rPr>
              <a:t>instructions and helpful guidance in red text </a:t>
            </a:r>
            <a:r>
              <a:rPr lang="en-US" dirty="0"/>
              <a:t>in the speaker notes, along with a more comprehensive explanation of the content on the slides.</a:t>
            </a:r>
          </a:p>
          <a:p>
            <a:r>
              <a:rPr lang="en-US" dirty="0"/>
              <a:t> 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red text in the speaker notes</a:t>
            </a:r>
            <a:r>
              <a:rPr lang="en-US" dirty="0"/>
              <a:t> should be removed when you are ready to share the final deck with the workshop participants. </a:t>
            </a:r>
          </a:p>
        </p:txBody>
      </p:sp>
    </p:spTree>
    <p:extLst>
      <p:ext uri="{BB962C8B-B14F-4D97-AF65-F5344CB8AC3E}">
        <p14:creationId xmlns:p14="http://schemas.microsoft.com/office/powerpoint/2010/main" val="104744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"/>
          <p:cNvSpPr txBox="1">
            <a:spLocks noGrp="1"/>
          </p:cNvSpPr>
          <p:nvPr>
            <p:ph type="title" idx="4294967295"/>
          </p:nvPr>
        </p:nvSpPr>
        <p:spPr>
          <a:xfrm>
            <a:off x="283610" y="84138"/>
            <a:ext cx="7280827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sz="2800" dirty="0"/>
              <a:t>Vision, Strategy, Operations, Tactics (VSOT)</a:t>
            </a:r>
            <a:endParaRPr sz="2800" dirty="0"/>
          </a:p>
        </p:txBody>
      </p:sp>
      <p:sp>
        <p:nvSpPr>
          <p:cNvPr id="289" name="Google Shape;289;p28"/>
          <p:cNvSpPr txBox="1">
            <a:spLocks noGrp="1"/>
          </p:cNvSpPr>
          <p:nvPr>
            <p:ph idx="4294967295"/>
          </p:nvPr>
        </p:nvSpPr>
        <p:spPr>
          <a:xfrm>
            <a:off x="1588" y="4819531"/>
            <a:ext cx="7562850" cy="275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1200"/>
              <a:buNone/>
            </a:pPr>
            <a:r>
              <a:rPr lang="en-US" sz="800" dirty="0"/>
              <a:t>Based on Baker, Edward L., and Stephen N. Orton. "Practicing management and leadership: Vision, strategy, operations, and tactics." Journal of Public Health Management and Practice 16.5 (2010): 470-471. </a:t>
            </a:r>
            <a:endParaRPr sz="1400" dirty="0"/>
          </a:p>
        </p:txBody>
      </p:sp>
      <p:grpSp>
        <p:nvGrpSpPr>
          <p:cNvPr id="290" name="Google Shape;290;p28"/>
          <p:cNvGrpSpPr/>
          <p:nvPr/>
        </p:nvGrpSpPr>
        <p:grpSpPr>
          <a:xfrm>
            <a:off x="792726" y="1963132"/>
            <a:ext cx="7770369" cy="2208267"/>
            <a:chOff x="1056967" y="3224982"/>
            <a:chExt cx="10360492" cy="2944356"/>
          </a:xfrm>
        </p:grpSpPr>
        <p:sp>
          <p:nvSpPr>
            <p:cNvPr id="291" name="Google Shape;291;p28"/>
            <p:cNvSpPr txBox="1"/>
            <p:nvPr/>
          </p:nvSpPr>
          <p:spPr>
            <a:xfrm>
              <a:off x="1056967" y="3224982"/>
              <a:ext cx="1740311" cy="230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600"/>
              </a:pPr>
              <a:r>
                <a:rPr lang="en-US" sz="12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Shared mental picture of end state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SzPts val="1200"/>
              </a:pPr>
              <a:endParaRPr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  <a:p>
              <a:pPr>
                <a:buSzPts val="1200"/>
              </a:pPr>
              <a:r>
                <a:rPr lang="en-US" sz="900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EXAMPLE</a:t>
              </a:r>
              <a:endParaRPr sz="9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  <a:p>
              <a:pPr>
                <a:buSzPts val="1200"/>
              </a:pPr>
              <a:r>
                <a:rPr lang="en-US" sz="9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Change agents working effectively together to solve an [e-health capacity challenge] (fill in the blank)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Google Shape;292;p28"/>
            <p:cNvSpPr txBox="1"/>
            <p:nvPr/>
          </p:nvSpPr>
          <p:spPr>
            <a:xfrm>
              <a:off x="3637934" y="3224982"/>
              <a:ext cx="2005783" cy="2369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600"/>
              </a:pPr>
              <a:r>
                <a:rPr lang="en-US" sz="120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Logic (first level of detail) for achieving the vision</a:t>
              </a:r>
              <a:endParaRPr sz="105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SzPts val="1600"/>
              </a:pPr>
              <a:endParaRPr sz="120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  <a:p>
              <a:pPr>
                <a:buSzPts val="1200"/>
              </a:pPr>
              <a:r>
                <a:rPr lang="en-US" sz="900" b="1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EXAMPLE</a:t>
              </a:r>
              <a:endParaRPr sz="105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SzPts val="1200"/>
              </a:pPr>
              <a:r>
                <a:rPr lang="en-US" sz="90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I-LEAD: Inter-governmental learning and knowledge exchange, collaborative problem solving and strategy development</a:t>
              </a:r>
              <a:endParaRPr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Google Shape;293;p28"/>
            <p:cNvSpPr txBox="1"/>
            <p:nvPr/>
          </p:nvSpPr>
          <p:spPr>
            <a:xfrm>
              <a:off x="6292641" y="3231518"/>
              <a:ext cx="2109000" cy="2369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600"/>
              </a:pPr>
              <a:r>
                <a:rPr lang="en-US" sz="120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Programmatic execution of strategies</a:t>
              </a:r>
              <a:endParaRPr sz="105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SzPts val="1600"/>
              </a:pPr>
              <a:endParaRPr sz="120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  <a:p>
              <a:pPr>
                <a:buSzPts val="1200"/>
              </a:pPr>
              <a:r>
                <a:rPr lang="en-US" sz="900" b="1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EXAMPLE</a:t>
              </a:r>
              <a:endParaRPr sz="105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6916" indent="-86916">
                <a:buSzPts val="1200"/>
                <a:buFont typeface="Noto Sans Symbols"/>
                <a:buChar char="▪"/>
              </a:pPr>
              <a:r>
                <a:rPr lang="en-US" sz="90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I-LEAD workshop</a:t>
              </a:r>
              <a:endParaRPr sz="105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6916" indent="-86916">
                <a:buSzPts val="1200"/>
                <a:buFont typeface="Noto Sans Symbols"/>
                <a:buChar char="▪"/>
              </a:pPr>
              <a:r>
                <a:rPr lang="en-US" sz="90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Technical Assistance TDY</a:t>
              </a:r>
              <a:endParaRPr sz="105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6916" indent="-86916">
                <a:buSzPts val="1200"/>
                <a:buFont typeface="Noto Sans Symbols"/>
                <a:buChar char="▪"/>
              </a:pPr>
              <a:r>
                <a:rPr lang="en-US" sz="90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Web-based Virtual Conferences</a:t>
              </a:r>
              <a:endParaRPr sz="105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6916" indent="-86916">
                <a:buSzPts val="1200"/>
                <a:buFont typeface="Noto Sans Symbols"/>
                <a:buChar char="▪"/>
              </a:pPr>
              <a:r>
                <a:rPr lang="en-US" sz="90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GEEKS Program Implementation</a:t>
              </a:r>
              <a:endParaRPr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Google Shape;294;p28"/>
            <p:cNvSpPr txBox="1"/>
            <p:nvPr/>
          </p:nvSpPr>
          <p:spPr>
            <a:xfrm>
              <a:off x="8904330" y="3224982"/>
              <a:ext cx="2513129" cy="29443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600"/>
              </a:pPr>
              <a:r>
                <a:rPr lang="en-US" sz="11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Very detailed, more visible, coordinated actions linked to budgets, timetables, roles, responsibilities (project plans)</a:t>
              </a:r>
              <a:endParaRPr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SzPts val="1600"/>
              </a:pPr>
              <a:endParaRPr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  <a:p>
              <a:pPr>
                <a:buSzPts val="1200"/>
              </a:pPr>
              <a:r>
                <a:rPr lang="en-US" sz="900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EXAMPLE: I-LEAD workshop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6916" indent="-86916">
                <a:buSzPts val="1200"/>
                <a:buFont typeface="Noto Sans Symbols"/>
                <a:buChar char="▪"/>
              </a:pPr>
              <a:r>
                <a:rPr lang="en-US" sz="9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Organized sessions and rooms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6916" indent="-86916">
                <a:buSzPts val="1200"/>
                <a:buFont typeface="Noto Sans Symbols"/>
                <a:buChar char="▪"/>
              </a:pPr>
              <a:r>
                <a:rPr lang="en-US" sz="9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Expert speakers and lectures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6916" indent="-86916">
                <a:buSzPts val="1200"/>
                <a:buFont typeface="Noto Sans Symbols"/>
                <a:buChar char="▪"/>
              </a:pPr>
              <a:r>
                <a:rPr lang="en-US" sz="9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Group discussions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6916" indent="-86916">
                <a:buSzPts val="1200"/>
                <a:buFont typeface="Noto Sans Symbols"/>
                <a:buChar char="▪"/>
              </a:pPr>
              <a:r>
                <a:rPr lang="en-US" sz="9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Games and other learning activities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6916" indent="-86916">
                <a:buSzPts val="1200"/>
                <a:buFont typeface="Noto Sans Symbols"/>
                <a:buChar char="▪"/>
              </a:pPr>
              <a:r>
                <a:rPr lang="en-US" sz="9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Timetable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6916" indent="-86916">
                <a:buSzPts val="1200"/>
                <a:buFont typeface="Noto Sans Symbols"/>
                <a:buChar char="▪"/>
              </a:pPr>
              <a:r>
                <a:rPr lang="en-US" sz="9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I-LEAD prep team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oogle Shape;295;p28"/>
          <p:cNvGrpSpPr/>
          <p:nvPr/>
        </p:nvGrpSpPr>
        <p:grpSpPr>
          <a:xfrm>
            <a:off x="737419" y="1103804"/>
            <a:ext cx="7301370" cy="779192"/>
            <a:chOff x="983225" y="2113936"/>
            <a:chExt cx="9735160" cy="1038923"/>
          </a:xfrm>
        </p:grpSpPr>
        <p:sp>
          <p:nvSpPr>
            <p:cNvPr id="296" name="Google Shape;296;p28"/>
            <p:cNvSpPr/>
            <p:nvPr/>
          </p:nvSpPr>
          <p:spPr>
            <a:xfrm>
              <a:off x="983225" y="2113936"/>
              <a:ext cx="1887794" cy="1032387"/>
            </a:xfrm>
            <a:prstGeom prst="roundRect">
              <a:avLst>
                <a:gd name="adj" fmla="val 16667"/>
              </a:avLst>
            </a:prstGeom>
            <a:solidFill>
              <a:srgbClr val="2E75B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1800"/>
              </a:pPr>
              <a:endParaRPr sz="135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97" name="Google Shape;297;p28"/>
            <p:cNvSpPr txBox="1"/>
            <p:nvPr/>
          </p:nvSpPr>
          <p:spPr>
            <a:xfrm>
              <a:off x="1366682" y="2445463"/>
              <a:ext cx="1018417" cy="369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800"/>
              </a:pPr>
              <a:r>
                <a:rPr lang="en-US" sz="1350" b="1" dirty="0">
                  <a:solidFill>
                    <a:srgbClr val="DDEAF6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VISION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3490609" y="2113936"/>
              <a:ext cx="2079363" cy="1032387"/>
            </a:xfrm>
            <a:prstGeom prst="roundRect">
              <a:avLst>
                <a:gd name="adj" fmla="val 16667"/>
              </a:avLst>
            </a:prstGeom>
            <a:solidFill>
              <a:srgbClr val="2E75B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1800"/>
              </a:pPr>
              <a:endParaRPr sz="135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99" name="Google Shape;299;p28"/>
            <p:cNvSpPr txBox="1"/>
            <p:nvPr/>
          </p:nvSpPr>
          <p:spPr>
            <a:xfrm>
              <a:off x="3839494" y="2487561"/>
              <a:ext cx="1535820" cy="369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800"/>
              </a:pPr>
              <a:r>
                <a:rPr lang="en-US" sz="1350" b="1" dirty="0">
                  <a:solidFill>
                    <a:srgbClr val="DDEAF6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STRATEGY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6218901" y="2120472"/>
              <a:ext cx="1887794" cy="1032387"/>
            </a:xfrm>
            <a:prstGeom prst="roundRect">
              <a:avLst>
                <a:gd name="adj" fmla="val 16667"/>
              </a:avLst>
            </a:prstGeom>
            <a:solidFill>
              <a:srgbClr val="2E75B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1800"/>
              </a:pPr>
              <a:endParaRPr sz="135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01" name="Google Shape;301;p28"/>
            <p:cNvSpPr txBox="1"/>
            <p:nvPr/>
          </p:nvSpPr>
          <p:spPr>
            <a:xfrm>
              <a:off x="6315994" y="2502931"/>
              <a:ext cx="1698745" cy="369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800"/>
              </a:pPr>
              <a:r>
                <a:rPr lang="en-US" sz="1350" b="1" dirty="0">
                  <a:solidFill>
                    <a:srgbClr val="DDEAF6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OPERATIONS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8830591" y="2113936"/>
              <a:ext cx="1887794" cy="1032387"/>
            </a:xfrm>
            <a:prstGeom prst="roundRect">
              <a:avLst>
                <a:gd name="adj" fmla="val 16667"/>
              </a:avLst>
            </a:prstGeom>
            <a:solidFill>
              <a:srgbClr val="2E75B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1800"/>
              </a:pPr>
              <a:endParaRPr sz="135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03" name="Google Shape;303;p28"/>
            <p:cNvSpPr txBox="1"/>
            <p:nvPr/>
          </p:nvSpPr>
          <p:spPr>
            <a:xfrm>
              <a:off x="9153828" y="2487561"/>
              <a:ext cx="1191956" cy="369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800"/>
              </a:pPr>
              <a:r>
                <a:rPr lang="en-US" sz="1350" b="1">
                  <a:solidFill>
                    <a:srgbClr val="DDEAF6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TACTICS</a:t>
              </a:r>
              <a:endParaRPr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Google Shape;304;p28"/>
            <p:cNvSpPr/>
            <p:nvPr/>
          </p:nvSpPr>
          <p:spPr>
            <a:xfrm rot="5400000">
              <a:off x="2797240" y="2425271"/>
              <a:ext cx="810008" cy="422788"/>
            </a:xfrm>
            <a:prstGeom prst="triangle">
              <a:avLst>
                <a:gd name="adj" fmla="val 50000"/>
              </a:avLst>
            </a:prstGeom>
            <a:solidFill>
              <a:srgbClr val="C4E0B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1800"/>
              </a:pPr>
              <a:endParaRPr sz="135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05" name="Google Shape;305;p28"/>
            <p:cNvSpPr/>
            <p:nvPr/>
          </p:nvSpPr>
          <p:spPr>
            <a:xfrm rot="5400000">
              <a:off x="5408930" y="2425271"/>
              <a:ext cx="810008" cy="422788"/>
            </a:xfrm>
            <a:prstGeom prst="triangle">
              <a:avLst>
                <a:gd name="adj" fmla="val 50000"/>
              </a:avLst>
            </a:prstGeom>
            <a:solidFill>
              <a:srgbClr val="C4E0B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1800"/>
              </a:pPr>
              <a:endParaRPr sz="135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06" name="Google Shape;306;p28"/>
            <p:cNvSpPr/>
            <p:nvPr/>
          </p:nvSpPr>
          <p:spPr>
            <a:xfrm rot="5400000">
              <a:off x="8063639" y="2440641"/>
              <a:ext cx="810008" cy="422788"/>
            </a:xfrm>
            <a:prstGeom prst="triangle">
              <a:avLst>
                <a:gd name="adj" fmla="val 50000"/>
              </a:avLst>
            </a:prstGeom>
            <a:solidFill>
              <a:srgbClr val="C4E0B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1800"/>
              </a:pPr>
              <a:endParaRPr sz="135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308" name="Google Shape;308;p28"/>
          <p:cNvSpPr/>
          <p:nvPr/>
        </p:nvSpPr>
        <p:spPr>
          <a:xfrm>
            <a:off x="4526273" y="884112"/>
            <a:ext cx="4219006" cy="342739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endParaRPr sz="105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35" descr="A large waterfall over some wa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4119"/>
          <a:stretch/>
        </p:blipFill>
        <p:spPr>
          <a:xfrm>
            <a:off x="194119" y="2298772"/>
            <a:ext cx="4815217" cy="268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5"/>
          <p:cNvSpPr txBox="1"/>
          <p:nvPr/>
        </p:nvSpPr>
        <p:spPr>
          <a:xfrm>
            <a:off x="1389479" y="1188090"/>
            <a:ext cx="7814541" cy="1669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4400"/>
            </a:pPr>
            <a:r>
              <a:rPr lang="en-US" sz="32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A little knowledge that acts is worth more than much knowledge that is idle.</a:t>
            </a:r>
            <a:endParaRPr sz="1000" dirty="0">
              <a:latin typeface="+mj-lt"/>
            </a:endParaRPr>
          </a:p>
          <a:p>
            <a:pPr>
              <a:buSzPts val="2400"/>
            </a:pPr>
            <a:endParaRPr sz="16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>
              <a:buSzPts val="2400"/>
            </a:pPr>
            <a:r>
              <a:rPr lang="en-US" sz="16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				</a:t>
            </a:r>
            <a:r>
              <a:rPr lang="en-US" sz="24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Kahlil Gibran, “The Prophet”</a:t>
            </a:r>
            <a:endParaRPr sz="16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5"/>
          <p:cNvSpPr txBox="1"/>
          <p:nvPr/>
        </p:nvSpPr>
        <p:spPr>
          <a:xfrm>
            <a:off x="311611" y="419671"/>
            <a:ext cx="7492324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2800"/>
            </a:pPr>
            <a:r>
              <a:rPr lang="en-US" sz="21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As we start increasing our levels of expertise in informatics problem solving…</a:t>
            </a:r>
            <a:endParaRPr sz="1050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658117" y="1595783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algn="l">
              <a:buSzPts val="4800"/>
            </a:pPr>
            <a:r>
              <a:rPr lang="en-US" sz="3600" dirty="0"/>
              <a:t>Group Activity</a:t>
            </a:r>
            <a:endParaRPr sz="3600" dirty="0"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658117" y="2702705"/>
            <a:ext cx="4495774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 algn="l">
              <a:spcBef>
                <a:spcPts val="0"/>
              </a:spcBef>
              <a:buSzPct val="100000"/>
              <a:buNone/>
            </a:pPr>
            <a:r>
              <a:rPr lang="en-US" sz="2000" dirty="0">
                <a:solidFill>
                  <a:schemeClr val="tx1"/>
                </a:solidFill>
              </a:rPr>
              <a:t>Developing and Sustaining Digital Health Workforce in LMICs – Day 2 WFD Track</a:t>
            </a:r>
            <a:endParaRPr sz="1400" dirty="0">
              <a:solidFill>
                <a:schemeClr val="tx1"/>
              </a:solidFill>
            </a:endParaRPr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3">
            <a:alphaModFix/>
          </a:blip>
          <a:srcRect l="24779" r="22079" b="3"/>
          <a:stretch/>
        </p:blipFill>
        <p:spPr>
          <a:xfrm>
            <a:off x="5327258" y="1332322"/>
            <a:ext cx="1190339" cy="137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24862" r="19429" b="2"/>
          <a:stretch/>
        </p:blipFill>
        <p:spPr>
          <a:xfrm>
            <a:off x="6618151" y="1332322"/>
            <a:ext cx="1190339" cy="137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 descr="Teamwork | Psychology Today"/>
          <p:cNvPicPr preferRelativeResize="0"/>
          <p:nvPr/>
        </p:nvPicPr>
        <p:blipFill rotWithShape="1">
          <a:blip r:embed="rId5">
            <a:alphaModFix/>
          </a:blip>
          <a:srcRect t="9212" r="1"/>
          <a:stretch/>
        </p:blipFill>
        <p:spPr>
          <a:xfrm>
            <a:off x="5327258" y="2791758"/>
            <a:ext cx="2481232" cy="1213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title" idx="4294967295"/>
          </p:nvPr>
        </p:nvSpPr>
        <p:spPr>
          <a:xfrm>
            <a:off x="410441" y="274638"/>
            <a:ext cx="7562850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sz="3200" dirty="0"/>
              <a:t>Activity Objectives</a:t>
            </a:r>
            <a:endParaRPr sz="3200" dirty="0"/>
          </a:p>
        </p:txBody>
      </p:sp>
      <p:sp>
        <p:nvSpPr>
          <p:cNvPr id="106" name="Google Shape;106;p14"/>
          <p:cNvSpPr txBox="1">
            <a:spLocks noGrp="1"/>
          </p:cNvSpPr>
          <p:nvPr>
            <p:ph idx="4294967295"/>
          </p:nvPr>
        </p:nvSpPr>
        <p:spPr>
          <a:xfrm>
            <a:off x="410441" y="1444625"/>
            <a:ext cx="7562850" cy="275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  <a:buSzPts val="688"/>
              <a:buNone/>
            </a:pPr>
            <a:endParaRPr sz="2200" dirty="0"/>
          </a:p>
          <a:p>
            <a:pPr marL="385445" indent="-218440">
              <a:lnSpc>
                <a:spcPct val="70000"/>
              </a:lnSpc>
              <a:spcBef>
                <a:spcPts val="0"/>
              </a:spcBef>
              <a:buSzPts val="2489"/>
            </a:pPr>
            <a:r>
              <a:rPr lang="en-US" sz="2200" dirty="0"/>
              <a:t>Discuss the common challenges in planning and implementing workforce development in your country</a:t>
            </a:r>
            <a:endParaRPr sz="2200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buSzPts val="688"/>
              <a:buNone/>
            </a:pPr>
            <a:endParaRPr sz="2200" dirty="0"/>
          </a:p>
          <a:p>
            <a:pPr marL="385763" indent="-218564">
              <a:lnSpc>
                <a:spcPct val="70000"/>
              </a:lnSpc>
              <a:spcBef>
                <a:spcPts val="0"/>
              </a:spcBef>
              <a:buSzPts val="2489"/>
            </a:pPr>
            <a:r>
              <a:rPr lang="en-US" sz="2200" dirty="0"/>
              <a:t>Analyze the sustainable workforce development strategies </a:t>
            </a:r>
            <a:endParaRPr sz="2200" dirty="0"/>
          </a:p>
          <a:p>
            <a:pPr marL="171450" indent="0">
              <a:lnSpc>
                <a:spcPct val="70000"/>
              </a:lnSpc>
              <a:spcBef>
                <a:spcPts val="0"/>
              </a:spcBef>
              <a:buSzPts val="688"/>
              <a:buNone/>
            </a:pPr>
            <a:endParaRPr sz="2200" dirty="0"/>
          </a:p>
          <a:p>
            <a:pPr marL="385445" indent="-218440">
              <a:lnSpc>
                <a:spcPct val="70000"/>
              </a:lnSpc>
              <a:spcBef>
                <a:spcPts val="0"/>
              </a:spcBef>
              <a:buSzPts val="2489"/>
            </a:pPr>
            <a:r>
              <a:rPr lang="en-US" sz="2200" dirty="0"/>
              <a:t>Identify priority areas and potential solutions to feed into the action plan that you will produce at the end of this week </a:t>
            </a:r>
          </a:p>
          <a:p>
            <a:pPr marL="385445" indent="-218440">
              <a:lnSpc>
                <a:spcPct val="70000"/>
              </a:lnSpc>
              <a:spcBef>
                <a:spcPts val="0"/>
              </a:spcBef>
              <a:buSzPts val="2489"/>
            </a:pPr>
            <a:endParaRPr lang="en-US" sz="1850" dirty="0"/>
          </a:p>
          <a:p>
            <a:pPr marL="385445" indent="-218440">
              <a:lnSpc>
                <a:spcPct val="70000"/>
              </a:lnSpc>
              <a:spcBef>
                <a:spcPts val="0"/>
              </a:spcBef>
              <a:buSzPts val="2489"/>
            </a:pPr>
            <a:endParaRPr lang="en-US" sz="1850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buSzPts val="688"/>
              <a:buNone/>
            </a:pPr>
            <a:endParaRPr sz="1725" dirty="0"/>
          </a:p>
          <a:p>
            <a:pPr marL="0" indent="0">
              <a:lnSpc>
                <a:spcPct val="70000"/>
              </a:lnSpc>
              <a:buSzPts val="1750"/>
              <a:buNone/>
            </a:pPr>
            <a:endParaRPr sz="1913" dirty="0"/>
          </a:p>
          <a:p>
            <a:pPr marL="171450" indent="-38100">
              <a:lnSpc>
                <a:spcPct val="70000"/>
              </a:lnSpc>
              <a:buSzPts val="1750"/>
              <a:buNone/>
            </a:pPr>
            <a:endParaRPr sz="1913" dirty="0"/>
          </a:p>
          <a:p>
            <a:pPr marL="0" indent="0">
              <a:lnSpc>
                <a:spcPct val="70000"/>
              </a:lnSpc>
              <a:buSzPts val="1750"/>
              <a:buNone/>
            </a:pPr>
            <a:endParaRPr sz="1913" dirty="0"/>
          </a:p>
          <a:p>
            <a:pPr marL="0" indent="0">
              <a:lnSpc>
                <a:spcPct val="70000"/>
              </a:lnSpc>
              <a:buSzPts val="1750"/>
              <a:buNone/>
            </a:pPr>
            <a:endParaRPr sz="1913" dirty="0"/>
          </a:p>
          <a:p>
            <a:pPr marL="171450" indent="-38100">
              <a:lnSpc>
                <a:spcPct val="70000"/>
              </a:lnSpc>
              <a:buSzPts val="1750"/>
              <a:buNone/>
            </a:pPr>
            <a:endParaRPr sz="1913" dirty="0"/>
          </a:p>
          <a:p>
            <a:pPr marL="171450" indent="-38100">
              <a:lnSpc>
                <a:spcPct val="70000"/>
              </a:lnSpc>
              <a:buSzPts val="1750"/>
              <a:buNone/>
            </a:pPr>
            <a:endParaRPr sz="1913" dirty="0"/>
          </a:p>
          <a:p>
            <a:pPr marL="171450" indent="-38100">
              <a:lnSpc>
                <a:spcPct val="70000"/>
              </a:lnSpc>
              <a:buSzPts val="1750"/>
              <a:buNone/>
            </a:pPr>
            <a:endParaRPr sz="19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489A0B43-BB13-27B1-2770-D5E56E659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>
            <a:extLst>
              <a:ext uri="{FF2B5EF4-FFF2-40B4-BE49-F238E27FC236}">
                <a16:creationId xmlns:a16="http://schemas.microsoft.com/office/drawing/2014/main" id="{BCC72DCE-29DC-A31E-FE01-C2C911E652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4854" y="297151"/>
            <a:ext cx="7478713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sz="3200" dirty="0"/>
              <a:t>Feedback to plenary </a:t>
            </a:r>
            <a:endParaRPr sz="3200" dirty="0"/>
          </a:p>
        </p:txBody>
      </p:sp>
      <p:sp>
        <p:nvSpPr>
          <p:cNvPr id="106" name="Google Shape;106;p14">
            <a:extLst>
              <a:ext uri="{FF2B5EF4-FFF2-40B4-BE49-F238E27FC236}">
                <a16:creationId xmlns:a16="http://schemas.microsoft.com/office/drawing/2014/main" id="{E0776F0A-8309-F439-B4D2-B7BA8FFDCF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4854" y="1422688"/>
            <a:ext cx="7483475" cy="268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85725" indent="0">
              <a:buNone/>
            </a:pPr>
            <a:r>
              <a:rPr lang="en-US" sz="1600" dirty="0"/>
              <a:t>To ensure smooth and concise reporting back to the plenary:</a:t>
            </a:r>
          </a:p>
          <a:p>
            <a:r>
              <a:rPr lang="en-US" sz="1600" b="1" dirty="0"/>
              <a:t>Appoint a spokesperson</a:t>
            </a:r>
            <a:r>
              <a:rPr lang="en-US" sz="1600" dirty="0"/>
              <a:t> in advance to share your group’s key points. This person should feel confident summarizing discussions clearly and keeping within the time limit (no more than 10 minutes).</a:t>
            </a:r>
          </a:p>
          <a:p>
            <a:r>
              <a:rPr lang="en-US" sz="1600" b="1" dirty="0"/>
              <a:t>Assign a note-taker or two</a:t>
            </a:r>
            <a:r>
              <a:rPr lang="en-US" sz="1600" dirty="0"/>
              <a:t> at the start of the breakout to capture the main discussion points, decisions, and any action items.</a:t>
            </a:r>
          </a:p>
          <a:p>
            <a:r>
              <a:rPr lang="en-US" sz="1600" b="1" dirty="0"/>
              <a:t>Agree on the structure</a:t>
            </a:r>
            <a:r>
              <a:rPr lang="en-US" sz="1600" dirty="0"/>
              <a:t> for feedback early – for example, 2–3 main themes, key challenges, and top recommendations.</a:t>
            </a:r>
          </a:p>
          <a:p>
            <a:r>
              <a:rPr lang="en-US" sz="1600" b="1" dirty="0"/>
              <a:t>Keep it concise and focused</a:t>
            </a:r>
            <a:r>
              <a:rPr lang="en-US" sz="1600" dirty="0"/>
              <a:t> – highlight insights, commonalities, and differences rather than retelling the full discussion.</a:t>
            </a:r>
            <a:endParaRPr sz="1800" dirty="0"/>
          </a:p>
          <a:p>
            <a:pPr marL="171450" indent="-38100">
              <a:lnSpc>
                <a:spcPct val="70000"/>
              </a:lnSpc>
              <a:buSzPts val="1750"/>
              <a:buNone/>
            </a:pPr>
            <a:endParaRPr sz="1913" dirty="0"/>
          </a:p>
          <a:p>
            <a:pPr marL="0" indent="0">
              <a:lnSpc>
                <a:spcPct val="70000"/>
              </a:lnSpc>
              <a:buSzPts val="1750"/>
              <a:buNone/>
            </a:pPr>
            <a:endParaRPr sz="1913" dirty="0"/>
          </a:p>
          <a:p>
            <a:pPr marL="0" indent="0">
              <a:lnSpc>
                <a:spcPct val="70000"/>
              </a:lnSpc>
              <a:buSzPts val="1750"/>
              <a:buNone/>
            </a:pPr>
            <a:endParaRPr sz="1913" dirty="0"/>
          </a:p>
          <a:p>
            <a:pPr marL="171450" indent="-38100">
              <a:lnSpc>
                <a:spcPct val="70000"/>
              </a:lnSpc>
              <a:buSzPts val="1750"/>
              <a:buNone/>
            </a:pPr>
            <a:endParaRPr sz="1913" dirty="0"/>
          </a:p>
          <a:p>
            <a:pPr marL="171450" indent="-38100">
              <a:lnSpc>
                <a:spcPct val="70000"/>
              </a:lnSpc>
              <a:buSzPts val="1750"/>
              <a:buNone/>
            </a:pPr>
            <a:endParaRPr sz="1913" dirty="0"/>
          </a:p>
          <a:p>
            <a:pPr marL="171450" indent="-38100">
              <a:lnSpc>
                <a:spcPct val="70000"/>
              </a:lnSpc>
              <a:buSzPts val="1750"/>
              <a:buNone/>
            </a:pPr>
            <a:endParaRPr sz="1913" dirty="0"/>
          </a:p>
        </p:txBody>
      </p:sp>
    </p:spTree>
    <p:extLst>
      <p:ext uri="{BB962C8B-B14F-4D97-AF65-F5344CB8AC3E}">
        <p14:creationId xmlns:p14="http://schemas.microsoft.com/office/powerpoint/2010/main" val="312498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 idx="4294967295"/>
          </p:nvPr>
        </p:nvSpPr>
        <p:spPr>
          <a:xfrm>
            <a:off x="384752" y="357765"/>
            <a:ext cx="7562850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Station Rotation and “Core Themes”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idx="4294967295"/>
          </p:nvPr>
        </p:nvSpPr>
        <p:spPr>
          <a:xfrm>
            <a:off x="384752" y="1527752"/>
            <a:ext cx="5276850" cy="275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71450" indent="-171450">
              <a:spcBef>
                <a:spcPts val="0"/>
              </a:spcBef>
              <a:buSzPts val="1600"/>
            </a:pPr>
            <a:r>
              <a:rPr lang="en-US" sz="1400" dirty="0"/>
              <a:t>Station 1: WFD strategies and their value</a:t>
            </a:r>
            <a:endParaRPr sz="2400" dirty="0"/>
          </a:p>
          <a:p>
            <a:pPr marL="514350" lvl="1" indent="-171450">
              <a:buSzPts val="1600"/>
            </a:pPr>
            <a:r>
              <a:rPr lang="en-US" sz="1400" dirty="0"/>
              <a:t>Q: What are the key WFD strategies that should be implemented? Indicate the value/s of the strategies you discuss. </a:t>
            </a:r>
            <a:endParaRPr sz="1400" dirty="0"/>
          </a:p>
          <a:p>
            <a:pPr marL="171450" indent="-171450">
              <a:buSzPts val="1600"/>
            </a:pPr>
            <a:r>
              <a:rPr lang="en-US" sz="1400" dirty="0"/>
              <a:t>Station 2: Challenges in WFD</a:t>
            </a:r>
            <a:endParaRPr sz="2400" dirty="0"/>
          </a:p>
          <a:p>
            <a:pPr marL="514350" lvl="1" indent="-171450">
              <a:buSzPts val="1600"/>
            </a:pPr>
            <a:r>
              <a:rPr lang="en-US" sz="1400" dirty="0"/>
              <a:t>Q: what are the main challenges in WFD in your country. </a:t>
            </a:r>
            <a:endParaRPr sz="1400" dirty="0"/>
          </a:p>
          <a:p>
            <a:pPr marL="171450" indent="-171450">
              <a:buSzPts val="1600"/>
            </a:pPr>
            <a:r>
              <a:rPr lang="en-US" sz="1400" dirty="0"/>
              <a:t>Station 3: Sustaining WFD activities</a:t>
            </a:r>
            <a:endParaRPr sz="2400" dirty="0"/>
          </a:p>
          <a:p>
            <a:pPr marL="514350" lvl="1" indent="-171450">
              <a:buSzPts val="1600"/>
            </a:pPr>
            <a:r>
              <a:rPr lang="en-US" sz="1400" dirty="0"/>
              <a:t>Q: How can the WFD activities can be sustained in your setting</a:t>
            </a:r>
            <a:endParaRPr sz="2000" dirty="0"/>
          </a:p>
          <a:p>
            <a:pPr marL="171450" indent="-171450">
              <a:buSzPts val="1600"/>
            </a:pPr>
            <a:r>
              <a:rPr lang="en-US" sz="1400" dirty="0"/>
              <a:t>Station 4: Measuring value of the WFD activities</a:t>
            </a:r>
            <a:endParaRPr sz="2400" dirty="0"/>
          </a:p>
          <a:p>
            <a:pPr marL="514350" lvl="1" indent="-171450">
              <a:buSzPts val="1600"/>
            </a:pPr>
            <a:r>
              <a:rPr lang="en-US" sz="1400" dirty="0"/>
              <a:t>Q: How can we measure the value of WFD activities in your country?</a:t>
            </a:r>
            <a:endParaRPr sz="1400" dirty="0"/>
          </a:p>
          <a:p>
            <a:pPr marL="0" indent="0">
              <a:spcBef>
                <a:spcPts val="375"/>
              </a:spcBef>
              <a:buNone/>
            </a:pPr>
            <a:endParaRPr sz="1200" dirty="0"/>
          </a:p>
        </p:txBody>
      </p:sp>
      <p:sp>
        <p:nvSpPr>
          <p:cNvPr id="113" name="Google Shape;113;p15"/>
          <p:cNvSpPr/>
          <p:nvPr/>
        </p:nvSpPr>
        <p:spPr>
          <a:xfrm>
            <a:off x="6580414" y="1880649"/>
            <a:ext cx="1238003" cy="356260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r>
              <a:rPr lang="en-US" sz="135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Station 1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5522026" y="2782630"/>
            <a:ext cx="1238003" cy="356260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r>
              <a:rPr lang="en-US" sz="135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Station 4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7756072" y="2782631"/>
            <a:ext cx="1238003" cy="356260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r>
              <a:rPr lang="en-US" sz="135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Station 2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6681655" y="3706694"/>
            <a:ext cx="1238003" cy="356260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r>
              <a:rPr lang="en-US" sz="135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Station 3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Google Shape;117;p15"/>
          <p:cNvSpPr/>
          <p:nvPr/>
        </p:nvSpPr>
        <p:spPr>
          <a:xfrm rot="3398517">
            <a:off x="7900060" y="2095748"/>
            <a:ext cx="748145" cy="35626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8" name="Google Shape;118;p15"/>
          <p:cNvSpPr/>
          <p:nvPr/>
        </p:nvSpPr>
        <p:spPr>
          <a:xfrm rot="6927328">
            <a:off x="7935479" y="3506095"/>
            <a:ext cx="704691" cy="35626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9" name="Google Shape;119;p15"/>
          <p:cNvSpPr/>
          <p:nvPr/>
        </p:nvSpPr>
        <p:spPr>
          <a:xfrm rot="-7181607">
            <a:off x="5866302" y="3420772"/>
            <a:ext cx="748145" cy="35626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0" name="Google Shape;120;p15"/>
          <p:cNvSpPr/>
          <p:nvPr/>
        </p:nvSpPr>
        <p:spPr>
          <a:xfrm rot="-4334636">
            <a:off x="5851867" y="2118632"/>
            <a:ext cx="748145" cy="35626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/>
          <p:nvPr/>
        </p:nvSpPr>
        <p:spPr>
          <a:xfrm>
            <a:off x="252663" y="240883"/>
            <a:ext cx="5398329" cy="4422557"/>
          </a:xfrm>
          <a:prstGeom prst="rect">
            <a:avLst/>
          </a:prstGeom>
          <a:solidFill>
            <a:schemeClr val="lt1">
              <a:alpha val="89019"/>
            </a:schemeClr>
          </a:solidFill>
          <a:ln w="127000" cap="sq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 dirty="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 txBox="1">
            <a:spLocks noGrp="1"/>
          </p:cNvSpPr>
          <p:nvPr>
            <p:ph type="title" idx="4294967295"/>
          </p:nvPr>
        </p:nvSpPr>
        <p:spPr>
          <a:xfrm>
            <a:off x="552893" y="123235"/>
            <a:ext cx="4964113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000"/>
            </a:pPr>
            <a:r>
              <a:rPr lang="en-US" sz="3200" dirty="0">
                <a:latin typeface="+mj-lt"/>
              </a:rPr>
              <a:t>Session outline</a:t>
            </a:r>
            <a:endParaRPr sz="3600" dirty="0">
              <a:latin typeface="+mj-lt"/>
            </a:endParaRPr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4294967295"/>
          </p:nvPr>
        </p:nvSpPr>
        <p:spPr>
          <a:xfrm>
            <a:off x="552893" y="1036904"/>
            <a:ext cx="8144540" cy="28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71450" indent="-171450">
              <a:spcBef>
                <a:spcPts val="0"/>
              </a:spcBef>
              <a:buSzPts val="1600"/>
            </a:pPr>
            <a:r>
              <a:rPr lang="en-US" sz="1800" dirty="0">
                <a:latin typeface="+mn-lt"/>
              </a:rPr>
              <a:t>Introduction to the session (5 mins)</a:t>
            </a:r>
            <a:endParaRPr sz="1800" dirty="0">
              <a:latin typeface="+mn-lt"/>
            </a:endParaRPr>
          </a:p>
          <a:p>
            <a:pPr marL="342900" lvl="1" indent="0">
              <a:buClr>
                <a:srgbClr val="000000"/>
              </a:buClr>
              <a:buNone/>
            </a:pPr>
            <a:r>
              <a:rPr lang="en-US" dirty="0">
                <a:solidFill>
                  <a:srgbClr val="000000"/>
                </a:solidFill>
                <a:latin typeface="+mn-lt"/>
              </a:rPr>
              <a:t>Station 1: </a:t>
            </a:r>
            <a:r>
              <a:rPr lang="en-US" dirty="0">
                <a:latin typeface="+mn-lt"/>
              </a:rPr>
              <a:t>WFD strategies and their value</a:t>
            </a:r>
            <a:endParaRPr dirty="0">
              <a:latin typeface="+mn-lt"/>
            </a:endParaRPr>
          </a:p>
          <a:p>
            <a:pPr marL="342900" lvl="1" indent="0">
              <a:buClr>
                <a:srgbClr val="000000"/>
              </a:buClr>
              <a:buNone/>
            </a:pPr>
            <a:r>
              <a:rPr lang="en-US" dirty="0">
                <a:solidFill>
                  <a:srgbClr val="000000"/>
                </a:solidFill>
                <a:latin typeface="+mn-lt"/>
              </a:rPr>
              <a:t>Station 2: </a:t>
            </a:r>
            <a:r>
              <a:rPr lang="en-US" dirty="0">
                <a:latin typeface="+mn-lt"/>
              </a:rPr>
              <a:t>Challenges in WFD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marL="342900" lvl="1" indent="0">
              <a:buClr>
                <a:srgbClr val="000000"/>
              </a:buClr>
              <a:buNone/>
            </a:pPr>
            <a:r>
              <a:rPr lang="en-US" dirty="0">
                <a:solidFill>
                  <a:srgbClr val="000000"/>
                </a:solidFill>
                <a:latin typeface="+mn-lt"/>
              </a:rPr>
              <a:t>Station 3: </a:t>
            </a:r>
            <a:r>
              <a:rPr lang="en-US" dirty="0">
                <a:latin typeface="+mn-lt"/>
              </a:rPr>
              <a:t>Sustaining WFD activities</a:t>
            </a:r>
            <a:endParaRPr dirty="0">
              <a:latin typeface="+mn-lt"/>
            </a:endParaRPr>
          </a:p>
          <a:p>
            <a:pPr marL="342900" lvl="1" indent="0">
              <a:buClr>
                <a:srgbClr val="000000"/>
              </a:buClr>
              <a:buNone/>
            </a:pPr>
            <a:r>
              <a:rPr lang="en-US" dirty="0">
                <a:solidFill>
                  <a:srgbClr val="000000"/>
                </a:solidFill>
                <a:latin typeface="+mn-lt"/>
              </a:rPr>
              <a:t>Station 4: </a:t>
            </a:r>
            <a:r>
              <a:rPr lang="en-US" dirty="0">
                <a:latin typeface="+mn-lt"/>
              </a:rPr>
              <a:t>Measuring value of the WFD activities</a:t>
            </a:r>
            <a:endParaRPr dirty="0">
              <a:latin typeface="+mn-lt"/>
            </a:endParaRPr>
          </a:p>
          <a:p>
            <a:pPr marL="342900" lvl="1" indent="0">
              <a:buSzPts val="1600"/>
              <a:buNone/>
            </a:pPr>
            <a:endParaRPr dirty="0">
              <a:latin typeface="+mn-lt"/>
            </a:endParaRPr>
          </a:p>
          <a:p>
            <a:pPr marL="342900" lvl="1" indent="0">
              <a:buSzPts val="1600"/>
              <a:buNone/>
            </a:pPr>
            <a:r>
              <a:rPr lang="en-US" dirty="0">
                <a:latin typeface="+mn-lt"/>
              </a:rPr>
              <a:t>Round 1 (10 mins)</a:t>
            </a:r>
            <a:endParaRPr dirty="0">
              <a:latin typeface="+mn-lt"/>
            </a:endParaRPr>
          </a:p>
          <a:p>
            <a:pPr marL="342900" lvl="1" indent="0">
              <a:buSzPts val="1600"/>
              <a:buNone/>
            </a:pPr>
            <a:r>
              <a:rPr lang="en-US" dirty="0">
                <a:latin typeface="+mn-lt"/>
              </a:rPr>
              <a:t>Round 2 (10 mins)</a:t>
            </a:r>
            <a:endParaRPr dirty="0">
              <a:latin typeface="+mn-lt"/>
            </a:endParaRPr>
          </a:p>
          <a:p>
            <a:pPr marL="342900" lvl="1" indent="0">
              <a:buSzPts val="1600"/>
              <a:buNone/>
            </a:pPr>
            <a:r>
              <a:rPr lang="en-US" dirty="0">
                <a:latin typeface="+mn-lt"/>
              </a:rPr>
              <a:t>Round 3 (5 mins)</a:t>
            </a:r>
            <a:endParaRPr dirty="0">
              <a:latin typeface="+mn-lt"/>
            </a:endParaRPr>
          </a:p>
          <a:p>
            <a:pPr marL="342900" lvl="1" indent="0">
              <a:buSzPts val="1600"/>
              <a:buNone/>
            </a:pPr>
            <a:r>
              <a:rPr lang="en-US" dirty="0">
                <a:latin typeface="+mn-lt"/>
              </a:rPr>
              <a:t>Round 4 (5 mins)</a:t>
            </a:r>
            <a:endParaRPr dirty="0">
              <a:latin typeface="+mn-lt"/>
            </a:endParaRPr>
          </a:p>
          <a:p>
            <a:pPr marL="342900" lvl="1" indent="0">
              <a:buSzPts val="1600"/>
              <a:buNone/>
            </a:pPr>
            <a:r>
              <a:rPr lang="en-US" dirty="0">
                <a:latin typeface="+mn-lt"/>
              </a:rPr>
              <a:t>Review round (10 mins)</a:t>
            </a:r>
            <a:endParaRPr dirty="0">
              <a:latin typeface="+mn-lt"/>
            </a:endParaRPr>
          </a:p>
          <a:p>
            <a:pPr marL="342900" lvl="1" indent="0">
              <a:buSzPts val="1600"/>
              <a:buNone/>
            </a:pPr>
            <a:r>
              <a:rPr lang="en-US" dirty="0">
                <a:latin typeface="+mn-lt"/>
              </a:rPr>
              <a:t>Extra Round (Newspaper Headline) 10 mins</a:t>
            </a:r>
            <a:endParaRPr dirty="0">
              <a:latin typeface="+mn-lt"/>
            </a:endParaRPr>
          </a:p>
          <a:p>
            <a:pPr marL="171450" indent="-171450">
              <a:buSzPts val="1700"/>
            </a:pPr>
            <a:r>
              <a:rPr lang="en-US" sz="1800" dirty="0">
                <a:latin typeface="+mn-lt"/>
              </a:rPr>
              <a:t>Discussion and Reflection ( 30 minutes)</a:t>
            </a:r>
            <a:endParaRPr sz="1800" dirty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5DEE2C2-3E80-41F9-E831-E280360D3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>
            <a:extLst>
              <a:ext uri="{FF2B5EF4-FFF2-40B4-BE49-F238E27FC236}">
                <a16:creationId xmlns:a16="http://schemas.microsoft.com/office/drawing/2014/main" id="{E2492FB1-604F-27F9-79EB-35A099C811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1763" y="390931"/>
            <a:ext cx="7478713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Feedback to plenary discussion </a:t>
            </a:r>
            <a:endParaRPr dirty="0"/>
          </a:p>
        </p:txBody>
      </p:sp>
      <p:sp>
        <p:nvSpPr>
          <p:cNvPr id="106" name="Google Shape;106;p14">
            <a:extLst>
              <a:ext uri="{FF2B5EF4-FFF2-40B4-BE49-F238E27FC236}">
                <a16:creationId xmlns:a16="http://schemas.microsoft.com/office/drawing/2014/main" id="{620A2F69-92FD-DD9A-981A-9FB29343CA3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1763" y="1559331"/>
            <a:ext cx="7483475" cy="268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85725" indent="0">
              <a:buNone/>
            </a:pPr>
            <a:r>
              <a:rPr lang="en-US" sz="2000" dirty="0"/>
              <a:t>To ensure smooth and concise reporting back to the plenary:</a:t>
            </a:r>
          </a:p>
          <a:p>
            <a:r>
              <a:rPr lang="en-US" sz="2000" b="1" dirty="0"/>
              <a:t>Agree on the structure</a:t>
            </a:r>
            <a:r>
              <a:rPr lang="en-US" sz="2000" dirty="0"/>
              <a:t> for feedback early – for example, 2–3 main themes, key challenges, and top recommendations.</a:t>
            </a:r>
          </a:p>
          <a:p>
            <a:r>
              <a:rPr lang="en-US" sz="2000" b="1" dirty="0"/>
              <a:t>Keep it concise and focused</a:t>
            </a:r>
            <a:r>
              <a:rPr lang="en-US" sz="2000" dirty="0"/>
              <a:t> – highlight insights, commonalities, and differences rather than retelling the full discussion.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SzPts val="688"/>
              <a:buNone/>
            </a:pPr>
            <a:endParaRPr sz="1725" dirty="0"/>
          </a:p>
          <a:p>
            <a:pPr marL="0" indent="0">
              <a:lnSpc>
                <a:spcPct val="70000"/>
              </a:lnSpc>
              <a:buSzPts val="1750"/>
              <a:buNone/>
            </a:pPr>
            <a:endParaRPr sz="1913" dirty="0"/>
          </a:p>
          <a:p>
            <a:pPr marL="171450" indent="-38100">
              <a:lnSpc>
                <a:spcPct val="70000"/>
              </a:lnSpc>
              <a:buSzPts val="1750"/>
              <a:buNone/>
            </a:pPr>
            <a:endParaRPr sz="1913" dirty="0"/>
          </a:p>
          <a:p>
            <a:pPr marL="0" indent="0">
              <a:lnSpc>
                <a:spcPct val="70000"/>
              </a:lnSpc>
              <a:buSzPts val="1750"/>
              <a:buNone/>
            </a:pPr>
            <a:endParaRPr sz="1913" dirty="0"/>
          </a:p>
          <a:p>
            <a:pPr marL="0" indent="0">
              <a:lnSpc>
                <a:spcPct val="70000"/>
              </a:lnSpc>
              <a:buSzPts val="1750"/>
              <a:buNone/>
            </a:pPr>
            <a:endParaRPr sz="1913" dirty="0"/>
          </a:p>
          <a:p>
            <a:pPr marL="171450" indent="-38100">
              <a:lnSpc>
                <a:spcPct val="70000"/>
              </a:lnSpc>
              <a:buSzPts val="1750"/>
              <a:buNone/>
            </a:pPr>
            <a:endParaRPr sz="1913" dirty="0"/>
          </a:p>
          <a:p>
            <a:pPr marL="171450" indent="-38100">
              <a:lnSpc>
                <a:spcPct val="70000"/>
              </a:lnSpc>
              <a:buSzPts val="1750"/>
              <a:buNone/>
            </a:pPr>
            <a:endParaRPr sz="1913" dirty="0"/>
          </a:p>
          <a:p>
            <a:pPr marL="171450" indent="-38100">
              <a:lnSpc>
                <a:spcPct val="70000"/>
              </a:lnSpc>
              <a:buSzPts val="1750"/>
              <a:buNone/>
            </a:pPr>
            <a:endParaRPr sz="1913" dirty="0"/>
          </a:p>
        </p:txBody>
      </p:sp>
    </p:spTree>
    <p:extLst>
      <p:ext uri="{BB962C8B-B14F-4D97-AF65-F5344CB8AC3E}">
        <p14:creationId xmlns:p14="http://schemas.microsoft.com/office/powerpoint/2010/main" val="374741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7;p1">
            <a:extLst>
              <a:ext uri="{FF2B5EF4-FFF2-40B4-BE49-F238E27FC236}">
                <a16:creationId xmlns:a16="http://schemas.microsoft.com/office/drawing/2014/main" id="{4756B478-0A16-D3B1-B9AC-011327E0352B}"/>
              </a:ext>
            </a:extLst>
          </p:cNvPr>
          <p:cNvSpPr txBox="1">
            <a:spLocks/>
          </p:cNvSpPr>
          <p:nvPr/>
        </p:nvSpPr>
        <p:spPr>
          <a:xfrm>
            <a:off x="572425" y="1634594"/>
            <a:ext cx="6816123" cy="17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  <a:buSzPts val="2100"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Day Two Breakout Session </a:t>
            </a:r>
          </a:p>
          <a:p>
            <a:pPr algn="l">
              <a:lnSpc>
                <a:spcPct val="115000"/>
              </a:lnSpc>
              <a:buSzPts val="2100"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Workstream 3: Workforce</a:t>
            </a:r>
            <a:br>
              <a:rPr lang="en-US" sz="4800" b="1" dirty="0">
                <a:latin typeface="Arial"/>
                <a:ea typeface="Arial"/>
                <a:cs typeface="Arial"/>
              </a:rPr>
            </a:br>
            <a:endParaRPr lang="en-US" sz="3200" b="1" dirty="0"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ct val="115000"/>
              </a:lnSpc>
              <a:buSzPts val="2100"/>
            </a:pPr>
            <a:endParaRPr lang="en-US" sz="320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78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741" r="5580"/>
          <a:stretch/>
        </p:blipFill>
        <p:spPr>
          <a:xfrm>
            <a:off x="1367015" y="1719084"/>
            <a:ext cx="6117753" cy="29873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1316798" y="634202"/>
            <a:ext cx="6510403" cy="108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3200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He who has a “why” to live can bear any “how.”</a:t>
            </a:r>
            <a:endParaRPr sz="2100" b="1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buSzPts val="2400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Friedrich Nietzsche</a:t>
            </a:r>
            <a:endParaRPr sz="21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/>
        </p:nvSpPr>
        <p:spPr>
          <a:xfrm>
            <a:off x="5586124" y="2352460"/>
            <a:ext cx="3250897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3200"/>
            </a:pPr>
            <a:r>
              <a:rPr lang="en-US" sz="27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Why are you here?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Google Shape;110;p16" descr="A drawing of a pers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075" y="400050"/>
            <a:ext cx="4749500" cy="4025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7"/>
          <p:cNvGrpSpPr/>
          <p:nvPr/>
        </p:nvGrpSpPr>
        <p:grpSpPr>
          <a:xfrm>
            <a:off x="2674240" y="953702"/>
            <a:ext cx="3906401" cy="3679004"/>
            <a:chOff x="443732" y="-404665"/>
            <a:chExt cx="5208535" cy="4905338"/>
          </a:xfrm>
        </p:grpSpPr>
        <p:sp>
          <p:nvSpPr>
            <p:cNvPr id="116" name="Google Shape;116;p17"/>
            <p:cNvSpPr/>
            <p:nvPr/>
          </p:nvSpPr>
          <p:spPr>
            <a:xfrm>
              <a:off x="3675830" y="1043781"/>
              <a:ext cx="1976437" cy="1976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SzPts val="1400"/>
              </a:pPr>
              <a:endParaRPr sz="1050"/>
            </a:p>
          </p:txBody>
        </p:sp>
        <p:sp>
          <p:nvSpPr>
            <p:cNvPr id="117" name="Google Shape;117;p17"/>
            <p:cNvSpPr txBox="1"/>
            <p:nvPr/>
          </p:nvSpPr>
          <p:spPr>
            <a:xfrm>
              <a:off x="3675830" y="1043781"/>
              <a:ext cx="1976437" cy="1976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25" tIns="31425" rIns="31425" bIns="3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3300"/>
              </a:pPr>
              <a:r>
                <a:rPr lang="en-US" sz="2475"/>
                <a:t>Capacity</a:t>
              </a:r>
              <a:endParaRPr sz="1050"/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1154785" y="-404665"/>
              <a:ext cx="4067142" cy="40671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477" y="92055"/>
                  </a:moveTo>
                  <a:cubicBezTo>
                    <a:pt x="92543" y="103614"/>
                    <a:pt x="79191" y="110921"/>
                    <a:pt x="64639" y="112214"/>
                  </a:cubicBezTo>
                  <a:cubicBezTo>
                    <a:pt x="50087" y="113507"/>
                    <a:pt x="35656" y="108668"/>
                    <a:pt x="24825" y="98865"/>
                  </a:cubicBezTo>
                  <a:lnTo>
                    <a:pt x="18907" y="103438"/>
                  </a:lnTo>
                  <a:lnTo>
                    <a:pt x="23022" y="88578"/>
                  </a:lnTo>
                  <a:lnTo>
                    <a:pt x="39900" y="87214"/>
                  </a:lnTo>
                  <a:lnTo>
                    <a:pt x="34006" y="91769"/>
                  </a:lnTo>
                  <a:lnTo>
                    <a:pt x="34006" y="91769"/>
                  </a:lnTo>
                  <a:cubicBezTo>
                    <a:pt x="42585" y="98789"/>
                    <a:pt x="53638" y="102040"/>
                    <a:pt x="64651" y="100784"/>
                  </a:cubicBezTo>
                  <a:cubicBezTo>
                    <a:pt x="75664" y="99528"/>
                    <a:pt x="85701" y="93872"/>
                    <a:pt x="92479" y="85101"/>
                  </a:cubicBezTo>
                  <a:close/>
                </a:path>
              </a:pathLst>
            </a:cu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SzPts val="1400"/>
              </a:pPr>
              <a:endParaRPr sz="1050"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443732" y="1043781"/>
              <a:ext cx="1976437" cy="1976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SzPts val="1400"/>
              </a:pPr>
              <a:endParaRPr sz="1050"/>
            </a:p>
          </p:txBody>
        </p:sp>
        <p:sp>
          <p:nvSpPr>
            <p:cNvPr id="120" name="Google Shape;120;p17"/>
            <p:cNvSpPr txBox="1"/>
            <p:nvPr/>
          </p:nvSpPr>
          <p:spPr>
            <a:xfrm>
              <a:off x="443732" y="1043781"/>
              <a:ext cx="1976437" cy="1976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25" tIns="31425" rIns="31425" bIns="3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3300"/>
              </a:pPr>
              <a:r>
                <a:rPr lang="en-US" sz="2475"/>
                <a:t>Capability</a:t>
              </a:r>
              <a:endParaRPr sz="1050"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1154785" y="433531"/>
              <a:ext cx="4067142" cy="40671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8523" y="27945"/>
                  </a:moveTo>
                  <a:lnTo>
                    <a:pt x="18523" y="27945"/>
                  </a:lnTo>
                  <a:cubicBezTo>
                    <a:pt x="27457" y="16386"/>
                    <a:pt x="40809" y="9079"/>
                    <a:pt x="55361" y="7786"/>
                  </a:cubicBezTo>
                  <a:cubicBezTo>
                    <a:pt x="69913" y="6493"/>
                    <a:pt x="84344" y="11332"/>
                    <a:pt x="95175" y="21135"/>
                  </a:cubicBezTo>
                  <a:lnTo>
                    <a:pt x="101093" y="16562"/>
                  </a:lnTo>
                  <a:lnTo>
                    <a:pt x="96978" y="31422"/>
                  </a:lnTo>
                  <a:lnTo>
                    <a:pt x="80100" y="32786"/>
                  </a:lnTo>
                  <a:lnTo>
                    <a:pt x="85994" y="28231"/>
                  </a:lnTo>
                  <a:lnTo>
                    <a:pt x="85994" y="28231"/>
                  </a:lnTo>
                  <a:cubicBezTo>
                    <a:pt x="77415" y="21211"/>
                    <a:pt x="66362" y="17960"/>
                    <a:pt x="55349" y="19216"/>
                  </a:cubicBezTo>
                  <a:cubicBezTo>
                    <a:pt x="44336" y="20472"/>
                    <a:pt x="34299" y="26128"/>
                    <a:pt x="27521" y="34899"/>
                  </a:cubicBezTo>
                  <a:close/>
                </a:path>
              </a:pathLst>
            </a:cu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SzPts val="1400"/>
              </a:pPr>
              <a:endParaRPr sz="1050"/>
            </a:p>
          </p:txBody>
        </p:sp>
      </p:grpSp>
      <p:sp>
        <p:nvSpPr>
          <p:cNvPr id="122" name="Google Shape;122;p17"/>
          <p:cNvSpPr txBox="1"/>
          <p:nvPr/>
        </p:nvSpPr>
        <p:spPr>
          <a:xfrm>
            <a:off x="1273394" y="3125392"/>
            <a:ext cx="22199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600"/>
            </a:pPr>
            <a:r>
              <a:rPr lang="en-US" sz="1200" b="1" dirty="0"/>
              <a:t>WHAT YOU CAN DO WITH WHAT YOU HAVE</a:t>
            </a:r>
            <a:endParaRPr sz="1050" dirty="0"/>
          </a:p>
          <a:p>
            <a:pPr>
              <a:buSzPts val="1400"/>
            </a:pPr>
            <a:r>
              <a:rPr lang="en-US" sz="1050" dirty="0"/>
              <a:t>The extent to which an organization can adapt to change, generate new knowledge, and continuously improve performance as it creates value from information resources to improve population health </a:t>
            </a:r>
            <a:endParaRPr sz="1050" dirty="0"/>
          </a:p>
        </p:txBody>
      </p:sp>
      <p:sp>
        <p:nvSpPr>
          <p:cNvPr id="123" name="Google Shape;123;p17"/>
          <p:cNvSpPr txBox="1"/>
          <p:nvPr/>
        </p:nvSpPr>
        <p:spPr>
          <a:xfrm>
            <a:off x="5806069" y="1306443"/>
            <a:ext cx="2071180" cy="106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600"/>
            </a:pPr>
            <a:r>
              <a:rPr lang="en-US" sz="1200" b="1" dirty="0"/>
              <a:t>WHAT YOU HAVE</a:t>
            </a:r>
            <a:endParaRPr sz="1050" dirty="0"/>
          </a:p>
          <a:p>
            <a:pPr>
              <a:buSzPts val="1400"/>
            </a:pPr>
            <a:r>
              <a:rPr lang="en-US" sz="1050" dirty="0"/>
              <a:t>Emergent combination of attributes that enable an organization to solve informatics problems and create value from its information resources</a:t>
            </a:r>
            <a:endParaRPr sz="1050" dirty="0"/>
          </a:p>
        </p:txBody>
      </p:sp>
      <p:sp>
        <p:nvSpPr>
          <p:cNvPr id="124" name="Google Shape;124;p17"/>
          <p:cNvSpPr txBox="1"/>
          <p:nvPr/>
        </p:nvSpPr>
        <p:spPr>
          <a:xfrm>
            <a:off x="3590156" y="1517119"/>
            <a:ext cx="1632150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200"/>
            </a:pPr>
            <a:r>
              <a:rPr lang="en-US" sz="900"/>
              <a:t>enables development of</a:t>
            </a:r>
            <a:endParaRPr sz="1050"/>
          </a:p>
        </p:txBody>
      </p:sp>
      <p:sp>
        <p:nvSpPr>
          <p:cNvPr id="125" name="Google Shape;125;p17"/>
          <p:cNvSpPr txBox="1"/>
          <p:nvPr/>
        </p:nvSpPr>
        <p:spPr>
          <a:xfrm>
            <a:off x="4064794" y="3864056"/>
            <a:ext cx="1741275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200"/>
            </a:pPr>
            <a:r>
              <a:rPr lang="en-US" sz="900"/>
              <a:t>enables demonstration of</a:t>
            </a:r>
            <a:endParaRPr sz="1050"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 idx="4294967295"/>
          </p:nvPr>
        </p:nvSpPr>
        <p:spPr>
          <a:xfrm>
            <a:off x="205374" y="235991"/>
            <a:ext cx="7562850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1800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Capability and Capacity Cycle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8"/>
          <p:cNvGrpSpPr/>
          <p:nvPr/>
        </p:nvGrpSpPr>
        <p:grpSpPr>
          <a:xfrm>
            <a:off x="1330696" y="1033463"/>
            <a:ext cx="5201570" cy="3048000"/>
            <a:chOff x="1393261" y="1539807"/>
            <a:chExt cx="6935426" cy="4064000"/>
          </a:xfrm>
        </p:grpSpPr>
        <p:grpSp>
          <p:nvGrpSpPr>
            <p:cNvPr id="134" name="Google Shape;134;p18"/>
            <p:cNvGrpSpPr/>
            <p:nvPr/>
          </p:nvGrpSpPr>
          <p:grpSpPr>
            <a:xfrm>
              <a:off x="1393261" y="1539807"/>
              <a:ext cx="5998138" cy="4064000"/>
              <a:chOff x="97861" y="0"/>
              <a:chExt cx="5998138" cy="4064000"/>
            </a:xfrm>
          </p:grpSpPr>
          <p:sp>
            <p:nvSpPr>
              <p:cNvPr id="135" name="Google Shape;135;p18"/>
              <p:cNvSpPr/>
              <p:nvPr/>
            </p:nvSpPr>
            <p:spPr>
              <a:xfrm>
                <a:off x="97861" y="0"/>
                <a:ext cx="5998138" cy="4064000"/>
              </a:xfrm>
              <a:prstGeom prst="triangle">
                <a:avLst>
                  <a:gd name="adj" fmla="val 50000"/>
                </a:avLst>
              </a:prstGeom>
              <a:solidFill>
                <a:srgbClr val="F2F2F2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SzPts val="1400"/>
                </a:pPr>
                <a:endParaRPr sz="1050"/>
              </a:p>
            </p:txBody>
          </p:sp>
          <p:sp>
            <p:nvSpPr>
              <p:cNvPr id="136" name="Google Shape;136;p18"/>
              <p:cNvSpPr/>
              <p:nvPr/>
            </p:nvSpPr>
            <p:spPr>
              <a:xfrm>
                <a:off x="3860793" y="406796"/>
                <a:ext cx="1016012" cy="722312"/>
              </a:xfrm>
              <a:prstGeom prst="roundRect">
                <a:avLst>
                  <a:gd name="adj" fmla="val 16667"/>
                </a:avLst>
              </a:prstGeom>
              <a:solidFill>
                <a:srgbClr val="A8D08C">
                  <a:alpha val="89411"/>
                </a:srgbClr>
              </a:solidFill>
              <a:ln w="25400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SzPts val="1400"/>
                </a:pPr>
                <a:endParaRPr sz="1050"/>
              </a:p>
            </p:txBody>
          </p:sp>
          <p:sp>
            <p:nvSpPr>
              <p:cNvPr id="137" name="Google Shape;137;p18"/>
              <p:cNvSpPr txBox="1"/>
              <p:nvPr/>
            </p:nvSpPr>
            <p:spPr>
              <a:xfrm>
                <a:off x="3896053" y="442056"/>
                <a:ext cx="945492" cy="651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SzPts val="1600"/>
                </a:pPr>
                <a:r>
                  <a:rPr lang="en-US" sz="1200" b="1"/>
                  <a:t>Tools</a:t>
                </a:r>
                <a:endParaRPr sz="1050"/>
              </a:p>
            </p:txBody>
          </p:sp>
          <p:sp>
            <p:nvSpPr>
              <p:cNvPr id="138" name="Google Shape;138;p18"/>
              <p:cNvSpPr/>
              <p:nvPr/>
            </p:nvSpPr>
            <p:spPr>
              <a:xfrm>
                <a:off x="3555992" y="1219398"/>
                <a:ext cx="1625614" cy="722312"/>
              </a:xfrm>
              <a:prstGeom prst="roundRect">
                <a:avLst>
                  <a:gd name="adj" fmla="val 16667"/>
                </a:avLst>
              </a:prstGeom>
              <a:solidFill>
                <a:srgbClr val="A8D08C">
                  <a:alpha val="89411"/>
                </a:srgbClr>
              </a:solidFill>
              <a:ln w="25400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SzPts val="1400"/>
                </a:pPr>
                <a:endParaRPr sz="1050"/>
              </a:p>
            </p:txBody>
          </p:sp>
          <p:sp>
            <p:nvSpPr>
              <p:cNvPr id="139" name="Google Shape;139;p18"/>
              <p:cNvSpPr txBox="1"/>
              <p:nvPr/>
            </p:nvSpPr>
            <p:spPr>
              <a:xfrm>
                <a:off x="3591252" y="1254658"/>
                <a:ext cx="1555094" cy="651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SzPts val="1600"/>
                </a:pPr>
                <a:r>
                  <a:rPr lang="en-US" sz="1200" b="1"/>
                  <a:t>Skills</a:t>
                </a:r>
                <a:endParaRPr sz="1050"/>
              </a:p>
            </p:txBody>
          </p:sp>
          <p:sp>
            <p:nvSpPr>
              <p:cNvPr id="140" name="Google Shape;140;p18"/>
              <p:cNvSpPr/>
              <p:nvPr/>
            </p:nvSpPr>
            <p:spPr>
              <a:xfrm>
                <a:off x="3251205" y="2032000"/>
                <a:ext cx="2235189" cy="722312"/>
              </a:xfrm>
              <a:prstGeom prst="roundRect">
                <a:avLst>
                  <a:gd name="adj" fmla="val 16667"/>
                </a:avLst>
              </a:prstGeom>
              <a:solidFill>
                <a:srgbClr val="D8D8D8">
                  <a:alpha val="89411"/>
                </a:srgbClr>
              </a:solidFill>
              <a:ln w="25400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SzPts val="1400"/>
                </a:pPr>
                <a:endParaRPr sz="1050"/>
              </a:p>
            </p:txBody>
          </p:sp>
          <p:sp>
            <p:nvSpPr>
              <p:cNvPr id="141" name="Google Shape;141;p18"/>
              <p:cNvSpPr txBox="1"/>
              <p:nvPr/>
            </p:nvSpPr>
            <p:spPr>
              <a:xfrm>
                <a:off x="3286465" y="2067260"/>
                <a:ext cx="2164669" cy="651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SzPts val="1600"/>
                </a:pPr>
                <a:r>
                  <a:rPr lang="en-US" sz="1200" b="1"/>
                  <a:t>Staff and Infrastructure</a:t>
                </a:r>
                <a:endParaRPr sz="1050"/>
              </a:p>
            </p:txBody>
          </p:sp>
          <p:sp>
            <p:nvSpPr>
              <p:cNvPr id="142" name="Google Shape;142;p18"/>
              <p:cNvSpPr/>
              <p:nvPr/>
            </p:nvSpPr>
            <p:spPr>
              <a:xfrm>
                <a:off x="2946404" y="2844601"/>
                <a:ext cx="2844791" cy="722312"/>
              </a:xfrm>
              <a:prstGeom prst="roundRect">
                <a:avLst>
                  <a:gd name="adj" fmla="val 16667"/>
                </a:avLst>
              </a:prstGeom>
              <a:solidFill>
                <a:srgbClr val="D8D8D8">
                  <a:alpha val="89411"/>
                </a:srgbClr>
              </a:solidFill>
              <a:ln w="25400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SzPts val="1400"/>
                </a:pPr>
                <a:endParaRPr sz="1050"/>
              </a:p>
            </p:txBody>
          </p:sp>
          <p:sp>
            <p:nvSpPr>
              <p:cNvPr id="143" name="Google Shape;143;p18"/>
              <p:cNvSpPr txBox="1"/>
              <p:nvPr/>
            </p:nvSpPr>
            <p:spPr>
              <a:xfrm>
                <a:off x="2981664" y="2879861"/>
                <a:ext cx="2774271" cy="651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SzPts val="1600"/>
                </a:pPr>
                <a:r>
                  <a:rPr lang="en-US" sz="1200" b="1"/>
                  <a:t>Structures, Systems and Roles</a:t>
                </a:r>
                <a:endParaRPr sz="1050"/>
              </a:p>
            </p:txBody>
          </p:sp>
        </p:grpSp>
        <p:grpSp>
          <p:nvGrpSpPr>
            <p:cNvPr id="144" name="Google Shape;144;p18"/>
            <p:cNvGrpSpPr/>
            <p:nvPr/>
          </p:nvGrpSpPr>
          <p:grpSpPr>
            <a:xfrm>
              <a:off x="2973424" y="2049931"/>
              <a:ext cx="5355263" cy="2909506"/>
              <a:chOff x="2973424" y="2049931"/>
              <a:chExt cx="5355263" cy="2909506"/>
            </a:xfrm>
          </p:grpSpPr>
          <p:sp>
            <p:nvSpPr>
              <p:cNvPr id="145" name="Google Shape;145;p18"/>
              <p:cNvSpPr/>
              <p:nvPr/>
            </p:nvSpPr>
            <p:spPr>
              <a:xfrm rot="-4003969">
                <a:off x="3763473" y="3892637"/>
                <a:ext cx="9906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500" y="60000"/>
                    </a:moveTo>
                    <a:lnTo>
                      <a:pt x="7500" y="60000"/>
                    </a:lnTo>
                    <a:cubicBezTo>
                      <a:pt x="7500" y="32973"/>
                      <a:pt x="27280" y="10191"/>
                      <a:pt x="53604" y="6898"/>
                    </a:cubicBezTo>
                    <a:cubicBezTo>
                      <a:pt x="79928" y="3606"/>
                      <a:pt x="104528" y="20837"/>
                      <a:pt x="110942" y="47062"/>
                    </a:cubicBezTo>
                    <a:lnTo>
                      <a:pt x="118261" y="47062"/>
                    </a:lnTo>
                    <a:lnTo>
                      <a:pt x="105000" y="60000"/>
                    </a:lnTo>
                    <a:lnTo>
                      <a:pt x="88261" y="47062"/>
                    </a:lnTo>
                    <a:lnTo>
                      <a:pt x="95535" y="47062"/>
                    </a:lnTo>
                    <a:lnTo>
                      <a:pt x="95535" y="47062"/>
                    </a:lnTo>
                    <a:cubicBezTo>
                      <a:pt x="89667" y="28264"/>
                      <a:pt x="72056" y="16823"/>
                      <a:pt x="53930" y="20034"/>
                    </a:cubicBezTo>
                    <a:cubicBezTo>
                      <a:pt x="35804" y="23245"/>
                      <a:pt x="22500" y="40163"/>
                      <a:pt x="22500" y="600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SzPts val="1400"/>
                </a:pPr>
                <a:endParaRPr sz="1050">
                  <a:solidFill>
                    <a:schemeClr val="dk1"/>
                  </a:solidFill>
                </a:endParaRPr>
              </a:p>
            </p:txBody>
          </p:sp>
          <p:sp>
            <p:nvSpPr>
              <p:cNvPr id="146" name="Google Shape;146;p18"/>
              <p:cNvSpPr/>
              <p:nvPr/>
            </p:nvSpPr>
            <p:spPr>
              <a:xfrm rot="-3977695">
                <a:off x="4087957" y="2962316"/>
                <a:ext cx="9906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500" y="60000"/>
                    </a:moveTo>
                    <a:lnTo>
                      <a:pt x="7500" y="60000"/>
                    </a:lnTo>
                    <a:cubicBezTo>
                      <a:pt x="7500" y="32973"/>
                      <a:pt x="27280" y="10191"/>
                      <a:pt x="53604" y="6898"/>
                    </a:cubicBezTo>
                    <a:cubicBezTo>
                      <a:pt x="79928" y="3606"/>
                      <a:pt x="104528" y="20837"/>
                      <a:pt x="110942" y="47062"/>
                    </a:cubicBezTo>
                    <a:lnTo>
                      <a:pt x="118261" y="47062"/>
                    </a:lnTo>
                    <a:lnTo>
                      <a:pt x="105000" y="60000"/>
                    </a:lnTo>
                    <a:lnTo>
                      <a:pt x="88261" y="47062"/>
                    </a:lnTo>
                    <a:lnTo>
                      <a:pt x="95535" y="47062"/>
                    </a:lnTo>
                    <a:lnTo>
                      <a:pt x="95535" y="47062"/>
                    </a:lnTo>
                    <a:cubicBezTo>
                      <a:pt x="89667" y="28264"/>
                      <a:pt x="72056" y="16823"/>
                      <a:pt x="53930" y="20034"/>
                    </a:cubicBezTo>
                    <a:cubicBezTo>
                      <a:pt x="35804" y="23245"/>
                      <a:pt x="22500" y="40163"/>
                      <a:pt x="22500" y="600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SzPts val="1400"/>
                </a:pPr>
                <a:endParaRPr sz="1050">
                  <a:solidFill>
                    <a:schemeClr val="dk1"/>
                  </a:solidFill>
                </a:endParaRPr>
              </a:p>
            </p:txBody>
          </p:sp>
          <p:sp>
            <p:nvSpPr>
              <p:cNvPr id="147" name="Google Shape;147;p18"/>
              <p:cNvSpPr/>
              <p:nvPr/>
            </p:nvSpPr>
            <p:spPr>
              <a:xfrm rot="-3797905">
                <a:off x="4400001" y="2069770"/>
                <a:ext cx="9906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500" y="60000"/>
                    </a:moveTo>
                    <a:lnTo>
                      <a:pt x="7500" y="60000"/>
                    </a:lnTo>
                    <a:cubicBezTo>
                      <a:pt x="7500" y="32973"/>
                      <a:pt x="27280" y="10191"/>
                      <a:pt x="53604" y="6898"/>
                    </a:cubicBezTo>
                    <a:cubicBezTo>
                      <a:pt x="79928" y="3606"/>
                      <a:pt x="104528" y="20837"/>
                      <a:pt x="110942" y="47062"/>
                    </a:cubicBezTo>
                    <a:lnTo>
                      <a:pt x="118261" y="47062"/>
                    </a:lnTo>
                    <a:lnTo>
                      <a:pt x="105000" y="60000"/>
                    </a:lnTo>
                    <a:lnTo>
                      <a:pt x="88261" y="47062"/>
                    </a:lnTo>
                    <a:lnTo>
                      <a:pt x="95535" y="47062"/>
                    </a:lnTo>
                    <a:lnTo>
                      <a:pt x="95535" y="47062"/>
                    </a:lnTo>
                    <a:cubicBezTo>
                      <a:pt x="89667" y="28264"/>
                      <a:pt x="72056" y="16823"/>
                      <a:pt x="53930" y="20034"/>
                    </a:cubicBezTo>
                    <a:cubicBezTo>
                      <a:pt x="35804" y="23245"/>
                      <a:pt x="22500" y="40163"/>
                      <a:pt x="22500" y="600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SzPts val="1400"/>
                </a:pPr>
                <a:endParaRPr sz="1050">
                  <a:solidFill>
                    <a:schemeClr val="dk1"/>
                  </a:solidFill>
                </a:endParaRPr>
              </a:p>
            </p:txBody>
          </p:sp>
          <p:sp>
            <p:nvSpPr>
              <p:cNvPr id="148" name="Google Shape;148;p18"/>
              <p:cNvSpPr txBox="1"/>
              <p:nvPr/>
            </p:nvSpPr>
            <p:spPr>
              <a:xfrm>
                <a:off x="2973424" y="3973209"/>
                <a:ext cx="816208" cy="600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 algn="r">
                  <a:buSzPts val="1100"/>
                </a:pPr>
                <a:r>
                  <a:rPr lang="en-US" sz="825"/>
                  <a:t>enable effective use of</a:t>
                </a:r>
                <a:endParaRPr sz="1050"/>
              </a:p>
            </p:txBody>
          </p:sp>
          <p:sp>
            <p:nvSpPr>
              <p:cNvPr id="149" name="Google Shape;149;p18"/>
              <p:cNvSpPr/>
              <p:nvPr/>
            </p:nvSpPr>
            <p:spPr>
              <a:xfrm rot="4033828">
                <a:off x="6629685" y="3836065"/>
                <a:ext cx="9906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500" y="60000"/>
                    </a:moveTo>
                    <a:lnTo>
                      <a:pt x="7500" y="60000"/>
                    </a:lnTo>
                    <a:cubicBezTo>
                      <a:pt x="7500" y="32973"/>
                      <a:pt x="27280" y="10191"/>
                      <a:pt x="53604" y="6898"/>
                    </a:cubicBezTo>
                    <a:cubicBezTo>
                      <a:pt x="79928" y="3606"/>
                      <a:pt x="104528" y="20837"/>
                      <a:pt x="110942" y="47062"/>
                    </a:cubicBezTo>
                    <a:lnTo>
                      <a:pt x="118261" y="47062"/>
                    </a:lnTo>
                    <a:lnTo>
                      <a:pt x="105000" y="60000"/>
                    </a:lnTo>
                    <a:lnTo>
                      <a:pt x="88261" y="47062"/>
                    </a:lnTo>
                    <a:lnTo>
                      <a:pt x="95535" y="47062"/>
                    </a:lnTo>
                    <a:lnTo>
                      <a:pt x="95535" y="47062"/>
                    </a:lnTo>
                    <a:cubicBezTo>
                      <a:pt x="89667" y="28264"/>
                      <a:pt x="72056" y="16823"/>
                      <a:pt x="53930" y="20034"/>
                    </a:cubicBezTo>
                    <a:cubicBezTo>
                      <a:pt x="35804" y="23245"/>
                      <a:pt x="22500" y="40163"/>
                      <a:pt x="22500" y="600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SzPts val="1400"/>
                </a:pPr>
                <a:endParaRPr sz="1050">
                  <a:solidFill>
                    <a:schemeClr val="dk1"/>
                  </a:solidFill>
                </a:endParaRPr>
              </a:p>
            </p:txBody>
          </p:sp>
          <p:sp>
            <p:nvSpPr>
              <p:cNvPr id="150" name="Google Shape;150;p18"/>
              <p:cNvSpPr/>
              <p:nvPr/>
            </p:nvSpPr>
            <p:spPr>
              <a:xfrm rot="3964927">
                <a:off x="6288177" y="2943296"/>
                <a:ext cx="9906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500" y="60000"/>
                    </a:moveTo>
                    <a:lnTo>
                      <a:pt x="7500" y="60000"/>
                    </a:lnTo>
                    <a:cubicBezTo>
                      <a:pt x="7500" y="32973"/>
                      <a:pt x="27280" y="10191"/>
                      <a:pt x="53604" y="6898"/>
                    </a:cubicBezTo>
                    <a:cubicBezTo>
                      <a:pt x="79928" y="3606"/>
                      <a:pt x="104528" y="20837"/>
                      <a:pt x="110942" y="47062"/>
                    </a:cubicBezTo>
                    <a:lnTo>
                      <a:pt x="118261" y="47062"/>
                    </a:lnTo>
                    <a:lnTo>
                      <a:pt x="105000" y="60000"/>
                    </a:lnTo>
                    <a:lnTo>
                      <a:pt x="88261" y="47062"/>
                    </a:lnTo>
                    <a:lnTo>
                      <a:pt x="95535" y="47062"/>
                    </a:lnTo>
                    <a:lnTo>
                      <a:pt x="95535" y="47062"/>
                    </a:lnTo>
                    <a:cubicBezTo>
                      <a:pt x="89667" y="28264"/>
                      <a:pt x="72056" y="16823"/>
                      <a:pt x="53930" y="20034"/>
                    </a:cubicBezTo>
                    <a:cubicBezTo>
                      <a:pt x="35804" y="23245"/>
                      <a:pt x="22500" y="40163"/>
                      <a:pt x="22500" y="600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SzPts val="1400"/>
                </a:pPr>
                <a:endParaRPr sz="1050">
                  <a:solidFill>
                    <a:schemeClr val="dk1"/>
                  </a:solidFill>
                </a:endParaRPr>
              </a:p>
            </p:txBody>
          </p:sp>
          <p:sp>
            <p:nvSpPr>
              <p:cNvPr id="151" name="Google Shape;151;p18"/>
              <p:cNvSpPr/>
              <p:nvPr/>
            </p:nvSpPr>
            <p:spPr>
              <a:xfrm rot="3976067">
                <a:off x="5932227" y="2045572"/>
                <a:ext cx="9906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500" y="60000"/>
                    </a:moveTo>
                    <a:lnTo>
                      <a:pt x="7500" y="60000"/>
                    </a:lnTo>
                    <a:cubicBezTo>
                      <a:pt x="7500" y="32973"/>
                      <a:pt x="27280" y="10191"/>
                      <a:pt x="53604" y="6898"/>
                    </a:cubicBezTo>
                    <a:cubicBezTo>
                      <a:pt x="79928" y="3606"/>
                      <a:pt x="104528" y="20837"/>
                      <a:pt x="110942" y="47062"/>
                    </a:cubicBezTo>
                    <a:lnTo>
                      <a:pt x="118261" y="47062"/>
                    </a:lnTo>
                    <a:lnTo>
                      <a:pt x="105000" y="60000"/>
                    </a:lnTo>
                    <a:lnTo>
                      <a:pt x="88261" y="47062"/>
                    </a:lnTo>
                    <a:lnTo>
                      <a:pt x="95535" y="47062"/>
                    </a:lnTo>
                    <a:lnTo>
                      <a:pt x="95535" y="47062"/>
                    </a:lnTo>
                    <a:cubicBezTo>
                      <a:pt x="89667" y="28264"/>
                      <a:pt x="72056" y="16823"/>
                      <a:pt x="53930" y="20034"/>
                    </a:cubicBezTo>
                    <a:cubicBezTo>
                      <a:pt x="35804" y="23245"/>
                      <a:pt x="22500" y="40163"/>
                      <a:pt x="22500" y="600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SzPts val="1400"/>
                </a:pPr>
                <a:endParaRPr sz="1050">
                  <a:solidFill>
                    <a:schemeClr val="dk1"/>
                  </a:solidFill>
                </a:endParaRPr>
              </a:p>
            </p:txBody>
          </p:sp>
          <p:sp>
            <p:nvSpPr>
              <p:cNvPr id="152" name="Google Shape;152;p18"/>
              <p:cNvSpPr txBox="1"/>
              <p:nvPr/>
            </p:nvSpPr>
            <p:spPr>
              <a:xfrm>
                <a:off x="6883749" y="2386970"/>
                <a:ext cx="736252" cy="261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>
                  <a:buSzPts val="1100"/>
                </a:pPr>
                <a:r>
                  <a:rPr lang="en-US" sz="825"/>
                  <a:t>require</a:t>
                </a:r>
                <a:endParaRPr sz="1050"/>
              </a:p>
            </p:txBody>
          </p:sp>
          <p:sp>
            <p:nvSpPr>
              <p:cNvPr id="153" name="Google Shape;153;p18"/>
              <p:cNvSpPr txBox="1"/>
              <p:nvPr/>
            </p:nvSpPr>
            <p:spPr>
              <a:xfrm>
                <a:off x="3325093" y="2977755"/>
                <a:ext cx="816208" cy="600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 algn="r">
                  <a:buSzPts val="1100"/>
                </a:pPr>
                <a:r>
                  <a:rPr lang="en-US" sz="825"/>
                  <a:t>enable effective use of</a:t>
                </a:r>
                <a:endParaRPr sz="1050"/>
              </a:p>
            </p:txBody>
          </p:sp>
          <p:sp>
            <p:nvSpPr>
              <p:cNvPr id="154" name="Google Shape;154;p18"/>
              <p:cNvSpPr txBox="1"/>
              <p:nvPr/>
            </p:nvSpPr>
            <p:spPr>
              <a:xfrm>
                <a:off x="3634020" y="2049931"/>
                <a:ext cx="816208" cy="600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 algn="r">
                  <a:buSzPts val="1100"/>
                </a:pPr>
                <a:r>
                  <a:rPr lang="en-US" sz="825"/>
                  <a:t>enable effective use of</a:t>
                </a:r>
                <a:endParaRPr sz="1050"/>
              </a:p>
            </p:txBody>
          </p:sp>
          <p:sp>
            <p:nvSpPr>
              <p:cNvPr id="155" name="Google Shape;155;p18"/>
              <p:cNvSpPr txBox="1"/>
              <p:nvPr/>
            </p:nvSpPr>
            <p:spPr>
              <a:xfrm>
                <a:off x="7228273" y="3271615"/>
                <a:ext cx="736252" cy="261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>
                  <a:buSzPts val="1100"/>
                </a:pPr>
                <a:r>
                  <a:rPr lang="en-US" sz="825"/>
                  <a:t>require</a:t>
                </a:r>
                <a:endParaRPr sz="1050"/>
              </a:p>
            </p:txBody>
          </p:sp>
          <p:sp>
            <p:nvSpPr>
              <p:cNvPr id="156" name="Google Shape;156;p18"/>
              <p:cNvSpPr txBox="1"/>
              <p:nvPr/>
            </p:nvSpPr>
            <p:spPr>
              <a:xfrm>
                <a:off x="7592435" y="4156408"/>
                <a:ext cx="736252" cy="261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>
                  <a:buSzPts val="1100"/>
                </a:pPr>
                <a:r>
                  <a:rPr lang="en-US" sz="825"/>
                  <a:t>require</a:t>
                </a:r>
                <a:endParaRPr sz="1050"/>
              </a:p>
            </p:txBody>
          </p:sp>
        </p:grpSp>
      </p:grpSp>
      <p:cxnSp>
        <p:nvCxnSpPr>
          <p:cNvPr id="157" name="Google Shape;157;p18"/>
          <p:cNvCxnSpPr/>
          <p:nvPr/>
        </p:nvCxnSpPr>
        <p:spPr>
          <a:xfrm flipH="1">
            <a:off x="4758527" y="1370504"/>
            <a:ext cx="1357742" cy="107024"/>
          </a:xfrm>
          <a:prstGeom prst="straightConnector1">
            <a:avLst/>
          </a:prstGeom>
          <a:noFill/>
          <a:ln w="38100" cap="flat" cmpd="sng">
            <a:solidFill>
              <a:srgbClr val="8DA9DB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58" name="Google Shape;158;p18"/>
          <p:cNvCxnSpPr/>
          <p:nvPr/>
        </p:nvCxnSpPr>
        <p:spPr>
          <a:xfrm>
            <a:off x="2637985" y="1668309"/>
            <a:ext cx="1484624" cy="463176"/>
          </a:xfrm>
          <a:prstGeom prst="straightConnector1">
            <a:avLst/>
          </a:prstGeom>
          <a:noFill/>
          <a:ln w="38100" cap="flat" cmpd="sng">
            <a:solidFill>
              <a:srgbClr val="8DA9DB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59" name="Google Shape;159;p18"/>
          <p:cNvCxnSpPr>
            <a:stCxn id="160" idx="1"/>
          </p:cNvCxnSpPr>
          <p:nvPr/>
        </p:nvCxnSpPr>
        <p:spPr>
          <a:xfrm flipH="1">
            <a:off x="5258869" y="2681431"/>
            <a:ext cx="1230300" cy="54450"/>
          </a:xfrm>
          <a:prstGeom prst="straightConnector1">
            <a:avLst/>
          </a:prstGeom>
          <a:noFill/>
          <a:ln w="38100" cap="flat" cmpd="sng">
            <a:solidFill>
              <a:srgbClr val="8DA9DB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1" name="Google Shape;161;p18"/>
          <p:cNvCxnSpPr>
            <a:stCxn id="162" idx="1"/>
          </p:cNvCxnSpPr>
          <p:nvPr/>
        </p:nvCxnSpPr>
        <p:spPr>
          <a:xfrm rot="10800000">
            <a:off x="5164604" y="3004618"/>
            <a:ext cx="1075050" cy="499275"/>
          </a:xfrm>
          <a:prstGeom prst="straightConnector1">
            <a:avLst/>
          </a:prstGeom>
          <a:noFill/>
          <a:ln w="38100" cap="flat" cmpd="sng">
            <a:solidFill>
              <a:srgbClr val="8DA9DB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3" name="Google Shape;163;p18"/>
          <p:cNvCxnSpPr>
            <a:stCxn id="162" idx="0"/>
            <a:endCxn id="160" idx="2"/>
          </p:cNvCxnSpPr>
          <p:nvPr/>
        </p:nvCxnSpPr>
        <p:spPr>
          <a:xfrm rot="10800000">
            <a:off x="7002808" y="2882972"/>
            <a:ext cx="35100" cy="419400"/>
          </a:xfrm>
          <a:prstGeom prst="straightConnector1">
            <a:avLst/>
          </a:prstGeom>
          <a:noFill/>
          <a:ln w="38100" cap="flat" cmpd="sng">
            <a:solidFill>
              <a:srgbClr val="8DA9DB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4" name="Google Shape;164;p18"/>
          <p:cNvCxnSpPr>
            <a:stCxn id="165" idx="3"/>
          </p:cNvCxnSpPr>
          <p:nvPr/>
        </p:nvCxnSpPr>
        <p:spPr>
          <a:xfrm rot="10800000" flipH="1">
            <a:off x="2564252" y="2756180"/>
            <a:ext cx="1204875" cy="49500"/>
          </a:xfrm>
          <a:prstGeom prst="straightConnector1">
            <a:avLst/>
          </a:prstGeom>
          <a:noFill/>
          <a:ln w="38100" cap="flat" cmpd="sng">
            <a:solidFill>
              <a:srgbClr val="8DA9DB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6" name="Google Shape;166;p18"/>
          <p:cNvCxnSpPr>
            <a:stCxn id="167" idx="3"/>
          </p:cNvCxnSpPr>
          <p:nvPr/>
        </p:nvCxnSpPr>
        <p:spPr>
          <a:xfrm rot="10800000" flipH="1">
            <a:off x="2659916" y="2961921"/>
            <a:ext cx="1104975" cy="545400"/>
          </a:xfrm>
          <a:prstGeom prst="straightConnector1">
            <a:avLst/>
          </a:prstGeom>
          <a:noFill/>
          <a:ln w="38100" cap="flat" cmpd="sng">
            <a:solidFill>
              <a:srgbClr val="8DA9DB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8" name="Google Shape;168;p18"/>
          <p:cNvCxnSpPr>
            <a:stCxn id="167" idx="0"/>
            <a:endCxn id="165" idx="2"/>
          </p:cNvCxnSpPr>
          <p:nvPr/>
        </p:nvCxnSpPr>
        <p:spPr>
          <a:xfrm rot="10800000">
            <a:off x="1935208" y="2972857"/>
            <a:ext cx="23400" cy="367200"/>
          </a:xfrm>
          <a:prstGeom prst="straightConnector1">
            <a:avLst/>
          </a:prstGeom>
          <a:noFill/>
          <a:ln w="38100" cap="flat" cmpd="sng">
            <a:solidFill>
              <a:srgbClr val="8DA9DB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9" name="Google Shape;169;p18"/>
          <p:cNvCxnSpPr/>
          <p:nvPr/>
        </p:nvCxnSpPr>
        <p:spPr>
          <a:xfrm rot="10800000" flipH="1">
            <a:off x="3407391" y="3599439"/>
            <a:ext cx="689324" cy="532715"/>
          </a:xfrm>
          <a:prstGeom prst="straightConnector1">
            <a:avLst/>
          </a:prstGeom>
          <a:noFill/>
          <a:ln w="38100" cap="flat" cmpd="sng">
            <a:solidFill>
              <a:srgbClr val="8DA9DB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70" name="Google Shape;170;p18"/>
          <p:cNvCxnSpPr>
            <a:stCxn id="171" idx="0"/>
          </p:cNvCxnSpPr>
          <p:nvPr/>
        </p:nvCxnSpPr>
        <p:spPr>
          <a:xfrm rot="10800000">
            <a:off x="4549049" y="3599354"/>
            <a:ext cx="31050" cy="532800"/>
          </a:xfrm>
          <a:prstGeom prst="straightConnector1">
            <a:avLst/>
          </a:prstGeom>
          <a:noFill/>
          <a:ln w="38100" cap="flat" cmpd="sng">
            <a:solidFill>
              <a:srgbClr val="8DA9DB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72" name="Google Shape;172;p18"/>
          <p:cNvCxnSpPr/>
          <p:nvPr/>
        </p:nvCxnSpPr>
        <p:spPr>
          <a:xfrm rot="10800000">
            <a:off x="5035774" y="3637240"/>
            <a:ext cx="603263" cy="377345"/>
          </a:xfrm>
          <a:prstGeom prst="straightConnector1">
            <a:avLst/>
          </a:prstGeom>
          <a:noFill/>
          <a:ln w="38100" cap="flat" cmpd="sng">
            <a:solidFill>
              <a:srgbClr val="8DA9DB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73" name="Google Shape;173;p18"/>
          <p:cNvSpPr txBox="1"/>
          <p:nvPr/>
        </p:nvSpPr>
        <p:spPr>
          <a:xfrm>
            <a:off x="1698909" y="3072438"/>
            <a:ext cx="552189" cy="1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100"/>
            </a:pPr>
            <a:r>
              <a:rPr lang="en-US" sz="825"/>
              <a:t>supports</a:t>
            </a:r>
            <a:endParaRPr sz="1050"/>
          </a:p>
        </p:txBody>
      </p:sp>
      <p:sp>
        <p:nvSpPr>
          <p:cNvPr id="174" name="Google Shape;174;p18"/>
          <p:cNvSpPr txBox="1"/>
          <p:nvPr/>
        </p:nvSpPr>
        <p:spPr>
          <a:xfrm>
            <a:off x="6816974" y="3070642"/>
            <a:ext cx="552189" cy="1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100"/>
            </a:pPr>
            <a:r>
              <a:rPr lang="en-US" sz="825"/>
              <a:t>supports</a:t>
            </a:r>
            <a:endParaRPr sz="1050"/>
          </a:p>
        </p:txBody>
      </p:sp>
      <p:sp>
        <p:nvSpPr>
          <p:cNvPr id="175" name="Google Shape;175;p18"/>
          <p:cNvSpPr/>
          <p:nvPr/>
        </p:nvSpPr>
        <p:spPr>
          <a:xfrm>
            <a:off x="1548202" y="1530516"/>
            <a:ext cx="1204876" cy="334528"/>
          </a:xfrm>
          <a:prstGeom prst="roundRect">
            <a:avLst>
              <a:gd name="adj" fmla="val 30509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r>
              <a:rPr lang="en-US" sz="1050">
                <a:solidFill>
                  <a:srgbClr val="3F3F3F"/>
                </a:solidFill>
              </a:rPr>
              <a:t>Personal Capacity</a:t>
            </a:r>
            <a:endParaRPr sz="1050"/>
          </a:p>
        </p:txBody>
      </p:sp>
      <p:sp>
        <p:nvSpPr>
          <p:cNvPr id="165" name="Google Shape;165;p18"/>
          <p:cNvSpPr/>
          <p:nvPr/>
        </p:nvSpPr>
        <p:spPr>
          <a:xfrm>
            <a:off x="1306286" y="2638416"/>
            <a:ext cx="1257966" cy="334528"/>
          </a:xfrm>
          <a:prstGeom prst="roundRect">
            <a:avLst>
              <a:gd name="adj" fmla="val 30509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r>
              <a:rPr lang="en-US" sz="1050">
                <a:solidFill>
                  <a:srgbClr val="3F3F3F"/>
                </a:solidFill>
              </a:rPr>
              <a:t>Workload Capacity</a:t>
            </a:r>
            <a:endParaRPr sz="1050"/>
          </a:p>
        </p:txBody>
      </p:sp>
      <p:sp>
        <p:nvSpPr>
          <p:cNvPr id="167" name="Google Shape;167;p18"/>
          <p:cNvSpPr/>
          <p:nvPr/>
        </p:nvSpPr>
        <p:spPr>
          <a:xfrm>
            <a:off x="1257300" y="3340057"/>
            <a:ext cx="1402616" cy="334528"/>
          </a:xfrm>
          <a:prstGeom prst="roundRect">
            <a:avLst>
              <a:gd name="adj" fmla="val 30509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r>
              <a:rPr lang="en-US" sz="1050">
                <a:solidFill>
                  <a:srgbClr val="3F3F3F"/>
                </a:solidFill>
              </a:rPr>
              <a:t>Supervisory Capacity</a:t>
            </a:r>
            <a:endParaRPr sz="1050"/>
          </a:p>
        </p:txBody>
      </p:sp>
      <p:sp>
        <p:nvSpPr>
          <p:cNvPr id="176" name="Google Shape;176;p18"/>
          <p:cNvSpPr/>
          <p:nvPr/>
        </p:nvSpPr>
        <p:spPr>
          <a:xfrm>
            <a:off x="2289413" y="4090381"/>
            <a:ext cx="1299825" cy="402975"/>
          </a:xfrm>
          <a:prstGeom prst="roundRect">
            <a:avLst>
              <a:gd name="adj" fmla="val 30509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r>
              <a:rPr lang="en-US" sz="1050">
                <a:solidFill>
                  <a:srgbClr val="3F3F3F"/>
                </a:solidFill>
              </a:rPr>
              <a:t>Structural Capacity</a:t>
            </a:r>
            <a:endParaRPr sz="1050"/>
          </a:p>
        </p:txBody>
      </p:sp>
      <p:sp>
        <p:nvSpPr>
          <p:cNvPr id="177" name="Google Shape;177;p18"/>
          <p:cNvSpPr/>
          <p:nvPr/>
        </p:nvSpPr>
        <p:spPr>
          <a:xfrm>
            <a:off x="5945764" y="1207141"/>
            <a:ext cx="1512992" cy="334646"/>
          </a:xfrm>
          <a:prstGeom prst="roundRect">
            <a:avLst>
              <a:gd name="adj" fmla="val 30509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r>
              <a:rPr lang="en-US" sz="1050">
                <a:solidFill>
                  <a:srgbClr val="3F3F3F"/>
                </a:solidFill>
              </a:rPr>
              <a:t>Performance Capacity</a:t>
            </a:r>
            <a:endParaRPr sz="1050"/>
          </a:p>
        </p:txBody>
      </p:sp>
      <p:sp>
        <p:nvSpPr>
          <p:cNvPr id="160" name="Google Shape;160;p18"/>
          <p:cNvSpPr/>
          <p:nvPr/>
        </p:nvSpPr>
        <p:spPr>
          <a:xfrm>
            <a:off x="6489169" y="2479910"/>
            <a:ext cx="1027301" cy="403041"/>
          </a:xfrm>
          <a:prstGeom prst="roundRect">
            <a:avLst>
              <a:gd name="adj" fmla="val 30509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r>
              <a:rPr lang="en-US" sz="1050">
                <a:solidFill>
                  <a:srgbClr val="3F3F3F"/>
                </a:solidFill>
              </a:rPr>
              <a:t>Facility Capacity</a:t>
            </a:r>
            <a:endParaRPr sz="1050"/>
          </a:p>
        </p:txBody>
      </p:sp>
      <p:sp>
        <p:nvSpPr>
          <p:cNvPr id="162" name="Google Shape;162;p18"/>
          <p:cNvSpPr/>
          <p:nvPr/>
        </p:nvSpPr>
        <p:spPr>
          <a:xfrm>
            <a:off x="6239655" y="3302372"/>
            <a:ext cx="1596506" cy="403041"/>
          </a:xfrm>
          <a:prstGeom prst="roundRect">
            <a:avLst>
              <a:gd name="adj" fmla="val 30509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r>
              <a:rPr lang="en-US" sz="1050">
                <a:solidFill>
                  <a:srgbClr val="3F3F3F"/>
                </a:solidFill>
              </a:rPr>
              <a:t>Support Service Capacity</a:t>
            </a:r>
            <a:endParaRPr sz="1050"/>
          </a:p>
        </p:txBody>
      </p:sp>
      <p:sp>
        <p:nvSpPr>
          <p:cNvPr id="178" name="Google Shape;178;p18"/>
          <p:cNvSpPr/>
          <p:nvPr/>
        </p:nvSpPr>
        <p:spPr>
          <a:xfrm>
            <a:off x="5459914" y="4014584"/>
            <a:ext cx="936089" cy="405383"/>
          </a:xfrm>
          <a:prstGeom prst="roundRect">
            <a:avLst>
              <a:gd name="adj" fmla="val 30509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r>
              <a:rPr lang="en-US" sz="1050">
                <a:solidFill>
                  <a:srgbClr val="3F3F3F"/>
                </a:solidFill>
              </a:rPr>
              <a:t>Role Capacity</a:t>
            </a:r>
            <a:endParaRPr sz="1050"/>
          </a:p>
        </p:txBody>
      </p:sp>
      <p:sp>
        <p:nvSpPr>
          <p:cNvPr id="171" name="Google Shape;171;p18"/>
          <p:cNvSpPr/>
          <p:nvPr/>
        </p:nvSpPr>
        <p:spPr>
          <a:xfrm>
            <a:off x="3945511" y="4132153"/>
            <a:ext cx="1269176" cy="368732"/>
          </a:xfrm>
          <a:prstGeom prst="roundRect">
            <a:avLst>
              <a:gd name="adj" fmla="val 30509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r>
              <a:rPr lang="en-US" sz="1050">
                <a:solidFill>
                  <a:srgbClr val="3F3F3F"/>
                </a:solidFill>
              </a:rPr>
              <a:t>Systems Capacity</a:t>
            </a:r>
            <a:endParaRPr sz="1050"/>
          </a:p>
        </p:txBody>
      </p:sp>
      <p:sp>
        <p:nvSpPr>
          <p:cNvPr id="179" name="Google Shape;179;p18"/>
          <p:cNvSpPr txBox="1">
            <a:spLocks noGrp="1"/>
          </p:cNvSpPr>
          <p:nvPr>
            <p:ph type="title" idx="4294967295"/>
          </p:nvPr>
        </p:nvSpPr>
        <p:spPr>
          <a:xfrm>
            <a:off x="175801" y="52719"/>
            <a:ext cx="756285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algn="ctr">
              <a:buSzPts val="1800"/>
            </a:pPr>
            <a:r>
              <a:rPr lang="en-US" sz="2800" dirty="0"/>
              <a:t>Systemic Capacity Building Pyramid  </a:t>
            </a:r>
            <a:br>
              <a:rPr lang="en-US" sz="2700" dirty="0"/>
            </a:br>
            <a:r>
              <a:rPr lang="en-US" sz="1800" dirty="0"/>
              <a:t>Capacity is multidimensional (hierarchy of needs)</a:t>
            </a:r>
            <a:endParaRPr sz="2700"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64115" y="4902549"/>
            <a:ext cx="6686550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200"/>
            </a:pPr>
            <a:r>
              <a:rPr lang="en-US" sz="800" dirty="0"/>
              <a:t>Adapted from Potter and Brough, Systemic capacity building: a hierarchy of needs. Health Policy and Planning, 2004.</a:t>
            </a:r>
            <a:endParaRPr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9"/>
          <p:cNvGrpSpPr/>
          <p:nvPr/>
        </p:nvGrpSpPr>
        <p:grpSpPr>
          <a:xfrm>
            <a:off x="1173483" y="270635"/>
            <a:ext cx="6226223" cy="1543081"/>
            <a:chOff x="204569" y="475694"/>
            <a:chExt cx="8301631" cy="2057441"/>
          </a:xfrm>
        </p:grpSpPr>
        <p:grpSp>
          <p:nvGrpSpPr>
            <p:cNvPr id="188" name="Google Shape;188;p19"/>
            <p:cNvGrpSpPr/>
            <p:nvPr/>
          </p:nvGrpSpPr>
          <p:grpSpPr>
            <a:xfrm>
              <a:off x="414326" y="852689"/>
              <a:ext cx="8091874" cy="1466914"/>
              <a:chOff x="414326" y="852689"/>
              <a:chExt cx="8091874" cy="1466914"/>
            </a:xfrm>
          </p:grpSpPr>
          <p:sp>
            <p:nvSpPr>
              <p:cNvPr id="189" name="Google Shape;189;p19"/>
              <p:cNvSpPr txBox="1"/>
              <p:nvPr/>
            </p:nvSpPr>
            <p:spPr>
              <a:xfrm>
                <a:off x="414326" y="852689"/>
                <a:ext cx="7808214" cy="461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>
                  <a:buClr>
                    <a:srgbClr val="4472C4"/>
                  </a:buClr>
                  <a:buSzPts val="2400"/>
                </a:pPr>
                <a:r>
                  <a:rPr lang="en-US" sz="1800" b="1" dirty="0">
                    <a:solidFill>
                      <a:srgbClr val="4472C4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Future State: Informatics Savvy Health Organization</a:t>
                </a:r>
                <a:endParaRPr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Google Shape;190;p19"/>
              <p:cNvSpPr txBox="1"/>
              <p:nvPr/>
            </p:nvSpPr>
            <p:spPr>
              <a:xfrm>
                <a:off x="926758" y="1396314"/>
                <a:ext cx="2112518" cy="923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>
                  <a:buSzPts val="1800"/>
                </a:pPr>
                <a:r>
                  <a:rPr lang="en-US" sz="1350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Governance, Leadership, Policy Development</a:t>
                </a:r>
                <a:endParaRPr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Google Shape;191;p19"/>
              <p:cNvSpPr txBox="1"/>
              <p:nvPr/>
            </p:nvSpPr>
            <p:spPr>
              <a:xfrm>
                <a:off x="3391556" y="1396314"/>
                <a:ext cx="2465547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>
                  <a:buSzPts val="1800"/>
                </a:pPr>
                <a:r>
                  <a:rPr lang="en-US" sz="135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Effective Health Information Systems</a:t>
                </a:r>
                <a:endParaRPr sz="10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Google Shape;192;p19"/>
              <p:cNvSpPr txBox="1"/>
              <p:nvPr/>
            </p:nvSpPr>
            <p:spPr>
              <a:xfrm>
                <a:off x="6040653" y="1396314"/>
                <a:ext cx="2465547" cy="369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>
                  <a:buSzPts val="1800"/>
                </a:pPr>
                <a:r>
                  <a:rPr lang="en-US" sz="135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Competent Workforce</a:t>
                </a:r>
                <a:endParaRPr sz="10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Google Shape;193;p19"/>
              <p:cNvSpPr txBox="1"/>
              <p:nvPr/>
            </p:nvSpPr>
            <p:spPr>
              <a:xfrm>
                <a:off x="500823" y="1303979"/>
                <a:ext cx="497252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>
                  <a:buClr>
                    <a:srgbClr val="4472C4"/>
                  </a:buClr>
                  <a:buSzPts val="4800"/>
                </a:pPr>
                <a:r>
                  <a:rPr lang="en-US" sz="3600" b="1">
                    <a:solidFill>
                      <a:srgbClr val="4472C4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1</a:t>
                </a:r>
                <a:endParaRPr sz="10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Google Shape;194;p19"/>
              <p:cNvSpPr txBox="1"/>
              <p:nvPr/>
            </p:nvSpPr>
            <p:spPr>
              <a:xfrm>
                <a:off x="2923418" y="1303979"/>
                <a:ext cx="497252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>
                  <a:buClr>
                    <a:srgbClr val="4472C4"/>
                  </a:buClr>
                  <a:buSzPts val="4800"/>
                </a:pPr>
                <a:r>
                  <a:rPr lang="en-US" sz="3600" b="1">
                    <a:solidFill>
                      <a:srgbClr val="4472C4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2</a:t>
                </a:r>
                <a:endParaRPr sz="10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Google Shape;195;p19"/>
              <p:cNvSpPr txBox="1"/>
              <p:nvPr/>
            </p:nvSpPr>
            <p:spPr>
              <a:xfrm>
                <a:off x="5608476" y="1286313"/>
                <a:ext cx="497252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>
                  <a:buClr>
                    <a:srgbClr val="4472C4"/>
                  </a:buClr>
                  <a:buSzPts val="4800"/>
                </a:pPr>
                <a:r>
                  <a:rPr lang="en-US" sz="3600" b="1" dirty="0">
                    <a:solidFill>
                      <a:srgbClr val="4472C4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3</a:t>
                </a:r>
                <a:endParaRPr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6" name="Google Shape;196;p19"/>
            <p:cNvSpPr/>
            <p:nvPr/>
          </p:nvSpPr>
          <p:spPr>
            <a:xfrm>
              <a:off x="204569" y="475694"/>
              <a:ext cx="8215134" cy="2057441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8DA9D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endParaRPr sz="135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197" name="Google Shape;197;p19"/>
          <p:cNvGrpSpPr/>
          <p:nvPr/>
        </p:nvGrpSpPr>
        <p:grpSpPr>
          <a:xfrm>
            <a:off x="1234307" y="3926024"/>
            <a:ext cx="6219714" cy="603001"/>
            <a:chOff x="204569" y="5165124"/>
            <a:chExt cx="8292952" cy="804001"/>
          </a:xfrm>
        </p:grpSpPr>
        <p:sp>
          <p:nvSpPr>
            <p:cNvPr id="198" name="Google Shape;198;p19"/>
            <p:cNvSpPr txBox="1"/>
            <p:nvPr/>
          </p:nvSpPr>
          <p:spPr>
            <a:xfrm>
              <a:off x="596040" y="5356829"/>
              <a:ext cx="7901481" cy="420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FF0000"/>
                </a:buClr>
                <a:buSzPts val="2400"/>
              </a:pPr>
              <a:r>
                <a:rPr lang="en-US" sz="1600" b="1" dirty="0">
                  <a:solidFill>
                    <a:srgbClr val="00206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Current State: Gaps, Challenges, Resource Constraints</a:t>
              </a:r>
              <a:endParaRPr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04569" y="5165124"/>
              <a:ext cx="8215134" cy="804001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F7CAA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endParaRPr sz="135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200" name="Google Shape;200;p19"/>
          <p:cNvGrpSpPr/>
          <p:nvPr/>
        </p:nvGrpSpPr>
        <p:grpSpPr>
          <a:xfrm>
            <a:off x="2338465" y="1921911"/>
            <a:ext cx="4467069" cy="1874813"/>
            <a:chOff x="2250694" y="2489888"/>
            <a:chExt cx="4396849" cy="2499750"/>
          </a:xfrm>
        </p:grpSpPr>
        <p:sp>
          <p:nvSpPr>
            <p:cNvPr id="201" name="Google Shape;201;p19"/>
            <p:cNvSpPr txBox="1"/>
            <p:nvPr/>
          </p:nvSpPr>
          <p:spPr>
            <a:xfrm>
              <a:off x="2250694" y="3178262"/>
              <a:ext cx="4396849" cy="748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2400"/>
              </a:pPr>
              <a:r>
                <a:rPr lang="en-US" sz="1600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Informatics Capacity Problem: </a:t>
              </a:r>
              <a:r>
                <a:rPr lang="en-US" sz="16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A recognized gap between a current state and a future state</a:t>
              </a:r>
              <a:endParaRPr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3789622" y="2489888"/>
              <a:ext cx="757159" cy="629781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endParaRPr sz="135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03" name="Google Shape;203;p19"/>
            <p:cNvSpPr/>
            <p:nvPr/>
          </p:nvSpPr>
          <p:spPr>
            <a:xfrm rot="10800000">
              <a:off x="3789622" y="4359857"/>
              <a:ext cx="757159" cy="629781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endParaRPr sz="135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>
            <a:spLocks noGrp="1"/>
          </p:cNvSpPr>
          <p:nvPr>
            <p:ph type="title" idx="4294967295"/>
          </p:nvPr>
        </p:nvSpPr>
        <p:spPr>
          <a:xfrm>
            <a:off x="317091" y="-11113"/>
            <a:ext cx="7490234" cy="11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sz="2800" dirty="0"/>
              <a:t>Vision, Strategy, Operations, Tactics (VSOT)</a:t>
            </a:r>
            <a:endParaRPr sz="2800" dirty="0"/>
          </a:p>
        </p:txBody>
      </p:sp>
      <p:sp>
        <p:nvSpPr>
          <p:cNvPr id="210" name="Google Shape;210;p20"/>
          <p:cNvSpPr txBox="1">
            <a:spLocks noGrp="1"/>
          </p:cNvSpPr>
          <p:nvPr>
            <p:ph idx="4294967295"/>
          </p:nvPr>
        </p:nvSpPr>
        <p:spPr>
          <a:xfrm>
            <a:off x="0" y="4820244"/>
            <a:ext cx="8081963" cy="272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1200"/>
              <a:buNone/>
            </a:pPr>
            <a:r>
              <a:rPr lang="en-US" sz="800" dirty="0"/>
              <a:t>Based on Baker, Edward L., and Stephen N. Orton. "Practicing management and leadership: Vision, strategy, operations, and tactics." Journal of Public Health Management and Practice 16.5 (2010): 470-471. </a:t>
            </a:r>
            <a:endParaRPr sz="1400" dirty="0"/>
          </a:p>
        </p:txBody>
      </p:sp>
      <p:grpSp>
        <p:nvGrpSpPr>
          <p:cNvPr id="211" name="Google Shape;211;p20"/>
          <p:cNvGrpSpPr/>
          <p:nvPr/>
        </p:nvGrpSpPr>
        <p:grpSpPr>
          <a:xfrm>
            <a:off x="543688" y="1963132"/>
            <a:ext cx="7971662" cy="2469877"/>
            <a:chOff x="1056967" y="3224982"/>
            <a:chExt cx="10296832" cy="3293169"/>
          </a:xfrm>
        </p:grpSpPr>
        <p:sp>
          <p:nvSpPr>
            <p:cNvPr id="212" name="Google Shape;212;p20"/>
            <p:cNvSpPr txBox="1"/>
            <p:nvPr/>
          </p:nvSpPr>
          <p:spPr>
            <a:xfrm>
              <a:off x="1056967" y="3224982"/>
              <a:ext cx="1740311" cy="230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600"/>
              </a:pPr>
              <a:r>
                <a:rPr lang="en-US" sz="120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Shared mental picture of end state</a:t>
              </a:r>
              <a:endParaRPr sz="105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SzPts val="1200"/>
              </a:pPr>
              <a:endParaRPr sz="90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  <a:p>
              <a:pPr>
                <a:buSzPts val="1200"/>
              </a:pPr>
              <a:r>
                <a:rPr lang="en-US" sz="900" b="1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EXAMPLE</a:t>
              </a:r>
              <a:endParaRPr sz="90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  <a:p>
              <a:pPr>
                <a:buSzPts val="1200"/>
              </a:pPr>
              <a:r>
                <a:rPr lang="en-US" sz="90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Change agents working effectively together to solve an [e-health capacity challenge] (fill in the blank)</a:t>
              </a:r>
              <a:endParaRPr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Google Shape;213;p20"/>
            <p:cNvSpPr txBox="1"/>
            <p:nvPr/>
          </p:nvSpPr>
          <p:spPr>
            <a:xfrm>
              <a:off x="3637934" y="3224982"/>
              <a:ext cx="2005783" cy="2369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600"/>
              </a:pPr>
              <a:r>
                <a:rPr lang="en-US" sz="120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Logic (first level of detail) for achieving the vision</a:t>
              </a:r>
              <a:endParaRPr sz="105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SzPts val="1600"/>
              </a:pPr>
              <a:endParaRPr sz="120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  <a:p>
              <a:pPr>
                <a:buSzPts val="1200"/>
              </a:pPr>
              <a:r>
                <a:rPr lang="en-US" sz="900" b="1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EXAMPLE</a:t>
              </a:r>
              <a:endParaRPr sz="105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SzPts val="1200"/>
              </a:pPr>
              <a:r>
                <a:rPr lang="en-US" sz="90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I-LEAD: Inter-governmental learning and knowledge exchange, collaborative problem solving and strategy development</a:t>
              </a:r>
              <a:endParaRPr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Google Shape;214;p20"/>
            <p:cNvSpPr txBox="1"/>
            <p:nvPr/>
          </p:nvSpPr>
          <p:spPr>
            <a:xfrm>
              <a:off x="6292641" y="3231518"/>
              <a:ext cx="2109000" cy="2369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600"/>
              </a:pPr>
              <a:r>
                <a:rPr lang="en-US" sz="12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Programmatic execution of strategies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SzPts val="1600"/>
              </a:pPr>
              <a:endParaRPr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  <a:p>
              <a:pPr>
                <a:buSzPts val="1200"/>
              </a:pPr>
              <a:r>
                <a:rPr lang="en-US" sz="900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EXAMPLE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6916" indent="-86916">
                <a:buSzPts val="1200"/>
                <a:buFont typeface="Noto Sans Symbols"/>
                <a:buChar char="▪"/>
              </a:pPr>
              <a:r>
                <a:rPr lang="en-US" sz="9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I-LEAD workshop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6916" indent="-86916">
                <a:buSzPts val="1200"/>
                <a:buFont typeface="Noto Sans Symbols"/>
                <a:buChar char="▪"/>
              </a:pPr>
              <a:r>
                <a:rPr lang="en-US" sz="9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Technical Assistance TDY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6916" indent="-86916">
                <a:buSzPts val="1200"/>
                <a:buFont typeface="Noto Sans Symbols"/>
                <a:buChar char="▪"/>
              </a:pPr>
              <a:r>
                <a:rPr lang="en-US" sz="9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Web-based Virtual Conferences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6916" indent="-86916">
                <a:buSzPts val="1200"/>
                <a:buFont typeface="Noto Sans Symbols"/>
                <a:buChar char="▪"/>
              </a:pPr>
              <a:r>
                <a:rPr lang="en-US" sz="9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GEEKS Program Implementation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Google Shape;215;p20"/>
            <p:cNvSpPr txBox="1"/>
            <p:nvPr/>
          </p:nvSpPr>
          <p:spPr>
            <a:xfrm>
              <a:off x="8904332" y="3224982"/>
              <a:ext cx="2449467" cy="3293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600"/>
              </a:pPr>
              <a:r>
                <a:rPr lang="en-US" sz="12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Very detailed, more visible, coordinated actions linked to budgets, timetables, roles, responsibilities (project plans)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SzPts val="1600"/>
              </a:pPr>
              <a:endParaRPr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  <a:p>
              <a:pPr>
                <a:buSzPts val="1200"/>
              </a:pPr>
              <a:r>
                <a:rPr lang="en-US" sz="900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EXAMPLE: ILEAD workshop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6916" indent="-86916">
                <a:buSzPts val="1200"/>
                <a:buFont typeface="Noto Sans Symbols"/>
                <a:buChar char="▪"/>
              </a:pPr>
              <a:r>
                <a:rPr lang="en-US" sz="9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Organized sessions and rooms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6916" indent="-86916">
                <a:buSzPts val="1200"/>
                <a:buFont typeface="Noto Sans Symbols"/>
                <a:buChar char="▪"/>
              </a:pPr>
              <a:r>
                <a:rPr lang="en-US" sz="9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Expert speakers and lectures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6916" indent="-86916">
                <a:buSzPts val="1200"/>
                <a:buFont typeface="Noto Sans Symbols"/>
                <a:buChar char="▪"/>
              </a:pPr>
              <a:r>
                <a:rPr lang="en-US" sz="9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Group discussions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6916" indent="-86916">
                <a:buSzPts val="1200"/>
                <a:buFont typeface="Noto Sans Symbols"/>
                <a:buChar char="▪"/>
              </a:pPr>
              <a:r>
                <a:rPr lang="en-US" sz="9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Games and other learning activities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6916" indent="-86916">
                <a:buSzPts val="1200"/>
                <a:buFont typeface="Noto Sans Symbols"/>
                <a:buChar char="▪"/>
              </a:pPr>
              <a:r>
                <a:rPr lang="en-US" sz="9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Timetable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6916" indent="-86916">
                <a:buSzPts val="1200"/>
                <a:buFont typeface="Noto Sans Symbols"/>
                <a:buChar char="▪"/>
              </a:pPr>
              <a:r>
                <a:rPr lang="en-US" sz="9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I-LEAD prep team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6" name="Google Shape;216;p20"/>
          <p:cNvGrpSpPr/>
          <p:nvPr/>
        </p:nvGrpSpPr>
        <p:grpSpPr>
          <a:xfrm>
            <a:off x="501966" y="1103804"/>
            <a:ext cx="7536823" cy="779192"/>
            <a:chOff x="983225" y="2113936"/>
            <a:chExt cx="9735160" cy="1038923"/>
          </a:xfrm>
        </p:grpSpPr>
        <p:sp>
          <p:nvSpPr>
            <p:cNvPr id="217" name="Google Shape;217;p20"/>
            <p:cNvSpPr/>
            <p:nvPr/>
          </p:nvSpPr>
          <p:spPr>
            <a:xfrm>
              <a:off x="983225" y="2113936"/>
              <a:ext cx="1887794" cy="1032387"/>
            </a:xfrm>
            <a:prstGeom prst="roundRect">
              <a:avLst>
                <a:gd name="adj" fmla="val 16667"/>
              </a:avLst>
            </a:prstGeom>
            <a:solidFill>
              <a:srgbClr val="2E75B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1800"/>
              </a:pPr>
              <a:endParaRPr sz="120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18" name="Google Shape;218;p20"/>
            <p:cNvSpPr txBox="1"/>
            <p:nvPr/>
          </p:nvSpPr>
          <p:spPr>
            <a:xfrm>
              <a:off x="1417310" y="2487561"/>
              <a:ext cx="1033664" cy="338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800"/>
              </a:pPr>
              <a:r>
                <a:rPr lang="en-US" sz="1200" b="1" dirty="0">
                  <a:solidFill>
                    <a:srgbClr val="DDEAF6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VISION</a:t>
              </a:r>
              <a:endParaRPr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3490609" y="2113936"/>
              <a:ext cx="2079363" cy="1032387"/>
            </a:xfrm>
            <a:prstGeom prst="roundRect">
              <a:avLst>
                <a:gd name="adj" fmla="val 16667"/>
              </a:avLst>
            </a:prstGeom>
            <a:solidFill>
              <a:srgbClr val="2E75B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1800"/>
              </a:pPr>
              <a:endParaRPr sz="120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0" name="Google Shape;220;p20"/>
            <p:cNvSpPr txBox="1"/>
            <p:nvPr/>
          </p:nvSpPr>
          <p:spPr>
            <a:xfrm>
              <a:off x="3839496" y="2487561"/>
              <a:ext cx="1390939" cy="338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800"/>
              </a:pPr>
              <a:r>
                <a:rPr lang="en-US" sz="1200" b="1">
                  <a:solidFill>
                    <a:srgbClr val="DDEAF6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STRATEGY</a:t>
              </a:r>
              <a:endParaRPr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6218901" y="2120472"/>
              <a:ext cx="1887794" cy="1032387"/>
            </a:xfrm>
            <a:prstGeom prst="roundRect">
              <a:avLst>
                <a:gd name="adj" fmla="val 16667"/>
              </a:avLst>
            </a:prstGeom>
            <a:solidFill>
              <a:srgbClr val="2E75B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1800"/>
              </a:pPr>
              <a:endParaRPr sz="120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2" name="Google Shape;222;p20"/>
            <p:cNvSpPr txBox="1"/>
            <p:nvPr/>
          </p:nvSpPr>
          <p:spPr>
            <a:xfrm>
              <a:off x="6315996" y="2502931"/>
              <a:ext cx="1617515" cy="338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800"/>
              </a:pPr>
              <a:r>
                <a:rPr lang="en-US" sz="1200" b="1">
                  <a:solidFill>
                    <a:srgbClr val="DDEAF6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OPERATIONS</a:t>
              </a:r>
              <a:endParaRPr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8830591" y="2113936"/>
              <a:ext cx="1887794" cy="1032387"/>
            </a:xfrm>
            <a:prstGeom prst="roundRect">
              <a:avLst>
                <a:gd name="adj" fmla="val 16667"/>
              </a:avLst>
            </a:prstGeom>
            <a:solidFill>
              <a:srgbClr val="2E75B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1800"/>
              </a:pPr>
              <a:endParaRPr sz="120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4" name="Google Shape;224;p20"/>
            <p:cNvSpPr txBox="1"/>
            <p:nvPr/>
          </p:nvSpPr>
          <p:spPr>
            <a:xfrm>
              <a:off x="9153828" y="2487561"/>
              <a:ext cx="1191956" cy="338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800"/>
              </a:pPr>
              <a:r>
                <a:rPr lang="en-US" sz="1200" b="1" dirty="0">
                  <a:solidFill>
                    <a:srgbClr val="DDEAF6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TACTICS</a:t>
              </a:r>
              <a:endParaRPr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Google Shape;225;p20"/>
            <p:cNvSpPr/>
            <p:nvPr/>
          </p:nvSpPr>
          <p:spPr>
            <a:xfrm rot="5400000">
              <a:off x="2797240" y="2425271"/>
              <a:ext cx="810008" cy="422788"/>
            </a:xfrm>
            <a:prstGeom prst="triangle">
              <a:avLst>
                <a:gd name="adj" fmla="val 50000"/>
              </a:avLst>
            </a:prstGeom>
            <a:solidFill>
              <a:srgbClr val="C4E0B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1800"/>
              </a:pPr>
              <a:endParaRPr sz="120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6" name="Google Shape;226;p20"/>
            <p:cNvSpPr/>
            <p:nvPr/>
          </p:nvSpPr>
          <p:spPr>
            <a:xfrm rot="5400000">
              <a:off x="5408930" y="2425271"/>
              <a:ext cx="810008" cy="422788"/>
            </a:xfrm>
            <a:prstGeom prst="triangle">
              <a:avLst>
                <a:gd name="adj" fmla="val 50000"/>
              </a:avLst>
            </a:prstGeom>
            <a:solidFill>
              <a:srgbClr val="C4E0B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1800"/>
              </a:pPr>
              <a:endParaRPr sz="120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7" name="Google Shape;227;p20"/>
            <p:cNvSpPr/>
            <p:nvPr/>
          </p:nvSpPr>
          <p:spPr>
            <a:xfrm rot="5400000">
              <a:off x="8063639" y="2440641"/>
              <a:ext cx="810008" cy="422788"/>
            </a:xfrm>
            <a:prstGeom prst="triangle">
              <a:avLst>
                <a:gd name="adj" fmla="val 50000"/>
              </a:avLst>
            </a:prstGeom>
            <a:solidFill>
              <a:srgbClr val="C4E0B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1800"/>
              </a:pPr>
              <a:endParaRPr sz="120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229" name="Google Shape;229;p20"/>
          <p:cNvSpPr/>
          <p:nvPr/>
        </p:nvSpPr>
        <p:spPr>
          <a:xfrm>
            <a:off x="317091" y="981230"/>
            <a:ext cx="4121145" cy="3388298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endParaRPr sz="105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/>
          <p:nvPr/>
        </p:nvSpPr>
        <p:spPr>
          <a:xfrm>
            <a:off x="668215" y="1126401"/>
            <a:ext cx="7807570" cy="2777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4400"/>
            </a:pPr>
            <a:r>
              <a:rPr lang="en-US" sz="2800" b="1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“We spend more time shoveling coal than steering the ship. We want to shift our energy to looking at the data and navigating where we are going.”</a:t>
            </a:r>
            <a:endParaRPr sz="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ts val="3600"/>
            </a:pPr>
            <a:b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Robert Kagarise, Director of Population Health Informatics and IT for the Delaware Valley Accountable Care Organization</a:t>
            </a:r>
            <a:endParaRPr sz="24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-LEAD Slide Templa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-LEAD Slide Template" id="{D8F41B83-B738-4071-A7B7-516DAC615F49}" vid="{0A070B53-7626-4749-9DC4-7019A401D68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1552</Words>
  <Application>Microsoft Office PowerPoint</Application>
  <PresentationFormat>On-screen Show (16:9)</PresentationFormat>
  <Paragraphs>204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Franklin Gothic</vt:lpstr>
      <vt:lpstr>Libre Franklin</vt:lpstr>
      <vt:lpstr>Calibri</vt:lpstr>
      <vt:lpstr>Noto Sans Symbols</vt:lpstr>
      <vt:lpstr>Arial</vt:lpstr>
      <vt:lpstr>I-LEAD Slide Template</vt:lpstr>
      <vt:lpstr>I-LEAD WORKSHOP Facilitator Notes </vt:lpstr>
      <vt:lpstr>PowerPoint Presentation</vt:lpstr>
      <vt:lpstr>PowerPoint Presentation</vt:lpstr>
      <vt:lpstr>PowerPoint Presentation</vt:lpstr>
      <vt:lpstr>Capability and Capacity Cycle</vt:lpstr>
      <vt:lpstr>Systemic Capacity Building Pyramid   Capacity is multidimensional (hierarchy of needs)</vt:lpstr>
      <vt:lpstr>PowerPoint Presentation</vt:lpstr>
      <vt:lpstr>Vision, Strategy, Operations, Tactics (VSOT)</vt:lpstr>
      <vt:lpstr>PowerPoint Presentation</vt:lpstr>
      <vt:lpstr>Vision, Strategy, Operations, Tactics (VSOT)</vt:lpstr>
      <vt:lpstr>PowerPoint Presentation</vt:lpstr>
      <vt:lpstr>Group Activity</vt:lpstr>
      <vt:lpstr>Activity Objectives</vt:lpstr>
      <vt:lpstr>Feedback to plenary </vt:lpstr>
      <vt:lpstr>Station Rotation and “Core Themes”</vt:lpstr>
      <vt:lpstr>Session outline</vt:lpstr>
      <vt:lpstr>Feedback to plenary discussion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Linda Taylor</dc:creator>
  <cp:lastModifiedBy>Vivian Korir</cp:lastModifiedBy>
  <cp:revision>12</cp:revision>
  <dcterms:modified xsi:type="dcterms:W3CDTF">2025-09-24T13:56:12Z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7860cfc-4c84-46be-848a-dfbe37dbcc58_Enabled">
    <vt:lpwstr>true</vt:lpwstr>
  </property>
  <property fmtid="{D5CDD505-2E9C-101B-9397-08002B2CF9AE}" pid="3" name="MSIP_Label_27860cfc-4c84-46be-848a-dfbe37dbcc58_SetDate">
    <vt:lpwstr>2025-09-24T13:56:10Z</vt:lpwstr>
  </property>
  <property fmtid="{D5CDD505-2E9C-101B-9397-08002B2CF9AE}" pid="4" name="MSIP_Label_27860cfc-4c84-46be-848a-dfbe37dbcc58_Method">
    <vt:lpwstr>Standard</vt:lpwstr>
  </property>
  <property fmtid="{D5CDD505-2E9C-101B-9397-08002B2CF9AE}" pid="5" name="MSIP_Label_27860cfc-4c84-46be-848a-dfbe37dbcc58_Name">
    <vt:lpwstr>PATH-Internal</vt:lpwstr>
  </property>
  <property fmtid="{D5CDD505-2E9C-101B-9397-08002B2CF9AE}" pid="6" name="MSIP_Label_27860cfc-4c84-46be-848a-dfbe37dbcc58_SiteId">
    <vt:lpwstr>29ca3f4f-6d67-49a5-a001-e1db48252717</vt:lpwstr>
  </property>
  <property fmtid="{D5CDD505-2E9C-101B-9397-08002B2CF9AE}" pid="7" name="MSIP_Label_27860cfc-4c84-46be-848a-dfbe37dbcc58_ActionId">
    <vt:lpwstr>d6a9798d-a8bd-43d4-999a-2ef47ed26bdf</vt:lpwstr>
  </property>
  <property fmtid="{D5CDD505-2E9C-101B-9397-08002B2CF9AE}" pid="8" name="MSIP_Label_27860cfc-4c84-46be-848a-dfbe37dbcc58_ContentBits">
    <vt:lpwstr>0</vt:lpwstr>
  </property>
  <property fmtid="{D5CDD505-2E9C-101B-9397-08002B2CF9AE}" pid="9" name="MSIP_Label_27860cfc-4c84-46be-848a-dfbe37dbcc58_Tag">
    <vt:lpwstr>10, 3, 0, 1</vt:lpwstr>
  </property>
</Properties>
</file>