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omments/modernComment_1F2_0.xml" ContentType="application/vnd.ms-powerpoint.comment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8" r:id="rId1"/>
    <p:sldMasterId id="2147483743" r:id="rId2"/>
    <p:sldMasterId id="2147483754" r:id="rId3"/>
    <p:sldMasterId id="2147483766" r:id="rId4"/>
  </p:sldMasterIdLst>
  <p:notesMasterIdLst>
    <p:notesMasterId r:id="rId129"/>
  </p:notesMasterIdLst>
  <p:sldIdLst>
    <p:sldId id="487" r:id="rId5"/>
    <p:sldId id="256" r:id="rId6"/>
    <p:sldId id="547" r:id="rId7"/>
    <p:sldId id="567" r:id="rId8"/>
    <p:sldId id="566" r:id="rId9"/>
    <p:sldId id="562" r:id="rId10"/>
    <p:sldId id="330" r:id="rId11"/>
    <p:sldId id="551" r:id="rId12"/>
    <p:sldId id="349" r:id="rId13"/>
    <p:sldId id="350" r:id="rId14"/>
    <p:sldId id="351" r:id="rId15"/>
    <p:sldId id="352" r:id="rId16"/>
    <p:sldId id="353" r:id="rId17"/>
    <p:sldId id="354" r:id="rId18"/>
    <p:sldId id="355" r:id="rId19"/>
    <p:sldId id="356" r:id="rId20"/>
    <p:sldId id="357" r:id="rId21"/>
    <p:sldId id="358" r:id="rId22"/>
    <p:sldId id="359" r:id="rId23"/>
    <p:sldId id="360" r:id="rId24"/>
    <p:sldId id="361" r:id="rId25"/>
    <p:sldId id="362" r:id="rId26"/>
    <p:sldId id="363" r:id="rId27"/>
    <p:sldId id="364" r:id="rId28"/>
    <p:sldId id="366" r:id="rId29"/>
    <p:sldId id="493" r:id="rId30"/>
    <p:sldId id="368" r:id="rId31"/>
    <p:sldId id="494" r:id="rId32"/>
    <p:sldId id="553" r:id="rId33"/>
    <p:sldId id="257" r:id="rId34"/>
    <p:sldId id="258" r:id="rId35"/>
    <p:sldId id="259" r:id="rId36"/>
    <p:sldId id="260" r:id="rId37"/>
    <p:sldId id="261" r:id="rId38"/>
    <p:sldId id="262" r:id="rId39"/>
    <p:sldId id="263" r:id="rId40"/>
    <p:sldId id="264" r:id="rId41"/>
    <p:sldId id="265" r:id="rId42"/>
    <p:sldId id="266" r:id="rId43"/>
    <p:sldId id="267" r:id="rId44"/>
    <p:sldId id="268" r:id="rId45"/>
    <p:sldId id="269" r:id="rId46"/>
    <p:sldId id="270" r:id="rId47"/>
    <p:sldId id="271" r:id="rId48"/>
    <p:sldId id="272" r:id="rId49"/>
    <p:sldId id="274" r:id="rId50"/>
    <p:sldId id="545" r:id="rId51"/>
    <p:sldId id="498" r:id="rId52"/>
    <p:sldId id="501" r:id="rId53"/>
    <p:sldId id="502" r:id="rId54"/>
    <p:sldId id="503" r:id="rId55"/>
    <p:sldId id="504" r:id="rId56"/>
    <p:sldId id="505" r:id="rId57"/>
    <p:sldId id="506" r:id="rId58"/>
    <p:sldId id="507" r:id="rId59"/>
    <p:sldId id="508" r:id="rId60"/>
    <p:sldId id="509" r:id="rId61"/>
    <p:sldId id="510" r:id="rId62"/>
    <p:sldId id="554" r:id="rId63"/>
    <p:sldId id="511" r:id="rId64"/>
    <p:sldId id="512" r:id="rId65"/>
    <p:sldId id="513" r:id="rId66"/>
    <p:sldId id="276" r:id="rId67"/>
    <p:sldId id="277" r:id="rId68"/>
    <p:sldId id="278" r:id="rId69"/>
    <p:sldId id="287" r:id="rId70"/>
    <p:sldId id="542" r:id="rId71"/>
    <p:sldId id="495" r:id="rId72"/>
    <p:sldId id="293" r:id="rId73"/>
    <p:sldId id="294" r:id="rId74"/>
    <p:sldId id="295" r:id="rId75"/>
    <p:sldId id="296" r:id="rId76"/>
    <p:sldId id="297" r:id="rId77"/>
    <p:sldId id="298" r:id="rId78"/>
    <p:sldId id="525" r:id="rId79"/>
    <p:sldId id="527" r:id="rId80"/>
    <p:sldId id="528" r:id="rId81"/>
    <p:sldId id="529" r:id="rId82"/>
    <p:sldId id="530" r:id="rId83"/>
    <p:sldId id="546" r:id="rId84"/>
    <p:sldId id="531" r:id="rId85"/>
    <p:sldId id="532" r:id="rId86"/>
    <p:sldId id="533" r:id="rId87"/>
    <p:sldId id="534" r:id="rId88"/>
    <p:sldId id="535" r:id="rId89"/>
    <p:sldId id="536" r:id="rId90"/>
    <p:sldId id="537" r:id="rId91"/>
    <p:sldId id="538" r:id="rId92"/>
    <p:sldId id="539" r:id="rId93"/>
    <p:sldId id="540" r:id="rId94"/>
    <p:sldId id="541" r:id="rId95"/>
    <p:sldId id="544" r:id="rId96"/>
    <p:sldId id="514" r:id="rId97"/>
    <p:sldId id="515" r:id="rId98"/>
    <p:sldId id="516" r:id="rId99"/>
    <p:sldId id="517" r:id="rId100"/>
    <p:sldId id="518" r:id="rId101"/>
    <p:sldId id="519" r:id="rId102"/>
    <p:sldId id="520" r:id="rId103"/>
    <p:sldId id="521" r:id="rId104"/>
    <p:sldId id="522" r:id="rId105"/>
    <p:sldId id="523" r:id="rId106"/>
    <p:sldId id="524" r:id="rId107"/>
    <p:sldId id="543" r:id="rId108"/>
    <p:sldId id="480" r:id="rId109"/>
    <p:sldId id="563" r:id="rId110"/>
    <p:sldId id="496" r:id="rId111"/>
    <p:sldId id="558" r:id="rId112"/>
    <p:sldId id="559" r:id="rId113"/>
    <p:sldId id="560" r:id="rId114"/>
    <p:sldId id="561" r:id="rId115"/>
    <p:sldId id="564" r:id="rId116"/>
    <p:sldId id="579" r:id="rId117"/>
    <p:sldId id="568" r:id="rId118"/>
    <p:sldId id="569" r:id="rId119"/>
    <p:sldId id="570" r:id="rId120"/>
    <p:sldId id="571" r:id="rId121"/>
    <p:sldId id="572" r:id="rId122"/>
    <p:sldId id="573" r:id="rId123"/>
    <p:sldId id="574" r:id="rId124"/>
    <p:sldId id="575" r:id="rId125"/>
    <p:sldId id="576" r:id="rId126"/>
    <p:sldId id="577" r:id="rId127"/>
    <p:sldId id="578" r:id="rId128"/>
  </p:sldIdLst>
  <p:sldSz cx="9144000" cy="5143500" type="screen16x9"/>
  <p:notesSz cx="6858000" cy="9144000"/>
  <p:embeddedFontLst>
    <p:embeddedFont>
      <p:font typeface="Barlow" panose="00000500000000000000" pitchFamily="2" charset="0"/>
      <p:regular r:id="rId130"/>
      <p:bold r:id="rId131"/>
      <p:italic r:id="rId132"/>
      <p:boldItalic r:id="rId133"/>
    </p:embeddedFont>
    <p:embeddedFont>
      <p:font typeface="Barlow Medium" panose="00000600000000000000" pitchFamily="2" charset="0"/>
      <p:regular r:id="rId134"/>
      <p:bold r:id="rId135"/>
      <p:italic r:id="rId136"/>
      <p:boldItalic r:id="rId137"/>
    </p:embeddedFont>
    <p:embeddedFont>
      <p:font typeface="Century Gothic" panose="020B0502020202020204" pitchFamily="34" charset="0"/>
      <p:regular r:id="rId138"/>
      <p:bold r:id="rId139"/>
      <p:italic r:id="rId140"/>
      <p:boldItalic r:id="rId141"/>
    </p:embeddedFont>
    <p:embeddedFont>
      <p:font typeface="Franklin Gothic" panose="020B0604020202020204" charset="0"/>
      <p:bold r:id="rId142"/>
    </p:embeddedFont>
    <p:embeddedFont>
      <p:font typeface="Helvetica Neue" panose="020B0604020202020204" charset="0"/>
      <p:regular r:id="rId143"/>
      <p:bold r:id="rId144"/>
      <p:italic r:id="rId145"/>
      <p:boldItalic r:id="rId146"/>
    </p:embeddedFont>
    <p:embeddedFont>
      <p:font typeface="Libre Franklin" pitchFamily="2" charset="0"/>
      <p:regular r:id="rId147"/>
      <p:bold r:id="rId148"/>
      <p:italic r:id="rId149"/>
      <p:boldItalic r:id="rId150"/>
    </p:embeddedFont>
    <p:embeddedFont>
      <p:font typeface="Poppins" panose="00000500000000000000" pitchFamily="2" charset="0"/>
      <p:regular r:id="rId151"/>
      <p:bold r:id="rId152"/>
      <p:italic r:id="rId153"/>
      <p:boldItalic r:id="rId154"/>
    </p:embeddedFont>
    <p:embeddedFont>
      <p:font typeface="Roboto" panose="02000000000000000000" pitchFamily="2" charset="0"/>
      <p:regular r:id="rId155"/>
      <p:bold r:id="rId156"/>
      <p:italic r:id="rId157"/>
      <p:boldItalic r:id="rId158"/>
    </p:embeddedFont>
    <p:embeddedFont>
      <p:font typeface="Source Sans Pro" panose="020B0503030403020204" pitchFamily="34" charset="0"/>
      <p:regular r:id="rId159"/>
      <p:bold r:id="rId160"/>
      <p:italic r:id="rId161"/>
      <p:boldItalic r:id="rId1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88" roundtripDataSignature="AMtx7mhniQbbNKjgUms5KzKTyvm9sxz8y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9BFB521-9E47-A7D0-AB91-DB65312B6FBA}" name="Linda Taylor" initials="LT" userId="AIX8KoBvJJ/wcDM9YR2JVLkpI0NCSgpyXFKErKbyouQ=" providerId="None"/>
  <p188:author id="{A0B56CC7-5E38-1BC2-C9FD-D2477B41B5B5}" name="Vivian Korir" initials="VK" userId="8dK2vSusyG0KF/yk4CFyHPiVBD3ITvtHWZ4A3AibSlY=" providerId="None"/>
  <p188:author id="{CB7833DA-0AEE-77C4-4800-6B2551090E0D}" name="Rhonwyn Bridget Cornell" initials="RC" userId="7I0RqlGVuO+CWuBbtLV230As325QQWK7AV5t9S6NV3k=" providerId="None"/>
  <p188:author id="{C8ADAEE4-8A1F-E23E-1247-EDCF1E420084}" name="Linda Taylor" initials="LT" userId="S::ltaylor@path.org::2ccc279f-6457-45c0-96fe-5961ec05627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C68A37-D988-42E4-AD4B-365D2E10BA76}" v="1" dt="2025-09-15T11:44:11.496"/>
    <p1510:client id="{D91C1143-8C3B-4D64-824D-A9FDAB2E8B2B}" v="29" dt="2025-09-15T19:33:30.268"/>
  </p1510:revLst>
</p1510:revInfo>
</file>

<file path=ppt/tableStyles.xml><?xml version="1.0" encoding="utf-8"?>
<a:tblStyleLst xmlns:a="http://schemas.openxmlformats.org/drawingml/2006/main" def="{DC28B5BD-FEB0-4D7C-A5EC-D29C0E5D9304}">
  <a:tblStyle styleId="{DC28B5BD-FEB0-4D7C-A5EC-D29C0E5D9304}"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159792E-F351-458E-89BB-E1AB843BD518}"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8A7ADE60-4A74-4B30-92E7-A8E17184F769}" styleName="Table_2">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0BF3FB6A-AF88-4136-A73F-666A56C04FC4}" styleName="Table_3">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D5BA590F-7566-4E7F-9AA6-60B81A5CC755}" styleName="Table_4">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0F0F0"/>
          </a:solidFill>
        </a:fill>
      </a:tcStyle>
    </a:wholeTbl>
    <a:band1H>
      <a:tcTxStyle/>
      <a:tcStyle>
        <a:tcBdr/>
        <a:fill>
          <a:solidFill>
            <a:srgbClr val="E0E0E0"/>
          </a:solidFill>
        </a:fill>
      </a:tcStyle>
    </a:band1H>
    <a:band2H>
      <a:tcTxStyle/>
      <a:tcStyle>
        <a:tcBdr/>
      </a:tcStyle>
    </a:band2H>
    <a:band1V>
      <a:tcTxStyle/>
      <a:tcStyle>
        <a:tcBdr/>
        <a:fill>
          <a:solidFill>
            <a:srgbClr val="E0E0E0"/>
          </a:solidFill>
        </a:fill>
      </a:tcStyle>
    </a:band1V>
    <a:band2V>
      <a:tcTxStyle/>
      <a:tcStyle>
        <a:tcBdr/>
      </a:tcStyle>
    </a:band2V>
    <a:lastCol>
      <a:tcTxStyle b="on" i="off">
        <a:font>
          <a:latin typeface="Arial"/>
          <a:ea typeface="Arial"/>
          <a:cs typeface="Arial"/>
        </a:font>
        <a:schemeClr val="lt1"/>
      </a:tcTxStyle>
      <a:tcStyle>
        <a:tcBdr/>
        <a:fill>
          <a:solidFill>
            <a:schemeClr val="accent3"/>
          </a:solidFill>
        </a:fill>
      </a:tcStyle>
    </a:lastCol>
    <a:firstCol>
      <a:tcTxStyle b="on" i="off">
        <a:font>
          <a:latin typeface="Arial"/>
          <a:ea typeface="Arial"/>
          <a:cs typeface="Arial"/>
        </a:font>
        <a:schemeClr val="lt1"/>
      </a:tcTxStyle>
      <a:tcStyle>
        <a:tcBdr/>
        <a:fill>
          <a:solidFill>
            <a:schemeClr val="accent3"/>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3"/>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3"/>
          </a:solidFill>
        </a:fill>
      </a:tcStyle>
    </a:firstRow>
    <a:neCell>
      <a:tcTxStyle/>
      <a:tcStyle>
        <a:tcBdr/>
      </a:tcStyle>
    </a:neCell>
    <a:nwCell>
      <a:tcTxStyle/>
      <a:tcStyle>
        <a:tcBdr/>
      </a:tcStyle>
    </a:nwCell>
  </a:tblStyle>
  <a:tblStyle styleId="{F1F39080-9584-4E6D-A3A1-2B06B21F0EFF}" styleName="Table_5">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255" autoAdjust="0"/>
  </p:normalViewPr>
  <p:slideViewPr>
    <p:cSldViewPr snapToGrid="0">
      <p:cViewPr varScale="1">
        <p:scale>
          <a:sx n="99" d="100"/>
          <a:sy n="99" d="100"/>
        </p:scale>
        <p:origin x="187" y="29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font" Target="fonts/font9.fntdata"/><Relationship Id="rId159" Type="http://schemas.openxmlformats.org/officeDocument/2006/relationships/font" Target="fonts/font30.fntdata"/><Relationship Id="rId107" Type="http://schemas.openxmlformats.org/officeDocument/2006/relationships/slide" Target="slides/slide103.xml"/><Relationship Id="rId289" Type="http://schemas.openxmlformats.org/officeDocument/2006/relationships/presProps" Target="presProps.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font" Target="fonts/font20.fntdata"/><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font" Target="fonts/font31.fntdata"/><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font" Target="fonts/font10.fntdata"/><Relationship Id="rId290" Type="http://schemas.openxmlformats.org/officeDocument/2006/relationships/viewProps" Target="viewProps.xml"/><Relationship Id="rId85" Type="http://schemas.openxmlformats.org/officeDocument/2006/relationships/slide" Target="slides/slide81.xml"/><Relationship Id="rId150" Type="http://schemas.openxmlformats.org/officeDocument/2006/relationships/font" Target="fonts/font21.fntdata"/><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notesMaster" Target="notesMasters/notesMaster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font" Target="fonts/font11.fntdata"/><Relationship Id="rId145" Type="http://schemas.openxmlformats.org/officeDocument/2006/relationships/font" Target="fonts/font16.fntdata"/><Relationship Id="rId161" Type="http://schemas.openxmlformats.org/officeDocument/2006/relationships/font" Target="fonts/font32.fntdata"/><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291" Type="http://schemas.openxmlformats.org/officeDocument/2006/relationships/theme" Target="theme/theme1.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font" Target="fonts/font1.fntdata"/><Relationship Id="rId135" Type="http://schemas.openxmlformats.org/officeDocument/2006/relationships/font" Target="fonts/font6.fntdata"/><Relationship Id="rId151" Type="http://schemas.openxmlformats.org/officeDocument/2006/relationships/font" Target="fonts/font22.fntdata"/><Relationship Id="rId156" Type="http://schemas.openxmlformats.org/officeDocument/2006/relationships/font" Target="fonts/font27.fntdata"/><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font" Target="fonts/font12.fntdata"/><Relationship Id="rId146" Type="http://schemas.openxmlformats.org/officeDocument/2006/relationships/font" Target="fonts/font17.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font" Target="fonts/font33.fntdata"/><Relationship Id="rId2" Type="http://schemas.openxmlformats.org/officeDocument/2006/relationships/slideMaster" Target="slideMasters/slideMaster2.xml"/><Relationship Id="rId29" Type="http://schemas.openxmlformats.org/officeDocument/2006/relationships/slide" Target="slides/slide25.xml"/><Relationship Id="rId292" Type="http://schemas.openxmlformats.org/officeDocument/2006/relationships/tableStyles" Target="tableStyles.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font" Target="fonts/font2.fntdata"/><Relationship Id="rId136" Type="http://schemas.openxmlformats.org/officeDocument/2006/relationships/font" Target="fonts/font7.fntdata"/><Relationship Id="rId157" Type="http://schemas.openxmlformats.org/officeDocument/2006/relationships/font" Target="fonts/font28.fntdata"/><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font" Target="fonts/font23.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font" Target="fonts/font18.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font" Target="fonts/font13.fntdata"/><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font" Target="fonts/font8.fntdata"/><Relationship Id="rId158" Type="http://schemas.openxmlformats.org/officeDocument/2006/relationships/font" Target="fonts/font29.fntdata"/><Relationship Id="rId293"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font" Target="fonts/font3.fntdata"/><Relationship Id="rId153" Type="http://schemas.openxmlformats.org/officeDocument/2006/relationships/font" Target="fonts/font24.fntdata"/><Relationship Id="rId288" Type="http://customschemas.google.com/relationships/presentationmetadata" Target="meta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font" Target="fonts/font14.fntdata"/><Relationship Id="rId148" Type="http://schemas.openxmlformats.org/officeDocument/2006/relationships/font" Target="fonts/font19.fntdata"/><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294" Type="http://schemas.microsoft.com/office/2015/10/relationships/revisionInfo" Target="revisionInfo.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font" Target="fonts/font4.fntdata"/><Relationship Id="rId154" Type="http://schemas.openxmlformats.org/officeDocument/2006/relationships/font" Target="fonts/font25.fntdata"/><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font" Target="fonts/font15.fntdata"/><Relationship Id="rId90" Type="http://schemas.openxmlformats.org/officeDocument/2006/relationships/slide" Target="slides/slide86.xml"/><Relationship Id="rId295" Type="http://schemas.microsoft.com/office/2018/10/relationships/authors" Target="authors.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font" Target="fonts/font5.fntdata"/><Relationship Id="rId80" Type="http://schemas.openxmlformats.org/officeDocument/2006/relationships/slide" Target="slides/slide76.xml"/><Relationship Id="rId155" Type="http://schemas.openxmlformats.org/officeDocument/2006/relationships/font" Target="fonts/font26.fntdata"/><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risa Brown" userId="18089855049_tp_box_2" providerId="OAuth2" clId="{96A95975-A6BE-4984-B49E-3349A4584182}"/>
    <pc:docChg chg="undo redo custSel modSld delMainMaster modMainMaster">
      <pc:chgData name="Clarisa Brown" userId="18089855049_tp_box_2" providerId="OAuth2" clId="{96A95975-A6BE-4984-B49E-3349A4584182}" dt="2025-09-15T19:33:30.268" v="742"/>
      <pc:docMkLst>
        <pc:docMk/>
      </pc:docMkLst>
      <pc:sldChg chg="modSp mod modClrScheme chgLayout">
        <pc:chgData name="Clarisa Brown" userId="18089855049_tp_box_2" providerId="OAuth2" clId="{96A95975-A6BE-4984-B49E-3349A4584182}" dt="2025-09-15T17:52:37.409" v="24" actId="1076"/>
        <pc:sldMkLst>
          <pc:docMk/>
          <pc:sldMk cId="0" sldId="256"/>
        </pc:sldMkLst>
        <pc:spChg chg="mod ord">
          <ac:chgData name="Clarisa Brown" userId="18089855049_tp_box_2" providerId="OAuth2" clId="{96A95975-A6BE-4984-B49E-3349A4584182}" dt="2025-09-15T17:52:33.577" v="23" actId="1076"/>
          <ac:spMkLst>
            <pc:docMk/>
            <pc:sldMk cId="0" sldId="256"/>
            <ac:spMk id="397" creationId="{00000000-0000-0000-0000-000000000000}"/>
          </ac:spMkLst>
        </pc:spChg>
        <pc:spChg chg="mod ord">
          <ac:chgData name="Clarisa Brown" userId="18089855049_tp_box_2" providerId="OAuth2" clId="{96A95975-A6BE-4984-B49E-3349A4584182}" dt="2025-09-15T17:52:37.409" v="24" actId="1076"/>
          <ac:spMkLst>
            <pc:docMk/>
            <pc:sldMk cId="0" sldId="256"/>
            <ac:spMk id="398" creationId="{00000000-0000-0000-0000-000000000000}"/>
          </ac:spMkLst>
        </pc:spChg>
      </pc:sldChg>
      <pc:sldChg chg="modSp mod modClrScheme chgLayout">
        <pc:chgData name="Clarisa Brown" userId="18089855049_tp_box_2" providerId="OAuth2" clId="{96A95975-A6BE-4984-B49E-3349A4584182}" dt="2025-09-15T18:05:03.799" v="194" actId="1076"/>
        <pc:sldMkLst>
          <pc:docMk/>
          <pc:sldMk cId="0" sldId="257"/>
        </pc:sldMkLst>
        <pc:spChg chg="mod ord">
          <ac:chgData name="Clarisa Brown" userId="18089855049_tp_box_2" providerId="OAuth2" clId="{96A95975-A6BE-4984-B49E-3349A4584182}" dt="2025-09-15T18:04:52.420" v="191" actId="1076"/>
          <ac:spMkLst>
            <pc:docMk/>
            <pc:sldMk cId="0" sldId="257"/>
            <ac:spMk id="323" creationId="{00000000-0000-0000-0000-000000000000}"/>
          </ac:spMkLst>
        </pc:spChg>
        <pc:spChg chg="mod ord">
          <ac:chgData name="Clarisa Brown" userId="18089855049_tp_box_2" providerId="OAuth2" clId="{96A95975-A6BE-4984-B49E-3349A4584182}" dt="2025-09-15T18:05:03.799" v="194" actId="1076"/>
          <ac:spMkLst>
            <pc:docMk/>
            <pc:sldMk cId="0" sldId="257"/>
            <ac:spMk id="325" creationId="{00000000-0000-0000-0000-000000000000}"/>
          </ac:spMkLst>
        </pc:spChg>
        <pc:picChg chg="mod ord">
          <ac:chgData name="Clarisa Brown" userId="18089855049_tp_box_2" providerId="OAuth2" clId="{96A95975-A6BE-4984-B49E-3349A4584182}" dt="2025-09-15T18:04:57.168" v="192" actId="1076"/>
          <ac:picMkLst>
            <pc:docMk/>
            <pc:sldMk cId="0" sldId="257"/>
            <ac:picMk id="324" creationId="{00000000-0000-0000-0000-000000000000}"/>
          </ac:picMkLst>
        </pc:picChg>
      </pc:sldChg>
      <pc:sldChg chg="modSp mod modClrScheme chgLayout">
        <pc:chgData name="Clarisa Brown" userId="18089855049_tp_box_2" providerId="OAuth2" clId="{96A95975-A6BE-4984-B49E-3349A4584182}" dt="2025-09-15T18:05:34.503" v="202" actId="1076"/>
        <pc:sldMkLst>
          <pc:docMk/>
          <pc:sldMk cId="0" sldId="258"/>
        </pc:sldMkLst>
        <pc:spChg chg="mod ord">
          <ac:chgData name="Clarisa Brown" userId="18089855049_tp_box_2" providerId="OAuth2" clId="{96A95975-A6BE-4984-B49E-3349A4584182}" dt="2025-09-15T18:05:09.692" v="195" actId="1076"/>
          <ac:spMkLst>
            <pc:docMk/>
            <pc:sldMk cId="0" sldId="258"/>
            <ac:spMk id="332" creationId="{00000000-0000-0000-0000-000000000000}"/>
          </ac:spMkLst>
        </pc:spChg>
        <pc:spChg chg="mod ord">
          <ac:chgData name="Clarisa Brown" userId="18089855049_tp_box_2" providerId="OAuth2" clId="{96A95975-A6BE-4984-B49E-3349A4584182}" dt="2025-09-15T18:05:34.503" v="202" actId="1076"/>
          <ac:spMkLst>
            <pc:docMk/>
            <pc:sldMk cId="0" sldId="258"/>
            <ac:spMk id="333" creationId="{00000000-0000-0000-0000-000000000000}"/>
          </ac:spMkLst>
        </pc:spChg>
        <pc:spChg chg="mod">
          <ac:chgData name="Clarisa Brown" userId="18089855049_tp_box_2" providerId="OAuth2" clId="{96A95975-A6BE-4984-B49E-3349A4584182}" dt="2025-09-15T18:05:29.139" v="200" actId="1076"/>
          <ac:spMkLst>
            <pc:docMk/>
            <pc:sldMk cId="0" sldId="258"/>
            <ac:spMk id="337" creationId="{00000000-0000-0000-0000-000000000000}"/>
          </ac:spMkLst>
        </pc:spChg>
      </pc:sldChg>
      <pc:sldChg chg="delSp modSp mod modClrScheme chgLayout">
        <pc:chgData name="Clarisa Brown" userId="18089855049_tp_box_2" providerId="OAuth2" clId="{96A95975-A6BE-4984-B49E-3349A4584182}" dt="2025-09-15T18:13:28.809" v="240" actId="478"/>
        <pc:sldMkLst>
          <pc:docMk/>
          <pc:sldMk cId="0" sldId="259"/>
        </pc:sldMkLst>
        <pc:spChg chg="mod ord">
          <ac:chgData name="Clarisa Brown" userId="18089855049_tp_box_2" providerId="OAuth2" clId="{96A95975-A6BE-4984-B49E-3349A4584182}" dt="2025-09-15T18:08:46.568" v="211" actId="1076"/>
          <ac:spMkLst>
            <pc:docMk/>
            <pc:sldMk cId="0" sldId="259"/>
            <ac:spMk id="343" creationId="{00000000-0000-0000-0000-000000000000}"/>
          </ac:spMkLst>
        </pc:spChg>
        <pc:spChg chg="mod ord">
          <ac:chgData name="Clarisa Brown" userId="18089855049_tp_box_2" providerId="OAuth2" clId="{96A95975-A6BE-4984-B49E-3349A4584182}" dt="2025-09-15T18:10:11.609" v="231" actId="12789"/>
          <ac:spMkLst>
            <pc:docMk/>
            <pc:sldMk cId="0" sldId="259"/>
            <ac:spMk id="345" creationId="{00000000-0000-0000-0000-000000000000}"/>
          </ac:spMkLst>
        </pc:spChg>
        <pc:spChg chg="mod ord">
          <ac:chgData name="Clarisa Brown" userId="18089855049_tp_box_2" providerId="OAuth2" clId="{96A95975-A6BE-4984-B49E-3349A4584182}" dt="2025-09-15T18:10:11.609" v="231" actId="12789"/>
          <ac:spMkLst>
            <pc:docMk/>
            <pc:sldMk cId="0" sldId="259"/>
            <ac:spMk id="347" creationId="{00000000-0000-0000-0000-000000000000}"/>
          </ac:spMkLst>
        </pc:spChg>
        <pc:spChg chg="mod ord">
          <ac:chgData name="Clarisa Brown" userId="18089855049_tp_box_2" providerId="OAuth2" clId="{96A95975-A6BE-4984-B49E-3349A4584182}" dt="2025-09-15T18:11:03.496" v="238" actId="1076"/>
          <ac:spMkLst>
            <pc:docMk/>
            <pc:sldMk cId="0" sldId="259"/>
            <ac:spMk id="349" creationId="{00000000-0000-0000-0000-000000000000}"/>
          </ac:spMkLst>
        </pc:spChg>
        <pc:spChg chg="del mod ord">
          <ac:chgData name="Clarisa Brown" userId="18089855049_tp_box_2" providerId="OAuth2" clId="{96A95975-A6BE-4984-B49E-3349A4584182}" dt="2025-09-15T18:13:28.809" v="240" actId="478"/>
          <ac:spMkLst>
            <pc:docMk/>
            <pc:sldMk cId="0" sldId="259"/>
            <ac:spMk id="351" creationId="{00000000-0000-0000-0000-000000000000}"/>
          </ac:spMkLst>
        </pc:spChg>
        <pc:picChg chg="mod ord">
          <ac:chgData name="Clarisa Brown" userId="18089855049_tp_box_2" providerId="OAuth2" clId="{96A95975-A6BE-4984-B49E-3349A4584182}" dt="2025-09-15T18:10:44.401" v="235" actId="1076"/>
          <ac:picMkLst>
            <pc:docMk/>
            <pc:sldMk cId="0" sldId="259"/>
            <ac:picMk id="344" creationId="{00000000-0000-0000-0000-000000000000}"/>
          </ac:picMkLst>
        </pc:picChg>
        <pc:picChg chg="mod ord">
          <ac:chgData name="Clarisa Brown" userId="18089855049_tp_box_2" providerId="OAuth2" clId="{96A95975-A6BE-4984-B49E-3349A4584182}" dt="2025-09-15T18:10:50.447" v="236" actId="1076"/>
          <ac:picMkLst>
            <pc:docMk/>
            <pc:sldMk cId="0" sldId="259"/>
            <ac:picMk id="346" creationId="{00000000-0000-0000-0000-000000000000}"/>
          </ac:picMkLst>
        </pc:picChg>
        <pc:picChg chg="mod ord">
          <ac:chgData name="Clarisa Brown" userId="18089855049_tp_box_2" providerId="OAuth2" clId="{96A95975-A6BE-4984-B49E-3349A4584182}" dt="2025-09-15T18:11:01.232" v="237" actId="1076"/>
          <ac:picMkLst>
            <pc:docMk/>
            <pc:sldMk cId="0" sldId="259"/>
            <ac:picMk id="348" creationId="{00000000-0000-0000-0000-000000000000}"/>
          </ac:picMkLst>
        </pc:picChg>
      </pc:sldChg>
      <pc:sldChg chg="delSp modSp mod modClrScheme chgLayout">
        <pc:chgData name="Clarisa Brown" userId="18089855049_tp_box_2" providerId="OAuth2" clId="{96A95975-A6BE-4984-B49E-3349A4584182}" dt="2025-09-15T18:13:31.196" v="241" actId="478"/>
        <pc:sldMkLst>
          <pc:docMk/>
          <pc:sldMk cId="0" sldId="260"/>
        </pc:sldMkLst>
        <pc:spChg chg="mod ord">
          <ac:chgData name="Clarisa Brown" userId="18089855049_tp_box_2" providerId="OAuth2" clId="{96A95975-A6BE-4984-B49E-3349A4584182}" dt="2025-09-15T18:10:23.062" v="232" actId="1076"/>
          <ac:spMkLst>
            <pc:docMk/>
            <pc:sldMk cId="0" sldId="260"/>
            <ac:spMk id="357" creationId="{00000000-0000-0000-0000-000000000000}"/>
          </ac:spMkLst>
        </pc:spChg>
        <pc:spChg chg="del mod ord">
          <ac:chgData name="Clarisa Brown" userId="18089855049_tp_box_2" providerId="OAuth2" clId="{96A95975-A6BE-4984-B49E-3349A4584182}" dt="2025-09-15T18:13:31.196" v="241" actId="478"/>
          <ac:spMkLst>
            <pc:docMk/>
            <pc:sldMk cId="0" sldId="260"/>
            <ac:spMk id="359" creationId="{00000000-0000-0000-0000-000000000000}"/>
          </ac:spMkLst>
        </pc:spChg>
      </pc:sldChg>
      <pc:sldChg chg="delSp modSp mod modClrScheme chgLayout">
        <pc:chgData name="Clarisa Brown" userId="18089855049_tp_box_2" providerId="OAuth2" clId="{96A95975-A6BE-4984-B49E-3349A4584182}" dt="2025-09-15T18:13:33.668" v="242" actId="478"/>
        <pc:sldMkLst>
          <pc:docMk/>
          <pc:sldMk cId="0" sldId="261"/>
        </pc:sldMkLst>
        <pc:spChg chg="mod ord">
          <ac:chgData name="Clarisa Brown" userId="18089855049_tp_box_2" providerId="OAuth2" clId="{96A95975-A6BE-4984-B49E-3349A4584182}" dt="2025-09-15T18:10:29.001" v="233" actId="1076"/>
          <ac:spMkLst>
            <pc:docMk/>
            <pc:sldMk cId="0" sldId="261"/>
            <ac:spMk id="378" creationId="{00000000-0000-0000-0000-000000000000}"/>
          </ac:spMkLst>
        </pc:spChg>
        <pc:spChg chg="mod ord">
          <ac:chgData name="Clarisa Brown" userId="18089855049_tp_box_2" providerId="OAuth2" clId="{96A95975-A6BE-4984-B49E-3349A4584182}" dt="2025-09-15T18:13:22.971" v="239" actId="1076"/>
          <ac:spMkLst>
            <pc:docMk/>
            <pc:sldMk cId="0" sldId="261"/>
            <ac:spMk id="379" creationId="{00000000-0000-0000-0000-000000000000}"/>
          </ac:spMkLst>
        </pc:spChg>
        <pc:spChg chg="mod ord">
          <ac:chgData name="Clarisa Brown" userId="18089855049_tp_box_2" providerId="OAuth2" clId="{96A95975-A6BE-4984-B49E-3349A4584182}" dt="2025-09-15T18:04:46.044" v="186" actId="700"/>
          <ac:spMkLst>
            <pc:docMk/>
            <pc:sldMk cId="0" sldId="261"/>
            <ac:spMk id="380" creationId="{00000000-0000-0000-0000-000000000000}"/>
          </ac:spMkLst>
        </pc:spChg>
        <pc:spChg chg="del mod ord">
          <ac:chgData name="Clarisa Brown" userId="18089855049_tp_box_2" providerId="OAuth2" clId="{96A95975-A6BE-4984-B49E-3349A4584182}" dt="2025-09-15T18:13:33.668" v="242" actId="478"/>
          <ac:spMkLst>
            <pc:docMk/>
            <pc:sldMk cId="0" sldId="261"/>
            <ac:spMk id="384" creationId="{00000000-0000-0000-0000-000000000000}"/>
          </ac:spMkLst>
        </pc:spChg>
      </pc:sldChg>
      <pc:sldChg chg="delSp modSp mod modClrScheme chgLayout">
        <pc:chgData name="Clarisa Brown" userId="18089855049_tp_box_2" providerId="OAuth2" clId="{96A95975-A6BE-4984-B49E-3349A4584182}" dt="2025-09-15T18:15:47.860" v="251" actId="1076"/>
        <pc:sldMkLst>
          <pc:docMk/>
          <pc:sldMk cId="0" sldId="262"/>
        </pc:sldMkLst>
        <pc:spChg chg="mod ord">
          <ac:chgData name="Clarisa Brown" userId="18089855049_tp_box_2" providerId="OAuth2" clId="{96A95975-A6BE-4984-B49E-3349A4584182}" dt="2025-09-15T18:14:02.518" v="248" actId="1076"/>
          <ac:spMkLst>
            <pc:docMk/>
            <pc:sldMk cId="0" sldId="262"/>
            <ac:spMk id="390" creationId="{00000000-0000-0000-0000-000000000000}"/>
          </ac:spMkLst>
        </pc:spChg>
        <pc:spChg chg="mod ord">
          <ac:chgData name="Clarisa Brown" userId="18089855049_tp_box_2" providerId="OAuth2" clId="{96A95975-A6BE-4984-B49E-3349A4584182}" dt="2025-09-15T18:15:47.860" v="251" actId="1076"/>
          <ac:spMkLst>
            <pc:docMk/>
            <pc:sldMk cId="0" sldId="262"/>
            <ac:spMk id="391" creationId="{00000000-0000-0000-0000-000000000000}"/>
          </ac:spMkLst>
        </pc:spChg>
        <pc:spChg chg="del mod ord">
          <ac:chgData name="Clarisa Brown" userId="18089855049_tp_box_2" providerId="OAuth2" clId="{96A95975-A6BE-4984-B49E-3349A4584182}" dt="2025-09-15T18:13:35.718" v="243" actId="478"/>
          <ac:spMkLst>
            <pc:docMk/>
            <pc:sldMk cId="0" sldId="262"/>
            <ac:spMk id="393" creationId="{00000000-0000-0000-0000-000000000000}"/>
          </ac:spMkLst>
        </pc:spChg>
        <pc:spChg chg="mod">
          <ac:chgData name="Clarisa Brown" userId="18089855049_tp_box_2" providerId="OAuth2" clId="{96A95975-A6BE-4984-B49E-3349A4584182}" dt="2025-09-15T18:14:04.731" v="249" actId="1076"/>
          <ac:spMkLst>
            <pc:docMk/>
            <pc:sldMk cId="0" sldId="262"/>
            <ac:spMk id="398" creationId="{00000000-0000-0000-0000-000000000000}"/>
          </ac:spMkLst>
        </pc:spChg>
        <pc:grpChg chg="mod">
          <ac:chgData name="Clarisa Brown" userId="18089855049_tp_box_2" providerId="OAuth2" clId="{96A95975-A6BE-4984-B49E-3349A4584182}" dt="2025-09-15T18:14:07.686" v="250" actId="1076"/>
          <ac:grpSpMkLst>
            <pc:docMk/>
            <pc:sldMk cId="0" sldId="262"/>
            <ac:grpSpMk id="394" creationId="{00000000-0000-0000-0000-000000000000}"/>
          </ac:grpSpMkLst>
        </pc:grpChg>
      </pc:sldChg>
      <pc:sldChg chg="delSp modSp mod modClrScheme chgLayout">
        <pc:chgData name="Clarisa Brown" userId="18089855049_tp_box_2" providerId="OAuth2" clId="{96A95975-A6BE-4984-B49E-3349A4584182}" dt="2025-09-15T18:43:33.697" v="255" actId="1076"/>
        <pc:sldMkLst>
          <pc:docMk/>
          <pc:sldMk cId="0" sldId="263"/>
        </pc:sldMkLst>
        <pc:spChg chg="mod ord">
          <ac:chgData name="Clarisa Brown" userId="18089855049_tp_box_2" providerId="OAuth2" clId="{96A95975-A6BE-4984-B49E-3349A4584182}" dt="2025-09-15T18:43:33.697" v="255" actId="1076"/>
          <ac:spMkLst>
            <pc:docMk/>
            <pc:sldMk cId="0" sldId="263"/>
            <ac:spMk id="404" creationId="{00000000-0000-0000-0000-000000000000}"/>
          </ac:spMkLst>
        </pc:spChg>
        <pc:spChg chg="mod ord">
          <ac:chgData name="Clarisa Brown" userId="18089855049_tp_box_2" providerId="OAuth2" clId="{96A95975-A6BE-4984-B49E-3349A4584182}" dt="2025-09-15T18:43:29.181" v="254" actId="1076"/>
          <ac:spMkLst>
            <pc:docMk/>
            <pc:sldMk cId="0" sldId="263"/>
            <ac:spMk id="405" creationId="{00000000-0000-0000-0000-000000000000}"/>
          </ac:spMkLst>
        </pc:spChg>
        <pc:spChg chg="mod ord">
          <ac:chgData name="Clarisa Brown" userId="18089855049_tp_box_2" providerId="OAuth2" clId="{96A95975-A6BE-4984-B49E-3349A4584182}" dt="2025-09-15T18:43:21.717" v="252" actId="1076"/>
          <ac:spMkLst>
            <pc:docMk/>
            <pc:sldMk cId="0" sldId="263"/>
            <ac:spMk id="406" creationId="{00000000-0000-0000-0000-000000000000}"/>
          </ac:spMkLst>
        </pc:spChg>
        <pc:spChg chg="del mod ord">
          <ac:chgData name="Clarisa Brown" userId="18089855049_tp_box_2" providerId="OAuth2" clId="{96A95975-A6BE-4984-B49E-3349A4584182}" dt="2025-09-15T18:13:37.967" v="244" actId="478"/>
          <ac:spMkLst>
            <pc:docMk/>
            <pc:sldMk cId="0" sldId="263"/>
            <ac:spMk id="410" creationId="{00000000-0000-0000-0000-000000000000}"/>
          </ac:spMkLst>
        </pc:spChg>
        <pc:grpChg chg="mod">
          <ac:chgData name="Clarisa Brown" userId="18089855049_tp_box_2" providerId="OAuth2" clId="{96A95975-A6BE-4984-B49E-3349A4584182}" dt="2025-09-15T18:43:25.379" v="253" actId="1076"/>
          <ac:grpSpMkLst>
            <pc:docMk/>
            <pc:sldMk cId="0" sldId="263"/>
            <ac:grpSpMk id="412" creationId="{00000000-0000-0000-0000-000000000000}"/>
          </ac:grpSpMkLst>
        </pc:grpChg>
      </pc:sldChg>
      <pc:sldChg chg="addSp delSp modSp mod modClrScheme chgLayout">
        <pc:chgData name="Clarisa Brown" userId="18089855049_tp_box_2" providerId="OAuth2" clId="{96A95975-A6BE-4984-B49E-3349A4584182}" dt="2025-09-15T18:46:25.105" v="280" actId="1076"/>
        <pc:sldMkLst>
          <pc:docMk/>
          <pc:sldMk cId="0" sldId="264"/>
        </pc:sldMkLst>
        <pc:spChg chg="add mod">
          <ac:chgData name="Clarisa Brown" userId="18089855049_tp_box_2" providerId="OAuth2" clId="{96A95975-A6BE-4984-B49E-3349A4584182}" dt="2025-09-15T18:46:19.091" v="278" actId="1076"/>
          <ac:spMkLst>
            <pc:docMk/>
            <pc:sldMk cId="0" sldId="264"/>
            <ac:spMk id="2" creationId="{F886CEE4-800D-2813-0AFA-5DCAFD655F21}"/>
          </ac:spMkLst>
        </pc:spChg>
        <pc:spChg chg="mod ord">
          <ac:chgData name="Clarisa Brown" userId="18089855049_tp_box_2" providerId="OAuth2" clId="{96A95975-A6BE-4984-B49E-3349A4584182}" dt="2025-09-15T18:45:49.224" v="256" actId="1076"/>
          <ac:spMkLst>
            <pc:docMk/>
            <pc:sldMk cId="0" sldId="264"/>
            <ac:spMk id="424" creationId="{00000000-0000-0000-0000-000000000000}"/>
          </ac:spMkLst>
        </pc:spChg>
        <pc:spChg chg="mod ord">
          <ac:chgData name="Clarisa Brown" userId="18089855049_tp_box_2" providerId="OAuth2" clId="{96A95975-A6BE-4984-B49E-3349A4584182}" dt="2025-09-15T18:46:22.473" v="279" actId="14100"/>
          <ac:spMkLst>
            <pc:docMk/>
            <pc:sldMk cId="0" sldId="264"/>
            <ac:spMk id="425" creationId="{00000000-0000-0000-0000-000000000000}"/>
          </ac:spMkLst>
        </pc:spChg>
        <pc:spChg chg="del mod ord">
          <ac:chgData name="Clarisa Brown" userId="18089855049_tp_box_2" providerId="OAuth2" clId="{96A95975-A6BE-4984-B49E-3349A4584182}" dt="2025-09-15T18:13:41.398" v="245" actId="478"/>
          <ac:spMkLst>
            <pc:docMk/>
            <pc:sldMk cId="0" sldId="264"/>
            <ac:spMk id="427" creationId="{00000000-0000-0000-0000-000000000000}"/>
          </ac:spMkLst>
        </pc:spChg>
        <pc:spChg chg="mod ord">
          <ac:chgData name="Clarisa Brown" userId="18089855049_tp_box_2" providerId="OAuth2" clId="{96A95975-A6BE-4984-B49E-3349A4584182}" dt="2025-09-15T18:46:25.105" v="280" actId="1076"/>
          <ac:spMkLst>
            <pc:docMk/>
            <pc:sldMk cId="0" sldId="264"/>
            <ac:spMk id="428" creationId="{00000000-0000-0000-0000-000000000000}"/>
          </ac:spMkLst>
        </pc:spChg>
      </pc:sldChg>
      <pc:sldChg chg="delSp modSp mod modClrScheme chgLayout">
        <pc:chgData name="Clarisa Brown" userId="18089855049_tp_box_2" providerId="OAuth2" clId="{96A95975-A6BE-4984-B49E-3349A4584182}" dt="2025-09-15T18:46:36.596" v="283" actId="1076"/>
        <pc:sldMkLst>
          <pc:docMk/>
          <pc:sldMk cId="0" sldId="265"/>
        </pc:sldMkLst>
        <pc:spChg chg="mod ord">
          <ac:chgData name="Clarisa Brown" userId="18089855049_tp_box_2" providerId="OAuth2" clId="{96A95975-A6BE-4984-B49E-3349A4584182}" dt="2025-09-15T18:46:36.596" v="283" actId="1076"/>
          <ac:spMkLst>
            <pc:docMk/>
            <pc:sldMk cId="0" sldId="265"/>
            <ac:spMk id="434" creationId="{00000000-0000-0000-0000-000000000000}"/>
          </ac:spMkLst>
        </pc:spChg>
        <pc:spChg chg="del mod ord">
          <ac:chgData name="Clarisa Brown" userId="18089855049_tp_box_2" providerId="OAuth2" clId="{96A95975-A6BE-4984-B49E-3349A4584182}" dt="2025-09-15T18:13:44.019" v="246" actId="478"/>
          <ac:spMkLst>
            <pc:docMk/>
            <pc:sldMk cId="0" sldId="265"/>
            <ac:spMk id="436" creationId="{00000000-0000-0000-0000-000000000000}"/>
          </ac:spMkLst>
        </pc:spChg>
        <pc:spChg chg="mod">
          <ac:chgData name="Clarisa Brown" userId="18089855049_tp_box_2" providerId="OAuth2" clId="{96A95975-A6BE-4984-B49E-3349A4584182}" dt="2025-09-15T18:46:34.139" v="282" actId="14100"/>
          <ac:spMkLst>
            <pc:docMk/>
            <pc:sldMk cId="0" sldId="265"/>
            <ac:spMk id="439" creationId="{00000000-0000-0000-0000-000000000000}"/>
          </ac:spMkLst>
        </pc:spChg>
      </pc:sldChg>
      <pc:sldChg chg="delSp modSp mod modClrScheme chgLayout">
        <pc:chgData name="Clarisa Brown" userId="18089855049_tp_box_2" providerId="OAuth2" clId="{96A95975-A6BE-4984-B49E-3349A4584182}" dt="2025-09-15T18:46:47.726" v="286" actId="1076"/>
        <pc:sldMkLst>
          <pc:docMk/>
          <pc:sldMk cId="0" sldId="266"/>
        </pc:sldMkLst>
        <pc:spChg chg="mod ord">
          <ac:chgData name="Clarisa Brown" userId="18089855049_tp_box_2" providerId="OAuth2" clId="{96A95975-A6BE-4984-B49E-3349A4584182}" dt="2025-09-15T18:46:41.875" v="284" actId="1076"/>
          <ac:spMkLst>
            <pc:docMk/>
            <pc:sldMk cId="0" sldId="266"/>
            <ac:spMk id="445" creationId="{00000000-0000-0000-0000-000000000000}"/>
          </ac:spMkLst>
        </pc:spChg>
        <pc:spChg chg="mod ord">
          <ac:chgData name="Clarisa Brown" userId="18089855049_tp_box_2" providerId="OAuth2" clId="{96A95975-A6BE-4984-B49E-3349A4584182}" dt="2025-09-15T18:46:44.289" v="285" actId="1076"/>
          <ac:spMkLst>
            <pc:docMk/>
            <pc:sldMk cId="0" sldId="266"/>
            <ac:spMk id="446" creationId="{00000000-0000-0000-0000-000000000000}"/>
          </ac:spMkLst>
        </pc:spChg>
        <pc:spChg chg="mod ord">
          <ac:chgData name="Clarisa Brown" userId="18089855049_tp_box_2" providerId="OAuth2" clId="{96A95975-A6BE-4984-B49E-3349A4584182}" dt="2025-09-15T18:46:47.726" v="286" actId="1076"/>
          <ac:spMkLst>
            <pc:docMk/>
            <pc:sldMk cId="0" sldId="266"/>
            <ac:spMk id="447" creationId="{00000000-0000-0000-0000-000000000000}"/>
          </ac:spMkLst>
        </pc:spChg>
        <pc:spChg chg="del mod ord">
          <ac:chgData name="Clarisa Brown" userId="18089855049_tp_box_2" providerId="OAuth2" clId="{96A95975-A6BE-4984-B49E-3349A4584182}" dt="2025-09-15T18:13:46.135" v="247" actId="478"/>
          <ac:spMkLst>
            <pc:docMk/>
            <pc:sldMk cId="0" sldId="266"/>
            <ac:spMk id="451" creationId="{00000000-0000-0000-0000-000000000000}"/>
          </ac:spMkLst>
        </pc:spChg>
      </pc:sldChg>
      <pc:sldChg chg="delSp modSp mod modClrScheme chgLayout">
        <pc:chgData name="Clarisa Brown" userId="18089855049_tp_box_2" providerId="OAuth2" clId="{96A95975-A6BE-4984-B49E-3349A4584182}" dt="2025-09-15T18:49:13.435" v="297" actId="478"/>
        <pc:sldMkLst>
          <pc:docMk/>
          <pc:sldMk cId="0" sldId="267"/>
        </pc:sldMkLst>
        <pc:spChg chg="mod ord">
          <ac:chgData name="Clarisa Brown" userId="18089855049_tp_box_2" providerId="OAuth2" clId="{96A95975-A6BE-4984-B49E-3349A4584182}" dt="2025-09-15T18:47:31.494" v="287" actId="1076"/>
          <ac:spMkLst>
            <pc:docMk/>
            <pc:sldMk cId="0" sldId="267"/>
            <ac:spMk id="459" creationId="{00000000-0000-0000-0000-000000000000}"/>
          </ac:spMkLst>
        </pc:spChg>
        <pc:spChg chg="mod ord">
          <ac:chgData name="Clarisa Brown" userId="18089855049_tp_box_2" providerId="OAuth2" clId="{96A95975-A6BE-4984-B49E-3349A4584182}" dt="2025-09-15T18:47:34.804" v="288" actId="1076"/>
          <ac:spMkLst>
            <pc:docMk/>
            <pc:sldMk cId="0" sldId="267"/>
            <ac:spMk id="460" creationId="{00000000-0000-0000-0000-000000000000}"/>
          </ac:spMkLst>
        </pc:spChg>
        <pc:spChg chg="mod ord">
          <ac:chgData name="Clarisa Brown" userId="18089855049_tp_box_2" providerId="OAuth2" clId="{96A95975-A6BE-4984-B49E-3349A4584182}" dt="2025-09-15T18:47:39.334" v="289" actId="1076"/>
          <ac:spMkLst>
            <pc:docMk/>
            <pc:sldMk cId="0" sldId="267"/>
            <ac:spMk id="461" creationId="{00000000-0000-0000-0000-000000000000}"/>
          </ac:spMkLst>
        </pc:spChg>
        <pc:spChg chg="del mod ord">
          <ac:chgData name="Clarisa Brown" userId="18089855049_tp_box_2" providerId="OAuth2" clId="{96A95975-A6BE-4984-B49E-3349A4584182}" dt="2025-09-15T18:49:13.435" v="297" actId="478"/>
          <ac:spMkLst>
            <pc:docMk/>
            <pc:sldMk cId="0" sldId="267"/>
            <ac:spMk id="465" creationId="{00000000-0000-0000-0000-000000000000}"/>
          </ac:spMkLst>
        </pc:spChg>
      </pc:sldChg>
      <pc:sldChg chg="delSp modSp mod modClrScheme chgLayout">
        <pc:chgData name="Clarisa Brown" userId="18089855049_tp_box_2" providerId="OAuth2" clId="{96A95975-A6BE-4984-B49E-3349A4584182}" dt="2025-09-15T18:49:16.358" v="298" actId="478"/>
        <pc:sldMkLst>
          <pc:docMk/>
          <pc:sldMk cId="0" sldId="268"/>
        </pc:sldMkLst>
        <pc:spChg chg="mod ord">
          <ac:chgData name="Clarisa Brown" userId="18089855049_tp_box_2" providerId="OAuth2" clId="{96A95975-A6BE-4984-B49E-3349A4584182}" dt="2025-09-15T18:47:45.785" v="291" actId="1076"/>
          <ac:spMkLst>
            <pc:docMk/>
            <pc:sldMk cId="0" sldId="268"/>
            <ac:spMk id="473" creationId="{00000000-0000-0000-0000-000000000000}"/>
          </ac:spMkLst>
        </pc:spChg>
        <pc:spChg chg="mod ord">
          <ac:chgData name="Clarisa Brown" userId="18089855049_tp_box_2" providerId="OAuth2" clId="{96A95975-A6BE-4984-B49E-3349A4584182}" dt="2025-09-15T18:47:54.369" v="296" actId="5793"/>
          <ac:spMkLst>
            <pc:docMk/>
            <pc:sldMk cId="0" sldId="268"/>
            <ac:spMk id="474" creationId="{00000000-0000-0000-0000-000000000000}"/>
          </ac:spMkLst>
        </pc:spChg>
        <pc:spChg chg="del mod ord">
          <ac:chgData name="Clarisa Brown" userId="18089855049_tp_box_2" providerId="OAuth2" clId="{96A95975-A6BE-4984-B49E-3349A4584182}" dt="2025-09-15T18:49:16.358" v="298" actId="478"/>
          <ac:spMkLst>
            <pc:docMk/>
            <pc:sldMk cId="0" sldId="268"/>
            <ac:spMk id="476" creationId="{00000000-0000-0000-0000-000000000000}"/>
          </ac:spMkLst>
        </pc:spChg>
      </pc:sldChg>
      <pc:sldChg chg="delSp modSp mod modClrScheme delAnim chgLayout">
        <pc:chgData name="Clarisa Brown" userId="18089855049_tp_box_2" providerId="OAuth2" clId="{96A95975-A6BE-4984-B49E-3349A4584182}" dt="2025-09-15T18:49:53.766" v="305" actId="1076"/>
        <pc:sldMkLst>
          <pc:docMk/>
          <pc:sldMk cId="0" sldId="269"/>
        </pc:sldMkLst>
        <pc:spChg chg="mod ord">
          <ac:chgData name="Clarisa Brown" userId="18089855049_tp_box_2" providerId="OAuth2" clId="{96A95975-A6BE-4984-B49E-3349A4584182}" dt="2025-09-15T18:04:46.044" v="186" actId="700"/>
          <ac:spMkLst>
            <pc:docMk/>
            <pc:sldMk cId="0" sldId="269"/>
            <ac:spMk id="482" creationId="{00000000-0000-0000-0000-000000000000}"/>
          </ac:spMkLst>
        </pc:spChg>
        <pc:spChg chg="mod ord">
          <ac:chgData name="Clarisa Brown" userId="18089855049_tp_box_2" providerId="OAuth2" clId="{96A95975-A6BE-4984-B49E-3349A4584182}" dt="2025-09-15T18:04:46.044" v="186" actId="700"/>
          <ac:spMkLst>
            <pc:docMk/>
            <pc:sldMk cId="0" sldId="269"/>
            <ac:spMk id="483" creationId="{00000000-0000-0000-0000-000000000000}"/>
          </ac:spMkLst>
        </pc:spChg>
        <pc:spChg chg="del mod ord">
          <ac:chgData name="Clarisa Brown" userId="18089855049_tp_box_2" providerId="OAuth2" clId="{96A95975-A6BE-4984-B49E-3349A4584182}" dt="2025-09-15T18:49:45.026" v="303" actId="478"/>
          <ac:spMkLst>
            <pc:docMk/>
            <pc:sldMk cId="0" sldId="269"/>
            <ac:spMk id="484" creationId="{00000000-0000-0000-0000-000000000000}"/>
          </ac:spMkLst>
        </pc:spChg>
        <pc:spChg chg="del">
          <ac:chgData name="Clarisa Brown" userId="18089855049_tp_box_2" providerId="OAuth2" clId="{96A95975-A6BE-4984-B49E-3349A4584182}" dt="2025-09-15T18:49:19.511" v="299" actId="478"/>
          <ac:spMkLst>
            <pc:docMk/>
            <pc:sldMk cId="0" sldId="269"/>
            <ac:spMk id="500" creationId="{00000000-0000-0000-0000-000000000000}"/>
          </ac:spMkLst>
        </pc:spChg>
        <pc:grpChg chg="mod">
          <ac:chgData name="Clarisa Brown" userId="18089855049_tp_box_2" providerId="OAuth2" clId="{96A95975-A6BE-4984-B49E-3349A4584182}" dt="2025-09-15T18:49:50.114" v="304" actId="1076"/>
          <ac:grpSpMkLst>
            <pc:docMk/>
            <pc:sldMk cId="0" sldId="269"/>
            <ac:grpSpMk id="491" creationId="{00000000-0000-0000-0000-000000000000}"/>
          </ac:grpSpMkLst>
        </pc:grpChg>
        <pc:picChg chg="mod">
          <ac:chgData name="Clarisa Brown" userId="18089855049_tp_box_2" providerId="OAuth2" clId="{96A95975-A6BE-4984-B49E-3349A4584182}" dt="2025-09-15T18:49:53.766" v="305" actId="1076"/>
          <ac:picMkLst>
            <pc:docMk/>
            <pc:sldMk cId="0" sldId="269"/>
            <ac:picMk id="499" creationId="{00000000-0000-0000-0000-000000000000}"/>
          </ac:picMkLst>
        </pc:picChg>
      </pc:sldChg>
      <pc:sldChg chg="delSp modSp mod modClrScheme chgLayout">
        <pc:chgData name="Clarisa Brown" userId="18089855049_tp_box_2" providerId="OAuth2" clId="{96A95975-A6BE-4984-B49E-3349A4584182}" dt="2025-09-15T18:50:42.989" v="317" actId="478"/>
        <pc:sldMkLst>
          <pc:docMk/>
          <pc:sldMk cId="0" sldId="270"/>
        </pc:sldMkLst>
        <pc:spChg chg="mod ord">
          <ac:chgData name="Clarisa Brown" userId="18089855049_tp_box_2" providerId="OAuth2" clId="{96A95975-A6BE-4984-B49E-3349A4584182}" dt="2025-09-15T18:50:00.634" v="306" actId="14100"/>
          <ac:spMkLst>
            <pc:docMk/>
            <pc:sldMk cId="0" sldId="270"/>
            <ac:spMk id="506" creationId="{00000000-0000-0000-0000-000000000000}"/>
          </ac:spMkLst>
        </pc:spChg>
        <pc:spChg chg="mod ord">
          <ac:chgData name="Clarisa Brown" userId="18089855049_tp_box_2" providerId="OAuth2" clId="{96A95975-A6BE-4984-B49E-3349A4584182}" dt="2025-09-15T18:50:33.456" v="314" actId="1076"/>
          <ac:spMkLst>
            <pc:docMk/>
            <pc:sldMk cId="0" sldId="270"/>
            <ac:spMk id="507" creationId="{00000000-0000-0000-0000-000000000000}"/>
          </ac:spMkLst>
        </pc:spChg>
        <pc:spChg chg="del mod ord">
          <ac:chgData name="Clarisa Brown" userId="18089855049_tp_box_2" providerId="OAuth2" clId="{96A95975-A6BE-4984-B49E-3349A4584182}" dt="2025-09-15T18:50:42.989" v="317" actId="478"/>
          <ac:spMkLst>
            <pc:docMk/>
            <pc:sldMk cId="0" sldId="270"/>
            <ac:spMk id="509" creationId="{00000000-0000-0000-0000-000000000000}"/>
          </ac:spMkLst>
        </pc:spChg>
        <pc:cxnChg chg="mod">
          <ac:chgData name="Clarisa Brown" userId="18089855049_tp_box_2" providerId="OAuth2" clId="{96A95975-A6BE-4984-B49E-3349A4584182}" dt="2025-09-15T18:50:35.775" v="315" actId="14100"/>
          <ac:cxnSpMkLst>
            <pc:docMk/>
            <pc:sldMk cId="0" sldId="270"/>
            <ac:cxnSpMk id="518" creationId="{00000000-0000-0000-0000-000000000000}"/>
          </ac:cxnSpMkLst>
        </pc:cxnChg>
        <pc:cxnChg chg="mod">
          <ac:chgData name="Clarisa Brown" userId="18089855049_tp_box_2" providerId="OAuth2" clId="{96A95975-A6BE-4984-B49E-3349A4584182}" dt="2025-09-15T18:50:38.946" v="316" actId="14100"/>
          <ac:cxnSpMkLst>
            <pc:docMk/>
            <pc:sldMk cId="0" sldId="270"/>
            <ac:cxnSpMk id="519" creationId="{00000000-0000-0000-0000-000000000000}"/>
          </ac:cxnSpMkLst>
        </pc:cxnChg>
      </pc:sldChg>
      <pc:sldChg chg="delSp modSp mod modClrScheme chgLayout">
        <pc:chgData name="Clarisa Brown" userId="18089855049_tp_box_2" providerId="OAuth2" clId="{96A95975-A6BE-4984-B49E-3349A4584182}" dt="2025-09-15T18:52:34.770" v="333" actId="1076"/>
        <pc:sldMkLst>
          <pc:docMk/>
          <pc:sldMk cId="0" sldId="271"/>
        </pc:sldMkLst>
        <pc:spChg chg="mod ord">
          <ac:chgData name="Clarisa Brown" userId="18089855049_tp_box_2" providerId="OAuth2" clId="{96A95975-A6BE-4984-B49E-3349A4584182}" dt="2025-09-15T18:52:04.214" v="322" actId="1076"/>
          <ac:spMkLst>
            <pc:docMk/>
            <pc:sldMk cId="0" sldId="271"/>
            <ac:spMk id="525" creationId="{00000000-0000-0000-0000-000000000000}"/>
          </ac:spMkLst>
        </pc:spChg>
        <pc:spChg chg="mod ord">
          <ac:chgData name="Clarisa Brown" userId="18089855049_tp_box_2" providerId="OAuth2" clId="{96A95975-A6BE-4984-B49E-3349A4584182}" dt="2025-09-15T18:52:32.060" v="332" actId="1076"/>
          <ac:spMkLst>
            <pc:docMk/>
            <pc:sldMk cId="0" sldId="271"/>
            <ac:spMk id="526" creationId="{00000000-0000-0000-0000-000000000000}"/>
          </ac:spMkLst>
        </pc:spChg>
        <pc:spChg chg="del mod ord">
          <ac:chgData name="Clarisa Brown" userId="18089855049_tp_box_2" providerId="OAuth2" clId="{96A95975-A6BE-4984-B49E-3349A4584182}" dt="2025-09-15T18:50:49.128" v="318" actId="478"/>
          <ac:spMkLst>
            <pc:docMk/>
            <pc:sldMk cId="0" sldId="271"/>
            <ac:spMk id="528" creationId="{00000000-0000-0000-0000-000000000000}"/>
          </ac:spMkLst>
        </pc:spChg>
        <pc:spChg chg="mod ord">
          <ac:chgData name="Clarisa Brown" userId="18089855049_tp_box_2" providerId="OAuth2" clId="{96A95975-A6BE-4984-B49E-3349A4584182}" dt="2025-09-15T18:52:34.770" v="333" actId="1076"/>
          <ac:spMkLst>
            <pc:docMk/>
            <pc:sldMk cId="0" sldId="271"/>
            <ac:spMk id="531" creationId="{00000000-0000-0000-0000-000000000000}"/>
          </ac:spMkLst>
        </pc:spChg>
        <pc:spChg chg="mod ord">
          <ac:chgData name="Clarisa Brown" userId="18089855049_tp_box_2" providerId="OAuth2" clId="{96A95975-A6BE-4984-B49E-3349A4584182}" dt="2025-09-15T18:52:23.617" v="329" actId="1076"/>
          <ac:spMkLst>
            <pc:docMk/>
            <pc:sldMk cId="0" sldId="271"/>
            <ac:spMk id="532" creationId="{00000000-0000-0000-0000-000000000000}"/>
          </ac:spMkLst>
        </pc:spChg>
        <pc:spChg chg="mod">
          <ac:chgData name="Clarisa Brown" userId="18089855049_tp_box_2" providerId="OAuth2" clId="{96A95975-A6BE-4984-B49E-3349A4584182}" dt="2025-09-15T18:52:19.544" v="328" actId="122"/>
          <ac:spMkLst>
            <pc:docMk/>
            <pc:sldMk cId="0" sldId="271"/>
            <ac:spMk id="533" creationId="{00000000-0000-0000-0000-000000000000}"/>
          </ac:spMkLst>
        </pc:spChg>
        <pc:picChg chg="mod ord">
          <ac:chgData name="Clarisa Brown" userId="18089855049_tp_box_2" providerId="OAuth2" clId="{96A95975-A6BE-4984-B49E-3349A4584182}" dt="2025-09-15T18:52:11.685" v="324" actId="1076"/>
          <ac:picMkLst>
            <pc:docMk/>
            <pc:sldMk cId="0" sldId="271"/>
            <ac:picMk id="529" creationId="{00000000-0000-0000-0000-000000000000}"/>
          </ac:picMkLst>
        </pc:picChg>
        <pc:picChg chg="mod ord">
          <ac:chgData name="Clarisa Brown" userId="18089855049_tp_box_2" providerId="OAuth2" clId="{96A95975-A6BE-4984-B49E-3349A4584182}" dt="2025-09-15T18:52:09.750" v="323" actId="1076"/>
          <ac:picMkLst>
            <pc:docMk/>
            <pc:sldMk cId="0" sldId="271"/>
            <ac:picMk id="530" creationId="{00000000-0000-0000-0000-000000000000}"/>
          </ac:picMkLst>
        </pc:picChg>
        <pc:picChg chg="mod ord">
          <ac:chgData name="Clarisa Brown" userId="18089855049_tp_box_2" providerId="OAuth2" clId="{96A95975-A6BE-4984-B49E-3349A4584182}" dt="2025-09-15T18:52:12.780" v="325" actId="1076"/>
          <ac:picMkLst>
            <pc:docMk/>
            <pc:sldMk cId="0" sldId="271"/>
            <ac:picMk id="534" creationId="{00000000-0000-0000-0000-000000000000}"/>
          </ac:picMkLst>
        </pc:picChg>
      </pc:sldChg>
      <pc:sldChg chg="delSp modSp mod modClrScheme chgLayout">
        <pc:chgData name="Clarisa Brown" userId="18089855049_tp_box_2" providerId="OAuth2" clId="{96A95975-A6BE-4984-B49E-3349A4584182}" dt="2025-09-15T18:53:29.023" v="339" actId="1076"/>
        <pc:sldMkLst>
          <pc:docMk/>
          <pc:sldMk cId="0" sldId="272"/>
        </pc:sldMkLst>
        <pc:spChg chg="mod ord">
          <ac:chgData name="Clarisa Brown" userId="18089855049_tp_box_2" providerId="OAuth2" clId="{96A95975-A6BE-4984-B49E-3349A4584182}" dt="2025-09-15T18:53:18.173" v="335" actId="1076"/>
          <ac:spMkLst>
            <pc:docMk/>
            <pc:sldMk cId="0" sldId="272"/>
            <ac:spMk id="540" creationId="{00000000-0000-0000-0000-000000000000}"/>
          </ac:spMkLst>
        </pc:spChg>
        <pc:spChg chg="mod ord">
          <ac:chgData name="Clarisa Brown" userId="18089855049_tp_box_2" providerId="OAuth2" clId="{96A95975-A6BE-4984-B49E-3349A4584182}" dt="2025-09-15T18:53:23.739" v="336" actId="1076"/>
          <ac:spMkLst>
            <pc:docMk/>
            <pc:sldMk cId="0" sldId="272"/>
            <ac:spMk id="541" creationId="{00000000-0000-0000-0000-000000000000}"/>
          </ac:spMkLst>
        </pc:spChg>
        <pc:spChg chg="mod ord">
          <ac:chgData name="Clarisa Brown" userId="18089855049_tp_box_2" providerId="OAuth2" clId="{96A95975-A6BE-4984-B49E-3349A4584182}" dt="2025-09-15T18:53:29.023" v="339" actId="1076"/>
          <ac:spMkLst>
            <pc:docMk/>
            <pc:sldMk cId="0" sldId="272"/>
            <ac:spMk id="542" creationId="{00000000-0000-0000-0000-000000000000}"/>
          </ac:spMkLst>
        </pc:spChg>
        <pc:spChg chg="del mod ord">
          <ac:chgData name="Clarisa Brown" userId="18089855049_tp_box_2" providerId="OAuth2" clId="{96A95975-A6BE-4984-B49E-3349A4584182}" dt="2025-09-15T18:53:14.192" v="334" actId="478"/>
          <ac:spMkLst>
            <pc:docMk/>
            <pc:sldMk cId="0" sldId="272"/>
            <ac:spMk id="546" creationId="{00000000-0000-0000-0000-000000000000}"/>
          </ac:spMkLst>
        </pc:spChg>
      </pc:sldChg>
      <pc:sldChg chg="delSp modSp mod modClrScheme chgLayout">
        <pc:chgData name="Clarisa Brown" userId="18089855049_tp_box_2" providerId="OAuth2" clId="{96A95975-A6BE-4984-B49E-3349A4584182}" dt="2025-09-15T18:53:48.078" v="344" actId="478"/>
        <pc:sldMkLst>
          <pc:docMk/>
          <pc:sldMk cId="0" sldId="274"/>
        </pc:sldMkLst>
        <pc:spChg chg="mod ord">
          <ac:chgData name="Clarisa Brown" userId="18089855049_tp_box_2" providerId="OAuth2" clId="{96A95975-A6BE-4984-B49E-3349A4584182}" dt="2025-09-15T18:53:34.472" v="340" actId="1076"/>
          <ac:spMkLst>
            <pc:docMk/>
            <pc:sldMk cId="0" sldId="274"/>
            <ac:spMk id="570" creationId="{00000000-0000-0000-0000-000000000000}"/>
          </ac:spMkLst>
        </pc:spChg>
        <pc:spChg chg="mod ord">
          <ac:chgData name="Clarisa Brown" userId="18089855049_tp_box_2" providerId="OAuth2" clId="{96A95975-A6BE-4984-B49E-3349A4584182}" dt="2025-09-15T18:53:45.129" v="343" actId="1076"/>
          <ac:spMkLst>
            <pc:docMk/>
            <pc:sldMk cId="0" sldId="274"/>
            <ac:spMk id="571" creationId="{00000000-0000-0000-0000-000000000000}"/>
          </ac:spMkLst>
        </pc:spChg>
        <pc:spChg chg="del mod ord">
          <ac:chgData name="Clarisa Brown" userId="18089855049_tp_box_2" providerId="OAuth2" clId="{96A95975-A6BE-4984-B49E-3349A4584182}" dt="2025-09-15T18:53:48.078" v="344" actId="478"/>
          <ac:spMkLst>
            <pc:docMk/>
            <pc:sldMk cId="0" sldId="274"/>
            <ac:spMk id="572" creationId="{00000000-0000-0000-0000-000000000000}"/>
          </ac:spMkLst>
        </pc:spChg>
        <pc:spChg chg="mod">
          <ac:chgData name="Clarisa Brown" userId="18089855049_tp_box_2" providerId="OAuth2" clId="{96A95975-A6BE-4984-B49E-3349A4584182}" dt="2025-09-15T18:53:37.432" v="341" actId="2711"/>
          <ac:spMkLst>
            <pc:docMk/>
            <pc:sldMk cId="0" sldId="274"/>
            <ac:spMk id="573" creationId="{00000000-0000-0000-0000-000000000000}"/>
          </ac:spMkLst>
        </pc:spChg>
      </pc:sldChg>
      <pc:sldChg chg="modSp mod modClrScheme chgLayout">
        <pc:chgData name="Clarisa Brown" userId="18089855049_tp_box_2" providerId="OAuth2" clId="{96A95975-A6BE-4984-B49E-3349A4584182}" dt="2025-09-15T19:05:41.206" v="456" actId="1076"/>
        <pc:sldMkLst>
          <pc:docMk/>
          <pc:sldMk cId="0" sldId="276"/>
        </pc:sldMkLst>
        <pc:spChg chg="mod ord">
          <ac:chgData name="Clarisa Brown" userId="18089855049_tp_box_2" providerId="OAuth2" clId="{96A95975-A6BE-4984-B49E-3349A4584182}" dt="2025-09-15T19:05:41.206" v="456" actId="1076"/>
          <ac:spMkLst>
            <pc:docMk/>
            <pc:sldMk cId="0" sldId="276"/>
            <ac:spMk id="593" creationId="{00000000-0000-0000-0000-000000000000}"/>
          </ac:spMkLst>
        </pc:spChg>
        <pc:spChg chg="mod ord">
          <ac:chgData name="Clarisa Brown" userId="18089855049_tp_box_2" providerId="OAuth2" clId="{96A95975-A6BE-4984-B49E-3349A4584182}" dt="2025-09-15T19:05:18.894" v="451" actId="700"/>
          <ac:spMkLst>
            <pc:docMk/>
            <pc:sldMk cId="0" sldId="276"/>
            <ac:spMk id="594" creationId="{00000000-0000-0000-0000-000000000000}"/>
          </ac:spMkLst>
        </pc:spChg>
      </pc:sldChg>
      <pc:sldChg chg="modSp mod modClrScheme chgLayout">
        <pc:chgData name="Clarisa Brown" userId="18089855049_tp_box_2" providerId="OAuth2" clId="{96A95975-A6BE-4984-B49E-3349A4584182}" dt="2025-09-15T19:05:48.384" v="458" actId="1076"/>
        <pc:sldMkLst>
          <pc:docMk/>
          <pc:sldMk cId="0" sldId="277"/>
        </pc:sldMkLst>
        <pc:spChg chg="mod ord">
          <ac:chgData name="Clarisa Brown" userId="18089855049_tp_box_2" providerId="OAuth2" clId="{96A95975-A6BE-4984-B49E-3349A4584182}" dt="2025-09-15T19:05:48.384" v="458" actId="1076"/>
          <ac:spMkLst>
            <pc:docMk/>
            <pc:sldMk cId="0" sldId="277"/>
            <ac:spMk id="600" creationId="{00000000-0000-0000-0000-000000000000}"/>
          </ac:spMkLst>
        </pc:spChg>
        <pc:spChg chg="mod ord">
          <ac:chgData name="Clarisa Brown" userId="18089855049_tp_box_2" providerId="OAuth2" clId="{96A95975-A6BE-4984-B49E-3349A4584182}" dt="2025-09-15T19:05:48.384" v="458" actId="1076"/>
          <ac:spMkLst>
            <pc:docMk/>
            <pc:sldMk cId="0" sldId="277"/>
            <ac:spMk id="601" creationId="{00000000-0000-0000-0000-000000000000}"/>
          </ac:spMkLst>
        </pc:spChg>
      </pc:sldChg>
      <pc:sldChg chg="modSp mod modClrScheme chgLayout">
        <pc:chgData name="Clarisa Brown" userId="18089855049_tp_box_2" providerId="OAuth2" clId="{96A95975-A6BE-4984-B49E-3349A4584182}" dt="2025-09-15T19:06:08.342" v="463" actId="14100"/>
        <pc:sldMkLst>
          <pc:docMk/>
          <pc:sldMk cId="0" sldId="278"/>
        </pc:sldMkLst>
        <pc:spChg chg="mod ord">
          <ac:chgData name="Clarisa Brown" userId="18089855049_tp_box_2" providerId="OAuth2" clId="{96A95975-A6BE-4984-B49E-3349A4584182}" dt="2025-09-15T19:06:04.107" v="462" actId="5793"/>
          <ac:spMkLst>
            <pc:docMk/>
            <pc:sldMk cId="0" sldId="278"/>
            <ac:spMk id="606" creationId="{00000000-0000-0000-0000-000000000000}"/>
          </ac:spMkLst>
        </pc:spChg>
        <pc:spChg chg="mod ord">
          <ac:chgData name="Clarisa Brown" userId="18089855049_tp_box_2" providerId="OAuth2" clId="{96A95975-A6BE-4984-B49E-3349A4584182}" dt="2025-09-15T19:06:01.061" v="461" actId="12"/>
          <ac:spMkLst>
            <pc:docMk/>
            <pc:sldMk cId="0" sldId="278"/>
            <ac:spMk id="607" creationId="{00000000-0000-0000-0000-000000000000}"/>
          </ac:spMkLst>
        </pc:spChg>
        <pc:picChg chg="mod">
          <ac:chgData name="Clarisa Brown" userId="18089855049_tp_box_2" providerId="OAuth2" clId="{96A95975-A6BE-4984-B49E-3349A4584182}" dt="2025-09-15T19:06:08.342" v="463" actId="14100"/>
          <ac:picMkLst>
            <pc:docMk/>
            <pc:sldMk cId="0" sldId="278"/>
            <ac:picMk id="608" creationId="{00000000-0000-0000-0000-000000000000}"/>
          </ac:picMkLst>
        </pc:picChg>
      </pc:sldChg>
      <pc:sldChg chg="modSp mod modClrScheme chgLayout">
        <pc:chgData name="Clarisa Brown" userId="18089855049_tp_box_2" providerId="OAuth2" clId="{96A95975-A6BE-4984-B49E-3349A4584182}" dt="2025-09-15T19:06:21.629" v="465" actId="1076"/>
        <pc:sldMkLst>
          <pc:docMk/>
          <pc:sldMk cId="0" sldId="287"/>
        </pc:sldMkLst>
        <pc:spChg chg="mod ord">
          <ac:chgData name="Clarisa Brown" userId="18089855049_tp_box_2" providerId="OAuth2" clId="{96A95975-A6BE-4984-B49E-3349A4584182}" dt="2025-09-15T19:06:21.629" v="465" actId="1076"/>
          <ac:spMkLst>
            <pc:docMk/>
            <pc:sldMk cId="0" sldId="287"/>
            <ac:spMk id="666" creationId="{00000000-0000-0000-0000-000000000000}"/>
          </ac:spMkLst>
        </pc:spChg>
        <pc:spChg chg="mod ord">
          <ac:chgData name="Clarisa Brown" userId="18089855049_tp_box_2" providerId="OAuth2" clId="{96A95975-A6BE-4984-B49E-3349A4584182}" dt="2025-09-15T19:06:21.629" v="465" actId="1076"/>
          <ac:spMkLst>
            <pc:docMk/>
            <pc:sldMk cId="0" sldId="287"/>
            <ac:spMk id="667" creationId="{00000000-0000-0000-0000-000000000000}"/>
          </ac:spMkLst>
        </pc:spChg>
        <pc:picChg chg="mod">
          <ac:chgData name="Clarisa Brown" userId="18089855049_tp_box_2" providerId="OAuth2" clId="{96A95975-A6BE-4984-B49E-3349A4584182}" dt="2025-09-15T19:06:13.472" v="464" actId="1076"/>
          <ac:picMkLst>
            <pc:docMk/>
            <pc:sldMk cId="0" sldId="287"/>
            <ac:picMk id="669" creationId="{00000000-0000-0000-0000-000000000000}"/>
          </ac:picMkLst>
        </pc:picChg>
      </pc:sldChg>
      <pc:sldChg chg="delSp modSp mod modClrScheme chgLayout">
        <pc:chgData name="Clarisa Brown" userId="18089855049_tp_box_2" providerId="OAuth2" clId="{96A95975-A6BE-4984-B49E-3349A4584182}" dt="2025-09-15T19:07:29.947" v="501" actId="478"/>
        <pc:sldMkLst>
          <pc:docMk/>
          <pc:sldMk cId="0" sldId="293"/>
        </pc:sldMkLst>
        <pc:spChg chg="mod ord">
          <ac:chgData name="Clarisa Brown" userId="18089855049_tp_box_2" providerId="OAuth2" clId="{96A95975-A6BE-4984-B49E-3349A4584182}" dt="2025-09-15T19:07:25.812" v="500" actId="700"/>
          <ac:spMkLst>
            <pc:docMk/>
            <pc:sldMk cId="0" sldId="293"/>
            <ac:spMk id="703" creationId="{00000000-0000-0000-0000-000000000000}"/>
          </ac:spMkLst>
        </pc:spChg>
        <pc:spChg chg="mod ord">
          <ac:chgData name="Clarisa Brown" userId="18089855049_tp_box_2" providerId="OAuth2" clId="{96A95975-A6BE-4984-B49E-3349A4584182}" dt="2025-09-15T19:07:25.812" v="500" actId="700"/>
          <ac:spMkLst>
            <pc:docMk/>
            <pc:sldMk cId="0" sldId="293"/>
            <ac:spMk id="704" creationId="{00000000-0000-0000-0000-000000000000}"/>
          </ac:spMkLst>
        </pc:spChg>
        <pc:picChg chg="del">
          <ac:chgData name="Clarisa Brown" userId="18089855049_tp_box_2" providerId="OAuth2" clId="{96A95975-A6BE-4984-B49E-3349A4584182}" dt="2025-09-15T19:07:29.947" v="501" actId="478"/>
          <ac:picMkLst>
            <pc:docMk/>
            <pc:sldMk cId="0" sldId="293"/>
            <ac:picMk id="706" creationId="{00000000-0000-0000-0000-000000000000}"/>
          </ac:picMkLst>
        </pc:picChg>
      </pc:sldChg>
      <pc:sldChg chg="modSp mod modClrScheme chgLayout">
        <pc:chgData name="Clarisa Brown" userId="18089855049_tp_box_2" providerId="OAuth2" clId="{96A95975-A6BE-4984-B49E-3349A4584182}" dt="2025-09-15T19:07:50.214" v="505" actId="1076"/>
        <pc:sldMkLst>
          <pc:docMk/>
          <pc:sldMk cId="0" sldId="294"/>
        </pc:sldMkLst>
        <pc:spChg chg="mod ord">
          <ac:chgData name="Clarisa Brown" userId="18089855049_tp_box_2" providerId="OAuth2" clId="{96A95975-A6BE-4984-B49E-3349A4584182}" dt="2025-09-15T19:07:34.150" v="502" actId="700"/>
          <ac:spMkLst>
            <pc:docMk/>
            <pc:sldMk cId="0" sldId="294"/>
            <ac:spMk id="717" creationId="{00000000-0000-0000-0000-000000000000}"/>
          </ac:spMkLst>
        </pc:spChg>
        <pc:spChg chg="mod ord">
          <ac:chgData name="Clarisa Brown" userId="18089855049_tp_box_2" providerId="OAuth2" clId="{96A95975-A6BE-4984-B49E-3349A4584182}" dt="2025-09-15T19:07:45.599" v="504" actId="1076"/>
          <ac:spMkLst>
            <pc:docMk/>
            <pc:sldMk cId="0" sldId="294"/>
            <ac:spMk id="718" creationId="{00000000-0000-0000-0000-000000000000}"/>
          </ac:spMkLst>
        </pc:spChg>
        <pc:picChg chg="mod">
          <ac:chgData name="Clarisa Brown" userId="18089855049_tp_box_2" providerId="OAuth2" clId="{96A95975-A6BE-4984-B49E-3349A4584182}" dt="2025-09-15T19:07:50.214" v="505" actId="1076"/>
          <ac:picMkLst>
            <pc:docMk/>
            <pc:sldMk cId="0" sldId="294"/>
            <ac:picMk id="721" creationId="{00000000-0000-0000-0000-000000000000}"/>
          </ac:picMkLst>
        </pc:picChg>
      </pc:sldChg>
      <pc:sldChg chg="modSp mod modClrScheme chgLayout">
        <pc:chgData name="Clarisa Brown" userId="18089855049_tp_box_2" providerId="OAuth2" clId="{96A95975-A6BE-4984-B49E-3349A4584182}" dt="2025-09-15T19:08:02.741" v="507" actId="1076"/>
        <pc:sldMkLst>
          <pc:docMk/>
          <pc:sldMk cId="0" sldId="295"/>
        </pc:sldMkLst>
        <pc:spChg chg="mod ord">
          <ac:chgData name="Clarisa Brown" userId="18089855049_tp_box_2" providerId="OAuth2" clId="{96A95975-A6BE-4984-B49E-3349A4584182}" dt="2025-09-15T19:08:02.741" v="507" actId="1076"/>
          <ac:spMkLst>
            <pc:docMk/>
            <pc:sldMk cId="0" sldId="295"/>
            <ac:spMk id="728" creationId="{00000000-0000-0000-0000-000000000000}"/>
          </ac:spMkLst>
        </pc:spChg>
        <pc:spChg chg="mod ord">
          <ac:chgData name="Clarisa Brown" userId="18089855049_tp_box_2" providerId="OAuth2" clId="{96A95975-A6BE-4984-B49E-3349A4584182}" dt="2025-09-15T19:08:02.741" v="507" actId="1076"/>
          <ac:spMkLst>
            <pc:docMk/>
            <pc:sldMk cId="0" sldId="295"/>
            <ac:spMk id="729" creationId="{00000000-0000-0000-0000-000000000000}"/>
          </ac:spMkLst>
        </pc:spChg>
      </pc:sldChg>
      <pc:sldChg chg="modSp mod modClrScheme chgLayout">
        <pc:chgData name="Clarisa Brown" userId="18089855049_tp_box_2" providerId="OAuth2" clId="{96A95975-A6BE-4984-B49E-3349A4584182}" dt="2025-09-15T19:21:13.896" v="510" actId="1076"/>
        <pc:sldMkLst>
          <pc:docMk/>
          <pc:sldMk cId="0" sldId="296"/>
        </pc:sldMkLst>
        <pc:spChg chg="mod ord">
          <ac:chgData name="Clarisa Brown" userId="18089855049_tp_box_2" providerId="OAuth2" clId="{96A95975-A6BE-4984-B49E-3349A4584182}" dt="2025-09-15T19:21:11.122" v="509" actId="1076"/>
          <ac:spMkLst>
            <pc:docMk/>
            <pc:sldMk cId="0" sldId="296"/>
            <ac:spMk id="735" creationId="{00000000-0000-0000-0000-000000000000}"/>
          </ac:spMkLst>
        </pc:spChg>
        <pc:spChg chg="mod ord">
          <ac:chgData name="Clarisa Brown" userId="18089855049_tp_box_2" providerId="OAuth2" clId="{96A95975-A6BE-4984-B49E-3349A4584182}" dt="2025-09-15T19:21:13.896" v="510" actId="1076"/>
          <ac:spMkLst>
            <pc:docMk/>
            <pc:sldMk cId="0" sldId="296"/>
            <ac:spMk id="736" creationId="{00000000-0000-0000-0000-000000000000}"/>
          </ac:spMkLst>
        </pc:spChg>
      </pc:sldChg>
      <pc:sldChg chg="modSp mod modClrScheme chgLayout">
        <pc:chgData name="Clarisa Brown" userId="18089855049_tp_box_2" providerId="OAuth2" clId="{96A95975-A6BE-4984-B49E-3349A4584182}" dt="2025-09-15T19:21:21.276" v="511" actId="1076"/>
        <pc:sldMkLst>
          <pc:docMk/>
          <pc:sldMk cId="0" sldId="297"/>
        </pc:sldMkLst>
        <pc:spChg chg="mod ord">
          <ac:chgData name="Clarisa Brown" userId="18089855049_tp_box_2" providerId="OAuth2" clId="{96A95975-A6BE-4984-B49E-3349A4584182}" dt="2025-09-15T19:21:21.276" v="511" actId="1076"/>
          <ac:spMkLst>
            <pc:docMk/>
            <pc:sldMk cId="0" sldId="297"/>
            <ac:spMk id="741" creationId="{00000000-0000-0000-0000-000000000000}"/>
          </ac:spMkLst>
        </pc:spChg>
        <pc:spChg chg="mod ord">
          <ac:chgData name="Clarisa Brown" userId="18089855049_tp_box_2" providerId="OAuth2" clId="{96A95975-A6BE-4984-B49E-3349A4584182}" dt="2025-09-15T19:21:21.276" v="511" actId="1076"/>
          <ac:spMkLst>
            <pc:docMk/>
            <pc:sldMk cId="0" sldId="297"/>
            <ac:spMk id="742" creationId="{00000000-0000-0000-0000-000000000000}"/>
          </ac:spMkLst>
        </pc:spChg>
      </pc:sldChg>
      <pc:sldChg chg="delSp modSp mod modClrScheme chgLayout">
        <pc:chgData name="Clarisa Brown" userId="18089855049_tp_box_2" providerId="OAuth2" clId="{96A95975-A6BE-4984-B49E-3349A4584182}" dt="2025-09-15T19:22:07.859" v="531" actId="403"/>
        <pc:sldMkLst>
          <pc:docMk/>
          <pc:sldMk cId="0" sldId="298"/>
        </pc:sldMkLst>
        <pc:spChg chg="del mod">
          <ac:chgData name="Clarisa Brown" userId="18089855049_tp_box_2" providerId="OAuth2" clId="{96A95975-A6BE-4984-B49E-3349A4584182}" dt="2025-09-15T19:21:33.631" v="516" actId="478"/>
          <ac:spMkLst>
            <pc:docMk/>
            <pc:sldMk cId="0" sldId="298"/>
            <ac:spMk id="754" creationId="{00000000-0000-0000-0000-000000000000}"/>
          </ac:spMkLst>
        </pc:spChg>
        <pc:spChg chg="mod ord">
          <ac:chgData name="Clarisa Brown" userId="18089855049_tp_box_2" providerId="OAuth2" clId="{96A95975-A6BE-4984-B49E-3349A4584182}" dt="2025-09-15T19:22:07.859" v="531" actId="403"/>
          <ac:spMkLst>
            <pc:docMk/>
            <pc:sldMk cId="0" sldId="298"/>
            <ac:spMk id="755" creationId="{00000000-0000-0000-0000-000000000000}"/>
          </ac:spMkLst>
        </pc:spChg>
        <pc:spChg chg="mod ord">
          <ac:chgData name="Clarisa Brown" userId="18089855049_tp_box_2" providerId="OAuth2" clId="{96A95975-A6BE-4984-B49E-3349A4584182}" dt="2025-09-15T19:22:05.322" v="528" actId="1076"/>
          <ac:spMkLst>
            <pc:docMk/>
            <pc:sldMk cId="0" sldId="298"/>
            <ac:spMk id="756" creationId="{00000000-0000-0000-0000-000000000000}"/>
          </ac:spMkLst>
        </pc:spChg>
        <pc:picChg chg="del">
          <ac:chgData name="Clarisa Brown" userId="18089855049_tp_box_2" providerId="OAuth2" clId="{96A95975-A6BE-4984-B49E-3349A4584182}" dt="2025-09-15T19:21:25.175" v="512" actId="478"/>
          <ac:picMkLst>
            <pc:docMk/>
            <pc:sldMk cId="0" sldId="298"/>
            <ac:picMk id="753" creationId="{00000000-0000-0000-0000-000000000000}"/>
          </ac:picMkLst>
        </pc:picChg>
      </pc:sldChg>
      <pc:sldChg chg="modSp mod modClrScheme chgLayout">
        <pc:chgData name="Clarisa Brown" userId="18089855049_tp_box_2" providerId="OAuth2" clId="{96A95975-A6BE-4984-B49E-3349A4584182}" dt="2025-09-15T17:54:43.080" v="42" actId="403"/>
        <pc:sldMkLst>
          <pc:docMk/>
          <pc:sldMk cId="201131990" sldId="330"/>
        </pc:sldMkLst>
        <pc:spChg chg="mod ord">
          <ac:chgData name="Clarisa Brown" userId="18089855049_tp_box_2" providerId="OAuth2" clId="{96A95975-A6BE-4984-B49E-3349A4584182}" dt="2025-09-15T17:54:43.080" v="42" actId="403"/>
          <ac:spMkLst>
            <pc:docMk/>
            <pc:sldMk cId="201131990" sldId="330"/>
            <ac:spMk id="2074" creationId="{00000000-0000-0000-0000-000000000000}"/>
          </ac:spMkLst>
        </pc:spChg>
      </pc:sldChg>
      <pc:sldChg chg="modSp mod modClrScheme chgLayout">
        <pc:chgData name="Clarisa Brown" userId="18089855049_tp_box_2" providerId="OAuth2" clId="{96A95975-A6BE-4984-B49E-3349A4584182}" dt="2025-09-15T17:55:34.749" v="68" actId="1076"/>
        <pc:sldMkLst>
          <pc:docMk/>
          <pc:sldMk cId="0" sldId="349"/>
        </pc:sldMkLst>
        <pc:spChg chg="mod ord">
          <ac:chgData name="Clarisa Brown" userId="18089855049_tp_box_2" providerId="OAuth2" clId="{96A95975-A6BE-4984-B49E-3349A4584182}" dt="2025-09-15T17:55:28.392" v="66" actId="207"/>
          <ac:spMkLst>
            <pc:docMk/>
            <pc:sldMk cId="0" sldId="349"/>
            <ac:spMk id="2243" creationId="{00000000-0000-0000-0000-000000000000}"/>
          </ac:spMkLst>
        </pc:spChg>
        <pc:spChg chg="mod ord">
          <ac:chgData name="Clarisa Brown" userId="18089855049_tp_box_2" providerId="OAuth2" clId="{96A95975-A6BE-4984-B49E-3349A4584182}" dt="2025-09-15T17:55:34.749" v="68" actId="1076"/>
          <ac:spMkLst>
            <pc:docMk/>
            <pc:sldMk cId="0" sldId="349"/>
            <ac:spMk id="2245" creationId="{00000000-0000-0000-0000-000000000000}"/>
          </ac:spMkLst>
        </pc:spChg>
      </pc:sldChg>
      <pc:sldChg chg="delSp modSp mod modClrScheme chgLayout">
        <pc:chgData name="Clarisa Brown" userId="18089855049_tp_box_2" providerId="OAuth2" clId="{96A95975-A6BE-4984-B49E-3349A4584182}" dt="2025-09-15T17:58:02.834" v="101" actId="478"/>
        <pc:sldMkLst>
          <pc:docMk/>
          <pc:sldMk cId="0" sldId="350"/>
        </pc:sldMkLst>
        <pc:spChg chg="mod ord">
          <ac:chgData name="Clarisa Brown" userId="18089855049_tp_box_2" providerId="OAuth2" clId="{96A95975-A6BE-4984-B49E-3349A4584182}" dt="2025-09-15T17:55:51.061" v="74" actId="1076"/>
          <ac:spMkLst>
            <pc:docMk/>
            <pc:sldMk cId="0" sldId="350"/>
            <ac:spMk id="2251" creationId="{00000000-0000-0000-0000-000000000000}"/>
          </ac:spMkLst>
        </pc:spChg>
        <pc:spChg chg="del mod ord">
          <ac:chgData name="Clarisa Brown" userId="18089855049_tp_box_2" providerId="OAuth2" clId="{96A95975-A6BE-4984-B49E-3349A4584182}" dt="2025-09-15T17:58:02.834" v="101" actId="478"/>
          <ac:spMkLst>
            <pc:docMk/>
            <pc:sldMk cId="0" sldId="350"/>
            <ac:spMk id="2253" creationId="{00000000-0000-0000-0000-000000000000}"/>
          </ac:spMkLst>
        </pc:spChg>
        <pc:spChg chg="mod">
          <ac:chgData name="Clarisa Brown" userId="18089855049_tp_box_2" providerId="OAuth2" clId="{96A95975-A6BE-4984-B49E-3349A4584182}" dt="2025-09-15T17:55:48.779" v="73" actId="1076"/>
          <ac:spMkLst>
            <pc:docMk/>
            <pc:sldMk cId="0" sldId="350"/>
            <ac:spMk id="2254" creationId="{00000000-0000-0000-0000-000000000000}"/>
          </ac:spMkLst>
        </pc:spChg>
      </pc:sldChg>
      <pc:sldChg chg="delSp modSp mod modClrScheme chgLayout">
        <pc:chgData name="Clarisa Brown" userId="18089855049_tp_box_2" providerId="OAuth2" clId="{96A95975-A6BE-4984-B49E-3349A4584182}" dt="2025-09-15T17:58:05.848" v="102" actId="478"/>
        <pc:sldMkLst>
          <pc:docMk/>
          <pc:sldMk cId="0" sldId="351"/>
        </pc:sldMkLst>
        <pc:spChg chg="del mod ord">
          <ac:chgData name="Clarisa Brown" userId="18089855049_tp_box_2" providerId="OAuth2" clId="{96A95975-A6BE-4984-B49E-3349A4584182}" dt="2025-09-15T17:58:05.848" v="102" actId="478"/>
          <ac:spMkLst>
            <pc:docMk/>
            <pc:sldMk cId="0" sldId="351"/>
            <ac:spMk id="2264" creationId="{00000000-0000-0000-0000-000000000000}"/>
          </ac:spMkLst>
        </pc:spChg>
      </pc:sldChg>
      <pc:sldChg chg="delSp modSp mod modClrScheme chgLayout">
        <pc:chgData name="Clarisa Brown" userId="18089855049_tp_box_2" providerId="OAuth2" clId="{96A95975-A6BE-4984-B49E-3349A4584182}" dt="2025-09-15T17:58:08.636" v="103" actId="478"/>
        <pc:sldMkLst>
          <pc:docMk/>
          <pc:sldMk cId="0" sldId="352"/>
        </pc:sldMkLst>
        <pc:spChg chg="del mod ord">
          <ac:chgData name="Clarisa Brown" userId="18089855049_tp_box_2" providerId="OAuth2" clId="{96A95975-A6BE-4984-B49E-3349A4584182}" dt="2025-09-15T17:58:08.636" v="103" actId="478"/>
          <ac:spMkLst>
            <pc:docMk/>
            <pc:sldMk cId="0" sldId="352"/>
            <ac:spMk id="2273" creationId="{00000000-0000-0000-0000-000000000000}"/>
          </ac:spMkLst>
        </pc:spChg>
        <pc:spChg chg="mod">
          <ac:chgData name="Clarisa Brown" userId="18089855049_tp_box_2" providerId="OAuth2" clId="{96A95975-A6BE-4984-B49E-3349A4584182}" dt="2025-09-15T17:56:41.782" v="80" actId="1076"/>
          <ac:spMkLst>
            <pc:docMk/>
            <pc:sldMk cId="0" sldId="352"/>
            <ac:spMk id="2274" creationId="{00000000-0000-0000-0000-000000000000}"/>
          </ac:spMkLst>
        </pc:spChg>
        <pc:spChg chg="mod">
          <ac:chgData name="Clarisa Brown" userId="18089855049_tp_box_2" providerId="OAuth2" clId="{96A95975-A6BE-4984-B49E-3349A4584182}" dt="2025-09-15T17:56:47.296" v="81" actId="1076"/>
          <ac:spMkLst>
            <pc:docMk/>
            <pc:sldMk cId="0" sldId="352"/>
            <ac:spMk id="2275" creationId="{00000000-0000-0000-0000-000000000000}"/>
          </ac:spMkLst>
        </pc:spChg>
        <pc:spChg chg="mod">
          <ac:chgData name="Clarisa Brown" userId="18089855049_tp_box_2" providerId="OAuth2" clId="{96A95975-A6BE-4984-B49E-3349A4584182}" dt="2025-09-15T17:56:41.782" v="80" actId="1076"/>
          <ac:spMkLst>
            <pc:docMk/>
            <pc:sldMk cId="0" sldId="352"/>
            <ac:spMk id="2277" creationId="{00000000-0000-0000-0000-000000000000}"/>
          </ac:spMkLst>
        </pc:spChg>
        <pc:spChg chg="mod">
          <ac:chgData name="Clarisa Brown" userId="18089855049_tp_box_2" providerId="OAuth2" clId="{96A95975-A6BE-4984-B49E-3349A4584182}" dt="2025-09-15T17:56:41.782" v="80" actId="1076"/>
          <ac:spMkLst>
            <pc:docMk/>
            <pc:sldMk cId="0" sldId="352"/>
            <ac:spMk id="2278" creationId="{00000000-0000-0000-0000-000000000000}"/>
          </ac:spMkLst>
        </pc:spChg>
        <pc:spChg chg="mod">
          <ac:chgData name="Clarisa Brown" userId="18089855049_tp_box_2" providerId="OAuth2" clId="{96A95975-A6BE-4984-B49E-3349A4584182}" dt="2025-09-15T17:56:41.782" v="80" actId="1076"/>
          <ac:spMkLst>
            <pc:docMk/>
            <pc:sldMk cId="0" sldId="352"/>
            <ac:spMk id="2279" creationId="{00000000-0000-0000-0000-000000000000}"/>
          </ac:spMkLst>
        </pc:spChg>
        <pc:spChg chg="mod">
          <ac:chgData name="Clarisa Brown" userId="18089855049_tp_box_2" providerId="OAuth2" clId="{96A95975-A6BE-4984-B49E-3349A4584182}" dt="2025-09-15T17:56:29.873" v="79" actId="1076"/>
          <ac:spMkLst>
            <pc:docMk/>
            <pc:sldMk cId="0" sldId="352"/>
            <ac:spMk id="2280" creationId="{00000000-0000-0000-0000-000000000000}"/>
          </ac:spMkLst>
        </pc:spChg>
        <pc:grpChg chg="mod">
          <ac:chgData name="Clarisa Brown" userId="18089855049_tp_box_2" providerId="OAuth2" clId="{96A95975-A6BE-4984-B49E-3349A4584182}" dt="2025-09-15T17:56:51.173" v="82" actId="1076"/>
          <ac:grpSpMkLst>
            <pc:docMk/>
            <pc:sldMk cId="0" sldId="352"/>
            <ac:grpSpMk id="2270" creationId="{00000000-0000-0000-0000-000000000000}"/>
          </ac:grpSpMkLst>
        </pc:grpChg>
      </pc:sldChg>
      <pc:sldChg chg="delSp modSp mod modClrScheme chgLayout">
        <pc:chgData name="Clarisa Brown" userId="18089855049_tp_box_2" providerId="OAuth2" clId="{96A95975-A6BE-4984-B49E-3349A4584182}" dt="2025-09-15T17:58:11.293" v="104" actId="478"/>
        <pc:sldMkLst>
          <pc:docMk/>
          <pc:sldMk cId="0" sldId="353"/>
        </pc:sldMkLst>
        <pc:spChg chg="mod ord">
          <ac:chgData name="Clarisa Brown" userId="18089855049_tp_box_2" providerId="OAuth2" clId="{96A95975-A6BE-4984-B49E-3349A4584182}" dt="2025-09-15T17:57:23.326" v="94" actId="14100"/>
          <ac:spMkLst>
            <pc:docMk/>
            <pc:sldMk cId="0" sldId="353"/>
            <ac:spMk id="2286" creationId="{00000000-0000-0000-0000-000000000000}"/>
          </ac:spMkLst>
        </pc:spChg>
        <pc:spChg chg="del mod ord">
          <ac:chgData name="Clarisa Brown" userId="18089855049_tp_box_2" providerId="OAuth2" clId="{96A95975-A6BE-4984-B49E-3349A4584182}" dt="2025-09-15T17:58:11.293" v="104" actId="478"/>
          <ac:spMkLst>
            <pc:docMk/>
            <pc:sldMk cId="0" sldId="353"/>
            <ac:spMk id="2287" creationId="{00000000-0000-0000-0000-000000000000}"/>
          </ac:spMkLst>
        </pc:spChg>
        <pc:spChg chg="mod">
          <ac:chgData name="Clarisa Brown" userId="18089855049_tp_box_2" providerId="OAuth2" clId="{96A95975-A6BE-4984-B49E-3349A4584182}" dt="2025-09-15T17:57:15.415" v="93" actId="403"/>
          <ac:spMkLst>
            <pc:docMk/>
            <pc:sldMk cId="0" sldId="353"/>
            <ac:spMk id="2288" creationId="{00000000-0000-0000-0000-000000000000}"/>
          </ac:spMkLst>
        </pc:spChg>
      </pc:sldChg>
      <pc:sldChg chg="delSp modSp mod modClrScheme chgLayout">
        <pc:chgData name="Clarisa Brown" userId="18089855049_tp_box_2" providerId="OAuth2" clId="{96A95975-A6BE-4984-B49E-3349A4584182}" dt="2025-09-15T18:00:11.943" v="132" actId="404"/>
        <pc:sldMkLst>
          <pc:docMk/>
          <pc:sldMk cId="0" sldId="354"/>
        </pc:sldMkLst>
        <pc:spChg chg="mod ord">
          <ac:chgData name="Clarisa Brown" userId="18089855049_tp_box_2" providerId="OAuth2" clId="{96A95975-A6BE-4984-B49E-3349A4584182}" dt="2025-09-15T17:57:34.126" v="97" actId="1076"/>
          <ac:spMkLst>
            <pc:docMk/>
            <pc:sldMk cId="0" sldId="354"/>
            <ac:spMk id="2" creationId="{F111A84D-44F3-299D-D7B0-0D0A460B6F1D}"/>
          </ac:spMkLst>
        </pc:spChg>
        <pc:spChg chg="del mod ord">
          <ac:chgData name="Clarisa Brown" userId="18089855049_tp_box_2" providerId="OAuth2" clId="{96A95975-A6BE-4984-B49E-3349A4584182}" dt="2025-09-15T17:58:19.325" v="106" actId="478"/>
          <ac:spMkLst>
            <pc:docMk/>
            <pc:sldMk cId="0" sldId="354"/>
            <ac:spMk id="2293" creationId="{00000000-0000-0000-0000-000000000000}"/>
          </ac:spMkLst>
        </pc:spChg>
        <pc:spChg chg="mod">
          <ac:chgData name="Clarisa Brown" userId="18089855049_tp_box_2" providerId="OAuth2" clId="{96A95975-A6BE-4984-B49E-3349A4584182}" dt="2025-09-15T17:57:38.761" v="98" actId="1076"/>
          <ac:spMkLst>
            <pc:docMk/>
            <pc:sldMk cId="0" sldId="354"/>
            <ac:spMk id="2294" creationId="{00000000-0000-0000-0000-000000000000}"/>
          </ac:spMkLst>
        </pc:spChg>
        <pc:spChg chg="mod">
          <ac:chgData name="Clarisa Brown" userId="18089855049_tp_box_2" providerId="OAuth2" clId="{96A95975-A6BE-4984-B49E-3349A4584182}" dt="2025-09-15T17:57:41.565" v="99" actId="1076"/>
          <ac:spMkLst>
            <pc:docMk/>
            <pc:sldMk cId="0" sldId="354"/>
            <ac:spMk id="2295" creationId="{00000000-0000-0000-0000-000000000000}"/>
          </ac:spMkLst>
        </pc:spChg>
        <pc:spChg chg="mod">
          <ac:chgData name="Clarisa Brown" userId="18089855049_tp_box_2" providerId="OAuth2" clId="{96A95975-A6BE-4984-B49E-3349A4584182}" dt="2025-09-15T17:57:38.761" v="98" actId="1076"/>
          <ac:spMkLst>
            <pc:docMk/>
            <pc:sldMk cId="0" sldId="354"/>
            <ac:spMk id="2296" creationId="{00000000-0000-0000-0000-000000000000}"/>
          </ac:spMkLst>
        </pc:spChg>
        <pc:spChg chg="mod">
          <ac:chgData name="Clarisa Brown" userId="18089855049_tp_box_2" providerId="OAuth2" clId="{96A95975-A6BE-4984-B49E-3349A4584182}" dt="2025-09-15T18:00:11.943" v="132" actId="404"/>
          <ac:spMkLst>
            <pc:docMk/>
            <pc:sldMk cId="0" sldId="354"/>
            <ac:spMk id="2314" creationId="{00000000-0000-0000-0000-000000000000}"/>
          </ac:spMkLst>
        </pc:spChg>
        <pc:spChg chg="mod">
          <ac:chgData name="Clarisa Brown" userId="18089855049_tp_box_2" providerId="OAuth2" clId="{96A95975-A6BE-4984-B49E-3349A4584182}" dt="2025-09-15T17:57:38.761" v="98" actId="1076"/>
          <ac:spMkLst>
            <pc:docMk/>
            <pc:sldMk cId="0" sldId="354"/>
            <ac:spMk id="2315" creationId="{00000000-0000-0000-0000-000000000000}"/>
          </ac:spMkLst>
        </pc:spChg>
        <pc:spChg chg="mod">
          <ac:chgData name="Clarisa Brown" userId="18089855049_tp_box_2" providerId="OAuth2" clId="{96A95975-A6BE-4984-B49E-3349A4584182}" dt="2025-09-15T17:57:38.761" v="98" actId="1076"/>
          <ac:spMkLst>
            <pc:docMk/>
            <pc:sldMk cId="0" sldId="354"/>
            <ac:spMk id="2316" creationId="{00000000-0000-0000-0000-000000000000}"/>
          </ac:spMkLst>
        </pc:spChg>
      </pc:sldChg>
      <pc:sldChg chg="delSp modSp mod modClrScheme chgLayout">
        <pc:chgData name="Clarisa Brown" userId="18089855049_tp_box_2" providerId="OAuth2" clId="{96A95975-A6BE-4984-B49E-3349A4584182}" dt="2025-09-15T18:00:00.947" v="128" actId="1076"/>
        <pc:sldMkLst>
          <pc:docMk/>
          <pc:sldMk cId="0" sldId="355"/>
        </pc:sldMkLst>
        <pc:spChg chg="mod ord">
          <ac:chgData name="Clarisa Brown" userId="18089855049_tp_box_2" providerId="OAuth2" clId="{96A95975-A6BE-4984-B49E-3349A4584182}" dt="2025-09-15T18:00:00.947" v="128" actId="1076"/>
          <ac:spMkLst>
            <pc:docMk/>
            <pc:sldMk cId="0" sldId="355"/>
            <ac:spMk id="2323" creationId="{00000000-0000-0000-0000-000000000000}"/>
          </ac:spMkLst>
        </pc:spChg>
        <pc:spChg chg="del mod ord">
          <ac:chgData name="Clarisa Brown" userId="18089855049_tp_box_2" providerId="OAuth2" clId="{96A95975-A6BE-4984-B49E-3349A4584182}" dt="2025-09-15T17:58:23.355" v="107" actId="478"/>
          <ac:spMkLst>
            <pc:docMk/>
            <pc:sldMk cId="0" sldId="355"/>
            <ac:spMk id="2324" creationId="{00000000-0000-0000-0000-000000000000}"/>
          </ac:spMkLst>
        </pc:spChg>
        <pc:spChg chg="mod">
          <ac:chgData name="Clarisa Brown" userId="18089855049_tp_box_2" providerId="OAuth2" clId="{96A95975-A6BE-4984-B49E-3349A4584182}" dt="2025-09-15T17:59:55.119" v="126" actId="1076"/>
          <ac:spMkLst>
            <pc:docMk/>
            <pc:sldMk cId="0" sldId="355"/>
            <ac:spMk id="2325" creationId="{00000000-0000-0000-0000-000000000000}"/>
          </ac:spMkLst>
        </pc:spChg>
      </pc:sldChg>
      <pc:sldChg chg="modSp mod modClrScheme chgLayout">
        <pc:chgData name="Clarisa Brown" userId="18089855049_tp_box_2" providerId="OAuth2" clId="{96A95975-A6BE-4984-B49E-3349A4584182}" dt="2025-09-15T18:00:24.633" v="133" actId="2711"/>
        <pc:sldMkLst>
          <pc:docMk/>
          <pc:sldMk cId="0" sldId="356"/>
        </pc:sldMkLst>
        <pc:spChg chg="mod">
          <ac:chgData name="Clarisa Brown" userId="18089855049_tp_box_2" providerId="OAuth2" clId="{96A95975-A6BE-4984-B49E-3349A4584182}" dt="2025-09-15T18:00:24.633" v="133" actId="2711"/>
          <ac:spMkLst>
            <pc:docMk/>
            <pc:sldMk cId="0" sldId="356"/>
            <ac:spMk id="2331" creationId="{00000000-0000-0000-0000-000000000000}"/>
          </ac:spMkLst>
        </pc:spChg>
      </pc:sldChg>
      <pc:sldChg chg="delSp modSp mod modClrScheme chgLayout">
        <pc:chgData name="Clarisa Brown" userId="18089855049_tp_box_2" providerId="OAuth2" clId="{96A95975-A6BE-4984-B49E-3349A4584182}" dt="2025-09-15T18:00:55.875" v="139" actId="207"/>
        <pc:sldMkLst>
          <pc:docMk/>
          <pc:sldMk cId="0" sldId="357"/>
        </pc:sldMkLst>
        <pc:spChg chg="del mod ord">
          <ac:chgData name="Clarisa Brown" userId="18089855049_tp_box_2" providerId="OAuth2" clId="{96A95975-A6BE-4984-B49E-3349A4584182}" dt="2025-09-15T17:58:28.133" v="108" actId="478"/>
          <ac:spMkLst>
            <pc:docMk/>
            <pc:sldMk cId="0" sldId="357"/>
            <ac:spMk id="2338" creationId="{00000000-0000-0000-0000-000000000000}"/>
          </ac:spMkLst>
        </pc:spChg>
        <pc:spChg chg="mod">
          <ac:chgData name="Clarisa Brown" userId="18089855049_tp_box_2" providerId="OAuth2" clId="{96A95975-A6BE-4984-B49E-3349A4584182}" dt="2025-09-15T18:00:45.858" v="137" actId="1076"/>
          <ac:spMkLst>
            <pc:docMk/>
            <pc:sldMk cId="0" sldId="357"/>
            <ac:spMk id="2339" creationId="{00000000-0000-0000-0000-000000000000}"/>
          </ac:spMkLst>
        </pc:spChg>
        <pc:spChg chg="mod">
          <ac:chgData name="Clarisa Brown" userId="18089855049_tp_box_2" providerId="OAuth2" clId="{96A95975-A6BE-4984-B49E-3349A4584182}" dt="2025-09-15T18:00:51.063" v="138" actId="1076"/>
          <ac:spMkLst>
            <pc:docMk/>
            <pc:sldMk cId="0" sldId="357"/>
            <ac:spMk id="2340" creationId="{00000000-0000-0000-0000-000000000000}"/>
          </ac:spMkLst>
        </pc:spChg>
        <pc:spChg chg="mod">
          <ac:chgData name="Clarisa Brown" userId="18089855049_tp_box_2" providerId="OAuth2" clId="{96A95975-A6BE-4984-B49E-3349A4584182}" dt="2025-09-15T18:00:45.858" v="137" actId="1076"/>
          <ac:spMkLst>
            <pc:docMk/>
            <pc:sldMk cId="0" sldId="357"/>
            <ac:spMk id="2341" creationId="{00000000-0000-0000-0000-000000000000}"/>
          </ac:spMkLst>
        </pc:spChg>
        <pc:spChg chg="mod">
          <ac:chgData name="Clarisa Brown" userId="18089855049_tp_box_2" providerId="OAuth2" clId="{96A95975-A6BE-4984-B49E-3349A4584182}" dt="2025-09-15T18:00:45.858" v="137" actId="1076"/>
          <ac:spMkLst>
            <pc:docMk/>
            <pc:sldMk cId="0" sldId="357"/>
            <ac:spMk id="2342" creationId="{00000000-0000-0000-0000-000000000000}"/>
          </ac:spMkLst>
        </pc:spChg>
        <pc:spChg chg="mod">
          <ac:chgData name="Clarisa Brown" userId="18089855049_tp_box_2" providerId="OAuth2" clId="{96A95975-A6BE-4984-B49E-3349A4584182}" dt="2025-09-15T18:00:55.875" v="139" actId="207"/>
          <ac:spMkLst>
            <pc:docMk/>
            <pc:sldMk cId="0" sldId="357"/>
            <ac:spMk id="2343" creationId="{00000000-0000-0000-0000-000000000000}"/>
          </ac:spMkLst>
        </pc:spChg>
        <pc:spChg chg="mod">
          <ac:chgData name="Clarisa Brown" userId="18089855049_tp_box_2" providerId="OAuth2" clId="{96A95975-A6BE-4984-B49E-3349A4584182}" dt="2025-09-15T18:00:45.858" v="137" actId="1076"/>
          <ac:spMkLst>
            <pc:docMk/>
            <pc:sldMk cId="0" sldId="357"/>
            <ac:spMk id="2344" creationId="{00000000-0000-0000-0000-000000000000}"/>
          </ac:spMkLst>
        </pc:spChg>
        <pc:spChg chg="mod">
          <ac:chgData name="Clarisa Brown" userId="18089855049_tp_box_2" providerId="OAuth2" clId="{96A95975-A6BE-4984-B49E-3349A4584182}" dt="2025-09-15T18:00:51.063" v="138" actId="1076"/>
          <ac:spMkLst>
            <pc:docMk/>
            <pc:sldMk cId="0" sldId="357"/>
            <ac:spMk id="2345" creationId="{00000000-0000-0000-0000-000000000000}"/>
          </ac:spMkLst>
        </pc:spChg>
        <pc:spChg chg="mod">
          <ac:chgData name="Clarisa Brown" userId="18089855049_tp_box_2" providerId="OAuth2" clId="{96A95975-A6BE-4984-B49E-3349A4584182}" dt="2025-09-15T18:00:37.710" v="136" actId="1076"/>
          <ac:spMkLst>
            <pc:docMk/>
            <pc:sldMk cId="0" sldId="357"/>
            <ac:spMk id="2346" creationId="{00000000-0000-0000-0000-000000000000}"/>
          </ac:spMkLst>
        </pc:spChg>
      </pc:sldChg>
      <pc:sldChg chg="delSp modSp mod modClrScheme chgLayout">
        <pc:chgData name="Clarisa Brown" userId="18089855049_tp_box_2" providerId="OAuth2" clId="{96A95975-A6BE-4984-B49E-3349A4584182}" dt="2025-09-15T18:01:30.301" v="145" actId="1076"/>
        <pc:sldMkLst>
          <pc:docMk/>
          <pc:sldMk cId="0" sldId="358"/>
        </pc:sldMkLst>
        <pc:spChg chg="del mod ord">
          <ac:chgData name="Clarisa Brown" userId="18089855049_tp_box_2" providerId="OAuth2" clId="{96A95975-A6BE-4984-B49E-3349A4584182}" dt="2025-09-15T17:58:33.455" v="109" actId="478"/>
          <ac:spMkLst>
            <pc:docMk/>
            <pc:sldMk cId="0" sldId="358"/>
            <ac:spMk id="2352" creationId="{00000000-0000-0000-0000-000000000000}"/>
          </ac:spMkLst>
        </pc:spChg>
        <pc:spChg chg="mod">
          <ac:chgData name="Clarisa Brown" userId="18089855049_tp_box_2" providerId="OAuth2" clId="{96A95975-A6BE-4984-B49E-3349A4584182}" dt="2025-09-15T18:01:30.301" v="145" actId="1076"/>
          <ac:spMkLst>
            <pc:docMk/>
            <pc:sldMk cId="0" sldId="358"/>
            <ac:spMk id="2353" creationId="{00000000-0000-0000-0000-000000000000}"/>
          </ac:spMkLst>
        </pc:spChg>
        <pc:spChg chg="mod">
          <ac:chgData name="Clarisa Brown" userId="18089855049_tp_box_2" providerId="OAuth2" clId="{96A95975-A6BE-4984-B49E-3349A4584182}" dt="2025-09-15T18:01:17.223" v="144" actId="1076"/>
          <ac:spMkLst>
            <pc:docMk/>
            <pc:sldMk cId="0" sldId="358"/>
            <ac:spMk id="2354" creationId="{00000000-0000-0000-0000-000000000000}"/>
          </ac:spMkLst>
        </pc:spChg>
        <pc:spChg chg="mod">
          <ac:chgData name="Clarisa Brown" userId="18089855049_tp_box_2" providerId="OAuth2" clId="{96A95975-A6BE-4984-B49E-3349A4584182}" dt="2025-09-15T18:01:30.301" v="145" actId="1076"/>
          <ac:spMkLst>
            <pc:docMk/>
            <pc:sldMk cId="0" sldId="358"/>
            <ac:spMk id="2355" creationId="{00000000-0000-0000-0000-000000000000}"/>
          </ac:spMkLst>
        </pc:spChg>
        <pc:spChg chg="mod">
          <ac:chgData name="Clarisa Brown" userId="18089855049_tp_box_2" providerId="OAuth2" clId="{96A95975-A6BE-4984-B49E-3349A4584182}" dt="2025-09-15T18:01:30.301" v="145" actId="1076"/>
          <ac:spMkLst>
            <pc:docMk/>
            <pc:sldMk cId="0" sldId="358"/>
            <ac:spMk id="2356" creationId="{00000000-0000-0000-0000-000000000000}"/>
          </ac:spMkLst>
        </pc:spChg>
        <pc:spChg chg="mod">
          <ac:chgData name="Clarisa Brown" userId="18089855049_tp_box_2" providerId="OAuth2" clId="{96A95975-A6BE-4984-B49E-3349A4584182}" dt="2025-09-15T18:01:30.301" v="145" actId="1076"/>
          <ac:spMkLst>
            <pc:docMk/>
            <pc:sldMk cId="0" sldId="358"/>
            <ac:spMk id="2357" creationId="{00000000-0000-0000-0000-000000000000}"/>
          </ac:spMkLst>
        </pc:spChg>
        <pc:spChg chg="mod">
          <ac:chgData name="Clarisa Brown" userId="18089855049_tp_box_2" providerId="OAuth2" clId="{96A95975-A6BE-4984-B49E-3349A4584182}" dt="2025-09-15T18:01:17.223" v="144" actId="1076"/>
          <ac:spMkLst>
            <pc:docMk/>
            <pc:sldMk cId="0" sldId="358"/>
            <ac:spMk id="2359" creationId="{00000000-0000-0000-0000-000000000000}"/>
          </ac:spMkLst>
        </pc:spChg>
        <pc:spChg chg="mod">
          <ac:chgData name="Clarisa Brown" userId="18089855049_tp_box_2" providerId="OAuth2" clId="{96A95975-A6BE-4984-B49E-3349A4584182}" dt="2025-09-15T18:01:05.148" v="142" actId="1076"/>
          <ac:spMkLst>
            <pc:docMk/>
            <pc:sldMk cId="0" sldId="358"/>
            <ac:spMk id="2360" creationId="{00000000-0000-0000-0000-000000000000}"/>
          </ac:spMkLst>
        </pc:spChg>
      </pc:sldChg>
      <pc:sldChg chg="delSp modSp mod modClrScheme chgLayout">
        <pc:chgData name="Clarisa Brown" userId="18089855049_tp_box_2" providerId="OAuth2" clId="{96A95975-A6BE-4984-B49E-3349A4584182}" dt="2025-09-15T18:01:44.977" v="146" actId="1076"/>
        <pc:sldMkLst>
          <pc:docMk/>
          <pc:sldMk cId="0" sldId="359"/>
        </pc:sldMkLst>
        <pc:spChg chg="mod ord">
          <ac:chgData name="Clarisa Brown" userId="18089855049_tp_box_2" providerId="OAuth2" clId="{96A95975-A6BE-4984-B49E-3349A4584182}" dt="2025-09-15T18:01:44.977" v="146" actId="1076"/>
          <ac:spMkLst>
            <pc:docMk/>
            <pc:sldMk cId="0" sldId="359"/>
            <ac:spMk id="2366" creationId="{00000000-0000-0000-0000-000000000000}"/>
          </ac:spMkLst>
        </pc:spChg>
        <pc:spChg chg="del mod ord">
          <ac:chgData name="Clarisa Brown" userId="18089855049_tp_box_2" providerId="OAuth2" clId="{96A95975-A6BE-4984-B49E-3349A4584182}" dt="2025-09-15T17:58:40.118" v="110" actId="478"/>
          <ac:spMkLst>
            <pc:docMk/>
            <pc:sldMk cId="0" sldId="359"/>
            <ac:spMk id="2368" creationId="{00000000-0000-0000-0000-000000000000}"/>
          </ac:spMkLst>
        </pc:spChg>
      </pc:sldChg>
      <pc:sldChg chg="delSp modSp mod modClrScheme chgLayout">
        <pc:chgData name="Clarisa Brown" userId="18089855049_tp_box_2" providerId="OAuth2" clId="{96A95975-A6BE-4984-B49E-3349A4584182}" dt="2025-09-15T18:01:52.624" v="147" actId="1076"/>
        <pc:sldMkLst>
          <pc:docMk/>
          <pc:sldMk cId="0" sldId="360"/>
        </pc:sldMkLst>
        <pc:spChg chg="mod ord">
          <ac:chgData name="Clarisa Brown" userId="18089855049_tp_box_2" providerId="OAuth2" clId="{96A95975-A6BE-4984-B49E-3349A4584182}" dt="2025-09-15T18:01:52.624" v="147" actId="1076"/>
          <ac:spMkLst>
            <pc:docMk/>
            <pc:sldMk cId="0" sldId="360"/>
            <ac:spMk id="2" creationId="{6145703F-59E1-60CA-D330-4777F9325FDE}"/>
          </ac:spMkLst>
        </pc:spChg>
        <pc:spChg chg="mod">
          <ac:chgData name="Clarisa Brown" userId="18089855049_tp_box_2" providerId="OAuth2" clId="{96A95975-A6BE-4984-B49E-3349A4584182}" dt="2025-09-15T17:59:08.839" v="112" actId="207"/>
          <ac:spMkLst>
            <pc:docMk/>
            <pc:sldMk cId="0" sldId="360"/>
            <ac:spMk id="2376" creationId="{00000000-0000-0000-0000-000000000000}"/>
          </ac:spMkLst>
        </pc:spChg>
        <pc:spChg chg="del mod ord">
          <ac:chgData name="Clarisa Brown" userId="18089855049_tp_box_2" providerId="OAuth2" clId="{96A95975-A6BE-4984-B49E-3349A4584182}" dt="2025-09-15T17:59:12.003" v="113" actId="478"/>
          <ac:spMkLst>
            <pc:docMk/>
            <pc:sldMk cId="0" sldId="360"/>
            <ac:spMk id="2378" creationId="{00000000-0000-0000-0000-000000000000}"/>
          </ac:spMkLst>
        </pc:spChg>
      </pc:sldChg>
      <pc:sldChg chg="delSp modSp mod modClrScheme chgLayout">
        <pc:chgData name="Clarisa Brown" userId="18089855049_tp_box_2" providerId="OAuth2" clId="{96A95975-A6BE-4984-B49E-3349A4584182}" dt="2025-09-15T18:02:04.051" v="148" actId="1076"/>
        <pc:sldMkLst>
          <pc:docMk/>
          <pc:sldMk cId="0" sldId="361"/>
        </pc:sldMkLst>
        <pc:spChg chg="mod ord">
          <ac:chgData name="Clarisa Brown" userId="18089855049_tp_box_2" providerId="OAuth2" clId="{96A95975-A6BE-4984-B49E-3349A4584182}" dt="2025-09-15T18:02:04.051" v="148" actId="1076"/>
          <ac:spMkLst>
            <pc:docMk/>
            <pc:sldMk cId="0" sldId="361"/>
            <ac:spMk id="3" creationId="{A681C582-76E0-23C8-29EE-7246DF1FD88E}"/>
          </ac:spMkLst>
        </pc:spChg>
        <pc:spChg chg="del mod ord">
          <ac:chgData name="Clarisa Brown" userId="18089855049_tp_box_2" providerId="OAuth2" clId="{96A95975-A6BE-4984-B49E-3349A4584182}" dt="2025-09-15T17:59:16.392" v="114" actId="478"/>
          <ac:spMkLst>
            <pc:docMk/>
            <pc:sldMk cId="0" sldId="361"/>
            <ac:spMk id="2386" creationId="{00000000-0000-0000-0000-000000000000}"/>
          </ac:spMkLst>
        </pc:spChg>
      </pc:sldChg>
      <pc:sldChg chg="delSp modSp mod modClrScheme chgLayout">
        <pc:chgData name="Clarisa Brown" userId="18089855049_tp_box_2" providerId="OAuth2" clId="{96A95975-A6BE-4984-B49E-3349A4584182}" dt="2025-09-15T18:02:10.361" v="149" actId="1076"/>
        <pc:sldMkLst>
          <pc:docMk/>
          <pc:sldMk cId="0" sldId="362"/>
        </pc:sldMkLst>
        <pc:spChg chg="mod ord">
          <ac:chgData name="Clarisa Brown" userId="18089855049_tp_box_2" providerId="OAuth2" clId="{96A95975-A6BE-4984-B49E-3349A4584182}" dt="2025-09-15T18:02:10.361" v="149" actId="1076"/>
          <ac:spMkLst>
            <pc:docMk/>
            <pc:sldMk cId="0" sldId="362"/>
            <ac:spMk id="2" creationId="{B2E5D63A-57ED-5AF2-0744-820DF0229D8B}"/>
          </ac:spMkLst>
        </pc:spChg>
        <pc:spChg chg="mod ord">
          <ac:chgData name="Clarisa Brown" userId="18089855049_tp_box_2" providerId="OAuth2" clId="{96A95975-A6BE-4984-B49E-3349A4584182}" dt="2025-09-15T18:02:10.361" v="149" actId="1076"/>
          <ac:spMkLst>
            <pc:docMk/>
            <pc:sldMk cId="0" sldId="362"/>
            <ac:spMk id="2393" creationId="{00000000-0000-0000-0000-000000000000}"/>
          </ac:spMkLst>
        </pc:spChg>
        <pc:spChg chg="del mod ord">
          <ac:chgData name="Clarisa Brown" userId="18089855049_tp_box_2" providerId="OAuth2" clId="{96A95975-A6BE-4984-B49E-3349A4584182}" dt="2025-09-15T17:59:18.389" v="115" actId="478"/>
          <ac:spMkLst>
            <pc:docMk/>
            <pc:sldMk cId="0" sldId="362"/>
            <ac:spMk id="2394" creationId="{00000000-0000-0000-0000-000000000000}"/>
          </ac:spMkLst>
        </pc:spChg>
      </pc:sldChg>
      <pc:sldChg chg="delSp modSp mod modClrScheme chgLayout">
        <pc:chgData name="Clarisa Brown" userId="18089855049_tp_box_2" providerId="OAuth2" clId="{96A95975-A6BE-4984-B49E-3349A4584182}" dt="2025-09-15T18:02:38.860" v="156" actId="14100"/>
        <pc:sldMkLst>
          <pc:docMk/>
          <pc:sldMk cId="0" sldId="363"/>
        </pc:sldMkLst>
        <pc:spChg chg="mod ord">
          <ac:chgData name="Clarisa Brown" userId="18089855049_tp_box_2" providerId="OAuth2" clId="{96A95975-A6BE-4984-B49E-3349A4584182}" dt="2025-09-15T18:02:14.755" v="150" actId="1076"/>
          <ac:spMkLst>
            <pc:docMk/>
            <pc:sldMk cId="0" sldId="363"/>
            <ac:spMk id="2" creationId="{33C62B67-D48E-DC84-1948-9AD74C99ADE3}"/>
          </ac:spMkLst>
        </pc:spChg>
        <pc:spChg chg="del mod ord">
          <ac:chgData name="Clarisa Brown" userId="18089855049_tp_box_2" providerId="OAuth2" clId="{96A95975-A6BE-4984-B49E-3349A4584182}" dt="2025-09-15T17:59:20.549" v="116" actId="478"/>
          <ac:spMkLst>
            <pc:docMk/>
            <pc:sldMk cId="0" sldId="363"/>
            <ac:spMk id="2403" creationId="{00000000-0000-0000-0000-000000000000}"/>
          </ac:spMkLst>
        </pc:spChg>
        <pc:graphicFrameChg chg="modGraphic">
          <ac:chgData name="Clarisa Brown" userId="18089855049_tp_box_2" providerId="OAuth2" clId="{96A95975-A6BE-4984-B49E-3349A4584182}" dt="2025-09-15T18:02:38.860" v="156" actId="14100"/>
          <ac:graphicFrameMkLst>
            <pc:docMk/>
            <pc:sldMk cId="0" sldId="363"/>
            <ac:graphicFrameMk id="2402" creationId="{00000000-0000-0000-0000-000000000000}"/>
          </ac:graphicFrameMkLst>
        </pc:graphicFrameChg>
      </pc:sldChg>
      <pc:sldChg chg="delSp modSp mod modClrScheme chgLayout">
        <pc:chgData name="Clarisa Brown" userId="18089855049_tp_box_2" providerId="OAuth2" clId="{96A95975-A6BE-4984-B49E-3349A4584182}" dt="2025-09-15T18:02:57.791" v="160" actId="1076"/>
        <pc:sldMkLst>
          <pc:docMk/>
          <pc:sldMk cId="0" sldId="364"/>
        </pc:sldMkLst>
        <pc:spChg chg="mod ord">
          <ac:chgData name="Clarisa Brown" userId="18089855049_tp_box_2" providerId="OAuth2" clId="{96A95975-A6BE-4984-B49E-3349A4584182}" dt="2025-09-15T18:02:57.791" v="160" actId="1076"/>
          <ac:spMkLst>
            <pc:docMk/>
            <pc:sldMk cId="0" sldId="364"/>
            <ac:spMk id="2" creationId="{748F8A40-B379-CA89-BDFF-4A49E09CB97E}"/>
          </ac:spMkLst>
        </pc:spChg>
        <pc:spChg chg="del mod ord">
          <ac:chgData name="Clarisa Brown" userId="18089855049_tp_box_2" providerId="OAuth2" clId="{96A95975-A6BE-4984-B49E-3349A4584182}" dt="2025-09-15T17:59:24.800" v="117" actId="478"/>
          <ac:spMkLst>
            <pc:docMk/>
            <pc:sldMk cId="0" sldId="364"/>
            <ac:spMk id="2412" creationId="{00000000-0000-0000-0000-000000000000}"/>
          </ac:spMkLst>
        </pc:spChg>
        <pc:graphicFrameChg chg="modGraphic">
          <ac:chgData name="Clarisa Brown" userId="18089855049_tp_box_2" providerId="OAuth2" clId="{96A95975-A6BE-4984-B49E-3349A4584182}" dt="2025-09-15T18:02:52.949" v="159" actId="2711"/>
          <ac:graphicFrameMkLst>
            <pc:docMk/>
            <pc:sldMk cId="0" sldId="364"/>
            <ac:graphicFrameMk id="2411" creationId="{00000000-0000-0000-0000-000000000000}"/>
          </ac:graphicFrameMkLst>
        </pc:graphicFrameChg>
      </pc:sldChg>
      <pc:sldChg chg="delSp modSp mod modClrScheme chgLayout">
        <pc:chgData name="Clarisa Brown" userId="18089855049_tp_box_2" providerId="OAuth2" clId="{96A95975-A6BE-4984-B49E-3349A4584182}" dt="2025-09-15T18:03:05.808" v="161" actId="1076"/>
        <pc:sldMkLst>
          <pc:docMk/>
          <pc:sldMk cId="0" sldId="366"/>
        </pc:sldMkLst>
        <pc:spChg chg="mod ord">
          <ac:chgData name="Clarisa Brown" userId="18089855049_tp_box_2" providerId="OAuth2" clId="{96A95975-A6BE-4984-B49E-3349A4584182}" dt="2025-09-15T18:03:05.808" v="161" actId="1076"/>
          <ac:spMkLst>
            <pc:docMk/>
            <pc:sldMk cId="0" sldId="366"/>
            <ac:spMk id="2" creationId="{93AD047E-8AD4-58BB-4F18-100CBECFCAB6}"/>
          </ac:spMkLst>
        </pc:spChg>
        <pc:spChg chg="mod ord">
          <ac:chgData name="Clarisa Brown" userId="18089855049_tp_box_2" providerId="OAuth2" clId="{96A95975-A6BE-4984-B49E-3349A4584182}" dt="2025-09-15T18:03:05.808" v="161" actId="1076"/>
          <ac:spMkLst>
            <pc:docMk/>
            <pc:sldMk cId="0" sldId="366"/>
            <ac:spMk id="2427" creationId="{00000000-0000-0000-0000-000000000000}"/>
          </ac:spMkLst>
        </pc:spChg>
        <pc:spChg chg="del mod ord">
          <ac:chgData name="Clarisa Brown" userId="18089855049_tp_box_2" providerId="OAuth2" clId="{96A95975-A6BE-4984-B49E-3349A4584182}" dt="2025-09-15T17:59:28.784" v="118" actId="478"/>
          <ac:spMkLst>
            <pc:docMk/>
            <pc:sldMk cId="0" sldId="366"/>
            <ac:spMk id="2429" creationId="{00000000-0000-0000-0000-000000000000}"/>
          </ac:spMkLst>
        </pc:spChg>
      </pc:sldChg>
      <pc:sldChg chg="addSp delSp modSp mod modClrScheme chgLayout">
        <pc:chgData name="Clarisa Brown" userId="18089855049_tp_box_2" providerId="OAuth2" clId="{96A95975-A6BE-4984-B49E-3349A4584182}" dt="2025-09-15T18:04:17.684" v="182" actId="478"/>
        <pc:sldMkLst>
          <pc:docMk/>
          <pc:sldMk cId="0" sldId="368"/>
        </pc:sldMkLst>
        <pc:spChg chg="mod ord">
          <ac:chgData name="Clarisa Brown" userId="18089855049_tp_box_2" providerId="OAuth2" clId="{96A95975-A6BE-4984-B49E-3349A4584182}" dt="2025-09-15T18:03:46.219" v="172" actId="700"/>
          <ac:spMkLst>
            <pc:docMk/>
            <pc:sldMk cId="0" sldId="368"/>
            <ac:spMk id="2443" creationId="{00000000-0000-0000-0000-000000000000}"/>
          </ac:spMkLst>
        </pc:spChg>
        <pc:spChg chg="mod ord">
          <ac:chgData name="Clarisa Brown" userId="18089855049_tp_box_2" providerId="OAuth2" clId="{96A95975-A6BE-4984-B49E-3349A4584182}" dt="2025-09-15T18:03:46.240" v="173" actId="27636"/>
          <ac:spMkLst>
            <pc:docMk/>
            <pc:sldMk cId="0" sldId="368"/>
            <ac:spMk id="2444" creationId="{00000000-0000-0000-0000-000000000000}"/>
          </ac:spMkLst>
        </pc:spChg>
        <pc:picChg chg="add del mod">
          <ac:chgData name="Clarisa Brown" userId="18089855049_tp_box_2" providerId="OAuth2" clId="{96A95975-A6BE-4984-B49E-3349A4584182}" dt="2025-09-15T18:04:17.684" v="182" actId="478"/>
          <ac:picMkLst>
            <pc:docMk/>
            <pc:sldMk cId="0" sldId="368"/>
            <ac:picMk id="2" creationId="{D8CD40B6-14FB-1CA1-3847-45555181E2BA}"/>
          </ac:picMkLst>
        </pc:picChg>
        <pc:picChg chg="del">
          <ac:chgData name="Clarisa Brown" userId="18089855049_tp_box_2" providerId="OAuth2" clId="{96A95975-A6BE-4984-B49E-3349A4584182}" dt="2025-09-15T18:03:49.266" v="174" actId="478"/>
          <ac:picMkLst>
            <pc:docMk/>
            <pc:sldMk cId="0" sldId="368"/>
            <ac:picMk id="2446" creationId="{00000000-0000-0000-0000-000000000000}"/>
          </ac:picMkLst>
        </pc:picChg>
      </pc:sldChg>
      <pc:sldChg chg="addSp modSp mod modClrScheme chgLayout">
        <pc:chgData name="Clarisa Brown" userId="18089855049_tp_box_2" providerId="OAuth2" clId="{96A95975-A6BE-4984-B49E-3349A4584182}" dt="2025-09-15T19:29:08.791" v="661" actId="1076"/>
        <pc:sldMkLst>
          <pc:docMk/>
          <pc:sldMk cId="0" sldId="480"/>
        </pc:sldMkLst>
        <pc:spChg chg="mod ord">
          <ac:chgData name="Clarisa Brown" userId="18089855049_tp_box_2" providerId="OAuth2" clId="{96A95975-A6BE-4984-B49E-3349A4584182}" dt="2025-09-15T19:28:58.628" v="656" actId="1076"/>
          <ac:spMkLst>
            <pc:docMk/>
            <pc:sldMk cId="0" sldId="480"/>
            <ac:spMk id="2979" creationId="{00000000-0000-0000-0000-000000000000}"/>
          </ac:spMkLst>
        </pc:spChg>
        <pc:spChg chg="mod ord">
          <ac:chgData name="Clarisa Brown" userId="18089855049_tp_box_2" providerId="OAuth2" clId="{96A95975-A6BE-4984-B49E-3349A4584182}" dt="2025-09-15T19:29:00.080" v="658" actId="5793"/>
          <ac:spMkLst>
            <pc:docMk/>
            <pc:sldMk cId="0" sldId="480"/>
            <ac:spMk id="2980" creationId="{00000000-0000-0000-0000-000000000000}"/>
          </ac:spMkLst>
        </pc:spChg>
        <pc:picChg chg="add mod">
          <ac:chgData name="Clarisa Brown" userId="18089855049_tp_box_2" providerId="OAuth2" clId="{96A95975-A6BE-4984-B49E-3349A4584182}" dt="2025-09-15T19:29:08.791" v="661" actId="1076"/>
          <ac:picMkLst>
            <pc:docMk/>
            <pc:sldMk cId="0" sldId="480"/>
            <ac:picMk id="2" creationId="{2D25487B-AF91-9FF8-E7A4-3170BF5F3C53}"/>
          </ac:picMkLst>
        </pc:picChg>
      </pc:sldChg>
      <pc:sldChg chg="delSp modSp mod">
        <pc:chgData name="Clarisa Brown" userId="18089855049_tp_box_2" providerId="OAuth2" clId="{96A95975-A6BE-4984-B49E-3349A4584182}" dt="2025-09-15T17:50:50.446" v="1" actId="478"/>
        <pc:sldMkLst>
          <pc:docMk/>
          <pc:sldMk cId="1047449446" sldId="487"/>
        </pc:sldMkLst>
        <pc:spChg chg="mod">
          <ac:chgData name="Clarisa Brown" userId="18089855049_tp_box_2" providerId="OAuth2" clId="{96A95975-A6BE-4984-B49E-3349A4584182}" dt="2025-09-15T17:50:48.017" v="0"/>
          <ac:spMkLst>
            <pc:docMk/>
            <pc:sldMk cId="1047449446" sldId="487"/>
            <ac:spMk id="422" creationId="{F7351F67-7CBE-0BCC-AFF9-C23D3FFBD240}"/>
          </ac:spMkLst>
        </pc:spChg>
        <pc:picChg chg="del">
          <ac:chgData name="Clarisa Brown" userId="18089855049_tp_box_2" providerId="OAuth2" clId="{96A95975-A6BE-4984-B49E-3349A4584182}" dt="2025-09-15T17:50:50.446" v="1" actId="478"/>
          <ac:picMkLst>
            <pc:docMk/>
            <pc:sldMk cId="1047449446" sldId="487"/>
            <ac:picMk id="427" creationId="{F550EB4C-65DC-69C2-E2E4-D8F8542BBAA8}"/>
          </ac:picMkLst>
        </pc:picChg>
      </pc:sldChg>
      <pc:sldChg chg="addSp modSp mod modClrScheme chgLayout">
        <pc:chgData name="Clarisa Brown" userId="18089855049_tp_box_2" providerId="OAuth2" clId="{96A95975-A6BE-4984-B49E-3349A4584182}" dt="2025-09-15T18:03:39.934" v="171" actId="1076"/>
        <pc:sldMkLst>
          <pc:docMk/>
          <pc:sldMk cId="1465250746" sldId="493"/>
        </pc:sldMkLst>
        <pc:spChg chg="mod ord">
          <ac:chgData name="Clarisa Brown" userId="18089855049_tp_box_2" providerId="OAuth2" clId="{96A95975-A6BE-4984-B49E-3349A4584182}" dt="2025-09-15T18:03:21.162" v="167" actId="1076"/>
          <ac:spMkLst>
            <pc:docMk/>
            <pc:sldMk cId="1465250746" sldId="493"/>
            <ac:spMk id="2133" creationId="{DB2CCC22-8150-C6FB-4B88-D2831D8D9024}"/>
          </ac:spMkLst>
        </pc:spChg>
        <pc:spChg chg="mod ord">
          <ac:chgData name="Clarisa Brown" userId="18089855049_tp_box_2" providerId="OAuth2" clId="{96A95975-A6BE-4984-B49E-3349A4584182}" dt="2025-09-15T18:03:21.162" v="167" actId="1076"/>
          <ac:spMkLst>
            <pc:docMk/>
            <pc:sldMk cId="1465250746" sldId="493"/>
            <ac:spMk id="2134" creationId="{0605E4AF-56E9-8DCE-1CC7-636143B0D79B}"/>
          </ac:spMkLst>
        </pc:spChg>
        <pc:picChg chg="add mod">
          <ac:chgData name="Clarisa Brown" userId="18089855049_tp_box_2" providerId="OAuth2" clId="{96A95975-A6BE-4984-B49E-3349A4584182}" dt="2025-09-15T18:03:39.934" v="171" actId="1076"/>
          <ac:picMkLst>
            <pc:docMk/>
            <pc:sldMk cId="1465250746" sldId="493"/>
            <ac:picMk id="2" creationId="{E2666071-DB80-0397-A238-E928110E0741}"/>
          </ac:picMkLst>
        </pc:picChg>
      </pc:sldChg>
      <pc:sldChg chg="addSp delSp modSp mod modClrScheme chgLayout">
        <pc:chgData name="Clarisa Brown" userId="18089855049_tp_box_2" providerId="OAuth2" clId="{96A95975-A6BE-4984-B49E-3349A4584182}" dt="2025-09-15T18:04:19.314" v="183"/>
        <pc:sldMkLst>
          <pc:docMk/>
          <pc:sldMk cId="3343244989" sldId="494"/>
        </pc:sldMkLst>
        <pc:spChg chg="mod ord">
          <ac:chgData name="Clarisa Brown" userId="18089855049_tp_box_2" providerId="OAuth2" clId="{96A95975-A6BE-4984-B49E-3349A4584182}" dt="2025-09-15T18:03:59.811" v="176" actId="1076"/>
          <ac:spMkLst>
            <pc:docMk/>
            <pc:sldMk cId="3343244989" sldId="494"/>
            <ac:spMk id="2103" creationId="{00000000-0000-0000-0000-000000000000}"/>
          </ac:spMkLst>
        </pc:spChg>
        <pc:spChg chg="mod ord">
          <ac:chgData name="Clarisa Brown" userId="18089855049_tp_box_2" providerId="OAuth2" clId="{96A95975-A6BE-4984-B49E-3349A4584182}" dt="2025-09-15T18:04:02.114" v="177" actId="5793"/>
          <ac:spMkLst>
            <pc:docMk/>
            <pc:sldMk cId="3343244989" sldId="494"/>
            <ac:spMk id="2104" creationId="{00000000-0000-0000-0000-000000000000}"/>
          </ac:spMkLst>
        </pc:spChg>
        <pc:picChg chg="add del mod">
          <ac:chgData name="Clarisa Brown" userId="18089855049_tp_box_2" providerId="OAuth2" clId="{96A95975-A6BE-4984-B49E-3349A4584182}" dt="2025-09-15T18:04:07.220" v="180" actId="478"/>
          <ac:picMkLst>
            <pc:docMk/>
            <pc:sldMk cId="3343244989" sldId="494"/>
            <ac:picMk id="2" creationId="{F6F07A4F-8145-091C-F062-F956C8AD46FF}"/>
          </ac:picMkLst>
        </pc:picChg>
        <pc:picChg chg="add mod">
          <ac:chgData name="Clarisa Brown" userId="18089855049_tp_box_2" providerId="OAuth2" clId="{96A95975-A6BE-4984-B49E-3349A4584182}" dt="2025-09-15T18:04:19.314" v="183"/>
          <ac:picMkLst>
            <pc:docMk/>
            <pc:sldMk cId="3343244989" sldId="494"/>
            <ac:picMk id="3" creationId="{DE084EFE-F2D5-2071-E8D5-A6FBA70787F3}"/>
          </ac:picMkLst>
        </pc:picChg>
      </pc:sldChg>
      <pc:sldChg chg="addSp modSp mod modClrScheme chgLayout">
        <pc:chgData name="Clarisa Brown" userId="18089855049_tp_box_2" providerId="OAuth2" clId="{96A95975-A6BE-4984-B49E-3349A4584182}" dt="2025-09-15T19:07:23.258" v="499" actId="1076"/>
        <pc:sldMkLst>
          <pc:docMk/>
          <pc:sldMk cId="1244047632" sldId="495"/>
        </pc:sldMkLst>
        <pc:spChg chg="mod ord">
          <ac:chgData name="Clarisa Brown" userId="18089855049_tp_box_2" providerId="OAuth2" clId="{96A95975-A6BE-4984-B49E-3349A4584182}" dt="2025-09-15T19:07:23.258" v="499" actId="1076"/>
          <ac:spMkLst>
            <pc:docMk/>
            <pc:sldMk cId="1244047632" sldId="495"/>
            <ac:spMk id="2133" creationId="{11F2C874-5B3A-F1CA-4F34-5C3426018743}"/>
          </ac:spMkLst>
        </pc:spChg>
        <pc:spChg chg="mod ord">
          <ac:chgData name="Clarisa Brown" userId="18089855049_tp_box_2" providerId="OAuth2" clId="{96A95975-A6BE-4984-B49E-3349A4584182}" dt="2025-09-15T19:07:23.258" v="499" actId="1076"/>
          <ac:spMkLst>
            <pc:docMk/>
            <pc:sldMk cId="1244047632" sldId="495"/>
            <ac:spMk id="2134" creationId="{CFDC5353-69A1-A084-D429-64B0E4E6E159}"/>
          </ac:spMkLst>
        </pc:spChg>
        <pc:picChg chg="add mod">
          <ac:chgData name="Clarisa Brown" userId="18089855049_tp_box_2" providerId="OAuth2" clId="{96A95975-A6BE-4984-B49E-3349A4584182}" dt="2025-09-15T19:07:12.595" v="496" actId="1076"/>
          <ac:picMkLst>
            <pc:docMk/>
            <pc:sldMk cId="1244047632" sldId="495"/>
            <ac:picMk id="2" creationId="{53510C40-DDD8-EB3A-33EB-7341BDBCBD6D}"/>
          </ac:picMkLst>
        </pc:picChg>
      </pc:sldChg>
      <pc:sldChg chg="modSp mod modClrScheme chgLayout">
        <pc:chgData name="Clarisa Brown" userId="18089855049_tp_box_2" providerId="OAuth2" clId="{96A95975-A6BE-4984-B49E-3349A4584182}" dt="2025-09-15T19:32:03.811" v="691" actId="1076"/>
        <pc:sldMkLst>
          <pc:docMk/>
          <pc:sldMk cId="2044121129" sldId="496"/>
        </pc:sldMkLst>
        <pc:spChg chg="mod ord">
          <ac:chgData name="Clarisa Brown" userId="18089855049_tp_box_2" providerId="OAuth2" clId="{96A95975-A6BE-4984-B49E-3349A4584182}" dt="2025-09-15T19:31:51.892" v="687" actId="1076"/>
          <ac:spMkLst>
            <pc:docMk/>
            <pc:sldMk cId="2044121129" sldId="496"/>
            <ac:spMk id="1169" creationId="{5887D485-BBD4-5914-39F9-2F4B75F5A56F}"/>
          </ac:spMkLst>
        </pc:spChg>
        <pc:spChg chg="mod">
          <ac:chgData name="Clarisa Brown" userId="18089855049_tp_box_2" providerId="OAuth2" clId="{96A95975-A6BE-4984-B49E-3349A4584182}" dt="2025-09-15T19:32:03.811" v="691" actId="1076"/>
          <ac:spMkLst>
            <pc:docMk/>
            <pc:sldMk cId="2044121129" sldId="496"/>
            <ac:spMk id="1170" creationId="{C91AFB5A-1CA9-AD66-1129-AFAC6F8B7092}"/>
          </ac:spMkLst>
        </pc:spChg>
      </pc:sldChg>
      <pc:sldChg chg="delSp modSp mod modClrScheme chgLayout">
        <pc:chgData name="Clarisa Brown" userId="18089855049_tp_box_2" providerId="OAuth2" clId="{96A95975-A6BE-4984-B49E-3349A4584182}" dt="2025-09-15T19:02:07.728" v="374" actId="478"/>
        <pc:sldMkLst>
          <pc:docMk/>
          <pc:sldMk cId="0" sldId="498"/>
        </pc:sldMkLst>
        <pc:spChg chg="mod ord">
          <ac:chgData name="Clarisa Brown" userId="18089855049_tp_box_2" providerId="OAuth2" clId="{96A95975-A6BE-4984-B49E-3349A4584182}" dt="2025-09-15T19:02:05.973" v="373" actId="700"/>
          <ac:spMkLst>
            <pc:docMk/>
            <pc:sldMk cId="0" sldId="498"/>
            <ac:spMk id="454" creationId="{00000000-0000-0000-0000-000000000000}"/>
          </ac:spMkLst>
        </pc:spChg>
        <pc:spChg chg="mod ord">
          <ac:chgData name="Clarisa Brown" userId="18089855049_tp_box_2" providerId="OAuth2" clId="{96A95975-A6BE-4984-B49E-3349A4584182}" dt="2025-09-15T19:02:05.973" v="373" actId="700"/>
          <ac:spMkLst>
            <pc:docMk/>
            <pc:sldMk cId="0" sldId="498"/>
            <ac:spMk id="455" creationId="{00000000-0000-0000-0000-000000000000}"/>
          </ac:spMkLst>
        </pc:spChg>
        <pc:picChg chg="del">
          <ac:chgData name="Clarisa Brown" userId="18089855049_tp_box_2" providerId="OAuth2" clId="{96A95975-A6BE-4984-B49E-3349A4584182}" dt="2025-09-15T19:02:07.728" v="374" actId="478"/>
          <ac:picMkLst>
            <pc:docMk/>
            <pc:sldMk cId="0" sldId="498"/>
            <ac:picMk id="457" creationId="{00000000-0000-0000-0000-000000000000}"/>
          </ac:picMkLst>
        </pc:picChg>
      </pc:sldChg>
      <pc:sldChg chg="modSp mod modClrScheme chgLayout">
        <pc:chgData name="Clarisa Brown" userId="18089855049_tp_box_2" providerId="OAuth2" clId="{96A95975-A6BE-4984-B49E-3349A4584182}" dt="2025-09-15T19:02:17.023" v="377" actId="1076"/>
        <pc:sldMkLst>
          <pc:docMk/>
          <pc:sldMk cId="0" sldId="501"/>
        </pc:sldMkLst>
        <pc:spChg chg="mod ord">
          <ac:chgData name="Clarisa Brown" userId="18089855049_tp_box_2" providerId="OAuth2" clId="{96A95975-A6BE-4984-B49E-3349A4584182}" dt="2025-09-15T19:02:14.627" v="376" actId="1076"/>
          <ac:spMkLst>
            <pc:docMk/>
            <pc:sldMk cId="0" sldId="501"/>
            <ac:spMk id="474" creationId="{00000000-0000-0000-0000-000000000000}"/>
          </ac:spMkLst>
        </pc:spChg>
        <pc:spChg chg="mod ord">
          <ac:chgData name="Clarisa Brown" userId="18089855049_tp_box_2" providerId="OAuth2" clId="{96A95975-A6BE-4984-B49E-3349A4584182}" dt="2025-09-15T19:02:17.023" v="377" actId="1076"/>
          <ac:spMkLst>
            <pc:docMk/>
            <pc:sldMk cId="0" sldId="501"/>
            <ac:spMk id="475" creationId="{00000000-0000-0000-0000-000000000000}"/>
          </ac:spMkLst>
        </pc:spChg>
      </pc:sldChg>
      <pc:sldChg chg="modSp mod modClrScheme chgLayout">
        <pc:chgData name="Clarisa Brown" userId="18089855049_tp_box_2" providerId="OAuth2" clId="{96A95975-A6BE-4984-B49E-3349A4584182}" dt="2025-09-15T19:03:06.946" v="402" actId="1076"/>
        <pc:sldMkLst>
          <pc:docMk/>
          <pc:sldMk cId="0" sldId="502"/>
        </pc:sldMkLst>
        <pc:spChg chg="mod ord">
          <ac:chgData name="Clarisa Brown" userId="18089855049_tp_box_2" providerId="OAuth2" clId="{96A95975-A6BE-4984-B49E-3349A4584182}" dt="2025-09-15T19:02:25.261" v="379" actId="1076"/>
          <ac:spMkLst>
            <pc:docMk/>
            <pc:sldMk cId="0" sldId="502"/>
            <ac:spMk id="480" creationId="{00000000-0000-0000-0000-000000000000}"/>
          </ac:spMkLst>
        </pc:spChg>
        <pc:spChg chg="mod ord">
          <ac:chgData name="Clarisa Brown" userId="18089855049_tp_box_2" providerId="OAuth2" clId="{96A95975-A6BE-4984-B49E-3349A4584182}" dt="2025-09-15T19:03:02.609" v="401" actId="1076"/>
          <ac:spMkLst>
            <pc:docMk/>
            <pc:sldMk cId="0" sldId="502"/>
            <ac:spMk id="481" creationId="{00000000-0000-0000-0000-000000000000}"/>
          </ac:spMkLst>
        </pc:spChg>
        <pc:picChg chg="mod">
          <ac:chgData name="Clarisa Brown" userId="18089855049_tp_box_2" providerId="OAuth2" clId="{96A95975-A6BE-4984-B49E-3349A4584182}" dt="2025-09-15T19:03:06.946" v="402" actId="1076"/>
          <ac:picMkLst>
            <pc:docMk/>
            <pc:sldMk cId="0" sldId="502"/>
            <ac:picMk id="482" creationId="{00000000-0000-0000-0000-000000000000}"/>
          </ac:picMkLst>
        </pc:picChg>
      </pc:sldChg>
      <pc:sldChg chg="modSp mod modClrScheme chgLayout">
        <pc:chgData name="Clarisa Brown" userId="18089855049_tp_box_2" providerId="OAuth2" clId="{96A95975-A6BE-4984-B49E-3349A4584182}" dt="2025-09-15T19:03:13.153" v="404" actId="1076"/>
        <pc:sldMkLst>
          <pc:docMk/>
          <pc:sldMk cId="0" sldId="503"/>
        </pc:sldMkLst>
        <pc:spChg chg="mod ord">
          <ac:chgData name="Clarisa Brown" userId="18089855049_tp_box_2" providerId="OAuth2" clId="{96A95975-A6BE-4984-B49E-3349A4584182}" dt="2025-09-15T19:03:13.153" v="404" actId="1076"/>
          <ac:spMkLst>
            <pc:docMk/>
            <pc:sldMk cId="0" sldId="503"/>
            <ac:spMk id="487" creationId="{00000000-0000-0000-0000-000000000000}"/>
          </ac:spMkLst>
        </pc:spChg>
      </pc:sldChg>
      <pc:sldChg chg="modSp mod modClrScheme chgLayout">
        <pc:chgData name="Clarisa Brown" userId="18089855049_tp_box_2" providerId="OAuth2" clId="{96A95975-A6BE-4984-B49E-3349A4584182}" dt="2025-09-15T19:03:26.108" v="408" actId="14100"/>
        <pc:sldMkLst>
          <pc:docMk/>
          <pc:sldMk cId="0" sldId="504"/>
        </pc:sldMkLst>
        <pc:spChg chg="mod ord">
          <ac:chgData name="Clarisa Brown" userId="18089855049_tp_box_2" providerId="OAuth2" clId="{96A95975-A6BE-4984-B49E-3349A4584182}" dt="2025-09-15T19:03:21.292" v="406" actId="1076"/>
          <ac:spMkLst>
            <pc:docMk/>
            <pc:sldMk cId="0" sldId="504"/>
            <ac:spMk id="495" creationId="{00000000-0000-0000-0000-000000000000}"/>
          </ac:spMkLst>
        </pc:spChg>
        <pc:spChg chg="mod ord">
          <ac:chgData name="Clarisa Brown" userId="18089855049_tp_box_2" providerId="OAuth2" clId="{96A95975-A6BE-4984-B49E-3349A4584182}" dt="2025-09-15T19:03:26.108" v="408" actId="14100"/>
          <ac:spMkLst>
            <pc:docMk/>
            <pc:sldMk cId="0" sldId="504"/>
            <ac:spMk id="496" creationId="{00000000-0000-0000-0000-000000000000}"/>
          </ac:spMkLst>
        </pc:spChg>
      </pc:sldChg>
      <pc:sldChg chg="modSp mod modClrScheme chgLayout">
        <pc:chgData name="Clarisa Brown" userId="18089855049_tp_box_2" providerId="OAuth2" clId="{96A95975-A6BE-4984-B49E-3349A4584182}" dt="2025-09-15T19:03:34.823" v="410" actId="1076"/>
        <pc:sldMkLst>
          <pc:docMk/>
          <pc:sldMk cId="0" sldId="505"/>
        </pc:sldMkLst>
        <pc:spChg chg="mod ord">
          <ac:chgData name="Clarisa Brown" userId="18089855049_tp_box_2" providerId="OAuth2" clId="{96A95975-A6BE-4984-B49E-3349A4584182}" dt="2025-09-15T19:03:30.459" v="409" actId="1076"/>
          <ac:spMkLst>
            <pc:docMk/>
            <pc:sldMk cId="0" sldId="505"/>
            <ac:spMk id="501" creationId="{00000000-0000-0000-0000-000000000000}"/>
          </ac:spMkLst>
        </pc:spChg>
        <pc:spChg chg="mod ord">
          <ac:chgData name="Clarisa Brown" userId="18089855049_tp_box_2" providerId="OAuth2" clId="{96A95975-A6BE-4984-B49E-3349A4584182}" dt="2025-09-15T19:03:34.823" v="410" actId="1076"/>
          <ac:spMkLst>
            <pc:docMk/>
            <pc:sldMk cId="0" sldId="505"/>
            <ac:spMk id="502" creationId="{00000000-0000-0000-0000-000000000000}"/>
          </ac:spMkLst>
        </pc:spChg>
      </pc:sldChg>
      <pc:sldChg chg="modSp mod modClrScheme chgLayout">
        <pc:chgData name="Clarisa Brown" userId="18089855049_tp_box_2" providerId="OAuth2" clId="{96A95975-A6BE-4984-B49E-3349A4584182}" dt="2025-09-15T19:03:41.528" v="412" actId="1076"/>
        <pc:sldMkLst>
          <pc:docMk/>
          <pc:sldMk cId="0" sldId="506"/>
        </pc:sldMkLst>
        <pc:spChg chg="mod ord">
          <ac:chgData name="Clarisa Brown" userId="18089855049_tp_box_2" providerId="OAuth2" clId="{96A95975-A6BE-4984-B49E-3349A4584182}" dt="2025-09-15T19:03:39.565" v="411" actId="1076"/>
          <ac:spMkLst>
            <pc:docMk/>
            <pc:sldMk cId="0" sldId="506"/>
            <ac:spMk id="509" creationId="{00000000-0000-0000-0000-000000000000}"/>
          </ac:spMkLst>
        </pc:spChg>
        <pc:grpChg chg="mod">
          <ac:chgData name="Clarisa Brown" userId="18089855049_tp_box_2" providerId="OAuth2" clId="{96A95975-A6BE-4984-B49E-3349A4584182}" dt="2025-09-15T19:03:41.528" v="412" actId="1076"/>
          <ac:grpSpMkLst>
            <pc:docMk/>
            <pc:sldMk cId="0" sldId="506"/>
            <ac:grpSpMk id="510" creationId="{00000000-0000-0000-0000-000000000000}"/>
          </ac:grpSpMkLst>
        </pc:grpChg>
      </pc:sldChg>
      <pc:sldChg chg="modSp mod modClrScheme chgLayout">
        <pc:chgData name="Clarisa Brown" userId="18089855049_tp_box_2" providerId="OAuth2" clId="{96A95975-A6BE-4984-B49E-3349A4584182}" dt="2025-09-15T19:03:46.598" v="414" actId="1076"/>
        <pc:sldMkLst>
          <pc:docMk/>
          <pc:sldMk cId="0" sldId="507"/>
        </pc:sldMkLst>
        <pc:spChg chg="mod ord">
          <ac:chgData name="Clarisa Brown" userId="18089855049_tp_box_2" providerId="OAuth2" clId="{96A95975-A6BE-4984-B49E-3349A4584182}" dt="2025-09-15T19:03:44.618" v="413" actId="1076"/>
          <ac:spMkLst>
            <pc:docMk/>
            <pc:sldMk cId="0" sldId="507"/>
            <ac:spMk id="532" creationId="{00000000-0000-0000-0000-000000000000}"/>
          </ac:spMkLst>
        </pc:spChg>
        <pc:spChg chg="mod ord">
          <ac:chgData name="Clarisa Brown" userId="18089855049_tp_box_2" providerId="OAuth2" clId="{96A95975-A6BE-4984-B49E-3349A4584182}" dt="2025-09-15T19:03:46.598" v="414" actId="1076"/>
          <ac:spMkLst>
            <pc:docMk/>
            <pc:sldMk cId="0" sldId="507"/>
            <ac:spMk id="533" creationId="{00000000-0000-0000-0000-000000000000}"/>
          </ac:spMkLst>
        </pc:spChg>
      </pc:sldChg>
      <pc:sldChg chg="modSp mod modClrScheme chgLayout">
        <pc:chgData name="Clarisa Brown" userId="18089855049_tp_box_2" providerId="OAuth2" clId="{96A95975-A6BE-4984-B49E-3349A4584182}" dt="2025-09-15T19:04:10.583" v="423" actId="1076"/>
        <pc:sldMkLst>
          <pc:docMk/>
          <pc:sldMk cId="0" sldId="508"/>
        </pc:sldMkLst>
        <pc:spChg chg="mod ord">
          <ac:chgData name="Clarisa Brown" userId="18089855049_tp_box_2" providerId="OAuth2" clId="{96A95975-A6BE-4984-B49E-3349A4584182}" dt="2025-09-15T19:03:57.901" v="417" actId="1076"/>
          <ac:spMkLst>
            <pc:docMk/>
            <pc:sldMk cId="0" sldId="508"/>
            <ac:spMk id="538" creationId="{00000000-0000-0000-0000-000000000000}"/>
          </ac:spMkLst>
        </pc:spChg>
        <pc:spChg chg="mod ord">
          <ac:chgData name="Clarisa Brown" userId="18089855049_tp_box_2" providerId="OAuth2" clId="{96A95975-A6BE-4984-B49E-3349A4584182}" dt="2025-09-15T19:04:01.866" v="418" actId="1076"/>
          <ac:spMkLst>
            <pc:docMk/>
            <pc:sldMk cId="0" sldId="508"/>
            <ac:spMk id="539" creationId="{00000000-0000-0000-0000-000000000000}"/>
          </ac:spMkLst>
        </pc:spChg>
        <pc:picChg chg="mod">
          <ac:chgData name="Clarisa Brown" userId="18089855049_tp_box_2" providerId="OAuth2" clId="{96A95975-A6BE-4984-B49E-3349A4584182}" dt="2025-09-15T19:04:10.583" v="423" actId="1076"/>
          <ac:picMkLst>
            <pc:docMk/>
            <pc:sldMk cId="0" sldId="508"/>
            <ac:picMk id="540" creationId="{00000000-0000-0000-0000-000000000000}"/>
          </ac:picMkLst>
        </pc:picChg>
      </pc:sldChg>
      <pc:sldChg chg="modSp mod modClrScheme chgLayout">
        <pc:chgData name="Clarisa Brown" userId="18089855049_tp_box_2" providerId="OAuth2" clId="{96A95975-A6BE-4984-B49E-3349A4584182}" dt="2025-09-15T19:04:22.629" v="431" actId="1076"/>
        <pc:sldMkLst>
          <pc:docMk/>
          <pc:sldMk cId="0" sldId="509"/>
        </pc:sldMkLst>
        <pc:spChg chg="mod ord">
          <ac:chgData name="Clarisa Brown" userId="18089855049_tp_box_2" providerId="OAuth2" clId="{96A95975-A6BE-4984-B49E-3349A4584182}" dt="2025-09-15T19:04:22.629" v="431" actId="1076"/>
          <ac:spMkLst>
            <pc:docMk/>
            <pc:sldMk cId="0" sldId="509"/>
            <ac:spMk id="548" creationId="{00000000-0000-0000-0000-000000000000}"/>
          </ac:spMkLst>
        </pc:spChg>
      </pc:sldChg>
      <pc:sldChg chg="modSp mod modClrScheme chgLayout">
        <pc:chgData name="Clarisa Brown" userId="18089855049_tp_box_2" providerId="OAuth2" clId="{96A95975-A6BE-4984-B49E-3349A4584182}" dt="2025-09-15T19:04:29.501" v="433" actId="207"/>
        <pc:sldMkLst>
          <pc:docMk/>
          <pc:sldMk cId="0" sldId="510"/>
        </pc:sldMkLst>
        <pc:spChg chg="mod">
          <ac:chgData name="Clarisa Brown" userId="18089855049_tp_box_2" providerId="OAuth2" clId="{96A95975-A6BE-4984-B49E-3349A4584182}" dt="2025-09-15T19:04:29.501" v="433" actId="207"/>
          <ac:spMkLst>
            <pc:docMk/>
            <pc:sldMk cId="0" sldId="510"/>
            <ac:spMk id="2" creationId="{770E670F-AF6F-6345-C45F-CB8156D64083}"/>
          </ac:spMkLst>
        </pc:spChg>
        <pc:spChg chg="mod ord">
          <ac:chgData name="Clarisa Brown" userId="18089855049_tp_box_2" providerId="OAuth2" clId="{96A95975-A6BE-4984-B49E-3349A4584182}" dt="2025-09-15T19:04:26.460" v="432" actId="1076"/>
          <ac:spMkLst>
            <pc:docMk/>
            <pc:sldMk cId="0" sldId="510"/>
            <ac:spMk id="553" creationId="{00000000-0000-0000-0000-000000000000}"/>
          </ac:spMkLst>
        </pc:spChg>
        <pc:spChg chg="mod ord">
          <ac:chgData name="Clarisa Brown" userId="18089855049_tp_box_2" providerId="OAuth2" clId="{96A95975-A6BE-4984-B49E-3349A4584182}" dt="2025-09-15T19:03:55.400" v="415" actId="700"/>
          <ac:spMkLst>
            <pc:docMk/>
            <pc:sldMk cId="0" sldId="510"/>
            <ac:spMk id="554" creationId="{00000000-0000-0000-0000-000000000000}"/>
          </ac:spMkLst>
        </pc:spChg>
      </pc:sldChg>
      <pc:sldChg chg="addSp modSp mod modClrScheme chgLayout">
        <pc:chgData name="Clarisa Brown" userId="18089855049_tp_box_2" providerId="OAuth2" clId="{96A95975-A6BE-4984-B49E-3349A4584182}" dt="2025-09-15T19:05:11.341" v="450" actId="1076"/>
        <pc:sldMkLst>
          <pc:docMk/>
          <pc:sldMk cId="0" sldId="511"/>
        </pc:sldMkLst>
        <pc:picChg chg="add mod">
          <ac:chgData name="Clarisa Brown" userId="18089855049_tp_box_2" providerId="OAuth2" clId="{96A95975-A6BE-4984-B49E-3349A4584182}" dt="2025-09-15T19:05:11.341" v="450" actId="1076"/>
          <ac:picMkLst>
            <pc:docMk/>
            <pc:sldMk cId="0" sldId="511"/>
            <ac:picMk id="2" creationId="{2BE5FFDD-0DD7-6468-4D6B-8EA285AD7A79}"/>
          </ac:picMkLst>
        </pc:picChg>
      </pc:sldChg>
      <pc:sldChg chg="modSp mod modClrScheme chgLayout">
        <pc:chgData name="Clarisa Brown" userId="18089855049_tp_box_2" providerId="OAuth2" clId="{96A95975-A6BE-4984-B49E-3349A4584182}" dt="2025-09-15T19:05:26.417" v="453" actId="1076"/>
        <pc:sldMkLst>
          <pc:docMk/>
          <pc:sldMk cId="0" sldId="512"/>
        </pc:sldMkLst>
        <pc:spChg chg="mod ord">
          <ac:chgData name="Clarisa Brown" userId="18089855049_tp_box_2" providerId="OAuth2" clId="{96A95975-A6BE-4984-B49E-3349A4584182}" dt="2025-09-15T19:05:24.045" v="452" actId="1076"/>
          <ac:spMkLst>
            <pc:docMk/>
            <pc:sldMk cId="0" sldId="512"/>
            <ac:spMk id="580" creationId="{00000000-0000-0000-0000-000000000000}"/>
          </ac:spMkLst>
        </pc:spChg>
        <pc:picChg chg="mod">
          <ac:chgData name="Clarisa Brown" userId="18089855049_tp_box_2" providerId="OAuth2" clId="{96A95975-A6BE-4984-B49E-3349A4584182}" dt="2025-09-15T19:05:26.417" v="453" actId="1076"/>
          <ac:picMkLst>
            <pc:docMk/>
            <pc:sldMk cId="0" sldId="512"/>
            <ac:picMk id="582" creationId="{00000000-0000-0000-0000-000000000000}"/>
          </ac:picMkLst>
        </pc:picChg>
      </pc:sldChg>
      <pc:sldChg chg="modSp mod modClrScheme chgLayout">
        <pc:chgData name="Clarisa Brown" userId="18089855049_tp_box_2" providerId="OAuth2" clId="{96A95975-A6BE-4984-B49E-3349A4584182}" dt="2025-09-15T19:05:35.481" v="455" actId="1076"/>
        <pc:sldMkLst>
          <pc:docMk/>
          <pc:sldMk cId="0" sldId="513"/>
        </pc:sldMkLst>
        <pc:spChg chg="mod ord">
          <ac:chgData name="Clarisa Brown" userId="18089855049_tp_box_2" providerId="OAuth2" clId="{96A95975-A6BE-4984-B49E-3349A4584182}" dt="2025-09-15T19:05:35.481" v="455" actId="1076"/>
          <ac:spMkLst>
            <pc:docMk/>
            <pc:sldMk cId="0" sldId="513"/>
            <ac:spMk id="587" creationId="{00000000-0000-0000-0000-000000000000}"/>
          </ac:spMkLst>
        </pc:spChg>
        <pc:spChg chg="mod ord">
          <ac:chgData name="Clarisa Brown" userId="18089855049_tp_box_2" providerId="OAuth2" clId="{96A95975-A6BE-4984-B49E-3349A4584182}" dt="2025-09-15T19:05:35.481" v="455" actId="1076"/>
          <ac:spMkLst>
            <pc:docMk/>
            <pc:sldMk cId="0" sldId="513"/>
            <ac:spMk id="588" creationId="{00000000-0000-0000-0000-000000000000}"/>
          </ac:spMkLst>
        </pc:spChg>
      </pc:sldChg>
      <pc:sldChg chg="addSp delSp modSp mod modClrScheme chgLayout">
        <pc:chgData name="Clarisa Brown" userId="18089855049_tp_box_2" providerId="OAuth2" clId="{96A95975-A6BE-4984-B49E-3349A4584182}" dt="2025-09-15T19:26:48.122" v="611" actId="478"/>
        <pc:sldMkLst>
          <pc:docMk/>
          <pc:sldMk cId="0" sldId="514"/>
        </pc:sldMkLst>
        <pc:spChg chg="add del mod ord">
          <ac:chgData name="Clarisa Brown" userId="18089855049_tp_box_2" providerId="OAuth2" clId="{96A95975-A6BE-4984-B49E-3349A4584182}" dt="2025-09-15T19:26:46.250" v="610" actId="478"/>
          <ac:spMkLst>
            <pc:docMk/>
            <pc:sldMk cId="0" sldId="514"/>
            <ac:spMk id="2" creationId="{051662AE-C461-5630-EBCE-055A78BFCCF8}"/>
          </ac:spMkLst>
        </pc:spChg>
        <pc:spChg chg="mod ord">
          <ac:chgData name="Clarisa Brown" userId="18089855049_tp_box_2" providerId="OAuth2" clId="{96A95975-A6BE-4984-B49E-3349A4584182}" dt="2025-09-15T19:26:43.629" v="609" actId="700"/>
          <ac:spMkLst>
            <pc:docMk/>
            <pc:sldMk cId="0" sldId="514"/>
            <ac:spMk id="300" creationId="{00000000-0000-0000-0000-000000000000}"/>
          </ac:spMkLst>
        </pc:spChg>
        <pc:picChg chg="del mod ord">
          <ac:chgData name="Clarisa Brown" userId="18089855049_tp_box_2" providerId="OAuth2" clId="{96A95975-A6BE-4984-B49E-3349A4584182}" dt="2025-09-15T19:26:48.122" v="611" actId="478"/>
          <ac:picMkLst>
            <pc:docMk/>
            <pc:sldMk cId="0" sldId="514"/>
            <ac:picMk id="301" creationId="{00000000-0000-0000-0000-000000000000}"/>
          </ac:picMkLst>
        </pc:picChg>
      </pc:sldChg>
      <pc:sldChg chg="modSp mod modClrScheme chgLayout">
        <pc:chgData name="Clarisa Brown" userId="18089855049_tp_box_2" providerId="OAuth2" clId="{96A95975-A6BE-4984-B49E-3349A4584182}" dt="2025-09-15T19:27:06.675" v="616" actId="1076"/>
        <pc:sldMkLst>
          <pc:docMk/>
          <pc:sldMk cId="0" sldId="515"/>
        </pc:sldMkLst>
        <pc:spChg chg="mod ord">
          <ac:chgData name="Clarisa Brown" userId="18089855049_tp_box_2" providerId="OAuth2" clId="{96A95975-A6BE-4984-B49E-3349A4584182}" dt="2025-09-15T19:27:06.675" v="616" actId="1076"/>
          <ac:spMkLst>
            <pc:docMk/>
            <pc:sldMk cId="0" sldId="515"/>
            <ac:spMk id="306" creationId="{00000000-0000-0000-0000-000000000000}"/>
          </ac:spMkLst>
        </pc:spChg>
        <pc:picChg chg="mod">
          <ac:chgData name="Clarisa Brown" userId="18089855049_tp_box_2" providerId="OAuth2" clId="{96A95975-A6BE-4984-B49E-3349A4584182}" dt="2025-09-15T19:27:04.365" v="615" actId="1076"/>
          <ac:picMkLst>
            <pc:docMk/>
            <pc:sldMk cId="0" sldId="515"/>
            <ac:picMk id="307" creationId="{00000000-0000-0000-0000-000000000000}"/>
          </ac:picMkLst>
        </pc:picChg>
      </pc:sldChg>
      <pc:sldChg chg="modSp mod modClrScheme chgLayout">
        <pc:chgData name="Clarisa Brown" userId="18089855049_tp_box_2" providerId="OAuth2" clId="{96A95975-A6BE-4984-B49E-3349A4584182}" dt="2025-09-15T19:27:14.183" v="618" actId="1076"/>
        <pc:sldMkLst>
          <pc:docMk/>
          <pc:sldMk cId="0" sldId="516"/>
        </pc:sldMkLst>
        <pc:spChg chg="mod ord">
          <ac:chgData name="Clarisa Brown" userId="18089855049_tp_box_2" providerId="OAuth2" clId="{96A95975-A6BE-4984-B49E-3349A4584182}" dt="2025-09-15T19:27:14.183" v="618" actId="1076"/>
          <ac:spMkLst>
            <pc:docMk/>
            <pc:sldMk cId="0" sldId="516"/>
            <ac:spMk id="312" creationId="{00000000-0000-0000-0000-000000000000}"/>
          </ac:spMkLst>
        </pc:spChg>
        <pc:spChg chg="mod ord">
          <ac:chgData name="Clarisa Brown" userId="18089855049_tp_box_2" providerId="OAuth2" clId="{96A95975-A6BE-4984-B49E-3349A4584182}" dt="2025-09-15T19:27:11.963" v="617" actId="1076"/>
          <ac:spMkLst>
            <pc:docMk/>
            <pc:sldMk cId="0" sldId="516"/>
            <ac:spMk id="313" creationId="{00000000-0000-0000-0000-000000000000}"/>
          </ac:spMkLst>
        </pc:spChg>
      </pc:sldChg>
      <pc:sldChg chg="modSp mod modClrScheme chgLayout">
        <pc:chgData name="Clarisa Brown" userId="18089855049_tp_box_2" providerId="OAuth2" clId="{96A95975-A6BE-4984-B49E-3349A4584182}" dt="2025-09-15T19:27:20.806" v="620" actId="1076"/>
        <pc:sldMkLst>
          <pc:docMk/>
          <pc:sldMk cId="0" sldId="517"/>
        </pc:sldMkLst>
        <pc:spChg chg="mod ord">
          <ac:chgData name="Clarisa Brown" userId="18089855049_tp_box_2" providerId="OAuth2" clId="{96A95975-A6BE-4984-B49E-3349A4584182}" dt="2025-09-15T19:27:20.806" v="620" actId="1076"/>
          <ac:spMkLst>
            <pc:docMk/>
            <pc:sldMk cId="0" sldId="517"/>
            <ac:spMk id="319" creationId="{00000000-0000-0000-0000-000000000000}"/>
          </ac:spMkLst>
        </pc:spChg>
      </pc:sldChg>
      <pc:sldChg chg="addSp delSp modSp mod modClrScheme chgLayout">
        <pc:chgData name="Clarisa Brown" userId="18089855049_tp_box_2" providerId="OAuth2" clId="{96A95975-A6BE-4984-B49E-3349A4584182}" dt="2025-09-15T19:27:31.143" v="623" actId="478"/>
        <pc:sldMkLst>
          <pc:docMk/>
          <pc:sldMk cId="0" sldId="518"/>
        </pc:sldMkLst>
        <pc:spChg chg="add del mod ord">
          <ac:chgData name="Clarisa Brown" userId="18089855049_tp_box_2" providerId="OAuth2" clId="{96A95975-A6BE-4984-B49E-3349A4584182}" dt="2025-09-15T19:27:31.143" v="623" actId="478"/>
          <ac:spMkLst>
            <pc:docMk/>
            <pc:sldMk cId="0" sldId="518"/>
            <ac:spMk id="2" creationId="{C8521B48-F55D-3A88-B4FE-75554A473041}"/>
          </ac:spMkLst>
        </pc:spChg>
        <pc:spChg chg="mod ord">
          <ac:chgData name="Clarisa Brown" userId="18089855049_tp_box_2" providerId="OAuth2" clId="{96A95975-A6BE-4984-B49E-3349A4584182}" dt="2025-09-15T19:27:26.362" v="621" actId="700"/>
          <ac:spMkLst>
            <pc:docMk/>
            <pc:sldMk cId="0" sldId="518"/>
            <ac:spMk id="326" creationId="{00000000-0000-0000-0000-000000000000}"/>
          </ac:spMkLst>
        </pc:spChg>
        <pc:picChg chg="del mod ord">
          <ac:chgData name="Clarisa Brown" userId="18089855049_tp_box_2" providerId="OAuth2" clId="{96A95975-A6BE-4984-B49E-3349A4584182}" dt="2025-09-15T19:27:28.820" v="622" actId="478"/>
          <ac:picMkLst>
            <pc:docMk/>
            <pc:sldMk cId="0" sldId="518"/>
            <ac:picMk id="327" creationId="{00000000-0000-0000-0000-000000000000}"/>
          </ac:picMkLst>
        </pc:picChg>
      </pc:sldChg>
      <pc:sldChg chg="modSp mod modClrScheme chgLayout">
        <pc:chgData name="Clarisa Brown" userId="18089855049_tp_box_2" providerId="OAuth2" clId="{96A95975-A6BE-4984-B49E-3349A4584182}" dt="2025-09-15T19:27:44.550" v="625" actId="1076"/>
        <pc:sldMkLst>
          <pc:docMk/>
          <pc:sldMk cId="0" sldId="519"/>
        </pc:sldMkLst>
        <pc:spChg chg="mod ord">
          <ac:chgData name="Clarisa Brown" userId="18089855049_tp_box_2" providerId="OAuth2" clId="{96A95975-A6BE-4984-B49E-3349A4584182}" dt="2025-09-15T19:27:44.550" v="625" actId="1076"/>
          <ac:spMkLst>
            <pc:docMk/>
            <pc:sldMk cId="0" sldId="519"/>
            <ac:spMk id="332" creationId="{00000000-0000-0000-0000-000000000000}"/>
          </ac:spMkLst>
        </pc:spChg>
      </pc:sldChg>
      <pc:sldChg chg="modSp mod modClrScheme chgLayout">
        <pc:chgData name="Clarisa Brown" userId="18089855049_tp_box_2" providerId="OAuth2" clId="{96A95975-A6BE-4984-B49E-3349A4584182}" dt="2025-09-15T19:27:47.721" v="626" actId="1076"/>
        <pc:sldMkLst>
          <pc:docMk/>
          <pc:sldMk cId="0" sldId="520"/>
        </pc:sldMkLst>
        <pc:spChg chg="mod ord">
          <ac:chgData name="Clarisa Brown" userId="18089855049_tp_box_2" providerId="OAuth2" clId="{96A95975-A6BE-4984-B49E-3349A4584182}" dt="2025-09-15T19:27:47.721" v="626" actId="1076"/>
          <ac:spMkLst>
            <pc:docMk/>
            <pc:sldMk cId="0" sldId="520"/>
            <ac:spMk id="338" creationId="{00000000-0000-0000-0000-000000000000}"/>
          </ac:spMkLst>
        </pc:spChg>
      </pc:sldChg>
      <pc:sldChg chg="modSp mod modClrScheme chgLayout">
        <pc:chgData name="Clarisa Brown" userId="18089855049_tp_box_2" providerId="OAuth2" clId="{96A95975-A6BE-4984-B49E-3349A4584182}" dt="2025-09-15T19:27:51.204" v="627" actId="1076"/>
        <pc:sldMkLst>
          <pc:docMk/>
          <pc:sldMk cId="0" sldId="521"/>
        </pc:sldMkLst>
        <pc:spChg chg="mod ord">
          <ac:chgData name="Clarisa Brown" userId="18089855049_tp_box_2" providerId="OAuth2" clId="{96A95975-A6BE-4984-B49E-3349A4584182}" dt="2025-09-15T19:27:51.204" v="627" actId="1076"/>
          <ac:spMkLst>
            <pc:docMk/>
            <pc:sldMk cId="0" sldId="521"/>
            <ac:spMk id="345" creationId="{00000000-0000-0000-0000-000000000000}"/>
          </ac:spMkLst>
        </pc:spChg>
      </pc:sldChg>
      <pc:sldChg chg="modSp mod modClrScheme chgLayout">
        <pc:chgData name="Clarisa Brown" userId="18089855049_tp_box_2" providerId="OAuth2" clId="{96A95975-A6BE-4984-B49E-3349A4584182}" dt="2025-09-15T19:27:54.540" v="628" actId="1076"/>
        <pc:sldMkLst>
          <pc:docMk/>
          <pc:sldMk cId="0" sldId="522"/>
        </pc:sldMkLst>
        <pc:spChg chg="mod ord">
          <ac:chgData name="Clarisa Brown" userId="18089855049_tp_box_2" providerId="OAuth2" clId="{96A95975-A6BE-4984-B49E-3349A4584182}" dt="2025-09-15T19:27:54.540" v="628" actId="1076"/>
          <ac:spMkLst>
            <pc:docMk/>
            <pc:sldMk cId="0" sldId="522"/>
            <ac:spMk id="352" creationId="{00000000-0000-0000-0000-000000000000}"/>
          </ac:spMkLst>
        </pc:spChg>
      </pc:sldChg>
      <pc:sldChg chg="modSp mod modClrScheme chgLayout">
        <pc:chgData name="Clarisa Brown" userId="18089855049_tp_box_2" providerId="OAuth2" clId="{96A95975-A6BE-4984-B49E-3349A4584182}" dt="2025-09-15T19:27:59.728" v="629" actId="1076"/>
        <pc:sldMkLst>
          <pc:docMk/>
          <pc:sldMk cId="0" sldId="523"/>
        </pc:sldMkLst>
        <pc:spChg chg="mod ord">
          <ac:chgData name="Clarisa Brown" userId="18089855049_tp_box_2" providerId="OAuth2" clId="{96A95975-A6BE-4984-B49E-3349A4584182}" dt="2025-09-15T19:27:59.728" v="629" actId="1076"/>
          <ac:spMkLst>
            <pc:docMk/>
            <pc:sldMk cId="0" sldId="523"/>
            <ac:spMk id="360" creationId="{00000000-0000-0000-0000-000000000000}"/>
          </ac:spMkLst>
        </pc:spChg>
      </pc:sldChg>
      <pc:sldChg chg="modSp mod modClrScheme chgLayout">
        <pc:chgData name="Clarisa Brown" userId="18089855049_tp_box_2" providerId="OAuth2" clId="{96A95975-A6BE-4984-B49E-3349A4584182}" dt="2025-09-15T19:28:03.128" v="630" actId="1076"/>
        <pc:sldMkLst>
          <pc:docMk/>
          <pc:sldMk cId="0" sldId="524"/>
        </pc:sldMkLst>
        <pc:spChg chg="mod ord">
          <ac:chgData name="Clarisa Brown" userId="18089855049_tp_box_2" providerId="OAuth2" clId="{96A95975-A6BE-4984-B49E-3349A4584182}" dt="2025-09-15T19:28:03.128" v="630" actId="1076"/>
          <ac:spMkLst>
            <pc:docMk/>
            <pc:sldMk cId="0" sldId="524"/>
            <ac:spMk id="401" creationId="{00000000-0000-0000-0000-000000000000}"/>
          </ac:spMkLst>
        </pc:spChg>
      </pc:sldChg>
      <pc:sldChg chg="delSp modSp mod modClrScheme chgLayout">
        <pc:chgData name="Clarisa Brown" userId="18089855049_tp_box_2" providerId="OAuth2" clId="{96A95975-A6BE-4984-B49E-3349A4584182}" dt="2025-09-15T19:22:17.328" v="534" actId="478"/>
        <pc:sldMkLst>
          <pc:docMk/>
          <pc:sldMk cId="0" sldId="525"/>
        </pc:sldMkLst>
        <pc:spChg chg="mod ord">
          <ac:chgData name="Clarisa Brown" userId="18089855049_tp_box_2" providerId="OAuth2" clId="{96A95975-A6BE-4984-B49E-3349A4584182}" dt="2025-09-15T19:22:13.413" v="532" actId="700"/>
          <ac:spMkLst>
            <pc:docMk/>
            <pc:sldMk cId="0" sldId="525"/>
            <ac:spMk id="4" creationId="{46288604-D6D8-58FE-EBBD-E36065495FDA}"/>
          </ac:spMkLst>
        </pc:spChg>
        <pc:spChg chg="mod ord">
          <ac:chgData name="Clarisa Brown" userId="18089855049_tp_box_2" providerId="OAuth2" clId="{96A95975-A6BE-4984-B49E-3349A4584182}" dt="2025-09-15T19:22:13.413" v="532" actId="700"/>
          <ac:spMkLst>
            <pc:docMk/>
            <pc:sldMk cId="0" sldId="525"/>
            <ac:spMk id="68" creationId="{00000000-0000-0000-0000-000000000000}"/>
          </ac:spMkLst>
        </pc:spChg>
        <pc:picChg chg="del mod">
          <ac:chgData name="Clarisa Brown" userId="18089855049_tp_box_2" providerId="OAuth2" clId="{96A95975-A6BE-4984-B49E-3349A4584182}" dt="2025-09-15T19:22:17.328" v="534" actId="478"/>
          <ac:picMkLst>
            <pc:docMk/>
            <pc:sldMk cId="0" sldId="525"/>
            <ac:picMk id="69" creationId="{00000000-0000-0000-0000-000000000000}"/>
          </ac:picMkLst>
        </pc:picChg>
      </pc:sldChg>
      <pc:sldChg chg="modSp mod modClrScheme chgLayout">
        <pc:chgData name="Clarisa Brown" userId="18089855049_tp_box_2" providerId="OAuth2" clId="{96A95975-A6BE-4984-B49E-3349A4584182}" dt="2025-09-15T19:22:37.814" v="538" actId="1076"/>
        <pc:sldMkLst>
          <pc:docMk/>
          <pc:sldMk cId="0" sldId="527"/>
        </pc:sldMkLst>
        <pc:spChg chg="mod">
          <ac:chgData name="Clarisa Brown" userId="18089855049_tp_box_2" providerId="OAuth2" clId="{96A95975-A6BE-4984-B49E-3349A4584182}" dt="2025-09-15T19:22:34.852" v="537" actId="1076"/>
          <ac:spMkLst>
            <pc:docMk/>
            <pc:sldMk cId="0" sldId="527"/>
            <ac:spMk id="3" creationId="{B36D571D-F38A-2DCD-FE56-E994FDFCE658}"/>
          </ac:spMkLst>
        </pc:spChg>
        <pc:spChg chg="mod ord">
          <ac:chgData name="Clarisa Brown" userId="18089855049_tp_box_2" providerId="OAuth2" clId="{96A95975-A6BE-4984-B49E-3349A4584182}" dt="2025-09-15T19:22:37.814" v="538" actId="1076"/>
          <ac:spMkLst>
            <pc:docMk/>
            <pc:sldMk cId="0" sldId="527"/>
            <ac:spMk id="82" creationId="{00000000-0000-0000-0000-000000000000}"/>
          </ac:spMkLst>
        </pc:spChg>
      </pc:sldChg>
      <pc:sldChg chg="addSp delSp modSp mod modClrScheme chgLayout">
        <pc:chgData name="Clarisa Brown" userId="18089855049_tp_box_2" providerId="OAuth2" clId="{96A95975-A6BE-4984-B49E-3349A4584182}" dt="2025-09-15T19:22:45.801" v="541" actId="478"/>
        <pc:sldMkLst>
          <pc:docMk/>
          <pc:sldMk cId="0" sldId="528"/>
        </pc:sldMkLst>
        <pc:spChg chg="add del mod ord">
          <ac:chgData name="Clarisa Brown" userId="18089855049_tp_box_2" providerId="OAuth2" clId="{96A95975-A6BE-4984-B49E-3349A4584182}" dt="2025-09-15T19:22:45.092" v="540" actId="478"/>
          <ac:spMkLst>
            <pc:docMk/>
            <pc:sldMk cId="0" sldId="528"/>
            <ac:spMk id="2" creationId="{E633499F-1510-1267-5B3A-F20C07B1253B}"/>
          </ac:spMkLst>
        </pc:spChg>
        <pc:spChg chg="mod ord">
          <ac:chgData name="Clarisa Brown" userId="18089855049_tp_box_2" providerId="OAuth2" clId="{96A95975-A6BE-4984-B49E-3349A4584182}" dt="2025-09-15T19:22:42.853" v="539" actId="700"/>
          <ac:spMkLst>
            <pc:docMk/>
            <pc:sldMk cId="0" sldId="528"/>
            <ac:spMk id="88" creationId="{00000000-0000-0000-0000-000000000000}"/>
          </ac:spMkLst>
        </pc:spChg>
        <pc:picChg chg="del mod ord">
          <ac:chgData name="Clarisa Brown" userId="18089855049_tp_box_2" providerId="OAuth2" clId="{96A95975-A6BE-4984-B49E-3349A4584182}" dt="2025-09-15T19:22:45.801" v="541" actId="478"/>
          <ac:picMkLst>
            <pc:docMk/>
            <pc:sldMk cId="0" sldId="528"/>
            <ac:picMk id="89" creationId="{00000000-0000-0000-0000-000000000000}"/>
          </ac:picMkLst>
        </pc:picChg>
      </pc:sldChg>
      <pc:sldChg chg="modSp mod modClrScheme chgLayout">
        <pc:chgData name="Clarisa Brown" userId="18089855049_tp_box_2" providerId="OAuth2" clId="{96A95975-A6BE-4984-B49E-3349A4584182}" dt="2025-09-15T19:23:24.442" v="552" actId="1076"/>
        <pc:sldMkLst>
          <pc:docMk/>
          <pc:sldMk cId="0" sldId="529"/>
        </pc:sldMkLst>
        <pc:spChg chg="mod ord">
          <ac:chgData name="Clarisa Brown" userId="18089855049_tp_box_2" providerId="OAuth2" clId="{96A95975-A6BE-4984-B49E-3349A4584182}" dt="2025-09-15T19:23:24.442" v="552" actId="1076"/>
          <ac:spMkLst>
            <pc:docMk/>
            <pc:sldMk cId="0" sldId="529"/>
            <ac:spMk id="95" creationId="{00000000-0000-0000-0000-000000000000}"/>
          </ac:spMkLst>
        </pc:spChg>
        <pc:spChg chg="mod">
          <ac:chgData name="Clarisa Brown" userId="18089855049_tp_box_2" providerId="OAuth2" clId="{96A95975-A6BE-4984-B49E-3349A4584182}" dt="2025-09-15T19:23:12.085" v="548" actId="404"/>
          <ac:spMkLst>
            <pc:docMk/>
            <pc:sldMk cId="0" sldId="529"/>
            <ac:spMk id="118" creationId="{00000000-0000-0000-0000-000000000000}"/>
          </ac:spMkLst>
        </pc:spChg>
        <pc:grpChg chg="mod">
          <ac:chgData name="Clarisa Brown" userId="18089855049_tp_box_2" providerId="OAuth2" clId="{96A95975-A6BE-4984-B49E-3349A4584182}" dt="2025-09-15T19:23:22.340" v="551" actId="1076"/>
          <ac:grpSpMkLst>
            <pc:docMk/>
            <pc:sldMk cId="0" sldId="529"/>
            <ac:grpSpMk id="116" creationId="{00000000-0000-0000-0000-000000000000}"/>
          </ac:grpSpMkLst>
        </pc:grpChg>
      </pc:sldChg>
      <pc:sldChg chg="modSp mod modClrScheme chgLayout">
        <pc:chgData name="Clarisa Brown" userId="18089855049_tp_box_2" providerId="OAuth2" clId="{96A95975-A6BE-4984-B49E-3349A4584182}" dt="2025-09-15T19:23:31.072" v="553" actId="1076"/>
        <pc:sldMkLst>
          <pc:docMk/>
          <pc:sldMk cId="0" sldId="530"/>
        </pc:sldMkLst>
        <pc:spChg chg="mod ord">
          <ac:chgData name="Clarisa Brown" userId="18089855049_tp_box_2" providerId="OAuth2" clId="{96A95975-A6BE-4984-B49E-3349A4584182}" dt="2025-09-15T19:23:31.072" v="553" actId="1076"/>
          <ac:spMkLst>
            <pc:docMk/>
            <pc:sldMk cId="0" sldId="530"/>
            <ac:spMk id="123" creationId="{00000000-0000-0000-0000-000000000000}"/>
          </ac:spMkLst>
        </pc:spChg>
      </pc:sldChg>
      <pc:sldChg chg="delSp modSp mod modClrScheme chgLayout">
        <pc:chgData name="Clarisa Brown" userId="18089855049_tp_box_2" providerId="OAuth2" clId="{96A95975-A6BE-4984-B49E-3349A4584182}" dt="2025-09-15T19:23:54.149" v="561" actId="1076"/>
        <pc:sldMkLst>
          <pc:docMk/>
          <pc:sldMk cId="0" sldId="531"/>
        </pc:sldMkLst>
        <pc:spChg chg="mod ord">
          <ac:chgData name="Clarisa Brown" userId="18089855049_tp_box_2" providerId="OAuth2" clId="{96A95975-A6BE-4984-B49E-3349A4584182}" dt="2025-09-15T19:23:51.388" v="560" actId="1076"/>
          <ac:spMkLst>
            <pc:docMk/>
            <pc:sldMk cId="0" sldId="531"/>
            <ac:spMk id="130" creationId="{00000000-0000-0000-0000-000000000000}"/>
          </ac:spMkLst>
        </pc:spChg>
        <pc:spChg chg="mod ord">
          <ac:chgData name="Clarisa Brown" userId="18089855049_tp_box_2" providerId="OAuth2" clId="{96A95975-A6BE-4984-B49E-3349A4584182}" dt="2025-09-15T19:23:54.149" v="561" actId="1076"/>
          <ac:spMkLst>
            <pc:docMk/>
            <pc:sldMk cId="0" sldId="531"/>
            <ac:spMk id="132" creationId="{00000000-0000-0000-0000-000000000000}"/>
          </ac:spMkLst>
        </pc:spChg>
        <pc:picChg chg="del mod ord">
          <ac:chgData name="Clarisa Brown" userId="18089855049_tp_box_2" providerId="OAuth2" clId="{96A95975-A6BE-4984-B49E-3349A4584182}" dt="2025-09-15T19:23:49.017" v="559" actId="478"/>
          <ac:picMkLst>
            <pc:docMk/>
            <pc:sldMk cId="0" sldId="531"/>
            <ac:picMk id="131" creationId="{00000000-0000-0000-0000-000000000000}"/>
          </ac:picMkLst>
        </pc:picChg>
      </pc:sldChg>
      <pc:sldChg chg="modSp mod modClrScheme chgLayout">
        <pc:chgData name="Clarisa Brown" userId="18089855049_tp_box_2" providerId="OAuth2" clId="{96A95975-A6BE-4984-B49E-3349A4584182}" dt="2025-09-15T19:24:00.876" v="562" actId="1076"/>
        <pc:sldMkLst>
          <pc:docMk/>
          <pc:sldMk cId="0" sldId="532"/>
        </pc:sldMkLst>
        <pc:spChg chg="mod ord">
          <ac:chgData name="Clarisa Brown" userId="18089855049_tp_box_2" providerId="OAuth2" clId="{96A95975-A6BE-4984-B49E-3349A4584182}" dt="2025-09-15T19:24:00.876" v="562" actId="1076"/>
          <ac:spMkLst>
            <pc:docMk/>
            <pc:sldMk cId="0" sldId="532"/>
            <ac:spMk id="141" creationId="{00000000-0000-0000-0000-000000000000}"/>
          </ac:spMkLst>
        </pc:spChg>
      </pc:sldChg>
      <pc:sldChg chg="modSp mod modClrScheme chgLayout">
        <pc:chgData name="Clarisa Brown" userId="18089855049_tp_box_2" providerId="OAuth2" clId="{96A95975-A6BE-4984-B49E-3349A4584182}" dt="2025-09-15T19:25:14.047" v="578" actId="1076"/>
        <pc:sldMkLst>
          <pc:docMk/>
          <pc:sldMk cId="0" sldId="533"/>
        </pc:sldMkLst>
        <pc:spChg chg="mod ord">
          <ac:chgData name="Clarisa Brown" userId="18089855049_tp_box_2" providerId="OAuth2" clId="{96A95975-A6BE-4984-B49E-3349A4584182}" dt="2025-09-15T19:25:14.047" v="578" actId="1076"/>
          <ac:spMkLst>
            <pc:docMk/>
            <pc:sldMk cId="0" sldId="533"/>
            <ac:spMk id="153" creationId="{00000000-0000-0000-0000-000000000000}"/>
          </ac:spMkLst>
        </pc:spChg>
        <pc:spChg chg="mod">
          <ac:chgData name="Clarisa Brown" userId="18089855049_tp_box_2" providerId="OAuth2" clId="{96A95975-A6BE-4984-B49E-3349A4584182}" dt="2025-09-15T19:25:03.450" v="574" actId="1076"/>
          <ac:spMkLst>
            <pc:docMk/>
            <pc:sldMk cId="0" sldId="533"/>
            <ac:spMk id="158" creationId="{00000000-0000-0000-0000-000000000000}"/>
          </ac:spMkLst>
        </pc:spChg>
        <pc:spChg chg="mod">
          <ac:chgData name="Clarisa Brown" userId="18089855049_tp_box_2" providerId="OAuth2" clId="{96A95975-A6BE-4984-B49E-3349A4584182}" dt="2025-09-15T19:25:10.881" v="577" actId="1076"/>
          <ac:spMkLst>
            <pc:docMk/>
            <pc:sldMk cId="0" sldId="533"/>
            <ac:spMk id="163" creationId="{00000000-0000-0000-0000-000000000000}"/>
          </ac:spMkLst>
        </pc:spChg>
        <pc:grpChg chg="mod">
          <ac:chgData name="Clarisa Brown" userId="18089855049_tp_box_2" providerId="OAuth2" clId="{96A95975-A6BE-4984-B49E-3349A4584182}" dt="2025-09-15T19:25:07.648" v="576" actId="1076"/>
          <ac:grpSpMkLst>
            <pc:docMk/>
            <pc:sldMk cId="0" sldId="533"/>
            <ac:grpSpMk id="154" creationId="{00000000-0000-0000-0000-000000000000}"/>
          </ac:grpSpMkLst>
        </pc:grpChg>
        <pc:picChg chg="mod">
          <ac:chgData name="Clarisa Brown" userId="18089855049_tp_box_2" providerId="OAuth2" clId="{96A95975-A6BE-4984-B49E-3349A4584182}" dt="2025-09-15T19:24:57.592" v="572" actId="1076"/>
          <ac:picMkLst>
            <pc:docMk/>
            <pc:sldMk cId="0" sldId="533"/>
            <ac:picMk id="4" creationId="{67DFCF9B-EB16-1E82-15E3-C6AAC056A016}"/>
          </ac:picMkLst>
        </pc:picChg>
        <pc:picChg chg="mod">
          <ac:chgData name="Clarisa Brown" userId="18089855049_tp_box_2" providerId="OAuth2" clId="{96A95975-A6BE-4984-B49E-3349A4584182}" dt="2025-09-15T19:24:57.592" v="572" actId="1076"/>
          <ac:picMkLst>
            <pc:docMk/>
            <pc:sldMk cId="0" sldId="533"/>
            <ac:picMk id="6" creationId="{B05405FB-1895-2207-720A-1463544E7D7A}"/>
          </ac:picMkLst>
        </pc:picChg>
        <pc:picChg chg="mod">
          <ac:chgData name="Clarisa Brown" userId="18089855049_tp_box_2" providerId="OAuth2" clId="{96A95975-A6BE-4984-B49E-3349A4584182}" dt="2025-09-15T19:24:57.592" v="572" actId="1076"/>
          <ac:picMkLst>
            <pc:docMk/>
            <pc:sldMk cId="0" sldId="533"/>
            <ac:picMk id="8" creationId="{AE2371EA-C7C9-7FDC-43C8-15F5497AE7B5}"/>
          </ac:picMkLst>
        </pc:picChg>
        <pc:picChg chg="mod">
          <ac:chgData name="Clarisa Brown" userId="18089855049_tp_box_2" providerId="OAuth2" clId="{96A95975-A6BE-4984-B49E-3349A4584182}" dt="2025-09-15T19:24:57.592" v="572" actId="1076"/>
          <ac:picMkLst>
            <pc:docMk/>
            <pc:sldMk cId="0" sldId="533"/>
            <ac:picMk id="10" creationId="{EF828856-BCF0-83A4-8564-DD4B8CF58E32}"/>
          </ac:picMkLst>
        </pc:picChg>
      </pc:sldChg>
      <pc:sldChg chg="modSp mod modClrScheme chgLayout">
        <pc:chgData name="Clarisa Brown" userId="18089855049_tp_box_2" providerId="OAuth2" clId="{96A95975-A6BE-4984-B49E-3349A4584182}" dt="2025-09-15T19:25:25.867" v="580" actId="1076"/>
        <pc:sldMkLst>
          <pc:docMk/>
          <pc:sldMk cId="0" sldId="534"/>
        </pc:sldMkLst>
        <pc:spChg chg="mod ord">
          <ac:chgData name="Clarisa Brown" userId="18089855049_tp_box_2" providerId="OAuth2" clId="{96A95975-A6BE-4984-B49E-3349A4584182}" dt="2025-09-15T19:25:25.867" v="580" actId="1076"/>
          <ac:spMkLst>
            <pc:docMk/>
            <pc:sldMk cId="0" sldId="534"/>
            <ac:spMk id="169" creationId="{00000000-0000-0000-0000-000000000000}"/>
          </ac:spMkLst>
        </pc:spChg>
      </pc:sldChg>
      <pc:sldChg chg="modSp mod modClrScheme chgLayout">
        <pc:chgData name="Clarisa Brown" userId="18089855049_tp_box_2" providerId="OAuth2" clId="{96A95975-A6BE-4984-B49E-3349A4584182}" dt="2025-09-15T19:25:31.984" v="581" actId="700"/>
        <pc:sldMkLst>
          <pc:docMk/>
          <pc:sldMk cId="0" sldId="535"/>
        </pc:sldMkLst>
        <pc:spChg chg="mod ord">
          <ac:chgData name="Clarisa Brown" userId="18089855049_tp_box_2" providerId="OAuth2" clId="{96A95975-A6BE-4984-B49E-3349A4584182}" dt="2025-09-15T19:25:31.984" v="581" actId="700"/>
          <ac:spMkLst>
            <pc:docMk/>
            <pc:sldMk cId="0" sldId="535"/>
            <ac:spMk id="196" creationId="{00000000-0000-0000-0000-000000000000}"/>
          </ac:spMkLst>
        </pc:spChg>
      </pc:sldChg>
      <pc:sldChg chg="modSp mod modClrScheme chgLayout">
        <pc:chgData name="Clarisa Brown" userId="18089855049_tp_box_2" providerId="OAuth2" clId="{96A95975-A6BE-4984-B49E-3349A4584182}" dt="2025-09-15T19:25:42.218" v="582" actId="2711"/>
        <pc:sldMkLst>
          <pc:docMk/>
          <pc:sldMk cId="0" sldId="536"/>
        </pc:sldMkLst>
        <pc:spChg chg="mod ord">
          <ac:chgData name="Clarisa Brown" userId="18089855049_tp_box_2" providerId="OAuth2" clId="{96A95975-A6BE-4984-B49E-3349A4584182}" dt="2025-09-15T19:25:31.984" v="581" actId="700"/>
          <ac:spMkLst>
            <pc:docMk/>
            <pc:sldMk cId="0" sldId="536"/>
            <ac:spMk id="227" creationId="{00000000-0000-0000-0000-000000000000}"/>
          </ac:spMkLst>
        </pc:spChg>
        <pc:spChg chg="mod">
          <ac:chgData name="Clarisa Brown" userId="18089855049_tp_box_2" providerId="OAuth2" clId="{96A95975-A6BE-4984-B49E-3349A4584182}" dt="2025-09-15T19:25:42.218" v="582" actId="2711"/>
          <ac:spMkLst>
            <pc:docMk/>
            <pc:sldMk cId="0" sldId="536"/>
            <ac:spMk id="229" creationId="{00000000-0000-0000-0000-000000000000}"/>
          </ac:spMkLst>
        </pc:spChg>
      </pc:sldChg>
      <pc:sldChg chg="modSp mod modClrScheme chgLayout">
        <pc:chgData name="Clarisa Brown" userId="18089855049_tp_box_2" providerId="OAuth2" clId="{96A95975-A6BE-4984-B49E-3349A4584182}" dt="2025-09-15T19:25:52.245" v="584" actId="1076"/>
        <pc:sldMkLst>
          <pc:docMk/>
          <pc:sldMk cId="0" sldId="537"/>
        </pc:sldMkLst>
        <pc:spChg chg="mod ord">
          <ac:chgData name="Clarisa Brown" userId="18089855049_tp_box_2" providerId="OAuth2" clId="{96A95975-A6BE-4984-B49E-3349A4584182}" dt="2025-09-15T19:25:52.245" v="584" actId="1076"/>
          <ac:spMkLst>
            <pc:docMk/>
            <pc:sldMk cId="0" sldId="537"/>
            <ac:spMk id="235" creationId="{00000000-0000-0000-0000-000000000000}"/>
          </ac:spMkLst>
        </pc:spChg>
      </pc:sldChg>
      <pc:sldChg chg="modSp mod modClrScheme chgLayout">
        <pc:chgData name="Clarisa Brown" userId="18089855049_tp_box_2" providerId="OAuth2" clId="{96A95975-A6BE-4984-B49E-3349A4584182}" dt="2025-09-15T19:25:56.077" v="585" actId="1076"/>
        <pc:sldMkLst>
          <pc:docMk/>
          <pc:sldMk cId="0" sldId="538"/>
        </pc:sldMkLst>
        <pc:spChg chg="mod ord">
          <ac:chgData name="Clarisa Brown" userId="18089855049_tp_box_2" providerId="OAuth2" clId="{96A95975-A6BE-4984-B49E-3349A4584182}" dt="2025-09-15T19:25:56.077" v="585" actId="1076"/>
          <ac:spMkLst>
            <pc:docMk/>
            <pc:sldMk cId="0" sldId="538"/>
            <ac:spMk id="241" creationId="{00000000-0000-0000-0000-000000000000}"/>
          </ac:spMkLst>
        </pc:spChg>
      </pc:sldChg>
      <pc:sldChg chg="modSp mod modClrScheme chgLayout">
        <pc:chgData name="Clarisa Brown" userId="18089855049_tp_box_2" providerId="OAuth2" clId="{96A95975-A6BE-4984-B49E-3349A4584182}" dt="2025-09-15T19:26:00.485" v="586" actId="1076"/>
        <pc:sldMkLst>
          <pc:docMk/>
          <pc:sldMk cId="0" sldId="539"/>
        </pc:sldMkLst>
        <pc:spChg chg="mod ord">
          <ac:chgData name="Clarisa Brown" userId="18089855049_tp_box_2" providerId="OAuth2" clId="{96A95975-A6BE-4984-B49E-3349A4584182}" dt="2025-09-15T19:26:00.485" v="586" actId="1076"/>
          <ac:spMkLst>
            <pc:docMk/>
            <pc:sldMk cId="0" sldId="539"/>
            <ac:spMk id="264" creationId="{00000000-0000-0000-0000-000000000000}"/>
          </ac:spMkLst>
        </pc:spChg>
      </pc:sldChg>
      <pc:sldChg chg="delSp mod modClrScheme chgLayout">
        <pc:chgData name="Clarisa Brown" userId="18089855049_tp_box_2" providerId="OAuth2" clId="{96A95975-A6BE-4984-B49E-3349A4584182}" dt="2025-09-15T19:26:06.764" v="587" actId="700"/>
        <pc:sldMkLst>
          <pc:docMk/>
          <pc:sldMk cId="0" sldId="540"/>
        </pc:sldMkLst>
        <pc:spChg chg="del">
          <ac:chgData name="Clarisa Brown" userId="18089855049_tp_box_2" providerId="OAuth2" clId="{96A95975-A6BE-4984-B49E-3349A4584182}" dt="2025-09-15T19:26:06.764" v="587" actId="700"/>
          <ac:spMkLst>
            <pc:docMk/>
            <pc:sldMk cId="0" sldId="540"/>
            <ac:spMk id="3" creationId="{BCC67C71-E09F-A6E0-33FD-885D20CF83DA}"/>
          </ac:spMkLst>
        </pc:spChg>
      </pc:sldChg>
      <pc:sldChg chg="modSp mod modClrScheme chgLayout">
        <pc:chgData name="Clarisa Brown" userId="18089855049_tp_box_2" providerId="OAuth2" clId="{96A95975-A6BE-4984-B49E-3349A4584182}" dt="2025-09-15T19:26:06.764" v="587" actId="700"/>
        <pc:sldMkLst>
          <pc:docMk/>
          <pc:sldMk cId="0" sldId="541"/>
        </pc:sldMkLst>
        <pc:spChg chg="mod ord">
          <ac:chgData name="Clarisa Brown" userId="18089855049_tp_box_2" providerId="OAuth2" clId="{96A95975-A6BE-4984-B49E-3349A4584182}" dt="2025-09-15T19:26:06.764" v="587" actId="700"/>
          <ac:spMkLst>
            <pc:docMk/>
            <pc:sldMk cId="0" sldId="541"/>
            <ac:spMk id="294" creationId="{00000000-0000-0000-0000-000000000000}"/>
          </ac:spMkLst>
        </pc:spChg>
      </pc:sldChg>
      <pc:sldChg chg="delSp modSp mod modClrScheme chgLayout">
        <pc:chgData name="Clarisa Brown" userId="18089855049_tp_box_2" providerId="OAuth2" clId="{96A95975-A6BE-4984-B49E-3349A4584182}" dt="2025-09-15T19:07:06.384" v="493" actId="1076"/>
        <pc:sldMkLst>
          <pc:docMk/>
          <pc:sldMk cId="0" sldId="542"/>
        </pc:sldMkLst>
        <pc:spChg chg="mod">
          <ac:chgData name="Clarisa Brown" userId="18089855049_tp_box_2" providerId="OAuth2" clId="{96A95975-A6BE-4984-B49E-3349A4584182}" dt="2025-09-15T19:07:06.384" v="493" actId="1076"/>
          <ac:spMkLst>
            <pc:docMk/>
            <pc:sldMk cId="0" sldId="542"/>
            <ac:spMk id="2" creationId="{7AA62691-9561-BCB2-D011-F6FC818F4080}"/>
          </ac:spMkLst>
        </pc:spChg>
        <pc:spChg chg="del">
          <ac:chgData name="Clarisa Brown" userId="18089855049_tp_box_2" providerId="OAuth2" clId="{96A95975-A6BE-4984-B49E-3349A4584182}" dt="2025-09-15T19:06:37.993" v="473" actId="478"/>
          <ac:spMkLst>
            <pc:docMk/>
            <pc:sldMk cId="0" sldId="542"/>
            <ac:spMk id="1191" creationId="{00000000-0000-0000-0000-000000000000}"/>
          </ac:spMkLst>
        </pc:spChg>
        <pc:spChg chg="mod">
          <ac:chgData name="Clarisa Brown" userId="18089855049_tp_box_2" providerId="OAuth2" clId="{96A95975-A6BE-4984-B49E-3349A4584182}" dt="2025-09-15T19:07:01.511" v="492" actId="255"/>
          <ac:spMkLst>
            <pc:docMk/>
            <pc:sldMk cId="0" sldId="542"/>
            <ac:spMk id="1192" creationId="{00000000-0000-0000-0000-000000000000}"/>
          </ac:spMkLst>
        </pc:spChg>
      </pc:sldChg>
      <pc:sldChg chg="delSp modSp mod modClrScheme chgLayout">
        <pc:chgData name="Clarisa Brown" userId="18089855049_tp_box_2" providerId="OAuth2" clId="{96A95975-A6BE-4984-B49E-3349A4584182}" dt="2025-09-15T19:28:43.408" v="654" actId="1076"/>
        <pc:sldMkLst>
          <pc:docMk/>
          <pc:sldMk cId="0" sldId="543"/>
        </pc:sldMkLst>
        <pc:spChg chg="mod ord">
          <ac:chgData name="Clarisa Brown" userId="18089855049_tp_box_2" providerId="OAuth2" clId="{96A95975-A6BE-4984-B49E-3349A4584182}" dt="2025-09-15T19:28:43.408" v="654" actId="1076"/>
          <ac:spMkLst>
            <pc:docMk/>
            <pc:sldMk cId="0" sldId="543"/>
            <ac:spMk id="3" creationId="{5B2ADB28-151D-81CD-9C53-514227B4D362}"/>
          </ac:spMkLst>
        </pc:spChg>
        <pc:spChg chg="del">
          <ac:chgData name="Clarisa Brown" userId="18089855049_tp_box_2" providerId="OAuth2" clId="{96A95975-A6BE-4984-B49E-3349A4584182}" dt="2025-09-15T19:28:17.246" v="639" actId="478"/>
          <ac:spMkLst>
            <pc:docMk/>
            <pc:sldMk cId="0" sldId="543"/>
            <ac:spMk id="1191" creationId="{00000000-0000-0000-0000-000000000000}"/>
          </ac:spMkLst>
        </pc:spChg>
        <pc:spChg chg="mod">
          <ac:chgData name="Clarisa Brown" userId="18089855049_tp_box_2" providerId="OAuth2" clId="{96A95975-A6BE-4984-B49E-3349A4584182}" dt="2025-09-15T19:28:37.380" v="652" actId="1076"/>
          <ac:spMkLst>
            <pc:docMk/>
            <pc:sldMk cId="0" sldId="543"/>
            <ac:spMk id="1192" creationId="{00000000-0000-0000-0000-000000000000}"/>
          </ac:spMkLst>
        </pc:spChg>
      </pc:sldChg>
      <pc:sldChg chg="delSp modSp mod modClrScheme chgLayout">
        <pc:chgData name="Clarisa Brown" userId="18089855049_tp_box_2" providerId="OAuth2" clId="{96A95975-A6BE-4984-B49E-3349A4584182}" dt="2025-09-15T19:26:40.249" v="608" actId="1076"/>
        <pc:sldMkLst>
          <pc:docMk/>
          <pc:sldMk cId="184851417" sldId="544"/>
        </pc:sldMkLst>
        <pc:spChg chg="mod ord">
          <ac:chgData name="Clarisa Brown" userId="18089855049_tp_box_2" providerId="OAuth2" clId="{96A95975-A6BE-4984-B49E-3349A4584182}" dt="2025-09-15T19:26:40.249" v="608" actId="1076"/>
          <ac:spMkLst>
            <pc:docMk/>
            <pc:sldMk cId="184851417" sldId="544"/>
            <ac:spMk id="6" creationId="{CA2147FD-B849-FE16-2885-F2D852C05532}"/>
          </ac:spMkLst>
        </pc:spChg>
        <pc:spChg chg="del">
          <ac:chgData name="Clarisa Brown" userId="18089855049_tp_box_2" providerId="OAuth2" clId="{96A95975-A6BE-4984-B49E-3349A4584182}" dt="2025-09-15T19:26:28.902" v="603" actId="478"/>
          <ac:spMkLst>
            <pc:docMk/>
            <pc:sldMk cId="184851417" sldId="544"/>
            <ac:spMk id="1191" creationId="{0CFF3CB3-3868-0CA3-174A-C2B028BAE89A}"/>
          </ac:spMkLst>
        </pc:spChg>
        <pc:spChg chg="mod">
          <ac:chgData name="Clarisa Brown" userId="18089855049_tp_box_2" providerId="OAuth2" clId="{96A95975-A6BE-4984-B49E-3349A4584182}" dt="2025-09-15T19:26:37.897" v="607" actId="1076"/>
          <ac:spMkLst>
            <pc:docMk/>
            <pc:sldMk cId="184851417" sldId="544"/>
            <ac:spMk id="1192" creationId="{BE8561C9-3DA6-A0C3-5A80-D419B19B8317}"/>
          </ac:spMkLst>
        </pc:spChg>
      </pc:sldChg>
      <pc:sldChg chg="delSp modSp mod modClrScheme chgLayout">
        <pc:chgData name="Clarisa Brown" userId="18089855049_tp_box_2" providerId="OAuth2" clId="{96A95975-A6BE-4984-B49E-3349A4584182}" dt="2025-09-15T19:01:59.078" v="372" actId="1076"/>
        <pc:sldMkLst>
          <pc:docMk/>
          <pc:sldMk cId="2162910450" sldId="545"/>
        </pc:sldMkLst>
        <pc:spChg chg="mod">
          <ac:chgData name="Clarisa Brown" userId="18089855049_tp_box_2" providerId="OAuth2" clId="{96A95975-A6BE-4984-B49E-3349A4584182}" dt="2025-09-15T19:01:59.078" v="372" actId="1076"/>
          <ac:spMkLst>
            <pc:docMk/>
            <pc:sldMk cId="2162910450" sldId="545"/>
            <ac:spMk id="554" creationId="{00000000-0000-0000-0000-000000000000}"/>
          </ac:spMkLst>
        </pc:spChg>
        <pc:spChg chg="del">
          <ac:chgData name="Clarisa Brown" userId="18089855049_tp_box_2" providerId="OAuth2" clId="{96A95975-A6BE-4984-B49E-3349A4584182}" dt="2025-09-15T18:54:05.577" v="352" actId="478"/>
          <ac:spMkLst>
            <pc:docMk/>
            <pc:sldMk cId="2162910450" sldId="545"/>
            <ac:spMk id="1191" creationId="{A26AED7D-CBFA-7A8D-62B6-9E23A05D8CEA}"/>
          </ac:spMkLst>
        </pc:spChg>
        <pc:spChg chg="mod">
          <ac:chgData name="Clarisa Brown" userId="18089855049_tp_box_2" providerId="OAuth2" clId="{96A95975-A6BE-4984-B49E-3349A4584182}" dt="2025-09-15T18:54:25.613" v="359" actId="1076"/>
          <ac:spMkLst>
            <pc:docMk/>
            <pc:sldMk cId="2162910450" sldId="545"/>
            <ac:spMk id="1192" creationId="{08134967-647B-793D-FE9C-D76A265867C5}"/>
          </ac:spMkLst>
        </pc:spChg>
        <pc:picChg chg="mod">
          <ac:chgData name="Clarisa Brown" userId="18089855049_tp_box_2" providerId="OAuth2" clId="{96A95975-A6BE-4984-B49E-3349A4584182}" dt="2025-09-15T18:54:54.276" v="367" actId="1076"/>
          <ac:picMkLst>
            <pc:docMk/>
            <pc:sldMk cId="2162910450" sldId="545"/>
            <ac:picMk id="3" creationId="{92299CE3-999A-DC9A-DE84-724B264D21EF}"/>
          </ac:picMkLst>
        </pc:picChg>
        <pc:picChg chg="mod">
          <ac:chgData name="Clarisa Brown" userId="18089855049_tp_box_2" providerId="OAuth2" clId="{96A95975-A6BE-4984-B49E-3349A4584182}" dt="2025-09-15T18:54:59.138" v="370" actId="1076"/>
          <ac:picMkLst>
            <pc:docMk/>
            <pc:sldMk cId="2162910450" sldId="545"/>
            <ac:picMk id="8" creationId="{6414E008-AF8C-496F-7087-CA8B5DEEE1FD}"/>
          </ac:picMkLst>
        </pc:picChg>
        <pc:picChg chg="mod">
          <ac:chgData name="Clarisa Brown" userId="18089855049_tp_box_2" providerId="OAuth2" clId="{96A95975-A6BE-4984-B49E-3349A4584182}" dt="2025-09-15T18:54:55.322" v="368" actId="1076"/>
          <ac:picMkLst>
            <pc:docMk/>
            <pc:sldMk cId="2162910450" sldId="545"/>
            <ac:picMk id="9" creationId="{26DF714D-9D3C-D21F-0D9E-E044C53A6668}"/>
          </ac:picMkLst>
        </pc:picChg>
      </pc:sldChg>
      <pc:sldChg chg="modSp mod modClrScheme chgLayout">
        <pc:chgData name="Clarisa Brown" userId="18089855049_tp_box_2" providerId="OAuth2" clId="{96A95975-A6BE-4984-B49E-3349A4584182}" dt="2025-09-15T19:23:45.034" v="558" actId="1076"/>
        <pc:sldMkLst>
          <pc:docMk/>
          <pc:sldMk cId="1783332098" sldId="546"/>
        </pc:sldMkLst>
        <pc:spChg chg="mod ord">
          <ac:chgData name="Clarisa Brown" userId="18089855049_tp_box_2" providerId="OAuth2" clId="{96A95975-A6BE-4984-B49E-3349A4584182}" dt="2025-09-15T19:22:55.554" v="542" actId="700"/>
          <ac:spMkLst>
            <pc:docMk/>
            <pc:sldMk cId="1783332098" sldId="546"/>
            <ac:spMk id="123" creationId="{562F27F2-F368-05F7-4160-E632CA615CFF}"/>
          </ac:spMkLst>
        </pc:spChg>
        <pc:spChg chg="mod ord">
          <ac:chgData name="Clarisa Brown" userId="18089855049_tp_box_2" providerId="OAuth2" clId="{96A95975-A6BE-4984-B49E-3349A4584182}" dt="2025-09-15T19:23:41.555" v="557" actId="14100"/>
          <ac:spMkLst>
            <pc:docMk/>
            <pc:sldMk cId="1783332098" sldId="546"/>
            <ac:spMk id="124" creationId="{B4A7FA98-0FBF-7A95-C04C-B5726E891E26}"/>
          </ac:spMkLst>
        </pc:spChg>
        <pc:picChg chg="mod">
          <ac:chgData name="Clarisa Brown" userId="18089855049_tp_box_2" providerId="OAuth2" clId="{96A95975-A6BE-4984-B49E-3349A4584182}" dt="2025-09-15T19:23:45.034" v="558" actId="1076"/>
          <ac:picMkLst>
            <pc:docMk/>
            <pc:sldMk cId="1783332098" sldId="546"/>
            <ac:picMk id="125" creationId="{750B6300-FF28-6BE5-7D2C-92382C79E3A8}"/>
          </ac:picMkLst>
        </pc:picChg>
      </pc:sldChg>
      <pc:sldChg chg="delSp modSp mod modClrScheme chgLayout">
        <pc:chgData name="Clarisa Brown" userId="18089855049_tp_box_2" providerId="OAuth2" clId="{96A95975-A6BE-4984-B49E-3349A4584182}" dt="2025-09-15T17:54:11.319" v="34" actId="27636"/>
        <pc:sldMkLst>
          <pc:docMk/>
          <pc:sldMk cId="2585706947" sldId="547"/>
        </pc:sldMkLst>
        <pc:spChg chg="mod ord">
          <ac:chgData name="Clarisa Brown" userId="18089855049_tp_box_2" providerId="OAuth2" clId="{96A95975-A6BE-4984-B49E-3349A4584182}" dt="2025-09-15T17:54:11.319" v="34" actId="27636"/>
          <ac:spMkLst>
            <pc:docMk/>
            <pc:sldMk cId="2585706947" sldId="547"/>
            <ac:spMk id="2254" creationId="{363E0C81-6A3C-454A-7679-092334195C5E}"/>
          </ac:spMkLst>
        </pc:spChg>
        <pc:spChg chg="del mod ord">
          <ac:chgData name="Clarisa Brown" userId="18089855049_tp_box_2" providerId="OAuth2" clId="{96A95975-A6BE-4984-B49E-3349A4584182}" dt="2025-09-15T17:52:52.612" v="26" actId="478"/>
          <ac:spMkLst>
            <pc:docMk/>
            <pc:sldMk cId="2585706947" sldId="547"/>
            <ac:spMk id="2256" creationId="{77D8E3FD-728F-12C9-334D-6DC08615A789}"/>
          </ac:spMkLst>
        </pc:spChg>
        <pc:graphicFrameChg chg="mod modGraphic">
          <ac:chgData name="Clarisa Brown" userId="18089855049_tp_box_2" providerId="OAuth2" clId="{96A95975-A6BE-4984-B49E-3349A4584182}" dt="2025-09-15T17:53:42.075" v="28" actId="1076"/>
          <ac:graphicFrameMkLst>
            <pc:docMk/>
            <pc:sldMk cId="2585706947" sldId="547"/>
            <ac:graphicFrameMk id="3" creationId="{00B31C75-E81A-4F1B-DBF3-5E8B2EE8F58D}"/>
          </ac:graphicFrameMkLst>
        </pc:graphicFrameChg>
      </pc:sldChg>
      <pc:sldChg chg="addSp delSp modSp mod modClrScheme chgLayout">
        <pc:chgData name="Clarisa Brown" userId="18089855049_tp_box_2" providerId="OAuth2" clId="{96A95975-A6BE-4984-B49E-3349A4584182}" dt="2025-09-15T17:55:20.181" v="64" actId="1076"/>
        <pc:sldMkLst>
          <pc:docMk/>
          <pc:sldMk cId="3813660820" sldId="551"/>
        </pc:sldMkLst>
        <pc:spChg chg="add mod ord">
          <ac:chgData name="Clarisa Brown" userId="18089855049_tp_box_2" providerId="OAuth2" clId="{96A95975-A6BE-4984-B49E-3349A4584182}" dt="2025-09-15T17:55:12.218" v="62" actId="1076"/>
          <ac:spMkLst>
            <pc:docMk/>
            <pc:sldMk cId="3813660820" sldId="551"/>
            <ac:spMk id="2" creationId="{AE70D3BA-9E89-941D-B377-5101CDA36D79}"/>
          </ac:spMkLst>
        </pc:spChg>
        <pc:spChg chg="mod ord">
          <ac:chgData name="Clarisa Brown" userId="18089855049_tp_box_2" providerId="OAuth2" clId="{96A95975-A6BE-4984-B49E-3349A4584182}" dt="2025-09-15T17:55:20.181" v="64" actId="1076"/>
          <ac:spMkLst>
            <pc:docMk/>
            <pc:sldMk cId="3813660820" sldId="551"/>
            <ac:spMk id="3" creationId="{8E540E2A-0E48-643A-9DC9-0940C63806F2}"/>
          </ac:spMkLst>
        </pc:spChg>
        <pc:spChg chg="del">
          <ac:chgData name="Clarisa Brown" userId="18089855049_tp_box_2" providerId="OAuth2" clId="{96A95975-A6BE-4984-B49E-3349A4584182}" dt="2025-09-15T17:55:03.867" v="59" actId="478"/>
          <ac:spMkLst>
            <pc:docMk/>
            <pc:sldMk cId="3813660820" sldId="551"/>
            <ac:spMk id="1191" creationId="{61643E78-0492-8290-4B0A-A85B6F1C3530}"/>
          </ac:spMkLst>
        </pc:spChg>
        <pc:spChg chg="del mod">
          <ac:chgData name="Clarisa Brown" userId="18089855049_tp_box_2" providerId="OAuth2" clId="{96A95975-A6BE-4984-B49E-3349A4584182}" dt="2025-09-15T17:55:03.437" v="58" actId="478"/>
          <ac:spMkLst>
            <pc:docMk/>
            <pc:sldMk cId="3813660820" sldId="551"/>
            <ac:spMk id="1192" creationId="{87981D2A-BFA8-BB9B-BC92-9B71D2A465D3}"/>
          </ac:spMkLst>
        </pc:spChg>
      </pc:sldChg>
      <pc:sldChg chg="delSp modSp mod modClrScheme chgLayout">
        <pc:chgData name="Clarisa Brown" userId="18089855049_tp_box_2" providerId="OAuth2" clId="{96A95975-A6BE-4984-B49E-3349A4584182}" dt="2025-09-15T18:04:25.492" v="185" actId="478"/>
        <pc:sldMkLst>
          <pc:docMk/>
          <pc:sldMk cId="3433973265" sldId="553"/>
        </pc:sldMkLst>
        <pc:spChg chg="mod ord">
          <ac:chgData name="Clarisa Brown" userId="18089855049_tp_box_2" providerId="OAuth2" clId="{96A95975-A6BE-4984-B49E-3349A4584182}" dt="2025-09-15T18:04:23.422" v="184" actId="700"/>
          <ac:spMkLst>
            <pc:docMk/>
            <pc:sldMk cId="3433973265" sldId="553"/>
            <ac:spMk id="2443" creationId="{89EA5911-BCE9-803A-487F-CAD4263CB132}"/>
          </ac:spMkLst>
        </pc:spChg>
        <pc:spChg chg="mod ord">
          <ac:chgData name="Clarisa Brown" userId="18089855049_tp_box_2" providerId="OAuth2" clId="{96A95975-A6BE-4984-B49E-3349A4584182}" dt="2025-09-15T18:04:23.422" v="184" actId="700"/>
          <ac:spMkLst>
            <pc:docMk/>
            <pc:sldMk cId="3433973265" sldId="553"/>
            <ac:spMk id="2444" creationId="{DC948B39-CBF3-FFCC-D8C7-5B3B3582E27B}"/>
          </ac:spMkLst>
        </pc:spChg>
        <pc:picChg chg="del">
          <ac:chgData name="Clarisa Brown" userId="18089855049_tp_box_2" providerId="OAuth2" clId="{96A95975-A6BE-4984-B49E-3349A4584182}" dt="2025-09-15T18:04:25.492" v="185" actId="478"/>
          <ac:picMkLst>
            <pc:docMk/>
            <pc:sldMk cId="3433973265" sldId="553"/>
            <ac:picMk id="2" creationId="{BD9A44D6-4D59-27AD-EF93-16E28B1ED71E}"/>
          </ac:picMkLst>
        </pc:picChg>
      </pc:sldChg>
      <pc:sldChg chg="modSp mod modClrScheme chgLayout">
        <pc:chgData name="Clarisa Brown" userId="18089855049_tp_box_2" providerId="OAuth2" clId="{96A95975-A6BE-4984-B49E-3349A4584182}" dt="2025-09-15T19:04:51.084" v="446" actId="1076"/>
        <pc:sldMkLst>
          <pc:docMk/>
          <pc:sldMk cId="776180605" sldId="554"/>
        </pc:sldMkLst>
        <pc:spChg chg="mod">
          <ac:chgData name="Clarisa Brown" userId="18089855049_tp_box_2" providerId="OAuth2" clId="{96A95975-A6BE-4984-B49E-3349A4584182}" dt="2025-09-15T19:04:47.702" v="445" actId="1076"/>
          <ac:spMkLst>
            <pc:docMk/>
            <pc:sldMk cId="776180605" sldId="554"/>
            <ac:spMk id="5" creationId="{0E2E2F28-54E1-9C72-7F80-8FC5F36EC05E}"/>
          </ac:spMkLst>
        </pc:spChg>
        <pc:spChg chg="mod ord">
          <ac:chgData name="Clarisa Brown" userId="18089855049_tp_box_2" providerId="OAuth2" clId="{96A95975-A6BE-4984-B49E-3349A4584182}" dt="2025-09-15T19:04:34.004" v="434" actId="1076"/>
          <ac:spMkLst>
            <pc:docMk/>
            <pc:sldMk cId="776180605" sldId="554"/>
            <ac:spMk id="553" creationId="{7A95331D-98BD-C32D-8EEE-6661C1147C6C}"/>
          </ac:spMkLst>
        </pc:spChg>
        <pc:picChg chg="mod">
          <ac:chgData name="Clarisa Brown" userId="18089855049_tp_box_2" providerId="OAuth2" clId="{96A95975-A6BE-4984-B49E-3349A4584182}" dt="2025-09-15T19:04:51.084" v="446" actId="1076"/>
          <ac:picMkLst>
            <pc:docMk/>
            <pc:sldMk cId="776180605" sldId="554"/>
            <ac:picMk id="4" creationId="{FED2879F-C666-CC5B-D2D4-2A0F405B1845}"/>
          </ac:picMkLst>
        </pc:picChg>
      </pc:sldChg>
      <pc:sldChg chg="modSp mod modClrScheme chgLayout">
        <pc:chgData name="Clarisa Brown" userId="18089855049_tp_box_2" providerId="OAuth2" clId="{96A95975-A6BE-4984-B49E-3349A4584182}" dt="2025-09-15T17:53:48.863" v="30" actId="1076"/>
        <pc:sldMkLst>
          <pc:docMk/>
          <pc:sldMk cId="3176664437" sldId="556"/>
        </pc:sldMkLst>
        <pc:spChg chg="mod ord">
          <ac:chgData name="Clarisa Brown" userId="18089855049_tp_box_2" providerId="OAuth2" clId="{96A95975-A6BE-4984-B49E-3349A4584182}" dt="2025-09-15T17:53:48.863" v="30" actId="1076"/>
          <ac:spMkLst>
            <pc:docMk/>
            <pc:sldMk cId="3176664437" sldId="556"/>
            <ac:spMk id="137" creationId="{00000000-0000-0000-0000-000000000000}"/>
          </ac:spMkLst>
        </pc:spChg>
      </pc:sldChg>
      <pc:sldChg chg="addSp delSp modSp mod modClrScheme chgLayout">
        <pc:chgData name="Clarisa Brown" userId="18089855049_tp_box_2" providerId="OAuth2" clId="{96A95975-A6BE-4984-B49E-3349A4584182}" dt="2025-09-15T19:32:22.839" v="711" actId="1076"/>
        <pc:sldMkLst>
          <pc:docMk/>
          <pc:sldMk cId="208331717" sldId="558"/>
        </pc:sldMkLst>
        <pc:spChg chg="add mod ord">
          <ac:chgData name="Clarisa Brown" userId="18089855049_tp_box_2" providerId="OAuth2" clId="{96A95975-A6BE-4984-B49E-3349A4584182}" dt="2025-09-15T19:32:19.099" v="710" actId="700"/>
          <ac:spMkLst>
            <pc:docMk/>
            <pc:sldMk cId="208331717" sldId="558"/>
            <ac:spMk id="2" creationId="{FC58E31B-5CEA-C641-0939-21135DDB86D2}"/>
          </ac:spMkLst>
        </pc:spChg>
        <pc:spChg chg="mod ord">
          <ac:chgData name="Clarisa Brown" userId="18089855049_tp_box_2" providerId="OAuth2" clId="{96A95975-A6BE-4984-B49E-3349A4584182}" dt="2025-09-15T19:32:19.099" v="710" actId="700"/>
          <ac:spMkLst>
            <pc:docMk/>
            <pc:sldMk cId="208331717" sldId="558"/>
            <ac:spMk id="3" creationId="{2D08415B-4729-4AD1-0880-995057832D43}"/>
          </ac:spMkLst>
        </pc:spChg>
        <pc:spChg chg="mod">
          <ac:chgData name="Clarisa Brown" userId="18089855049_tp_box_2" providerId="OAuth2" clId="{96A95975-A6BE-4984-B49E-3349A4584182}" dt="2025-09-15T19:32:22.839" v="711" actId="1076"/>
          <ac:spMkLst>
            <pc:docMk/>
            <pc:sldMk cId="208331717" sldId="558"/>
            <ac:spMk id="1190" creationId="{A6A13BC2-5A88-211B-3652-D4647ED14080}"/>
          </ac:spMkLst>
        </pc:spChg>
        <pc:spChg chg="del">
          <ac:chgData name="Clarisa Brown" userId="18089855049_tp_box_2" providerId="OAuth2" clId="{96A95975-A6BE-4984-B49E-3349A4584182}" dt="2025-09-15T19:32:13.632" v="708" actId="478"/>
          <ac:spMkLst>
            <pc:docMk/>
            <pc:sldMk cId="208331717" sldId="558"/>
            <ac:spMk id="1191" creationId="{E4929729-7B4E-9E77-E6CF-0F421D0BF7F7}"/>
          </ac:spMkLst>
        </pc:spChg>
        <pc:spChg chg="del">
          <ac:chgData name="Clarisa Brown" userId="18089855049_tp_box_2" providerId="OAuth2" clId="{96A95975-A6BE-4984-B49E-3349A4584182}" dt="2025-09-15T19:32:12.995" v="707" actId="478"/>
          <ac:spMkLst>
            <pc:docMk/>
            <pc:sldMk cId="208331717" sldId="558"/>
            <ac:spMk id="1192" creationId="{FC3E79BC-B559-CE9C-C1AA-568FADAE2728}"/>
          </ac:spMkLst>
        </pc:spChg>
      </pc:sldChg>
      <pc:sldChg chg="addSp delSp modSp mod modClrScheme chgLayout">
        <pc:chgData name="Clarisa Brown" userId="18089855049_tp_box_2" providerId="OAuth2" clId="{96A95975-A6BE-4984-B49E-3349A4584182}" dt="2025-09-15T19:32:34.605" v="716" actId="1076"/>
        <pc:sldMkLst>
          <pc:docMk/>
          <pc:sldMk cId="3221796958" sldId="559"/>
        </pc:sldMkLst>
        <pc:spChg chg="mod ord">
          <ac:chgData name="Clarisa Brown" userId="18089855049_tp_box_2" providerId="OAuth2" clId="{96A95975-A6BE-4984-B49E-3349A4584182}" dt="2025-09-15T19:32:29.612" v="713" actId="1076"/>
          <ac:spMkLst>
            <pc:docMk/>
            <pc:sldMk cId="3221796958" sldId="559"/>
            <ac:spMk id="2443" creationId="{00000000-0000-0000-0000-000000000000}"/>
          </ac:spMkLst>
        </pc:spChg>
        <pc:spChg chg="del">
          <ac:chgData name="Clarisa Brown" userId="18089855049_tp_box_2" providerId="OAuth2" clId="{96A95975-A6BE-4984-B49E-3349A4584182}" dt="2025-09-15T19:32:25.712" v="712" actId="700"/>
          <ac:spMkLst>
            <pc:docMk/>
            <pc:sldMk cId="3221796958" sldId="559"/>
            <ac:spMk id="2444" creationId="{00000000-0000-0000-0000-000000000000}"/>
          </ac:spMkLst>
        </pc:spChg>
        <pc:picChg chg="add mod">
          <ac:chgData name="Clarisa Brown" userId="18089855049_tp_box_2" providerId="OAuth2" clId="{96A95975-A6BE-4984-B49E-3349A4584182}" dt="2025-09-15T19:32:34.605" v="716" actId="1076"/>
          <ac:picMkLst>
            <pc:docMk/>
            <pc:sldMk cId="3221796958" sldId="559"/>
            <ac:picMk id="2" creationId="{64705387-0313-69CD-72EE-1AB1D5CF4ABF}"/>
          </ac:picMkLst>
        </pc:picChg>
      </pc:sldChg>
      <pc:sldChg chg="addSp modSp">
        <pc:chgData name="Clarisa Brown" userId="18089855049_tp_box_2" providerId="OAuth2" clId="{96A95975-A6BE-4984-B49E-3349A4584182}" dt="2025-09-15T19:32:56.057" v="721"/>
        <pc:sldMkLst>
          <pc:docMk/>
          <pc:sldMk cId="3261689319" sldId="560"/>
        </pc:sldMkLst>
        <pc:picChg chg="add mod">
          <ac:chgData name="Clarisa Brown" userId="18089855049_tp_box_2" providerId="OAuth2" clId="{96A95975-A6BE-4984-B49E-3349A4584182}" dt="2025-09-15T19:32:56.057" v="721"/>
          <ac:picMkLst>
            <pc:docMk/>
            <pc:sldMk cId="3261689319" sldId="560"/>
            <ac:picMk id="2" creationId="{67C1FDA9-7BB2-3FCB-1C3A-866C85925224}"/>
          </ac:picMkLst>
        </pc:picChg>
      </pc:sldChg>
      <pc:sldChg chg="addSp delSp modSp mod modClrScheme chgLayout">
        <pc:chgData name="Clarisa Brown" userId="18089855049_tp_box_2" providerId="OAuth2" clId="{96A95975-A6BE-4984-B49E-3349A4584182}" dt="2025-09-15T19:33:21.856" v="739"/>
        <pc:sldMkLst>
          <pc:docMk/>
          <pc:sldMk cId="3867439074" sldId="561"/>
        </pc:sldMkLst>
        <pc:spChg chg="mod ord">
          <ac:chgData name="Clarisa Brown" userId="18089855049_tp_box_2" providerId="OAuth2" clId="{96A95975-A6BE-4984-B49E-3349A4584182}" dt="2025-09-15T19:33:21.010" v="738" actId="1076"/>
          <ac:spMkLst>
            <pc:docMk/>
            <pc:sldMk cId="3867439074" sldId="561"/>
            <ac:spMk id="2459" creationId="{00000000-0000-0000-0000-000000000000}"/>
          </ac:spMkLst>
        </pc:spChg>
        <pc:spChg chg="add del mod ord">
          <ac:chgData name="Clarisa Brown" userId="18089855049_tp_box_2" providerId="OAuth2" clId="{96A95975-A6BE-4984-B49E-3349A4584182}" dt="2025-09-15T19:33:14.366" v="731" actId="478"/>
          <ac:spMkLst>
            <pc:docMk/>
            <pc:sldMk cId="3867439074" sldId="561"/>
            <ac:spMk id="2462" creationId="{00000000-0000-0000-0000-000000000000}"/>
          </ac:spMkLst>
        </pc:spChg>
        <pc:picChg chg="add mod">
          <ac:chgData name="Clarisa Brown" userId="18089855049_tp_box_2" providerId="OAuth2" clId="{96A95975-A6BE-4984-B49E-3349A4584182}" dt="2025-09-15T19:33:21.856" v="739"/>
          <ac:picMkLst>
            <pc:docMk/>
            <pc:sldMk cId="3867439074" sldId="561"/>
            <ac:picMk id="2" creationId="{11A4C3F5-D12D-A2D4-E167-8C7EA6DA74E4}"/>
          </ac:picMkLst>
        </pc:picChg>
      </pc:sldChg>
      <pc:sldChg chg="delSp modSp mod modClrScheme chgLayout">
        <pc:chgData name="Clarisa Brown" userId="18089855049_tp_box_2" providerId="OAuth2" clId="{96A95975-A6BE-4984-B49E-3349A4584182}" dt="2025-09-15T17:57:56.081" v="100" actId="478"/>
        <pc:sldMkLst>
          <pc:docMk/>
          <pc:sldMk cId="1140495118" sldId="562"/>
        </pc:sldMkLst>
        <pc:spChg chg="mod ord">
          <ac:chgData name="Clarisa Brown" userId="18089855049_tp_box_2" providerId="OAuth2" clId="{96A95975-A6BE-4984-B49E-3349A4584182}" dt="2025-09-15T17:54:29.266" v="35" actId="1076"/>
          <ac:spMkLst>
            <pc:docMk/>
            <pc:sldMk cId="1140495118" sldId="562"/>
            <ac:spMk id="1823" creationId="{00000000-0000-0000-0000-000000000000}"/>
          </ac:spMkLst>
        </pc:spChg>
        <pc:spChg chg="mod ord">
          <ac:chgData name="Clarisa Brown" userId="18089855049_tp_box_2" providerId="OAuth2" clId="{96A95975-A6BE-4984-B49E-3349A4584182}" dt="2025-09-15T17:54:29.266" v="35" actId="1076"/>
          <ac:spMkLst>
            <pc:docMk/>
            <pc:sldMk cId="1140495118" sldId="562"/>
            <ac:spMk id="1824" creationId="{00000000-0000-0000-0000-000000000000}"/>
          </ac:spMkLst>
        </pc:spChg>
        <pc:spChg chg="del mod ord">
          <ac:chgData name="Clarisa Brown" userId="18089855049_tp_box_2" providerId="OAuth2" clId="{96A95975-A6BE-4984-B49E-3349A4584182}" dt="2025-09-15T17:57:56.081" v="100" actId="478"/>
          <ac:spMkLst>
            <pc:docMk/>
            <pc:sldMk cId="1140495118" sldId="562"/>
            <ac:spMk id="1825" creationId="{00000000-0000-0000-0000-000000000000}"/>
          </ac:spMkLst>
        </pc:spChg>
      </pc:sldChg>
      <pc:sldChg chg="modSp mod modClrScheme chgLayout">
        <pc:chgData name="Clarisa Brown" userId="18089855049_tp_box_2" providerId="OAuth2" clId="{96A95975-A6BE-4984-B49E-3349A4584182}" dt="2025-09-15T19:31:41.612" v="685" actId="1076"/>
        <pc:sldMkLst>
          <pc:docMk/>
          <pc:sldMk cId="606687702" sldId="563"/>
        </pc:sldMkLst>
        <pc:spChg chg="mod ord">
          <ac:chgData name="Clarisa Brown" userId="18089855049_tp_box_2" providerId="OAuth2" clId="{96A95975-A6BE-4984-B49E-3349A4584182}" dt="2025-09-15T19:29:21.009" v="665" actId="1076"/>
          <ac:spMkLst>
            <pc:docMk/>
            <pc:sldMk cId="606687702" sldId="563"/>
            <ac:spMk id="2" creationId="{CE79B172-FA99-542F-A427-3F784FD65A4F}"/>
          </ac:spMkLst>
        </pc:spChg>
        <pc:spChg chg="mod ord">
          <ac:chgData name="Clarisa Brown" userId="18089855049_tp_box_2" providerId="OAuth2" clId="{96A95975-A6BE-4984-B49E-3349A4584182}" dt="2025-09-15T19:30:28.172" v="677" actId="948"/>
          <ac:spMkLst>
            <pc:docMk/>
            <pc:sldMk cId="606687702" sldId="563"/>
            <ac:spMk id="3" creationId="{9E396958-CB83-73A6-719B-5CDB23D9A00E}"/>
          </ac:spMkLst>
        </pc:spChg>
        <pc:spChg chg="mod">
          <ac:chgData name="Clarisa Brown" userId="18089855049_tp_box_2" providerId="OAuth2" clId="{96A95975-A6BE-4984-B49E-3349A4584182}" dt="2025-09-15T19:29:27.428" v="667" actId="1076"/>
          <ac:spMkLst>
            <pc:docMk/>
            <pc:sldMk cId="606687702" sldId="563"/>
            <ac:spMk id="4" creationId="{F630F982-8534-F487-7A9F-64CDB2425E9E}"/>
          </ac:spMkLst>
        </pc:spChg>
        <pc:spChg chg="mod">
          <ac:chgData name="Clarisa Brown" userId="18089855049_tp_box_2" providerId="OAuth2" clId="{96A95975-A6BE-4984-B49E-3349A4584182}" dt="2025-09-15T19:31:41.612" v="685" actId="1076"/>
          <ac:spMkLst>
            <pc:docMk/>
            <pc:sldMk cId="606687702" sldId="563"/>
            <ac:spMk id="5" creationId="{BF2F53E0-FB2A-4B36-8F3F-F2E8F8F0AAD9}"/>
          </ac:spMkLst>
        </pc:spChg>
      </pc:sldChg>
      <pc:sldChg chg="addSp modSp mod modClrScheme chgLayout">
        <pc:chgData name="Clarisa Brown" userId="18089855049_tp_box_2" providerId="OAuth2" clId="{96A95975-A6BE-4984-B49E-3349A4584182}" dt="2025-09-15T19:33:30.268" v="742"/>
        <pc:sldMkLst>
          <pc:docMk/>
          <pc:sldMk cId="3652076890" sldId="564"/>
        </pc:sldMkLst>
        <pc:spChg chg="mod ord">
          <ac:chgData name="Clarisa Brown" userId="18089855049_tp_box_2" providerId="OAuth2" clId="{96A95975-A6BE-4984-B49E-3349A4584182}" dt="2025-09-15T19:33:29.679" v="741" actId="1076"/>
          <ac:spMkLst>
            <pc:docMk/>
            <pc:sldMk cId="3652076890" sldId="564"/>
            <ac:spMk id="2111" creationId="{00000000-0000-0000-0000-000000000000}"/>
          </ac:spMkLst>
        </pc:spChg>
        <pc:spChg chg="mod ord">
          <ac:chgData name="Clarisa Brown" userId="18089855049_tp_box_2" providerId="OAuth2" clId="{96A95975-A6BE-4984-B49E-3349A4584182}" dt="2025-09-15T19:33:27.599" v="740" actId="700"/>
          <ac:spMkLst>
            <pc:docMk/>
            <pc:sldMk cId="3652076890" sldId="564"/>
            <ac:spMk id="2112" creationId="{00000000-0000-0000-0000-000000000000}"/>
          </ac:spMkLst>
        </pc:spChg>
        <pc:picChg chg="add mod">
          <ac:chgData name="Clarisa Brown" userId="18089855049_tp_box_2" providerId="OAuth2" clId="{96A95975-A6BE-4984-B49E-3349A4584182}" dt="2025-09-15T19:33:30.268" v="742"/>
          <ac:picMkLst>
            <pc:docMk/>
            <pc:sldMk cId="3652076890" sldId="564"/>
            <ac:picMk id="2" creationId="{C7F0D135-D3ED-3068-95AE-EDB6AFF95337}"/>
          </ac:picMkLst>
        </pc:picChg>
      </pc:sldChg>
      <pc:sldChg chg="mod modClrScheme chgLayout">
        <pc:chgData name="Clarisa Brown" userId="18089855049_tp_box_2" providerId="OAuth2" clId="{96A95975-A6BE-4984-B49E-3349A4584182}" dt="2025-09-15T17:52:47.904" v="25" actId="700"/>
        <pc:sldMkLst>
          <pc:docMk/>
          <pc:sldMk cId="3503913448" sldId="565"/>
        </pc:sldMkLst>
      </pc:sldChg>
      <pc:sldMasterChg chg="del delSldLayout">
        <pc:chgData name="Clarisa Brown" userId="18089855049_tp_box_2" providerId="OAuth2" clId="{96A95975-A6BE-4984-B49E-3349A4584182}" dt="2025-09-15T19:31:47.588" v="686" actId="700"/>
        <pc:sldMasterMkLst>
          <pc:docMk/>
          <pc:sldMasterMk cId="2865509692" sldId="2147483735"/>
        </pc:sldMasterMkLst>
        <pc:sldLayoutChg chg="del">
          <pc:chgData name="Clarisa Brown" userId="18089855049_tp_box_2" providerId="OAuth2" clId="{96A95975-A6BE-4984-B49E-3349A4584182}" dt="2025-09-15T19:31:47.588" v="686" actId="700"/>
          <pc:sldLayoutMkLst>
            <pc:docMk/>
            <pc:sldMasterMk cId="2865509692" sldId="2147483735"/>
            <pc:sldLayoutMk cId="881834829" sldId="2147483736"/>
          </pc:sldLayoutMkLst>
        </pc:sldLayoutChg>
        <pc:sldLayoutChg chg="del">
          <pc:chgData name="Clarisa Brown" userId="18089855049_tp_box_2" providerId="OAuth2" clId="{96A95975-A6BE-4984-B49E-3349A4584182}" dt="2025-09-15T19:31:47.588" v="686" actId="700"/>
          <pc:sldLayoutMkLst>
            <pc:docMk/>
            <pc:sldMasterMk cId="2865509692" sldId="2147483735"/>
            <pc:sldLayoutMk cId="993557103" sldId="2147483737"/>
          </pc:sldLayoutMkLst>
        </pc:sldLayoutChg>
        <pc:sldLayoutChg chg="del">
          <pc:chgData name="Clarisa Brown" userId="18089855049_tp_box_2" providerId="OAuth2" clId="{96A95975-A6BE-4984-B49E-3349A4584182}" dt="2025-09-15T19:31:47.588" v="686" actId="700"/>
          <pc:sldLayoutMkLst>
            <pc:docMk/>
            <pc:sldMasterMk cId="2865509692" sldId="2147483735"/>
            <pc:sldLayoutMk cId="3809950729" sldId="2147483738"/>
          </pc:sldLayoutMkLst>
        </pc:sldLayoutChg>
        <pc:sldLayoutChg chg="del">
          <pc:chgData name="Clarisa Brown" userId="18089855049_tp_box_2" providerId="OAuth2" clId="{96A95975-A6BE-4984-B49E-3349A4584182}" dt="2025-09-15T19:31:47.588" v="686" actId="700"/>
          <pc:sldLayoutMkLst>
            <pc:docMk/>
            <pc:sldMasterMk cId="2865509692" sldId="2147483735"/>
            <pc:sldLayoutMk cId="263330320" sldId="2147483739"/>
          </pc:sldLayoutMkLst>
        </pc:sldLayoutChg>
        <pc:sldLayoutChg chg="del">
          <pc:chgData name="Clarisa Brown" userId="18089855049_tp_box_2" providerId="OAuth2" clId="{96A95975-A6BE-4984-B49E-3349A4584182}" dt="2025-09-15T19:31:47.588" v="686" actId="700"/>
          <pc:sldLayoutMkLst>
            <pc:docMk/>
            <pc:sldMasterMk cId="2865509692" sldId="2147483735"/>
            <pc:sldLayoutMk cId="1514289438" sldId="2147483740"/>
          </pc:sldLayoutMkLst>
        </pc:sldLayoutChg>
        <pc:sldLayoutChg chg="del">
          <pc:chgData name="Clarisa Brown" userId="18089855049_tp_box_2" providerId="OAuth2" clId="{96A95975-A6BE-4984-B49E-3349A4584182}" dt="2025-09-15T19:31:47.588" v="686" actId="700"/>
          <pc:sldLayoutMkLst>
            <pc:docMk/>
            <pc:sldMasterMk cId="2865509692" sldId="2147483735"/>
            <pc:sldLayoutMk cId="1393599410" sldId="2147483741"/>
          </pc:sldLayoutMkLst>
        </pc:sldLayoutChg>
        <pc:sldLayoutChg chg="del">
          <pc:chgData name="Clarisa Brown" userId="18089855049_tp_box_2" providerId="OAuth2" clId="{96A95975-A6BE-4984-B49E-3349A4584182}" dt="2025-09-15T19:31:47.588" v="686" actId="700"/>
          <pc:sldLayoutMkLst>
            <pc:docMk/>
            <pc:sldMasterMk cId="2865509692" sldId="2147483735"/>
            <pc:sldLayoutMk cId="33717632" sldId="2147483742"/>
          </pc:sldLayoutMkLst>
        </pc:sldLayoutChg>
      </pc:sldMasterChg>
      <pc:sldMasterChg chg="modSldLayout">
        <pc:chgData name="Clarisa Brown" userId="18089855049_tp_box_2" providerId="OAuth2" clId="{96A95975-A6BE-4984-B49E-3349A4584182}" dt="2025-09-15T17:50:48.017" v="0"/>
        <pc:sldMasterMkLst>
          <pc:docMk/>
          <pc:sldMasterMk cId="2997071932" sldId="2147483743"/>
        </pc:sldMasterMkLst>
        <pc:sldLayoutChg chg="delSp">
          <pc:chgData name="Clarisa Brown" userId="18089855049_tp_box_2" providerId="OAuth2" clId="{96A95975-A6BE-4984-B49E-3349A4584182}" dt="2025-09-15T17:50:48.017" v="0"/>
          <pc:sldLayoutMkLst>
            <pc:docMk/>
            <pc:sldMasterMk cId="2997071932" sldId="2147483743"/>
            <pc:sldLayoutMk cId="2548411672" sldId="2147483753"/>
          </pc:sldLayoutMkLst>
          <pc:grpChg chg="del">
            <ac:chgData name="Clarisa Brown" userId="18089855049_tp_box_2" providerId="OAuth2" clId="{96A95975-A6BE-4984-B49E-3349A4584182}" dt="2025-09-15T17:50:48.017" v="0"/>
            <ac:grpSpMkLst>
              <pc:docMk/>
              <pc:sldMasterMk cId="2997071932" sldId="2147483743"/>
              <pc:sldLayoutMk cId="2548411672" sldId="2147483753"/>
              <ac:grpSpMk id="19" creationId="{00000000-0000-0000-0000-000000000000}"/>
            </ac:grpSpMkLst>
          </pc:grpChg>
          <pc:cxnChg chg="del">
            <ac:chgData name="Clarisa Brown" userId="18089855049_tp_box_2" providerId="OAuth2" clId="{96A95975-A6BE-4984-B49E-3349A4584182}" dt="2025-09-15T17:50:48.017" v="0"/>
            <ac:cxnSpMkLst>
              <pc:docMk/>
              <pc:sldMasterMk cId="2997071932" sldId="2147483743"/>
              <pc:sldLayoutMk cId="2548411672" sldId="2147483753"/>
              <ac:cxnSpMk id="18" creationId="{00000000-0000-0000-0000-000000000000}"/>
            </ac:cxnSpMkLst>
          </pc:cxnChg>
        </pc:sldLayoutChg>
      </pc:sldMasterChg>
    </pc:docChg>
  </pc:docChgLst>
</pc:chgInfo>
</file>

<file path=ppt/comments/modernComment_1F2_0.xml><?xml version="1.0" encoding="utf-8"?>
<p188:cmLst xmlns:a="http://schemas.openxmlformats.org/drawingml/2006/main" xmlns:r="http://schemas.openxmlformats.org/officeDocument/2006/relationships" xmlns:p188="http://schemas.microsoft.com/office/powerpoint/2018/8/main">
  <p188:cm id="{A7AD88BD-7988-4E2E-A211-109E439A540C}" authorId="{C9BFB521-9E47-A7D0-AB91-DB65312B6FBA}" created="2025-08-22T12:40:05.360">
    <pc:sldMkLst xmlns:pc="http://schemas.microsoft.com/office/powerpoint/2013/main/command">
      <pc:docMk/>
      <pc:sldMk cId="0" sldId="498"/>
    </pc:sldMkLst>
    <p188:txBody>
      <a:bodyPr/>
      <a:lstStyle/>
      <a:p>
        <a:r>
          <a:rPr lang="en-US"/>
          <a:t>I have added some additional content to the speaker notes on some of these slides.   This could be expanded further to provide richer content for participants to refer back to.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mailto:verschuurenm@who.int"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rand.org/pubs/periodicals/health-quarterly/issues/v7/n2/03.html"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legacy.himss.org/resources/interoperability-healthcare"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legacy.himss.org/resources/interoperability-healthcare"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guides.ohie.org/arch-spec/architecture-specification/overview-of-the-architecture"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drawtoast.co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a:extLst>
            <a:ext uri="{FF2B5EF4-FFF2-40B4-BE49-F238E27FC236}">
              <a16:creationId xmlns:a16="http://schemas.microsoft.com/office/drawing/2014/main" id="{DD927CBF-4ED2-5419-C4CE-1F37965A8B35}"/>
            </a:ext>
          </a:extLst>
        </p:cNvPr>
        <p:cNvGrpSpPr/>
        <p:nvPr/>
      </p:nvGrpSpPr>
      <p:grpSpPr>
        <a:xfrm>
          <a:off x="0" y="0"/>
          <a:ext cx="0" cy="0"/>
          <a:chOff x="0" y="0"/>
          <a:chExt cx="0" cy="0"/>
        </a:xfrm>
      </p:grpSpPr>
      <p:sp>
        <p:nvSpPr>
          <p:cNvPr id="418" name="Google Shape;418;p4:notes">
            <a:extLst>
              <a:ext uri="{FF2B5EF4-FFF2-40B4-BE49-F238E27FC236}">
                <a16:creationId xmlns:a16="http://schemas.microsoft.com/office/drawing/2014/main" id="{A97B3D8C-E748-A0A6-17E3-8C434ED2F74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p4:notes">
            <a:extLst>
              <a:ext uri="{FF2B5EF4-FFF2-40B4-BE49-F238E27FC236}">
                <a16:creationId xmlns:a16="http://schemas.microsoft.com/office/drawing/2014/main" id="{F162F78D-4A88-CFE2-D9C5-05779A000CE5}"/>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420" name="Google Shape;420;p4:notes">
            <a:extLst>
              <a:ext uri="{FF2B5EF4-FFF2-40B4-BE49-F238E27FC236}">
                <a16:creationId xmlns:a16="http://schemas.microsoft.com/office/drawing/2014/main" id="{E996FCEC-2D40-F248-5CA0-B3E808EDD421}"/>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04391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6"/>
        <p:cNvGrpSpPr/>
        <p:nvPr/>
      </p:nvGrpSpPr>
      <p:grpSpPr>
        <a:xfrm>
          <a:off x="0" y="0"/>
          <a:ext cx="0" cy="0"/>
          <a:chOff x="0" y="0"/>
          <a:chExt cx="0" cy="0"/>
        </a:xfrm>
      </p:grpSpPr>
      <p:sp>
        <p:nvSpPr>
          <p:cNvPr id="2247" name="Google Shape;2247;g2fd34e9c2ce_3_348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48" name="Google Shape;2248;g2fd34e9c2ce_3_34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25: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43" name="Google Shape;343;p2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6: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50" name="Google Shape;350;p2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7: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58" name="Google Shape;358;p2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8: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99" name="Google Shape;399;p2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2fd5af0ed0b_1_5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8" name="Google Shape;1188;g2fd5af0ed0b_1_5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5"/>
        <p:cNvGrpSpPr/>
        <p:nvPr/>
      </p:nvGrpSpPr>
      <p:grpSpPr>
        <a:xfrm>
          <a:off x="0" y="0"/>
          <a:ext cx="0" cy="0"/>
          <a:chOff x="0" y="0"/>
          <a:chExt cx="0" cy="0"/>
        </a:xfrm>
      </p:grpSpPr>
      <p:sp>
        <p:nvSpPr>
          <p:cNvPr id="2976" name="Google Shape;2976;p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77" name="Google Shape;297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27104-EB9A-6C89-8B7E-3B79A401FE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29B1B8-4BA4-4CEC-3600-B83CDC8878E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F7CEE3C-89AC-D01D-0DD3-117AA9A414E7}"/>
              </a:ext>
            </a:extLst>
          </p:cNvPr>
          <p:cNvSpPr>
            <a:spLocks noGrp="1"/>
          </p:cNvSpPr>
          <p:nvPr>
            <p:ph type="body" idx="1"/>
          </p:nvPr>
        </p:nvSpPr>
        <p:spPr/>
        <p:txBody>
          <a:bodyPr/>
          <a:lstStyle/>
          <a:p>
            <a:pPr>
              <a:buNone/>
            </a:pPr>
            <a:r>
              <a:rPr lang="en-US" dirty="0">
                <a:solidFill>
                  <a:srgbClr val="FF0000"/>
                </a:solidFill>
              </a:rPr>
              <a:t>Link: upload the questions to an online survey tool</a:t>
            </a:r>
            <a:endParaRPr lang="en-US" dirty="0">
              <a:solidFill>
                <a:srgbClr val="FF0000"/>
              </a:solidFill>
              <a:latin typeface="Calibri"/>
              <a:ea typeface="Calibri"/>
              <a:cs typeface="Calibri"/>
            </a:endParaRPr>
          </a:p>
        </p:txBody>
      </p:sp>
    </p:spTree>
    <p:extLst>
      <p:ext uri="{BB962C8B-B14F-4D97-AF65-F5344CB8AC3E}">
        <p14:creationId xmlns:p14="http://schemas.microsoft.com/office/powerpoint/2010/main" val="203772176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a:extLst>
            <a:ext uri="{FF2B5EF4-FFF2-40B4-BE49-F238E27FC236}">
              <a16:creationId xmlns:a16="http://schemas.microsoft.com/office/drawing/2014/main" id="{FFD7950A-63B6-27A6-73EC-82539B3C2691}"/>
            </a:ext>
          </a:extLst>
        </p:cNvPr>
        <p:cNvGrpSpPr/>
        <p:nvPr/>
      </p:nvGrpSpPr>
      <p:grpSpPr>
        <a:xfrm>
          <a:off x="0" y="0"/>
          <a:ext cx="0" cy="0"/>
          <a:chOff x="0" y="0"/>
          <a:chExt cx="0" cy="0"/>
        </a:xfrm>
      </p:grpSpPr>
      <p:sp>
        <p:nvSpPr>
          <p:cNvPr id="1162" name="Google Shape;1162;g2fd5af0ed0b_1_545:notes">
            <a:extLst>
              <a:ext uri="{FF2B5EF4-FFF2-40B4-BE49-F238E27FC236}">
                <a16:creationId xmlns:a16="http://schemas.microsoft.com/office/drawing/2014/main" id="{51CF350F-E570-4624-84E7-C466AF6F179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solidFill>
                  <a:srgbClr val="FF0000"/>
                </a:solidFill>
              </a:rPr>
              <a:t> </a:t>
            </a:r>
            <a:endParaRPr dirty="0">
              <a:solidFill>
                <a:srgbClr val="FF0000"/>
              </a:solidFill>
            </a:endParaRPr>
          </a:p>
        </p:txBody>
      </p:sp>
      <p:sp>
        <p:nvSpPr>
          <p:cNvPr id="1163" name="Google Shape;1163;g2fd5af0ed0b_1_545:notes">
            <a:extLst>
              <a:ext uri="{FF2B5EF4-FFF2-40B4-BE49-F238E27FC236}">
                <a16:creationId xmlns:a16="http://schemas.microsoft.com/office/drawing/2014/main" id="{17F8E399-BA80-FCA6-2C6F-D4CB6047BB30}"/>
              </a:ext>
            </a:extLst>
          </p:cNvPr>
          <p:cNvSpPr>
            <a:spLocks noGrp="1" noRot="1" noChangeAspect="1"/>
          </p:cNvSpPr>
          <p:nvPr>
            <p:ph type="sldImg" idx="2"/>
          </p:nvPr>
        </p:nvSpPr>
        <p:spPr>
          <a:xfrm>
            <a:off x="379413" y="685800"/>
            <a:ext cx="6097587"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37078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a:extLst>
            <a:ext uri="{FF2B5EF4-FFF2-40B4-BE49-F238E27FC236}">
              <a16:creationId xmlns:a16="http://schemas.microsoft.com/office/drawing/2014/main" id="{A0011454-FC41-65BF-250C-F40DE2386E25}"/>
            </a:ext>
          </a:extLst>
        </p:cNvPr>
        <p:cNvGrpSpPr/>
        <p:nvPr/>
      </p:nvGrpSpPr>
      <p:grpSpPr>
        <a:xfrm>
          <a:off x="0" y="0"/>
          <a:ext cx="0" cy="0"/>
          <a:chOff x="0" y="0"/>
          <a:chExt cx="0" cy="0"/>
        </a:xfrm>
      </p:grpSpPr>
      <p:sp>
        <p:nvSpPr>
          <p:cNvPr id="1187" name="Google Shape;1187;g2fd5af0ed0b_1_567:notes">
            <a:extLst>
              <a:ext uri="{FF2B5EF4-FFF2-40B4-BE49-F238E27FC236}">
                <a16:creationId xmlns:a16="http://schemas.microsoft.com/office/drawing/2014/main" id="{44D30421-4287-3E7E-CCA7-EB155ACF0ED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8" name="Google Shape;1188;g2fd5af0ed0b_1_567:notes">
            <a:extLst>
              <a:ext uri="{FF2B5EF4-FFF2-40B4-BE49-F238E27FC236}">
                <a16:creationId xmlns:a16="http://schemas.microsoft.com/office/drawing/2014/main" id="{7DC8352D-AA3D-AE7C-2AC1-CAEB3E7256C3}"/>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buSzPts val="1400"/>
              <a:buNone/>
            </a:pPr>
            <a:endParaRPr lang="en-US"/>
          </a:p>
        </p:txBody>
      </p:sp>
    </p:spTree>
    <p:extLst>
      <p:ext uri="{BB962C8B-B14F-4D97-AF65-F5344CB8AC3E}">
        <p14:creationId xmlns:p14="http://schemas.microsoft.com/office/powerpoint/2010/main" val="56334155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9"/>
        <p:cNvGrpSpPr/>
        <p:nvPr/>
      </p:nvGrpSpPr>
      <p:grpSpPr>
        <a:xfrm>
          <a:off x="0" y="0"/>
          <a:ext cx="0" cy="0"/>
          <a:chOff x="0" y="0"/>
          <a:chExt cx="0" cy="0"/>
        </a:xfrm>
      </p:grpSpPr>
      <p:sp>
        <p:nvSpPr>
          <p:cNvPr id="2440" name="Google Shape;2440;p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41" name="Google Shape;244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5"/>
        <p:cNvGrpSpPr/>
        <p:nvPr/>
      </p:nvGrpSpPr>
      <p:grpSpPr>
        <a:xfrm>
          <a:off x="0" y="0"/>
          <a:ext cx="0" cy="0"/>
          <a:chOff x="0" y="0"/>
          <a:chExt cx="0" cy="0"/>
        </a:xfrm>
      </p:grpSpPr>
      <p:sp>
        <p:nvSpPr>
          <p:cNvPr id="2256" name="Google Shape;2256;g2fd34e9c2ce_3_349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57" name="Google Shape;2257;g2fd34e9c2ce_3_34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7"/>
        <p:cNvGrpSpPr/>
        <p:nvPr/>
      </p:nvGrpSpPr>
      <p:grpSpPr>
        <a:xfrm>
          <a:off x="0" y="0"/>
          <a:ext cx="0" cy="0"/>
          <a:chOff x="0" y="0"/>
          <a:chExt cx="0" cy="0"/>
        </a:xfrm>
      </p:grpSpPr>
      <p:sp>
        <p:nvSpPr>
          <p:cNvPr id="2138" name="Google Shape;2138;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39" name="Google Shape;213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5"/>
        <p:cNvGrpSpPr/>
        <p:nvPr/>
      </p:nvGrpSpPr>
      <p:grpSpPr>
        <a:xfrm>
          <a:off x="0" y="0"/>
          <a:ext cx="0" cy="0"/>
          <a:chOff x="0" y="0"/>
          <a:chExt cx="0" cy="0"/>
        </a:xfrm>
      </p:grpSpPr>
      <p:sp>
        <p:nvSpPr>
          <p:cNvPr id="2456" name="Google Shape;2456;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57" name="Google Shape;245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7"/>
        <p:cNvGrpSpPr/>
        <p:nvPr/>
      </p:nvGrpSpPr>
      <p:grpSpPr>
        <a:xfrm>
          <a:off x="0" y="0"/>
          <a:ext cx="0" cy="0"/>
          <a:chOff x="0" y="0"/>
          <a:chExt cx="0" cy="0"/>
        </a:xfrm>
      </p:grpSpPr>
      <p:sp>
        <p:nvSpPr>
          <p:cNvPr id="2108" name="Google Shape;2108;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buSzPts val="1400"/>
              <a:buNone/>
            </a:pPr>
            <a:r>
              <a:rPr lang="en-US" dirty="0">
                <a:solidFill>
                  <a:srgbClr val="FF0000"/>
                </a:solidFill>
              </a:rPr>
              <a:t> </a:t>
            </a:r>
            <a:endParaRPr dirty="0">
              <a:solidFill>
                <a:srgbClr val="FF0000"/>
              </a:solidFill>
            </a:endParaRPr>
          </a:p>
        </p:txBody>
      </p:sp>
      <p:sp>
        <p:nvSpPr>
          <p:cNvPr id="2109" name="Google Shape;210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9" name="Google Shape;89;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6" name="Google Shape;96;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7" name="Google Shape;127;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1" name="Google Shape;151;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6"/>
        <p:cNvGrpSpPr/>
        <p:nvPr/>
      </p:nvGrpSpPr>
      <p:grpSpPr>
        <a:xfrm>
          <a:off x="0" y="0"/>
          <a:ext cx="0" cy="0"/>
          <a:chOff x="0" y="0"/>
          <a:chExt cx="0" cy="0"/>
        </a:xfrm>
      </p:grpSpPr>
      <p:sp>
        <p:nvSpPr>
          <p:cNvPr id="2267" name="Google Shape;2267;g2fd34e9c2ce_3_350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68" name="Google Shape;2268;g2fd34e9c2ce_3_35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1"/>
        <p:cNvGrpSpPr/>
        <p:nvPr/>
      </p:nvGrpSpPr>
      <p:grpSpPr>
        <a:xfrm>
          <a:off x="0" y="0"/>
          <a:ext cx="0" cy="0"/>
          <a:chOff x="0" y="0"/>
          <a:chExt cx="0" cy="0"/>
        </a:xfrm>
      </p:grpSpPr>
      <p:sp>
        <p:nvSpPr>
          <p:cNvPr id="2282" name="Google Shape;2282;g2fd34e9c2ce_3_351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283" name="Google Shape;2283;g2fd34e9c2ce_3_35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9"/>
        <p:cNvGrpSpPr/>
        <p:nvPr/>
      </p:nvGrpSpPr>
      <p:grpSpPr>
        <a:xfrm>
          <a:off x="0" y="0"/>
          <a:ext cx="0" cy="0"/>
          <a:chOff x="0" y="0"/>
          <a:chExt cx="0" cy="0"/>
        </a:xfrm>
      </p:grpSpPr>
      <p:sp>
        <p:nvSpPr>
          <p:cNvPr id="2290" name="Google Shape;2290;g2fd34e9c2ce_3_352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91" name="Google Shape;2291;g2fd34e9c2ce_3_35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8"/>
        <p:cNvGrpSpPr/>
        <p:nvPr/>
      </p:nvGrpSpPr>
      <p:grpSpPr>
        <a:xfrm>
          <a:off x="0" y="0"/>
          <a:ext cx="0" cy="0"/>
          <a:chOff x="0" y="0"/>
          <a:chExt cx="0" cy="0"/>
        </a:xfrm>
      </p:grpSpPr>
      <p:sp>
        <p:nvSpPr>
          <p:cNvPr id="2319" name="Google Shape;2319;g2fd34e9c2ce_3_354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0" name="Google Shape;2320;g2fd34e9c2ce_3_35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6"/>
        <p:cNvGrpSpPr/>
        <p:nvPr/>
      </p:nvGrpSpPr>
      <p:grpSpPr>
        <a:xfrm>
          <a:off x="0" y="0"/>
          <a:ext cx="0" cy="0"/>
          <a:chOff x="0" y="0"/>
          <a:chExt cx="0" cy="0"/>
        </a:xfrm>
      </p:grpSpPr>
      <p:sp>
        <p:nvSpPr>
          <p:cNvPr id="2327" name="Google Shape;2327;g2fd34e9c2ce_3_35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8" name="Google Shape;2328;g2fd34e9c2ce_3_35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a:solidFill>
                  <a:schemeClr val="dk1"/>
                </a:solidFill>
                <a:latin typeface="Calibri"/>
                <a:ea typeface="Calibri"/>
                <a:cs typeface="Calibri"/>
                <a:sym typeface="Calibri"/>
              </a:rPr>
              <a:t>Winston Churchill (1874 — 1965): “Plans are of little importance, but planning is essential.”</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Dwight D. Eisenhower (1890 — 1969): “Plans are worthless, but planning is everything.”</a:t>
            </a:r>
            <a:endParaRPr/>
          </a:p>
        </p:txBody>
      </p:sp>
      <p:sp>
        <p:nvSpPr>
          <p:cNvPr id="2329" name="Google Shape;2329;g2fd34e9c2ce_3_35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4"/>
        <p:cNvGrpSpPr/>
        <p:nvPr/>
      </p:nvGrpSpPr>
      <p:grpSpPr>
        <a:xfrm>
          <a:off x="0" y="0"/>
          <a:ext cx="0" cy="0"/>
          <a:chOff x="0" y="0"/>
          <a:chExt cx="0" cy="0"/>
        </a:xfrm>
      </p:grpSpPr>
      <p:sp>
        <p:nvSpPr>
          <p:cNvPr id="2335" name="Google Shape;2335;g2fd34e9c2ce_3_356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36" name="Google Shape;2336;g2fd34e9c2ce_3_35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7"/>
        <p:cNvGrpSpPr/>
        <p:nvPr/>
      </p:nvGrpSpPr>
      <p:grpSpPr>
        <a:xfrm>
          <a:off x="0" y="0"/>
          <a:ext cx="0" cy="0"/>
          <a:chOff x="0" y="0"/>
          <a:chExt cx="0" cy="0"/>
        </a:xfrm>
      </p:grpSpPr>
      <p:sp>
        <p:nvSpPr>
          <p:cNvPr id="2348" name="Google Shape;2348;g2fd34e9c2ce_3_357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49" name="Google Shape;2349;g2fd34e9c2ce_3_35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1"/>
        <p:cNvGrpSpPr/>
        <p:nvPr/>
      </p:nvGrpSpPr>
      <p:grpSpPr>
        <a:xfrm>
          <a:off x="0" y="0"/>
          <a:ext cx="0" cy="0"/>
          <a:chOff x="0" y="0"/>
          <a:chExt cx="0" cy="0"/>
        </a:xfrm>
      </p:grpSpPr>
      <p:sp>
        <p:nvSpPr>
          <p:cNvPr id="2362" name="Google Shape;2362;g2fd34e9c2ce_3_358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63" name="Google Shape;2363;g2fd34e9c2ce_3_35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5" name="Google Shape;39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1"/>
        <p:cNvGrpSpPr/>
        <p:nvPr/>
      </p:nvGrpSpPr>
      <p:grpSpPr>
        <a:xfrm>
          <a:off x="0" y="0"/>
          <a:ext cx="0" cy="0"/>
          <a:chOff x="0" y="0"/>
          <a:chExt cx="0" cy="0"/>
        </a:xfrm>
      </p:grpSpPr>
      <p:sp>
        <p:nvSpPr>
          <p:cNvPr id="2372" name="Google Shape;2372;g2fd34e9c2ce_3_359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73" name="Google Shape;2373;g2fd34e9c2ce_3_35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1"/>
        <p:cNvGrpSpPr/>
        <p:nvPr/>
      </p:nvGrpSpPr>
      <p:grpSpPr>
        <a:xfrm>
          <a:off x="0" y="0"/>
          <a:ext cx="0" cy="0"/>
          <a:chOff x="0" y="0"/>
          <a:chExt cx="0" cy="0"/>
        </a:xfrm>
      </p:grpSpPr>
      <p:sp>
        <p:nvSpPr>
          <p:cNvPr id="2382" name="Google Shape;2382;g2fd34e9c2ce_3_360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83" name="Google Shape;2383;g2fd34e9c2ce_3_36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8"/>
        <p:cNvGrpSpPr/>
        <p:nvPr/>
      </p:nvGrpSpPr>
      <p:grpSpPr>
        <a:xfrm>
          <a:off x="0" y="0"/>
          <a:ext cx="0" cy="0"/>
          <a:chOff x="0" y="0"/>
          <a:chExt cx="0" cy="0"/>
        </a:xfrm>
      </p:grpSpPr>
      <p:sp>
        <p:nvSpPr>
          <p:cNvPr id="2389" name="Google Shape;2389;g2fd34e9c2ce_3_361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90" name="Google Shape;2390;g2fd34e9c2ce_3_36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7"/>
        <p:cNvGrpSpPr/>
        <p:nvPr/>
      </p:nvGrpSpPr>
      <p:grpSpPr>
        <a:xfrm>
          <a:off x="0" y="0"/>
          <a:ext cx="0" cy="0"/>
          <a:chOff x="0" y="0"/>
          <a:chExt cx="0" cy="0"/>
        </a:xfrm>
      </p:grpSpPr>
      <p:sp>
        <p:nvSpPr>
          <p:cNvPr id="2398" name="Google Shape;2398;g2fd34e9c2ce_3_362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99" name="Google Shape;2399;g2fd34e9c2ce_3_36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6"/>
        <p:cNvGrpSpPr/>
        <p:nvPr/>
      </p:nvGrpSpPr>
      <p:grpSpPr>
        <a:xfrm>
          <a:off x="0" y="0"/>
          <a:ext cx="0" cy="0"/>
          <a:chOff x="0" y="0"/>
          <a:chExt cx="0" cy="0"/>
        </a:xfrm>
      </p:grpSpPr>
      <p:sp>
        <p:nvSpPr>
          <p:cNvPr id="2407" name="Google Shape;2407;g2fd34e9c2ce_3_362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8" name="Google Shape;2408;g2fd34e9c2ce_3_36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2"/>
        <p:cNvGrpSpPr/>
        <p:nvPr/>
      </p:nvGrpSpPr>
      <p:grpSpPr>
        <a:xfrm>
          <a:off x="0" y="0"/>
          <a:ext cx="0" cy="0"/>
          <a:chOff x="0" y="0"/>
          <a:chExt cx="0" cy="0"/>
        </a:xfrm>
      </p:grpSpPr>
      <p:sp>
        <p:nvSpPr>
          <p:cNvPr id="2423" name="Google Shape;2423;g2fd34e9c2ce_3_364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24" name="Google Shape;2424;g2fd34e9c2ce_3_36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9">
          <a:extLst>
            <a:ext uri="{FF2B5EF4-FFF2-40B4-BE49-F238E27FC236}">
              <a16:creationId xmlns:a16="http://schemas.microsoft.com/office/drawing/2014/main" id="{B0362642-CCEC-D236-1446-F18F15D66D5C}"/>
            </a:ext>
          </a:extLst>
        </p:cNvPr>
        <p:cNvGrpSpPr/>
        <p:nvPr/>
      </p:nvGrpSpPr>
      <p:grpSpPr>
        <a:xfrm>
          <a:off x="0" y="0"/>
          <a:ext cx="0" cy="0"/>
          <a:chOff x="0" y="0"/>
          <a:chExt cx="0" cy="0"/>
        </a:xfrm>
      </p:grpSpPr>
      <p:sp>
        <p:nvSpPr>
          <p:cNvPr id="2130" name="Google Shape;2130;p13:notes">
            <a:extLst>
              <a:ext uri="{FF2B5EF4-FFF2-40B4-BE49-F238E27FC236}">
                <a16:creationId xmlns:a16="http://schemas.microsoft.com/office/drawing/2014/main" id="{FDD78A18-162F-9233-2FCE-3253F669EEB5}"/>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31" name="Google Shape;2131;p13:notes">
            <a:extLst>
              <a:ext uri="{FF2B5EF4-FFF2-40B4-BE49-F238E27FC236}">
                <a16:creationId xmlns:a16="http://schemas.microsoft.com/office/drawing/2014/main" id="{DEA07200-3CC1-8563-5CA0-41E6D21EDDD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088126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9"/>
        <p:cNvGrpSpPr/>
        <p:nvPr/>
      </p:nvGrpSpPr>
      <p:grpSpPr>
        <a:xfrm>
          <a:off x="0" y="0"/>
          <a:ext cx="0" cy="0"/>
          <a:chOff x="0" y="0"/>
          <a:chExt cx="0" cy="0"/>
        </a:xfrm>
      </p:grpSpPr>
      <p:sp>
        <p:nvSpPr>
          <p:cNvPr id="2440" name="Google Shape;2440;p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buSzPts val="1400"/>
              <a:buNone/>
            </a:pPr>
            <a:r>
              <a:rPr lang="en-US" dirty="0">
                <a:solidFill>
                  <a:srgbClr val="FF0000"/>
                </a:solidFill>
              </a:rPr>
              <a:t>// Facilitator:  Guide the participants to use the skills from the sessions above to produce a document outlining the current state – listing key problems – the future state – what a solution will look like – and a process to get from current to future state.  //</a:t>
            </a:r>
          </a:p>
        </p:txBody>
      </p:sp>
      <p:sp>
        <p:nvSpPr>
          <p:cNvPr id="2441" name="Google Shape;244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9"/>
        <p:cNvGrpSpPr/>
        <p:nvPr/>
      </p:nvGrpSpPr>
      <p:grpSpPr>
        <a:xfrm>
          <a:off x="0" y="0"/>
          <a:ext cx="0" cy="0"/>
          <a:chOff x="0" y="0"/>
          <a:chExt cx="0" cy="0"/>
        </a:xfrm>
      </p:grpSpPr>
      <p:sp>
        <p:nvSpPr>
          <p:cNvPr id="2100" name="Google Shape;2100;p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01" name="Google Shape;210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757280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9">
          <a:extLst>
            <a:ext uri="{FF2B5EF4-FFF2-40B4-BE49-F238E27FC236}">
              <a16:creationId xmlns:a16="http://schemas.microsoft.com/office/drawing/2014/main" id="{630E27EC-EEE7-B14D-71CF-D4BFACEEA4A9}"/>
            </a:ext>
          </a:extLst>
        </p:cNvPr>
        <p:cNvGrpSpPr/>
        <p:nvPr/>
      </p:nvGrpSpPr>
      <p:grpSpPr>
        <a:xfrm>
          <a:off x="0" y="0"/>
          <a:ext cx="0" cy="0"/>
          <a:chOff x="0" y="0"/>
          <a:chExt cx="0" cy="0"/>
        </a:xfrm>
      </p:grpSpPr>
      <p:sp>
        <p:nvSpPr>
          <p:cNvPr id="2440" name="Google Shape;2440;p10:notes">
            <a:extLst>
              <a:ext uri="{FF2B5EF4-FFF2-40B4-BE49-F238E27FC236}">
                <a16:creationId xmlns:a16="http://schemas.microsoft.com/office/drawing/2014/main" id="{443D9724-D893-952A-DE0E-03AC74D972E4}"/>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r>
              <a:rPr lang="en-US" dirty="0"/>
              <a:t>Acknowledgement: </a:t>
            </a:r>
            <a:endParaRPr lang="en-US" dirty="0">
              <a:solidFill>
                <a:srgbClr val="444444"/>
              </a:solidFill>
            </a:endParaRPr>
          </a:p>
          <a:p>
            <a:pPr marL="0" indent="0">
              <a:spcBef>
                <a:spcPts val="750"/>
              </a:spcBef>
            </a:pPr>
            <a:r>
              <a:rPr lang="en-US" i="1" dirty="0"/>
              <a:t>Marieke </a:t>
            </a:r>
            <a:r>
              <a:rPr lang="en-US" i="1" dirty="0" err="1"/>
              <a:t>Verschuuren</a:t>
            </a:r>
            <a:endParaRPr lang="en-US" dirty="0" err="1">
              <a:solidFill>
                <a:srgbClr val="444444"/>
              </a:solidFill>
            </a:endParaRPr>
          </a:p>
          <a:p>
            <a:pPr marL="0" indent="0">
              <a:spcBef>
                <a:spcPts val="750"/>
              </a:spcBef>
            </a:pPr>
            <a:r>
              <a:rPr lang="en-US" i="1" dirty="0"/>
              <a:t>Senior consultant, WHO Regional Office for Europe</a:t>
            </a:r>
            <a:endParaRPr lang="en-US" dirty="0">
              <a:solidFill>
                <a:srgbClr val="444444"/>
              </a:solidFill>
            </a:endParaRPr>
          </a:p>
          <a:p>
            <a:pPr marL="171450" indent="-171450"/>
            <a:r>
              <a:rPr lang="en-US" dirty="0"/>
              <a:t>For more information, please contact:</a:t>
            </a:r>
            <a:endParaRPr lang="en-US" dirty="0">
              <a:solidFill>
                <a:srgbClr val="444444"/>
              </a:solidFill>
            </a:endParaRPr>
          </a:p>
          <a:p>
            <a:pPr marL="171450" indent="-171450">
              <a:spcBef>
                <a:spcPts val="750"/>
              </a:spcBef>
            </a:pPr>
            <a:br>
              <a:rPr lang="en-US" dirty="0">
                <a:solidFill>
                  <a:srgbClr val="444444"/>
                </a:solidFill>
              </a:rPr>
            </a:br>
            <a:r>
              <a:rPr lang="en-US" dirty="0"/>
              <a:t>Marieke </a:t>
            </a:r>
            <a:r>
              <a:rPr lang="en-US" dirty="0" err="1"/>
              <a:t>Verschuuren</a:t>
            </a:r>
            <a:br>
              <a:rPr lang="en-US" dirty="0"/>
            </a:br>
            <a:r>
              <a:rPr lang="en-US" dirty="0"/>
              <a:t>Senior consultant</a:t>
            </a:r>
            <a:br>
              <a:rPr lang="en-US" dirty="0"/>
            </a:br>
            <a:r>
              <a:rPr lang="en-US" dirty="0">
                <a:hlinkClick r:id="rId3"/>
              </a:rPr>
              <a:t>verschuurenm@who.int</a:t>
            </a:r>
            <a:endParaRPr/>
          </a:p>
        </p:txBody>
      </p:sp>
      <p:sp>
        <p:nvSpPr>
          <p:cNvPr id="2441" name="Google Shape;2441;p10:notes">
            <a:extLst>
              <a:ext uri="{FF2B5EF4-FFF2-40B4-BE49-F238E27FC236}">
                <a16:creationId xmlns:a16="http://schemas.microsoft.com/office/drawing/2014/main" id="{93888058-FDE5-C85F-D0EB-711F1996250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48310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0">
          <a:extLst>
            <a:ext uri="{FF2B5EF4-FFF2-40B4-BE49-F238E27FC236}">
              <a16:creationId xmlns:a16="http://schemas.microsoft.com/office/drawing/2014/main" id="{8B9C1257-031E-27CB-1A55-CD9BCAF39BE9}"/>
            </a:ext>
          </a:extLst>
        </p:cNvPr>
        <p:cNvGrpSpPr/>
        <p:nvPr/>
      </p:nvGrpSpPr>
      <p:grpSpPr>
        <a:xfrm>
          <a:off x="0" y="0"/>
          <a:ext cx="0" cy="0"/>
          <a:chOff x="0" y="0"/>
          <a:chExt cx="0" cy="0"/>
        </a:xfrm>
      </p:grpSpPr>
      <p:sp>
        <p:nvSpPr>
          <p:cNvPr id="2251" name="Google Shape;2251;g2fd5af0ed0b_1_1377:notes">
            <a:extLst>
              <a:ext uri="{FF2B5EF4-FFF2-40B4-BE49-F238E27FC236}">
                <a16:creationId xmlns:a16="http://schemas.microsoft.com/office/drawing/2014/main" id="{12A64BFF-16BF-4AF7-2246-E713C594D8DC}"/>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52" name="Google Shape;2252;g2fd5af0ed0b_1_1377:notes">
            <a:extLst>
              <a:ext uri="{FF2B5EF4-FFF2-40B4-BE49-F238E27FC236}">
                <a16:creationId xmlns:a16="http://schemas.microsoft.com/office/drawing/2014/main" id="{9DFF4C0D-B0A1-CDF5-3D15-035DF4197C0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813717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1" name="Google Shape;3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5" name="Google Shape;35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6" name="Google Shape;37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2" name="Google Shape;40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https://www.ncbi.nlm.nih.gov/pmc/articles/PMC6558994/#:~:text=The%20findings%20of%20this%20review,to%20further%20the%20common%20good</a:t>
            </a:r>
            <a:endParaRPr/>
          </a:p>
          <a:p>
            <a:pPr marL="0" lvl="0" indent="0" algn="l" rtl="0">
              <a:spcBef>
                <a:spcPts val="0"/>
              </a:spcBef>
              <a:spcAft>
                <a:spcPts val="0"/>
              </a:spcAft>
              <a:buNone/>
            </a:pPr>
            <a:r>
              <a:rPr lang="en-GB"/>
              <a:t>Literature synthesis of 29 studies.</a:t>
            </a:r>
            <a:endParaRPr/>
          </a:p>
        </p:txBody>
      </p:sp>
      <p:sp>
        <p:nvSpPr>
          <p:cNvPr id="422" name="Google Shape;42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2" name="Google Shape;43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3" name="Google Shape;44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indent="-171450"/>
            <a:r>
              <a:rPr lang="en-US" dirty="0"/>
              <a:t>The aim of this I-LEAD workshop is to help you, as key stakeholders in digital health in our country, develop a high-level action plan for designing or adapting your digital health ecosystem and implementing sustainable digital health systems to scale. </a:t>
            </a:r>
          </a:p>
          <a:p>
            <a:pPr marL="0" indent="0">
              <a:buNone/>
            </a:pPr>
            <a:endParaRPr lang="en-US" dirty="0"/>
          </a:p>
          <a:p>
            <a:pPr marL="171450" indent="-171450"/>
            <a:r>
              <a:rPr lang="en-US" dirty="0"/>
              <a:t>Throughout this week the content presented and activities facilitated will help you – as multi-disciplinary teams – to develop and implement skills that will enable you to efficiently and effectively plan your digital health system ecosystem and implement sustainable digital health interventions. </a:t>
            </a:r>
          </a:p>
          <a:p>
            <a:pPr marL="0" indent="0">
              <a:buNone/>
            </a:pPr>
            <a:endParaRPr lang="en-US" dirty="0"/>
          </a:p>
          <a:p>
            <a:pPr marL="171450" indent="-171450"/>
            <a:r>
              <a:rPr lang="en-US" dirty="0"/>
              <a:t>Today's activity (DAY 1) will focus on helping you reflect on where you, as a country, are with digital health readiness using the ISHO rapid assessment framework and the data you have gathered in preparation for this workshop. </a:t>
            </a:r>
            <a:endParaRPr dirty="0"/>
          </a:p>
        </p:txBody>
      </p:sp>
      <p:sp>
        <p:nvSpPr>
          <p:cNvPr id="135" name="Google Shape;13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7" name="Google Shape;45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https://www.ncbi.nlm.nih.gov/pmc/articles/PMC6558994/#:~:text=The%20findings%20of%20this%20review,to%20further%20the%20common%20good </a:t>
            </a:r>
            <a:endParaRPr/>
          </a:p>
          <a:p>
            <a:pPr marL="0" lvl="0" indent="0" algn="l" rtl="0">
              <a:spcBef>
                <a:spcPts val="0"/>
              </a:spcBef>
              <a:spcAft>
                <a:spcPts val="0"/>
              </a:spcAft>
              <a:buNone/>
            </a:pPr>
            <a:r>
              <a:rPr lang="en-GB"/>
              <a:t>Literature synthesis of 29 studies.</a:t>
            </a:r>
            <a:endParaRPr/>
          </a:p>
        </p:txBody>
      </p:sp>
      <p:sp>
        <p:nvSpPr>
          <p:cNvPr id="471" name="Google Shape;47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80" name="Google Shape;48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https://www.ncbi.nlm.nih.gov/pmc/articles/PMC6558994/#:~:text=The%20findings%20of%20this%20review,to%20further%20the%20common%20good</a:t>
            </a:r>
            <a:endParaRPr/>
          </a:p>
          <a:p>
            <a:pPr marL="0" lvl="0" indent="0" algn="l" rtl="0">
              <a:spcBef>
                <a:spcPts val="0"/>
              </a:spcBef>
              <a:spcAft>
                <a:spcPts val="0"/>
              </a:spcAft>
              <a:buNone/>
            </a:pPr>
            <a:r>
              <a:rPr lang="en-GB"/>
              <a:t>Literature synthesis of 29 studies.</a:t>
            </a:r>
            <a:endParaRPr/>
          </a:p>
        </p:txBody>
      </p:sp>
      <p:sp>
        <p:nvSpPr>
          <p:cNvPr id="504" name="Google Shape;50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3" name="Google Shape;523;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7" name="Google Shape;53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800"/>
              <a:t>Institutionalize the use of data for health policy-making. </a:t>
            </a:r>
            <a:endParaRPr/>
          </a:p>
          <a:p>
            <a:pPr marL="457200" lvl="1" indent="0" algn="l" rtl="0">
              <a:spcBef>
                <a:spcPts val="0"/>
              </a:spcBef>
              <a:spcAft>
                <a:spcPts val="0"/>
              </a:spcAft>
              <a:buNone/>
            </a:pPr>
            <a:r>
              <a:rPr lang="en-GB" sz="1800"/>
              <a:t>Ideally through laws/regulations, for example regulating that the annual health reports need to be shared with parliament. </a:t>
            </a:r>
            <a:endParaRPr/>
          </a:p>
          <a:p>
            <a:pPr marL="457200" lvl="1" indent="0" algn="l" rtl="0">
              <a:spcBef>
                <a:spcPts val="0"/>
              </a:spcBef>
              <a:spcAft>
                <a:spcPts val="0"/>
              </a:spcAft>
              <a:buNone/>
            </a:pPr>
            <a:r>
              <a:rPr lang="en-GB" sz="1800"/>
              <a:t>Involvement of multiple stakeholders helps guarantee continuity, also when arrangements are based more on gentlemen’s agreements</a:t>
            </a:r>
            <a:endParaRPr/>
          </a:p>
          <a:p>
            <a:pPr marL="0" lvl="0" indent="0" algn="l" rtl="0">
              <a:spcBef>
                <a:spcPts val="0"/>
              </a:spcBef>
              <a:spcAft>
                <a:spcPts val="0"/>
              </a:spcAft>
              <a:buNone/>
            </a:pPr>
            <a:endParaRPr/>
          </a:p>
        </p:txBody>
      </p:sp>
      <p:sp>
        <p:nvSpPr>
          <p:cNvPr id="538" name="Google Shape;53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8" name="Google Shape;568;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a:extLst>
            <a:ext uri="{FF2B5EF4-FFF2-40B4-BE49-F238E27FC236}">
              <a16:creationId xmlns:a16="http://schemas.microsoft.com/office/drawing/2014/main" id="{10B8A7B8-E354-942E-840D-0C82FE01DB4F}"/>
            </a:ext>
          </a:extLst>
        </p:cNvPr>
        <p:cNvGrpSpPr/>
        <p:nvPr/>
      </p:nvGrpSpPr>
      <p:grpSpPr>
        <a:xfrm>
          <a:off x="0" y="0"/>
          <a:ext cx="0" cy="0"/>
          <a:chOff x="0" y="0"/>
          <a:chExt cx="0" cy="0"/>
        </a:xfrm>
      </p:grpSpPr>
      <p:sp>
        <p:nvSpPr>
          <p:cNvPr id="1187" name="Google Shape;1187;g2fd5af0ed0b_1_567:notes">
            <a:extLst>
              <a:ext uri="{FF2B5EF4-FFF2-40B4-BE49-F238E27FC236}">
                <a16:creationId xmlns:a16="http://schemas.microsoft.com/office/drawing/2014/main" id="{B310ECC3-B30C-B36D-7CE1-85162C1FB99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8" name="Google Shape;1188;g2fd5af0ed0b_1_567:notes">
            <a:extLst>
              <a:ext uri="{FF2B5EF4-FFF2-40B4-BE49-F238E27FC236}">
                <a16:creationId xmlns:a16="http://schemas.microsoft.com/office/drawing/2014/main" id="{4988E365-87F1-4DB2-40DB-9A38D90A080B}"/>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9626217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dirty="0">
                <a:latin typeface="Arial"/>
                <a:ea typeface="Arial"/>
                <a:cs typeface="Arial"/>
                <a:sym typeface="Arial"/>
              </a:rPr>
              <a:t>Acknowledgement : Djibril Camara</a:t>
            </a:r>
            <a:endParaRPr lang="en-US" dirty="0"/>
          </a:p>
          <a:p>
            <a:pPr marL="0" lvl="0" indent="0" algn="l">
              <a:lnSpc>
                <a:spcPct val="100000"/>
              </a:lnSpc>
              <a:spcBef>
                <a:spcPts val="0"/>
              </a:spcBef>
              <a:spcAft>
                <a:spcPts val="0"/>
              </a:spcAft>
              <a:buSzPts val="1400"/>
              <a:buNone/>
            </a:pPr>
            <a:endParaRPr lang="en-US" dirty="0"/>
          </a:p>
          <a:p>
            <a:pPr marL="0" indent="0">
              <a:buNone/>
            </a:pPr>
            <a:r>
              <a:rPr lang="en-US" dirty="0">
                <a:solidFill>
                  <a:srgbClr val="FF0000"/>
                </a:solidFill>
              </a:rPr>
              <a:t>Learning Objectives</a:t>
            </a:r>
          </a:p>
          <a:p>
            <a:pPr indent="-355600">
              <a:lnSpc>
                <a:spcPct val="90000"/>
              </a:lnSpc>
              <a:buAutoNum type="arabicPeriod"/>
            </a:pPr>
            <a:r>
              <a:rPr lang="en-US" dirty="0">
                <a:solidFill>
                  <a:srgbClr val="FF0000"/>
                </a:solidFill>
              </a:rPr>
              <a:t>Explain Unified Data System in context of Health Information Exchange (HIE).</a:t>
            </a:r>
          </a:p>
          <a:p>
            <a:pPr indent="-355600">
              <a:lnSpc>
                <a:spcPct val="90000"/>
              </a:lnSpc>
              <a:buAutoNum type="arabicPeriod"/>
            </a:pPr>
            <a:r>
              <a:rPr lang="en-US" dirty="0">
                <a:solidFill>
                  <a:srgbClr val="FF0000"/>
                </a:solidFill>
              </a:rPr>
              <a:t>Describe key challenges to HIE implementation across countries.</a:t>
            </a:r>
          </a:p>
          <a:p>
            <a:pPr indent="-336550">
              <a:lnSpc>
                <a:spcPct val="90000"/>
              </a:lnSpc>
              <a:buAutoNum type="arabicPeriod"/>
            </a:pPr>
            <a:r>
              <a:rPr lang="en-US" dirty="0">
                <a:solidFill>
                  <a:srgbClr val="FF0000"/>
                </a:solidFill>
              </a:rPr>
              <a:t>Discuss a case study about Unified Data Ecosystem.</a:t>
            </a:r>
          </a:p>
          <a:p>
            <a:pPr marL="0" indent="0">
              <a:buSzPts val="1400"/>
              <a:buNone/>
            </a:pPr>
            <a:endParaRPr lang="en-US" dirty="0">
              <a:solidFill>
                <a:srgbClr val="FF0000"/>
              </a:solidFill>
            </a:endParaRPr>
          </a:p>
        </p:txBody>
      </p:sp>
      <p:sp>
        <p:nvSpPr>
          <p:cNvPr id="452" name="Google Shape;45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28798686aac_0_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28798686aac_0_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None/>
            </a:pPr>
            <a:r>
              <a:rPr lang="en-US" dirty="0"/>
              <a:t>The I-LEAD process has three phases: </a:t>
            </a:r>
            <a:r>
              <a:rPr lang="en-US" dirty="0">
                <a:solidFill>
                  <a:srgbClr val="FF0000"/>
                </a:solidFill>
              </a:rPr>
              <a:t>Slide focused on Phase 2</a:t>
            </a:r>
          </a:p>
          <a:p>
            <a:pPr marL="0" lvl="0" indent="0" algn="l" rtl="0">
              <a:spcBef>
                <a:spcPts val="0"/>
              </a:spcBef>
              <a:spcAft>
                <a:spcPts val="0"/>
              </a:spcAft>
              <a:buNone/>
            </a:pPr>
            <a:endParaRPr dirty="0"/>
          </a:p>
          <a:p>
            <a:pPr marL="228600" indent="-228600">
              <a:buAutoNum type="arabicParenR"/>
            </a:pPr>
            <a:r>
              <a:rPr lang="en-US" dirty="0"/>
              <a:t>Phase 1: pre workshop preparations start with an live virtual introductory session for future participants which focuses on establishing what information/data required to complete the ISHO rapid assessment during Day 1 of the workshop and why, when and how this data will be gathered pre workshop.</a:t>
            </a:r>
          </a:p>
          <a:p>
            <a:pPr marL="228600" indent="-228600">
              <a:buAutoNum type="arabicParenR"/>
            </a:pPr>
            <a:endParaRPr lang="en-US" dirty="0"/>
          </a:p>
          <a:p>
            <a:pPr marL="228600" indent="-228600">
              <a:buAutoNum type="arabicParenR"/>
            </a:pPr>
            <a:r>
              <a:rPr lang="en-US" dirty="0"/>
              <a:t>Phase 2: the I-LEAD workshop itself – of which you are a participant. On DAY 1 of the workshop you will focus on carrying out a rapid ISHO assessment using the data / information that you have all collected about digital health readiness in your various areas of work. The workshop facilitators are here to help you as you work through this process. DAYS 2-5 of the workshop will provide you with skills, and time to test them out through groups activities, that will allow you as a multi-disciplinary group to develop a high level action plan for implementing a strong digital ecosystem comprised on sustainable digital health systems implemented to scale.</a:t>
            </a:r>
          </a:p>
          <a:p>
            <a:pPr marL="228600" indent="-228600">
              <a:buAutoNum type="arabicParenR"/>
            </a:pPr>
            <a:endParaRPr lang="en-US" dirty="0"/>
          </a:p>
          <a:p>
            <a:pPr marL="228600" indent="-228600">
              <a:buAutoNum type="arabicParenR"/>
            </a:pPr>
            <a:r>
              <a:rPr lang="en-US" dirty="0"/>
              <a:t>Phase 3: </a:t>
            </a:r>
            <a:endParaRPr dirty="0"/>
          </a:p>
        </p:txBody>
      </p:sp>
      <p:sp>
        <p:nvSpPr>
          <p:cNvPr id="172" name="Google Shape;17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8798686aac_0_7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28798686aac_0_7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28798686aac_0_7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28798686aac_0_7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u="sng">
                <a:solidFill>
                  <a:schemeClr val="hlink"/>
                </a:solidFill>
                <a:hlinkClick r:id="rId3"/>
              </a:rPr>
              <a:t>Rand Corporation:</a:t>
            </a:r>
            <a:r>
              <a:rPr lang="en-US"/>
              <a:t>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28798686aac_0_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28798686aac_0_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28798686aac_0_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28798686aac_0_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SOURCE: </a:t>
            </a:r>
            <a:r>
              <a:rPr lang="en-US" dirty="0">
                <a:solidFill>
                  <a:srgbClr val="444444"/>
                </a:solidFill>
                <a:hlinkClick r:id="rId3"/>
              </a:rPr>
              <a:t>https://legacy.himss.org/resources/interoperability-healthcare</a:t>
            </a:r>
            <a:endParaRPr lang="en-US">
              <a:solidFill>
                <a:srgbClr val="444444"/>
              </a:solidFill>
            </a:endParaRPr>
          </a:p>
          <a:p>
            <a:pPr marL="0" indent="0">
              <a:buNone/>
            </a:pPr>
            <a:endParaRPr lang="en-US" dirty="0">
              <a:solidFill>
                <a:srgbClr val="444444"/>
              </a:solidFill>
            </a:endParaRPr>
          </a:p>
          <a:p>
            <a:pPr>
              <a:buNone/>
            </a:pPr>
            <a:r>
              <a:rPr lang="en-US" b="1" dirty="0"/>
              <a:t>What is Interoperability?</a:t>
            </a:r>
            <a:endParaRPr lang="en-US" dirty="0">
              <a:solidFill>
                <a:srgbClr val="444444"/>
              </a:solidFill>
            </a:endParaRPr>
          </a:p>
          <a:p>
            <a:pPr>
              <a:buNone/>
            </a:pPr>
            <a:r>
              <a:rPr lang="en-US" dirty="0"/>
              <a:t>It is the ability of different information systems, devices and applications (systems) to access, exchange, integrate and cooperatively use data in a coordinated manner, </a:t>
            </a:r>
            <a:endParaRPr lang="en-US" dirty="0">
              <a:solidFill>
                <a:srgbClr val="444444"/>
              </a:solidFill>
            </a:endParaRPr>
          </a:p>
          <a:p>
            <a:pPr>
              <a:buNone/>
            </a:pPr>
            <a:r>
              <a:rPr lang="en-US" dirty="0"/>
              <a:t>within and across organizational, regional and national boundaries, to provide timely and seamless portability of information and optimize the health of individuals and populations globally.</a:t>
            </a:r>
            <a:endParaRPr lang="en-US" dirty="0">
              <a:solidFill>
                <a:srgbClr val="444444"/>
              </a:solidFill>
            </a:endParaRPr>
          </a:p>
          <a:p>
            <a:pPr>
              <a:buNone/>
            </a:pPr>
            <a:endParaRPr lang="en-US" dirty="0"/>
          </a:p>
          <a:p>
            <a:pPr>
              <a:buNone/>
            </a:pPr>
            <a:r>
              <a:rPr lang="en-US" dirty="0"/>
              <a:t>Health data exchange architectures, application interfaces and standards enable data to be accessed and shared appropriately and securely </a:t>
            </a:r>
          </a:p>
          <a:p>
            <a:pPr>
              <a:buNone/>
            </a:pPr>
            <a:r>
              <a:rPr lang="en-US" dirty="0"/>
              <a:t>across the complete spectrum of care, within all applicable settings and with relevant stakeholders, including the individual.</a:t>
            </a:r>
            <a:endParaRP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28798686aac_0_7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28798686aac_0_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SOURCE:  </a:t>
            </a:r>
            <a:r>
              <a:rPr lang="en-US" dirty="0">
                <a:hlinkClick r:id="rId3"/>
              </a:rPr>
              <a:t>https://legacy.himss.org/resources/interoperability-healthcare</a:t>
            </a:r>
            <a:endParaRPr lang="en-US" dirty="0"/>
          </a:p>
          <a:p>
            <a:pPr marL="0" indent="0">
              <a:buNone/>
            </a:pPr>
            <a:endParaRPr lang="en-US" dirty="0">
              <a:solidFill>
                <a:schemeClr val="tx1"/>
              </a:solidFill>
            </a:endParaRPr>
          </a:p>
          <a:p>
            <a:pPr>
              <a:buNone/>
            </a:pPr>
            <a:r>
              <a:rPr lang="en-US" b="1" dirty="0">
                <a:solidFill>
                  <a:schemeClr val="tx1"/>
                </a:solidFill>
              </a:rPr>
              <a:t>Four Levels of Interoperability</a:t>
            </a:r>
            <a:endParaRPr lang="en-US" dirty="0">
              <a:solidFill>
                <a:schemeClr val="tx1"/>
              </a:solidFill>
            </a:endParaRPr>
          </a:p>
          <a:p>
            <a:pPr marL="171450" indent="-171450"/>
            <a:r>
              <a:rPr lang="en-US" b="1" dirty="0">
                <a:solidFill>
                  <a:schemeClr val="tx1"/>
                </a:solidFill>
              </a:rPr>
              <a:t>Foundational (Level 1):</a:t>
            </a:r>
            <a:r>
              <a:rPr lang="en-US" dirty="0">
                <a:solidFill>
                  <a:schemeClr val="tx1"/>
                </a:solidFill>
              </a:rPr>
              <a:t> Establishes the inter-connectivity requirements needed for one system or application to securely communicate data to and receive data from another</a:t>
            </a:r>
          </a:p>
          <a:p>
            <a:pPr marL="171450" indent="-171450"/>
            <a:r>
              <a:rPr lang="en-US" b="1" dirty="0">
                <a:solidFill>
                  <a:schemeClr val="tx1"/>
                </a:solidFill>
              </a:rPr>
              <a:t>Structural (Level 2):</a:t>
            </a:r>
            <a:r>
              <a:rPr lang="en-US" dirty="0">
                <a:solidFill>
                  <a:schemeClr val="tx1"/>
                </a:solidFill>
              </a:rPr>
              <a:t> Defines the format, syntax and organization of data exchange including at the data field level for interpretation</a:t>
            </a:r>
          </a:p>
          <a:p>
            <a:pPr marL="171450" indent="-171450"/>
            <a:r>
              <a:rPr lang="en-US" b="1" dirty="0">
                <a:solidFill>
                  <a:schemeClr val="tx1"/>
                </a:solidFill>
              </a:rPr>
              <a:t>Semantic (Level 3):</a:t>
            </a:r>
            <a:r>
              <a:rPr lang="en-US" dirty="0">
                <a:solidFill>
                  <a:schemeClr val="tx1"/>
                </a:solidFill>
              </a:rPr>
              <a:t> Provides for common underlying models and codification of the data including the use of data elements with standardized definitions from publicly available value sets and coding vocabularies, providing shared understanding and meaning to the user</a:t>
            </a:r>
          </a:p>
          <a:p>
            <a:pPr marL="171450" indent="-171450"/>
            <a:r>
              <a:rPr lang="en-US" b="1" dirty="0">
                <a:solidFill>
                  <a:schemeClr val="tx1"/>
                </a:solidFill>
              </a:rPr>
              <a:t>Organizational (Level 4):</a:t>
            </a:r>
            <a:r>
              <a:rPr lang="en-US" dirty="0">
                <a:solidFill>
                  <a:schemeClr val="tx1"/>
                </a:solidFill>
              </a:rPr>
              <a:t> Includes governance, policy, social, legal and organizational considerations to facilitate the secure, seamless and timely communication and use of data both within and between organizations, entities and individuals. These components enable shared consent, trust and integrated end-user processes and workflows</a:t>
            </a:r>
          </a:p>
          <a:p>
            <a:pPr indent="0">
              <a:buNone/>
            </a:pPr>
            <a:r>
              <a:rPr lang="en-US" b="1" dirty="0">
                <a:solidFill>
                  <a:schemeClr val="tx1"/>
                </a:solidFill>
              </a:rPr>
              <a:t>What is Health Information Exchange and Data Sharing?</a:t>
            </a:r>
            <a:endParaRPr lang="en-US" dirty="0">
              <a:solidFill>
                <a:schemeClr val="tx1"/>
              </a:solidFill>
            </a:endParaRPr>
          </a:p>
          <a:p>
            <a:pPr>
              <a:buNone/>
            </a:pPr>
            <a:r>
              <a:rPr lang="en-US" dirty="0">
                <a:solidFill>
                  <a:schemeClr val="tx1"/>
                </a:solidFill>
              </a:rPr>
              <a:t>Health information exchange, or HIE, provides the capability to electronically move clinical information among disparate healthcare information systems and maintain the meaning of the information being exchanged. The goal of health information exchange is to facilitate access to and retrieval of clinical data to provide safe, timely, efficient, effective and equitable patient-centered care. HIE can also be used by public health authorities to assist in the analysis of the health of populations.</a:t>
            </a:r>
          </a:p>
          <a:p>
            <a:pPr marL="0" indent="0">
              <a:buNone/>
            </a:pPr>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28798686aac_0_7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28798686aac_0_7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r>
              <a:rPr lang="en-US" b="1" dirty="0"/>
              <a:t>Main roadblocks to achieving health data interoperability</a:t>
            </a:r>
            <a:r>
              <a:rPr lang="en-US" dirty="0"/>
              <a:t>:</a:t>
            </a:r>
          </a:p>
          <a:p>
            <a:pPr>
              <a:buNone/>
            </a:pPr>
            <a:br>
              <a:rPr lang="en-US" dirty="0"/>
            </a:br>
            <a:endParaRPr lang="en-US" dirty="0"/>
          </a:p>
          <a:p>
            <a:pPr>
              <a:buNone/>
            </a:pPr>
            <a:r>
              <a:rPr lang="en-US" b="1" dirty="0"/>
              <a:t>1. Technical Challenges</a:t>
            </a:r>
            <a:endParaRPr lang="en-US" dirty="0"/>
          </a:p>
          <a:p>
            <a:pPr marL="171450" indent="-171450"/>
            <a:r>
              <a:rPr lang="en-US" b="1" dirty="0"/>
              <a:t>Legacy systems</a:t>
            </a:r>
            <a:r>
              <a:rPr lang="en-US" dirty="0"/>
              <a:t>: Older software often uses proprietary formats that don’t communicate well.</a:t>
            </a:r>
          </a:p>
          <a:p>
            <a:pPr marL="171450" indent="-171450"/>
            <a:r>
              <a:rPr lang="en-US" b="1" dirty="0"/>
              <a:t>Lack of standards adoption</a:t>
            </a:r>
            <a:r>
              <a:rPr lang="en-US" dirty="0"/>
              <a:t>: Different systems may use different content, vocabulary, or transport standards.</a:t>
            </a:r>
          </a:p>
          <a:p>
            <a:pPr marL="171450" indent="-171450"/>
            <a:r>
              <a:rPr lang="en-US" b="1" dirty="0"/>
              <a:t>Data quality issues</a:t>
            </a:r>
            <a:r>
              <a:rPr lang="en-US" dirty="0"/>
              <a:t>: Missing, inconsistent, or incorrectly coded data limits usability.</a:t>
            </a:r>
          </a:p>
          <a:p>
            <a:pPr indent="0">
              <a:buNone/>
            </a:pPr>
            <a:r>
              <a:rPr lang="en-US" b="1" dirty="0"/>
              <a:t>2. Organizational &amp; Governance Barriers</a:t>
            </a:r>
            <a:endParaRPr lang="en-US" dirty="0"/>
          </a:p>
          <a:p>
            <a:pPr marL="171450" indent="-171450"/>
            <a:r>
              <a:rPr lang="en-US" b="1" dirty="0"/>
              <a:t>Fragmented governance</a:t>
            </a:r>
            <a:r>
              <a:rPr lang="en-US" dirty="0"/>
              <a:t>: Multiple authorities with different rules slow data sharing.</a:t>
            </a:r>
          </a:p>
          <a:p>
            <a:pPr marL="171450" indent="-171450"/>
            <a:r>
              <a:rPr lang="en-US" b="1" dirty="0"/>
              <a:t>Lack of policies or enforcement</a:t>
            </a:r>
            <a:r>
              <a:rPr lang="en-US" dirty="0"/>
              <a:t>: No standard protocols for access, security, or data ownership.</a:t>
            </a:r>
          </a:p>
          <a:p>
            <a:pPr marL="171450" indent="-171450"/>
            <a:r>
              <a:rPr lang="en-US" b="1" dirty="0"/>
              <a:t>Limited coordination</a:t>
            </a:r>
            <a:r>
              <a:rPr lang="en-US" dirty="0"/>
              <a:t>: Health programs and facilities often operate in silos.</a:t>
            </a:r>
          </a:p>
          <a:p>
            <a:pPr indent="0">
              <a:buNone/>
            </a:pPr>
            <a:r>
              <a:rPr lang="en-US" b="1" dirty="0"/>
              <a:t>3. Privacy, Security, and Legal Concerns</a:t>
            </a:r>
            <a:endParaRPr lang="en-US" dirty="0"/>
          </a:p>
          <a:p>
            <a:pPr marL="171450" indent="-171450"/>
            <a:r>
              <a:rPr lang="en-US" b="1" dirty="0"/>
              <a:t>Data protection regulations</a:t>
            </a:r>
            <a:r>
              <a:rPr lang="en-US" dirty="0"/>
              <a:t>: Strict privacy laws can make cross-system sharing complex.</a:t>
            </a:r>
          </a:p>
          <a:p>
            <a:pPr marL="171450" indent="-171450"/>
            <a:r>
              <a:rPr lang="en-US" b="1" dirty="0"/>
              <a:t>Security risks</a:t>
            </a:r>
            <a:r>
              <a:rPr lang="en-US" dirty="0"/>
              <a:t>: Fear of breaches can limit willingness to exchange data.</a:t>
            </a:r>
          </a:p>
          <a:p>
            <a:pPr marL="171450" indent="-171450"/>
            <a:r>
              <a:rPr lang="en-US" b="1" dirty="0"/>
              <a:t>Consent management</a:t>
            </a:r>
            <a:r>
              <a:rPr lang="en-US" dirty="0"/>
              <a:t>: Tracking and enforcing patient consent across systems is challenging.</a:t>
            </a:r>
          </a:p>
          <a:p>
            <a:pPr indent="0">
              <a:buNone/>
            </a:pPr>
            <a:r>
              <a:rPr lang="en-US" b="1" dirty="0"/>
              <a:t>4. Human and Cultural Factors</a:t>
            </a:r>
            <a:endParaRPr lang="en-US" dirty="0"/>
          </a:p>
          <a:p>
            <a:pPr marL="171450" indent="-171450"/>
            <a:r>
              <a:rPr lang="en-US" b="1" dirty="0"/>
              <a:t>Resistance to change</a:t>
            </a:r>
            <a:r>
              <a:rPr lang="en-US" dirty="0"/>
              <a:t>: Staff may be reluctant to adopt new workflows or technologies.</a:t>
            </a:r>
          </a:p>
          <a:p>
            <a:pPr marL="171450" indent="-171450"/>
            <a:r>
              <a:rPr lang="en-US" b="1" dirty="0"/>
              <a:t>Limited technical skills</a:t>
            </a:r>
            <a:r>
              <a:rPr lang="en-US" dirty="0"/>
              <a:t>: Insufficient training for users and implementers.</a:t>
            </a:r>
          </a:p>
          <a:p>
            <a:pPr marL="171450" indent="-171450"/>
            <a:r>
              <a:rPr lang="en-US" b="1" dirty="0"/>
              <a:t>Lack of trust</a:t>
            </a:r>
            <a:r>
              <a:rPr lang="en-US" dirty="0"/>
              <a:t>: Concerns over data misuse or misinterpretation.</a:t>
            </a:r>
          </a:p>
          <a:p>
            <a:pPr indent="0">
              <a:buNone/>
            </a:pPr>
            <a:r>
              <a:rPr lang="en-US" b="1" dirty="0"/>
              <a:t>5. Resource Constraints</a:t>
            </a:r>
            <a:endParaRPr lang="en-US" dirty="0"/>
          </a:p>
          <a:p>
            <a:pPr marL="171450" indent="-171450"/>
            <a:r>
              <a:rPr lang="en-US" b="1" dirty="0"/>
              <a:t>Funding limitations</a:t>
            </a:r>
            <a:r>
              <a:rPr lang="en-US" dirty="0"/>
              <a:t>: Infrastructure, maintenance, and training are costly.</a:t>
            </a:r>
          </a:p>
          <a:p>
            <a:pPr marL="171450" indent="-171450"/>
            <a:r>
              <a:rPr lang="en-US" b="1" dirty="0"/>
              <a:t>Connectivity issues</a:t>
            </a:r>
            <a:r>
              <a:rPr lang="en-US" dirty="0"/>
              <a:t>: Poor internet or network reliability in low-resource settings.</a:t>
            </a:r>
          </a:p>
          <a:p>
            <a:pPr marL="171450" indent="-171450"/>
            <a:r>
              <a:rPr lang="en-US" b="1" dirty="0"/>
              <a:t>Maintenance and support</a:t>
            </a:r>
            <a:r>
              <a:rPr lang="en-US" dirty="0"/>
              <a:t>: Lack of ongoing technical support can stall interoperability efforts.</a:t>
            </a:r>
          </a:p>
          <a:p>
            <a:pPr marL="0" lvl="0" indent="0" algn="l">
              <a:spcBef>
                <a:spcPts val="0"/>
              </a:spcBef>
              <a:spcAft>
                <a:spcPts val="0"/>
              </a:spcAft>
              <a:buNone/>
            </a:pPr>
            <a:endParaRP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28798686aac_0_7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28798686aac_0_7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r>
              <a:rPr lang="en-US" b="1"/>
              <a:t>Categories of Health Standards – Summary</a:t>
            </a:r>
            <a:endParaRPr lang="en-US"/>
          </a:p>
          <a:p>
            <a:pPr marL="171450" indent="-171450"/>
            <a:r>
              <a:rPr lang="en-US" b="1"/>
              <a:t>Vocabulary / Terminology:</a:t>
            </a:r>
            <a:r>
              <a:rPr lang="en-US"/>
              <a:t> Standardized codes and terms used to describe health concepts consistently, e.g., </a:t>
            </a:r>
            <a:r>
              <a:rPr lang="en-US" b="1"/>
              <a:t>ICD-10</a:t>
            </a:r>
            <a:r>
              <a:rPr lang="en-US"/>
              <a:t> for diagnoses, </a:t>
            </a:r>
            <a:r>
              <a:rPr lang="en-US" b="1"/>
              <a:t>LOINC</a:t>
            </a:r>
            <a:r>
              <a:rPr lang="en-US"/>
              <a:t> for lab tests.</a:t>
            </a:r>
            <a:endParaRPr/>
          </a:p>
          <a:p>
            <a:pPr marL="171450" indent="-171450"/>
            <a:r>
              <a:rPr lang="en-US" b="1" dirty="0"/>
              <a:t>Content:</a:t>
            </a:r>
            <a:r>
              <a:rPr lang="en-US" dirty="0"/>
              <a:t> Standards that define </a:t>
            </a:r>
            <a:r>
              <a:rPr lang="en-US" b="1" dirty="0"/>
              <a:t>how health information is structured and represented</a:t>
            </a:r>
            <a:r>
              <a:rPr lang="en-US" dirty="0"/>
              <a:t>, enabling interoperability, e.g., </a:t>
            </a:r>
            <a:r>
              <a:rPr lang="en-US" b="1" dirty="0"/>
              <a:t>HL7 V2.x, CDA, FHIR</a:t>
            </a:r>
            <a:r>
              <a:rPr lang="en-US" dirty="0"/>
              <a:t>.</a:t>
            </a:r>
            <a:endParaRPr dirty="0"/>
          </a:p>
          <a:p>
            <a:pPr marL="171450" indent="-171450"/>
            <a:r>
              <a:rPr lang="en-US" b="1" dirty="0"/>
              <a:t>Transport:</a:t>
            </a:r>
            <a:r>
              <a:rPr lang="en-US" dirty="0"/>
              <a:t> Standards specifying </a:t>
            </a:r>
            <a:r>
              <a:rPr lang="en-US" b="1" dirty="0"/>
              <a:t>how health data is exchanged</a:t>
            </a:r>
            <a:r>
              <a:rPr lang="en-US" dirty="0"/>
              <a:t> between systems, e.g., </a:t>
            </a:r>
            <a:r>
              <a:rPr lang="en-US" b="1" dirty="0"/>
              <a:t>DICOM</a:t>
            </a:r>
            <a:r>
              <a:rPr lang="en-US" dirty="0"/>
              <a:t> for medical imaging.</a:t>
            </a:r>
            <a:endParaRPr dirty="0"/>
          </a:p>
          <a:p>
            <a:pPr marL="171450" indent="-171450"/>
            <a:r>
              <a:rPr lang="en-US" b="1" dirty="0"/>
              <a:t>Privacy and Security:</a:t>
            </a:r>
            <a:r>
              <a:rPr lang="en-US" dirty="0"/>
              <a:t> Guidelines and technical measures to </a:t>
            </a:r>
            <a:r>
              <a:rPr lang="en-US" b="1" dirty="0"/>
              <a:t>protect the confidentiality, integrity, and availability</a:t>
            </a:r>
            <a:r>
              <a:rPr lang="en-US" dirty="0"/>
              <a:t> of health data.</a:t>
            </a:r>
            <a:endParaRPr dirty="0"/>
          </a:p>
          <a:p>
            <a:pPr marL="171450" indent="-171450"/>
            <a:r>
              <a:rPr lang="en-US" b="1" dirty="0"/>
              <a:t>Identifiers:</a:t>
            </a:r>
            <a:r>
              <a:rPr lang="en-US" dirty="0"/>
              <a:t> Systems for </a:t>
            </a:r>
            <a:r>
              <a:rPr lang="en-US" b="1" dirty="0"/>
              <a:t>uniquely identifying patients, providers, and other entities</a:t>
            </a:r>
            <a:r>
              <a:rPr lang="en-US" dirty="0"/>
              <a:t> to ensure accurate data linkage, e.g., </a:t>
            </a:r>
            <a:r>
              <a:rPr lang="en-US" b="1" dirty="0"/>
              <a:t>Master Patient Index, Provider Identification Numbers</a:t>
            </a:r>
            <a:r>
              <a:rPr lang="en-US" dirty="0"/>
              <a:t>.</a:t>
            </a:r>
          </a:p>
          <a:p>
            <a:pPr marL="0" lvl="0" indent="0" algn="l">
              <a:spcBef>
                <a:spcPts val="0"/>
              </a:spcBef>
              <a:spcAft>
                <a:spcPts val="0"/>
              </a:spcAft>
              <a:buNone/>
            </a:pPr>
            <a:endParaRPr lang="en-US" dirty="0"/>
          </a:p>
          <a:p>
            <a:pPr marL="0" indent="0">
              <a:buNone/>
            </a:pPr>
            <a:r>
              <a:rPr lang="en-US" dirty="0"/>
              <a:t>Health standards can be grouped into key categories. </a:t>
            </a:r>
            <a:r>
              <a:rPr lang="en-US" b="1" dirty="0"/>
              <a:t>Vocabulary/terminology standards</a:t>
            </a:r>
            <a:r>
              <a:rPr lang="en-US" dirty="0"/>
              <a:t> like ICD-10 and LOINC ensure consistent naming of diagnoses, lab tests, and other health concepts.</a:t>
            </a:r>
          </a:p>
          <a:p>
            <a:pPr marL="0" indent="0">
              <a:buNone/>
            </a:pPr>
            <a:r>
              <a:rPr lang="en-US" dirty="0"/>
              <a:t> </a:t>
            </a:r>
            <a:r>
              <a:rPr lang="en-US" b="1" dirty="0"/>
              <a:t>Content standards</a:t>
            </a:r>
            <a:r>
              <a:rPr lang="en-US" dirty="0"/>
              <a:t> such as HL7 V2.x, CDA, and FHIR define how health information is structured for interoperability. </a:t>
            </a:r>
          </a:p>
          <a:p>
            <a:pPr marL="0" indent="0">
              <a:buNone/>
            </a:pPr>
            <a:r>
              <a:rPr lang="en-US" b="1" dirty="0"/>
              <a:t>Transport standards</a:t>
            </a:r>
            <a:r>
              <a:rPr lang="en-US" dirty="0"/>
              <a:t> like DICOM specify how data is exchanged between systems, while </a:t>
            </a:r>
            <a:r>
              <a:rPr lang="en-US" b="1" dirty="0"/>
              <a:t>privacy and security standards</a:t>
            </a:r>
            <a:r>
              <a:rPr lang="en-US"/>
              <a:t> safeguard the confidentiality and integrity of health information.</a:t>
            </a:r>
          </a:p>
          <a:p>
            <a:pPr marL="0" indent="0">
              <a:buNone/>
            </a:pPr>
            <a:r>
              <a:rPr lang="en-US" dirty="0"/>
              <a:t> Finally, </a:t>
            </a:r>
            <a:r>
              <a:rPr lang="en-US" b="1" dirty="0"/>
              <a:t>identifiers</a:t>
            </a:r>
            <a:r>
              <a:rPr lang="en-US" dirty="0"/>
              <a:t> such as Master Patient Indexes and Provider Identification Numbers uniquely identify patients and providers to ensure accurate data linkage.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28798686aac_0_7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 name="Google Shape;543;g28798686aac_0_7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Modular framework, “building block” approach, pick and choose the components that are relevant to your context and add components according to your country’s timeline and strategic plan to “plug and play”.</a:t>
            </a:r>
            <a:endParaRPr dirty="0"/>
          </a:p>
          <a:p>
            <a:pPr marL="0" lvl="0" indent="0" algn="l">
              <a:spcBef>
                <a:spcPts val="0"/>
              </a:spcBef>
              <a:spcAft>
                <a:spcPts val="0"/>
              </a:spcAft>
              <a:buSzPts val="1200"/>
              <a:buFont typeface="Calibri"/>
              <a:buNone/>
            </a:pPr>
            <a:endParaRPr lang="en-US" dirty="0"/>
          </a:p>
          <a:p>
            <a:pPr marL="0" indent="0">
              <a:buNone/>
            </a:pPr>
            <a:endParaRPr lang="en-US"/>
          </a:p>
        </p:txBody>
      </p:sp>
      <p:sp>
        <p:nvSpPr>
          <p:cNvPr id="544" name="Google Shape;544;g28798686aac_0_7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28798686aac_0_7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28798686aac_0_7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r>
              <a:rPr lang="en-US" b="1" dirty="0"/>
              <a:t>Health Information Exchange (HIE) with </a:t>
            </a:r>
            <a:r>
              <a:rPr lang="en-US" b="1" dirty="0" err="1"/>
              <a:t>OpenHIE</a:t>
            </a:r>
            <a:endParaRPr lang="en-US" dirty="0" err="1"/>
          </a:p>
          <a:p>
            <a:pPr marL="171450" indent="-171450"/>
            <a:r>
              <a:rPr lang="en-US" b="1" dirty="0"/>
              <a:t>Purpose:</a:t>
            </a:r>
            <a:r>
              <a:rPr lang="en-US" dirty="0"/>
              <a:t> Enables secure sharing of health data across systems, facilities, regions, or countries.</a:t>
            </a:r>
          </a:p>
          <a:p>
            <a:pPr marL="171450" indent="-171450"/>
            <a:r>
              <a:rPr lang="en-US" b="1" dirty="0"/>
              <a:t>How it works:</a:t>
            </a:r>
            <a:r>
              <a:rPr lang="en-US" dirty="0"/>
              <a:t> </a:t>
            </a:r>
            <a:r>
              <a:rPr lang="en-US" dirty="0" err="1"/>
              <a:t>OpenHIE</a:t>
            </a:r>
            <a:r>
              <a:rPr lang="en-US" dirty="0"/>
              <a:t> gathers information from multiple systems into a </a:t>
            </a:r>
            <a:r>
              <a:rPr lang="en-US" b="1" dirty="0"/>
              <a:t>single, unified HIE</a:t>
            </a:r>
            <a:r>
              <a:rPr lang="en-US" dirty="0"/>
              <a:t>, standardizing data around:</a:t>
            </a:r>
          </a:p>
          <a:p>
            <a:pPr marL="1085850" lvl="1" indent="-171450"/>
            <a:r>
              <a:rPr lang="en-US" b="1" dirty="0"/>
              <a:t>Who</a:t>
            </a:r>
            <a:r>
              <a:rPr lang="en-US" dirty="0"/>
              <a:t> the patient is</a:t>
            </a:r>
          </a:p>
          <a:p>
            <a:pPr marL="1085850" lvl="1" indent="-171450"/>
            <a:r>
              <a:rPr lang="en-US" b="1" dirty="0"/>
              <a:t>Who</a:t>
            </a:r>
            <a:r>
              <a:rPr lang="en-US" dirty="0"/>
              <a:t> provided the care</a:t>
            </a:r>
          </a:p>
          <a:p>
            <a:pPr marL="1085850" lvl="1" indent="-171450"/>
            <a:r>
              <a:rPr lang="en-US" b="1" dirty="0"/>
              <a:t>Where</a:t>
            </a:r>
            <a:r>
              <a:rPr lang="en-US" dirty="0"/>
              <a:t> the visit occurred</a:t>
            </a:r>
          </a:p>
          <a:p>
            <a:pPr marL="1085850" lvl="1" indent="-171450"/>
            <a:r>
              <a:rPr lang="en-US" b="1" dirty="0"/>
              <a:t>What</a:t>
            </a:r>
            <a:r>
              <a:rPr lang="en-US" dirty="0"/>
              <a:t> happened during the visit</a:t>
            </a:r>
          </a:p>
          <a:p>
            <a:pPr marL="171450" indent="-171450"/>
            <a:r>
              <a:rPr lang="en-US" b="1" dirty="0"/>
              <a:t>Additional features:</a:t>
            </a:r>
            <a:r>
              <a:rPr lang="en-US" dirty="0"/>
              <a:t> Integrates medical supply data to support better decision-making.</a:t>
            </a:r>
          </a:p>
          <a:p>
            <a:pPr marL="171450" indent="-171450"/>
            <a:r>
              <a:rPr lang="en-US" b="1" dirty="0"/>
              <a:t>Impact:</a:t>
            </a:r>
            <a:r>
              <a:rPr lang="en-US" dirty="0"/>
              <a:t> Improves care quality, safety, continuity, and enables more effective use of health information for populations.</a:t>
            </a:r>
          </a:p>
          <a:p>
            <a:pPr marL="0" lvl="0" indent="0" algn="l">
              <a:spcBef>
                <a:spcPts val="0"/>
              </a:spcBef>
              <a:spcAft>
                <a:spcPts val="0"/>
              </a:spcAft>
              <a:buNone/>
            </a:pPr>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a:extLst>
            <a:ext uri="{FF2B5EF4-FFF2-40B4-BE49-F238E27FC236}">
              <a16:creationId xmlns:a16="http://schemas.microsoft.com/office/drawing/2014/main" id="{6D24742E-B829-00AA-7660-1DE009A9AB3C}"/>
            </a:ext>
          </a:extLst>
        </p:cNvPr>
        <p:cNvGrpSpPr/>
        <p:nvPr/>
      </p:nvGrpSpPr>
      <p:grpSpPr>
        <a:xfrm>
          <a:off x="0" y="0"/>
          <a:ext cx="0" cy="0"/>
          <a:chOff x="0" y="0"/>
          <a:chExt cx="0" cy="0"/>
        </a:xfrm>
      </p:grpSpPr>
      <p:sp>
        <p:nvSpPr>
          <p:cNvPr id="550" name="Google Shape;550;g28798686aac_0_790:notes">
            <a:extLst>
              <a:ext uri="{FF2B5EF4-FFF2-40B4-BE49-F238E27FC236}">
                <a16:creationId xmlns:a16="http://schemas.microsoft.com/office/drawing/2014/main" id="{302B0FB3-87B2-6EF2-FEA6-9A6D2051D1F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28798686aac_0_790:notes">
            <a:extLst>
              <a:ext uri="{FF2B5EF4-FFF2-40B4-BE49-F238E27FC236}">
                <a16:creationId xmlns:a16="http://schemas.microsoft.com/office/drawing/2014/main" id="{FB3009E5-861E-5A47-FE96-B0C023A2AD0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 SOURCE: </a:t>
            </a:r>
            <a:r>
              <a:rPr lang="en-US" dirty="0">
                <a:hlinkClick r:id="rId3"/>
              </a:rPr>
              <a:t>https://guides.ohie.org/arch-spec/architecture-specification/overview-of-the-architecture</a:t>
            </a:r>
            <a:endParaRPr lang="en-US"/>
          </a:p>
          <a:p>
            <a:pPr marL="0" indent="0">
              <a:buNone/>
            </a:pPr>
            <a:endParaRPr lang="en-US" dirty="0"/>
          </a:p>
          <a:p>
            <a:pPr marL="0" indent="0">
              <a:buNone/>
            </a:pPr>
            <a:endParaRPr lang="en-US" dirty="0">
              <a:solidFill>
                <a:srgbClr val="1C1D1E"/>
              </a:solidFill>
            </a:endParaRPr>
          </a:p>
          <a:p>
            <a:pPr marL="0" indent="0">
              <a:buNone/>
            </a:pPr>
            <a:r>
              <a:rPr lang="en-US" dirty="0">
                <a:solidFill>
                  <a:srgbClr val="1C1D1E"/>
                </a:solidFill>
              </a:rPr>
              <a:t>A Health Information Exchange (HIE), the shared infrastructure in the large gray box of the </a:t>
            </a:r>
            <a:r>
              <a:rPr lang="en-US" err="1">
                <a:solidFill>
                  <a:srgbClr val="1C1D1E"/>
                </a:solidFill>
              </a:rPr>
              <a:t>OpenHIE</a:t>
            </a:r>
            <a:r>
              <a:rPr lang="en-US">
                <a:solidFill>
                  <a:srgbClr val="1C1D1E"/>
                </a:solidFill>
              </a:rPr>
              <a:t> Architecture Diagram makes the sharing of health data across information systems possible. Like a universal translator, an HIE normalizes data and secures the transmission of health information throughout databases, between facilities, and across regions or countries. </a:t>
            </a:r>
            <a:endParaRPr lang="en-US" dirty="0"/>
          </a:p>
          <a:p>
            <a:pPr marL="0" indent="0">
              <a:buNone/>
            </a:pPr>
            <a:endParaRPr lang="en-US" dirty="0">
              <a:solidFill>
                <a:srgbClr val="1C1D1E"/>
              </a:solidFill>
            </a:endParaRPr>
          </a:p>
          <a:p>
            <a:pPr marL="0" indent="0">
              <a:buNone/>
            </a:pPr>
            <a:r>
              <a:rPr lang="en-US" dirty="0" err="1">
                <a:solidFill>
                  <a:srgbClr val="1C1D1E"/>
                </a:solidFill>
              </a:rPr>
              <a:t>OpenHIE’s</a:t>
            </a:r>
            <a:r>
              <a:rPr lang="en-US" dirty="0">
                <a:solidFill>
                  <a:srgbClr val="1C1D1E"/>
                </a:solidFill>
              </a:rPr>
              <a:t> architecture is made up of software components, all interacting/interoperating to ensure that health information from various point-of-service systems is gathered into a health information exchange. To accomplish this, the exchange normalizes the context in which health information is created across multiple dimensions including: </a:t>
            </a:r>
            <a:endParaRPr lang="en-US"/>
          </a:p>
          <a:p>
            <a:pPr marL="0" indent="0">
              <a:buNone/>
            </a:pPr>
            <a:endParaRPr lang="en-US" dirty="0"/>
          </a:p>
        </p:txBody>
      </p:sp>
    </p:spTree>
    <p:extLst>
      <p:ext uri="{BB962C8B-B14F-4D97-AF65-F5344CB8AC3E}">
        <p14:creationId xmlns:p14="http://schemas.microsoft.com/office/powerpoint/2010/main" val="4057386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9"/>
        <p:cNvGrpSpPr/>
        <p:nvPr/>
      </p:nvGrpSpPr>
      <p:grpSpPr>
        <a:xfrm>
          <a:off x="0" y="0"/>
          <a:ext cx="0" cy="0"/>
          <a:chOff x="0" y="0"/>
          <a:chExt cx="0" cy="0"/>
        </a:xfrm>
      </p:grpSpPr>
      <p:sp>
        <p:nvSpPr>
          <p:cNvPr id="1820" name="Google Shape;1820;g2fd5af0ed0b_1_85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indent="0">
              <a:buNone/>
              <a:defRPr/>
            </a:pPr>
            <a:r>
              <a:rPr lang="en-US" sz="1100" b="1" dirty="0"/>
              <a:t>Day 3</a:t>
            </a:r>
            <a:r>
              <a:rPr lang="en-US" b="1" dirty="0"/>
              <a:t> </a:t>
            </a:r>
            <a:r>
              <a:rPr lang="en-US" sz="1100" b="1" dirty="0"/>
              <a:t>Ou</a:t>
            </a:r>
            <a:r>
              <a:rPr lang="en-US" sz="1100" b="1" dirty="0">
                <a:solidFill>
                  <a:schemeClr val="tx1"/>
                </a:solidFill>
              </a:rPr>
              <a:t>tput: </a:t>
            </a:r>
            <a:r>
              <a:rPr lang="en-US" b="0" dirty="0">
                <a:solidFill>
                  <a:schemeClr val="tx1"/>
                </a:solidFill>
                <a:sym typeface="Libre Franklin"/>
              </a:rPr>
              <a:t>Documented key problem(s) and process for addressing them</a:t>
            </a:r>
            <a:endParaRPr lang="en-US" b="0" dirty="0">
              <a:solidFill>
                <a:schemeClr val="tx1"/>
              </a:solidFill>
            </a:endParaRPr>
          </a:p>
          <a:p>
            <a:pPr marL="0" marR="0" lvl="0" indent="0" algn="l" defTabSz="914400" rtl="0">
              <a:lnSpc>
                <a:spcPct val="100000"/>
              </a:lnSpc>
              <a:spcBef>
                <a:spcPts val="0"/>
              </a:spcBef>
              <a:spcAft>
                <a:spcPts val="0"/>
              </a:spcAft>
              <a:buSzPts val="1100"/>
              <a:buFont typeface="Arial"/>
              <a:buNone/>
              <a:tabLst/>
              <a:defRPr/>
            </a:pPr>
            <a:endParaRPr lang="en-US" dirty="0"/>
          </a:p>
        </p:txBody>
      </p:sp>
      <p:sp>
        <p:nvSpPr>
          <p:cNvPr id="1821" name="Google Shape;1821;g2fd5af0ed0b_1_8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28798686aac_0_79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indent="0">
              <a:buNone/>
            </a:pPr>
            <a:r>
              <a:rPr lang="en-US" dirty="0">
                <a:solidFill>
                  <a:srgbClr val="FF0000"/>
                </a:solidFill>
              </a:rPr>
              <a:t>//   This is an example of technologies that can be used as components within the OHIE architecture – this can be </a:t>
            </a:r>
            <a:r>
              <a:rPr lang="en-US" dirty="0" err="1">
                <a:solidFill>
                  <a:srgbClr val="FF0000"/>
                </a:solidFill>
              </a:rPr>
              <a:t>customised</a:t>
            </a:r>
            <a:r>
              <a:rPr lang="en-US" dirty="0">
                <a:solidFill>
                  <a:srgbClr val="FF0000"/>
                </a:solidFill>
              </a:rPr>
              <a:t> for the country by adding specific software applications / registries that are in use </a:t>
            </a:r>
            <a:r>
              <a:rPr lang="en-US" dirty="0" err="1">
                <a:solidFill>
                  <a:srgbClr val="FF0000"/>
                </a:solidFill>
              </a:rPr>
              <a:t>eg.</a:t>
            </a:r>
            <a:r>
              <a:rPr lang="en-US" dirty="0">
                <a:solidFill>
                  <a:srgbClr val="FF0000"/>
                </a:solidFill>
              </a:rPr>
              <a:t> DHIS2 functioning as the HMIS and </a:t>
            </a:r>
            <a:r>
              <a:rPr lang="en-US" dirty="0" err="1">
                <a:solidFill>
                  <a:srgbClr val="FF0000"/>
                </a:solidFill>
              </a:rPr>
              <a:t>Fcaility</a:t>
            </a:r>
            <a:r>
              <a:rPr lang="en-US" dirty="0">
                <a:solidFill>
                  <a:srgbClr val="FF0000"/>
                </a:solidFill>
              </a:rPr>
              <a:t> Register//</a:t>
            </a:r>
          </a:p>
        </p:txBody>
      </p:sp>
      <p:sp>
        <p:nvSpPr>
          <p:cNvPr id="557" name="Google Shape;557;g28798686aac_0_7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28798686aac_0_8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28798686aac_0_8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28798686aac_0_8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28798686aac_0_8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solidFill>
                  <a:srgbClr val="FF0000"/>
                </a:solidFill>
              </a:rPr>
              <a:t>Facilitator notes: this is an opportunity to call on the group for WS1 (from the Day Two workstream sessions) to provide additional input.</a:t>
            </a:r>
            <a:endParaRPr dirty="0">
              <a:solidFill>
                <a:srgbClr val="FF0000"/>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28798686aac_0_8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28798686aac_0_8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solidFill>
                  <a:srgbClr val="FF0000"/>
                </a:solidFill>
              </a:rPr>
              <a:t>Facilitator notes: this is an opportunity to call on the group for WS1 (from the Day Two workstream sessions) to provide additional input.</a:t>
            </a:r>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28798686aac_0_8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28798686aac_0_8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solidFill>
                  <a:srgbClr val="FF0000"/>
                </a:solidFill>
              </a:rPr>
              <a:t>Facilitator notes: this is an opportunity to call on the group for WS1 (from the Day Two workstream sessions) to provide additional input.</a:t>
            </a:r>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28798686aac_0_8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28798686aac_0_8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a:t>
            </a:r>
            <a:endParaRPr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28798686aac_0_8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28798686aac_0_8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 enterprise architecture (EA) is a conceptual blueprint that defines the structure and operation of organizations. The intent of enterprise architecture is to determine how an organization can effectively achieve its current and future objectives. Enterprise architecture involves the practice of analyzing, planning, designing and eventual implementing of analysis on an enterprise</a:t>
            </a:r>
          </a:p>
          <a:p>
            <a:pPr marL="0" lvl="0" indent="0" algn="l" rtl="0">
              <a:spcBef>
                <a:spcPts val="0"/>
              </a:spcBef>
              <a:spcAft>
                <a:spcPts val="0"/>
              </a:spcAft>
              <a:buNone/>
            </a:pPr>
            <a:endParaRPr dirty="0"/>
          </a:p>
          <a:p>
            <a:pPr marL="0" lvl="0" indent="0" algn="l" rtl="0">
              <a:spcBef>
                <a:spcPts val="0"/>
              </a:spcBef>
              <a:spcAft>
                <a:spcPts val="0"/>
              </a:spcAft>
              <a:buNone/>
            </a:pPr>
            <a:r>
              <a:rPr lang="en-US" dirty="0"/>
              <a:t>Global goods are often “free and open-source software and digital health content”, that can be adapted and reused for the global health sector to meet the needs of various countries and contexts</a:t>
            </a:r>
            <a:endParaRPr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2fd5af0ed0b_1_5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8" name="Google Shape;1188;g2fd5af0ed0b_1_5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indent="-171450"/>
            <a:endParaRPr lang="en-US" dirty="0"/>
          </a:p>
          <a:p>
            <a:pPr marL="171450" lvl="0" indent="-171450" algn="l">
              <a:lnSpc>
                <a:spcPct val="100000"/>
              </a:lnSpc>
              <a:spcBef>
                <a:spcPts val="0"/>
              </a:spcBef>
              <a:spcAft>
                <a:spcPts val="0"/>
              </a:spcAft>
            </a:pPr>
            <a:endParaRPr lang="en-US" dirty="0"/>
          </a:p>
          <a:p>
            <a:pPr>
              <a:lnSpc>
                <a:spcPct val="90000"/>
              </a:lnSpc>
            </a:pPr>
            <a:r>
              <a:rPr lang="en-US" b="1">
                <a:solidFill>
                  <a:schemeClr val="tx1"/>
                </a:solidFill>
              </a:rPr>
              <a:t>Unified Health Data Ecosystem </a:t>
            </a:r>
            <a:r>
              <a:rPr lang="en-US">
                <a:solidFill>
                  <a:schemeClr val="tx1"/>
                </a:solidFill>
              </a:rPr>
              <a:t>is an integrated framework that centralizes and securely manages health data from multiple sources, enabling comprehensive access and seamless use across the healthcare continuum.</a:t>
            </a:r>
            <a:endParaRPr lang="en-US" dirty="0"/>
          </a:p>
          <a:p>
            <a:pPr>
              <a:lnSpc>
                <a:spcPct val="90000"/>
              </a:lnSpc>
            </a:pPr>
            <a:endParaRPr lang="en-US" dirty="0"/>
          </a:p>
          <a:p>
            <a:pPr>
              <a:lnSpc>
                <a:spcPct val="90000"/>
              </a:lnSpc>
            </a:pPr>
            <a:r>
              <a:rPr lang="en-US" b="1" dirty="0">
                <a:solidFill>
                  <a:schemeClr val="tx1"/>
                </a:solidFill>
              </a:rPr>
              <a:t>An Interoperable Unified Data System p</a:t>
            </a:r>
            <a:r>
              <a:rPr lang="en-US" dirty="0">
                <a:solidFill>
                  <a:schemeClr val="tx1"/>
                </a:solidFill>
              </a:rPr>
              <a:t>rovides real-time, cross-system data access that improves decision-making, reduces redundancy and costs, and enables seamless collaboration across organizations</a:t>
            </a:r>
            <a:endParaRPr lang="en-US" dirty="0"/>
          </a:p>
          <a:p>
            <a:pPr>
              <a:lnSpc>
                <a:spcPct val="90000"/>
              </a:lnSpc>
            </a:pPr>
            <a:endParaRPr lang="en-US" dirty="0"/>
          </a:p>
          <a:p>
            <a:pPr>
              <a:lnSpc>
                <a:spcPct val="90000"/>
              </a:lnSpc>
            </a:pPr>
            <a:r>
              <a:rPr lang="en-US" b="1" dirty="0">
                <a:solidFill>
                  <a:schemeClr val="tx1"/>
                </a:solidFill>
              </a:rPr>
              <a:t>Interoperability in Health Data </a:t>
            </a:r>
            <a:r>
              <a:rPr lang="en-US" dirty="0">
                <a:solidFill>
                  <a:schemeClr val="tx1"/>
                </a:solidFill>
              </a:rPr>
              <a:t>uses standards that create a common language and expectations, enabling systems to interoperate effectively within a unified health data ecosystem.</a:t>
            </a:r>
            <a:endParaRPr lang="en-US" dirty="0"/>
          </a:p>
          <a:p>
            <a:pPr>
              <a:lnSpc>
                <a:spcPct val="90000"/>
              </a:lnSpc>
            </a:pPr>
            <a:endParaRPr lang="en-US" dirty="0"/>
          </a:p>
          <a:p>
            <a:pPr>
              <a:lnSpc>
                <a:spcPct val="90000"/>
              </a:lnSpc>
            </a:pPr>
            <a:r>
              <a:rPr lang="en-US" b="1" dirty="0" err="1">
                <a:solidFill>
                  <a:schemeClr val="tx1"/>
                </a:solidFill>
              </a:rPr>
              <a:t>OpenHIE</a:t>
            </a:r>
            <a:r>
              <a:rPr lang="en-US" b="1" dirty="0">
                <a:solidFill>
                  <a:schemeClr val="tx1"/>
                </a:solidFill>
              </a:rPr>
              <a:t> </a:t>
            </a:r>
            <a:r>
              <a:rPr lang="en-US" dirty="0">
                <a:solidFill>
                  <a:schemeClr val="tx1"/>
                </a:solidFill>
              </a:rPr>
              <a:t>provides one architectural framework for a Health Information Exchange – see openhie.org for more information</a:t>
            </a:r>
            <a:endParaRPr lang="en-US" dirty="0"/>
          </a:p>
          <a:p>
            <a:pPr marL="0" indent="0">
              <a:buSzPts val="1400"/>
              <a:buNone/>
            </a:pPr>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9">
          <a:extLst>
            <a:ext uri="{FF2B5EF4-FFF2-40B4-BE49-F238E27FC236}">
              <a16:creationId xmlns:a16="http://schemas.microsoft.com/office/drawing/2014/main" id="{2C599709-AF71-B96C-2CCA-FB891FDAF73E}"/>
            </a:ext>
          </a:extLst>
        </p:cNvPr>
        <p:cNvGrpSpPr/>
        <p:nvPr/>
      </p:nvGrpSpPr>
      <p:grpSpPr>
        <a:xfrm>
          <a:off x="0" y="0"/>
          <a:ext cx="0" cy="0"/>
          <a:chOff x="0" y="0"/>
          <a:chExt cx="0" cy="0"/>
        </a:xfrm>
      </p:grpSpPr>
      <p:sp>
        <p:nvSpPr>
          <p:cNvPr id="2130" name="Google Shape;2130;p13:notes">
            <a:extLst>
              <a:ext uri="{FF2B5EF4-FFF2-40B4-BE49-F238E27FC236}">
                <a16:creationId xmlns:a16="http://schemas.microsoft.com/office/drawing/2014/main" id="{D372AD3E-E475-7C62-9403-B89869781C2D}"/>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31" name="Google Shape;2131;p13:notes">
            <a:extLst>
              <a:ext uri="{FF2B5EF4-FFF2-40B4-BE49-F238E27FC236}">
                <a16:creationId xmlns:a16="http://schemas.microsoft.com/office/drawing/2014/main" id="{396B890D-C490-23A5-E615-185AA8A7164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328681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 approximately 30 minutes // </a:t>
            </a:r>
            <a:endParaRPr dirty="0"/>
          </a:p>
        </p:txBody>
      </p:sp>
      <p:sp>
        <p:nvSpPr>
          <p:cNvPr id="701" name="Google Shape;70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0"/>
        <p:cNvGrpSpPr/>
        <p:nvPr/>
      </p:nvGrpSpPr>
      <p:grpSpPr>
        <a:xfrm>
          <a:off x="0" y="0"/>
          <a:ext cx="0" cy="0"/>
          <a:chOff x="0" y="0"/>
          <a:chExt cx="0" cy="0"/>
        </a:xfrm>
      </p:grpSpPr>
      <p:sp>
        <p:nvSpPr>
          <p:cNvPr id="2071" name="Google Shape;2071;g287780a54f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r>
              <a:rPr lang="en-US" dirty="0">
                <a:solidFill>
                  <a:srgbClr val="FF0000"/>
                </a:solidFill>
              </a:rPr>
              <a:t>Refer to </a:t>
            </a:r>
            <a:r>
              <a:rPr lang="en-US" dirty="0" err="1">
                <a:solidFill>
                  <a:srgbClr val="FF0000"/>
                </a:solidFill>
              </a:rPr>
              <a:t>Drwa</a:t>
            </a:r>
            <a:r>
              <a:rPr lang="en-US" dirty="0">
                <a:solidFill>
                  <a:srgbClr val="FF0000"/>
                </a:solidFill>
              </a:rPr>
              <a:t> Toast Guide and process in appendix at the end of </a:t>
            </a:r>
            <a:r>
              <a:rPr lang="en-US">
                <a:solidFill>
                  <a:srgbClr val="FF0000"/>
                </a:solidFill>
              </a:rPr>
              <a:t>this presentation</a:t>
            </a:r>
          </a:p>
          <a:p>
            <a:pPr marL="0" indent="0">
              <a:buNone/>
            </a:pPr>
            <a:r>
              <a:rPr lang="en-US">
                <a:solidFill>
                  <a:srgbClr val="FF0000"/>
                </a:solidFill>
              </a:rPr>
              <a:t>// </a:t>
            </a:r>
            <a:r>
              <a:rPr lang="en-US" dirty="0">
                <a:solidFill>
                  <a:srgbClr val="FF0000"/>
                </a:solidFill>
              </a:rPr>
              <a:t>Video is approximately 9 minutes long   - provides another 20 minutes afterwards for the activity.</a:t>
            </a:r>
            <a:endParaRPr lang="en-US" dirty="0"/>
          </a:p>
          <a:p>
            <a:pPr marL="0" indent="0">
              <a:buNone/>
            </a:pPr>
            <a:r>
              <a:rPr lang="en-US" dirty="0">
                <a:solidFill>
                  <a:srgbClr val="FF0000"/>
                </a:solidFill>
              </a:rPr>
              <a:t>You will need to provide participants with paper and pens or markers // </a:t>
            </a:r>
          </a:p>
          <a:p>
            <a:pPr marL="0" indent="0">
              <a:buNone/>
            </a:pPr>
            <a:r>
              <a:rPr lang="en-US" dirty="0">
                <a:solidFill>
                  <a:srgbClr val="FF0000"/>
                </a:solidFill>
              </a:rPr>
              <a:t>Source:  </a:t>
            </a:r>
            <a:r>
              <a:rPr lang="en-US" dirty="0">
                <a:solidFill>
                  <a:srgbClr val="FF0000"/>
                </a:solidFill>
                <a:hlinkClick r:id="rId3"/>
              </a:rPr>
              <a:t>http://www.drawtoast.com/</a:t>
            </a:r>
          </a:p>
          <a:p>
            <a:pPr marL="0" indent="0">
              <a:buNone/>
            </a:pPr>
            <a:endParaRPr lang="en-US" dirty="0">
              <a:solidFill>
                <a:srgbClr val="FF0000"/>
              </a:solidFill>
            </a:endParaRPr>
          </a:p>
          <a:p>
            <a:pPr marL="0" indent="0">
              <a:buNone/>
            </a:pPr>
            <a:endParaRPr lang="en-US" dirty="0">
              <a:solidFill>
                <a:srgbClr val="FF0000"/>
              </a:solidFill>
            </a:endParaRPr>
          </a:p>
          <a:p>
            <a:pPr>
              <a:buNone/>
            </a:pPr>
            <a:r>
              <a:rPr lang="en-US" b="1" dirty="0">
                <a:solidFill>
                  <a:srgbClr val="FF0000"/>
                </a:solidFill>
              </a:rPr>
              <a:t>Activity: “Draw a Day in Your System”</a:t>
            </a:r>
            <a:endParaRPr lang="en-US" dirty="0">
              <a:solidFill>
                <a:srgbClr val="FF0000"/>
              </a:solidFill>
            </a:endParaRPr>
          </a:p>
          <a:p>
            <a:pPr>
              <a:buNone/>
            </a:pPr>
            <a:r>
              <a:rPr lang="en-US" b="1" dirty="0">
                <a:solidFill>
                  <a:srgbClr val="FF0000"/>
                </a:solidFill>
              </a:rPr>
              <a:t>Objective:</a:t>
            </a:r>
            <a:r>
              <a:rPr lang="en-US" dirty="0">
                <a:solidFill>
                  <a:srgbClr val="FF0000"/>
                </a:solidFill>
              </a:rPr>
              <a:t> Help participants recognize complexity, interconnections, and feedback loops in everyday processes.</a:t>
            </a:r>
            <a:endParaRPr lang="en-US" dirty="0"/>
          </a:p>
          <a:p>
            <a:pPr>
              <a:buNone/>
            </a:pPr>
            <a:r>
              <a:rPr lang="en-US" b="1" dirty="0">
                <a:solidFill>
                  <a:srgbClr val="FF0000"/>
                </a:solidFill>
              </a:rPr>
              <a:t>Instructions:</a:t>
            </a:r>
            <a:endParaRPr lang="en-US" dirty="0"/>
          </a:p>
          <a:p>
            <a:pPr marL="171450" indent="-171450"/>
            <a:r>
              <a:rPr lang="en-US" b="1" dirty="0">
                <a:solidFill>
                  <a:srgbClr val="FF0000"/>
                </a:solidFill>
              </a:rPr>
              <a:t>Choose a process:</a:t>
            </a:r>
            <a:r>
              <a:rPr lang="en-US" dirty="0">
                <a:solidFill>
                  <a:srgbClr val="FF0000"/>
                </a:solidFill>
              </a:rPr>
              <a:t> Ask participants to pick a simple daily task (e.g., making tea, commuting to work, or preparing a report).</a:t>
            </a:r>
            <a:endParaRPr lang="en-US" dirty="0"/>
          </a:p>
          <a:p>
            <a:pPr marL="171450" indent="-171450"/>
            <a:r>
              <a:rPr lang="en-US" b="1" dirty="0">
                <a:solidFill>
                  <a:srgbClr val="FF0000"/>
                </a:solidFill>
              </a:rPr>
              <a:t>Draw it:</a:t>
            </a:r>
            <a:r>
              <a:rPr lang="en-US" dirty="0">
                <a:solidFill>
                  <a:srgbClr val="FF0000"/>
                </a:solidFill>
              </a:rPr>
              <a:t> On a blank sheet, draw </a:t>
            </a:r>
            <a:r>
              <a:rPr lang="en-US" b="1" dirty="0">
                <a:solidFill>
                  <a:srgbClr val="FF0000"/>
                </a:solidFill>
              </a:rPr>
              <a:t>all the steps and elements</a:t>
            </a:r>
            <a:r>
              <a:rPr lang="en-US" dirty="0">
                <a:solidFill>
                  <a:srgbClr val="FF0000"/>
                </a:solidFill>
              </a:rPr>
              <a:t> involved in that process. Encourage them to include:</a:t>
            </a:r>
            <a:endParaRPr lang="en-US" dirty="0"/>
          </a:p>
          <a:p>
            <a:pPr marL="1085850" lvl="1" indent="-171450"/>
            <a:r>
              <a:rPr lang="en-US" dirty="0">
                <a:solidFill>
                  <a:srgbClr val="FF0000"/>
                </a:solidFill>
              </a:rPr>
              <a:t>People or roles involved</a:t>
            </a:r>
            <a:endParaRPr lang="en-US" dirty="0"/>
          </a:p>
          <a:p>
            <a:pPr marL="1085850" lvl="1" indent="-171450"/>
            <a:r>
              <a:rPr lang="en-US" dirty="0">
                <a:solidFill>
                  <a:srgbClr val="FF0000"/>
                </a:solidFill>
              </a:rPr>
              <a:t>Tools, resources, or information flows</a:t>
            </a:r>
            <a:endParaRPr lang="en-US" dirty="0"/>
          </a:p>
          <a:p>
            <a:pPr marL="1085850" lvl="1" indent="-171450"/>
            <a:r>
              <a:rPr lang="en-US" dirty="0">
                <a:solidFill>
                  <a:srgbClr val="FF0000"/>
                </a:solidFill>
              </a:rPr>
              <a:t>Decisions or feedback loops</a:t>
            </a:r>
            <a:endParaRPr lang="en-US" dirty="0"/>
          </a:p>
          <a:p>
            <a:pPr marL="171450" indent="-171450"/>
            <a:r>
              <a:rPr lang="en-US" b="1" dirty="0">
                <a:solidFill>
                  <a:srgbClr val="FF0000"/>
                </a:solidFill>
              </a:rPr>
              <a:t>Identify interactions:</a:t>
            </a:r>
            <a:r>
              <a:rPr lang="en-US" dirty="0">
                <a:solidFill>
                  <a:srgbClr val="FF0000"/>
                </a:solidFill>
              </a:rPr>
              <a:t> Ask participants to highlight where steps influence each other, create bottlenecks, or depend on external factors.</a:t>
            </a:r>
            <a:endParaRPr lang="en-US" dirty="0"/>
          </a:p>
          <a:p>
            <a:pPr marL="171450" indent="-171450"/>
            <a:r>
              <a:rPr lang="en-US" b="1" dirty="0">
                <a:solidFill>
                  <a:srgbClr val="FF0000"/>
                </a:solidFill>
              </a:rPr>
              <a:t>Share &amp; discuss:</a:t>
            </a:r>
            <a:r>
              <a:rPr lang="en-US" dirty="0">
                <a:solidFill>
                  <a:srgbClr val="FF0000"/>
                </a:solidFill>
              </a:rPr>
              <a:t> In small groups, have participants share their drawings. Facilitate discussion around:</a:t>
            </a:r>
            <a:endParaRPr lang="en-US" dirty="0"/>
          </a:p>
          <a:p>
            <a:pPr marL="1085850" lvl="1" indent="-171450"/>
            <a:r>
              <a:rPr lang="en-US" dirty="0">
                <a:solidFill>
                  <a:srgbClr val="FF0000"/>
                </a:solidFill>
              </a:rPr>
              <a:t>Surprising interconnections</a:t>
            </a:r>
            <a:endParaRPr lang="en-US" dirty="0"/>
          </a:p>
          <a:p>
            <a:pPr marL="1085850" lvl="1" indent="-171450"/>
            <a:r>
              <a:rPr lang="en-US" dirty="0">
                <a:solidFill>
                  <a:srgbClr val="FF0000"/>
                </a:solidFill>
              </a:rPr>
              <a:t>Points of fragility or delay</a:t>
            </a:r>
            <a:endParaRPr lang="en-US" dirty="0"/>
          </a:p>
          <a:p>
            <a:pPr marL="1085850" lvl="1" indent="-171450"/>
            <a:r>
              <a:rPr lang="en-US" dirty="0">
                <a:solidFill>
                  <a:srgbClr val="FF0000"/>
                </a:solidFill>
              </a:rPr>
              <a:t>Opportunities to improve the system</a:t>
            </a:r>
            <a:endParaRPr lang="en-US" dirty="0"/>
          </a:p>
          <a:p>
            <a:pPr lvl="1" indent="0">
              <a:buNone/>
            </a:pPr>
            <a:r>
              <a:rPr lang="en-US" b="1" dirty="0">
                <a:solidFill>
                  <a:srgbClr val="FF0000"/>
                </a:solidFill>
              </a:rPr>
              <a:t>Time:</a:t>
            </a:r>
            <a:r>
              <a:rPr lang="en-US" dirty="0">
                <a:solidFill>
                  <a:srgbClr val="FF0000"/>
                </a:solidFill>
              </a:rPr>
              <a:t> 20  minutes</a:t>
            </a:r>
            <a:endParaRPr lang="en-US" dirty="0"/>
          </a:p>
          <a:p>
            <a:pPr lvl="1">
              <a:buNone/>
            </a:pPr>
            <a:r>
              <a:rPr lang="en-US" b="1" dirty="0">
                <a:solidFill>
                  <a:srgbClr val="FF0000"/>
                </a:solidFill>
              </a:rPr>
              <a:t>Tip:</a:t>
            </a:r>
            <a:r>
              <a:rPr lang="en-US" dirty="0">
                <a:solidFill>
                  <a:srgbClr val="FF0000"/>
                </a:solidFill>
              </a:rPr>
              <a:t> Emphasize that there’s no “right” drawing—it’s about seeing complexity and relationships, not creating an artistic masterpiece.</a:t>
            </a:r>
            <a:endParaRPr lang="en-US" dirty="0"/>
          </a:p>
          <a:p>
            <a:pPr marL="0" indent="0">
              <a:buNone/>
            </a:pPr>
            <a:endParaRPr lang="en-US" dirty="0">
              <a:solidFill>
                <a:srgbClr val="FF0000"/>
              </a:solidFill>
            </a:endParaRPr>
          </a:p>
          <a:p>
            <a:pPr marL="0" indent="0">
              <a:buNone/>
            </a:pPr>
            <a:r>
              <a:rPr lang="en-US" dirty="0">
                <a:solidFill>
                  <a:srgbClr val="FF0000"/>
                </a:solidFill>
              </a:rPr>
              <a:t>As an alternative, here is a more light-hearted activity: </a:t>
            </a:r>
          </a:p>
          <a:p>
            <a:pPr>
              <a:buNone/>
            </a:pPr>
            <a:r>
              <a:rPr lang="en-US" b="1" dirty="0">
                <a:solidFill>
                  <a:srgbClr val="FF0000"/>
                </a:solidFill>
              </a:rPr>
              <a:t>Activity: “Crazy Coffee System”</a:t>
            </a:r>
            <a:endParaRPr lang="en-US" dirty="0">
              <a:solidFill>
                <a:srgbClr val="FF0000"/>
              </a:solidFill>
            </a:endParaRPr>
          </a:p>
          <a:p>
            <a:pPr>
              <a:buNone/>
            </a:pPr>
            <a:r>
              <a:rPr lang="en-US" b="1" dirty="0">
                <a:solidFill>
                  <a:srgbClr val="FF0000"/>
                </a:solidFill>
              </a:rPr>
              <a:t>Objective:</a:t>
            </a:r>
            <a:r>
              <a:rPr lang="en-US" dirty="0">
                <a:solidFill>
                  <a:srgbClr val="FF0000"/>
                </a:solidFill>
              </a:rPr>
              <a:t> Explore complexity and interconnections in everyday processes in a fun, light-hearted way.</a:t>
            </a:r>
            <a:endParaRPr lang="en-US" dirty="0"/>
          </a:p>
          <a:p>
            <a:pPr>
              <a:buNone/>
            </a:pPr>
            <a:r>
              <a:rPr lang="en-US" b="1" dirty="0">
                <a:solidFill>
                  <a:srgbClr val="FF0000"/>
                </a:solidFill>
              </a:rPr>
              <a:t>Instructions:</a:t>
            </a:r>
            <a:endParaRPr lang="en-US" dirty="0"/>
          </a:p>
          <a:p>
            <a:pPr marL="171450" indent="-171450"/>
            <a:r>
              <a:rPr lang="en-US" b="1" dirty="0">
                <a:solidFill>
                  <a:srgbClr val="FF0000"/>
                </a:solidFill>
              </a:rPr>
              <a:t>Pick a task:</a:t>
            </a:r>
            <a:r>
              <a:rPr lang="en-US" dirty="0">
                <a:solidFill>
                  <a:srgbClr val="FF0000"/>
                </a:solidFill>
              </a:rPr>
              <a:t> Ask participants to choose a simple daily task (e.g., making coffee, sending a WhatsApp message, or getting to work).</a:t>
            </a:r>
            <a:endParaRPr lang="en-US" dirty="0"/>
          </a:p>
          <a:p>
            <a:pPr marL="171450" indent="-171450"/>
            <a:r>
              <a:rPr lang="en-US" b="1" dirty="0">
                <a:solidFill>
                  <a:srgbClr val="FF0000"/>
                </a:solidFill>
              </a:rPr>
              <a:t>Draw it, exaggerated:</a:t>
            </a:r>
            <a:r>
              <a:rPr lang="en-US" dirty="0">
                <a:solidFill>
                  <a:srgbClr val="FF0000"/>
                </a:solidFill>
              </a:rPr>
              <a:t> Spend </a:t>
            </a:r>
            <a:r>
              <a:rPr lang="en-US" b="1" dirty="0">
                <a:solidFill>
                  <a:srgbClr val="FF0000"/>
                </a:solidFill>
              </a:rPr>
              <a:t>3–4 minutes</a:t>
            </a:r>
            <a:r>
              <a:rPr lang="en-US" dirty="0">
                <a:solidFill>
                  <a:srgbClr val="FF0000"/>
                </a:solidFill>
              </a:rPr>
              <a:t> drawing the process—but encourage </a:t>
            </a:r>
            <a:r>
              <a:rPr lang="en-US" b="1" dirty="0">
                <a:solidFill>
                  <a:srgbClr val="FF0000"/>
                </a:solidFill>
              </a:rPr>
              <a:t>humor and exaggeration</a:t>
            </a:r>
            <a:r>
              <a:rPr lang="en-US" dirty="0">
                <a:solidFill>
                  <a:srgbClr val="FF0000"/>
                </a:solidFill>
              </a:rPr>
              <a:t>! Add unexpected “obstacles” like a cat stealing the coffee, a missing pen, or Wi-Fi going down.</a:t>
            </a:r>
            <a:endParaRPr lang="en-US" dirty="0"/>
          </a:p>
          <a:p>
            <a:pPr marL="171450" indent="-171450"/>
            <a:r>
              <a:rPr lang="en-US" b="1" dirty="0">
                <a:solidFill>
                  <a:srgbClr val="FF0000"/>
                </a:solidFill>
              </a:rPr>
              <a:t>Connect the dots:</a:t>
            </a:r>
            <a:r>
              <a:rPr lang="en-US" dirty="0">
                <a:solidFill>
                  <a:srgbClr val="FF0000"/>
                </a:solidFill>
              </a:rPr>
              <a:t> Quickly draw arrows showing how each step, person, or tool affects the others. Highlight funny or surprising dependencies.</a:t>
            </a:r>
            <a:endParaRPr lang="en-US" dirty="0"/>
          </a:p>
          <a:p>
            <a:pPr marL="171450" indent="-171450"/>
            <a:r>
              <a:rPr lang="en-US" b="1" dirty="0">
                <a:solidFill>
                  <a:srgbClr val="FF0000"/>
                </a:solidFill>
              </a:rPr>
              <a:t>Share the quirks:</a:t>
            </a:r>
            <a:r>
              <a:rPr lang="en-US" dirty="0">
                <a:solidFill>
                  <a:srgbClr val="FF0000"/>
                </a:solidFill>
              </a:rPr>
              <a:t> In pairs or small groups, each participant shares </a:t>
            </a:r>
            <a:r>
              <a:rPr lang="en-US" b="1" dirty="0">
                <a:solidFill>
                  <a:srgbClr val="FF0000"/>
                </a:solidFill>
              </a:rPr>
              <a:t>the funniest or most surprising connection</a:t>
            </a:r>
            <a:r>
              <a:rPr lang="en-US" dirty="0">
                <a:solidFill>
                  <a:srgbClr val="FF0000"/>
                </a:solidFill>
              </a:rPr>
              <a:t> in their drawing.</a:t>
            </a:r>
            <a:endParaRPr lang="en-US" dirty="0"/>
          </a:p>
          <a:p>
            <a:pPr indent="0">
              <a:buNone/>
            </a:pPr>
            <a:r>
              <a:rPr lang="en-US" b="1" dirty="0">
                <a:solidFill>
                  <a:srgbClr val="FF0000"/>
                </a:solidFill>
              </a:rPr>
              <a:t>Time:</a:t>
            </a:r>
            <a:r>
              <a:rPr lang="en-US" dirty="0">
                <a:solidFill>
                  <a:srgbClr val="FF0000"/>
                </a:solidFill>
              </a:rPr>
              <a:t> 20 minutes total (4 min drawing, 3 min connecting, 3 min sharing).</a:t>
            </a:r>
            <a:endParaRPr lang="en-US" dirty="0"/>
          </a:p>
          <a:p>
            <a:pPr>
              <a:buNone/>
            </a:pPr>
            <a:r>
              <a:rPr lang="en-US" b="1" dirty="0">
                <a:solidFill>
                  <a:srgbClr val="FF0000"/>
                </a:solidFill>
              </a:rPr>
              <a:t>Key takeaway:</a:t>
            </a:r>
            <a:r>
              <a:rPr lang="en-US" dirty="0">
                <a:solidFill>
                  <a:srgbClr val="FF0000"/>
                </a:solidFill>
              </a:rPr>
              <a:t> Systems thinking isn’t just about serious diagrams—recognizing interconnections, feedback loops, and bottlenecks can be playful and insightful.</a:t>
            </a:r>
            <a:endParaRPr lang="en-US" dirty="0"/>
          </a:p>
          <a:p>
            <a:pPr marL="0" indent="0">
              <a:buNone/>
            </a:pPr>
            <a:endParaRPr lang="en-US" dirty="0">
              <a:solidFill>
                <a:srgbClr val="FF0000"/>
              </a:solidFill>
            </a:endParaRPr>
          </a:p>
        </p:txBody>
      </p:sp>
      <p:sp>
        <p:nvSpPr>
          <p:cNvPr id="2072" name="Google Shape;2072;g287780a54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935846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28798686aac_0_11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buSzPts val="1400"/>
              <a:buNone/>
            </a:pPr>
            <a:r>
              <a:rPr lang="en-US" dirty="0"/>
              <a:t> </a:t>
            </a:r>
            <a:endParaRPr dirty="0"/>
          </a:p>
        </p:txBody>
      </p:sp>
      <p:sp>
        <p:nvSpPr>
          <p:cNvPr id="709" name="Google Shape;709;g28798686aac_0_1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28798686aac_0_11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5" name="Google Shape;725;g28798686aac_0_11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6" name="Google Shape;726;g28798686aac_0_11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28798686aac_0_11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g28798686aac_0_11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3" name="Google Shape;733;g28798686aac_0_11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28798686aac_0_11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en-US" sz="1100" b="1" i="0" u="none" strike="noStrike" cap="none" dirty="0">
                <a:solidFill>
                  <a:srgbClr val="000000"/>
                </a:solidFill>
                <a:effectLst/>
                <a:latin typeface="Arial"/>
                <a:ea typeface="Arial"/>
                <a:cs typeface="Arial"/>
                <a:sym typeface="Arial"/>
              </a:rPr>
              <a:t>Session Guide: Supporting Country-Owned Real World Data (RWD) Systems</a:t>
            </a:r>
          </a:p>
          <a:p>
            <a:r>
              <a:rPr lang="en-US" sz="1100" b="1" i="0" u="none" strike="noStrike" cap="none" dirty="0">
                <a:solidFill>
                  <a:srgbClr val="000000"/>
                </a:solidFill>
                <a:effectLst/>
                <a:latin typeface="Arial"/>
                <a:ea typeface="Arial"/>
                <a:cs typeface="Arial"/>
                <a:sym typeface="Arial"/>
              </a:rPr>
              <a:t>Session Date/Time</a:t>
            </a:r>
          </a:p>
          <a:p>
            <a:r>
              <a:rPr lang="en-US" sz="1100" b="0" i="0" u="none" strike="noStrike" cap="none" dirty="0">
                <a:solidFill>
                  <a:srgbClr val="000000"/>
                </a:solidFill>
                <a:effectLst/>
                <a:latin typeface="Arial"/>
                <a:ea typeface="Arial"/>
                <a:cs typeface="Arial"/>
                <a:sym typeface="Arial"/>
              </a:rPr>
              <a:t> </a:t>
            </a:r>
          </a:p>
          <a:p>
            <a:r>
              <a:rPr lang="en-US" sz="1100" b="1" i="0" u="none" strike="noStrike" cap="none" dirty="0">
                <a:solidFill>
                  <a:srgbClr val="000000"/>
                </a:solidFill>
                <a:effectLst/>
                <a:latin typeface="Arial"/>
                <a:ea typeface="Arial"/>
                <a:cs typeface="Arial"/>
                <a:sym typeface="Arial"/>
              </a:rPr>
              <a:t>Description</a:t>
            </a:r>
          </a:p>
          <a:p>
            <a:r>
              <a:rPr lang="en-US" sz="1100" b="0" i="0" u="none" strike="noStrike" cap="none" dirty="0">
                <a:solidFill>
                  <a:srgbClr val="000000"/>
                </a:solidFill>
                <a:effectLst/>
                <a:latin typeface="Arial"/>
                <a:ea typeface="Arial"/>
                <a:cs typeface="Arial"/>
                <a:sym typeface="Arial"/>
              </a:rPr>
              <a:t>Hindsight is twenty-twenty, and one way to predict and ensure an outcome is to think about it from a future perspective. Thinking of the goals each country team wants to achieve, participants will create news headlines and stories about intended projects after completion from three different points of view:</a:t>
            </a:r>
          </a:p>
          <a:p>
            <a:pPr lvl="0"/>
            <a:r>
              <a:rPr lang="en-US" sz="1100" b="0" i="0" u="none" strike="noStrike" cap="none" dirty="0">
                <a:solidFill>
                  <a:srgbClr val="000000"/>
                </a:solidFill>
                <a:effectLst/>
                <a:latin typeface="Arial"/>
                <a:ea typeface="Arial"/>
                <a:cs typeface="Arial"/>
                <a:sym typeface="Arial"/>
              </a:rPr>
              <a:t>Wildly successful,</a:t>
            </a:r>
          </a:p>
          <a:p>
            <a:pPr lvl="0"/>
            <a:r>
              <a:rPr lang="en-US" sz="1100" b="0" i="0" u="none" strike="noStrike" cap="none" dirty="0">
                <a:solidFill>
                  <a:srgbClr val="000000"/>
                </a:solidFill>
                <a:effectLst/>
                <a:latin typeface="Arial"/>
                <a:ea typeface="Arial"/>
                <a:cs typeface="Arial"/>
                <a:sym typeface="Arial"/>
              </a:rPr>
              <a:t>Somewhat successful, and</a:t>
            </a:r>
          </a:p>
          <a:p>
            <a:pPr lvl="0"/>
            <a:r>
              <a:rPr lang="en-US" sz="1100" b="0" i="0" u="none" strike="noStrike" cap="none" dirty="0">
                <a:solidFill>
                  <a:srgbClr val="000000"/>
                </a:solidFill>
                <a:effectLst/>
                <a:latin typeface="Arial"/>
                <a:ea typeface="Arial"/>
                <a:cs typeface="Arial"/>
                <a:sym typeface="Arial"/>
              </a:rPr>
              <a:t>Failure.</a:t>
            </a:r>
          </a:p>
          <a:p>
            <a:r>
              <a:rPr lang="en-US" sz="1100" b="0" i="0" u="none" strike="noStrike" cap="none" dirty="0">
                <a:solidFill>
                  <a:srgbClr val="000000"/>
                </a:solidFill>
                <a:effectLst/>
                <a:latin typeface="Arial"/>
                <a:ea typeface="Arial"/>
                <a:cs typeface="Arial"/>
                <a:sym typeface="Arial"/>
              </a:rPr>
              <a:t>Each news story will detail the critical events that contributed to the eventual outcome, challenges (overcome or not), and the impact that the project’s success (or lack thereof) had on individuals, groups and the country as a whole. Each story should include Who, What, When, Where, Why, and How.</a:t>
            </a:r>
          </a:p>
          <a:p>
            <a:r>
              <a:rPr lang="en-US" sz="1100" b="1" i="0" u="none" strike="noStrike" cap="none" dirty="0">
                <a:solidFill>
                  <a:srgbClr val="000000"/>
                </a:solidFill>
                <a:effectLst/>
                <a:latin typeface="Arial"/>
                <a:ea typeface="Arial"/>
                <a:cs typeface="Arial"/>
                <a:sym typeface="Arial"/>
              </a:rPr>
              <a:t>Terminal Performance Objectives</a:t>
            </a:r>
          </a:p>
          <a:p>
            <a:r>
              <a:rPr lang="en-US" sz="1100" b="0" i="0" u="none" strike="noStrike" cap="none" dirty="0">
                <a:solidFill>
                  <a:srgbClr val="000000"/>
                </a:solidFill>
                <a:effectLst/>
                <a:latin typeface="Arial"/>
                <a:ea typeface="Arial"/>
                <a:cs typeface="Arial"/>
                <a:sym typeface="Arial"/>
              </a:rPr>
              <a:t>By the end of this session, participants from each country will be able to:</a:t>
            </a:r>
          </a:p>
          <a:p>
            <a:pPr lvl="0"/>
            <a:r>
              <a:rPr lang="en-US" sz="1100" b="0" i="0" u="none" strike="noStrike" cap="none" dirty="0">
                <a:solidFill>
                  <a:srgbClr val="000000"/>
                </a:solidFill>
                <a:effectLst/>
                <a:latin typeface="Arial"/>
                <a:ea typeface="Arial"/>
                <a:cs typeface="Arial"/>
                <a:sym typeface="Arial"/>
              </a:rPr>
              <a:t>Define and agree on the common terms </a:t>
            </a:r>
          </a:p>
          <a:p>
            <a:pPr lvl="0"/>
            <a:r>
              <a:rPr lang="en-US" sz="1100" b="0" i="0" u="none" strike="noStrike" cap="none" dirty="0">
                <a:solidFill>
                  <a:srgbClr val="000000"/>
                </a:solidFill>
                <a:effectLst/>
                <a:latin typeface="Arial"/>
                <a:ea typeface="Arial"/>
                <a:cs typeface="Arial"/>
                <a:sym typeface="Arial"/>
              </a:rPr>
              <a:t>Discuss the utility of the data arising from the country-owned systems for patient care, surveillance and reporting</a:t>
            </a:r>
          </a:p>
          <a:p>
            <a:pPr lvl="0"/>
            <a:r>
              <a:rPr lang="en-US" sz="1100" b="0" i="0" u="none" strike="noStrike" cap="none" dirty="0">
                <a:solidFill>
                  <a:srgbClr val="000000"/>
                </a:solidFill>
                <a:effectLst/>
                <a:latin typeface="Arial"/>
                <a:ea typeface="Arial"/>
                <a:cs typeface="Arial"/>
                <a:sym typeface="Arial"/>
              </a:rPr>
              <a:t>Discuss the value of strengthening the country owned data systems</a:t>
            </a:r>
          </a:p>
          <a:p>
            <a:pPr lvl="0"/>
            <a:r>
              <a:rPr lang="en-US" sz="1100" b="0" i="0" u="none" strike="noStrike" cap="none" dirty="0">
                <a:solidFill>
                  <a:srgbClr val="000000"/>
                </a:solidFill>
                <a:effectLst/>
                <a:latin typeface="Arial"/>
                <a:ea typeface="Arial"/>
                <a:cs typeface="Arial"/>
                <a:sym typeface="Arial"/>
              </a:rPr>
              <a:t>Identify the learning opportunities and collaborative possibilities </a:t>
            </a:r>
          </a:p>
          <a:p>
            <a:pPr lvl="0"/>
            <a:r>
              <a:rPr lang="en-US" sz="1100" b="0" i="0" u="none" strike="noStrike" cap="none" dirty="0">
                <a:solidFill>
                  <a:srgbClr val="000000"/>
                </a:solidFill>
                <a:effectLst/>
                <a:latin typeface="Arial"/>
                <a:ea typeface="Arial"/>
                <a:cs typeface="Arial"/>
                <a:sym typeface="Arial"/>
              </a:rPr>
              <a:t>Summarize the collective input on strengthening the country-owned RWD systems</a:t>
            </a:r>
          </a:p>
          <a:p>
            <a:r>
              <a:rPr lang="en-US" sz="1100" b="1" i="0" u="none" strike="noStrike" cap="none" dirty="0">
                <a:solidFill>
                  <a:srgbClr val="000000"/>
                </a:solidFill>
                <a:effectLst/>
                <a:latin typeface="Arial"/>
                <a:ea typeface="Arial"/>
                <a:cs typeface="Arial"/>
                <a:sym typeface="Arial"/>
              </a:rPr>
              <a:t>To prepare</a:t>
            </a:r>
          </a:p>
          <a:p>
            <a:r>
              <a:rPr lang="en-US" sz="1100" b="0" i="0" u="none" strike="noStrike" cap="none" dirty="0">
                <a:solidFill>
                  <a:srgbClr val="000000"/>
                </a:solidFill>
                <a:effectLst/>
                <a:latin typeface="Arial"/>
                <a:ea typeface="Arial"/>
                <a:cs typeface="Arial"/>
                <a:sym typeface="Arial"/>
              </a:rPr>
              <a:t>Before:</a:t>
            </a:r>
          </a:p>
          <a:p>
            <a:pPr lvl="0"/>
            <a:r>
              <a:rPr lang="en-US" sz="1100" b="0" i="0" u="none" strike="noStrike" cap="none" dirty="0">
                <a:solidFill>
                  <a:srgbClr val="000000"/>
                </a:solidFill>
                <a:effectLst/>
                <a:latin typeface="Arial"/>
                <a:ea typeface="Arial"/>
                <a:cs typeface="Arial"/>
                <a:sym typeface="Arial"/>
              </a:rPr>
              <a:t>Study your outputs from the preceding session on Country-Specific Re-engineering, Design, Development, Implementation, Evaluation Issues</a:t>
            </a:r>
          </a:p>
          <a:p>
            <a:pPr lvl="0"/>
            <a:r>
              <a:rPr lang="en-US" sz="1100" b="0" i="0" u="none" strike="noStrike" cap="none" dirty="0">
                <a:solidFill>
                  <a:srgbClr val="000000"/>
                </a:solidFill>
                <a:effectLst/>
                <a:latin typeface="Arial"/>
                <a:ea typeface="Arial"/>
                <a:cs typeface="Arial"/>
                <a:sym typeface="Arial"/>
              </a:rPr>
              <a:t>Review the outcomes of the Bring Your Own Difficult Decision session on Day 2 (June 12)</a:t>
            </a:r>
          </a:p>
          <a:p>
            <a:pPr lvl="0"/>
            <a:r>
              <a:rPr lang="en-US" sz="1100" b="0" i="0" u="none" strike="noStrike" cap="none" dirty="0">
                <a:solidFill>
                  <a:srgbClr val="000000"/>
                </a:solidFill>
                <a:effectLst/>
                <a:latin typeface="Arial"/>
                <a:ea typeface="Arial"/>
                <a:cs typeface="Arial"/>
                <a:sym typeface="Arial"/>
              </a:rPr>
              <a:t>Assign roles (timekeeper, session moderator, station facilitators)</a:t>
            </a:r>
          </a:p>
          <a:p>
            <a:pPr lvl="0"/>
            <a:r>
              <a:rPr lang="en-US" sz="1100" b="0" i="0" u="none" strike="noStrike" cap="none" dirty="0">
                <a:solidFill>
                  <a:srgbClr val="000000"/>
                </a:solidFill>
                <a:effectLst/>
                <a:latin typeface="Arial"/>
                <a:ea typeface="Arial"/>
                <a:cs typeface="Arial"/>
                <a:sym typeface="Arial"/>
              </a:rPr>
              <a:t>In the training room, hang large tear-sheets or place easels far enough apart that groups can talk without disturbing each other.</a:t>
            </a:r>
          </a:p>
          <a:p>
            <a:pPr lvl="0"/>
            <a:r>
              <a:rPr lang="en-US" sz="1100" b="0" i="0" u="none" strike="noStrike" cap="none" dirty="0">
                <a:solidFill>
                  <a:srgbClr val="000000"/>
                </a:solidFill>
                <a:effectLst/>
                <a:latin typeface="Arial"/>
                <a:ea typeface="Arial"/>
                <a:cs typeface="Arial"/>
                <a:sym typeface="Arial"/>
              </a:rPr>
              <a:t>In each station, write the prompts at the top of the paper:</a:t>
            </a:r>
          </a:p>
          <a:p>
            <a:pPr lvl="1"/>
            <a:r>
              <a:rPr lang="en-US" sz="1100" b="0" i="0" u="none" strike="noStrike" cap="none" dirty="0">
                <a:solidFill>
                  <a:srgbClr val="000000"/>
                </a:solidFill>
                <a:effectLst/>
                <a:latin typeface="Arial"/>
                <a:ea typeface="Arial"/>
                <a:cs typeface="Arial"/>
                <a:sym typeface="Arial"/>
              </a:rPr>
              <a:t>Station 1: Country-owned RWD Systems - Benefit of strengthening the data systems</a:t>
            </a:r>
          </a:p>
          <a:p>
            <a:pPr lvl="2"/>
            <a:r>
              <a:rPr lang="en-US" sz="1100" b="0" i="0" u="none" strike="noStrike" cap="none" dirty="0">
                <a:solidFill>
                  <a:srgbClr val="000000"/>
                </a:solidFill>
                <a:effectLst/>
                <a:latin typeface="Arial"/>
                <a:ea typeface="Arial"/>
                <a:cs typeface="Arial"/>
                <a:sym typeface="Arial"/>
              </a:rPr>
              <a:t>Q: What are the benefits of strengthening country-owned data systems? </a:t>
            </a:r>
          </a:p>
          <a:p>
            <a:pPr lvl="1"/>
            <a:r>
              <a:rPr lang="en-US" sz="1100" b="0" i="0" u="none" strike="noStrike" cap="none" dirty="0">
                <a:solidFill>
                  <a:srgbClr val="000000"/>
                </a:solidFill>
                <a:effectLst/>
                <a:latin typeface="Arial"/>
                <a:ea typeface="Arial"/>
                <a:cs typeface="Arial"/>
                <a:sym typeface="Arial"/>
              </a:rPr>
              <a:t>Station 2: Challenges in strengthening country-owned data systems </a:t>
            </a:r>
          </a:p>
          <a:p>
            <a:pPr lvl="2"/>
            <a:r>
              <a:rPr lang="en-US" sz="1100" b="0" i="0" u="none" strike="noStrike" cap="none" dirty="0">
                <a:solidFill>
                  <a:srgbClr val="000000"/>
                </a:solidFill>
                <a:effectLst/>
                <a:latin typeface="Arial"/>
                <a:ea typeface="Arial"/>
                <a:cs typeface="Arial"/>
                <a:sym typeface="Arial"/>
              </a:rPr>
              <a:t>Q: What are the challenges with the systems to support patient care, surveillance and PEPFAR reporting? </a:t>
            </a:r>
            <a:r>
              <a:rPr lang="en-US" sz="1100" b="0" i="0" u="sng" strike="noStrike" cap="none" dirty="0">
                <a:solidFill>
                  <a:srgbClr val="000000"/>
                </a:solidFill>
                <a:effectLst/>
                <a:latin typeface="Arial"/>
                <a:ea typeface="Arial"/>
                <a:cs typeface="Arial"/>
                <a:sym typeface="Arial"/>
              </a:rPr>
              <a:t>Focus: System</a:t>
            </a:r>
            <a:endParaRPr lang="en-US" sz="1100" b="0" i="0" u="none" strike="noStrike" cap="none" dirty="0">
              <a:solidFill>
                <a:srgbClr val="000000"/>
              </a:solidFill>
              <a:effectLst/>
              <a:latin typeface="Arial"/>
              <a:ea typeface="Arial"/>
              <a:cs typeface="Arial"/>
              <a:sym typeface="Arial"/>
            </a:endParaRPr>
          </a:p>
          <a:p>
            <a:pPr lvl="1"/>
            <a:r>
              <a:rPr lang="en-US" sz="1100" b="0" i="0" u="none" strike="noStrike" cap="none" dirty="0">
                <a:solidFill>
                  <a:srgbClr val="000000"/>
                </a:solidFill>
                <a:effectLst/>
                <a:latin typeface="Arial"/>
                <a:ea typeface="Arial"/>
                <a:cs typeface="Arial"/>
                <a:sym typeface="Arial"/>
              </a:rPr>
              <a:t>Station 3: Strengthening for sustainability</a:t>
            </a:r>
          </a:p>
          <a:p>
            <a:pPr lvl="2"/>
            <a:r>
              <a:rPr lang="en-US" sz="1100" b="0" i="0" u="none" strike="noStrike" cap="none" dirty="0">
                <a:solidFill>
                  <a:srgbClr val="000000"/>
                </a:solidFill>
                <a:effectLst/>
                <a:latin typeface="Arial"/>
                <a:ea typeface="Arial"/>
                <a:cs typeface="Arial"/>
                <a:sym typeface="Arial"/>
              </a:rPr>
              <a:t>Q: How do you ensure sustainability of the country-owned data systems? </a:t>
            </a:r>
          </a:p>
          <a:p>
            <a:pPr lvl="0"/>
            <a:r>
              <a:rPr lang="en-US" sz="1100" b="0" i="0" u="none" strike="noStrike" cap="none" dirty="0">
                <a:solidFill>
                  <a:srgbClr val="000000"/>
                </a:solidFill>
                <a:effectLst/>
                <a:latin typeface="Arial"/>
                <a:ea typeface="Arial"/>
                <a:cs typeface="Arial"/>
                <a:sym typeface="Arial"/>
              </a:rPr>
              <a:t>Assign a facilitator to each station. This person will stay at that station for the duration of the activity and provide prompts/leading questions if the groups get stuck.</a:t>
            </a:r>
          </a:p>
          <a:p>
            <a:pPr lvl="0"/>
            <a:r>
              <a:rPr lang="en-US" sz="1100" b="0" i="0" u="none" strike="noStrike" cap="none" dirty="0">
                <a:solidFill>
                  <a:srgbClr val="000000"/>
                </a:solidFill>
                <a:effectLst/>
                <a:latin typeface="Arial"/>
                <a:ea typeface="Arial"/>
                <a:cs typeface="Arial"/>
                <a:sym typeface="Arial"/>
              </a:rPr>
              <a:t>Divide participants into 3 groups (randomly or otherwise) and assign each group to a station. </a:t>
            </a:r>
          </a:p>
          <a:p>
            <a:pPr lvl="1"/>
            <a:r>
              <a:rPr lang="en-US" sz="1100" b="0" i="0" u="none" strike="noStrike" cap="none" dirty="0">
                <a:solidFill>
                  <a:srgbClr val="000000"/>
                </a:solidFill>
                <a:effectLst/>
                <a:latin typeface="Arial"/>
                <a:ea typeface="Arial"/>
                <a:cs typeface="Arial"/>
                <a:sym typeface="Arial"/>
              </a:rPr>
              <a:t>Give each group markers (you can assign each group a specific color of marker to track each group’s inputs).</a:t>
            </a:r>
          </a:p>
          <a:p>
            <a:pPr lvl="1"/>
            <a:r>
              <a:rPr lang="en-US" sz="1100" b="0" i="0" u="none" strike="noStrike" cap="none" dirty="0">
                <a:solidFill>
                  <a:srgbClr val="000000"/>
                </a:solidFill>
                <a:effectLst/>
                <a:latin typeface="Arial"/>
                <a:ea typeface="Arial"/>
                <a:cs typeface="Arial"/>
                <a:sym typeface="Arial"/>
              </a:rPr>
              <a:t>You can also provide Post-It notes to allow groups to organize ideas more easily.</a:t>
            </a:r>
          </a:p>
          <a:p>
            <a:r>
              <a:rPr lang="en-US" sz="1100" b="1" i="0" u="none" strike="noStrike" cap="none" dirty="0">
                <a:solidFill>
                  <a:srgbClr val="000000"/>
                </a:solidFill>
                <a:effectLst/>
                <a:latin typeface="Arial"/>
                <a:ea typeface="Arial"/>
                <a:cs typeface="Arial"/>
                <a:sym typeface="Arial"/>
              </a:rPr>
              <a:t>Session Execution</a:t>
            </a:r>
          </a:p>
          <a:p>
            <a:pPr lvl="0"/>
            <a:r>
              <a:rPr lang="en-US" sz="1100" b="1" i="0" u="none" strike="noStrike" cap="none" dirty="0">
                <a:solidFill>
                  <a:srgbClr val="000000"/>
                </a:solidFill>
                <a:effectLst/>
                <a:latin typeface="Arial"/>
                <a:ea typeface="Arial"/>
                <a:cs typeface="Arial"/>
                <a:sym typeface="Arial"/>
              </a:rPr>
              <a:t>Round 1</a:t>
            </a:r>
            <a:r>
              <a:rPr lang="en-US" sz="1100" b="0" i="0" u="none" strike="noStrike" cap="none" dirty="0">
                <a:solidFill>
                  <a:srgbClr val="000000"/>
                </a:solidFill>
                <a:effectLst/>
                <a:latin typeface="Arial"/>
                <a:ea typeface="Arial"/>
                <a:cs typeface="Arial"/>
                <a:sym typeface="Arial"/>
              </a:rPr>
              <a:t> (10 mins), have the groups brainstorm around the station prompts.</a:t>
            </a:r>
          </a:p>
          <a:p>
            <a:pPr lvl="0"/>
            <a:r>
              <a:rPr lang="en-US" sz="1100" b="1" i="0" u="none" strike="noStrike" cap="none" dirty="0">
                <a:solidFill>
                  <a:srgbClr val="000000"/>
                </a:solidFill>
                <a:effectLst/>
                <a:latin typeface="Arial"/>
                <a:ea typeface="Arial"/>
                <a:cs typeface="Arial"/>
                <a:sym typeface="Arial"/>
              </a:rPr>
              <a:t>Round 2</a:t>
            </a:r>
            <a:r>
              <a:rPr lang="en-US" sz="1100" b="0" i="0" u="none" strike="noStrike" cap="none" dirty="0">
                <a:solidFill>
                  <a:srgbClr val="000000"/>
                </a:solidFill>
                <a:effectLst/>
                <a:latin typeface="Arial"/>
                <a:ea typeface="Arial"/>
                <a:cs typeface="Arial"/>
                <a:sym typeface="Arial"/>
              </a:rPr>
              <a:t> (5 mins), the groups rotate to the next station, review the previous group’s inputs, then add to those inputs.</a:t>
            </a:r>
          </a:p>
          <a:p>
            <a:pPr lvl="0"/>
            <a:r>
              <a:rPr lang="en-US" sz="1100" b="1" i="0" u="none" strike="noStrike" cap="none" dirty="0">
                <a:solidFill>
                  <a:srgbClr val="000000"/>
                </a:solidFill>
                <a:effectLst/>
                <a:latin typeface="Arial"/>
                <a:ea typeface="Arial"/>
                <a:cs typeface="Arial"/>
                <a:sym typeface="Arial"/>
              </a:rPr>
              <a:t>Round 3</a:t>
            </a:r>
            <a:r>
              <a:rPr lang="en-US" sz="1100" b="0" i="0" u="none" strike="noStrike" cap="none" dirty="0">
                <a:solidFill>
                  <a:srgbClr val="000000"/>
                </a:solidFill>
                <a:effectLst/>
                <a:latin typeface="Arial"/>
                <a:ea typeface="Arial"/>
                <a:cs typeface="Arial"/>
                <a:sym typeface="Arial"/>
              </a:rPr>
              <a:t> (5 mins), the groups rotate to the next station, review the previous group’s inputs, then add to those inputs.</a:t>
            </a:r>
          </a:p>
          <a:p>
            <a:pPr lvl="0"/>
            <a:r>
              <a:rPr lang="en-US" sz="1100" b="1" i="0" u="none" strike="noStrike" cap="none" dirty="0">
                <a:solidFill>
                  <a:srgbClr val="000000"/>
                </a:solidFill>
                <a:effectLst/>
                <a:latin typeface="Arial"/>
                <a:ea typeface="Arial"/>
                <a:cs typeface="Arial"/>
                <a:sym typeface="Arial"/>
              </a:rPr>
              <a:t>Review round</a:t>
            </a:r>
            <a:r>
              <a:rPr lang="en-US" sz="1100" b="0" i="0" u="none" strike="noStrike" cap="none" dirty="0">
                <a:solidFill>
                  <a:srgbClr val="000000"/>
                </a:solidFill>
                <a:effectLst/>
                <a:latin typeface="Arial"/>
                <a:ea typeface="Arial"/>
                <a:cs typeface="Arial"/>
                <a:sym typeface="Arial"/>
              </a:rPr>
              <a:t> (10 mins) The groups rotate to their original station and review the other groups’ inputs. Then, they prepare a brief summary to present.</a:t>
            </a:r>
          </a:p>
          <a:p>
            <a:pPr lvl="0"/>
            <a:r>
              <a:rPr lang="en-US" sz="1100" b="1" i="0" u="none" strike="noStrike" cap="none" dirty="0">
                <a:solidFill>
                  <a:srgbClr val="000000"/>
                </a:solidFill>
                <a:effectLst/>
                <a:latin typeface="Arial"/>
                <a:ea typeface="Arial"/>
                <a:cs typeface="Arial"/>
                <a:sym typeface="Arial"/>
              </a:rPr>
              <a:t>Extra Round </a:t>
            </a:r>
            <a:r>
              <a:rPr lang="en-US" sz="1100" b="0" i="0" u="none" strike="noStrike" cap="none" dirty="0">
                <a:solidFill>
                  <a:srgbClr val="000000"/>
                </a:solidFill>
                <a:effectLst/>
                <a:latin typeface="Arial"/>
                <a:ea typeface="Arial"/>
                <a:cs typeface="Arial"/>
                <a:sym typeface="Arial"/>
              </a:rPr>
              <a:t>(10 mins) If there is time in the agenda, each group will create 1-2 newspaper headlines of what would happen if one of the inputs was implemented or not addressed as part of the summary presentation.</a:t>
            </a:r>
          </a:p>
          <a:p>
            <a:pPr lvl="0"/>
            <a:r>
              <a:rPr lang="en-US" sz="1100" b="1" i="0" u="none" strike="noStrike" cap="none" dirty="0">
                <a:solidFill>
                  <a:srgbClr val="000000"/>
                </a:solidFill>
                <a:effectLst/>
                <a:latin typeface="Arial"/>
                <a:ea typeface="Arial"/>
                <a:cs typeface="Arial"/>
                <a:sym typeface="Arial"/>
              </a:rPr>
              <a:t>Discussion and Reflection </a:t>
            </a:r>
            <a:r>
              <a:rPr lang="en-US" sz="1100" b="0" i="0" u="none" strike="noStrike" cap="none" dirty="0">
                <a:solidFill>
                  <a:srgbClr val="000000"/>
                </a:solidFill>
                <a:effectLst/>
                <a:latin typeface="Arial"/>
                <a:ea typeface="Arial"/>
                <a:cs typeface="Arial"/>
                <a:sym typeface="Arial"/>
              </a:rPr>
              <a:t>(15 mins) – Summary presentation, discussion and reflection</a:t>
            </a:r>
          </a:p>
          <a:p>
            <a:pPr marL="0" lvl="0" indent="0" algn="l" rtl="0">
              <a:lnSpc>
                <a:spcPct val="100000"/>
              </a:lnSpc>
              <a:spcBef>
                <a:spcPts val="0"/>
              </a:spcBef>
              <a:spcAft>
                <a:spcPts val="0"/>
              </a:spcAft>
              <a:buSzPts val="1400"/>
              <a:buNone/>
            </a:pPr>
            <a:endParaRPr dirty="0"/>
          </a:p>
        </p:txBody>
      </p:sp>
      <p:sp>
        <p:nvSpPr>
          <p:cNvPr id="739" name="Google Shape;739;g28798686aac_0_11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28798686aac_0_11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en-US" sz="1100" b="1" i="0" u="none" strike="noStrike" cap="none" dirty="0">
                <a:solidFill>
                  <a:srgbClr val="000000"/>
                </a:solidFill>
                <a:effectLst/>
                <a:latin typeface="Arial"/>
                <a:ea typeface="Arial"/>
                <a:cs typeface="Arial"/>
                <a:sym typeface="Arial"/>
              </a:rPr>
              <a:t>Session Guide: Supporting Country-Owned Real World Data (RWD) Systems</a:t>
            </a:r>
          </a:p>
          <a:p>
            <a:r>
              <a:rPr lang="en-US" sz="1100" b="1" i="0" u="none" strike="noStrike" cap="none" dirty="0">
                <a:solidFill>
                  <a:srgbClr val="000000"/>
                </a:solidFill>
                <a:effectLst/>
                <a:latin typeface="Arial"/>
                <a:ea typeface="Arial"/>
                <a:cs typeface="Arial"/>
                <a:sym typeface="Arial"/>
              </a:rPr>
              <a:t>Session Date/Time</a:t>
            </a:r>
          </a:p>
          <a:p>
            <a:r>
              <a:rPr lang="en-US" sz="1100" b="0" i="0" u="none" strike="noStrike" cap="none" dirty="0">
                <a:solidFill>
                  <a:srgbClr val="000000"/>
                </a:solidFill>
                <a:effectLst/>
                <a:latin typeface="Arial"/>
                <a:ea typeface="Arial"/>
                <a:cs typeface="Arial"/>
                <a:sym typeface="Arial"/>
              </a:rPr>
              <a:t> </a:t>
            </a:r>
          </a:p>
          <a:p>
            <a:r>
              <a:rPr lang="en-US" sz="1100" b="1" i="0" u="none" strike="noStrike" cap="none" dirty="0">
                <a:solidFill>
                  <a:srgbClr val="000000"/>
                </a:solidFill>
                <a:effectLst/>
                <a:latin typeface="Arial"/>
                <a:ea typeface="Arial"/>
                <a:cs typeface="Arial"/>
                <a:sym typeface="Arial"/>
              </a:rPr>
              <a:t>Description</a:t>
            </a:r>
          </a:p>
          <a:p>
            <a:r>
              <a:rPr lang="en-US" sz="1100" b="0" i="0" u="none" strike="noStrike" cap="none" dirty="0">
                <a:solidFill>
                  <a:srgbClr val="000000"/>
                </a:solidFill>
                <a:effectLst/>
                <a:latin typeface="Arial"/>
                <a:ea typeface="Arial"/>
                <a:cs typeface="Arial"/>
                <a:sym typeface="Arial"/>
              </a:rPr>
              <a:t>Hindsight is twenty-twenty, and one way to predict and ensure an outcome is to think about it from a future perspective. Thinking of the goals each country team wants to achieve, participants will create news headlines and stories about intended projects after completion from three different points of view:</a:t>
            </a:r>
          </a:p>
          <a:p>
            <a:pPr lvl="0"/>
            <a:r>
              <a:rPr lang="en-US" sz="1100" b="0" i="0" u="none" strike="noStrike" cap="none" dirty="0">
                <a:solidFill>
                  <a:srgbClr val="000000"/>
                </a:solidFill>
                <a:effectLst/>
                <a:latin typeface="Arial"/>
                <a:ea typeface="Arial"/>
                <a:cs typeface="Arial"/>
                <a:sym typeface="Arial"/>
              </a:rPr>
              <a:t>Wildly successful,</a:t>
            </a:r>
          </a:p>
          <a:p>
            <a:pPr lvl="0"/>
            <a:r>
              <a:rPr lang="en-US" sz="1100" b="0" i="0" u="none" strike="noStrike" cap="none" dirty="0">
                <a:solidFill>
                  <a:srgbClr val="000000"/>
                </a:solidFill>
                <a:effectLst/>
                <a:latin typeface="Arial"/>
                <a:ea typeface="Arial"/>
                <a:cs typeface="Arial"/>
                <a:sym typeface="Arial"/>
              </a:rPr>
              <a:t>Somewhat successful, and</a:t>
            </a:r>
          </a:p>
          <a:p>
            <a:pPr lvl="0"/>
            <a:r>
              <a:rPr lang="en-US" sz="1100" b="0" i="0" u="none" strike="noStrike" cap="none" dirty="0">
                <a:solidFill>
                  <a:srgbClr val="000000"/>
                </a:solidFill>
                <a:effectLst/>
                <a:latin typeface="Arial"/>
                <a:ea typeface="Arial"/>
                <a:cs typeface="Arial"/>
                <a:sym typeface="Arial"/>
              </a:rPr>
              <a:t>Failure.</a:t>
            </a:r>
          </a:p>
          <a:p>
            <a:r>
              <a:rPr lang="en-US" sz="1100" b="0" i="0" u="none" strike="noStrike" cap="none" dirty="0">
                <a:solidFill>
                  <a:srgbClr val="000000"/>
                </a:solidFill>
                <a:effectLst/>
                <a:latin typeface="Arial"/>
                <a:ea typeface="Arial"/>
                <a:cs typeface="Arial"/>
                <a:sym typeface="Arial"/>
              </a:rPr>
              <a:t>Each news story will detail the critical events that contributed to the eventual outcome, challenges (overcome or not), and the impact that the project’s success (or lack thereof) had on individuals, groups and the country as a whole. Each story should include Who, What, When, Where, Why, and How.</a:t>
            </a:r>
          </a:p>
          <a:p>
            <a:r>
              <a:rPr lang="en-US" sz="1100" b="1" i="0" u="none" strike="noStrike" cap="none" dirty="0">
                <a:solidFill>
                  <a:srgbClr val="000000"/>
                </a:solidFill>
                <a:effectLst/>
                <a:latin typeface="Arial"/>
                <a:ea typeface="Arial"/>
                <a:cs typeface="Arial"/>
                <a:sym typeface="Arial"/>
              </a:rPr>
              <a:t>Terminal Performance Objectives</a:t>
            </a:r>
          </a:p>
          <a:p>
            <a:r>
              <a:rPr lang="en-US" sz="1100" b="0" i="0" u="none" strike="noStrike" cap="none" dirty="0">
                <a:solidFill>
                  <a:srgbClr val="000000"/>
                </a:solidFill>
                <a:effectLst/>
                <a:latin typeface="Arial"/>
                <a:ea typeface="Arial"/>
                <a:cs typeface="Arial"/>
                <a:sym typeface="Arial"/>
              </a:rPr>
              <a:t>By the end of this session, participants from each country will be able to:</a:t>
            </a:r>
          </a:p>
          <a:p>
            <a:pPr lvl="0"/>
            <a:r>
              <a:rPr lang="en-US" sz="1100" b="0" i="0" u="none" strike="noStrike" cap="none" dirty="0">
                <a:solidFill>
                  <a:srgbClr val="000000"/>
                </a:solidFill>
                <a:effectLst/>
                <a:latin typeface="Arial"/>
                <a:ea typeface="Arial"/>
                <a:cs typeface="Arial"/>
                <a:sym typeface="Arial"/>
              </a:rPr>
              <a:t>Define and agree on the common terms </a:t>
            </a:r>
          </a:p>
          <a:p>
            <a:pPr lvl="0"/>
            <a:r>
              <a:rPr lang="en-US" sz="1100" b="0" i="0" u="none" strike="noStrike" cap="none" dirty="0">
                <a:solidFill>
                  <a:srgbClr val="000000"/>
                </a:solidFill>
                <a:effectLst/>
                <a:latin typeface="Arial"/>
                <a:ea typeface="Arial"/>
                <a:cs typeface="Arial"/>
                <a:sym typeface="Arial"/>
              </a:rPr>
              <a:t>Discuss the utility of the data arising from the country-owned systems for patient care, surveillance and reporting</a:t>
            </a:r>
          </a:p>
          <a:p>
            <a:pPr lvl="0"/>
            <a:r>
              <a:rPr lang="en-US" sz="1100" b="0" i="0" u="none" strike="noStrike" cap="none" dirty="0">
                <a:solidFill>
                  <a:srgbClr val="000000"/>
                </a:solidFill>
                <a:effectLst/>
                <a:latin typeface="Arial"/>
                <a:ea typeface="Arial"/>
                <a:cs typeface="Arial"/>
                <a:sym typeface="Arial"/>
              </a:rPr>
              <a:t>Discuss the value of strengthening the country owned data systems</a:t>
            </a:r>
          </a:p>
          <a:p>
            <a:pPr lvl="0"/>
            <a:r>
              <a:rPr lang="en-US" sz="1100" b="0" i="0" u="none" strike="noStrike" cap="none" dirty="0">
                <a:solidFill>
                  <a:srgbClr val="000000"/>
                </a:solidFill>
                <a:effectLst/>
                <a:latin typeface="Arial"/>
                <a:ea typeface="Arial"/>
                <a:cs typeface="Arial"/>
                <a:sym typeface="Arial"/>
              </a:rPr>
              <a:t>Identify the learning opportunities and collaborative possibilities </a:t>
            </a:r>
          </a:p>
          <a:p>
            <a:pPr lvl="0"/>
            <a:r>
              <a:rPr lang="en-US" sz="1100" b="0" i="0" u="none" strike="noStrike" cap="none" dirty="0">
                <a:solidFill>
                  <a:srgbClr val="000000"/>
                </a:solidFill>
                <a:effectLst/>
                <a:latin typeface="Arial"/>
                <a:ea typeface="Arial"/>
                <a:cs typeface="Arial"/>
                <a:sym typeface="Arial"/>
              </a:rPr>
              <a:t>Summarize the collective input on strengthening the country-owned RWD systems</a:t>
            </a:r>
          </a:p>
          <a:p>
            <a:r>
              <a:rPr lang="en-US" sz="1100" b="1" i="0" u="none" strike="noStrike" cap="none" dirty="0">
                <a:solidFill>
                  <a:srgbClr val="000000"/>
                </a:solidFill>
                <a:effectLst/>
                <a:latin typeface="Arial"/>
                <a:ea typeface="Arial"/>
                <a:cs typeface="Arial"/>
                <a:sym typeface="Arial"/>
              </a:rPr>
              <a:t>To prepare</a:t>
            </a:r>
          </a:p>
          <a:p>
            <a:r>
              <a:rPr lang="en-US" sz="1100" b="0" i="0" u="none" strike="noStrike" cap="none" dirty="0">
                <a:solidFill>
                  <a:srgbClr val="000000"/>
                </a:solidFill>
                <a:effectLst/>
                <a:latin typeface="Arial"/>
                <a:ea typeface="Arial"/>
                <a:cs typeface="Arial"/>
                <a:sym typeface="Arial"/>
              </a:rPr>
              <a:t>Before:</a:t>
            </a:r>
          </a:p>
          <a:p>
            <a:pPr lvl="0"/>
            <a:r>
              <a:rPr lang="en-US" sz="1100" b="0" i="0" u="none" strike="noStrike" cap="none" dirty="0">
                <a:solidFill>
                  <a:srgbClr val="000000"/>
                </a:solidFill>
                <a:effectLst/>
                <a:latin typeface="Arial"/>
                <a:ea typeface="Arial"/>
                <a:cs typeface="Arial"/>
                <a:sym typeface="Arial"/>
              </a:rPr>
              <a:t>Study your outputs from the preceding session on Country-Specific Re-engineering, Design, Development, Implementation, Evaluation Issues</a:t>
            </a:r>
          </a:p>
          <a:p>
            <a:pPr lvl="0"/>
            <a:r>
              <a:rPr lang="en-US" sz="1100" b="0" i="0" u="none" strike="noStrike" cap="none" dirty="0">
                <a:solidFill>
                  <a:srgbClr val="000000"/>
                </a:solidFill>
                <a:effectLst/>
                <a:latin typeface="Arial"/>
                <a:ea typeface="Arial"/>
                <a:cs typeface="Arial"/>
                <a:sym typeface="Arial"/>
              </a:rPr>
              <a:t>Review the outcomes of the Bring Your Own Difficult Decision session on Day 2 (June 12)</a:t>
            </a:r>
          </a:p>
          <a:p>
            <a:pPr lvl="0"/>
            <a:r>
              <a:rPr lang="en-US" sz="1100" b="0" i="0" u="none" strike="noStrike" cap="none" dirty="0">
                <a:solidFill>
                  <a:srgbClr val="000000"/>
                </a:solidFill>
                <a:effectLst/>
                <a:latin typeface="Arial"/>
                <a:ea typeface="Arial"/>
                <a:cs typeface="Arial"/>
                <a:sym typeface="Arial"/>
              </a:rPr>
              <a:t>Assign roles (timekeeper, session moderator, station facilitators)</a:t>
            </a:r>
          </a:p>
          <a:p>
            <a:pPr lvl="0"/>
            <a:r>
              <a:rPr lang="en-US" sz="1100" b="0" i="0" u="none" strike="noStrike" cap="none" dirty="0">
                <a:solidFill>
                  <a:srgbClr val="000000"/>
                </a:solidFill>
                <a:effectLst/>
                <a:latin typeface="Arial"/>
                <a:ea typeface="Arial"/>
                <a:cs typeface="Arial"/>
                <a:sym typeface="Arial"/>
              </a:rPr>
              <a:t>In the training room, hang large tear-sheets or place easels far enough apart that groups can talk without disturbing each other.</a:t>
            </a:r>
          </a:p>
          <a:p>
            <a:pPr lvl="0"/>
            <a:r>
              <a:rPr lang="en-US" sz="1100" b="0" i="0" u="none" strike="noStrike" cap="none" dirty="0">
                <a:solidFill>
                  <a:srgbClr val="000000"/>
                </a:solidFill>
                <a:effectLst/>
                <a:latin typeface="Arial"/>
                <a:ea typeface="Arial"/>
                <a:cs typeface="Arial"/>
                <a:sym typeface="Arial"/>
              </a:rPr>
              <a:t>In each station, write the prompts at the top of the paper:</a:t>
            </a:r>
          </a:p>
          <a:p>
            <a:pPr lvl="1"/>
            <a:r>
              <a:rPr lang="en-US" sz="1100" b="0" i="0" u="none" strike="noStrike" cap="none" dirty="0">
                <a:solidFill>
                  <a:srgbClr val="000000"/>
                </a:solidFill>
                <a:effectLst/>
                <a:latin typeface="Arial"/>
                <a:ea typeface="Arial"/>
                <a:cs typeface="Arial"/>
                <a:sym typeface="Arial"/>
              </a:rPr>
              <a:t>Station 1: Country-owned RWD Systems - Benefit of strengthening the data systems</a:t>
            </a:r>
          </a:p>
          <a:p>
            <a:pPr lvl="2"/>
            <a:r>
              <a:rPr lang="en-US" sz="1100" b="0" i="0" u="none" strike="noStrike" cap="none" dirty="0">
                <a:solidFill>
                  <a:srgbClr val="000000"/>
                </a:solidFill>
                <a:effectLst/>
                <a:latin typeface="Arial"/>
                <a:ea typeface="Arial"/>
                <a:cs typeface="Arial"/>
                <a:sym typeface="Arial"/>
              </a:rPr>
              <a:t>Q: What are the benefits of strengthening country-owned data systems? </a:t>
            </a:r>
          </a:p>
          <a:p>
            <a:pPr lvl="1"/>
            <a:r>
              <a:rPr lang="en-US" sz="1100" b="0" i="0" u="none" strike="noStrike" cap="none" dirty="0">
                <a:solidFill>
                  <a:srgbClr val="000000"/>
                </a:solidFill>
                <a:effectLst/>
                <a:latin typeface="Arial"/>
                <a:ea typeface="Arial"/>
                <a:cs typeface="Arial"/>
                <a:sym typeface="Arial"/>
              </a:rPr>
              <a:t>Station 2: Challenges in strengthening country-owned data systems </a:t>
            </a:r>
          </a:p>
          <a:p>
            <a:pPr lvl="2"/>
            <a:r>
              <a:rPr lang="en-US" sz="1100" b="0" i="0" u="none" strike="noStrike" cap="none" dirty="0">
                <a:solidFill>
                  <a:srgbClr val="000000"/>
                </a:solidFill>
                <a:effectLst/>
                <a:latin typeface="Arial"/>
                <a:ea typeface="Arial"/>
                <a:cs typeface="Arial"/>
                <a:sym typeface="Arial"/>
              </a:rPr>
              <a:t>Q: What are the challenges with the systems to support patient care, surveillance and PEPFAR reporting? </a:t>
            </a:r>
            <a:r>
              <a:rPr lang="en-US" sz="1100" b="0" i="0" u="sng" strike="noStrike" cap="none" dirty="0">
                <a:solidFill>
                  <a:srgbClr val="000000"/>
                </a:solidFill>
                <a:effectLst/>
                <a:latin typeface="Arial"/>
                <a:ea typeface="Arial"/>
                <a:cs typeface="Arial"/>
                <a:sym typeface="Arial"/>
              </a:rPr>
              <a:t>Focus: System</a:t>
            </a:r>
            <a:endParaRPr lang="en-US" sz="1100" b="0" i="0" u="none" strike="noStrike" cap="none" dirty="0">
              <a:solidFill>
                <a:srgbClr val="000000"/>
              </a:solidFill>
              <a:effectLst/>
              <a:latin typeface="Arial"/>
              <a:ea typeface="Arial"/>
              <a:cs typeface="Arial"/>
              <a:sym typeface="Arial"/>
            </a:endParaRPr>
          </a:p>
          <a:p>
            <a:pPr lvl="1"/>
            <a:r>
              <a:rPr lang="en-US" sz="1100" b="0" i="0" u="none" strike="noStrike" cap="none" dirty="0">
                <a:solidFill>
                  <a:srgbClr val="000000"/>
                </a:solidFill>
                <a:effectLst/>
                <a:latin typeface="Arial"/>
                <a:ea typeface="Arial"/>
                <a:cs typeface="Arial"/>
                <a:sym typeface="Arial"/>
              </a:rPr>
              <a:t>Station 3: Strengthening for sustainability</a:t>
            </a:r>
          </a:p>
          <a:p>
            <a:pPr lvl="2"/>
            <a:r>
              <a:rPr lang="en-US" sz="1100" b="0" i="0" u="none" strike="noStrike" cap="none" dirty="0">
                <a:solidFill>
                  <a:srgbClr val="000000"/>
                </a:solidFill>
                <a:effectLst/>
                <a:latin typeface="Arial"/>
                <a:ea typeface="Arial"/>
                <a:cs typeface="Arial"/>
                <a:sym typeface="Arial"/>
              </a:rPr>
              <a:t>Q: How do you ensure sustainability of the country-owned data systems? </a:t>
            </a:r>
          </a:p>
          <a:p>
            <a:pPr lvl="0"/>
            <a:r>
              <a:rPr lang="en-US" sz="1100" b="0" i="0" u="none" strike="noStrike" cap="none" dirty="0">
                <a:solidFill>
                  <a:srgbClr val="000000"/>
                </a:solidFill>
                <a:effectLst/>
                <a:latin typeface="Arial"/>
                <a:ea typeface="Arial"/>
                <a:cs typeface="Arial"/>
                <a:sym typeface="Arial"/>
              </a:rPr>
              <a:t>Assign a facilitator to each station. This person will stay at that station for the duration of the activity and provide prompts/leading questions if the groups get stuck.</a:t>
            </a:r>
          </a:p>
          <a:p>
            <a:pPr lvl="0"/>
            <a:r>
              <a:rPr lang="en-US" sz="1100" b="0" i="0" u="none" strike="noStrike" cap="none" dirty="0">
                <a:solidFill>
                  <a:srgbClr val="000000"/>
                </a:solidFill>
                <a:effectLst/>
                <a:latin typeface="Arial"/>
                <a:ea typeface="Arial"/>
                <a:cs typeface="Arial"/>
                <a:sym typeface="Arial"/>
              </a:rPr>
              <a:t>Divide participants into 3 groups (randomly or otherwise) and assign each group to a station. </a:t>
            </a:r>
          </a:p>
          <a:p>
            <a:pPr lvl="1"/>
            <a:r>
              <a:rPr lang="en-US" sz="1100" b="0" i="0" u="none" strike="noStrike" cap="none" dirty="0">
                <a:solidFill>
                  <a:srgbClr val="000000"/>
                </a:solidFill>
                <a:effectLst/>
                <a:latin typeface="Arial"/>
                <a:ea typeface="Arial"/>
                <a:cs typeface="Arial"/>
                <a:sym typeface="Arial"/>
              </a:rPr>
              <a:t>Give each group markers (you can assign each group a specific color of marker to track each group’s inputs).</a:t>
            </a:r>
          </a:p>
          <a:p>
            <a:pPr lvl="1"/>
            <a:r>
              <a:rPr lang="en-US" sz="1100" b="0" i="0" u="none" strike="noStrike" cap="none" dirty="0">
                <a:solidFill>
                  <a:srgbClr val="000000"/>
                </a:solidFill>
                <a:effectLst/>
                <a:latin typeface="Arial"/>
                <a:ea typeface="Arial"/>
                <a:cs typeface="Arial"/>
                <a:sym typeface="Arial"/>
              </a:rPr>
              <a:t>You can also provide Post-It notes to allow groups to organize ideas more easily.</a:t>
            </a:r>
          </a:p>
          <a:p>
            <a:r>
              <a:rPr lang="en-US" sz="1100" b="1" i="0" u="none" strike="noStrike" cap="none" dirty="0">
                <a:solidFill>
                  <a:srgbClr val="000000"/>
                </a:solidFill>
                <a:effectLst/>
                <a:latin typeface="Arial"/>
                <a:ea typeface="Arial"/>
                <a:cs typeface="Arial"/>
                <a:sym typeface="Arial"/>
              </a:rPr>
              <a:t>Session Execution</a:t>
            </a:r>
          </a:p>
          <a:p>
            <a:pPr lvl="0"/>
            <a:r>
              <a:rPr lang="en-US" sz="1100" b="1" i="0" u="none" strike="noStrike" cap="none" dirty="0">
                <a:solidFill>
                  <a:srgbClr val="000000"/>
                </a:solidFill>
                <a:effectLst/>
                <a:latin typeface="Arial"/>
                <a:ea typeface="Arial"/>
                <a:cs typeface="Arial"/>
                <a:sym typeface="Arial"/>
              </a:rPr>
              <a:t>Round 1</a:t>
            </a:r>
            <a:r>
              <a:rPr lang="en-US" sz="1100" b="0" i="0" u="none" strike="noStrike" cap="none" dirty="0">
                <a:solidFill>
                  <a:srgbClr val="000000"/>
                </a:solidFill>
                <a:effectLst/>
                <a:latin typeface="Arial"/>
                <a:ea typeface="Arial"/>
                <a:cs typeface="Arial"/>
                <a:sym typeface="Arial"/>
              </a:rPr>
              <a:t> (10 mins), have the groups brainstorm around the station prompts.</a:t>
            </a:r>
          </a:p>
          <a:p>
            <a:pPr lvl="0"/>
            <a:r>
              <a:rPr lang="en-US" sz="1100" b="1" i="0" u="none" strike="noStrike" cap="none" dirty="0">
                <a:solidFill>
                  <a:srgbClr val="000000"/>
                </a:solidFill>
                <a:effectLst/>
                <a:latin typeface="Arial"/>
                <a:ea typeface="Arial"/>
                <a:cs typeface="Arial"/>
                <a:sym typeface="Arial"/>
              </a:rPr>
              <a:t>Round 2</a:t>
            </a:r>
            <a:r>
              <a:rPr lang="en-US" sz="1100" b="0" i="0" u="none" strike="noStrike" cap="none" dirty="0">
                <a:solidFill>
                  <a:srgbClr val="000000"/>
                </a:solidFill>
                <a:effectLst/>
                <a:latin typeface="Arial"/>
                <a:ea typeface="Arial"/>
                <a:cs typeface="Arial"/>
                <a:sym typeface="Arial"/>
              </a:rPr>
              <a:t> (5 mins), the groups rotate to the next station, review the previous group’s inputs, then add to those inputs.</a:t>
            </a:r>
          </a:p>
          <a:p>
            <a:pPr lvl="0"/>
            <a:r>
              <a:rPr lang="en-US" sz="1100" b="1" i="0" u="none" strike="noStrike" cap="none" dirty="0">
                <a:solidFill>
                  <a:srgbClr val="000000"/>
                </a:solidFill>
                <a:effectLst/>
                <a:latin typeface="Arial"/>
                <a:ea typeface="Arial"/>
                <a:cs typeface="Arial"/>
                <a:sym typeface="Arial"/>
              </a:rPr>
              <a:t>Round 3</a:t>
            </a:r>
            <a:r>
              <a:rPr lang="en-US" sz="1100" b="0" i="0" u="none" strike="noStrike" cap="none" dirty="0">
                <a:solidFill>
                  <a:srgbClr val="000000"/>
                </a:solidFill>
                <a:effectLst/>
                <a:latin typeface="Arial"/>
                <a:ea typeface="Arial"/>
                <a:cs typeface="Arial"/>
                <a:sym typeface="Arial"/>
              </a:rPr>
              <a:t> (5 mins), the groups rotate to the next station, review the previous group’s inputs, then add to those inputs.</a:t>
            </a:r>
          </a:p>
          <a:p>
            <a:pPr lvl="0"/>
            <a:r>
              <a:rPr lang="en-US" sz="1100" b="1" i="0" u="none" strike="noStrike" cap="none" dirty="0">
                <a:solidFill>
                  <a:srgbClr val="000000"/>
                </a:solidFill>
                <a:effectLst/>
                <a:latin typeface="Arial"/>
                <a:ea typeface="Arial"/>
                <a:cs typeface="Arial"/>
                <a:sym typeface="Arial"/>
              </a:rPr>
              <a:t>Review round</a:t>
            </a:r>
            <a:r>
              <a:rPr lang="en-US" sz="1100" b="0" i="0" u="none" strike="noStrike" cap="none" dirty="0">
                <a:solidFill>
                  <a:srgbClr val="000000"/>
                </a:solidFill>
                <a:effectLst/>
                <a:latin typeface="Arial"/>
                <a:ea typeface="Arial"/>
                <a:cs typeface="Arial"/>
                <a:sym typeface="Arial"/>
              </a:rPr>
              <a:t> (10 mins) The groups rotate to their original station and review the other groups’ inputs. Then, they prepare a brief summary to present.</a:t>
            </a:r>
          </a:p>
          <a:p>
            <a:pPr lvl="0"/>
            <a:r>
              <a:rPr lang="en-US" sz="1100" b="1" i="0" u="none" strike="noStrike" cap="none" dirty="0">
                <a:solidFill>
                  <a:srgbClr val="000000"/>
                </a:solidFill>
                <a:effectLst/>
                <a:latin typeface="Arial"/>
                <a:ea typeface="Arial"/>
                <a:cs typeface="Arial"/>
                <a:sym typeface="Arial"/>
              </a:rPr>
              <a:t>Extra Round </a:t>
            </a:r>
            <a:r>
              <a:rPr lang="en-US" sz="1100" b="0" i="0" u="none" strike="noStrike" cap="none" dirty="0">
                <a:solidFill>
                  <a:srgbClr val="000000"/>
                </a:solidFill>
                <a:effectLst/>
                <a:latin typeface="Arial"/>
                <a:ea typeface="Arial"/>
                <a:cs typeface="Arial"/>
                <a:sym typeface="Arial"/>
              </a:rPr>
              <a:t>(10 mins) If there is time in the agenda, each group will create 1-2 newspaper headlines of what would happen if one of the inputs was implemented or not addressed as part of the summary presentation.</a:t>
            </a:r>
          </a:p>
          <a:p>
            <a:pPr lvl="0"/>
            <a:r>
              <a:rPr lang="en-US" sz="1100" b="1" i="0" u="none" strike="noStrike" cap="none" dirty="0">
                <a:solidFill>
                  <a:srgbClr val="000000"/>
                </a:solidFill>
                <a:effectLst/>
                <a:latin typeface="Arial"/>
                <a:ea typeface="Arial"/>
                <a:cs typeface="Arial"/>
                <a:sym typeface="Arial"/>
              </a:rPr>
              <a:t>Discussion and Reflection </a:t>
            </a:r>
            <a:r>
              <a:rPr lang="en-US" sz="1100" b="0" i="0" u="none" strike="noStrike" cap="none" dirty="0">
                <a:solidFill>
                  <a:srgbClr val="000000"/>
                </a:solidFill>
                <a:effectLst/>
                <a:latin typeface="Arial"/>
                <a:ea typeface="Arial"/>
                <a:cs typeface="Arial"/>
                <a:sym typeface="Arial"/>
              </a:rPr>
              <a:t>(15 mins) – Summary presentation, discussion and reflection</a:t>
            </a:r>
          </a:p>
          <a:p>
            <a:pPr marL="0" lvl="0" indent="0" algn="l" rtl="0">
              <a:lnSpc>
                <a:spcPct val="100000"/>
              </a:lnSpc>
              <a:spcBef>
                <a:spcPts val="0"/>
              </a:spcBef>
              <a:spcAft>
                <a:spcPts val="0"/>
              </a:spcAft>
              <a:buSzPts val="1400"/>
              <a:buNone/>
            </a:pPr>
            <a:endParaRPr dirty="0"/>
          </a:p>
        </p:txBody>
      </p:sp>
      <p:sp>
        <p:nvSpPr>
          <p:cNvPr id="751" name="Google Shape;751;g28798686aac_0_11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1: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indent="0">
              <a:buNone/>
            </a:pPr>
            <a:r>
              <a:rPr lang="en-US" dirty="0"/>
              <a:t>Acknowledgment:  </a:t>
            </a:r>
          </a:p>
          <a:p>
            <a:pPr marL="0" indent="0">
              <a:spcBef>
                <a:spcPts val="450"/>
              </a:spcBef>
              <a:buNone/>
            </a:pPr>
            <a:r>
              <a:rPr lang="en-US" b="1" dirty="0">
                <a:solidFill>
                  <a:schemeClr val="tx1"/>
                </a:solidFill>
              </a:rPr>
              <a:t>Viktor Ivakin</a:t>
            </a:r>
            <a:endParaRPr lang="en-US">
              <a:solidFill>
                <a:schemeClr val="tx1"/>
              </a:solidFill>
            </a:endParaRPr>
          </a:p>
          <a:p>
            <a:pPr marL="0" indent="0">
              <a:spcBef>
                <a:spcPts val="450"/>
              </a:spcBef>
              <a:buNone/>
            </a:pPr>
            <a:r>
              <a:rPr lang="en-US" b="1" err="1">
                <a:solidFill>
                  <a:schemeClr val="tx1"/>
                </a:solidFill>
              </a:rPr>
              <a:t>i</a:t>
            </a:r>
            <a:r>
              <a:rPr lang="en-US" b="1" dirty="0">
                <a:solidFill>
                  <a:schemeClr val="tx1"/>
                </a:solidFill>
              </a:rPr>
              <a:t>-LEAD workshop </a:t>
            </a:r>
            <a:endParaRPr lang="en-US">
              <a:solidFill>
                <a:schemeClr val="tx1"/>
              </a:solidFill>
            </a:endParaRPr>
          </a:p>
          <a:p>
            <a:pPr marL="0" indent="0">
              <a:spcBef>
                <a:spcPts val="450"/>
              </a:spcBef>
              <a:buNone/>
            </a:pPr>
            <a:r>
              <a:rPr lang="en-US" b="1" dirty="0">
                <a:solidFill>
                  <a:schemeClr val="tx1"/>
                </a:solidFill>
              </a:rPr>
              <a:t>Istanbul, May 15, 2024</a:t>
            </a:r>
            <a:endParaRPr lang="en-US">
              <a:solidFill>
                <a:schemeClr val="tx1"/>
              </a:solidFill>
            </a:endParaRPr>
          </a:p>
          <a:p>
            <a:pPr marL="0" indent="0">
              <a:spcBef>
                <a:spcPts val="450"/>
              </a:spcBef>
              <a:buNone/>
            </a:pPr>
            <a:r>
              <a:rPr lang="en-US" b="1" dirty="0">
                <a:solidFill>
                  <a:schemeClr val="tx1"/>
                </a:solidFill>
              </a:rPr>
              <a:t>ICAP</a:t>
            </a:r>
          </a:p>
        </p:txBody>
      </p:sp>
      <p:sp>
        <p:nvSpPr>
          <p:cNvPr id="65" name="Google Shape;65;p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3: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0" name="Google Shape;80;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4: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6" name="Google Shape;86;p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5: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2" name="Google Shape;92;p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6: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1" name="Google Shape;121;p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a:extLst>
            <a:ext uri="{FF2B5EF4-FFF2-40B4-BE49-F238E27FC236}">
              <a16:creationId xmlns:a16="http://schemas.microsoft.com/office/drawing/2014/main" id="{62EB83BB-B746-A95E-F0C3-A82C7DC84B8D}"/>
            </a:ext>
          </a:extLst>
        </p:cNvPr>
        <p:cNvGrpSpPr/>
        <p:nvPr/>
      </p:nvGrpSpPr>
      <p:grpSpPr>
        <a:xfrm>
          <a:off x="0" y="0"/>
          <a:ext cx="0" cy="0"/>
          <a:chOff x="0" y="0"/>
          <a:chExt cx="0" cy="0"/>
        </a:xfrm>
      </p:grpSpPr>
      <p:sp>
        <p:nvSpPr>
          <p:cNvPr id="1187" name="Google Shape;1187;g2fd5af0ed0b_1_567:notes">
            <a:extLst>
              <a:ext uri="{FF2B5EF4-FFF2-40B4-BE49-F238E27FC236}">
                <a16:creationId xmlns:a16="http://schemas.microsoft.com/office/drawing/2014/main" id="{668DAB80-2C87-C1B0-A471-6AC0BBF711F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8" name="Google Shape;1188;g2fd5af0ed0b_1_567:notes">
            <a:extLst>
              <a:ext uri="{FF2B5EF4-FFF2-40B4-BE49-F238E27FC236}">
                <a16:creationId xmlns:a16="http://schemas.microsoft.com/office/drawing/2014/main" id="{C89669DD-BCAB-3F27-5D91-02A9AC9CB072}"/>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buNone/>
            </a:pPr>
            <a:endParaRPr lang="en-US" dirty="0"/>
          </a:p>
          <a:p>
            <a:pPr marL="0" lvl="0" indent="0" algn="l">
              <a:lnSpc>
                <a:spcPct val="100000"/>
              </a:lnSpc>
              <a:spcBef>
                <a:spcPts val="0"/>
              </a:spcBef>
              <a:spcAft>
                <a:spcPts val="0"/>
              </a:spcAft>
              <a:buSzPts val="1400"/>
              <a:buNone/>
            </a:pPr>
            <a:endParaRPr/>
          </a:p>
        </p:txBody>
      </p:sp>
    </p:spTree>
    <p:extLst>
      <p:ext uri="{BB962C8B-B14F-4D97-AF65-F5344CB8AC3E}">
        <p14:creationId xmlns:p14="http://schemas.microsoft.com/office/powerpoint/2010/main" val="304357156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a:extLst>
            <a:ext uri="{FF2B5EF4-FFF2-40B4-BE49-F238E27FC236}">
              <a16:creationId xmlns:a16="http://schemas.microsoft.com/office/drawing/2014/main" id="{AE03662C-E8B2-5A35-1112-37425F2FDEF4}"/>
            </a:ext>
          </a:extLst>
        </p:cNvPr>
        <p:cNvGrpSpPr/>
        <p:nvPr/>
      </p:nvGrpSpPr>
      <p:grpSpPr>
        <a:xfrm>
          <a:off x="0" y="0"/>
          <a:ext cx="0" cy="0"/>
          <a:chOff x="0" y="0"/>
          <a:chExt cx="0" cy="0"/>
        </a:xfrm>
      </p:grpSpPr>
      <p:sp>
        <p:nvSpPr>
          <p:cNvPr id="120" name="Google Shape;120;p6:notes">
            <a:extLst>
              <a:ext uri="{FF2B5EF4-FFF2-40B4-BE49-F238E27FC236}">
                <a16:creationId xmlns:a16="http://schemas.microsoft.com/office/drawing/2014/main" id="{856DE224-5B27-A449-9644-C420A9C935A1}"/>
              </a:ext>
            </a:extLst>
          </p:cNvPr>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1" name="Google Shape;121;p6:notes">
            <a:extLst>
              <a:ext uri="{FF2B5EF4-FFF2-40B4-BE49-F238E27FC236}">
                <a16:creationId xmlns:a16="http://schemas.microsoft.com/office/drawing/2014/main" id="{6B18D1DB-7ED3-3F00-0820-231D02AA7D57}"/>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464086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7: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8" name="Google Shape;128;p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d2571aabbe_1_1: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9" name="Google Shape;139;g2d2571aabbe_1_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d2571aabbe_1_38: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50" name="Google Shape;150;g2d2571aabbe_1_3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0: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67" name="Google Shape;167;p1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1: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93" name="Google Shape;193;p1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2: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25" name="Google Shape;225;p1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3: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33" name="Google Shape;233;p1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4: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39" name="Google Shape;239;p1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5: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62" name="Google Shape;262;p1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7"/>
        <p:cNvGrpSpPr/>
        <p:nvPr/>
      </p:nvGrpSpPr>
      <p:grpSpPr>
        <a:xfrm>
          <a:off x="0" y="0"/>
          <a:ext cx="0" cy="0"/>
          <a:chOff x="0" y="0"/>
          <a:chExt cx="0" cy="0"/>
        </a:xfrm>
      </p:grpSpPr>
      <p:sp>
        <p:nvSpPr>
          <p:cNvPr id="2238" name="Google Shape;2238;g2fd34e9c2ce_3_347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39" name="Google Shape;2239;g2fd34e9c2ce_3_34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6: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85" name="Google Shape;285;p1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7: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92" name="Google Shape;292;p1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a:extLst>
            <a:ext uri="{FF2B5EF4-FFF2-40B4-BE49-F238E27FC236}">
              <a16:creationId xmlns:a16="http://schemas.microsoft.com/office/drawing/2014/main" id="{DBF74F5A-75D6-312B-33BC-123049ED28B6}"/>
            </a:ext>
          </a:extLst>
        </p:cNvPr>
        <p:cNvGrpSpPr/>
        <p:nvPr/>
      </p:nvGrpSpPr>
      <p:grpSpPr>
        <a:xfrm>
          <a:off x="0" y="0"/>
          <a:ext cx="0" cy="0"/>
          <a:chOff x="0" y="0"/>
          <a:chExt cx="0" cy="0"/>
        </a:xfrm>
      </p:grpSpPr>
      <p:sp>
        <p:nvSpPr>
          <p:cNvPr id="1187" name="Google Shape;1187;g2fd5af0ed0b_1_567:notes">
            <a:extLst>
              <a:ext uri="{FF2B5EF4-FFF2-40B4-BE49-F238E27FC236}">
                <a16:creationId xmlns:a16="http://schemas.microsoft.com/office/drawing/2014/main" id="{C72A832E-0851-1E0A-61EF-D3B2B685190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8" name="Google Shape;1188;g2fd5af0ed0b_1_567:notes">
            <a:extLst>
              <a:ext uri="{FF2B5EF4-FFF2-40B4-BE49-F238E27FC236}">
                <a16:creationId xmlns:a16="http://schemas.microsoft.com/office/drawing/2014/main" id="{BF16D6C4-B493-EB75-124A-387F2BA3AAEB}"/>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59245028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8: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98" name="Google Shape;298;p1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9: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04" name="Google Shape;304;p1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0: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10" name="Google Shape;310;p2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1: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17" name="Google Shape;317;p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22: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24" name="Google Shape;324;p2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3: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30" name="Google Shape;330;p2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4: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36" name="Google Shape;336;p2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02"/>
        <p:cNvGrpSpPr/>
        <p:nvPr/>
      </p:nvGrpSpPr>
      <p:grpSpPr>
        <a:xfrm>
          <a:off x="0" y="0"/>
          <a:ext cx="0" cy="0"/>
          <a:chOff x="0" y="0"/>
          <a:chExt cx="0" cy="0"/>
        </a:xfrm>
      </p:grpSpPr>
      <p:sp>
        <p:nvSpPr>
          <p:cNvPr id="303" name="Google Shape;303;g2fd5af0ed0b_1_1501"/>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Calibri"/>
              <a:buNone/>
              <a:defRPr sz="45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04" name="Google Shape;304;g2fd5af0ed0b_1_1501"/>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305" name="Google Shape;305;g2fd5af0ed0b_1_150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06" name="Google Shape;306;g2fd5af0ed0b_1_150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07" name="Google Shape;307;g2fd5af0ed0b_1_150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387"/>
        <p:cNvGrpSpPr/>
        <p:nvPr/>
      </p:nvGrpSpPr>
      <p:grpSpPr>
        <a:xfrm>
          <a:off x="0" y="0"/>
          <a:ext cx="0" cy="0"/>
          <a:chOff x="0" y="0"/>
          <a:chExt cx="0" cy="0"/>
        </a:xfrm>
      </p:grpSpPr>
      <p:sp>
        <p:nvSpPr>
          <p:cNvPr id="388" name="Google Shape;388;g2fd5af0ed0b_1_2292"/>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Calibri"/>
              <a:buNone/>
              <a:defRPr sz="45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89" name="Google Shape;389;g2fd5af0ed0b_1_2292"/>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390" name="Google Shape;390;g2fd5af0ed0b_1_229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91" name="Google Shape;391;g2fd5af0ed0b_1_229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92" name="Google Shape;392;g2fd5af0ed0b_1_229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08"/>
        <p:cNvGrpSpPr/>
        <p:nvPr/>
      </p:nvGrpSpPr>
      <p:grpSpPr>
        <a:xfrm>
          <a:off x="0" y="0"/>
          <a:ext cx="0" cy="0"/>
          <a:chOff x="0" y="0"/>
          <a:chExt cx="0" cy="0"/>
        </a:xfrm>
      </p:grpSpPr>
      <p:sp>
        <p:nvSpPr>
          <p:cNvPr id="309" name="Google Shape;309;g2fd5af0ed0b_1_150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10" name="Google Shape;310;g2fd5af0ed0b_1_1507"/>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11" name="Google Shape;311;g2fd5af0ed0b_1_150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12" name="Google Shape;312;g2fd5af0ed0b_1_150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13" name="Google Shape;313;g2fd5af0ed0b_1_150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141825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_light blue">
  <p:cSld name="Section Header_light blue">
    <p:bg>
      <p:bgPr>
        <a:solidFill>
          <a:srgbClr val="DDEFF9"/>
        </a:solidFill>
        <a:effectLst/>
      </p:bgPr>
    </p:bg>
    <p:spTree>
      <p:nvGrpSpPr>
        <p:cNvPr id="1" name="Shape 29"/>
        <p:cNvGrpSpPr/>
        <p:nvPr/>
      </p:nvGrpSpPr>
      <p:grpSpPr>
        <a:xfrm>
          <a:off x="0" y="0"/>
          <a:ext cx="0" cy="0"/>
          <a:chOff x="0" y="0"/>
          <a:chExt cx="0" cy="0"/>
        </a:xfrm>
      </p:grpSpPr>
      <p:sp>
        <p:nvSpPr>
          <p:cNvPr id="30" name="Google Shape;30;p24"/>
          <p:cNvSpPr txBox="1">
            <a:spLocks noGrp="1"/>
          </p:cNvSpPr>
          <p:nvPr>
            <p:ph type="title"/>
          </p:nvPr>
        </p:nvSpPr>
        <p:spPr>
          <a:xfrm>
            <a:off x="342900" y="514351"/>
            <a:ext cx="4229100" cy="2057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4200"/>
              <a:buFont typeface="Calibri"/>
              <a:buNone/>
              <a:defRPr sz="3150">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24"/>
          <p:cNvSpPr txBox="1">
            <a:spLocks noGrp="1"/>
          </p:cNvSpPr>
          <p:nvPr>
            <p:ph type="ftr" idx="11"/>
          </p:nvPr>
        </p:nvSpPr>
        <p:spPr>
          <a:xfrm>
            <a:off x="4650129" y="4798039"/>
            <a:ext cx="3865944" cy="243068"/>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4"/>
          <p:cNvSpPr txBox="1">
            <a:spLocks noGrp="1"/>
          </p:cNvSpPr>
          <p:nvPr>
            <p:ph type="sldNum" idx="12"/>
          </p:nvPr>
        </p:nvSpPr>
        <p:spPr>
          <a:xfrm>
            <a:off x="8516074" y="4798039"/>
            <a:ext cx="285026" cy="240506"/>
          </a:xfrm>
          <a:prstGeom prst="rect">
            <a:avLst/>
          </a:prstGeom>
          <a:noFill/>
          <a:ln>
            <a:noFill/>
          </a:ln>
        </p:spPr>
        <p:txBody>
          <a:bodyPr spcFirstLastPara="1" wrap="square" lIns="0" tIns="0" rIns="0" bIns="0" anchor="t" anchorCtr="0">
            <a:noAutofit/>
          </a:bodyPr>
          <a:lstStyle>
            <a:lvl1pPr marL="0" lvl="0" indent="0" algn="r">
              <a:spcBef>
                <a:spcPts val="0"/>
              </a:spcBef>
              <a:buNone/>
              <a:defRPr sz="675" b="0" i="0" u="none" strike="noStrike" cap="none">
                <a:solidFill>
                  <a:srgbClr val="00205C"/>
                </a:solidFill>
                <a:latin typeface="Calibri"/>
                <a:ea typeface="Calibri"/>
                <a:cs typeface="Calibri"/>
                <a:sym typeface="Calibri"/>
              </a:defRPr>
            </a:lvl1pPr>
            <a:lvl2pPr marL="0" lvl="1" indent="0" algn="r">
              <a:spcBef>
                <a:spcPts val="0"/>
              </a:spcBef>
              <a:buNone/>
              <a:defRPr sz="675" b="0" i="0" u="none" strike="noStrike" cap="none">
                <a:solidFill>
                  <a:srgbClr val="00205C"/>
                </a:solidFill>
                <a:latin typeface="Calibri"/>
                <a:ea typeface="Calibri"/>
                <a:cs typeface="Calibri"/>
                <a:sym typeface="Calibri"/>
              </a:defRPr>
            </a:lvl2pPr>
            <a:lvl3pPr marL="0" lvl="2" indent="0" algn="r">
              <a:spcBef>
                <a:spcPts val="0"/>
              </a:spcBef>
              <a:buNone/>
              <a:defRPr sz="675" b="0" i="0" u="none" strike="noStrike" cap="none">
                <a:solidFill>
                  <a:srgbClr val="00205C"/>
                </a:solidFill>
                <a:latin typeface="Calibri"/>
                <a:ea typeface="Calibri"/>
                <a:cs typeface="Calibri"/>
                <a:sym typeface="Calibri"/>
              </a:defRPr>
            </a:lvl3pPr>
            <a:lvl4pPr marL="0" lvl="3" indent="0" algn="r">
              <a:spcBef>
                <a:spcPts val="0"/>
              </a:spcBef>
              <a:buNone/>
              <a:defRPr sz="675" b="0" i="0" u="none" strike="noStrike" cap="none">
                <a:solidFill>
                  <a:srgbClr val="00205C"/>
                </a:solidFill>
                <a:latin typeface="Calibri"/>
                <a:ea typeface="Calibri"/>
                <a:cs typeface="Calibri"/>
                <a:sym typeface="Calibri"/>
              </a:defRPr>
            </a:lvl4pPr>
            <a:lvl5pPr marL="0" lvl="4" indent="0" algn="r">
              <a:spcBef>
                <a:spcPts val="0"/>
              </a:spcBef>
              <a:buNone/>
              <a:defRPr sz="675" b="0" i="0" u="none" strike="noStrike" cap="none">
                <a:solidFill>
                  <a:srgbClr val="00205C"/>
                </a:solidFill>
                <a:latin typeface="Calibri"/>
                <a:ea typeface="Calibri"/>
                <a:cs typeface="Calibri"/>
                <a:sym typeface="Calibri"/>
              </a:defRPr>
            </a:lvl5pPr>
            <a:lvl6pPr marL="0" lvl="5" indent="0" algn="r">
              <a:spcBef>
                <a:spcPts val="0"/>
              </a:spcBef>
              <a:buNone/>
              <a:defRPr sz="675" b="0" i="0" u="none" strike="noStrike" cap="none">
                <a:solidFill>
                  <a:srgbClr val="00205C"/>
                </a:solidFill>
                <a:latin typeface="Calibri"/>
                <a:ea typeface="Calibri"/>
                <a:cs typeface="Calibri"/>
                <a:sym typeface="Calibri"/>
              </a:defRPr>
            </a:lvl6pPr>
            <a:lvl7pPr marL="0" lvl="6" indent="0" algn="r">
              <a:spcBef>
                <a:spcPts val="0"/>
              </a:spcBef>
              <a:buNone/>
              <a:defRPr sz="675" b="0" i="0" u="none" strike="noStrike" cap="none">
                <a:solidFill>
                  <a:srgbClr val="00205C"/>
                </a:solidFill>
                <a:latin typeface="Calibri"/>
                <a:ea typeface="Calibri"/>
                <a:cs typeface="Calibri"/>
                <a:sym typeface="Calibri"/>
              </a:defRPr>
            </a:lvl7pPr>
            <a:lvl8pPr marL="0" lvl="7" indent="0" algn="r">
              <a:spcBef>
                <a:spcPts val="0"/>
              </a:spcBef>
              <a:buNone/>
              <a:defRPr sz="675" b="0" i="0" u="none" strike="noStrike" cap="none">
                <a:solidFill>
                  <a:srgbClr val="00205C"/>
                </a:solidFill>
                <a:latin typeface="Calibri"/>
                <a:ea typeface="Calibri"/>
                <a:cs typeface="Calibri"/>
                <a:sym typeface="Calibri"/>
              </a:defRPr>
            </a:lvl8pPr>
            <a:lvl9pPr marL="0" lvl="8" indent="0" algn="r">
              <a:spcBef>
                <a:spcPts val="0"/>
              </a:spcBef>
              <a:buNone/>
              <a:defRPr sz="675" b="0" i="0" u="none" strike="noStrike" cap="none">
                <a:solidFill>
                  <a:srgbClr val="00205C"/>
                </a:solidFill>
                <a:latin typeface="Calibri"/>
                <a:ea typeface="Calibri"/>
                <a:cs typeface="Calibri"/>
                <a:sym typeface="Calibri"/>
              </a:defRPr>
            </a:lvl9pPr>
          </a:lstStyle>
          <a:p>
            <a:fld id="{00000000-1234-1234-1234-123412341234}" type="slidenum">
              <a:rPr lang="en-GB" smtClean="0"/>
              <a:pPr/>
              <a:t>‹#›</a:t>
            </a:fld>
            <a:endParaRPr lang="en-GB"/>
          </a:p>
        </p:txBody>
      </p:sp>
      <p:cxnSp>
        <p:nvCxnSpPr>
          <p:cNvPr id="33" name="Google Shape;33;p24"/>
          <p:cNvCxnSpPr/>
          <p:nvPr/>
        </p:nvCxnSpPr>
        <p:spPr>
          <a:xfrm>
            <a:off x="342900" y="342900"/>
            <a:ext cx="8458200" cy="0"/>
          </a:xfrm>
          <a:prstGeom prst="straightConnector1">
            <a:avLst/>
          </a:prstGeom>
          <a:noFill/>
          <a:ln w="19050" cap="flat" cmpd="sng">
            <a:solidFill>
              <a:srgbClr val="00205C"/>
            </a:solidFill>
            <a:prstDash val="solid"/>
            <a:miter lim="800000"/>
            <a:headEnd type="none" w="sm" len="sm"/>
            <a:tailEnd type="none" w="sm" len="sm"/>
          </a:ln>
        </p:spPr>
      </p:cxnSp>
      <p:pic>
        <p:nvPicPr>
          <p:cNvPr id="34" name="Google Shape;34;p24" descr="A picture containing text&#10;&#10;Description automatically generated"/>
          <p:cNvPicPr preferRelativeResize="0"/>
          <p:nvPr/>
        </p:nvPicPr>
        <p:blipFill rotWithShape="1">
          <a:blip r:embed="rId2">
            <a:alphaModFix/>
          </a:blip>
          <a:srcRect/>
          <a:stretch/>
        </p:blipFill>
        <p:spPr>
          <a:xfrm>
            <a:off x="314326" y="4215988"/>
            <a:ext cx="1449900" cy="784433"/>
          </a:xfrm>
          <a:prstGeom prst="rect">
            <a:avLst/>
          </a:prstGeom>
          <a:noFill/>
          <a:ln>
            <a:noFill/>
          </a:ln>
        </p:spPr>
      </p:pic>
    </p:spTree>
    <p:extLst>
      <p:ext uri="{BB962C8B-B14F-4D97-AF65-F5344CB8AC3E}">
        <p14:creationId xmlns:p14="http://schemas.microsoft.com/office/powerpoint/2010/main" val="485900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hree columns_lt blue">
  <p:cSld name="Title and Content Three columns_lt blue">
    <p:bg>
      <p:bgPr>
        <a:solidFill>
          <a:srgbClr val="DDEFF9"/>
        </a:solidFill>
        <a:effectLst/>
      </p:bgPr>
    </p:bg>
    <p:spTree>
      <p:nvGrpSpPr>
        <p:cNvPr id="1" name="Shape 42"/>
        <p:cNvGrpSpPr/>
        <p:nvPr/>
      </p:nvGrpSpPr>
      <p:grpSpPr>
        <a:xfrm>
          <a:off x="0" y="0"/>
          <a:ext cx="0" cy="0"/>
          <a:chOff x="0" y="0"/>
          <a:chExt cx="0" cy="0"/>
        </a:xfrm>
      </p:grpSpPr>
      <p:sp>
        <p:nvSpPr>
          <p:cNvPr id="43" name="Google Shape;43;p26"/>
          <p:cNvSpPr txBox="1">
            <a:spLocks noGrp="1"/>
          </p:cNvSpPr>
          <p:nvPr>
            <p:ph type="title"/>
          </p:nvPr>
        </p:nvSpPr>
        <p:spPr>
          <a:xfrm>
            <a:off x="342901" y="514350"/>
            <a:ext cx="4114799" cy="753666"/>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6"/>
          <p:cNvSpPr txBox="1">
            <a:spLocks noGrp="1"/>
          </p:cNvSpPr>
          <p:nvPr>
            <p:ph type="body" idx="1"/>
          </p:nvPr>
        </p:nvSpPr>
        <p:spPr>
          <a:xfrm>
            <a:off x="342900" y="1888313"/>
            <a:ext cx="2743199" cy="2395574"/>
          </a:xfrm>
          <a:prstGeom prst="rect">
            <a:avLst/>
          </a:prstGeom>
          <a:noFill/>
          <a:ln>
            <a:noFill/>
          </a:ln>
        </p:spPr>
        <p:txBody>
          <a:bodyPr spcFirstLastPara="1" wrap="square" lIns="0" tIns="0" rIns="0" bIns="0" anchor="t" anchorCtr="0">
            <a:normAutofit/>
          </a:bodyPr>
          <a:lstStyle>
            <a:lvl1pPr marL="342900" lvl="0" indent="-257175" algn="l">
              <a:lnSpc>
                <a:spcPct val="100000"/>
              </a:lnSpc>
              <a:spcBef>
                <a:spcPts val="750"/>
              </a:spcBef>
              <a:spcAft>
                <a:spcPts val="0"/>
              </a:spcAft>
              <a:buClr>
                <a:schemeClr val="dk1"/>
              </a:buClr>
              <a:buSzPts val="1800"/>
              <a:buChar char="•"/>
              <a:defRPr/>
            </a:lvl1pPr>
            <a:lvl2pPr marL="685800" lvl="1" indent="-257175" algn="l">
              <a:lnSpc>
                <a:spcPct val="100000"/>
              </a:lnSpc>
              <a:spcBef>
                <a:spcPts val="375"/>
              </a:spcBef>
              <a:spcAft>
                <a:spcPts val="0"/>
              </a:spcAft>
              <a:buClr>
                <a:schemeClr val="dk1"/>
              </a:buClr>
              <a:buSzPts val="1800"/>
              <a:buChar char="•"/>
              <a:defRPr/>
            </a:lvl2pPr>
            <a:lvl3pPr marL="1028700" lvl="2" indent="-257175" algn="l">
              <a:lnSpc>
                <a:spcPct val="100000"/>
              </a:lnSpc>
              <a:spcBef>
                <a:spcPts val="375"/>
              </a:spcBef>
              <a:spcAft>
                <a:spcPts val="0"/>
              </a:spcAft>
              <a:buClr>
                <a:schemeClr val="dk1"/>
              </a:buClr>
              <a:buSzPts val="1800"/>
              <a:buChar char="•"/>
              <a:defRPr/>
            </a:lvl3pPr>
            <a:lvl4pPr marL="1371600" lvl="3" indent="-257175" algn="l">
              <a:lnSpc>
                <a:spcPct val="100000"/>
              </a:lnSpc>
              <a:spcBef>
                <a:spcPts val="375"/>
              </a:spcBef>
              <a:spcAft>
                <a:spcPts val="0"/>
              </a:spcAft>
              <a:buClr>
                <a:schemeClr val="dk1"/>
              </a:buClr>
              <a:buSzPts val="1800"/>
              <a:buChar char="•"/>
              <a:defRPr/>
            </a:lvl4pPr>
            <a:lvl5pPr marL="1714500" lvl="4" indent="-257175" algn="l">
              <a:lnSpc>
                <a:spcPct val="10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5" name="Google Shape;45;p26"/>
          <p:cNvSpPr txBox="1">
            <a:spLocks noGrp="1"/>
          </p:cNvSpPr>
          <p:nvPr>
            <p:ph type="ftr" idx="11"/>
          </p:nvPr>
        </p:nvSpPr>
        <p:spPr>
          <a:xfrm>
            <a:off x="4650129" y="4798039"/>
            <a:ext cx="3865944" cy="243068"/>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26"/>
          <p:cNvSpPr txBox="1">
            <a:spLocks noGrp="1"/>
          </p:cNvSpPr>
          <p:nvPr>
            <p:ph type="sldNum" idx="12"/>
          </p:nvPr>
        </p:nvSpPr>
        <p:spPr>
          <a:xfrm>
            <a:off x="8516074" y="4798039"/>
            <a:ext cx="285026" cy="240506"/>
          </a:xfrm>
          <a:prstGeom prst="rect">
            <a:avLst/>
          </a:prstGeom>
          <a:noFill/>
          <a:ln>
            <a:noFill/>
          </a:ln>
        </p:spPr>
        <p:txBody>
          <a:bodyPr spcFirstLastPara="1" wrap="square" lIns="0" tIns="0" rIns="0" bIns="0" anchor="t" anchorCtr="0">
            <a:noAutofit/>
          </a:bodyPr>
          <a:lstStyle>
            <a:lvl1pPr marL="0" lvl="0" indent="0" algn="r">
              <a:spcBef>
                <a:spcPts val="0"/>
              </a:spcBef>
              <a:buNone/>
              <a:defRPr sz="675" b="0" i="0">
                <a:solidFill>
                  <a:srgbClr val="00205C"/>
                </a:solidFill>
                <a:latin typeface="Calibri"/>
                <a:ea typeface="Calibri"/>
                <a:cs typeface="Calibri"/>
                <a:sym typeface="Calibri"/>
              </a:defRPr>
            </a:lvl1pPr>
            <a:lvl2pPr marL="0" lvl="1" indent="0" algn="r">
              <a:spcBef>
                <a:spcPts val="0"/>
              </a:spcBef>
              <a:buNone/>
              <a:defRPr sz="675" b="0" i="0">
                <a:solidFill>
                  <a:srgbClr val="00205C"/>
                </a:solidFill>
                <a:latin typeface="Calibri"/>
                <a:ea typeface="Calibri"/>
                <a:cs typeface="Calibri"/>
                <a:sym typeface="Calibri"/>
              </a:defRPr>
            </a:lvl2pPr>
            <a:lvl3pPr marL="0" lvl="2" indent="0" algn="r">
              <a:spcBef>
                <a:spcPts val="0"/>
              </a:spcBef>
              <a:buNone/>
              <a:defRPr sz="675" b="0" i="0">
                <a:solidFill>
                  <a:srgbClr val="00205C"/>
                </a:solidFill>
                <a:latin typeface="Calibri"/>
                <a:ea typeface="Calibri"/>
                <a:cs typeface="Calibri"/>
                <a:sym typeface="Calibri"/>
              </a:defRPr>
            </a:lvl3pPr>
            <a:lvl4pPr marL="0" lvl="3" indent="0" algn="r">
              <a:spcBef>
                <a:spcPts val="0"/>
              </a:spcBef>
              <a:buNone/>
              <a:defRPr sz="675" b="0" i="0">
                <a:solidFill>
                  <a:srgbClr val="00205C"/>
                </a:solidFill>
                <a:latin typeface="Calibri"/>
                <a:ea typeface="Calibri"/>
                <a:cs typeface="Calibri"/>
                <a:sym typeface="Calibri"/>
              </a:defRPr>
            </a:lvl4pPr>
            <a:lvl5pPr marL="0" lvl="4" indent="0" algn="r">
              <a:spcBef>
                <a:spcPts val="0"/>
              </a:spcBef>
              <a:buNone/>
              <a:defRPr sz="675" b="0" i="0">
                <a:solidFill>
                  <a:srgbClr val="00205C"/>
                </a:solidFill>
                <a:latin typeface="Calibri"/>
                <a:ea typeface="Calibri"/>
                <a:cs typeface="Calibri"/>
                <a:sym typeface="Calibri"/>
              </a:defRPr>
            </a:lvl5pPr>
            <a:lvl6pPr marL="0" lvl="5" indent="0" algn="r">
              <a:spcBef>
                <a:spcPts val="0"/>
              </a:spcBef>
              <a:buNone/>
              <a:defRPr sz="675" b="0" i="0">
                <a:solidFill>
                  <a:srgbClr val="00205C"/>
                </a:solidFill>
                <a:latin typeface="Calibri"/>
                <a:ea typeface="Calibri"/>
                <a:cs typeface="Calibri"/>
                <a:sym typeface="Calibri"/>
              </a:defRPr>
            </a:lvl6pPr>
            <a:lvl7pPr marL="0" lvl="6" indent="0" algn="r">
              <a:spcBef>
                <a:spcPts val="0"/>
              </a:spcBef>
              <a:buNone/>
              <a:defRPr sz="675" b="0" i="0">
                <a:solidFill>
                  <a:srgbClr val="00205C"/>
                </a:solidFill>
                <a:latin typeface="Calibri"/>
                <a:ea typeface="Calibri"/>
                <a:cs typeface="Calibri"/>
                <a:sym typeface="Calibri"/>
              </a:defRPr>
            </a:lvl7pPr>
            <a:lvl8pPr marL="0" lvl="7" indent="0" algn="r">
              <a:spcBef>
                <a:spcPts val="0"/>
              </a:spcBef>
              <a:buNone/>
              <a:defRPr sz="675" b="0" i="0">
                <a:solidFill>
                  <a:srgbClr val="00205C"/>
                </a:solidFill>
                <a:latin typeface="Calibri"/>
                <a:ea typeface="Calibri"/>
                <a:cs typeface="Calibri"/>
                <a:sym typeface="Calibri"/>
              </a:defRPr>
            </a:lvl8pPr>
            <a:lvl9pPr marL="0" lvl="8" indent="0" algn="r">
              <a:spcBef>
                <a:spcPts val="0"/>
              </a:spcBef>
              <a:buNone/>
              <a:defRPr sz="675" b="0" i="0">
                <a:solidFill>
                  <a:srgbClr val="00205C"/>
                </a:solidFill>
                <a:latin typeface="Calibri"/>
                <a:ea typeface="Calibri"/>
                <a:cs typeface="Calibri"/>
                <a:sym typeface="Calibri"/>
              </a:defRPr>
            </a:lvl9pPr>
          </a:lstStyle>
          <a:p>
            <a:fld id="{00000000-1234-1234-1234-123412341234}" type="slidenum">
              <a:rPr lang="en-GB" smtClean="0"/>
              <a:pPr/>
              <a:t>‹#›</a:t>
            </a:fld>
            <a:endParaRPr lang="en-GB"/>
          </a:p>
        </p:txBody>
      </p:sp>
      <p:sp>
        <p:nvSpPr>
          <p:cNvPr id="47" name="Google Shape;47;p26"/>
          <p:cNvSpPr txBox="1">
            <a:spLocks noGrp="1"/>
          </p:cNvSpPr>
          <p:nvPr>
            <p:ph type="body" idx="2"/>
          </p:nvPr>
        </p:nvSpPr>
        <p:spPr>
          <a:xfrm>
            <a:off x="342900" y="1371601"/>
            <a:ext cx="2743200" cy="413129"/>
          </a:xfrm>
          <a:prstGeom prst="rect">
            <a:avLst/>
          </a:prstGeom>
          <a:noFill/>
          <a:ln>
            <a:noFill/>
          </a:ln>
        </p:spPr>
        <p:txBody>
          <a:bodyPr spcFirstLastPara="1" wrap="square" lIns="0" tIns="0" rIns="0" bIns="0" anchor="t" anchorCtr="0">
            <a:normAutofit/>
          </a:bodyPr>
          <a:lstStyle>
            <a:lvl1pPr marL="342900" lvl="0" indent="-171450" algn="l">
              <a:lnSpc>
                <a:spcPct val="100000"/>
              </a:lnSpc>
              <a:spcBef>
                <a:spcPts val="750"/>
              </a:spcBef>
              <a:spcAft>
                <a:spcPts val="0"/>
              </a:spcAft>
              <a:buClr>
                <a:srgbClr val="00205C"/>
              </a:buClr>
              <a:buSzPts val="1800"/>
              <a:buNone/>
              <a:defRPr sz="1350" b="1">
                <a:solidFill>
                  <a:srgbClr val="00205C"/>
                </a:solidFill>
              </a:defRPr>
            </a:lvl1pPr>
            <a:lvl2pPr marL="685800" lvl="1" indent="-171450" algn="l">
              <a:lnSpc>
                <a:spcPct val="100000"/>
              </a:lnSpc>
              <a:spcBef>
                <a:spcPts val="375"/>
              </a:spcBef>
              <a:spcAft>
                <a:spcPts val="0"/>
              </a:spcAft>
              <a:buClr>
                <a:schemeClr val="dk1"/>
              </a:buClr>
              <a:buSzPts val="2000"/>
              <a:buNone/>
              <a:defRPr sz="1500" b="1"/>
            </a:lvl2pPr>
            <a:lvl3pPr marL="1028700" lvl="2" indent="-171450" algn="l">
              <a:lnSpc>
                <a:spcPct val="100000"/>
              </a:lnSpc>
              <a:spcBef>
                <a:spcPts val="375"/>
              </a:spcBef>
              <a:spcAft>
                <a:spcPts val="0"/>
              </a:spcAft>
              <a:buClr>
                <a:schemeClr val="dk1"/>
              </a:buClr>
              <a:buSzPts val="1800"/>
              <a:buNone/>
              <a:defRPr sz="1350" b="1"/>
            </a:lvl3pPr>
            <a:lvl4pPr marL="1371600" lvl="3" indent="-171450" algn="l">
              <a:lnSpc>
                <a:spcPct val="100000"/>
              </a:lnSpc>
              <a:spcBef>
                <a:spcPts val="375"/>
              </a:spcBef>
              <a:spcAft>
                <a:spcPts val="0"/>
              </a:spcAft>
              <a:buClr>
                <a:schemeClr val="dk1"/>
              </a:buClr>
              <a:buSzPts val="1600"/>
              <a:buNone/>
              <a:defRPr sz="1200" b="1"/>
            </a:lvl4pPr>
            <a:lvl5pPr marL="1714500" lvl="4" indent="-171450" algn="l">
              <a:lnSpc>
                <a:spcPct val="10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cxnSp>
        <p:nvCxnSpPr>
          <p:cNvPr id="48" name="Google Shape;48;p26"/>
          <p:cNvCxnSpPr/>
          <p:nvPr/>
        </p:nvCxnSpPr>
        <p:spPr>
          <a:xfrm>
            <a:off x="342900" y="342900"/>
            <a:ext cx="8458200" cy="0"/>
          </a:xfrm>
          <a:prstGeom prst="straightConnector1">
            <a:avLst/>
          </a:prstGeom>
          <a:noFill/>
          <a:ln w="19050" cap="flat" cmpd="sng">
            <a:solidFill>
              <a:srgbClr val="00205C"/>
            </a:solidFill>
            <a:prstDash val="solid"/>
            <a:miter lim="800000"/>
            <a:headEnd type="none" w="sm" len="sm"/>
            <a:tailEnd type="none" w="sm" len="sm"/>
          </a:ln>
        </p:spPr>
      </p:cxnSp>
      <p:sp>
        <p:nvSpPr>
          <p:cNvPr id="49" name="Google Shape;49;p26"/>
          <p:cNvSpPr txBox="1">
            <a:spLocks noGrp="1"/>
          </p:cNvSpPr>
          <p:nvPr>
            <p:ph type="body" idx="3"/>
          </p:nvPr>
        </p:nvSpPr>
        <p:spPr>
          <a:xfrm>
            <a:off x="3201777" y="1888313"/>
            <a:ext cx="2743199" cy="2395574"/>
          </a:xfrm>
          <a:prstGeom prst="rect">
            <a:avLst/>
          </a:prstGeom>
          <a:noFill/>
          <a:ln>
            <a:noFill/>
          </a:ln>
        </p:spPr>
        <p:txBody>
          <a:bodyPr spcFirstLastPara="1" wrap="square" lIns="0" tIns="0" rIns="0" bIns="0" anchor="t" anchorCtr="0">
            <a:normAutofit/>
          </a:bodyPr>
          <a:lstStyle>
            <a:lvl1pPr marL="342900" lvl="0" indent="-257175" algn="l">
              <a:lnSpc>
                <a:spcPct val="100000"/>
              </a:lnSpc>
              <a:spcBef>
                <a:spcPts val="750"/>
              </a:spcBef>
              <a:spcAft>
                <a:spcPts val="0"/>
              </a:spcAft>
              <a:buClr>
                <a:schemeClr val="dk1"/>
              </a:buClr>
              <a:buSzPts val="1800"/>
              <a:buChar char="•"/>
              <a:defRPr/>
            </a:lvl1pPr>
            <a:lvl2pPr marL="685800" lvl="1" indent="-257175" algn="l">
              <a:lnSpc>
                <a:spcPct val="100000"/>
              </a:lnSpc>
              <a:spcBef>
                <a:spcPts val="375"/>
              </a:spcBef>
              <a:spcAft>
                <a:spcPts val="0"/>
              </a:spcAft>
              <a:buClr>
                <a:schemeClr val="dk1"/>
              </a:buClr>
              <a:buSzPts val="1800"/>
              <a:buChar char="•"/>
              <a:defRPr/>
            </a:lvl2pPr>
            <a:lvl3pPr marL="1028700" lvl="2" indent="-257175" algn="l">
              <a:lnSpc>
                <a:spcPct val="100000"/>
              </a:lnSpc>
              <a:spcBef>
                <a:spcPts val="375"/>
              </a:spcBef>
              <a:spcAft>
                <a:spcPts val="0"/>
              </a:spcAft>
              <a:buClr>
                <a:schemeClr val="dk1"/>
              </a:buClr>
              <a:buSzPts val="1800"/>
              <a:buChar char="•"/>
              <a:defRPr/>
            </a:lvl3pPr>
            <a:lvl4pPr marL="1371600" lvl="3" indent="-257175" algn="l">
              <a:lnSpc>
                <a:spcPct val="100000"/>
              </a:lnSpc>
              <a:spcBef>
                <a:spcPts val="375"/>
              </a:spcBef>
              <a:spcAft>
                <a:spcPts val="0"/>
              </a:spcAft>
              <a:buClr>
                <a:schemeClr val="dk1"/>
              </a:buClr>
              <a:buSzPts val="1800"/>
              <a:buChar char="•"/>
              <a:defRPr/>
            </a:lvl4pPr>
            <a:lvl5pPr marL="1714500" lvl="4" indent="-257175" algn="l">
              <a:lnSpc>
                <a:spcPct val="10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0" name="Google Shape;50;p26"/>
          <p:cNvSpPr txBox="1">
            <a:spLocks noGrp="1"/>
          </p:cNvSpPr>
          <p:nvPr>
            <p:ph type="body" idx="4"/>
          </p:nvPr>
        </p:nvSpPr>
        <p:spPr>
          <a:xfrm>
            <a:off x="3201777" y="1371601"/>
            <a:ext cx="2743200" cy="413129"/>
          </a:xfrm>
          <a:prstGeom prst="rect">
            <a:avLst/>
          </a:prstGeom>
          <a:noFill/>
          <a:ln>
            <a:noFill/>
          </a:ln>
        </p:spPr>
        <p:txBody>
          <a:bodyPr spcFirstLastPara="1" wrap="square" lIns="0" tIns="0" rIns="0" bIns="0" anchor="t" anchorCtr="0">
            <a:normAutofit/>
          </a:bodyPr>
          <a:lstStyle>
            <a:lvl1pPr marL="342900" lvl="0" indent="-171450" algn="l">
              <a:lnSpc>
                <a:spcPct val="100000"/>
              </a:lnSpc>
              <a:spcBef>
                <a:spcPts val="750"/>
              </a:spcBef>
              <a:spcAft>
                <a:spcPts val="0"/>
              </a:spcAft>
              <a:buClr>
                <a:srgbClr val="00205C"/>
              </a:buClr>
              <a:buSzPts val="1800"/>
              <a:buNone/>
              <a:defRPr sz="1350" b="1">
                <a:solidFill>
                  <a:srgbClr val="00205C"/>
                </a:solidFill>
              </a:defRPr>
            </a:lvl1pPr>
            <a:lvl2pPr marL="685800" lvl="1" indent="-171450" algn="l">
              <a:lnSpc>
                <a:spcPct val="100000"/>
              </a:lnSpc>
              <a:spcBef>
                <a:spcPts val="375"/>
              </a:spcBef>
              <a:spcAft>
                <a:spcPts val="0"/>
              </a:spcAft>
              <a:buClr>
                <a:schemeClr val="dk1"/>
              </a:buClr>
              <a:buSzPts val="2000"/>
              <a:buNone/>
              <a:defRPr sz="1500" b="1"/>
            </a:lvl2pPr>
            <a:lvl3pPr marL="1028700" lvl="2" indent="-171450" algn="l">
              <a:lnSpc>
                <a:spcPct val="100000"/>
              </a:lnSpc>
              <a:spcBef>
                <a:spcPts val="375"/>
              </a:spcBef>
              <a:spcAft>
                <a:spcPts val="0"/>
              </a:spcAft>
              <a:buClr>
                <a:schemeClr val="dk1"/>
              </a:buClr>
              <a:buSzPts val="1800"/>
              <a:buNone/>
              <a:defRPr sz="1350" b="1"/>
            </a:lvl3pPr>
            <a:lvl4pPr marL="1371600" lvl="3" indent="-171450" algn="l">
              <a:lnSpc>
                <a:spcPct val="100000"/>
              </a:lnSpc>
              <a:spcBef>
                <a:spcPts val="375"/>
              </a:spcBef>
              <a:spcAft>
                <a:spcPts val="0"/>
              </a:spcAft>
              <a:buClr>
                <a:schemeClr val="dk1"/>
              </a:buClr>
              <a:buSzPts val="1600"/>
              <a:buNone/>
              <a:defRPr sz="1200" b="1"/>
            </a:lvl4pPr>
            <a:lvl5pPr marL="1714500" lvl="4" indent="-171450" algn="l">
              <a:lnSpc>
                <a:spcPct val="10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51" name="Google Shape;51;p26"/>
          <p:cNvSpPr txBox="1">
            <a:spLocks noGrp="1"/>
          </p:cNvSpPr>
          <p:nvPr>
            <p:ph type="body" idx="5"/>
          </p:nvPr>
        </p:nvSpPr>
        <p:spPr>
          <a:xfrm>
            <a:off x="6052392" y="1888313"/>
            <a:ext cx="2743199" cy="2395574"/>
          </a:xfrm>
          <a:prstGeom prst="rect">
            <a:avLst/>
          </a:prstGeom>
          <a:noFill/>
          <a:ln>
            <a:noFill/>
          </a:ln>
        </p:spPr>
        <p:txBody>
          <a:bodyPr spcFirstLastPara="1" wrap="square" lIns="0" tIns="0" rIns="0" bIns="0" anchor="t" anchorCtr="0">
            <a:normAutofit/>
          </a:bodyPr>
          <a:lstStyle>
            <a:lvl1pPr marL="342900" lvl="0" indent="-257175" algn="l">
              <a:lnSpc>
                <a:spcPct val="100000"/>
              </a:lnSpc>
              <a:spcBef>
                <a:spcPts val="750"/>
              </a:spcBef>
              <a:spcAft>
                <a:spcPts val="0"/>
              </a:spcAft>
              <a:buClr>
                <a:schemeClr val="dk1"/>
              </a:buClr>
              <a:buSzPts val="1800"/>
              <a:buChar char="•"/>
              <a:defRPr/>
            </a:lvl1pPr>
            <a:lvl2pPr marL="685800" lvl="1" indent="-257175" algn="l">
              <a:lnSpc>
                <a:spcPct val="100000"/>
              </a:lnSpc>
              <a:spcBef>
                <a:spcPts val="375"/>
              </a:spcBef>
              <a:spcAft>
                <a:spcPts val="0"/>
              </a:spcAft>
              <a:buClr>
                <a:schemeClr val="dk1"/>
              </a:buClr>
              <a:buSzPts val="1800"/>
              <a:buChar char="•"/>
              <a:defRPr/>
            </a:lvl2pPr>
            <a:lvl3pPr marL="1028700" lvl="2" indent="-257175" algn="l">
              <a:lnSpc>
                <a:spcPct val="100000"/>
              </a:lnSpc>
              <a:spcBef>
                <a:spcPts val="375"/>
              </a:spcBef>
              <a:spcAft>
                <a:spcPts val="0"/>
              </a:spcAft>
              <a:buClr>
                <a:schemeClr val="dk1"/>
              </a:buClr>
              <a:buSzPts val="1800"/>
              <a:buChar char="•"/>
              <a:defRPr/>
            </a:lvl3pPr>
            <a:lvl4pPr marL="1371600" lvl="3" indent="-257175" algn="l">
              <a:lnSpc>
                <a:spcPct val="100000"/>
              </a:lnSpc>
              <a:spcBef>
                <a:spcPts val="375"/>
              </a:spcBef>
              <a:spcAft>
                <a:spcPts val="0"/>
              </a:spcAft>
              <a:buClr>
                <a:schemeClr val="dk1"/>
              </a:buClr>
              <a:buSzPts val="1800"/>
              <a:buChar char="•"/>
              <a:defRPr/>
            </a:lvl4pPr>
            <a:lvl5pPr marL="1714500" lvl="4" indent="-257175" algn="l">
              <a:lnSpc>
                <a:spcPct val="10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2" name="Google Shape;52;p26"/>
          <p:cNvSpPr txBox="1">
            <a:spLocks noGrp="1"/>
          </p:cNvSpPr>
          <p:nvPr>
            <p:ph type="body" idx="6"/>
          </p:nvPr>
        </p:nvSpPr>
        <p:spPr>
          <a:xfrm>
            <a:off x="6052392" y="1371601"/>
            <a:ext cx="2743200" cy="413129"/>
          </a:xfrm>
          <a:prstGeom prst="rect">
            <a:avLst/>
          </a:prstGeom>
          <a:noFill/>
          <a:ln>
            <a:noFill/>
          </a:ln>
        </p:spPr>
        <p:txBody>
          <a:bodyPr spcFirstLastPara="1" wrap="square" lIns="0" tIns="0" rIns="0" bIns="0" anchor="t" anchorCtr="0">
            <a:normAutofit/>
          </a:bodyPr>
          <a:lstStyle>
            <a:lvl1pPr marL="342900" lvl="0" indent="-171450" algn="l">
              <a:lnSpc>
                <a:spcPct val="100000"/>
              </a:lnSpc>
              <a:spcBef>
                <a:spcPts val="750"/>
              </a:spcBef>
              <a:spcAft>
                <a:spcPts val="0"/>
              </a:spcAft>
              <a:buClr>
                <a:srgbClr val="00205C"/>
              </a:buClr>
              <a:buSzPts val="1800"/>
              <a:buNone/>
              <a:defRPr sz="1350" b="1">
                <a:solidFill>
                  <a:srgbClr val="00205C"/>
                </a:solidFill>
              </a:defRPr>
            </a:lvl1pPr>
            <a:lvl2pPr marL="685800" lvl="1" indent="-171450" algn="l">
              <a:lnSpc>
                <a:spcPct val="100000"/>
              </a:lnSpc>
              <a:spcBef>
                <a:spcPts val="375"/>
              </a:spcBef>
              <a:spcAft>
                <a:spcPts val="0"/>
              </a:spcAft>
              <a:buClr>
                <a:schemeClr val="dk1"/>
              </a:buClr>
              <a:buSzPts val="2000"/>
              <a:buNone/>
              <a:defRPr sz="1500" b="1"/>
            </a:lvl2pPr>
            <a:lvl3pPr marL="1028700" lvl="2" indent="-171450" algn="l">
              <a:lnSpc>
                <a:spcPct val="100000"/>
              </a:lnSpc>
              <a:spcBef>
                <a:spcPts val="375"/>
              </a:spcBef>
              <a:spcAft>
                <a:spcPts val="0"/>
              </a:spcAft>
              <a:buClr>
                <a:schemeClr val="dk1"/>
              </a:buClr>
              <a:buSzPts val="1800"/>
              <a:buNone/>
              <a:defRPr sz="1350" b="1"/>
            </a:lvl3pPr>
            <a:lvl4pPr marL="1371600" lvl="3" indent="-171450" algn="l">
              <a:lnSpc>
                <a:spcPct val="100000"/>
              </a:lnSpc>
              <a:spcBef>
                <a:spcPts val="375"/>
              </a:spcBef>
              <a:spcAft>
                <a:spcPts val="0"/>
              </a:spcAft>
              <a:buClr>
                <a:schemeClr val="dk1"/>
              </a:buClr>
              <a:buSzPts val="1600"/>
              <a:buNone/>
              <a:defRPr sz="1200" b="1"/>
            </a:lvl4pPr>
            <a:lvl5pPr marL="1714500" lvl="4" indent="-171450" algn="l">
              <a:lnSpc>
                <a:spcPct val="10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pic>
        <p:nvPicPr>
          <p:cNvPr id="53" name="Google Shape;53;p26" descr="A picture containing text&#10;&#10;Description automatically generated"/>
          <p:cNvPicPr preferRelativeResize="0"/>
          <p:nvPr/>
        </p:nvPicPr>
        <p:blipFill rotWithShape="1">
          <a:blip r:embed="rId2">
            <a:alphaModFix/>
          </a:blip>
          <a:srcRect/>
          <a:stretch/>
        </p:blipFill>
        <p:spPr>
          <a:xfrm>
            <a:off x="314326" y="4215988"/>
            <a:ext cx="1449900" cy="784433"/>
          </a:xfrm>
          <a:prstGeom prst="rect">
            <a:avLst/>
          </a:prstGeom>
          <a:noFill/>
          <a:ln>
            <a:noFill/>
          </a:ln>
        </p:spPr>
      </p:pic>
    </p:spTree>
    <p:extLst>
      <p:ext uri="{BB962C8B-B14F-4D97-AF65-F5344CB8AC3E}">
        <p14:creationId xmlns:p14="http://schemas.microsoft.com/office/powerpoint/2010/main" val="23065043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wo columns long_lt blue">
  <p:cSld name="Title and Content Two columns long_lt blue">
    <p:bg>
      <p:bgPr>
        <a:solidFill>
          <a:srgbClr val="DDEFF9"/>
        </a:solidFill>
        <a:effectLst/>
      </p:bgPr>
    </p:bg>
    <p:spTree>
      <p:nvGrpSpPr>
        <p:cNvPr id="1" name="Shape 54"/>
        <p:cNvGrpSpPr/>
        <p:nvPr/>
      </p:nvGrpSpPr>
      <p:grpSpPr>
        <a:xfrm>
          <a:off x="0" y="0"/>
          <a:ext cx="0" cy="0"/>
          <a:chOff x="0" y="0"/>
          <a:chExt cx="0" cy="0"/>
        </a:xfrm>
      </p:grpSpPr>
      <p:sp>
        <p:nvSpPr>
          <p:cNvPr id="55" name="Google Shape;55;p27"/>
          <p:cNvSpPr txBox="1">
            <a:spLocks noGrp="1"/>
          </p:cNvSpPr>
          <p:nvPr>
            <p:ph type="title"/>
          </p:nvPr>
        </p:nvSpPr>
        <p:spPr>
          <a:xfrm>
            <a:off x="342901" y="514350"/>
            <a:ext cx="4114799" cy="753666"/>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7"/>
          <p:cNvSpPr txBox="1">
            <a:spLocks noGrp="1"/>
          </p:cNvSpPr>
          <p:nvPr>
            <p:ph type="body" idx="1"/>
          </p:nvPr>
        </p:nvSpPr>
        <p:spPr>
          <a:xfrm>
            <a:off x="342900" y="1888313"/>
            <a:ext cx="4114799" cy="2394128"/>
          </a:xfrm>
          <a:prstGeom prst="rect">
            <a:avLst/>
          </a:prstGeom>
          <a:noFill/>
          <a:ln>
            <a:noFill/>
          </a:ln>
        </p:spPr>
        <p:txBody>
          <a:bodyPr spcFirstLastPara="1" wrap="square" lIns="0" tIns="0" rIns="0" bIns="0" anchor="t" anchorCtr="0">
            <a:normAutofit/>
          </a:bodyPr>
          <a:lstStyle>
            <a:lvl1pPr marL="342900" lvl="0" indent="-257175" algn="l">
              <a:lnSpc>
                <a:spcPct val="100000"/>
              </a:lnSpc>
              <a:spcBef>
                <a:spcPts val="750"/>
              </a:spcBef>
              <a:spcAft>
                <a:spcPts val="0"/>
              </a:spcAft>
              <a:buClr>
                <a:schemeClr val="dk1"/>
              </a:buClr>
              <a:buSzPts val="1800"/>
              <a:buChar char="•"/>
              <a:defRPr/>
            </a:lvl1pPr>
            <a:lvl2pPr marL="685800" lvl="1" indent="-257175" algn="l">
              <a:lnSpc>
                <a:spcPct val="100000"/>
              </a:lnSpc>
              <a:spcBef>
                <a:spcPts val="375"/>
              </a:spcBef>
              <a:spcAft>
                <a:spcPts val="0"/>
              </a:spcAft>
              <a:buClr>
                <a:schemeClr val="dk1"/>
              </a:buClr>
              <a:buSzPts val="1800"/>
              <a:buChar char="•"/>
              <a:defRPr/>
            </a:lvl2pPr>
            <a:lvl3pPr marL="1028700" lvl="2" indent="-257175" algn="l">
              <a:lnSpc>
                <a:spcPct val="100000"/>
              </a:lnSpc>
              <a:spcBef>
                <a:spcPts val="375"/>
              </a:spcBef>
              <a:spcAft>
                <a:spcPts val="0"/>
              </a:spcAft>
              <a:buClr>
                <a:schemeClr val="dk1"/>
              </a:buClr>
              <a:buSzPts val="1800"/>
              <a:buChar char="•"/>
              <a:defRPr/>
            </a:lvl3pPr>
            <a:lvl4pPr marL="1371600" lvl="3" indent="-257175" algn="l">
              <a:lnSpc>
                <a:spcPct val="100000"/>
              </a:lnSpc>
              <a:spcBef>
                <a:spcPts val="375"/>
              </a:spcBef>
              <a:spcAft>
                <a:spcPts val="0"/>
              </a:spcAft>
              <a:buClr>
                <a:schemeClr val="dk1"/>
              </a:buClr>
              <a:buSzPts val="1800"/>
              <a:buChar char="•"/>
              <a:defRPr/>
            </a:lvl4pPr>
            <a:lvl5pPr marL="1714500" lvl="4" indent="-257175" algn="l">
              <a:lnSpc>
                <a:spcPct val="10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7" name="Google Shape;57;p27"/>
          <p:cNvSpPr txBox="1">
            <a:spLocks noGrp="1"/>
          </p:cNvSpPr>
          <p:nvPr>
            <p:ph type="body" idx="2"/>
          </p:nvPr>
        </p:nvSpPr>
        <p:spPr>
          <a:xfrm>
            <a:off x="4686302" y="1888313"/>
            <a:ext cx="4114800" cy="2394128"/>
          </a:xfrm>
          <a:prstGeom prst="rect">
            <a:avLst/>
          </a:prstGeom>
          <a:noFill/>
          <a:ln>
            <a:noFill/>
          </a:ln>
        </p:spPr>
        <p:txBody>
          <a:bodyPr spcFirstLastPara="1" wrap="square" lIns="0" tIns="0" rIns="0" bIns="0" anchor="t" anchorCtr="0">
            <a:normAutofit/>
          </a:bodyPr>
          <a:lstStyle>
            <a:lvl1pPr marL="342900" lvl="0" indent="-257175" algn="l">
              <a:lnSpc>
                <a:spcPct val="100000"/>
              </a:lnSpc>
              <a:spcBef>
                <a:spcPts val="750"/>
              </a:spcBef>
              <a:spcAft>
                <a:spcPts val="0"/>
              </a:spcAft>
              <a:buClr>
                <a:schemeClr val="dk1"/>
              </a:buClr>
              <a:buSzPts val="1800"/>
              <a:buChar char="•"/>
              <a:defRPr/>
            </a:lvl1pPr>
            <a:lvl2pPr marL="685800" lvl="1" indent="-257175" algn="l">
              <a:lnSpc>
                <a:spcPct val="100000"/>
              </a:lnSpc>
              <a:spcBef>
                <a:spcPts val="375"/>
              </a:spcBef>
              <a:spcAft>
                <a:spcPts val="0"/>
              </a:spcAft>
              <a:buClr>
                <a:schemeClr val="dk1"/>
              </a:buClr>
              <a:buSzPts val="1800"/>
              <a:buChar char="•"/>
              <a:defRPr/>
            </a:lvl2pPr>
            <a:lvl3pPr marL="1028700" lvl="2" indent="-257175" algn="l">
              <a:lnSpc>
                <a:spcPct val="100000"/>
              </a:lnSpc>
              <a:spcBef>
                <a:spcPts val="375"/>
              </a:spcBef>
              <a:spcAft>
                <a:spcPts val="0"/>
              </a:spcAft>
              <a:buClr>
                <a:schemeClr val="dk1"/>
              </a:buClr>
              <a:buSzPts val="1800"/>
              <a:buChar char="•"/>
              <a:defRPr/>
            </a:lvl3pPr>
            <a:lvl4pPr marL="1371600" lvl="3" indent="-257175" algn="l">
              <a:lnSpc>
                <a:spcPct val="100000"/>
              </a:lnSpc>
              <a:spcBef>
                <a:spcPts val="375"/>
              </a:spcBef>
              <a:spcAft>
                <a:spcPts val="0"/>
              </a:spcAft>
              <a:buClr>
                <a:schemeClr val="dk1"/>
              </a:buClr>
              <a:buSzPts val="1800"/>
              <a:buChar char="•"/>
              <a:defRPr/>
            </a:lvl4pPr>
            <a:lvl5pPr marL="1714500" lvl="4" indent="-257175" algn="l">
              <a:lnSpc>
                <a:spcPct val="10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8" name="Google Shape;58;p27"/>
          <p:cNvSpPr txBox="1">
            <a:spLocks noGrp="1"/>
          </p:cNvSpPr>
          <p:nvPr>
            <p:ph type="ftr" idx="11"/>
          </p:nvPr>
        </p:nvSpPr>
        <p:spPr>
          <a:xfrm>
            <a:off x="4650129" y="4798039"/>
            <a:ext cx="3865944" cy="243068"/>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7"/>
          <p:cNvSpPr txBox="1">
            <a:spLocks noGrp="1"/>
          </p:cNvSpPr>
          <p:nvPr>
            <p:ph type="sldNum" idx="12"/>
          </p:nvPr>
        </p:nvSpPr>
        <p:spPr>
          <a:xfrm>
            <a:off x="8516074" y="4798039"/>
            <a:ext cx="285026" cy="240506"/>
          </a:xfrm>
          <a:prstGeom prst="rect">
            <a:avLst/>
          </a:prstGeom>
          <a:noFill/>
          <a:ln>
            <a:noFill/>
          </a:ln>
        </p:spPr>
        <p:txBody>
          <a:bodyPr spcFirstLastPara="1" wrap="square" lIns="0" tIns="0" rIns="0" bIns="0" anchor="t" anchorCtr="0">
            <a:noAutofit/>
          </a:bodyPr>
          <a:lstStyle>
            <a:lvl1pPr marL="0" lvl="0" indent="0" algn="r">
              <a:spcBef>
                <a:spcPts val="0"/>
              </a:spcBef>
              <a:buNone/>
              <a:defRPr sz="675" b="0" i="0">
                <a:solidFill>
                  <a:srgbClr val="00205C"/>
                </a:solidFill>
                <a:latin typeface="Calibri"/>
                <a:ea typeface="Calibri"/>
                <a:cs typeface="Calibri"/>
                <a:sym typeface="Calibri"/>
              </a:defRPr>
            </a:lvl1pPr>
            <a:lvl2pPr marL="0" lvl="1" indent="0" algn="r">
              <a:spcBef>
                <a:spcPts val="0"/>
              </a:spcBef>
              <a:buNone/>
              <a:defRPr sz="675" b="0" i="0">
                <a:solidFill>
                  <a:srgbClr val="00205C"/>
                </a:solidFill>
                <a:latin typeface="Calibri"/>
                <a:ea typeface="Calibri"/>
                <a:cs typeface="Calibri"/>
                <a:sym typeface="Calibri"/>
              </a:defRPr>
            </a:lvl2pPr>
            <a:lvl3pPr marL="0" lvl="2" indent="0" algn="r">
              <a:spcBef>
                <a:spcPts val="0"/>
              </a:spcBef>
              <a:buNone/>
              <a:defRPr sz="675" b="0" i="0">
                <a:solidFill>
                  <a:srgbClr val="00205C"/>
                </a:solidFill>
                <a:latin typeface="Calibri"/>
                <a:ea typeface="Calibri"/>
                <a:cs typeface="Calibri"/>
                <a:sym typeface="Calibri"/>
              </a:defRPr>
            </a:lvl3pPr>
            <a:lvl4pPr marL="0" lvl="3" indent="0" algn="r">
              <a:spcBef>
                <a:spcPts val="0"/>
              </a:spcBef>
              <a:buNone/>
              <a:defRPr sz="675" b="0" i="0">
                <a:solidFill>
                  <a:srgbClr val="00205C"/>
                </a:solidFill>
                <a:latin typeface="Calibri"/>
                <a:ea typeface="Calibri"/>
                <a:cs typeface="Calibri"/>
                <a:sym typeface="Calibri"/>
              </a:defRPr>
            </a:lvl4pPr>
            <a:lvl5pPr marL="0" lvl="4" indent="0" algn="r">
              <a:spcBef>
                <a:spcPts val="0"/>
              </a:spcBef>
              <a:buNone/>
              <a:defRPr sz="675" b="0" i="0">
                <a:solidFill>
                  <a:srgbClr val="00205C"/>
                </a:solidFill>
                <a:latin typeface="Calibri"/>
                <a:ea typeface="Calibri"/>
                <a:cs typeface="Calibri"/>
                <a:sym typeface="Calibri"/>
              </a:defRPr>
            </a:lvl5pPr>
            <a:lvl6pPr marL="0" lvl="5" indent="0" algn="r">
              <a:spcBef>
                <a:spcPts val="0"/>
              </a:spcBef>
              <a:buNone/>
              <a:defRPr sz="675" b="0" i="0">
                <a:solidFill>
                  <a:srgbClr val="00205C"/>
                </a:solidFill>
                <a:latin typeface="Calibri"/>
                <a:ea typeface="Calibri"/>
                <a:cs typeface="Calibri"/>
                <a:sym typeface="Calibri"/>
              </a:defRPr>
            </a:lvl6pPr>
            <a:lvl7pPr marL="0" lvl="6" indent="0" algn="r">
              <a:spcBef>
                <a:spcPts val="0"/>
              </a:spcBef>
              <a:buNone/>
              <a:defRPr sz="675" b="0" i="0">
                <a:solidFill>
                  <a:srgbClr val="00205C"/>
                </a:solidFill>
                <a:latin typeface="Calibri"/>
                <a:ea typeface="Calibri"/>
                <a:cs typeface="Calibri"/>
                <a:sym typeface="Calibri"/>
              </a:defRPr>
            </a:lvl7pPr>
            <a:lvl8pPr marL="0" lvl="7" indent="0" algn="r">
              <a:spcBef>
                <a:spcPts val="0"/>
              </a:spcBef>
              <a:buNone/>
              <a:defRPr sz="675" b="0" i="0">
                <a:solidFill>
                  <a:srgbClr val="00205C"/>
                </a:solidFill>
                <a:latin typeface="Calibri"/>
                <a:ea typeface="Calibri"/>
                <a:cs typeface="Calibri"/>
                <a:sym typeface="Calibri"/>
              </a:defRPr>
            </a:lvl8pPr>
            <a:lvl9pPr marL="0" lvl="8" indent="0" algn="r">
              <a:spcBef>
                <a:spcPts val="0"/>
              </a:spcBef>
              <a:buNone/>
              <a:defRPr sz="675" b="0" i="0">
                <a:solidFill>
                  <a:srgbClr val="00205C"/>
                </a:solidFill>
                <a:latin typeface="Calibri"/>
                <a:ea typeface="Calibri"/>
                <a:cs typeface="Calibri"/>
                <a:sym typeface="Calibri"/>
              </a:defRPr>
            </a:lvl9pPr>
          </a:lstStyle>
          <a:p>
            <a:fld id="{00000000-1234-1234-1234-123412341234}" type="slidenum">
              <a:rPr lang="en-GB" smtClean="0"/>
              <a:pPr/>
              <a:t>‹#›</a:t>
            </a:fld>
            <a:endParaRPr lang="en-GB"/>
          </a:p>
        </p:txBody>
      </p:sp>
      <p:sp>
        <p:nvSpPr>
          <p:cNvPr id="60" name="Google Shape;60;p27"/>
          <p:cNvSpPr txBox="1">
            <a:spLocks noGrp="1"/>
          </p:cNvSpPr>
          <p:nvPr>
            <p:ph type="body" idx="3"/>
          </p:nvPr>
        </p:nvSpPr>
        <p:spPr>
          <a:xfrm>
            <a:off x="342901" y="1371601"/>
            <a:ext cx="4114799" cy="413129"/>
          </a:xfrm>
          <a:prstGeom prst="rect">
            <a:avLst/>
          </a:prstGeom>
          <a:noFill/>
          <a:ln>
            <a:noFill/>
          </a:ln>
        </p:spPr>
        <p:txBody>
          <a:bodyPr spcFirstLastPara="1" wrap="square" lIns="0" tIns="0" rIns="0" bIns="0" anchor="t" anchorCtr="0">
            <a:normAutofit/>
          </a:bodyPr>
          <a:lstStyle>
            <a:lvl1pPr marL="342900" lvl="0" indent="-171450" algn="l">
              <a:lnSpc>
                <a:spcPct val="100000"/>
              </a:lnSpc>
              <a:spcBef>
                <a:spcPts val="750"/>
              </a:spcBef>
              <a:spcAft>
                <a:spcPts val="0"/>
              </a:spcAft>
              <a:buClr>
                <a:srgbClr val="00205C"/>
              </a:buClr>
              <a:buSzPts val="1800"/>
              <a:buNone/>
              <a:defRPr sz="1350" b="1">
                <a:solidFill>
                  <a:srgbClr val="00205C"/>
                </a:solidFill>
              </a:defRPr>
            </a:lvl1pPr>
            <a:lvl2pPr marL="685800" lvl="1" indent="-171450" algn="l">
              <a:lnSpc>
                <a:spcPct val="100000"/>
              </a:lnSpc>
              <a:spcBef>
                <a:spcPts val="375"/>
              </a:spcBef>
              <a:spcAft>
                <a:spcPts val="0"/>
              </a:spcAft>
              <a:buClr>
                <a:schemeClr val="dk1"/>
              </a:buClr>
              <a:buSzPts val="2000"/>
              <a:buNone/>
              <a:defRPr sz="1500" b="1"/>
            </a:lvl2pPr>
            <a:lvl3pPr marL="1028700" lvl="2" indent="-171450" algn="l">
              <a:lnSpc>
                <a:spcPct val="100000"/>
              </a:lnSpc>
              <a:spcBef>
                <a:spcPts val="375"/>
              </a:spcBef>
              <a:spcAft>
                <a:spcPts val="0"/>
              </a:spcAft>
              <a:buClr>
                <a:schemeClr val="dk1"/>
              </a:buClr>
              <a:buSzPts val="1800"/>
              <a:buNone/>
              <a:defRPr sz="1350" b="1"/>
            </a:lvl3pPr>
            <a:lvl4pPr marL="1371600" lvl="3" indent="-171450" algn="l">
              <a:lnSpc>
                <a:spcPct val="100000"/>
              </a:lnSpc>
              <a:spcBef>
                <a:spcPts val="375"/>
              </a:spcBef>
              <a:spcAft>
                <a:spcPts val="0"/>
              </a:spcAft>
              <a:buClr>
                <a:schemeClr val="dk1"/>
              </a:buClr>
              <a:buSzPts val="1600"/>
              <a:buNone/>
              <a:defRPr sz="1200" b="1"/>
            </a:lvl4pPr>
            <a:lvl5pPr marL="1714500" lvl="4" indent="-171450" algn="l">
              <a:lnSpc>
                <a:spcPct val="10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61" name="Google Shape;61;p27"/>
          <p:cNvSpPr txBox="1">
            <a:spLocks noGrp="1"/>
          </p:cNvSpPr>
          <p:nvPr>
            <p:ph type="body" idx="4"/>
          </p:nvPr>
        </p:nvSpPr>
        <p:spPr>
          <a:xfrm>
            <a:off x="4686303" y="1371601"/>
            <a:ext cx="4120584" cy="413129"/>
          </a:xfrm>
          <a:prstGeom prst="rect">
            <a:avLst/>
          </a:prstGeom>
          <a:noFill/>
          <a:ln>
            <a:noFill/>
          </a:ln>
        </p:spPr>
        <p:txBody>
          <a:bodyPr spcFirstLastPara="1" wrap="square" lIns="0" tIns="0" rIns="0" bIns="0" anchor="t" anchorCtr="0">
            <a:normAutofit/>
          </a:bodyPr>
          <a:lstStyle>
            <a:lvl1pPr marL="342900" lvl="0" indent="-171450" algn="l">
              <a:lnSpc>
                <a:spcPct val="100000"/>
              </a:lnSpc>
              <a:spcBef>
                <a:spcPts val="750"/>
              </a:spcBef>
              <a:spcAft>
                <a:spcPts val="0"/>
              </a:spcAft>
              <a:buClr>
                <a:srgbClr val="00205C"/>
              </a:buClr>
              <a:buSzPts val="1800"/>
              <a:buNone/>
              <a:defRPr sz="1350" b="1">
                <a:solidFill>
                  <a:srgbClr val="00205C"/>
                </a:solidFill>
              </a:defRPr>
            </a:lvl1pPr>
            <a:lvl2pPr marL="685800" lvl="1" indent="-171450" algn="l">
              <a:lnSpc>
                <a:spcPct val="100000"/>
              </a:lnSpc>
              <a:spcBef>
                <a:spcPts val="375"/>
              </a:spcBef>
              <a:spcAft>
                <a:spcPts val="0"/>
              </a:spcAft>
              <a:buClr>
                <a:schemeClr val="dk1"/>
              </a:buClr>
              <a:buSzPts val="2000"/>
              <a:buNone/>
              <a:defRPr sz="1500" b="1"/>
            </a:lvl2pPr>
            <a:lvl3pPr marL="1028700" lvl="2" indent="-171450" algn="l">
              <a:lnSpc>
                <a:spcPct val="100000"/>
              </a:lnSpc>
              <a:spcBef>
                <a:spcPts val="375"/>
              </a:spcBef>
              <a:spcAft>
                <a:spcPts val="0"/>
              </a:spcAft>
              <a:buClr>
                <a:schemeClr val="dk1"/>
              </a:buClr>
              <a:buSzPts val="1800"/>
              <a:buNone/>
              <a:defRPr sz="1350" b="1"/>
            </a:lvl3pPr>
            <a:lvl4pPr marL="1371600" lvl="3" indent="-171450" algn="l">
              <a:lnSpc>
                <a:spcPct val="100000"/>
              </a:lnSpc>
              <a:spcBef>
                <a:spcPts val="375"/>
              </a:spcBef>
              <a:spcAft>
                <a:spcPts val="0"/>
              </a:spcAft>
              <a:buClr>
                <a:schemeClr val="dk1"/>
              </a:buClr>
              <a:buSzPts val="1600"/>
              <a:buNone/>
              <a:defRPr sz="1200" b="1"/>
            </a:lvl4pPr>
            <a:lvl5pPr marL="1714500" lvl="4" indent="-171450" algn="l">
              <a:lnSpc>
                <a:spcPct val="10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cxnSp>
        <p:nvCxnSpPr>
          <p:cNvPr id="62" name="Google Shape;62;p27"/>
          <p:cNvCxnSpPr/>
          <p:nvPr/>
        </p:nvCxnSpPr>
        <p:spPr>
          <a:xfrm>
            <a:off x="342900" y="342900"/>
            <a:ext cx="8458200" cy="0"/>
          </a:xfrm>
          <a:prstGeom prst="straightConnector1">
            <a:avLst/>
          </a:prstGeom>
          <a:noFill/>
          <a:ln w="19050" cap="flat" cmpd="sng">
            <a:solidFill>
              <a:srgbClr val="00205C"/>
            </a:solidFill>
            <a:prstDash val="solid"/>
            <a:miter lim="800000"/>
            <a:headEnd type="none" w="sm" len="sm"/>
            <a:tailEnd type="none" w="sm" len="sm"/>
          </a:ln>
        </p:spPr>
      </p:cxnSp>
      <p:pic>
        <p:nvPicPr>
          <p:cNvPr id="63" name="Google Shape;63;p27" descr="A picture containing text&#10;&#10;Description automatically generated"/>
          <p:cNvPicPr preferRelativeResize="0"/>
          <p:nvPr/>
        </p:nvPicPr>
        <p:blipFill rotWithShape="1">
          <a:blip r:embed="rId2">
            <a:alphaModFix/>
          </a:blip>
          <a:srcRect/>
          <a:stretch/>
        </p:blipFill>
        <p:spPr>
          <a:xfrm>
            <a:off x="314326" y="4215988"/>
            <a:ext cx="1449900" cy="784433"/>
          </a:xfrm>
          <a:prstGeom prst="rect">
            <a:avLst/>
          </a:prstGeom>
          <a:noFill/>
          <a:ln>
            <a:noFill/>
          </a:ln>
        </p:spPr>
      </p:pic>
    </p:spTree>
    <p:extLst>
      <p:ext uri="{BB962C8B-B14F-4D97-AF65-F5344CB8AC3E}">
        <p14:creationId xmlns:p14="http://schemas.microsoft.com/office/powerpoint/2010/main" val="32408980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 Callout">
  <p:cSld name="Title and Content + Callout">
    <p:spTree>
      <p:nvGrpSpPr>
        <p:cNvPr id="1" name="Shape 71"/>
        <p:cNvGrpSpPr/>
        <p:nvPr/>
      </p:nvGrpSpPr>
      <p:grpSpPr>
        <a:xfrm>
          <a:off x="0" y="0"/>
          <a:ext cx="0" cy="0"/>
          <a:chOff x="0" y="0"/>
          <a:chExt cx="0" cy="0"/>
        </a:xfrm>
      </p:grpSpPr>
      <p:sp>
        <p:nvSpPr>
          <p:cNvPr id="72" name="Google Shape;72;p29"/>
          <p:cNvSpPr txBox="1">
            <a:spLocks noGrp="1"/>
          </p:cNvSpPr>
          <p:nvPr>
            <p:ph type="title"/>
          </p:nvPr>
        </p:nvSpPr>
        <p:spPr>
          <a:xfrm>
            <a:off x="342900" y="514350"/>
            <a:ext cx="8458200" cy="753666"/>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29"/>
          <p:cNvSpPr txBox="1">
            <a:spLocks noGrp="1"/>
          </p:cNvSpPr>
          <p:nvPr>
            <p:ph type="body" idx="1"/>
          </p:nvPr>
        </p:nvSpPr>
        <p:spPr>
          <a:xfrm>
            <a:off x="342900" y="1369219"/>
            <a:ext cx="5600700" cy="2913221"/>
          </a:xfrm>
          <a:prstGeom prst="rect">
            <a:avLst/>
          </a:prstGeom>
          <a:noFill/>
          <a:ln>
            <a:noFill/>
          </a:ln>
        </p:spPr>
        <p:txBody>
          <a:bodyPr spcFirstLastPara="1" wrap="square" lIns="0" tIns="0" rIns="0" bIns="0" anchor="t" anchorCtr="0">
            <a:normAutofit/>
          </a:bodyPr>
          <a:lstStyle>
            <a:lvl1pPr marL="342900" lvl="0" indent="-257175" algn="l">
              <a:lnSpc>
                <a:spcPct val="100000"/>
              </a:lnSpc>
              <a:spcBef>
                <a:spcPts val="750"/>
              </a:spcBef>
              <a:spcAft>
                <a:spcPts val="0"/>
              </a:spcAft>
              <a:buClr>
                <a:schemeClr val="dk1"/>
              </a:buClr>
              <a:buSzPts val="1800"/>
              <a:buChar char="•"/>
              <a:defRPr/>
            </a:lvl1pPr>
            <a:lvl2pPr marL="685800" lvl="1" indent="-257175" algn="l">
              <a:lnSpc>
                <a:spcPct val="100000"/>
              </a:lnSpc>
              <a:spcBef>
                <a:spcPts val="375"/>
              </a:spcBef>
              <a:spcAft>
                <a:spcPts val="0"/>
              </a:spcAft>
              <a:buClr>
                <a:schemeClr val="dk1"/>
              </a:buClr>
              <a:buSzPts val="1800"/>
              <a:buChar char="•"/>
              <a:defRPr/>
            </a:lvl2pPr>
            <a:lvl3pPr marL="1028700" lvl="2" indent="-257175" algn="l">
              <a:lnSpc>
                <a:spcPct val="100000"/>
              </a:lnSpc>
              <a:spcBef>
                <a:spcPts val="375"/>
              </a:spcBef>
              <a:spcAft>
                <a:spcPts val="0"/>
              </a:spcAft>
              <a:buClr>
                <a:schemeClr val="dk1"/>
              </a:buClr>
              <a:buSzPts val="1800"/>
              <a:buChar char="•"/>
              <a:defRPr/>
            </a:lvl3pPr>
            <a:lvl4pPr marL="1371600" lvl="3" indent="-257175" algn="l">
              <a:lnSpc>
                <a:spcPct val="100000"/>
              </a:lnSpc>
              <a:spcBef>
                <a:spcPts val="375"/>
              </a:spcBef>
              <a:spcAft>
                <a:spcPts val="0"/>
              </a:spcAft>
              <a:buClr>
                <a:schemeClr val="dk1"/>
              </a:buClr>
              <a:buSzPts val="1800"/>
              <a:buChar char="•"/>
              <a:defRPr/>
            </a:lvl4pPr>
            <a:lvl5pPr marL="1714500" lvl="4" indent="-257175" algn="l">
              <a:lnSpc>
                <a:spcPct val="10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4" name="Google Shape;74;p29"/>
          <p:cNvSpPr txBox="1">
            <a:spLocks noGrp="1"/>
          </p:cNvSpPr>
          <p:nvPr>
            <p:ph type="ftr" idx="11"/>
          </p:nvPr>
        </p:nvSpPr>
        <p:spPr>
          <a:xfrm>
            <a:off x="4650129" y="4798039"/>
            <a:ext cx="3865944" cy="243068"/>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9"/>
          <p:cNvSpPr txBox="1">
            <a:spLocks noGrp="1"/>
          </p:cNvSpPr>
          <p:nvPr>
            <p:ph type="sldNum" idx="12"/>
          </p:nvPr>
        </p:nvSpPr>
        <p:spPr>
          <a:xfrm>
            <a:off x="8516074" y="4798039"/>
            <a:ext cx="285026" cy="240506"/>
          </a:xfrm>
          <a:prstGeom prst="rect">
            <a:avLst/>
          </a:prstGeom>
          <a:noFill/>
          <a:ln>
            <a:noFill/>
          </a:ln>
        </p:spPr>
        <p:txBody>
          <a:bodyPr spcFirstLastPara="1" wrap="square" lIns="0" tIns="0" rIns="0" bIns="0" anchor="t" anchorCtr="0">
            <a:noAutofit/>
          </a:bodyPr>
          <a:lstStyle>
            <a:lvl1pPr marL="0" lvl="0" indent="0" algn="r">
              <a:spcBef>
                <a:spcPts val="0"/>
              </a:spcBef>
              <a:buNone/>
              <a:defRPr sz="675" b="0" i="0">
                <a:solidFill>
                  <a:srgbClr val="00205C"/>
                </a:solidFill>
                <a:latin typeface="Calibri"/>
                <a:ea typeface="Calibri"/>
                <a:cs typeface="Calibri"/>
                <a:sym typeface="Calibri"/>
              </a:defRPr>
            </a:lvl1pPr>
            <a:lvl2pPr marL="0" lvl="1" indent="0" algn="r">
              <a:spcBef>
                <a:spcPts val="0"/>
              </a:spcBef>
              <a:buNone/>
              <a:defRPr sz="675" b="0" i="0">
                <a:solidFill>
                  <a:srgbClr val="00205C"/>
                </a:solidFill>
                <a:latin typeface="Calibri"/>
                <a:ea typeface="Calibri"/>
                <a:cs typeface="Calibri"/>
                <a:sym typeface="Calibri"/>
              </a:defRPr>
            </a:lvl2pPr>
            <a:lvl3pPr marL="0" lvl="2" indent="0" algn="r">
              <a:spcBef>
                <a:spcPts val="0"/>
              </a:spcBef>
              <a:buNone/>
              <a:defRPr sz="675" b="0" i="0">
                <a:solidFill>
                  <a:srgbClr val="00205C"/>
                </a:solidFill>
                <a:latin typeface="Calibri"/>
                <a:ea typeface="Calibri"/>
                <a:cs typeface="Calibri"/>
                <a:sym typeface="Calibri"/>
              </a:defRPr>
            </a:lvl3pPr>
            <a:lvl4pPr marL="0" lvl="3" indent="0" algn="r">
              <a:spcBef>
                <a:spcPts val="0"/>
              </a:spcBef>
              <a:buNone/>
              <a:defRPr sz="675" b="0" i="0">
                <a:solidFill>
                  <a:srgbClr val="00205C"/>
                </a:solidFill>
                <a:latin typeface="Calibri"/>
                <a:ea typeface="Calibri"/>
                <a:cs typeface="Calibri"/>
                <a:sym typeface="Calibri"/>
              </a:defRPr>
            </a:lvl4pPr>
            <a:lvl5pPr marL="0" lvl="4" indent="0" algn="r">
              <a:spcBef>
                <a:spcPts val="0"/>
              </a:spcBef>
              <a:buNone/>
              <a:defRPr sz="675" b="0" i="0">
                <a:solidFill>
                  <a:srgbClr val="00205C"/>
                </a:solidFill>
                <a:latin typeface="Calibri"/>
                <a:ea typeface="Calibri"/>
                <a:cs typeface="Calibri"/>
                <a:sym typeface="Calibri"/>
              </a:defRPr>
            </a:lvl5pPr>
            <a:lvl6pPr marL="0" lvl="5" indent="0" algn="r">
              <a:spcBef>
                <a:spcPts val="0"/>
              </a:spcBef>
              <a:buNone/>
              <a:defRPr sz="675" b="0" i="0">
                <a:solidFill>
                  <a:srgbClr val="00205C"/>
                </a:solidFill>
                <a:latin typeface="Calibri"/>
                <a:ea typeface="Calibri"/>
                <a:cs typeface="Calibri"/>
                <a:sym typeface="Calibri"/>
              </a:defRPr>
            </a:lvl6pPr>
            <a:lvl7pPr marL="0" lvl="6" indent="0" algn="r">
              <a:spcBef>
                <a:spcPts val="0"/>
              </a:spcBef>
              <a:buNone/>
              <a:defRPr sz="675" b="0" i="0">
                <a:solidFill>
                  <a:srgbClr val="00205C"/>
                </a:solidFill>
                <a:latin typeface="Calibri"/>
                <a:ea typeface="Calibri"/>
                <a:cs typeface="Calibri"/>
                <a:sym typeface="Calibri"/>
              </a:defRPr>
            </a:lvl7pPr>
            <a:lvl8pPr marL="0" lvl="7" indent="0" algn="r">
              <a:spcBef>
                <a:spcPts val="0"/>
              </a:spcBef>
              <a:buNone/>
              <a:defRPr sz="675" b="0" i="0">
                <a:solidFill>
                  <a:srgbClr val="00205C"/>
                </a:solidFill>
                <a:latin typeface="Calibri"/>
                <a:ea typeface="Calibri"/>
                <a:cs typeface="Calibri"/>
                <a:sym typeface="Calibri"/>
              </a:defRPr>
            </a:lvl8pPr>
            <a:lvl9pPr marL="0" lvl="8" indent="0" algn="r">
              <a:spcBef>
                <a:spcPts val="0"/>
              </a:spcBef>
              <a:buNone/>
              <a:defRPr sz="675" b="0" i="0">
                <a:solidFill>
                  <a:srgbClr val="00205C"/>
                </a:solidFill>
                <a:latin typeface="Calibri"/>
                <a:ea typeface="Calibri"/>
                <a:cs typeface="Calibri"/>
                <a:sym typeface="Calibri"/>
              </a:defRPr>
            </a:lvl9pPr>
          </a:lstStyle>
          <a:p>
            <a:fld id="{00000000-1234-1234-1234-123412341234}" type="slidenum">
              <a:rPr lang="en-GB" smtClean="0"/>
              <a:pPr/>
              <a:t>‹#›</a:t>
            </a:fld>
            <a:endParaRPr lang="en-GB"/>
          </a:p>
        </p:txBody>
      </p:sp>
      <p:cxnSp>
        <p:nvCxnSpPr>
          <p:cNvPr id="76" name="Google Shape;76;p29"/>
          <p:cNvCxnSpPr/>
          <p:nvPr/>
        </p:nvCxnSpPr>
        <p:spPr>
          <a:xfrm>
            <a:off x="342900" y="342900"/>
            <a:ext cx="8458200" cy="0"/>
          </a:xfrm>
          <a:prstGeom prst="straightConnector1">
            <a:avLst/>
          </a:prstGeom>
          <a:noFill/>
          <a:ln w="19050" cap="flat" cmpd="sng">
            <a:solidFill>
              <a:srgbClr val="00205C"/>
            </a:solidFill>
            <a:prstDash val="solid"/>
            <a:miter lim="800000"/>
            <a:headEnd type="none" w="sm" len="sm"/>
            <a:tailEnd type="none" w="sm" len="sm"/>
          </a:ln>
        </p:spPr>
      </p:cxnSp>
      <p:sp>
        <p:nvSpPr>
          <p:cNvPr id="77" name="Google Shape;77;p29"/>
          <p:cNvSpPr txBox="1">
            <a:spLocks noGrp="1"/>
          </p:cNvSpPr>
          <p:nvPr>
            <p:ph type="body" idx="2"/>
          </p:nvPr>
        </p:nvSpPr>
        <p:spPr>
          <a:xfrm>
            <a:off x="6057900" y="1371601"/>
            <a:ext cx="2743200" cy="3257550"/>
          </a:xfrm>
          <a:prstGeom prst="rect">
            <a:avLst/>
          </a:prstGeom>
          <a:solidFill>
            <a:srgbClr val="DDEFF9"/>
          </a:solidFill>
          <a:ln>
            <a:noFill/>
          </a:ln>
        </p:spPr>
        <p:txBody>
          <a:bodyPr spcFirstLastPara="1" wrap="square" lIns="182875" tIns="182875" rIns="182875" bIns="182875" anchor="t" anchorCtr="0">
            <a:normAutofit/>
          </a:bodyPr>
          <a:lstStyle>
            <a:lvl1pPr marL="342900" lvl="0" indent="-171450" algn="l">
              <a:lnSpc>
                <a:spcPct val="100000"/>
              </a:lnSpc>
              <a:spcBef>
                <a:spcPts val="750"/>
              </a:spcBef>
              <a:spcAft>
                <a:spcPts val="0"/>
              </a:spcAft>
              <a:buClr>
                <a:srgbClr val="00205C"/>
              </a:buClr>
              <a:buSzPts val="2000"/>
              <a:buNone/>
              <a:defRPr sz="1500">
                <a:solidFill>
                  <a:srgbClr val="00205C"/>
                </a:solidFill>
              </a:defRPr>
            </a:lvl1pPr>
            <a:lvl2pPr marL="685800" lvl="1" indent="-171450" algn="l">
              <a:lnSpc>
                <a:spcPct val="100000"/>
              </a:lnSpc>
              <a:spcBef>
                <a:spcPts val="375"/>
              </a:spcBef>
              <a:spcAft>
                <a:spcPts val="0"/>
              </a:spcAft>
              <a:buClr>
                <a:srgbClr val="00205C"/>
              </a:buClr>
              <a:buSzPts val="2000"/>
              <a:buNone/>
              <a:defRPr sz="1500">
                <a:solidFill>
                  <a:srgbClr val="00205C"/>
                </a:solidFill>
              </a:defRPr>
            </a:lvl2pPr>
            <a:lvl3pPr marL="1028700" lvl="2" indent="-171450" algn="l">
              <a:lnSpc>
                <a:spcPct val="100000"/>
              </a:lnSpc>
              <a:spcBef>
                <a:spcPts val="375"/>
              </a:spcBef>
              <a:spcAft>
                <a:spcPts val="0"/>
              </a:spcAft>
              <a:buClr>
                <a:srgbClr val="00205C"/>
              </a:buClr>
              <a:buSzPts val="2000"/>
              <a:buNone/>
              <a:defRPr sz="1500">
                <a:solidFill>
                  <a:srgbClr val="00205C"/>
                </a:solidFill>
              </a:defRPr>
            </a:lvl3pPr>
            <a:lvl4pPr marL="1371600" lvl="3" indent="-171450" algn="l">
              <a:lnSpc>
                <a:spcPct val="100000"/>
              </a:lnSpc>
              <a:spcBef>
                <a:spcPts val="375"/>
              </a:spcBef>
              <a:spcAft>
                <a:spcPts val="0"/>
              </a:spcAft>
              <a:buClr>
                <a:srgbClr val="00205C"/>
              </a:buClr>
              <a:buSzPts val="2000"/>
              <a:buNone/>
              <a:defRPr sz="1500">
                <a:solidFill>
                  <a:srgbClr val="00205C"/>
                </a:solidFill>
              </a:defRPr>
            </a:lvl4pPr>
            <a:lvl5pPr marL="1714500" lvl="4" indent="-171450" algn="l">
              <a:lnSpc>
                <a:spcPct val="100000"/>
              </a:lnSpc>
              <a:spcBef>
                <a:spcPts val="375"/>
              </a:spcBef>
              <a:spcAft>
                <a:spcPts val="0"/>
              </a:spcAft>
              <a:buClr>
                <a:srgbClr val="00205C"/>
              </a:buClr>
              <a:buSzPts val="2000"/>
              <a:buNone/>
              <a:defRPr sz="1500">
                <a:solidFill>
                  <a:srgbClr val="00205C"/>
                </a:solidFill>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pic>
        <p:nvPicPr>
          <p:cNvPr id="78" name="Google Shape;78;p29" descr="A picture containing text&#10;&#10;Description automatically generated"/>
          <p:cNvPicPr preferRelativeResize="0"/>
          <p:nvPr/>
        </p:nvPicPr>
        <p:blipFill rotWithShape="1">
          <a:blip r:embed="rId2">
            <a:alphaModFix/>
          </a:blip>
          <a:srcRect/>
          <a:stretch/>
        </p:blipFill>
        <p:spPr>
          <a:xfrm>
            <a:off x="314326" y="4215988"/>
            <a:ext cx="1449900" cy="784433"/>
          </a:xfrm>
          <a:prstGeom prst="rect">
            <a:avLst/>
          </a:prstGeom>
          <a:noFill/>
          <a:ln>
            <a:noFill/>
          </a:ln>
        </p:spPr>
      </p:pic>
    </p:spTree>
    <p:extLst>
      <p:ext uri="{BB962C8B-B14F-4D97-AF65-F5344CB8AC3E}">
        <p14:creationId xmlns:p14="http://schemas.microsoft.com/office/powerpoint/2010/main" val="30016114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 photos with caption">
  <p:cSld name="3 photos with caption">
    <p:spTree>
      <p:nvGrpSpPr>
        <p:cNvPr id="1" name="Shape 79"/>
        <p:cNvGrpSpPr/>
        <p:nvPr/>
      </p:nvGrpSpPr>
      <p:grpSpPr>
        <a:xfrm>
          <a:off x="0" y="0"/>
          <a:ext cx="0" cy="0"/>
          <a:chOff x="0" y="0"/>
          <a:chExt cx="0" cy="0"/>
        </a:xfrm>
      </p:grpSpPr>
      <p:sp>
        <p:nvSpPr>
          <p:cNvPr id="80" name="Google Shape;80;p30"/>
          <p:cNvSpPr txBox="1">
            <a:spLocks noGrp="1"/>
          </p:cNvSpPr>
          <p:nvPr>
            <p:ph type="title"/>
          </p:nvPr>
        </p:nvSpPr>
        <p:spPr>
          <a:xfrm>
            <a:off x="342900" y="514350"/>
            <a:ext cx="8458200" cy="42290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30"/>
          <p:cNvSpPr txBox="1">
            <a:spLocks noGrp="1"/>
          </p:cNvSpPr>
          <p:nvPr>
            <p:ph type="body" idx="1"/>
          </p:nvPr>
        </p:nvSpPr>
        <p:spPr>
          <a:xfrm>
            <a:off x="342899" y="3734545"/>
            <a:ext cx="2743200" cy="662191"/>
          </a:xfrm>
          <a:prstGeom prst="rect">
            <a:avLst/>
          </a:prstGeom>
          <a:noFill/>
          <a:ln>
            <a:noFill/>
          </a:ln>
        </p:spPr>
        <p:txBody>
          <a:bodyPr spcFirstLastPara="1" wrap="square" lIns="0" tIns="0" rIns="0" bIns="0" anchor="t" anchorCtr="0">
            <a:normAutofit/>
          </a:bodyPr>
          <a:lstStyle>
            <a:lvl1pPr marL="342900" lvl="0" indent="-171450" algn="l">
              <a:lnSpc>
                <a:spcPct val="100000"/>
              </a:lnSpc>
              <a:spcBef>
                <a:spcPts val="750"/>
              </a:spcBef>
              <a:spcAft>
                <a:spcPts val="0"/>
              </a:spcAft>
              <a:buClr>
                <a:schemeClr val="dk1"/>
              </a:buClr>
              <a:buSzPts val="1200"/>
              <a:buNone/>
              <a:defRPr sz="900" b="0">
                <a:latin typeface="Calibri"/>
                <a:ea typeface="Calibri"/>
                <a:cs typeface="Calibri"/>
                <a:sym typeface="Calibri"/>
              </a:defRPr>
            </a:lvl1pPr>
            <a:lvl2pPr marL="685800" lvl="1" indent="-257175" algn="l">
              <a:lnSpc>
                <a:spcPct val="100000"/>
              </a:lnSpc>
              <a:spcBef>
                <a:spcPts val="375"/>
              </a:spcBef>
              <a:spcAft>
                <a:spcPts val="0"/>
              </a:spcAft>
              <a:buClr>
                <a:schemeClr val="dk1"/>
              </a:buClr>
              <a:buSzPts val="1800"/>
              <a:buChar char="•"/>
              <a:defRPr/>
            </a:lvl2pPr>
            <a:lvl3pPr marL="1028700" lvl="2" indent="-257175" algn="l">
              <a:lnSpc>
                <a:spcPct val="100000"/>
              </a:lnSpc>
              <a:spcBef>
                <a:spcPts val="375"/>
              </a:spcBef>
              <a:spcAft>
                <a:spcPts val="0"/>
              </a:spcAft>
              <a:buClr>
                <a:schemeClr val="dk1"/>
              </a:buClr>
              <a:buSzPts val="1800"/>
              <a:buChar char="•"/>
              <a:defRPr/>
            </a:lvl3pPr>
            <a:lvl4pPr marL="1371600" lvl="3" indent="-257175" algn="l">
              <a:lnSpc>
                <a:spcPct val="100000"/>
              </a:lnSpc>
              <a:spcBef>
                <a:spcPts val="375"/>
              </a:spcBef>
              <a:spcAft>
                <a:spcPts val="0"/>
              </a:spcAft>
              <a:buClr>
                <a:schemeClr val="dk1"/>
              </a:buClr>
              <a:buSzPts val="1800"/>
              <a:buChar char="•"/>
              <a:defRPr/>
            </a:lvl4pPr>
            <a:lvl5pPr marL="1714500" lvl="4" indent="-257175" algn="l">
              <a:lnSpc>
                <a:spcPct val="10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82" name="Google Shape;82;p30"/>
          <p:cNvSpPr txBox="1">
            <a:spLocks noGrp="1"/>
          </p:cNvSpPr>
          <p:nvPr>
            <p:ph type="ftr" idx="11"/>
          </p:nvPr>
        </p:nvSpPr>
        <p:spPr>
          <a:xfrm>
            <a:off x="4650129" y="4798039"/>
            <a:ext cx="3865944" cy="243068"/>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0"/>
          <p:cNvSpPr txBox="1">
            <a:spLocks noGrp="1"/>
          </p:cNvSpPr>
          <p:nvPr>
            <p:ph type="sldNum" idx="12"/>
          </p:nvPr>
        </p:nvSpPr>
        <p:spPr>
          <a:xfrm>
            <a:off x="8516074" y="4798039"/>
            <a:ext cx="285026" cy="240506"/>
          </a:xfrm>
          <a:prstGeom prst="rect">
            <a:avLst/>
          </a:prstGeom>
          <a:noFill/>
          <a:ln>
            <a:noFill/>
          </a:ln>
        </p:spPr>
        <p:txBody>
          <a:bodyPr spcFirstLastPara="1" wrap="square" lIns="0" tIns="0" rIns="0" bIns="0" anchor="t" anchorCtr="0">
            <a:noAutofit/>
          </a:bodyPr>
          <a:lstStyle>
            <a:lvl1pPr marL="0" lvl="0" indent="0" algn="r">
              <a:spcBef>
                <a:spcPts val="0"/>
              </a:spcBef>
              <a:buNone/>
              <a:defRPr sz="675" b="0" i="0">
                <a:solidFill>
                  <a:srgbClr val="00205C"/>
                </a:solidFill>
                <a:latin typeface="Calibri"/>
                <a:ea typeface="Calibri"/>
                <a:cs typeface="Calibri"/>
                <a:sym typeface="Calibri"/>
              </a:defRPr>
            </a:lvl1pPr>
            <a:lvl2pPr marL="0" lvl="1" indent="0" algn="r">
              <a:spcBef>
                <a:spcPts val="0"/>
              </a:spcBef>
              <a:buNone/>
              <a:defRPr sz="675" b="0" i="0">
                <a:solidFill>
                  <a:srgbClr val="00205C"/>
                </a:solidFill>
                <a:latin typeface="Calibri"/>
                <a:ea typeface="Calibri"/>
                <a:cs typeface="Calibri"/>
                <a:sym typeface="Calibri"/>
              </a:defRPr>
            </a:lvl2pPr>
            <a:lvl3pPr marL="0" lvl="2" indent="0" algn="r">
              <a:spcBef>
                <a:spcPts val="0"/>
              </a:spcBef>
              <a:buNone/>
              <a:defRPr sz="675" b="0" i="0">
                <a:solidFill>
                  <a:srgbClr val="00205C"/>
                </a:solidFill>
                <a:latin typeface="Calibri"/>
                <a:ea typeface="Calibri"/>
                <a:cs typeface="Calibri"/>
                <a:sym typeface="Calibri"/>
              </a:defRPr>
            </a:lvl3pPr>
            <a:lvl4pPr marL="0" lvl="3" indent="0" algn="r">
              <a:spcBef>
                <a:spcPts val="0"/>
              </a:spcBef>
              <a:buNone/>
              <a:defRPr sz="675" b="0" i="0">
                <a:solidFill>
                  <a:srgbClr val="00205C"/>
                </a:solidFill>
                <a:latin typeface="Calibri"/>
                <a:ea typeface="Calibri"/>
                <a:cs typeface="Calibri"/>
                <a:sym typeface="Calibri"/>
              </a:defRPr>
            </a:lvl4pPr>
            <a:lvl5pPr marL="0" lvl="4" indent="0" algn="r">
              <a:spcBef>
                <a:spcPts val="0"/>
              </a:spcBef>
              <a:buNone/>
              <a:defRPr sz="675" b="0" i="0">
                <a:solidFill>
                  <a:srgbClr val="00205C"/>
                </a:solidFill>
                <a:latin typeface="Calibri"/>
                <a:ea typeface="Calibri"/>
                <a:cs typeface="Calibri"/>
                <a:sym typeface="Calibri"/>
              </a:defRPr>
            </a:lvl5pPr>
            <a:lvl6pPr marL="0" lvl="5" indent="0" algn="r">
              <a:spcBef>
                <a:spcPts val="0"/>
              </a:spcBef>
              <a:buNone/>
              <a:defRPr sz="675" b="0" i="0">
                <a:solidFill>
                  <a:srgbClr val="00205C"/>
                </a:solidFill>
                <a:latin typeface="Calibri"/>
                <a:ea typeface="Calibri"/>
                <a:cs typeface="Calibri"/>
                <a:sym typeface="Calibri"/>
              </a:defRPr>
            </a:lvl6pPr>
            <a:lvl7pPr marL="0" lvl="6" indent="0" algn="r">
              <a:spcBef>
                <a:spcPts val="0"/>
              </a:spcBef>
              <a:buNone/>
              <a:defRPr sz="675" b="0" i="0">
                <a:solidFill>
                  <a:srgbClr val="00205C"/>
                </a:solidFill>
                <a:latin typeface="Calibri"/>
                <a:ea typeface="Calibri"/>
                <a:cs typeface="Calibri"/>
                <a:sym typeface="Calibri"/>
              </a:defRPr>
            </a:lvl7pPr>
            <a:lvl8pPr marL="0" lvl="7" indent="0" algn="r">
              <a:spcBef>
                <a:spcPts val="0"/>
              </a:spcBef>
              <a:buNone/>
              <a:defRPr sz="675" b="0" i="0">
                <a:solidFill>
                  <a:srgbClr val="00205C"/>
                </a:solidFill>
                <a:latin typeface="Calibri"/>
                <a:ea typeface="Calibri"/>
                <a:cs typeface="Calibri"/>
                <a:sym typeface="Calibri"/>
              </a:defRPr>
            </a:lvl8pPr>
            <a:lvl9pPr marL="0" lvl="8" indent="0" algn="r">
              <a:spcBef>
                <a:spcPts val="0"/>
              </a:spcBef>
              <a:buNone/>
              <a:defRPr sz="675" b="0" i="0">
                <a:solidFill>
                  <a:srgbClr val="00205C"/>
                </a:solidFill>
                <a:latin typeface="Calibri"/>
                <a:ea typeface="Calibri"/>
                <a:cs typeface="Calibri"/>
                <a:sym typeface="Calibri"/>
              </a:defRPr>
            </a:lvl9pPr>
          </a:lstStyle>
          <a:p>
            <a:fld id="{00000000-1234-1234-1234-123412341234}" type="slidenum">
              <a:rPr lang="en-GB" smtClean="0"/>
              <a:pPr/>
              <a:t>‹#›</a:t>
            </a:fld>
            <a:endParaRPr lang="en-GB"/>
          </a:p>
        </p:txBody>
      </p:sp>
      <p:cxnSp>
        <p:nvCxnSpPr>
          <p:cNvPr id="84" name="Google Shape;84;p30"/>
          <p:cNvCxnSpPr/>
          <p:nvPr/>
        </p:nvCxnSpPr>
        <p:spPr>
          <a:xfrm>
            <a:off x="342900" y="342900"/>
            <a:ext cx="8458200" cy="0"/>
          </a:xfrm>
          <a:prstGeom prst="straightConnector1">
            <a:avLst/>
          </a:prstGeom>
          <a:noFill/>
          <a:ln w="19050" cap="flat" cmpd="sng">
            <a:solidFill>
              <a:srgbClr val="00205C"/>
            </a:solidFill>
            <a:prstDash val="solid"/>
            <a:miter lim="800000"/>
            <a:headEnd type="none" w="sm" len="sm"/>
            <a:tailEnd type="none" w="sm" len="sm"/>
          </a:ln>
        </p:spPr>
      </p:cxnSp>
      <p:sp>
        <p:nvSpPr>
          <p:cNvPr id="85" name="Google Shape;85;p30"/>
          <p:cNvSpPr>
            <a:spLocks noGrp="1"/>
          </p:cNvSpPr>
          <p:nvPr>
            <p:ph type="pic" idx="2"/>
          </p:nvPr>
        </p:nvSpPr>
        <p:spPr>
          <a:xfrm>
            <a:off x="342900" y="1200150"/>
            <a:ext cx="2743200" cy="2400300"/>
          </a:xfrm>
          <a:prstGeom prst="rect">
            <a:avLst/>
          </a:prstGeom>
          <a:noFill/>
          <a:ln>
            <a:noFill/>
          </a:ln>
        </p:spPr>
      </p:sp>
      <p:sp>
        <p:nvSpPr>
          <p:cNvPr id="86" name="Google Shape;86;p30"/>
          <p:cNvSpPr>
            <a:spLocks noGrp="1"/>
          </p:cNvSpPr>
          <p:nvPr>
            <p:ph type="pic" idx="3"/>
          </p:nvPr>
        </p:nvSpPr>
        <p:spPr>
          <a:xfrm>
            <a:off x="3200400" y="1200150"/>
            <a:ext cx="2743200" cy="2400300"/>
          </a:xfrm>
          <a:prstGeom prst="rect">
            <a:avLst/>
          </a:prstGeom>
          <a:noFill/>
          <a:ln>
            <a:noFill/>
          </a:ln>
        </p:spPr>
      </p:sp>
      <p:sp>
        <p:nvSpPr>
          <p:cNvPr id="87" name="Google Shape;87;p30"/>
          <p:cNvSpPr>
            <a:spLocks noGrp="1"/>
          </p:cNvSpPr>
          <p:nvPr>
            <p:ph type="pic" idx="4"/>
          </p:nvPr>
        </p:nvSpPr>
        <p:spPr>
          <a:xfrm>
            <a:off x="6057900" y="1200150"/>
            <a:ext cx="2743200" cy="2400300"/>
          </a:xfrm>
          <a:prstGeom prst="rect">
            <a:avLst/>
          </a:prstGeom>
          <a:noFill/>
          <a:ln>
            <a:noFill/>
          </a:ln>
        </p:spPr>
      </p:sp>
      <p:sp>
        <p:nvSpPr>
          <p:cNvPr id="88" name="Google Shape;88;p30"/>
          <p:cNvSpPr txBox="1">
            <a:spLocks noGrp="1"/>
          </p:cNvSpPr>
          <p:nvPr>
            <p:ph type="body" idx="5"/>
          </p:nvPr>
        </p:nvSpPr>
        <p:spPr>
          <a:xfrm>
            <a:off x="3200399" y="3734545"/>
            <a:ext cx="2743200" cy="662191"/>
          </a:xfrm>
          <a:prstGeom prst="rect">
            <a:avLst/>
          </a:prstGeom>
          <a:noFill/>
          <a:ln>
            <a:noFill/>
          </a:ln>
        </p:spPr>
        <p:txBody>
          <a:bodyPr spcFirstLastPara="1" wrap="square" lIns="0" tIns="0" rIns="0" bIns="0" anchor="t" anchorCtr="0">
            <a:normAutofit/>
          </a:bodyPr>
          <a:lstStyle>
            <a:lvl1pPr marL="342900" lvl="0" indent="-171450" algn="l">
              <a:lnSpc>
                <a:spcPct val="100000"/>
              </a:lnSpc>
              <a:spcBef>
                <a:spcPts val="750"/>
              </a:spcBef>
              <a:spcAft>
                <a:spcPts val="0"/>
              </a:spcAft>
              <a:buClr>
                <a:schemeClr val="dk1"/>
              </a:buClr>
              <a:buSzPts val="1200"/>
              <a:buNone/>
              <a:defRPr sz="900" b="0">
                <a:latin typeface="Calibri"/>
                <a:ea typeface="Calibri"/>
                <a:cs typeface="Calibri"/>
                <a:sym typeface="Calibri"/>
              </a:defRPr>
            </a:lvl1pPr>
            <a:lvl2pPr marL="685800" lvl="1" indent="-257175" algn="l">
              <a:lnSpc>
                <a:spcPct val="100000"/>
              </a:lnSpc>
              <a:spcBef>
                <a:spcPts val="375"/>
              </a:spcBef>
              <a:spcAft>
                <a:spcPts val="0"/>
              </a:spcAft>
              <a:buClr>
                <a:schemeClr val="dk1"/>
              </a:buClr>
              <a:buSzPts val="1800"/>
              <a:buChar char="•"/>
              <a:defRPr/>
            </a:lvl2pPr>
            <a:lvl3pPr marL="1028700" lvl="2" indent="-257175" algn="l">
              <a:lnSpc>
                <a:spcPct val="100000"/>
              </a:lnSpc>
              <a:spcBef>
                <a:spcPts val="375"/>
              </a:spcBef>
              <a:spcAft>
                <a:spcPts val="0"/>
              </a:spcAft>
              <a:buClr>
                <a:schemeClr val="dk1"/>
              </a:buClr>
              <a:buSzPts val="1800"/>
              <a:buChar char="•"/>
              <a:defRPr/>
            </a:lvl3pPr>
            <a:lvl4pPr marL="1371600" lvl="3" indent="-257175" algn="l">
              <a:lnSpc>
                <a:spcPct val="100000"/>
              </a:lnSpc>
              <a:spcBef>
                <a:spcPts val="375"/>
              </a:spcBef>
              <a:spcAft>
                <a:spcPts val="0"/>
              </a:spcAft>
              <a:buClr>
                <a:schemeClr val="dk1"/>
              </a:buClr>
              <a:buSzPts val="1800"/>
              <a:buChar char="•"/>
              <a:defRPr/>
            </a:lvl4pPr>
            <a:lvl5pPr marL="1714500" lvl="4" indent="-257175" algn="l">
              <a:lnSpc>
                <a:spcPct val="10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89" name="Google Shape;89;p30"/>
          <p:cNvSpPr txBox="1">
            <a:spLocks noGrp="1"/>
          </p:cNvSpPr>
          <p:nvPr>
            <p:ph type="body" idx="6"/>
          </p:nvPr>
        </p:nvSpPr>
        <p:spPr>
          <a:xfrm>
            <a:off x="6057899" y="3734545"/>
            <a:ext cx="2743200" cy="662191"/>
          </a:xfrm>
          <a:prstGeom prst="rect">
            <a:avLst/>
          </a:prstGeom>
          <a:noFill/>
          <a:ln>
            <a:noFill/>
          </a:ln>
        </p:spPr>
        <p:txBody>
          <a:bodyPr spcFirstLastPara="1" wrap="square" lIns="0" tIns="0" rIns="0" bIns="0" anchor="t" anchorCtr="0">
            <a:normAutofit/>
          </a:bodyPr>
          <a:lstStyle>
            <a:lvl1pPr marL="342900" lvl="0" indent="-171450" algn="l">
              <a:lnSpc>
                <a:spcPct val="100000"/>
              </a:lnSpc>
              <a:spcBef>
                <a:spcPts val="750"/>
              </a:spcBef>
              <a:spcAft>
                <a:spcPts val="0"/>
              </a:spcAft>
              <a:buClr>
                <a:schemeClr val="dk1"/>
              </a:buClr>
              <a:buSzPts val="1200"/>
              <a:buNone/>
              <a:defRPr sz="900" b="0">
                <a:latin typeface="Calibri"/>
                <a:ea typeface="Calibri"/>
                <a:cs typeface="Calibri"/>
                <a:sym typeface="Calibri"/>
              </a:defRPr>
            </a:lvl1pPr>
            <a:lvl2pPr marL="685800" lvl="1" indent="-257175" algn="l">
              <a:lnSpc>
                <a:spcPct val="100000"/>
              </a:lnSpc>
              <a:spcBef>
                <a:spcPts val="375"/>
              </a:spcBef>
              <a:spcAft>
                <a:spcPts val="0"/>
              </a:spcAft>
              <a:buClr>
                <a:schemeClr val="dk1"/>
              </a:buClr>
              <a:buSzPts val="1800"/>
              <a:buChar char="•"/>
              <a:defRPr/>
            </a:lvl2pPr>
            <a:lvl3pPr marL="1028700" lvl="2" indent="-257175" algn="l">
              <a:lnSpc>
                <a:spcPct val="100000"/>
              </a:lnSpc>
              <a:spcBef>
                <a:spcPts val="375"/>
              </a:spcBef>
              <a:spcAft>
                <a:spcPts val="0"/>
              </a:spcAft>
              <a:buClr>
                <a:schemeClr val="dk1"/>
              </a:buClr>
              <a:buSzPts val="1800"/>
              <a:buChar char="•"/>
              <a:defRPr/>
            </a:lvl3pPr>
            <a:lvl4pPr marL="1371600" lvl="3" indent="-257175" algn="l">
              <a:lnSpc>
                <a:spcPct val="100000"/>
              </a:lnSpc>
              <a:spcBef>
                <a:spcPts val="375"/>
              </a:spcBef>
              <a:spcAft>
                <a:spcPts val="0"/>
              </a:spcAft>
              <a:buClr>
                <a:schemeClr val="dk1"/>
              </a:buClr>
              <a:buSzPts val="1800"/>
              <a:buChar char="•"/>
              <a:defRPr/>
            </a:lvl4pPr>
            <a:lvl5pPr marL="1714500" lvl="4" indent="-257175" algn="l">
              <a:lnSpc>
                <a:spcPct val="10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pic>
        <p:nvPicPr>
          <p:cNvPr id="90" name="Google Shape;90;p30" descr="A picture containing text&#10;&#10;Description automatically generated"/>
          <p:cNvPicPr preferRelativeResize="0"/>
          <p:nvPr/>
        </p:nvPicPr>
        <p:blipFill rotWithShape="1">
          <a:blip r:embed="rId2">
            <a:alphaModFix/>
          </a:blip>
          <a:srcRect/>
          <a:stretch/>
        </p:blipFill>
        <p:spPr>
          <a:xfrm>
            <a:off x="314326" y="4215988"/>
            <a:ext cx="1449900" cy="784433"/>
          </a:xfrm>
          <a:prstGeom prst="rect">
            <a:avLst/>
          </a:prstGeom>
          <a:noFill/>
          <a:ln>
            <a:noFill/>
          </a:ln>
        </p:spPr>
      </p:pic>
    </p:spTree>
    <p:extLst>
      <p:ext uri="{BB962C8B-B14F-4D97-AF65-F5344CB8AC3E}">
        <p14:creationId xmlns:p14="http://schemas.microsoft.com/office/powerpoint/2010/main" val="35687988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7"/>
        <p:cNvGrpSpPr/>
        <p:nvPr/>
      </p:nvGrpSpPr>
      <p:grpSpPr>
        <a:xfrm>
          <a:off x="0" y="0"/>
          <a:ext cx="0" cy="0"/>
          <a:chOff x="0" y="0"/>
          <a:chExt cx="0" cy="0"/>
        </a:xfrm>
      </p:grpSpPr>
      <p:sp>
        <p:nvSpPr>
          <p:cNvPr id="108" name="Google Shape;108;g28798686aac_0_93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 name="Google Shape;109;g28798686aac_0_937"/>
          <p:cNvGrpSpPr/>
          <p:nvPr/>
        </p:nvGrpSpPr>
        <p:grpSpPr>
          <a:xfrm>
            <a:off x="830392" y="1191256"/>
            <a:ext cx="745763" cy="45826"/>
            <a:chOff x="4580561" y="2589004"/>
            <a:chExt cx="1064464" cy="25200"/>
          </a:xfrm>
        </p:grpSpPr>
        <p:sp>
          <p:nvSpPr>
            <p:cNvPr id="110" name="Google Shape;110;g28798686aac_0_93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g28798686aac_0_93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 name="Google Shape;112;g28798686aac_0_937"/>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endParaRPr/>
          </a:p>
        </p:txBody>
      </p:sp>
      <p:sp>
        <p:nvSpPr>
          <p:cNvPr id="113" name="Google Shape;113;g28798686aac_0_937"/>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114" name="Google Shape;114;g28798686aac_0_93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601669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5"/>
        <p:cNvGrpSpPr/>
        <p:nvPr/>
      </p:nvGrpSpPr>
      <p:grpSpPr>
        <a:xfrm>
          <a:off x="0" y="0"/>
          <a:ext cx="0" cy="0"/>
          <a:chOff x="0" y="0"/>
          <a:chExt cx="0" cy="0"/>
        </a:xfrm>
      </p:grpSpPr>
      <p:sp>
        <p:nvSpPr>
          <p:cNvPr id="146" name="Google Shape;146;g28798686aac_0_975"/>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147;g28798686aac_0_975"/>
          <p:cNvGrpSpPr/>
          <p:nvPr/>
        </p:nvGrpSpPr>
        <p:grpSpPr>
          <a:xfrm>
            <a:off x="830392" y="1191256"/>
            <a:ext cx="745763" cy="45826"/>
            <a:chOff x="4580561" y="2589004"/>
            <a:chExt cx="1064464" cy="25200"/>
          </a:xfrm>
        </p:grpSpPr>
        <p:sp>
          <p:nvSpPr>
            <p:cNvPr id="148" name="Google Shape;148;g28798686aac_0_97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g28798686aac_0_97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 name="Google Shape;150;g28798686aac_0_975"/>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endParaRPr/>
          </a:p>
        </p:txBody>
      </p:sp>
      <p:sp>
        <p:nvSpPr>
          <p:cNvPr id="151" name="Google Shape;151;g28798686aac_0_975"/>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52" name="Google Shape;152;g28798686aac_0_975"/>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153" name="Google Shape;153;g28798686aac_0_97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001290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1"/>
        <p:cNvGrpSpPr/>
        <p:nvPr/>
      </p:nvGrpSpPr>
      <p:grpSpPr>
        <a:xfrm>
          <a:off x="0" y="0"/>
          <a:ext cx="0" cy="0"/>
          <a:chOff x="0" y="0"/>
          <a:chExt cx="0" cy="0"/>
        </a:xfrm>
      </p:grpSpPr>
      <p:sp>
        <p:nvSpPr>
          <p:cNvPr id="132" name="Google Shape;132;g28798686aac_0_961"/>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 name="Google Shape;133;g28798686aac_0_961"/>
          <p:cNvGrpSpPr/>
          <p:nvPr/>
        </p:nvGrpSpPr>
        <p:grpSpPr>
          <a:xfrm>
            <a:off x="830392" y="1191256"/>
            <a:ext cx="745763" cy="45826"/>
            <a:chOff x="4580561" y="2589004"/>
            <a:chExt cx="1064464" cy="25200"/>
          </a:xfrm>
        </p:grpSpPr>
        <p:sp>
          <p:nvSpPr>
            <p:cNvPr id="134" name="Google Shape;134;g28798686aac_0_961"/>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g28798686aac_0_961"/>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 name="Google Shape;136;g28798686aac_0_961"/>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endParaRPr/>
          </a:p>
        </p:txBody>
      </p:sp>
      <p:sp>
        <p:nvSpPr>
          <p:cNvPr id="137" name="Google Shape;137;g28798686aac_0_961"/>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138" name="Google Shape;138;g28798686aac_0_96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90448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9"/>
        <p:cNvGrpSpPr/>
        <p:nvPr/>
      </p:nvGrpSpPr>
      <p:grpSpPr>
        <a:xfrm>
          <a:off x="0" y="0"/>
          <a:ext cx="0" cy="0"/>
          <a:chOff x="0" y="0"/>
          <a:chExt cx="0" cy="0"/>
        </a:xfrm>
      </p:grpSpPr>
      <p:sp>
        <p:nvSpPr>
          <p:cNvPr id="330" name="Google Shape;330;g2fd5af0ed0b_1_152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31" name="Google Shape;331;g2fd5af0ed0b_1_1528"/>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32" name="Google Shape;332;g2fd5af0ed0b_1_1528"/>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33" name="Google Shape;333;g2fd5af0ed0b_1_152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34" name="Google Shape;334;g2fd5af0ed0b_1_152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35" name="Google Shape;335;g2fd5af0ed0b_1_152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subtitle">
  <p:cSld name="Title + subtitle">
    <p:spTree>
      <p:nvGrpSpPr>
        <p:cNvPr id="1" name="Shape 172"/>
        <p:cNvGrpSpPr/>
        <p:nvPr/>
      </p:nvGrpSpPr>
      <p:grpSpPr>
        <a:xfrm>
          <a:off x="0" y="0"/>
          <a:ext cx="0" cy="0"/>
          <a:chOff x="0" y="0"/>
          <a:chExt cx="0" cy="0"/>
        </a:xfrm>
      </p:grpSpPr>
      <p:sp>
        <p:nvSpPr>
          <p:cNvPr id="173" name="Google Shape;173;g28798686aac_0_1002"/>
          <p:cNvSpPr txBox="1">
            <a:spLocks noGrp="1"/>
          </p:cNvSpPr>
          <p:nvPr>
            <p:ph type="ctrTitle"/>
          </p:nvPr>
        </p:nvSpPr>
        <p:spPr>
          <a:xfrm>
            <a:off x="1143000" y="857250"/>
            <a:ext cx="6858000" cy="17145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dk1"/>
              </a:buClr>
              <a:buSzPts val="3600"/>
              <a:buFont typeface="Calibri"/>
              <a:buNone/>
              <a:defRPr sz="3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4" name="Google Shape;174;g28798686aac_0_1002"/>
          <p:cNvSpPr txBox="1">
            <a:spLocks noGrp="1"/>
          </p:cNvSpPr>
          <p:nvPr>
            <p:ph type="subTitle" idx="1"/>
          </p:nvPr>
        </p:nvSpPr>
        <p:spPr>
          <a:xfrm>
            <a:off x="1143000" y="2876399"/>
            <a:ext cx="6858000" cy="512400"/>
          </a:xfrm>
          <a:prstGeom prst="rect">
            <a:avLst/>
          </a:prstGeom>
          <a:gradFill>
            <a:gsLst>
              <a:gs pos="0">
                <a:schemeClr val="accent5"/>
              </a:gs>
              <a:gs pos="50000">
                <a:schemeClr val="accent1"/>
              </a:gs>
              <a:gs pos="100000">
                <a:srgbClr val="659FD1"/>
              </a:gs>
            </a:gsLst>
            <a:path path="circle">
              <a:fillToRect l="100000" t="100000"/>
            </a:path>
            <a:tileRect r="-100000" b="-100000"/>
          </a:gradFill>
          <a:ln>
            <a:noFill/>
          </a:ln>
        </p:spPr>
        <p:txBody>
          <a:bodyPr spcFirstLastPara="1" wrap="square" lIns="68575" tIns="34275" rIns="68575" bIns="34275" anchor="ctr" anchorCtr="0">
            <a:normAutofit/>
          </a:bodyPr>
          <a:lstStyle>
            <a:lvl1pPr lvl="0" algn="ctr" rtl="0">
              <a:lnSpc>
                <a:spcPct val="90000"/>
              </a:lnSpc>
              <a:spcBef>
                <a:spcPts val="800"/>
              </a:spcBef>
              <a:spcAft>
                <a:spcPts val="0"/>
              </a:spcAft>
              <a:buClr>
                <a:schemeClr val="lt1"/>
              </a:buClr>
              <a:buSzPts val="1800"/>
              <a:buNone/>
              <a:defRPr sz="1800" cap="none">
                <a:solidFill>
                  <a:schemeClr val="lt1"/>
                </a:solidFill>
              </a:defRPr>
            </a:lvl1pPr>
            <a:lvl2pPr lvl="1" algn="ctr" rtl="0">
              <a:lnSpc>
                <a:spcPct val="90000"/>
              </a:lnSpc>
              <a:spcBef>
                <a:spcPts val="1200"/>
              </a:spcBef>
              <a:spcAft>
                <a:spcPts val="0"/>
              </a:spcAft>
              <a:buClr>
                <a:schemeClr val="dk1"/>
              </a:buClr>
              <a:buSzPts val="1500"/>
              <a:buNone/>
              <a:defRPr sz="1500"/>
            </a:lvl2pPr>
            <a:lvl3pPr lvl="2" algn="ctr" rtl="0">
              <a:lnSpc>
                <a:spcPct val="90000"/>
              </a:lnSpc>
              <a:spcBef>
                <a:spcPts val="1200"/>
              </a:spcBef>
              <a:spcAft>
                <a:spcPts val="0"/>
              </a:spcAft>
              <a:buClr>
                <a:schemeClr val="dk1"/>
              </a:buClr>
              <a:buSzPts val="1400"/>
              <a:buNone/>
              <a:defRPr sz="1400"/>
            </a:lvl3pPr>
            <a:lvl4pPr lvl="3" algn="ctr" rtl="0">
              <a:lnSpc>
                <a:spcPct val="90000"/>
              </a:lnSpc>
              <a:spcBef>
                <a:spcPts val="1200"/>
              </a:spcBef>
              <a:spcAft>
                <a:spcPts val="0"/>
              </a:spcAft>
              <a:buClr>
                <a:schemeClr val="dk1"/>
              </a:buClr>
              <a:buSzPts val="1200"/>
              <a:buNone/>
              <a:defRPr sz="1200"/>
            </a:lvl4pPr>
            <a:lvl5pPr lvl="4" algn="ctr" rtl="0">
              <a:lnSpc>
                <a:spcPct val="90000"/>
              </a:lnSpc>
              <a:spcBef>
                <a:spcPts val="1200"/>
              </a:spcBef>
              <a:spcAft>
                <a:spcPts val="0"/>
              </a:spcAft>
              <a:buClr>
                <a:schemeClr val="dk1"/>
              </a:buClr>
              <a:buSzPts val="1200"/>
              <a:buNone/>
              <a:defRPr sz="1200"/>
            </a:lvl5pPr>
            <a:lvl6pPr lvl="5" algn="ctr" rtl="0">
              <a:lnSpc>
                <a:spcPct val="90000"/>
              </a:lnSpc>
              <a:spcBef>
                <a:spcPts val="1200"/>
              </a:spcBef>
              <a:spcAft>
                <a:spcPts val="0"/>
              </a:spcAft>
              <a:buClr>
                <a:schemeClr val="dk1"/>
              </a:buClr>
              <a:buSzPts val="1200"/>
              <a:buNone/>
              <a:defRPr sz="1200"/>
            </a:lvl6pPr>
            <a:lvl7pPr lvl="6" algn="ctr" rtl="0">
              <a:lnSpc>
                <a:spcPct val="90000"/>
              </a:lnSpc>
              <a:spcBef>
                <a:spcPts val="1200"/>
              </a:spcBef>
              <a:spcAft>
                <a:spcPts val="0"/>
              </a:spcAft>
              <a:buClr>
                <a:schemeClr val="dk1"/>
              </a:buClr>
              <a:buSzPts val="1200"/>
              <a:buNone/>
              <a:defRPr sz="1200"/>
            </a:lvl7pPr>
            <a:lvl8pPr lvl="7" algn="ctr" rtl="0">
              <a:lnSpc>
                <a:spcPct val="90000"/>
              </a:lnSpc>
              <a:spcBef>
                <a:spcPts val="1200"/>
              </a:spcBef>
              <a:spcAft>
                <a:spcPts val="0"/>
              </a:spcAft>
              <a:buClr>
                <a:schemeClr val="dk1"/>
              </a:buClr>
              <a:buSzPts val="1200"/>
              <a:buNone/>
              <a:defRPr sz="1200"/>
            </a:lvl8pPr>
            <a:lvl9pPr lvl="8" algn="ctr" rtl="0">
              <a:lnSpc>
                <a:spcPct val="90000"/>
              </a:lnSpc>
              <a:spcBef>
                <a:spcPts val="1200"/>
              </a:spcBef>
              <a:spcAft>
                <a:spcPts val="1200"/>
              </a:spcAft>
              <a:buClr>
                <a:schemeClr val="dk1"/>
              </a:buClr>
              <a:buSzPts val="1200"/>
              <a:buNone/>
              <a:defRPr sz="1200"/>
            </a:lvl9pPr>
          </a:lstStyle>
          <a:p>
            <a:endParaRPr/>
          </a:p>
        </p:txBody>
      </p:sp>
    </p:spTree>
    <p:extLst>
      <p:ext uri="{BB962C8B-B14F-4D97-AF65-F5344CB8AC3E}">
        <p14:creationId xmlns:p14="http://schemas.microsoft.com/office/powerpoint/2010/main" val="3147496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p:cSld name="Table">
    <p:spTree>
      <p:nvGrpSpPr>
        <p:cNvPr id="1" name="Shape 175"/>
        <p:cNvGrpSpPr/>
        <p:nvPr/>
      </p:nvGrpSpPr>
      <p:grpSpPr>
        <a:xfrm>
          <a:off x="0" y="0"/>
          <a:ext cx="0" cy="0"/>
          <a:chOff x="0" y="0"/>
          <a:chExt cx="0" cy="0"/>
        </a:xfrm>
      </p:grpSpPr>
      <p:sp>
        <p:nvSpPr>
          <p:cNvPr id="176" name="Google Shape;176;g28798686aac_0_100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g28798686aac_0_100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178" name="Google Shape;178;g28798686aac_0_100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179" name="Google Shape;179;g28798686aac_0_100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987424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101"/>
        <p:cNvGrpSpPr/>
        <p:nvPr/>
      </p:nvGrpSpPr>
      <p:grpSpPr>
        <a:xfrm>
          <a:off x="0" y="0"/>
          <a:ext cx="0" cy="0"/>
          <a:chOff x="0" y="0"/>
          <a:chExt cx="0" cy="0"/>
        </a:xfrm>
      </p:grpSpPr>
      <p:grpSp>
        <p:nvGrpSpPr>
          <p:cNvPr id="102" name="Google Shape;102;g28798686aac_0_931"/>
          <p:cNvGrpSpPr/>
          <p:nvPr/>
        </p:nvGrpSpPr>
        <p:grpSpPr>
          <a:xfrm>
            <a:off x="830392" y="1191256"/>
            <a:ext cx="745763" cy="45826"/>
            <a:chOff x="4580561" y="2589004"/>
            <a:chExt cx="1064464" cy="25200"/>
          </a:xfrm>
        </p:grpSpPr>
        <p:sp>
          <p:nvSpPr>
            <p:cNvPr id="103" name="Google Shape;103;g28798686aac_0_93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g28798686aac_0_93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 name="Google Shape;105;g28798686aac_0_931"/>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06" name="Google Shape;106;g28798686aac_0_93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734664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_Divider">
  <p:cSld name="2_Divider">
    <p:bg>
      <p:bgPr>
        <a:solidFill>
          <a:schemeClr val="lt1"/>
        </a:solidFill>
        <a:effectLst/>
      </p:bgPr>
    </p:bg>
    <p:spTree>
      <p:nvGrpSpPr>
        <p:cNvPr id="1" name="Shape 23"/>
        <p:cNvGrpSpPr/>
        <p:nvPr/>
      </p:nvGrpSpPr>
      <p:grpSpPr>
        <a:xfrm>
          <a:off x="0" y="0"/>
          <a:ext cx="0" cy="0"/>
          <a:chOff x="0" y="0"/>
          <a:chExt cx="0" cy="0"/>
        </a:xfrm>
      </p:grpSpPr>
      <p:sp>
        <p:nvSpPr>
          <p:cNvPr id="24" name="Google Shape;24;p34"/>
          <p:cNvSpPr/>
          <p:nvPr/>
        </p:nvSpPr>
        <p:spPr>
          <a:xfrm>
            <a:off x="0" y="0"/>
            <a:ext cx="9144000" cy="5143500"/>
          </a:xfrm>
          <a:prstGeom prst="rect">
            <a:avLst/>
          </a:prstGeom>
          <a:gradFill>
            <a:gsLst>
              <a:gs pos="0">
                <a:srgbClr val="01184E"/>
              </a:gs>
              <a:gs pos="100000">
                <a:schemeClr val="dk2"/>
              </a:gs>
            </a:gsLst>
            <a:lin ang="5400000" scaled="0"/>
          </a:gra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25" name="Google Shape;25;p34"/>
          <p:cNvSpPr txBox="1">
            <a:spLocks noGrp="1"/>
          </p:cNvSpPr>
          <p:nvPr>
            <p:ph type="title"/>
          </p:nvPr>
        </p:nvSpPr>
        <p:spPr>
          <a:xfrm>
            <a:off x="1826601" y="3138989"/>
            <a:ext cx="5490796" cy="67564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FFFFFF"/>
              </a:buClr>
              <a:buSzPts val="4000"/>
              <a:buFont typeface="Century Gothic"/>
              <a:buNone/>
              <a:defRPr sz="3000" b="1">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34"/>
          <p:cNvSpPr>
            <a:spLocks noGrp="1"/>
          </p:cNvSpPr>
          <p:nvPr>
            <p:ph type="pic" idx="2"/>
          </p:nvPr>
        </p:nvSpPr>
        <p:spPr>
          <a:xfrm>
            <a:off x="3424187" y="519301"/>
            <a:ext cx="2295627" cy="2294738"/>
          </a:xfrm>
          <a:prstGeom prst="ellipse">
            <a:avLst/>
          </a:prstGeom>
          <a:noFill/>
          <a:ln>
            <a:noFill/>
          </a:ln>
        </p:spPr>
      </p:sp>
      <p:pic>
        <p:nvPicPr>
          <p:cNvPr id="27" name="Google Shape;27;p34" descr="A screenshot of a computer&#10;&#10;Description automatically generated"/>
          <p:cNvPicPr preferRelativeResize="0"/>
          <p:nvPr/>
        </p:nvPicPr>
        <p:blipFill rotWithShape="1">
          <a:blip r:embed="rId2">
            <a:alphaModFix/>
          </a:blip>
          <a:srcRect l="3721" t="35583" r="7999" b="48466"/>
          <a:stretch/>
        </p:blipFill>
        <p:spPr>
          <a:xfrm>
            <a:off x="3540917" y="4405898"/>
            <a:ext cx="2062164" cy="537445"/>
          </a:xfrm>
          <a:prstGeom prst="rect">
            <a:avLst/>
          </a:prstGeom>
          <a:noFill/>
          <a:ln>
            <a:noFill/>
          </a:ln>
        </p:spPr>
      </p:pic>
    </p:spTree>
    <p:extLst>
      <p:ext uri="{BB962C8B-B14F-4D97-AF65-F5344CB8AC3E}">
        <p14:creationId xmlns:p14="http://schemas.microsoft.com/office/powerpoint/2010/main" val="21323830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_Content 1_photo &amp; text">
  <p:cSld name="3_Content 1_photo &amp; text">
    <p:bg>
      <p:bgPr>
        <a:solidFill>
          <a:schemeClr val="lt1"/>
        </a:solidFill>
        <a:effectLst/>
      </p:bgPr>
    </p:bg>
    <p:spTree>
      <p:nvGrpSpPr>
        <p:cNvPr id="1" name="Shape 33"/>
        <p:cNvGrpSpPr/>
        <p:nvPr/>
      </p:nvGrpSpPr>
      <p:grpSpPr>
        <a:xfrm>
          <a:off x="0" y="0"/>
          <a:ext cx="0" cy="0"/>
          <a:chOff x="0" y="0"/>
          <a:chExt cx="0" cy="0"/>
        </a:xfrm>
      </p:grpSpPr>
      <p:sp>
        <p:nvSpPr>
          <p:cNvPr id="34" name="Google Shape;34;p36"/>
          <p:cNvSpPr>
            <a:spLocks noGrp="1"/>
          </p:cNvSpPr>
          <p:nvPr>
            <p:ph type="pic" idx="2"/>
          </p:nvPr>
        </p:nvSpPr>
        <p:spPr>
          <a:xfrm>
            <a:off x="0" y="0"/>
            <a:ext cx="5073519" cy="5143500"/>
          </a:xfrm>
          <a:prstGeom prst="rect">
            <a:avLst/>
          </a:prstGeom>
          <a:noFill/>
          <a:ln>
            <a:noFill/>
          </a:ln>
        </p:spPr>
      </p:sp>
      <p:sp>
        <p:nvSpPr>
          <p:cNvPr id="35" name="Google Shape;35;p36"/>
          <p:cNvSpPr/>
          <p:nvPr/>
        </p:nvSpPr>
        <p:spPr>
          <a:xfrm>
            <a:off x="5071810" y="0"/>
            <a:ext cx="4072190" cy="5143500"/>
          </a:xfrm>
          <a:prstGeom prst="rect">
            <a:avLst/>
          </a:prstGeom>
          <a:gradFill>
            <a:gsLst>
              <a:gs pos="0">
                <a:srgbClr val="01184E"/>
              </a:gs>
              <a:gs pos="99000">
                <a:schemeClr val="dk2"/>
              </a:gs>
              <a:gs pos="100000">
                <a:schemeClr val="dk2"/>
              </a:gs>
            </a:gsLst>
            <a:lin ang="5400000" scaled="0"/>
          </a:gra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36" name="Google Shape;36;p36"/>
          <p:cNvSpPr txBox="1">
            <a:spLocks noGrp="1"/>
          </p:cNvSpPr>
          <p:nvPr>
            <p:ph type="title"/>
          </p:nvPr>
        </p:nvSpPr>
        <p:spPr>
          <a:xfrm>
            <a:off x="5465541" y="0"/>
            <a:ext cx="3384993" cy="1287663"/>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2400"/>
              <a:buFont typeface="Century Gothic"/>
              <a:buNone/>
              <a:defRPr sz="1800" b="1">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36"/>
          <p:cNvSpPr txBox="1">
            <a:spLocks noGrp="1"/>
          </p:cNvSpPr>
          <p:nvPr>
            <p:ph type="body" idx="1"/>
          </p:nvPr>
        </p:nvSpPr>
        <p:spPr>
          <a:xfrm>
            <a:off x="5465541" y="1434581"/>
            <a:ext cx="3384993" cy="3127102"/>
          </a:xfrm>
          <a:prstGeom prst="rect">
            <a:avLst/>
          </a:prstGeom>
          <a:noFill/>
          <a:ln>
            <a:noFill/>
          </a:ln>
        </p:spPr>
        <p:txBody>
          <a:bodyPr spcFirstLastPara="1" wrap="square" lIns="91425" tIns="45700" rIns="91425" bIns="45700" anchor="t" anchorCtr="0">
            <a:normAutofit/>
          </a:bodyPr>
          <a:lstStyle>
            <a:lvl1pPr marL="342900" lvl="0" indent="-171450" algn="l">
              <a:lnSpc>
                <a:spcPct val="100000"/>
              </a:lnSpc>
              <a:spcBef>
                <a:spcPts val="0"/>
              </a:spcBef>
              <a:spcAft>
                <a:spcPts val="0"/>
              </a:spcAft>
              <a:buClr>
                <a:srgbClr val="F2F2F2"/>
              </a:buClr>
              <a:buSzPts val="1400"/>
              <a:buFont typeface="Arial"/>
              <a:buNone/>
              <a:defRPr sz="1050" b="1">
                <a:solidFill>
                  <a:srgbClr val="F2F2F2"/>
                </a:solidFill>
              </a:defRPr>
            </a:lvl1pPr>
            <a:lvl2pPr marL="685800" lvl="1" indent="-238125" algn="l">
              <a:lnSpc>
                <a:spcPct val="100000"/>
              </a:lnSpc>
              <a:spcBef>
                <a:spcPts val="450"/>
              </a:spcBef>
              <a:spcAft>
                <a:spcPts val="0"/>
              </a:spcAft>
              <a:buClr>
                <a:srgbClr val="F2F2F2"/>
              </a:buClr>
              <a:buSzPts val="1400"/>
              <a:buFont typeface="Arial"/>
              <a:buChar char="•"/>
              <a:defRPr sz="1050" b="1">
                <a:solidFill>
                  <a:srgbClr val="F2F2F2"/>
                </a:solidFill>
              </a:defRPr>
            </a:lvl2pPr>
            <a:lvl3pPr marL="1028700" lvl="2" indent="-238125" algn="l">
              <a:lnSpc>
                <a:spcPct val="100000"/>
              </a:lnSpc>
              <a:spcBef>
                <a:spcPts val="450"/>
              </a:spcBef>
              <a:spcAft>
                <a:spcPts val="0"/>
              </a:spcAft>
              <a:buClr>
                <a:srgbClr val="F2F2F2"/>
              </a:buClr>
              <a:buSzPts val="1400"/>
              <a:buFont typeface="Arial"/>
              <a:buChar char="•"/>
              <a:defRPr sz="1050">
                <a:solidFill>
                  <a:srgbClr val="F2F2F2"/>
                </a:solidFill>
              </a:defRPr>
            </a:lvl3pPr>
            <a:lvl4pPr marL="1371600" lvl="3" indent="-228600" algn="l">
              <a:lnSpc>
                <a:spcPct val="100000"/>
              </a:lnSpc>
              <a:spcBef>
                <a:spcPts val="450"/>
              </a:spcBef>
              <a:spcAft>
                <a:spcPts val="0"/>
              </a:spcAft>
              <a:buClr>
                <a:srgbClr val="F2F2F2"/>
              </a:buClr>
              <a:buSzPts val="1200"/>
              <a:buFont typeface="Arial"/>
              <a:buChar char="•"/>
              <a:defRPr sz="900">
                <a:solidFill>
                  <a:srgbClr val="F2F2F2"/>
                </a:solidFill>
              </a:defRPr>
            </a:lvl4pPr>
            <a:lvl5pPr marL="1714500" lvl="4" indent="-223838" algn="l">
              <a:lnSpc>
                <a:spcPct val="100000"/>
              </a:lnSpc>
              <a:spcBef>
                <a:spcPts val="450"/>
              </a:spcBef>
              <a:spcAft>
                <a:spcPts val="0"/>
              </a:spcAft>
              <a:buClr>
                <a:srgbClr val="F2F2F2"/>
              </a:buClr>
              <a:buSzPts val="1100"/>
              <a:buFont typeface="Arial"/>
              <a:buChar char="•"/>
              <a:defRPr sz="825">
                <a:solidFill>
                  <a:srgbClr val="F2F2F2"/>
                </a:solidFill>
              </a:defRPr>
            </a:lvl5pPr>
            <a:lvl6pPr marL="2057400" lvl="5" indent="-257175" algn="l">
              <a:spcBef>
                <a:spcPts val="45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pic>
        <p:nvPicPr>
          <p:cNvPr id="38" name="Google Shape;38;p36" descr="A group of logos on a black background&#10;&#10;Description automatically generated"/>
          <p:cNvPicPr preferRelativeResize="0"/>
          <p:nvPr/>
        </p:nvPicPr>
        <p:blipFill rotWithShape="1">
          <a:blip r:embed="rId2">
            <a:alphaModFix/>
          </a:blip>
          <a:srcRect l="55634" t="1765" r="3002" b="77768"/>
          <a:stretch/>
        </p:blipFill>
        <p:spPr>
          <a:xfrm>
            <a:off x="8190852" y="4561682"/>
            <a:ext cx="953148" cy="581818"/>
          </a:xfrm>
          <a:prstGeom prst="rect">
            <a:avLst/>
          </a:prstGeom>
          <a:noFill/>
          <a:ln>
            <a:noFill/>
          </a:ln>
        </p:spPr>
      </p:pic>
    </p:spTree>
    <p:extLst>
      <p:ext uri="{BB962C8B-B14F-4D97-AF65-F5344CB8AC3E}">
        <p14:creationId xmlns:p14="http://schemas.microsoft.com/office/powerpoint/2010/main" val="3519861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4_Content 1_photo &amp; text">
  <p:cSld name="4_Content 1_photo &amp; text">
    <p:bg>
      <p:bgPr>
        <a:solidFill>
          <a:schemeClr val="lt1"/>
        </a:solidFill>
        <a:effectLst/>
      </p:bgPr>
    </p:bg>
    <p:spTree>
      <p:nvGrpSpPr>
        <p:cNvPr id="1" name="Shape 43"/>
        <p:cNvGrpSpPr/>
        <p:nvPr/>
      </p:nvGrpSpPr>
      <p:grpSpPr>
        <a:xfrm>
          <a:off x="0" y="0"/>
          <a:ext cx="0" cy="0"/>
          <a:chOff x="0" y="0"/>
          <a:chExt cx="0" cy="0"/>
        </a:xfrm>
      </p:grpSpPr>
      <p:sp>
        <p:nvSpPr>
          <p:cNvPr id="44" name="Google Shape;44;p38"/>
          <p:cNvSpPr/>
          <p:nvPr/>
        </p:nvSpPr>
        <p:spPr>
          <a:xfrm>
            <a:off x="0" y="0"/>
            <a:ext cx="5448398" cy="5143500"/>
          </a:xfrm>
          <a:prstGeom prst="rect">
            <a:avLst/>
          </a:prstGeom>
          <a:gradFill>
            <a:gsLst>
              <a:gs pos="0">
                <a:srgbClr val="01184E"/>
              </a:gs>
              <a:gs pos="99000">
                <a:schemeClr val="dk2"/>
              </a:gs>
              <a:gs pos="100000">
                <a:schemeClr val="dk2"/>
              </a:gs>
            </a:gsLst>
            <a:lin ang="5400000" scaled="0"/>
          </a:gra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45" name="Google Shape;45;p38"/>
          <p:cNvSpPr>
            <a:spLocks noGrp="1"/>
          </p:cNvSpPr>
          <p:nvPr>
            <p:ph type="pic" idx="2"/>
          </p:nvPr>
        </p:nvSpPr>
        <p:spPr>
          <a:xfrm>
            <a:off x="5448397" y="0"/>
            <a:ext cx="3695603" cy="5143500"/>
          </a:xfrm>
          <a:prstGeom prst="rect">
            <a:avLst/>
          </a:prstGeom>
          <a:noFill/>
          <a:ln>
            <a:noFill/>
          </a:ln>
        </p:spPr>
      </p:sp>
      <p:sp>
        <p:nvSpPr>
          <p:cNvPr id="46" name="Google Shape;46;p38"/>
          <p:cNvSpPr txBox="1">
            <a:spLocks noGrp="1"/>
          </p:cNvSpPr>
          <p:nvPr>
            <p:ph type="title"/>
          </p:nvPr>
        </p:nvSpPr>
        <p:spPr>
          <a:xfrm>
            <a:off x="310611" y="0"/>
            <a:ext cx="4901469" cy="100774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3200"/>
              <a:buFont typeface="Century Gothic"/>
              <a:buNone/>
              <a:defRPr sz="2400" b="1">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38"/>
          <p:cNvSpPr txBox="1">
            <a:spLocks noGrp="1"/>
          </p:cNvSpPr>
          <p:nvPr>
            <p:ph type="body" idx="1"/>
          </p:nvPr>
        </p:nvSpPr>
        <p:spPr>
          <a:xfrm>
            <a:off x="310611" y="1161663"/>
            <a:ext cx="4901469" cy="3540967"/>
          </a:xfrm>
          <a:prstGeom prst="rect">
            <a:avLst/>
          </a:prstGeom>
          <a:noFill/>
          <a:ln>
            <a:noFill/>
          </a:ln>
        </p:spPr>
        <p:txBody>
          <a:bodyPr spcFirstLastPara="1" wrap="square" lIns="91425" tIns="45700" rIns="91425" bIns="45700" anchor="t" anchorCtr="0">
            <a:normAutofit/>
          </a:bodyPr>
          <a:lstStyle>
            <a:lvl1pPr marL="342900" lvl="0" indent="-171450" algn="l">
              <a:lnSpc>
                <a:spcPct val="100000"/>
              </a:lnSpc>
              <a:spcBef>
                <a:spcPts val="0"/>
              </a:spcBef>
              <a:spcAft>
                <a:spcPts val="0"/>
              </a:spcAft>
              <a:buClr>
                <a:schemeClr val="lt1"/>
              </a:buClr>
              <a:buSzPts val="1800"/>
              <a:buFont typeface="Arial"/>
              <a:buNone/>
              <a:defRPr sz="1350" b="1">
                <a:solidFill>
                  <a:schemeClr val="lt1"/>
                </a:solidFill>
              </a:defRPr>
            </a:lvl1pPr>
            <a:lvl2pPr marL="685800" lvl="1" indent="-257175" algn="l">
              <a:lnSpc>
                <a:spcPct val="100000"/>
              </a:lnSpc>
              <a:spcBef>
                <a:spcPts val="450"/>
              </a:spcBef>
              <a:spcAft>
                <a:spcPts val="0"/>
              </a:spcAft>
              <a:buClr>
                <a:schemeClr val="lt1"/>
              </a:buClr>
              <a:buSzPts val="1800"/>
              <a:buFont typeface="Arial"/>
              <a:buChar char="•"/>
              <a:defRPr sz="1350" b="1">
                <a:solidFill>
                  <a:schemeClr val="lt1"/>
                </a:solidFill>
              </a:defRPr>
            </a:lvl2pPr>
            <a:lvl3pPr marL="1028700" lvl="2" indent="-257175" algn="l">
              <a:lnSpc>
                <a:spcPct val="100000"/>
              </a:lnSpc>
              <a:spcBef>
                <a:spcPts val="450"/>
              </a:spcBef>
              <a:spcAft>
                <a:spcPts val="0"/>
              </a:spcAft>
              <a:buClr>
                <a:schemeClr val="lt1"/>
              </a:buClr>
              <a:buSzPts val="1800"/>
              <a:buFont typeface="Arial"/>
              <a:buChar char="•"/>
              <a:defRPr sz="1350">
                <a:solidFill>
                  <a:schemeClr val="lt1"/>
                </a:solidFill>
              </a:defRPr>
            </a:lvl3pPr>
            <a:lvl4pPr marL="1371600" lvl="3" indent="-247650" algn="l">
              <a:lnSpc>
                <a:spcPct val="100000"/>
              </a:lnSpc>
              <a:spcBef>
                <a:spcPts val="450"/>
              </a:spcBef>
              <a:spcAft>
                <a:spcPts val="0"/>
              </a:spcAft>
              <a:buClr>
                <a:schemeClr val="lt1"/>
              </a:buClr>
              <a:buSzPts val="1600"/>
              <a:buFont typeface="Arial"/>
              <a:buChar char="•"/>
              <a:defRPr sz="1200">
                <a:solidFill>
                  <a:schemeClr val="lt1"/>
                </a:solidFill>
              </a:defRPr>
            </a:lvl4pPr>
            <a:lvl5pPr marL="1714500" lvl="4" indent="-238125" algn="l">
              <a:lnSpc>
                <a:spcPct val="100000"/>
              </a:lnSpc>
              <a:spcBef>
                <a:spcPts val="450"/>
              </a:spcBef>
              <a:spcAft>
                <a:spcPts val="0"/>
              </a:spcAft>
              <a:buClr>
                <a:schemeClr val="lt1"/>
              </a:buClr>
              <a:buSzPts val="1400"/>
              <a:buFont typeface="Arial"/>
              <a:buChar char="•"/>
              <a:defRPr>
                <a:solidFill>
                  <a:schemeClr val="lt1"/>
                </a:solidFill>
              </a:defRPr>
            </a:lvl5pPr>
            <a:lvl6pPr marL="2057400" lvl="5" indent="-257175" algn="l">
              <a:spcBef>
                <a:spcPts val="45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pic>
        <p:nvPicPr>
          <p:cNvPr id="48" name="Google Shape;48;p38" descr="A screenshot of a computer&#10;&#10;Description automatically generated"/>
          <p:cNvPicPr preferRelativeResize="0"/>
          <p:nvPr/>
        </p:nvPicPr>
        <p:blipFill rotWithShape="1">
          <a:blip r:embed="rId2">
            <a:alphaModFix/>
          </a:blip>
          <a:srcRect l="8254" t="35583" r="7998" b="48466"/>
          <a:stretch/>
        </p:blipFill>
        <p:spPr>
          <a:xfrm>
            <a:off x="1" y="4743621"/>
            <a:ext cx="1270193" cy="348954"/>
          </a:xfrm>
          <a:prstGeom prst="rect">
            <a:avLst/>
          </a:prstGeom>
          <a:noFill/>
          <a:ln>
            <a:noFill/>
          </a:ln>
        </p:spPr>
      </p:pic>
    </p:spTree>
    <p:extLst>
      <p:ext uri="{BB962C8B-B14F-4D97-AF65-F5344CB8AC3E}">
        <p14:creationId xmlns:p14="http://schemas.microsoft.com/office/powerpoint/2010/main" val="8863045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7_Content 3_text">
  <p:cSld name="7_Content 3_text">
    <p:spTree>
      <p:nvGrpSpPr>
        <p:cNvPr id="1" name="Shape 18"/>
        <p:cNvGrpSpPr/>
        <p:nvPr/>
      </p:nvGrpSpPr>
      <p:grpSpPr>
        <a:xfrm>
          <a:off x="0" y="0"/>
          <a:ext cx="0" cy="0"/>
          <a:chOff x="0" y="0"/>
          <a:chExt cx="0" cy="0"/>
        </a:xfrm>
      </p:grpSpPr>
      <p:sp>
        <p:nvSpPr>
          <p:cNvPr id="19" name="Google Shape;19;p33"/>
          <p:cNvSpPr/>
          <p:nvPr/>
        </p:nvSpPr>
        <p:spPr>
          <a:xfrm>
            <a:off x="0" y="1"/>
            <a:ext cx="1056692" cy="5143499"/>
          </a:xfrm>
          <a:prstGeom prst="rect">
            <a:avLst/>
          </a:prstGeom>
          <a:gradFill>
            <a:gsLst>
              <a:gs pos="0">
                <a:srgbClr val="01184E"/>
              </a:gs>
              <a:gs pos="100000">
                <a:schemeClr val="dk2"/>
              </a:gs>
            </a:gsLst>
            <a:lin ang="5400000" scaled="0"/>
          </a:gra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accent2"/>
              </a:solidFill>
              <a:latin typeface="Calibri"/>
              <a:ea typeface="Calibri"/>
              <a:cs typeface="Calibri"/>
              <a:sym typeface="Calibri"/>
            </a:endParaRPr>
          </a:p>
        </p:txBody>
      </p:sp>
      <p:sp>
        <p:nvSpPr>
          <p:cNvPr id="20" name="Google Shape;20;p33"/>
          <p:cNvSpPr txBox="1">
            <a:spLocks noGrp="1"/>
          </p:cNvSpPr>
          <p:nvPr>
            <p:ph type="title"/>
          </p:nvPr>
        </p:nvSpPr>
        <p:spPr>
          <a:xfrm>
            <a:off x="1440157" y="1"/>
            <a:ext cx="7535533" cy="100774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3200"/>
              <a:buFont typeface="Century Gothic"/>
              <a:buNone/>
              <a:defRPr sz="24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3"/>
          <p:cNvSpPr txBox="1">
            <a:spLocks noGrp="1"/>
          </p:cNvSpPr>
          <p:nvPr>
            <p:ph type="body" idx="1"/>
          </p:nvPr>
        </p:nvSpPr>
        <p:spPr>
          <a:xfrm>
            <a:off x="1440157" y="1133476"/>
            <a:ext cx="7535533" cy="3428207"/>
          </a:xfrm>
          <a:prstGeom prst="rect">
            <a:avLst/>
          </a:prstGeom>
          <a:noFill/>
          <a:ln>
            <a:noFill/>
          </a:ln>
        </p:spPr>
        <p:txBody>
          <a:bodyPr spcFirstLastPara="1" wrap="square" lIns="91425" tIns="45700" rIns="91425" bIns="45700" anchor="t" anchorCtr="0">
            <a:normAutofit/>
          </a:bodyPr>
          <a:lstStyle>
            <a:lvl1pPr marL="342900" lvl="0" indent="-171450" algn="l">
              <a:lnSpc>
                <a:spcPct val="100000"/>
              </a:lnSpc>
              <a:spcBef>
                <a:spcPts val="0"/>
              </a:spcBef>
              <a:spcAft>
                <a:spcPts val="0"/>
              </a:spcAft>
              <a:buClr>
                <a:schemeClr val="dk2"/>
              </a:buClr>
              <a:buSzPts val="1800"/>
              <a:buNone/>
              <a:defRPr>
                <a:solidFill>
                  <a:schemeClr val="dk2"/>
                </a:solidFill>
              </a:defRPr>
            </a:lvl1pPr>
            <a:lvl2pPr marL="685800" lvl="1" indent="-257175" algn="l">
              <a:lnSpc>
                <a:spcPct val="100000"/>
              </a:lnSpc>
              <a:spcBef>
                <a:spcPts val="450"/>
              </a:spcBef>
              <a:spcAft>
                <a:spcPts val="0"/>
              </a:spcAft>
              <a:buClr>
                <a:schemeClr val="dk2"/>
              </a:buClr>
              <a:buSzPts val="1800"/>
              <a:buChar char="•"/>
              <a:defRPr>
                <a:solidFill>
                  <a:schemeClr val="dk2"/>
                </a:solidFill>
              </a:defRPr>
            </a:lvl2pPr>
            <a:lvl3pPr marL="1028700" lvl="2" indent="-257175" algn="l">
              <a:lnSpc>
                <a:spcPct val="100000"/>
              </a:lnSpc>
              <a:spcBef>
                <a:spcPts val="450"/>
              </a:spcBef>
              <a:spcAft>
                <a:spcPts val="0"/>
              </a:spcAft>
              <a:buClr>
                <a:schemeClr val="dk2"/>
              </a:buClr>
              <a:buSzPts val="1800"/>
              <a:buChar char="•"/>
              <a:defRPr>
                <a:solidFill>
                  <a:schemeClr val="dk2"/>
                </a:solidFill>
              </a:defRPr>
            </a:lvl3pPr>
            <a:lvl4pPr marL="1371600" lvl="3" indent="-238125" algn="l">
              <a:lnSpc>
                <a:spcPct val="100000"/>
              </a:lnSpc>
              <a:spcBef>
                <a:spcPts val="450"/>
              </a:spcBef>
              <a:spcAft>
                <a:spcPts val="0"/>
              </a:spcAft>
              <a:buClr>
                <a:schemeClr val="dk2"/>
              </a:buClr>
              <a:buSzPts val="1400"/>
              <a:buChar char="•"/>
              <a:defRPr>
                <a:solidFill>
                  <a:schemeClr val="dk2"/>
                </a:solidFill>
              </a:defRPr>
            </a:lvl4pPr>
            <a:lvl5pPr marL="1714500" lvl="4" indent="-238125" algn="l">
              <a:lnSpc>
                <a:spcPct val="100000"/>
              </a:lnSpc>
              <a:spcBef>
                <a:spcPts val="450"/>
              </a:spcBef>
              <a:spcAft>
                <a:spcPts val="0"/>
              </a:spcAft>
              <a:buClr>
                <a:schemeClr val="dk2"/>
              </a:buClr>
              <a:buSzPts val="1400"/>
              <a:buChar char="•"/>
              <a:defRPr>
                <a:solidFill>
                  <a:schemeClr val="dk2"/>
                </a:solidFill>
              </a:defRPr>
            </a:lvl5pPr>
            <a:lvl6pPr marL="2057400" lvl="5" indent="-257175" algn="l">
              <a:spcBef>
                <a:spcPts val="45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pic>
        <p:nvPicPr>
          <p:cNvPr id="22" name="Google Shape;22;p33" descr="A group of logos on a black background&#10;&#10;Description automatically generated"/>
          <p:cNvPicPr preferRelativeResize="0"/>
          <p:nvPr/>
        </p:nvPicPr>
        <p:blipFill rotWithShape="1">
          <a:blip r:embed="rId2">
            <a:alphaModFix/>
          </a:blip>
          <a:srcRect l="4739" t="2495" r="53959" b="77472"/>
          <a:stretch/>
        </p:blipFill>
        <p:spPr>
          <a:xfrm>
            <a:off x="8171610" y="4561683"/>
            <a:ext cx="972391" cy="581818"/>
          </a:xfrm>
          <a:prstGeom prst="rect">
            <a:avLst/>
          </a:prstGeom>
          <a:noFill/>
          <a:ln>
            <a:noFill/>
          </a:ln>
        </p:spPr>
      </p:pic>
    </p:spTree>
    <p:extLst>
      <p:ext uri="{BB962C8B-B14F-4D97-AF65-F5344CB8AC3E}">
        <p14:creationId xmlns:p14="http://schemas.microsoft.com/office/powerpoint/2010/main" val="932684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3"/>
        <p:cNvGrpSpPr/>
        <p:nvPr/>
      </p:nvGrpSpPr>
      <p:grpSpPr>
        <a:xfrm>
          <a:off x="0" y="0"/>
          <a:ext cx="0" cy="0"/>
          <a:chOff x="0" y="0"/>
          <a:chExt cx="0" cy="0"/>
        </a:xfrm>
      </p:grpSpPr>
      <p:sp>
        <p:nvSpPr>
          <p:cNvPr id="14" name="Google Shape;14;p32"/>
          <p:cNvSpPr/>
          <p:nvPr/>
        </p:nvSpPr>
        <p:spPr>
          <a:xfrm>
            <a:off x="0" y="0"/>
            <a:ext cx="9144000" cy="5143500"/>
          </a:xfrm>
          <a:prstGeom prst="rect">
            <a:avLst/>
          </a:prstGeom>
          <a:gradFill>
            <a:gsLst>
              <a:gs pos="0">
                <a:srgbClr val="01184E"/>
              </a:gs>
              <a:gs pos="100000">
                <a:schemeClr val="dk2"/>
              </a:gs>
            </a:gsLst>
            <a:lin ang="0" scaled="0"/>
          </a:gra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15" name="Google Shape;15;p32"/>
          <p:cNvSpPr txBox="1">
            <a:spLocks noGrp="1"/>
          </p:cNvSpPr>
          <p:nvPr>
            <p:ph type="subTitle" idx="1"/>
          </p:nvPr>
        </p:nvSpPr>
        <p:spPr>
          <a:xfrm>
            <a:off x="3970443" y="2760936"/>
            <a:ext cx="4888700" cy="721643"/>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lt2"/>
              </a:buClr>
              <a:buSzPts val="1800"/>
              <a:buNone/>
              <a:defRPr sz="1350" b="1">
                <a:solidFill>
                  <a:schemeClr val="lt2"/>
                </a:solidFill>
                <a:latin typeface="Calibri"/>
                <a:ea typeface="Calibri"/>
                <a:cs typeface="Calibri"/>
                <a:sym typeface="Calibri"/>
              </a:defRPr>
            </a:lvl1pPr>
            <a:lvl2pPr lvl="1" algn="ctr">
              <a:lnSpc>
                <a:spcPct val="100000"/>
              </a:lnSpc>
              <a:spcBef>
                <a:spcPts val="450"/>
              </a:spcBef>
              <a:spcAft>
                <a:spcPts val="0"/>
              </a:spcAft>
              <a:buClr>
                <a:srgbClr val="888888"/>
              </a:buClr>
              <a:buSzPts val="1800"/>
              <a:buNone/>
              <a:defRPr>
                <a:solidFill>
                  <a:srgbClr val="888888"/>
                </a:solidFill>
              </a:defRPr>
            </a:lvl2pPr>
            <a:lvl3pPr lvl="2" algn="ctr">
              <a:lnSpc>
                <a:spcPct val="100000"/>
              </a:lnSpc>
              <a:spcBef>
                <a:spcPts val="450"/>
              </a:spcBef>
              <a:spcAft>
                <a:spcPts val="0"/>
              </a:spcAft>
              <a:buClr>
                <a:srgbClr val="888888"/>
              </a:buClr>
              <a:buSzPts val="1800"/>
              <a:buNone/>
              <a:defRPr>
                <a:solidFill>
                  <a:srgbClr val="888888"/>
                </a:solidFill>
              </a:defRPr>
            </a:lvl3pPr>
            <a:lvl4pPr lvl="3" algn="ctr">
              <a:lnSpc>
                <a:spcPct val="100000"/>
              </a:lnSpc>
              <a:spcBef>
                <a:spcPts val="450"/>
              </a:spcBef>
              <a:spcAft>
                <a:spcPts val="0"/>
              </a:spcAft>
              <a:buClr>
                <a:srgbClr val="888888"/>
              </a:buClr>
              <a:buSzPts val="1400"/>
              <a:buNone/>
              <a:defRPr>
                <a:solidFill>
                  <a:srgbClr val="888888"/>
                </a:solidFill>
              </a:defRPr>
            </a:lvl4pPr>
            <a:lvl5pPr lvl="4" algn="ctr">
              <a:lnSpc>
                <a:spcPct val="100000"/>
              </a:lnSpc>
              <a:spcBef>
                <a:spcPts val="450"/>
              </a:spcBef>
              <a:spcAft>
                <a:spcPts val="0"/>
              </a:spcAft>
              <a:buClr>
                <a:srgbClr val="888888"/>
              </a:buClr>
              <a:buSzPts val="1400"/>
              <a:buNone/>
              <a:defRPr>
                <a:solidFill>
                  <a:srgbClr val="888888"/>
                </a:solidFill>
              </a:defRPr>
            </a:lvl5pPr>
            <a:lvl6pPr lvl="5" algn="ctr">
              <a:spcBef>
                <a:spcPts val="450"/>
              </a:spcBef>
              <a:spcAft>
                <a:spcPts val="0"/>
              </a:spcAft>
              <a:buClr>
                <a:srgbClr val="888888"/>
              </a:buClr>
              <a:buSzPts val="2000"/>
              <a:buNone/>
              <a:defRPr>
                <a:solidFill>
                  <a:srgbClr val="888888"/>
                </a:solidFill>
              </a:defRPr>
            </a:lvl6pPr>
            <a:lvl7pPr lvl="6" algn="ctr">
              <a:spcBef>
                <a:spcPts val="300"/>
              </a:spcBef>
              <a:spcAft>
                <a:spcPts val="0"/>
              </a:spcAft>
              <a:buClr>
                <a:srgbClr val="888888"/>
              </a:buClr>
              <a:buSzPts val="2000"/>
              <a:buNone/>
              <a:defRPr>
                <a:solidFill>
                  <a:srgbClr val="888888"/>
                </a:solidFill>
              </a:defRPr>
            </a:lvl7pPr>
            <a:lvl8pPr lvl="7" algn="ctr">
              <a:spcBef>
                <a:spcPts val="300"/>
              </a:spcBef>
              <a:spcAft>
                <a:spcPts val="0"/>
              </a:spcAft>
              <a:buClr>
                <a:srgbClr val="888888"/>
              </a:buClr>
              <a:buSzPts val="2000"/>
              <a:buNone/>
              <a:defRPr>
                <a:solidFill>
                  <a:srgbClr val="888888"/>
                </a:solidFill>
              </a:defRPr>
            </a:lvl8pPr>
            <a:lvl9pPr lvl="8" algn="ctr">
              <a:spcBef>
                <a:spcPts val="300"/>
              </a:spcBef>
              <a:spcAft>
                <a:spcPts val="0"/>
              </a:spcAft>
              <a:buClr>
                <a:srgbClr val="888888"/>
              </a:buClr>
              <a:buSzPts val="2000"/>
              <a:buNone/>
              <a:defRPr>
                <a:solidFill>
                  <a:srgbClr val="888888"/>
                </a:solidFill>
              </a:defRPr>
            </a:lvl9pPr>
          </a:lstStyle>
          <a:p>
            <a:endParaRPr/>
          </a:p>
        </p:txBody>
      </p:sp>
      <p:sp>
        <p:nvSpPr>
          <p:cNvPr id="16" name="Google Shape;16;p32"/>
          <p:cNvSpPr txBox="1">
            <a:spLocks noGrp="1"/>
          </p:cNvSpPr>
          <p:nvPr>
            <p:ph type="title"/>
          </p:nvPr>
        </p:nvSpPr>
        <p:spPr>
          <a:xfrm>
            <a:off x="3970444" y="1379005"/>
            <a:ext cx="4888699" cy="137036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FFFFFF"/>
              </a:buClr>
              <a:buSzPts val="5400"/>
              <a:buFont typeface="Century Gothic"/>
              <a:buNone/>
              <a:defRPr sz="4050" b="1">
                <a:solidFill>
                  <a:srgbClr val="FFFFFF"/>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7" name="Google Shape;17;p32" descr="A group of logos on a black background&#10;&#10;Description automatically generated"/>
          <p:cNvPicPr preferRelativeResize="0"/>
          <p:nvPr/>
        </p:nvPicPr>
        <p:blipFill rotWithShape="1">
          <a:blip r:embed="rId2">
            <a:alphaModFix/>
          </a:blip>
          <a:srcRect l="55634" t="1765" r="3002" b="77768"/>
          <a:stretch/>
        </p:blipFill>
        <p:spPr>
          <a:xfrm>
            <a:off x="6863968" y="3751729"/>
            <a:ext cx="2280032" cy="1391771"/>
          </a:xfrm>
          <a:prstGeom prst="rect">
            <a:avLst/>
          </a:prstGeom>
          <a:noFill/>
          <a:ln>
            <a:noFill/>
          </a:ln>
        </p:spPr>
      </p:pic>
    </p:spTree>
    <p:extLst>
      <p:ext uri="{BB962C8B-B14F-4D97-AF65-F5344CB8AC3E}">
        <p14:creationId xmlns:p14="http://schemas.microsoft.com/office/powerpoint/2010/main" val="25787701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5_Content 1_photo &amp; text">
  <p:cSld name="5_Content 1_photo &amp; text">
    <p:bg>
      <p:bgPr>
        <a:solidFill>
          <a:schemeClr val="lt1"/>
        </a:solidFill>
        <a:effectLst/>
      </p:bgPr>
    </p:bg>
    <p:spTree>
      <p:nvGrpSpPr>
        <p:cNvPr id="1" name="Shape 28"/>
        <p:cNvGrpSpPr/>
        <p:nvPr/>
      </p:nvGrpSpPr>
      <p:grpSpPr>
        <a:xfrm>
          <a:off x="0" y="0"/>
          <a:ext cx="0" cy="0"/>
          <a:chOff x="0" y="0"/>
          <a:chExt cx="0" cy="0"/>
        </a:xfrm>
      </p:grpSpPr>
      <p:sp>
        <p:nvSpPr>
          <p:cNvPr id="29" name="Google Shape;29;p35"/>
          <p:cNvSpPr>
            <a:spLocks noGrp="1"/>
          </p:cNvSpPr>
          <p:nvPr>
            <p:ph type="pic" idx="2"/>
          </p:nvPr>
        </p:nvSpPr>
        <p:spPr>
          <a:xfrm>
            <a:off x="0" y="0"/>
            <a:ext cx="5073519" cy="5143500"/>
          </a:xfrm>
          <a:prstGeom prst="rect">
            <a:avLst/>
          </a:prstGeom>
          <a:noFill/>
          <a:ln>
            <a:noFill/>
          </a:ln>
        </p:spPr>
      </p:sp>
      <p:sp>
        <p:nvSpPr>
          <p:cNvPr id="30" name="Google Shape;30;p35"/>
          <p:cNvSpPr txBox="1">
            <a:spLocks noGrp="1"/>
          </p:cNvSpPr>
          <p:nvPr>
            <p:ph type="title"/>
          </p:nvPr>
        </p:nvSpPr>
        <p:spPr>
          <a:xfrm>
            <a:off x="5465541" y="0"/>
            <a:ext cx="3384993" cy="1287663"/>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accent1"/>
              </a:buClr>
              <a:buSzPts val="2400"/>
              <a:buFont typeface="Century Gothic"/>
              <a:buNone/>
              <a:defRPr sz="18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35"/>
          <p:cNvSpPr txBox="1">
            <a:spLocks noGrp="1"/>
          </p:cNvSpPr>
          <p:nvPr>
            <p:ph type="body" idx="1"/>
          </p:nvPr>
        </p:nvSpPr>
        <p:spPr>
          <a:xfrm>
            <a:off x="5465541" y="1434581"/>
            <a:ext cx="3384993" cy="3127102"/>
          </a:xfrm>
          <a:prstGeom prst="rect">
            <a:avLst/>
          </a:prstGeom>
          <a:noFill/>
          <a:ln>
            <a:noFill/>
          </a:ln>
        </p:spPr>
        <p:txBody>
          <a:bodyPr spcFirstLastPara="1" wrap="square" lIns="91425" tIns="45700" rIns="91425" bIns="45700" anchor="t" anchorCtr="0">
            <a:normAutofit/>
          </a:bodyPr>
          <a:lstStyle>
            <a:lvl1pPr marL="342900" lvl="0" indent="-171450" algn="l">
              <a:lnSpc>
                <a:spcPct val="100000"/>
              </a:lnSpc>
              <a:spcBef>
                <a:spcPts val="0"/>
              </a:spcBef>
              <a:spcAft>
                <a:spcPts val="0"/>
              </a:spcAft>
              <a:buClr>
                <a:schemeClr val="dk2"/>
              </a:buClr>
              <a:buSzPts val="1400"/>
              <a:buFont typeface="Arial"/>
              <a:buNone/>
              <a:defRPr sz="1050" b="1">
                <a:solidFill>
                  <a:schemeClr val="dk2"/>
                </a:solidFill>
              </a:defRPr>
            </a:lvl1pPr>
            <a:lvl2pPr marL="685800" lvl="1" indent="-238125" algn="l">
              <a:lnSpc>
                <a:spcPct val="100000"/>
              </a:lnSpc>
              <a:spcBef>
                <a:spcPts val="450"/>
              </a:spcBef>
              <a:spcAft>
                <a:spcPts val="0"/>
              </a:spcAft>
              <a:buClr>
                <a:schemeClr val="dk2"/>
              </a:buClr>
              <a:buSzPts val="1400"/>
              <a:buFont typeface="Arial"/>
              <a:buChar char="•"/>
              <a:defRPr sz="1050" b="1">
                <a:solidFill>
                  <a:schemeClr val="dk2"/>
                </a:solidFill>
              </a:defRPr>
            </a:lvl2pPr>
            <a:lvl3pPr marL="1028700" lvl="2" indent="-238125" algn="l">
              <a:lnSpc>
                <a:spcPct val="100000"/>
              </a:lnSpc>
              <a:spcBef>
                <a:spcPts val="450"/>
              </a:spcBef>
              <a:spcAft>
                <a:spcPts val="0"/>
              </a:spcAft>
              <a:buClr>
                <a:schemeClr val="dk2"/>
              </a:buClr>
              <a:buSzPts val="1400"/>
              <a:buFont typeface="Arial"/>
              <a:buChar char="•"/>
              <a:defRPr sz="1050">
                <a:solidFill>
                  <a:schemeClr val="dk2"/>
                </a:solidFill>
              </a:defRPr>
            </a:lvl3pPr>
            <a:lvl4pPr marL="1371600" lvl="3" indent="-228600" algn="l">
              <a:lnSpc>
                <a:spcPct val="100000"/>
              </a:lnSpc>
              <a:spcBef>
                <a:spcPts val="450"/>
              </a:spcBef>
              <a:spcAft>
                <a:spcPts val="0"/>
              </a:spcAft>
              <a:buClr>
                <a:schemeClr val="dk2"/>
              </a:buClr>
              <a:buSzPts val="1200"/>
              <a:buFont typeface="Arial"/>
              <a:buChar char="•"/>
              <a:defRPr sz="900">
                <a:solidFill>
                  <a:schemeClr val="dk2"/>
                </a:solidFill>
              </a:defRPr>
            </a:lvl4pPr>
            <a:lvl5pPr marL="1714500" lvl="4" indent="-223838" algn="l">
              <a:lnSpc>
                <a:spcPct val="100000"/>
              </a:lnSpc>
              <a:spcBef>
                <a:spcPts val="450"/>
              </a:spcBef>
              <a:spcAft>
                <a:spcPts val="0"/>
              </a:spcAft>
              <a:buClr>
                <a:srgbClr val="F2F2F2"/>
              </a:buClr>
              <a:buSzPts val="1100"/>
              <a:buFont typeface="Arial"/>
              <a:buChar char="•"/>
              <a:defRPr sz="825">
                <a:solidFill>
                  <a:srgbClr val="F2F2F2"/>
                </a:solidFill>
              </a:defRPr>
            </a:lvl5pPr>
            <a:lvl6pPr marL="2057400" lvl="5" indent="-257175" algn="l">
              <a:spcBef>
                <a:spcPts val="45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pic>
        <p:nvPicPr>
          <p:cNvPr id="32" name="Google Shape;32;p35" descr="A group of logos on a black background&#10;&#10;Description automatically generated"/>
          <p:cNvPicPr preferRelativeResize="0"/>
          <p:nvPr/>
        </p:nvPicPr>
        <p:blipFill rotWithShape="1">
          <a:blip r:embed="rId2">
            <a:alphaModFix/>
          </a:blip>
          <a:srcRect l="4739" t="2495" r="53959" b="77472"/>
          <a:stretch/>
        </p:blipFill>
        <p:spPr>
          <a:xfrm>
            <a:off x="8171610" y="4561683"/>
            <a:ext cx="972391" cy="581818"/>
          </a:xfrm>
          <a:prstGeom prst="rect">
            <a:avLst/>
          </a:prstGeom>
          <a:noFill/>
          <a:ln>
            <a:noFill/>
          </a:ln>
        </p:spPr>
      </p:pic>
    </p:spTree>
    <p:extLst>
      <p:ext uri="{BB962C8B-B14F-4D97-AF65-F5344CB8AC3E}">
        <p14:creationId xmlns:p14="http://schemas.microsoft.com/office/powerpoint/2010/main" val="8883447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3_Divider">
  <p:cSld name="3_Divider">
    <p:bg>
      <p:bgPr>
        <a:solidFill>
          <a:schemeClr val="lt1"/>
        </a:solidFill>
        <a:effectLst/>
      </p:bgPr>
    </p:bg>
    <p:spTree>
      <p:nvGrpSpPr>
        <p:cNvPr id="1" name="Shape 39"/>
        <p:cNvGrpSpPr/>
        <p:nvPr/>
      </p:nvGrpSpPr>
      <p:grpSpPr>
        <a:xfrm>
          <a:off x="0" y="0"/>
          <a:ext cx="0" cy="0"/>
          <a:chOff x="0" y="0"/>
          <a:chExt cx="0" cy="0"/>
        </a:xfrm>
      </p:grpSpPr>
      <p:sp>
        <p:nvSpPr>
          <p:cNvPr id="40" name="Google Shape;40;p37"/>
          <p:cNvSpPr txBox="1">
            <a:spLocks noGrp="1"/>
          </p:cNvSpPr>
          <p:nvPr>
            <p:ph type="title"/>
          </p:nvPr>
        </p:nvSpPr>
        <p:spPr>
          <a:xfrm>
            <a:off x="1826602" y="3138989"/>
            <a:ext cx="5490796" cy="67564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2"/>
              </a:buClr>
              <a:buSzPts val="4000"/>
              <a:buFont typeface="Century Gothic"/>
              <a:buNone/>
              <a:defRPr sz="3000" b="1">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37"/>
          <p:cNvSpPr>
            <a:spLocks noGrp="1"/>
          </p:cNvSpPr>
          <p:nvPr>
            <p:ph type="pic" idx="2"/>
          </p:nvPr>
        </p:nvSpPr>
        <p:spPr>
          <a:xfrm>
            <a:off x="3424187" y="519301"/>
            <a:ext cx="2295627" cy="2294738"/>
          </a:xfrm>
          <a:prstGeom prst="ellipse">
            <a:avLst/>
          </a:prstGeom>
          <a:noFill/>
          <a:ln>
            <a:noFill/>
          </a:ln>
        </p:spPr>
      </p:sp>
      <p:pic>
        <p:nvPicPr>
          <p:cNvPr id="42" name="Google Shape;42;p37" descr="A screenshot of a black background&#10;&#10;Description automatically generated"/>
          <p:cNvPicPr preferRelativeResize="0"/>
          <p:nvPr/>
        </p:nvPicPr>
        <p:blipFill rotWithShape="1">
          <a:blip r:embed="rId2">
            <a:alphaModFix/>
          </a:blip>
          <a:srcRect l="7762" t="3706" r="12059" b="77348"/>
          <a:stretch/>
        </p:blipFill>
        <p:spPr>
          <a:xfrm>
            <a:off x="3650146" y="4415767"/>
            <a:ext cx="1843709" cy="537445"/>
          </a:xfrm>
          <a:prstGeom prst="rect">
            <a:avLst/>
          </a:prstGeom>
          <a:noFill/>
          <a:ln>
            <a:noFill/>
          </a:ln>
        </p:spPr>
      </p:pic>
    </p:spTree>
    <p:extLst>
      <p:ext uri="{BB962C8B-B14F-4D97-AF65-F5344CB8AC3E}">
        <p14:creationId xmlns:p14="http://schemas.microsoft.com/office/powerpoint/2010/main" val="2001410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36"/>
        <p:cNvGrpSpPr/>
        <p:nvPr/>
      </p:nvGrpSpPr>
      <p:grpSpPr>
        <a:xfrm>
          <a:off x="0" y="0"/>
          <a:ext cx="0" cy="0"/>
          <a:chOff x="0" y="0"/>
          <a:chExt cx="0" cy="0"/>
        </a:xfrm>
      </p:grpSpPr>
      <p:sp>
        <p:nvSpPr>
          <p:cNvPr id="337" name="Google Shape;337;g2fd5af0ed0b_1_1535"/>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38" name="Google Shape;338;g2fd5af0ed0b_1_1535"/>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339" name="Google Shape;339;g2fd5af0ed0b_1_1535"/>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40" name="Google Shape;340;g2fd5af0ed0b_1_1535"/>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341" name="Google Shape;341;g2fd5af0ed0b_1_1535"/>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42" name="Google Shape;342;g2fd5af0ed0b_1_153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43" name="Google Shape;343;g2fd5af0ed0b_1_153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44" name="Google Shape;344;g2fd5af0ed0b_1_153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C9BE6-C644-1E47-F15A-31F0A970F13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6C66764-230A-C541-19E4-7E6071DAA42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8A9B7AA-43C1-8D23-7412-F5FDD8ABD59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1CD91FF-1CE9-E2F9-9754-CCC5AAFF0B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1583FB-BF01-707D-F7EA-5F47B94406D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7" name="Picture 6">
            <a:extLst>
              <a:ext uri="{FF2B5EF4-FFF2-40B4-BE49-F238E27FC236}">
                <a16:creationId xmlns:a16="http://schemas.microsoft.com/office/drawing/2014/main" id="{EAC950BD-82A8-BB8D-5759-E270FC7CC5E6}"/>
              </a:ext>
            </a:extLst>
          </p:cNvPr>
          <p:cNvPicPr>
            <a:picLocks noChangeAspect="1"/>
          </p:cNvPicPr>
          <p:nvPr/>
        </p:nvPicPr>
        <p:blipFill>
          <a:blip r:embed="rId2"/>
          <a:stretch>
            <a:fillRect/>
          </a:stretch>
        </p:blipFill>
        <p:spPr>
          <a:xfrm>
            <a:off x="7955178" y="0"/>
            <a:ext cx="1188823" cy="411516"/>
          </a:xfrm>
          <a:prstGeom prst="rect">
            <a:avLst/>
          </a:prstGeom>
        </p:spPr>
      </p:pic>
    </p:spTree>
    <p:extLst>
      <p:ext uri="{BB962C8B-B14F-4D97-AF65-F5344CB8AC3E}">
        <p14:creationId xmlns:p14="http://schemas.microsoft.com/office/powerpoint/2010/main" val="41977584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17F85-E3EF-B4CE-CBAD-69680E047F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AB086D-CAE8-5795-DEF3-BE4E3AB38A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3F060D-5BAC-F389-9CF8-B5079508685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B8E6C4E-D0AE-9885-8505-93AB9D9C75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130554-E6C5-2EAF-999D-5C602FB0BB2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pic>
        <p:nvPicPr>
          <p:cNvPr id="7" name="Picture 6">
            <a:extLst>
              <a:ext uri="{FF2B5EF4-FFF2-40B4-BE49-F238E27FC236}">
                <a16:creationId xmlns:a16="http://schemas.microsoft.com/office/drawing/2014/main" id="{83C1F85A-E6CC-9ACF-FFF3-26DA23BC561F}"/>
              </a:ext>
            </a:extLst>
          </p:cNvPr>
          <p:cNvPicPr>
            <a:picLocks noChangeAspect="1"/>
          </p:cNvPicPr>
          <p:nvPr/>
        </p:nvPicPr>
        <p:blipFill>
          <a:blip r:embed="rId2"/>
          <a:stretch>
            <a:fillRect/>
          </a:stretch>
        </p:blipFill>
        <p:spPr>
          <a:xfrm>
            <a:off x="7955178" y="0"/>
            <a:ext cx="1188823" cy="411516"/>
          </a:xfrm>
          <a:prstGeom prst="rect">
            <a:avLst/>
          </a:prstGeom>
        </p:spPr>
      </p:pic>
    </p:spTree>
    <p:extLst>
      <p:ext uri="{BB962C8B-B14F-4D97-AF65-F5344CB8AC3E}">
        <p14:creationId xmlns:p14="http://schemas.microsoft.com/office/powerpoint/2010/main" val="7234956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287FA-52CD-7D9C-228C-6A00D0B87CCD}"/>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7C57D37-EB46-08CE-8E47-C0706D3E432F}"/>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1BD331-2D48-78E4-B7F4-22AED0A677A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20F8387-5219-08F0-8708-C4AE5A5187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F3C93E-A819-7BE2-381C-A24A1E86F41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7" name="Picture 6">
            <a:extLst>
              <a:ext uri="{FF2B5EF4-FFF2-40B4-BE49-F238E27FC236}">
                <a16:creationId xmlns:a16="http://schemas.microsoft.com/office/drawing/2014/main" id="{88A59788-BC95-7B10-AABF-1C5981343545}"/>
              </a:ext>
            </a:extLst>
          </p:cNvPr>
          <p:cNvPicPr>
            <a:picLocks noChangeAspect="1"/>
          </p:cNvPicPr>
          <p:nvPr/>
        </p:nvPicPr>
        <p:blipFill>
          <a:blip r:embed="rId2"/>
          <a:stretch>
            <a:fillRect/>
          </a:stretch>
        </p:blipFill>
        <p:spPr>
          <a:xfrm>
            <a:off x="7955178" y="0"/>
            <a:ext cx="1188823" cy="411516"/>
          </a:xfrm>
          <a:prstGeom prst="rect">
            <a:avLst/>
          </a:prstGeom>
        </p:spPr>
      </p:pic>
    </p:spTree>
    <p:extLst>
      <p:ext uri="{BB962C8B-B14F-4D97-AF65-F5344CB8AC3E}">
        <p14:creationId xmlns:p14="http://schemas.microsoft.com/office/powerpoint/2010/main" val="27136106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0716-7F73-80C6-2EDF-990DC41CFD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2556E3-085C-4418-8B21-21ED955AFEB7}"/>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8E0A8D-1420-902F-14D2-C210B7AE08BB}"/>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CD3758-9DF7-6B47-A4E3-5B4D047E8ED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39DB1E2-6C5D-A1F1-4295-D65A9136EE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CBAB86-C786-E00D-ACF6-2A5AED8060B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8" name="Picture 7">
            <a:extLst>
              <a:ext uri="{FF2B5EF4-FFF2-40B4-BE49-F238E27FC236}">
                <a16:creationId xmlns:a16="http://schemas.microsoft.com/office/drawing/2014/main" id="{D1BBA06C-55AF-715A-6933-D0E1E01C0268}"/>
              </a:ext>
            </a:extLst>
          </p:cNvPr>
          <p:cNvPicPr>
            <a:picLocks noChangeAspect="1"/>
          </p:cNvPicPr>
          <p:nvPr/>
        </p:nvPicPr>
        <p:blipFill>
          <a:blip r:embed="rId2"/>
          <a:stretch>
            <a:fillRect/>
          </a:stretch>
        </p:blipFill>
        <p:spPr>
          <a:xfrm>
            <a:off x="7955178" y="0"/>
            <a:ext cx="1188823" cy="411516"/>
          </a:xfrm>
          <a:prstGeom prst="rect">
            <a:avLst/>
          </a:prstGeom>
        </p:spPr>
      </p:pic>
    </p:spTree>
    <p:extLst>
      <p:ext uri="{BB962C8B-B14F-4D97-AF65-F5344CB8AC3E}">
        <p14:creationId xmlns:p14="http://schemas.microsoft.com/office/powerpoint/2010/main" val="16345307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9128B-BD20-8395-07F5-D86B3EF889DA}"/>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3942E6-1467-4207-46A4-01F86D8EF019}"/>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94719FB-8F53-839E-E2D8-B1191D681438}"/>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B60A3D-7E89-4341-A89E-ECDF5C19CFF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E7950E4-B7B4-8E4D-1400-9F2243C98E5B}"/>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BB6DB8-12BF-2F34-1D75-DB6775AF72AE}"/>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E7C935BB-90CE-7050-E4C0-4DD125362D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0097BDB-A046-AD2D-E7FB-3CAE66B9EDB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10" name="Picture 9">
            <a:extLst>
              <a:ext uri="{FF2B5EF4-FFF2-40B4-BE49-F238E27FC236}">
                <a16:creationId xmlns:a16="http://schemas.microsoft.com/office/drawing/2014/main" id="{F86C6A6A-2980-A677-5F75-BF1BD29E4161}"/>
              </a:ext>
            </a:extLst>
          </p:cNvPr>
          <p:cNvPicPr>
            <a:picLocks noChangeAspect="1"/>
          </p:cNvPicPr>
          <p:nvPr/>
        </p:nvPicPr>
        <p:blipFill>
          <a:blip r:embed="rId2"/>
          <a:stretch>
            <a:fillRect/>
          </a:stretch>
        </p:blipFill>
        <p:spPr>
          <a:xfrm>
            <a:off x="7955178" y="0"/>
            <a:ext cx="1188823" cy="411516"/>
          </a:xfrm>
          <a:prstGeom prst="rect">
            <a:avLst/>
          </a:prstGeom>
        </p:spPr>
      </p:pic>
    </p:spTree>
    <p:extLst>
      <p:ext uri="{BB962C8B-B14F-4D97-AF65-F5344CB8AC3E}">
        <p14:creationId xmlns:p14="http://schemas.microsoft.com/office/powerpoint/2010/main" val="24813538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F08EB-8A36-A64E-E31A-7640FD3245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B8D530-0937-2440-1433-B5E8A508E79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038F1A77-A2E0-4A5C-40CB-87D2413381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9DE620-1DDE-EBD9-3AA1-E7F66EE2036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6" name="Picture 5">
            <a:extLst>
              <a:ext uri="{FF2B5EF4-FFF2-40B4-BE49-F238E27FC236}">
                <a16:creationId xmlns:a16="http://schemas.microsoft.com/office/drawing/2014/main" id="{2D154034-322D-B468-2C6B-F0E738D45E32}"/>
              </a:ext>
            </a:extLst>
          </p:cNvPr>
          <p:cNvPicPr>
            <a:picLocks noChangeAspect="1"/>
          </p:cNvPicPr>
          <p:nvPr/>
        </p:nvPicPr>
        <p:blipFill>
          <a:blip r:embed="rId2"/>
          <a:stretch>
            <a:fillRect/>
          </a:stretch>
        </p:blipFill>
        <p:spPr>
          <a:xfrm>
            <a:off x="7955178" y="0"/>
            <a:ext cx="1188823" cy="411516"/>
          </a:xfrm>
          <a:prstGeom prst="rect">
            <a:avLst/>
          </a:prstGeom>
        </p:spPr>
      </p:pic>
    </p:spTree>
    <p:extLst>
      <p:ext uri="{BB962C8B-B14F-4D97-AF65-F5344CB8AC3E}">
        <p14:creationId xmlns:p14="http://schemas.microsoft.com/office/powerpoint/2010/main" val="42813289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A7852F-FAA5-0A60-9D26-E92DB35BBA00}"/>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1641ABAF-A81F-A999-6179-E92255FD83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1F70BA-913B-ADA7-D5F5-885755E6292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pic>
        <p:nvPicPr>
          <p:cNvPr id="5" name="Picture 4">
            <a:extLst>
              <a:ext uri="{FF2B5EF4-FFF2-40B4-BE49-F238E27FC236}">
                <a16:creationId xmlns:a16="http://schemas.microsoft.com/office/drawing/2014/main" id="{285464A4-7276-4E74-2E0C-2C3EB8D8DAFC}"/>
              </a:ext>
            </a:extLst>
          </p:cNvPr>
          <p:cNvPicPr>
            <a:picLocks noChangeAspect="1"/>
          </p:cNvPicPr>
          <p:nvPr/>
        </p:nvPicPr>
        <p:blipFill>
          <a:blip r:embed="rId2"/>
          <a:stretch>
            <a:fillRect/>
          </a:stretch>
        </p:blipFill>
        <p:spPr>
          <a:xfrm>
            <a:off x="7955178" y="0"/>
            <a:ext cx="1188823" cy="411516"/>
          </a:xfrm>
          <a:prstGeom prst="rect">
            <a:avLst/>
          </a:prstGeom>
        </p:spPr>
      </p:pic>
    </p:spTree>
    <p:extLst>
      <p:ext uri="{BB962C8B-B14F-4D97-AF65-F5344CB8AC3E}">
        <p14:creationId xmlns:p14="http://schemas.microsoft.com/office/powerpoint/2010/main" val="24951566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17B18-253F-0218-B2EF-B422040E871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58EC41D-5516-E3C7-1BCB-58D165811A5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864A2F-38E8-CC0C-13BD-B2F72CC7324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271A8C1-7B13-3E65-729E-AFD6941ABA6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5B0FD92-282C-11EB-3F25-EAEAB3C750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3F1043-B05F-8A06-4A12-EDF4DEDC89E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8" name="Picture 7">
            <a:extLst>
              <a:ext uri="{FF2B5EF4-FFF2-40B4-BE49-F238E27FC236}">
                <a16:creationId xmlns:a16="http://schemas.microsoft.com/office/drawing/2014/main" id="{67E44127-AC8C-2438-DEE6-5BAB734F2F7B}"/>
              </a:ext>
            </a:extLst>
          </p:cNvPr>
          <p:cNvPicPr>
            <a:picLocks noChangeAspect="1"/>
          </p:cNvPicPr>
          <p:nvPr/>
        </p:nvPicPr>
        <p:blipFill>
          <a:blip r:embed="rId2"/>
          <a:stretch>
            <a:fillRect/>
          </a:stretch>
        </p:blipFill>
        <p:spPr>
          <a:xfrm>
            <a:off x="7955178" y="0"/>
            <a:ext cx="1188823" cy="411516"/>
          </a:xfrm>
          <a:prstGeom prst="rect">
            <a:avLst/>
          </a:prstGeom>
        </p:spPr>
      </p:pic>
    </p:spTree>
    <p:extLst>
      <p:ext uri="{BB962C8B-B14F-4D97-AF65-F5344CB8AC3E}">
        <p14:creationId xmlns:p14="http://schemas.microsoft.com/office/powerpoint/2010/main" val="15494641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0D97F-7B0D-736D-B3FC-DC060995038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3EF7B4D-C7D7-4E39-2FE2-0E500881C262}"/>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0B649369-3C81-5BF0-9CDD-523C0159A42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2C96D15-1BEB-0610-AAEA-DA8C065BA29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21210AB-FFA9-A6B3-3D80-A4BF7B3B89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A75E5B-0401-2AB9-8BAE-B6DF0B93F1E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8" name="Picture 7">
            <a:extLst>
              <a:ext uri="{FF2B5EF4-FFF2-40B4-BE49-F238E27FC236}">
                <a16:creationId xmlns:a16="http://schemas.microsoft.com/office/drawing/2014/main" id="{D654C795-D221-5B51-77F3-B655826DA370}"/>
              </a:ext>
            </a:extLst>
          </p:cNvPr>
          <p:cNvPicPr>
            <a:picLocks noChangeAspect="1"/>
          </p:cNvPicPr>
          <p:nvPr/>
        </p:nvPicPr>
        <p:blipFill>
          <a:blip r:embed="rId2"/>
          <a:stretch>
            <a:fillRect/>
          </a:stretch>
        </p:blipFill>
        <p:spPr>
          <a:xfrm>
            <a:off x="7955178" y="0"/>
            <a:ext cx="1188823" cy="411516"/>
          </a:xfrm>
          <a:prstGeom prst="rect">
            <a:avLst/>
          </a:prstGeom>
        </p:spPr>
      </p:pic>
    </p:spTree>
    <p:extLst>
      <p:ext uri="{BB962C8B-B14F-4D97-AF65-F5344CB8AC3E}">
        <p14:creationId xmlns:p14="http://schemas.microsoft.com/office/powerpoint/2010/main" val="3139006950"/>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ummary 2">
  <p:cSld name="Summary 2">
    <p:bg>
      <p:bgPr>
        <a:solidFill>
          <a:schemeClr val="lt1"/>
        </a:solidFill>
        <a:effectLst/>
      </p:bgPr>
    </p:bg>
    <p:spTree>
      <p:nvGrpSpPr>
        <p:cNvPr id="1" name="Shape 17"/>
        <p:cNvGrpSpPr/>
        <p:nvPr/>
      </p:nvGrpSpPr>
      <p:grpSpPr>
        <a:xfrm>
          <a:off x="0" y="0"/>
          <a:ext cx="0" cy="0"/>
          <a:chOff x="0" y="0"/>
          <a:chExt cx="0" cy="0"/>
        </a:xfrm>
      </p:grpSpPr>
      <p:sp>
        <p:nvSpPr>
          <p:cNvPr id="23" name="Google Shape;23;p18"/>
          <p:cNvSpPr txBox="1">
            <a:spLocks noGrp="1"/>
          </p:cNvSpPr>
          <p:nvPr>
            <p:ph type="title"/>
          </p:nvPr>
        </p:nvSpPr>
        <p:spPr>
          <a:xfrm>
            <a:off x="445770" y="77156"/>
            <a:ext cx="8155200" cy="126030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chemeClr val="dk1"/>
              </a:buClr>
              <a:buSzPts val="3300"/>
              <a:buFont typeface="Franklin Gothic"/>
              <a:buNone/>
              <a:defRPr sz="3300" b="1" i="0">
                <a:latin typeface="Franklin Gothic"/>
                <a:ea typeface="Franklin Gothic"/>
                <a:cs typeface="Franklin Gothic"/>
                <a:sym typeface="Franklin Gothic"/>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 name="Google Shape;24;p18"/>
          <p:cNvSpPr txBox="1">
            <a:spLocks noGrp="1"/>
          </p:cNvSpPr>
          <p:nvPr>
            <p:ph type="body" idx="1"/>
          </p:nvPr>
        </p:nvSpPr>
        <p:spPr>
          <a:xfrm>
            <a:off x="2743200" y="1711506"/>
            <a:ext cx="5857800" cy="2774400"/>
          </a:xfrm>
          <a:prstGeom prst="rect">
            <a:avLst/>
          </a:prstGeom>
          <a:noFill/>
          <a:ln>
            <a:noFill/>
          </a:ln>
        </p:spPr>
        <p:txBody>
          <a:bodyPr spcFirstLastPara="1" wrap="square" lIns="0" tIns="171450" rIns="0" bIns="0" anchor="t" anchorCtr="0">
            <a:normAutofit/>
          </a:bodyPr>
          <a:lstStyle>
            <a:lvl1pPr marL="457200" lvl="0" indent="-323850" algn="l">
              <a:lnSpc>
                <a:spcPct val="90000"/>
              </a:lnSpc>
              <a:spcBef>
                <a:spcPts val="1400"/>
              </a:spcBef>
              <a:spcAft>
                <a:spcPts val="0"/>
              </a:spcAft>
              <a:buClr>
                <a:schemeClr val="dk1"/>
              </a:buClr>
              <a:buSzPts val="1500"/>
              <a:buFont typeface="Arial"/>
              <a:buChar char="•"/>
              <a:defRPr sz="1500"/>
            </a:lvl1pPr>
            <a:lvl2pPr marL="914400" lvl="1" indent="-323850" algn="l">
              <a:lnSpc>
                <a:spcPct val="90000"/>
              </a:lnSpc>
              <a:spcBef>
                <a:spcPts val="1400"/>
              </a:spcBef>
              <a:spcAft>
                <a:spcPts val="0"/>
              </a:spcAft>
              <a:buClr>
                <a:schemeClr val="dk1"/>
              </a:buClr>
              <a:buSzPts val="1500"/>
              <a:buChar char="•"/>
              <a:defRPr sz="1500"/>
            </a:lvl2pPr>
            <a:lvl3pPr marL="1371600" lvl="2" indent="-323850" algn="l">
              <a:lnSpc>
                <a:spcPct val="90000"/>
              </a:lnSpc>
              <a:spcBef>
                <a:spcPts val="1400"/>
              </a:spcBef>
              <a:spcAft>
                <a:spcPts val="0"/>
              </a:spcAft>
              <a:buClr>
                <a:schemeClr val="dk1"/>
              </a:buClr>
              <a:buSzPts val="1500"/>
              <a:buChar char="•"/>
              <a:defRPr sz="1500"/>
            </a:lvl3pPr>
            <a:lvl4pPr marL="1828800" lvl="3" indent="-323850" algn="l">
              <a:lnSpc>
                <a:spcPct val="90000"/>
              </a:lnSpc>
              <a:spcBef>
                <a:spcPts val="1400"/>
              </a:spcBef>
              <a:spcAft>
                <a:spcPts val="0"/>
              </a:spcAft>
              <a:buClr>
                <a:schemeClr val="dk1"/>
              </a:buClr>
              <a:buSzPts val="1500"/>
              <a:buChar char="•"/>
              <a:defRPr sz="1500"/>
            </a:lvl4pPr>
            <a:lvl5pPr marL="2286000" lvl="4" indent="-323850" algn="l">
              <a:lnSpc>
                <a:spcPct val="90000"/>
              </a:lnSpc>
              <a:spcBef>
                <a:spcPts val="1400"/>
              </a:spcBef>
              <a:spcAft>
                <a:spcPts val="0"/>
              </a:spcAft>
              <a:buClr>
                <a:schemeClr val="dk1"/>
              </a:buClr>
              <a:buSzPts val="1500"/>
              <a:buChar char="•"/>
              <a:defRPr sz="1500"/>
            </a:lvl5pPr>
            <a:lvl6pPr marL="2743200" lvl="5" indent="-317500" algn="l">
              <a:lnSpc>
                <a:spcPct val="90000"/>
              </a:lnSpc>
              <a:spcBef>
                <a:spcPts val="400"/>
              </a:spcBef>
              <a:spcAft>
                <a:spcPts val="0"/>
              </a:spcAft>
              <a:buClr>
                <a:schemeClr val="lt1"/>
              </a:buClr>
              <a:buSzPts val="1400"/>
              <a:buChar char="•"/>
              <a:defRPr/>
            </a:lvl6pPr>
            <a:lvl7pPr marL="3200400" lvl="6" indent="-317500" algn="l">
              <a:lnSpc>
                <a:spcPct val="90000"/>
              </a:lnSpc>
              <a:spcBef>
                <a:spcPts val="4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25" name="Google Shape;25;p18"/>
          <p:cNvSpPr txBox="1">
            <a:spLocks noGrp="1"/>
          </p:cNvSpPr>
          <p:nvPr>
            <p:ph type="sldNum" idx="12"/>
          </p:nvPr>
        </p:nvSpPr>
        <p:spPr>
          <a:xfrm>
            <a:off x="445770" y="4749165"/>
            <a:ext cx="392400" cy="1860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latin typeface="Libre Franklin"/>
              <a:ea typeface="Libre Franklin"/>
              <a:cs typeface="Libre Franklin"/>
              <a:sym typeface="Libre Franklin"/>
            </a:endParaRPr>
          </a:p>
        </p:txBody>
      </p:sp>
      <p:sp>
        <p:nvSpPr>
          <p:cNvPr id="26" name="Google Shape;26;p18"/>
          <p:cNvSpPr txBox="1">
            <a:spLocks noGrp="1"/>
          </p:cNvSpPr>
          <p:nvPr>
            <p:ph type="dt" idx="10"/>
          </p:nvPr>
        </p:nvSpPr>
        <p:spPr>
          <a:xfrm>
            <a:off x="850236" y="4749165"/>
            <a:ext cx="984900" cy="18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254841167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5"/>
        <p:cNvGrpSpPr/>
        <p:nvPr/>
      </p:nvGrpSpPr>
      <p:grpSpPr>
        <a:xfrm>
          <a:off x="0" y="0"/>
          <a:ext cx="0" cy="0"/>
          <a:chOff x="0" y="0"/>
          <a:chExt cx="0" cy="0"/>
        </a:xfrm>
      </p:grpSpPr>
      <p:sp>
        <p:nvSpPr>
          <p:cNvPr id="346" name="Google Shape;346;g2fd5af0ed0b_1_154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47" name="Google Shape;347;g2fd5af0ed0b_1_154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48" name="Google Shape;348;g2fd5af0ed0b_1_154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49" name="Google Shape;349;g2fd5af0ed0b_1_154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C9BE6-C644-1E47-F15A-31F0A970F13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6C66764-230A-C541-19E4-7E6071DAA42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8A9B7AA-43C1-8D23-7412-F5FDD8ABD59D}"/>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1CD91FF-1CE9-E2F9-9754-CCC5AAFF0BF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21583FB-BF01-707D-F7EA-5F47B94406D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pic>
        <p:nvPicPr>
          <p:cNvPr id="7" name="Picture 6">
            <a:extLst>
              <a:ext uri="{FF2B5EF4-FFF2-40B4-BE49-F238E27FC236}">
                <a16:creationId xmlns:a16="http://schemas.microsoft.com/office/drawing/2014/main" id="{EAC950BD-82A8-BB8D-5759-E270FC7CC5E6}"/>
              </a:ext>
            </a:extLst>
          </p:cNvPr>
          <p:cNvPicPr>
            <a:picLocks noChangeAspect="1"/>
          </p:cNvPicPr>
          <p:nvPr/>
        </p:nvPicPr>
        <p:blipFill>
          <a:blip r:embed="rId2"/>
          <a:stretch>
            <a:fillRect/>
          </a:stretch>
        </p:blipFill>
        <p:spPr>
          <a:xfrm>
            <a:off x="7955178" y="0"/>
            <a:ext cx="1188823" cy="411516"/>
          </a:xfrm>
          <a:prstGeom prst="rect">
            <a:avLst/>
          </a:prstGeom>
        </p:spPr>
      </p:pic>
    </p:spTree>
    <p:extLst>
      <p:ext uri="{BB962C8B-B14F-4D97-AF65-F5344CB8AC3E}">
        <p14:creationId xmlns:p14="http://schemas.microsoft.com/office/powerpoint/2010/main" val="1470120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17F85-E3EF-B4CE-CBAD-69680E047F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AB086D-CAE8-5795-DEF3-BE4E3AB38A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3F060D-5BAC-F389-9CF8-B5079508685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CB8E6C4E-D0AE-9885-8505-93AB9D9C756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4130554-E6C5-2EAF-999D-5C602FB0BB2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pic>
        <p:nvPicPr>
          <p:cNvPr id="7" name="Picture 6">
            <a:extLst>
              <a:ext uri="{FF2B5EF4-FFF2-40B4-BE49-F238E27FC236}">
                <a16:creationId xmlns:a16="http://schemas.microsoft.com/office/drawing/2014/main" id="{83C1F85A-E6CC-9ACF-FFF3-26DA23BC561F}"/>
              </a:ext>
            </a:extLst>
          </p:cNvPr>
          <p:cNvPicPr>
            <a:picLocks noChangeAspect="1"/>
          </p:cNvPicPr>
          <p:nvPr/>
        </p:nvPicPr>
        <p:blipFill>
          <a:blip r:embed="rId2"/>
          <a:stretch>
            <a:fillRect/>
          </a:stretch>
        </p:blipFill>
        <p:spPr>
          <a:xfrm>
            <a:off x="7955178" y="0"/>
            <a:ext cx="1188823" cy="411516"/>
          </a:xfrm>
          <a:prstGeom prst="rect">
            <a:avLst/>
          </a:prstGeom>
        </p:spPr>
      </p:pic>
    </p:spTree>
    <p:extLst>
      <p:ext uri="{BB962C8B-B14F-4D97-AF65-F5344CB8AC3E}">
        <p14:creationId xmlns:p14="http://schemas.microsoft.com/office/powerpoint/2010/main" val="40869313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287FA-52CD-7D9C-228C-6A00D0B87CCD}"/>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7C57D37-EB46-08CE-8E47-C0706D3E432F}"/>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1BD331-2D48-78E4-B7F4-22AED0A677A8}"/>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120F8387-5219-08F0-8708-C4AE5A5187C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F3C93E-A819-7BE2-381C-A24A1E86F41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pic>
        <p:nvPicPr>
          <p:cNvPr id="7" name="Picture 6">
            <a:extLst>
              <a:ext uri="{FF2B5EF4-FFF2-40B4-BE49-F238E27FC236}">
                <a16:creationId xmlns:a16="http://schemas.microsoft.com/office/drawing/2014/main" id="{88A59788-BC95-7B10-AABF-1C5981343545}"/>
              </a:ext>
            </a:extLst>
          </p:cNvPr>
          <p:cNvPicPr>
            <a:picLocks noChangeAspect="1"/>
          </p:cNvPicPr>
          <p:nvPr/>
        </p:nvPicPr>
        <p:blipFill>
          <a:blip r:embed="rId2"/>
          <a:stretch>
            <a:fillRect/>
          </a:stretch>
        </p:blipFill>
        <p:spPr>
          <a:xfrm>
            <a:off x="7955178" y="0"/>
            <a:ext cx="1188823" cy="411516"/>
          </a:xfrm>
          <a:prstGeom prst="rect">
            <a:avLst/>
          </a:prstGeom>
        </p:spPr>
      </p:pic>
    </p:spTree>
    <p:extLst>
      <p:ext uri="{BB962C8B-B14F-4D97-AF65-F5344CB8AC3E}">
        <p14:creationId xmlns:p14="http://schemas.microsoft.com/office/powerpoint/2010/main" val="25699442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0716-7F73-80C6-2EDF-990DC41CFD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2556E3-085C-4418-8B21-21ED955AFEB7}"/>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8E0A8D-1420-902F-14D2-C210B7AE08BB}"/>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CD3758-9DF7-6B47-A4E3-5B4D047E8EDC}"/>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539DB1E2-6C5D-A1F1-4295-D65A9136EE5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1CBAB86-C786-E00D-ACF6-2A5AED8060B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pic>
        <p:nvPicPr>
          <p:cNvPr id="8" name="Picture 7">
            <a:extLst>
              <a:ext uri="{FF2B5EF4-FFF2-40B4-BE49-F238E27FC236}">
                <a16:creationId xmlns:a16="http://schemas.microsoft.com/office/drawing/2014/main" id="{D1BBA06C-55AF-715A-6933-D0E1E01C0268}"/>
              </a:ext>
            </a:extLst>
          </p:cNvPr>
          <p:cNvPicPr>
            <a:picLocks noChangeAspect="1"/>
          </p:cNvPicPr>
          <p:nvPr/>
        </p:nvPicPr>
        <p:blipFill>
          <a:blip r:embed="rId2"/>
          <a:stretch>
            <a:fillRect/>
          </a:stretch>
        </p:blipFill>
        <p:spPr>
          <a:xfrm>
            <a:off x="7955178" y="0"/>
            <a:ext cx="1188823" cy="411516"/>
          </a:xfrm>
          <a:prstGeom prst="rect">
            <a:avLst/>
          </a:prstGeom>
        </p:spPr>
      </p:pic>
    </p:spTree>
    <p:extLst>
      <p:ext uri="{BB962C8B-B14F-4D97-AF65-F5344CB8AC3E}">
        <p14:creationId xmlns:p14="http://schemas.microsoft.com/office/powerpoint/2010/main" val="32482818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9128B-BD20-8395-07F5-D86B3EF889DA}"/>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3942E6-1467-4207-46A4-01F86D8EF019}"/>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94719FB-8F53-839E-E2D8-B1191D681438}"/>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B60A3D-7E89-4341-A89E-ECDF5C19CFF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E7950E4-B7B4-8E4D-1400-9F2243C98E5B}"/>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BB6DB8-12BF-2F34-1D75-DB6775AF72AE}"/>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E7C935BB-90CE-7050-E4C0-4DD125362D3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0097BDB-A046-AD2D-E7FB-3CAE66B9EDB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pic>
        <p:nvPicPr>
          <p:cNvPr id="10" name="Picture 9">
            <a:extLst>
              <a:ext uri="{FF2B5EF4-FFF2-40B4-BE49-F238E27FC236}">
                <a16:creationId xmlns:a16="http://schemas.microsoft.com/office/drawing/2014/main" id="{F86C6A6A-2980-A677-5F75-BF1BD29E4161}"/>
              </a:ext>
            </a:extLst>
          </p:cNvPr>
          <p:cNvPicPr>
            <a:picLocks noChangeAspect="1"/>
          </p:cNvPicPr>
          <p:nvPr/>
        </p:nvPicPr>
        <p:blipFill>
          <a:blip r:embed="rId2"/>
          <a:stretch>
            <a:fillRect/>
          </a:stretch>
        </p:blipFill>
        <p:spPr>
          <a:xfrm>
            <a:off x="7955178" y="0"/>
            <a:ext cx="1188823" cy="411516"/>
          </a:xfrm>
          <a:prstGeom prst="rect">
            <a:avLst/>
          </a:prstGeom>
        </p:spPr>
      </p:pic>
    </p:spTree>
    <p:extLst>
      <p:ext uri="{BB962C8B-B14F-4D97-AF65-F5344CB8AC3E}">
        <p14:creationId xmlns:p14="http://schemas.microsoft.com/office/powerpoint/2010/main" val="27192074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F08EB-8A36-A64E-E31A-7640FD3245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B8D530-0937-2440-1433-B5E8A508E793}"/>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038F1A77-A2E0-4A5C-40CB-87D2413381C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59DE620-1DDE-EBD9-3AA1-E7F66EE2036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pic>
        <p:nvPicPr>
          <p:cNvPr id="6" name="Picture 5">
            <a:extLst>
              <a:ext uri="{FF2B5EF4-FFF2-40B4-BE49-F238E27FC236}">
                <a16:creationId xmlns:a16="http://schemas.microsoft.com/office/drawing/2014/main" id="{2D154034-322D-B468-2C6B-F0E738D45E32}"/>
              </a:ext>
            </a:extLst>
          </p:cNvPr>
          <p:cNvPicPr>
            <a:picLocks noChangeAspect="1"/>
          </p:cNvPicPr>
          <p:nvPr/>
        </p:nvPicPr>
        <p:blipFill>
          <a:blip r:embed="rId2"/>
          <a:stretch>
            <a:fillRect/>
          </a:stretch>
        </p:blipFill>
        <p:spPr>
          <a:xfrm>
            <a:off x="7955178" y="0"/>
            <a:ext cx="1188823" cy="411516"/>
          </a:xfrm>
          <a:prstGeom prst="rect">
            <a:avLst/>
          </a:prstGeom>
        </p:spPr>
      </p:pic>
    </p:spTree>
    <p:extLst>
      <p:ext uri="{BB962C8B-B14F-4D97-AF65-F5344CB8AC3E}">
        <p14:creationId xmlns:p14="http://schemas.microsoft.com/office/powerpoint/2010/main" val="20185762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A7852F-FAA5-0A60-9D26-E92DB35BBA00}"/>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1641ABAF-A81F-A999-6179-E92255FD835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11F70BA-913B-ADA7-D5F5-885755E6292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pic>
        <p:nvPicPr>
          <p:cNvPr id="5" name="Picture 4">
            <a:extLst>
              <a:ext uri="{FF2B5EF4-FFF2-40B4-BE49-F238E27FC236}">
                <a16:creationId xmlns:a16="http://schemas.microsoft.com/office/drawing/2014/main" id="{285464A4-7276-4E74-2E0C-2C3EB8D8DAFC}"/>
              </a:ext>
            </a:extLst>
          </p:cNvPr>
          <p:cNvPicPr>
            <a:picLocks noChangeAspect="1"/>
          </p:cNvPicPr>
          <p:nvPr/>
        </p:nvPicPr>
        <p:blipFill>
          <a:blip r:embed="rId2"/>
          <a:stretch>
            <a:fillRect/>
          </a:stretch>
        </p:blipFill>
        <p:spPr>
          <a:xfrm>
            <a:off x="7955178" y="0"/>
            <a:ext cx="1188823" cy="411516"/>
          </a:xfrm>
          <a:prstGeom prst="rect">
            <a:avLst/>
          </a:prstGeom>
        </p:spPr>
      </p:pic>
    </p:spTree>
    <p:extLst>
      <p:ext uri="{BB962C8B-B14F-4D97-AF65-F5344CB8AC3E}">
        <p14:creationId xmlns:p14="http://schemas.microsoft.com/office/powerpoint/2010/main" val="5477131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17B18-253F-0218-B2EF-B422040E871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58EC41D-5516-E3C7-1BCB-58D165811A5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864A2F-38E8-CC0C-13BD-B2F72CC7324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271A8C1-7B13-3E65-729E-AFD6941ABA69}"/>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45B0FD92-282C-11EB-3F25-EAEAB3C7504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A3F1043-B05F-8A06-4A12-EDF4DEDC89E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pic>
        <p:nvPicPr>
          <p:cNvPr id="8" name="Picture 7">
            <a:extLst>
              <a:ext uri="{FF2B5EF4-FFF2-40B4-BE49-F238E27FC236}">
                <a16:creationId xmlns:a16="http://schemas.microsoft.com/office/drawing/2014/main" id="{67E44127-AC8C-2438-DEE6-5BAB734F2F7B}"/>
              </a:ext>
            </a:extLst>
          </p:cNvPr>
          <p:cNvPicPr>
            <a:picLocks noChangeAspect="1"/>
          </p:cNvPicPr>
          <p:nvPr/>
        </p:nvPicPr>
        <p:blipFill>
          <a:blip r:embed="rId2"/>
          <a:stretch>
            <a:fillRect/>
          </a:stretch>
        </p:blipFill>
        <p:spPr>
          <a:xfrm>
            <a:off x="7955178" y="0"/>
            <a:ext cx="1188823" cy="411516"/>
          </a:xfrm>
          <a:prstGeom prst="rect">
            <a:avLst/>
          </a:prstGeom>
        </p:spPr>
      </p:pic>
    </p:spTree>
    <p:extLst>
      <p:ext uri="{BB962C8B-B14F-4D97-AF65-F5344CB8AC3E}">
        <p14:creationId xmlns:p14="http://schemas.microsoft.com/office/powerpoint/2010/main" val="21267870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0D97F-7B0D-736D-B3FC-DC060995038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3EF7B4D-C7D7-4E39-2FE2-0E500881C262}"/>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0B649369-3C81-5BF0-9CDD-523C0159A42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2C96D15-1BEB-0610-AAEA-DA8C065BA298}"/>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621210AB-FFA9-A6B3-3D80-A4BF7B3B891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4A75E5B-0401-2AB9-8BAE-B6DF0B93F1E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pic>
        <p:nvPicPr>
          <p:cNvPr id="8" name="Picture 7">
            <a:extLst>
              <a:ext uri="{FF2B5EF4-FFF2-40B4-BE49-F238E27FC236}">
                <a16:creationId xmlns:a16="http://schemas.microsoft.com/office/drawing/2014/main" id="{D654C795-D221-5B51-77F3-B655826DA370}"/>
              </a:ext>
            </a:extLst>
          </p:cNvPr>
          <p:cNvPicPr>
            <a:picLocks noChangeAspect="1"/>
          </p:cNvPicPr>
          <p:nvPr/>
        </p:nvPicPr>
        <p:blipFill>
          <a:blip r:embed="rId2"/>
          <a:stretch>
            <a:fillRect/>
          </a:stretch>
        </p:blipFill>
        <p:spPr>
          <a:xfrm>
            <a:off x="7955178" y="0"/>
            <a:ext cx="1188823" cy="411516"/>
          </a:xfrm>
          <a:prstGeom prst="rect">
            <a:avLst/>
          </a:prstGeom>
        </p:spPr>
      </p:pic>
    </p:spTree>
    <p:extLst>
      <p:ext uri="{BB962C8B-B14F-4D97-AF65-F5344CB8AC3E}">
        <p14:creationId xmlns:p14="http://schemas.microsoft.com/office/powerpoint/2010/main" val="2347278357"/>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ummary 2">
  <p:cSld name="Summary 2">
    <p:bg>
      <p:bgPr>
        <a:solidFill>
          <a:schemeClr val="lt1"/>
        </a:solidFill>
        <a:effectLst/>
      </p:bgPr>
    </p:bg>
    <p:spTree>
      <p:nvGrpSpPr>
        <p:cNvPr id="1" name="Shape 17"/>
        <p:cNvGrpSpPr/>
        <p:nvPr/>
      </p:nvGrpSpPr>
      <p:grpSpPr>
        <a:xfrm>
          <a:off x="0" y="0"/>
          <a:ext cx="0" cy="0"/>
          <a:chOff x="0" y="0"/>
          <a:chExt cx="0" cy="0"/>
        </a:xfrm>
      </p:grpSpPr>
      <p:sp>
        <p:nvSpPr>
          <p:cNvPr id="23" name="Google Shape;23;p18"/>
          <p:cNvSpPr txBox="1">
            <a:spLocks noGrp="1"/>
          </p:cNvSpPr>
          <p:nvPr>
            <p:ph type="title"/>
          </p:nvPr>
        </p:nvSpPr>
        <p:spPr>
          <a:xfrm>
            <a:off x="445770" y="77156"/>
            <a:ext cx="8155200" cy="126030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chemeClr val="dk1"/>
              </a:buClr>
              <a:buSzPts val="3300"/>
              <a:buFont typeface="Franklin Gothic"/>
              <a:buNone/>
              <a:defRPr sz="3300" b="1" i="0">
                <a:latin typeface="Franklin Gothic"/>
                <a:ea typeface="Franklin Gothic"/>
                <a:cs typeface="Franklin Gothic"/>
                <a:sym typeface="Franklin Gothic"/>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 name="Google Shape;24;p18"/>
          <p:cNvSpPr txBox="1">
            <a:spLocks noGrp="1"/>
          </p:cNvSpPr>
          <p:nvPr>
            <p:ph type="body" idx="1"/>
          </p:nvPr>
        </p:nvSpPr>
        <p:spPr>
          <a:xfrm>
            <a:off x="2743200" y="1711506"/>
            <a:ext cx="5857800" cy="2774400"/>
          </a:xfrm>
          <a:prstGeom prst="rect">
            <a:avLst/>
          </a:prstGeom>
          <a:noFill/>
          <a:ln>
            <a:noFill/>
          </a:ln>
        </p:spPr>
        <p:txBody>
          <a:bodyPr spcFirstLastPara="1" wrap="square" lIns="0" tIns="171450" rIns="0" bIns="0" anchor="t" anchorCtr="0">
            <a:normAutofit/>
          </a:bodyPr>
          <a:lstStyle>
            <a:lvl1pPr marL="457200" lvl="0" indent="-323850" algn="l">
              <a:lnSpc>
                <a:spcPct val="90000"/>
              </a:lnSpc>
              <a:spcBef>
                <a:spcPts val="1400"/>
              </a:spcBef>
              <a:spcAft>
                <a:spcPts val="0"/>
              </a:spcAft>
              <a:buClr>
                <a:schemeClr val="dk1"/>
              </a:buClr>
              <a:buSzPts val="1500"/>
              <a:buFont typeface="Arial"/>
              <a:buChar char="•"/>
              <a:defRPr sz="1500"/>
            </a:lvl1pPr>
            <a:lvl2pPr marL="914400" lvl="1" indent="-323850" algn="l">
              <a:lnSpc>
                <a:spcPct val="90000"/>
              </a:lnSpc>
              <a:spcBef>
                <a:spcPts val="1400"/>
              </a:spcBef>
              <a:spcAft>
                <a:spcPts val="0"/>
              </a:spcAft>
              <a:buClr>
                <a:schemeClr val="dk1"/>
              </a:buClr>
              <a:buSzPts val="1500"/>
              <a:buChar char="•"/>
              <a:defRPr sz="1500"/>
            </a:lvl2pPr>
            <a:lvl3pPr marL="1371600" lvl="2" indent="-323850" algn="l">
              <a:lnSpc>
                <a:spcPct val="90000"/>
              </a:lnSpc>
              <a:spcBef>
                <a:spcPts val="1400"/>
              </a:spcBef>
              <a:spcAft>
                <a:spcPts val="0"/>
              </a:spcAft>
              <a:buClr>
                <a:schemeClr val="dk1"/>
              </a:buClr>
              <a:buSzPts val="1500"/>
              <a:buChar char="•"/>
              <a:defRPr sz="1500"/>
            </a:lvl3pPr>
            <a:lvl4pPr marL="1828800" lvl="3" indent="-323850" algn="l">
              <a:lnSpc>
                <a:spcPct val="90000"/>
              </a:lnSpc>
              <a:spcBef>
                <a:spcPts val="1400"/>
              </a:spcBef>
              <a:spcAft>
                <a:spcPts val="0"/>
              </a:spcAft>
              <a:buClr>
                <a:schemeClr val="dk1"/>
              </a:buClr>
              <a:buSzPts val="1500"/>
              <a:buChar char="•"/>
              <a:defRPr sz="1500"/>
            </a:lvl4pPr>
            <a:lvl5pPr marL="2286000" lvl="4" indent="-323850" algn="l">
              <a:lnSpc>
                <a:spcPct val="90000"/>
              </a:lnSpc>
              <a:spcBef>
                <a:spcPts val="1400"/>
              </a:spcBef>
              <a:spcAft>
                <a:spcPts val="0"/>
              </a:spcAft>
              <a:buClr>
                <a:schemeClr val="dk1"/>
              </a:buClr>
              <a:buSzPts val="1500"/>
              <a:buChar char="•"/>
              <a:defRPr sz="1500"/>
            </a:lvl5pPr>
            <a:lvl6pPr marL="2743200" lvl="5" indent="-317500" algn="l">
              <a:lnSpc>
                <a:spcPct val="90000"/>
              </a:lnSpc>
              <a:spcBef>
                <a:spcPts val="400"/>
              </a:spcBef>
              <a:spcAft>
                <a:spcPts val="0"/>
              </a:spcAft>
              <a:buClr>
                <a:schemeClr val="lt1"/>
              </a:buClr>
              <a:buSzPts val="1400"/>
              <a:buChar char="•"/>
              <a:defRPr/>
            </a:lvl6pPr>
            <a:lvl7pPr marL="3200400" lvl="6" indent="-317500" algn="l">
              <a:lnSpc>
                <a:spcPct val="90000"/>
              </a:lnSpc>
              <a:spcBef>
                <a:spcPts val="4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25" name="Google Shape;25;p18"/>
          <p:cNvSpPr txBox="1">
            <a:spLocks noGrp="1"/>
          </p:cNvSpPr>
          <p:nvPr>
            <p:ph type="sldNum" idx="12"/>
          </p:nvPr>
        </p:nvSpPr>
        <p:spPr>
          <a:xfrm>
            <a:off x="445770" y="4749165"/>
            <a:ext cx="392400" cy="1860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dirty="0">
              <a:latin typeface="Libre Franklin"/>
              <a:ea typeface="Libre Franklin"/>
              <a:cs typeface="Libre Franklin"/>
              <a:sym typeface="Libre Franklin"/>
            </a:endParaRPr>
          </a:p>
        </p:txBody>
      </p:sp>
      <p:sp>
        <p:nvSpPr>
          <p:cNvPr id="26" name="Google Shape;26;p18"/>
          <p:cNvSpPr txBox="1">
            <a:spLocks noGrp="1"/>
          </p:cNvSpPr>
          <p:nvPr>
            <p:ph type="dt" idx="10"/>
          </p:nvPr>
        </p:nvSpPr>
        <p:spPr>
          <a:xfrm>
            <a:off x="850236" y="4749165"/>
            <a:ext cx="984900" cy="18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Tree>
    <p:extLst>
      <p:ext uri="{BB962C8B-B14F-4D97-AF65-F5344CB8AC3E}">
        <p14:creationId xmlns:p14="http://schemas.microsoft.com/office/powerpoint/2010/main" val="285915351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50"/>
        <p:cNvGrpSpPr/>
        <p:nvPr/>
      </p:nvGrpSpPr>
      <p:grpSpPr>
        <a:xfrm>
          <a:off x="0" y="0"/>
          <a:ext cx="0" cy="0"/>
          <a:chOff x="0" y="0"/>
          <a:chExt cx="0" cy="0"/>
        </a:xfrm>
      </p:grpSpPr>
      <p:sp>
        <p:nvSpPr>
          <p:cNvPr id="351" name="Google Shape;351;g2fd5af0ed0b_1_1549"/>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52" name="Google Shape;352;g2fd5af0ed0b_1_1549"/>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353" name="Google Shape;353;g2fd5af0ed0b_1_1549"/>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354" name="Google Shape;354;g2fd5af0ed0b_1_154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55" name="Google Shape;355;g2fd5af0ed0b_1_154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56" name="Google Shape;356;g2fd5af0ed0b_1_154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794710"/>
            <a:ext cx="6858000" cy="1309858"/>
          </a:xfrm>
        </p:spPr>
        <p:txBody>
          <a:bodyPr anchor="b"/>
          <a:lstStyle>
            <a:lvl1pPr algn="ctr">
              <a:defRPr sz="4500">
                <a:latin typeface="Arial" panose="020B0604020202020204" pitchFamily="34" charset="0"/>
                <a:cs typeface="Arial" panose="020B0604020202020204" pitchFamily="34" charset="0"/>
              </a:defRPr>
            </a:lvl1pPr>
          </a:lstStyle>
          <a:p>
            <a:r>
              <a:rPr lang="en-US" dirty="0"/>
              <a:t>Click to edit Master title style</a:t>
            </a:r>
          </a:p>
        </p:txBody>
      </p:sp>
      <p:pic>
        <p:nvPicPr>
          <p:cNvPr id="4" name="Google Shape;427;p4">
            <a:extLst>
              <a:ext uri="{FF2B5EF4-FFF2-40B4-BE49-F238E27FC236}">
                <a16:creationId xmlns:a16="http://schemas.microsoft.com/office/drawing/2014/main" id="{76544F33-2E76-900A-3C62-AC38FDA0BA11}"/>
              </a:ext>
            </a:extLst>
          </p:cNvPr>
          <p:cNvPicPr preferRelativeResize="0"/>
          <p:nvPr userDrawn="1"/>
        </p:nvPicPr>
        <p:blipFill rotWithShape="1">
          <a:blip r:embed="rId3">
            <a:alphaModFix/>
          </a:blip>
          <a:srcRect/>
          <a:stretch/>
        </p:blipFill>
        <p:spPr>
          <a:xfrm>
            <a:off x="7007290" y="3752923"/>
            <a:ext cx="1609530" cy="566531"/>
          </a:xfrm>
          <a:prstGeom prst="rect">
            <a:avLst/>
          </a:prstGeom>
          <a:noFill/>
          <a:ln>
            <a:noFill/>
          </a:ln>
        </p:spPr>
      </p:pic>
      <p:sp>
        <p:nvSpPr>
          <p:cNvPr id="6" name="Subtitle 2">
            <a:extLst>
              <a:ext uri="{FF2B5EF4-FFF2-40B4-BE49-F238E27FC236}">
                <a16:creationId xmlns:a16="http://schemas.microsoft.com/office/drawing/2014/main" id="{2F6688F1-9898-745B-E34D-E7B0040EBB18}"/>
              </a:ext>
            </a:extLst>
          </p:cNvPr>
          <p:cNvSpPr>
            <a:spLocks noGrp="1"/>
          </p:cNvSpPr>
          <p:nvPr>
            <p:ph type="subTitle" idx="1"/>
          </p:nvPr>
        </p:nvSpPr>
        <p:spPr>
          <a:xfrm>
            <a:off x="1143000" y="3274147"/>
            <a:ext cx="6858000" cy="40413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24555246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7"/>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7"/>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4" name="Google Shape;14;p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608940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8"/>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8"/>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0" name="Google Shape;20;p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411036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9"/>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9"/>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26" name="Google Shape;26;p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980520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0"/>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0"/>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2" name="Google Shape;32;p10"/>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3" name="Google Shape;33;p1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805458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1"/>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1"/>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39" name="Google Shape;39;p11"/>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0" name="Google Shape;40;p11"/>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1" name="Google Shape;41;p11"/>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2" name="Google Shape;42;p1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312474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2"/>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674362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842224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4"/>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57" name="Google Shape;57;p14"/>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58" name="Google Shape;58;p1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264013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5"/>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5"/>
          <p:cNvSpPr>
            <a:spLocks noGrp="1"/>
          </p:cNvSpPr>
          <p:nvPr>
            <p:ph type="pic" idx="2"/>
          </p:nvPr>
        </p:nvSpPr>
        <p:spPr>
          <a:xfrm>
            <a:off x="3887391" y="740569"/>
            <a:ext cx="4629150" cy="3655219"/>
          </a:xfrm>
          <a:prstGeom prst="rect">
            <a:avLst/>
          </a:prstGeom>
          <a:noFill/>
          <a:ln>
            <a:noFill/>
          </a:ln>
        </p:spPr>
      </p:sp>
      <p:sp>
        <p:nvSpPr>
          <p:cNvPr id="64" name="Google Shape;64;p15"/>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5" name="Google Shape;65;p1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17198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57"/>
        <p:cNvGrpSpPr/>
        <p:nvPr/>
      </p:nvGrpSpPr>
      <p:grpSpPr>
        <a:xfrm>
          <a:off x="0" y="0"/>
          <a:ext cx="0" cy="0"/>
          <a:chOff x="0" y="0"/>
          <a:chExt cx="0" cy="0"/>
        </a:xfrm>
      </p:grpSpPr>
      <p:sp>
        <p:nvSpPr>
          <p:cNvPr id="358" name="Google Shape;358;g2fd5af0ed0b_1_1556"/>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59" name="Google Shape;359;g2fd5af0ed0b_1_1556"/>
          <p:cNvSpPr>
            <a:spLocks noGrp="1"/>
          </p:cNvSpPr>
          <p:nvPr>
            <p:ph type="pic" idx="2"/>
          </p:nvPr>
        </p:nvSpPr>
        <p:spPr>
          <a:xfrm>
            <a:off x="3887391" y="740569"/>
            <a:ext cx="4629300" cy="3655200"/>
          </a:xfrm>
          <a:prstGeom prst="rect">
            <a:avLst/>
          </a:prstGeom>
          <a:noFill/>
          <a:ln>
            <a:noFill/>
          </a:ln>
        </p:spPr>
      </p:sp>
      <p:sp>
        <p:nvSpPr>
          <p:cNvPr id="360" name="Google Shape;360;g2fd5af0ed0b_1_1556"/>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361" name="Google Shape;361;g2fd5af0ed0b_1_155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62" name="Google Shape;362;g2fd5af0ed0b_1_155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63" name="Google Shape;363;g2fd5af0ed0b_1_155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6"/>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1" name="Google Shape;71;p1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145135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7"/>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7" name="Google Shape;77;p1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38613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64"/>
        <p:cNvGrpSpPr/>
        <p:nvPr/>
      </p:nvGrpSpPr>
      <p:grpSpPr>
        <a:xfrm>
          <a:off x="0" y="0"/>
          <a:ext cx="0" cy="0"/>
          <a:chOff x="0" y="0"/>
          <a:chExt cx="0" cy="0"/>
        </a:xfrm>
      </p:grpSpPr>
      <p:sp>
        <p:nvSpPr>
          <p:cNvPr id="365" name="Google Shape;365;g2fd5af0ed0b_1_156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66" name="Google Shape;366;g2fd5af0ed0b_1_1563"/>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67" name="Google Shape;367;g2fd5af0ed0b_1_156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68" name="Google Shape;368;g2fd5af0ed0b_1_156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69" name="Google Shape;369;g2fd5af0ed0b_1_156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70"/>
        <p:cNvGrpSpPr/>
        <p:nvPr/>
      </p:nvGrpSpPr>
      <p:grpSpPr>
        <a:xfrm>
          <a:off x="0" y="0"/>
          <a:ext cx="0" cy="0"/>
          <a:chOff x="0" y="0"/>
          <a:chExt cx="0" cy="0"/>
        </a:xfrm>
      </p:grpSpPr>
      <p:sp>
        <p:nvSpPr>
          <p:cNvPr id="371" name="Google Shape;371;g2fd5af0ed0b_1_1569"/>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72" name="Google Shape;372;g2fd5af0ed0b_1_1569"/>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73" name="Google Shape;373;g2fd5af0ed0b_1_156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74" name="Google Shape;374;g2fd5af0ed0b_1_156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75" name="Google Shape;375;g2fd5af0ed0b_1_156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column Content Slide 1">
  <p:cSld name="TITLE_AND_BODY_2">
    <p:spTree>
      <p:nvGrpSpPr>
        <p:cNvPr id="1" name="Shape 376"/>
        <p:cNvGrpSpPr/>
        <p:nvPr/>
      </p:nvGrpSpPr>
      <p:grpSpPr>
        <a:xfrm>
          <a:off x="0" y="0"/>
          <a:ext cx="0" cy="0"/>
          <a:chOff x="0" y="0"/>
          <a:chExt cx="0" cy="0"/>
        </a:xfrm>
      </p:grpSpPr>
      <p:pic>
        <p:nvPicPr>
          <p:cNvPr id="377" name="Google Shape;377;g2fd5af0ed0b_1_228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78" name="Google Shape;378;g2fd5af0ed0b_1_2281"/>
          <p:cNvSpPr txBox="1">
            <a:spLocks noGrp="1"/>
          </p:cNvSpPr>
          <p:nvPr>
            <p:ph type="sldNum" idx="12"/>
          </p:nvPr>
        </p:nvSpPr>
        <p:spPr>
          <a:xfrm>
            <a:off x="8455067" y="4663212"/>
            <a:ext cx="424200" cy="393600"/>
          </a:xfrm>
          <a:prstGeom prst="rect">
            <a:avLst/>
          </a:prstGeom>
          <a:noFill/>
          <a:ln>
            <a:noFill/>
          </a:ln>
        </p:spPr>
        <p:txBody>
          <a:bodyPr spcFirstLastPara="1" wrap="square" lIns="142850" tIns="142850" rIns="142850" bIns="142850" anchor="ctr" anchorCtr="0">
            <a:normAutofit fontScale="92500" lnSpcReduction="20000"/>
          </a:bodyPr>
          <a:lstStyle>
            <a:lvl1pPr marL="0" marR="0" lvl="0" indent="0" algn="r" rtl="0">
              <a:lnSpc>
                <a:spcPct val="100000"/>
              </a:lnSpc>
              <a:spcBef>
                <a:spcPts val="0"/>
              </a:spcBef>
              <a:spcAft>
                <a:spcPts val="0"/>
              </a:spcAft>
              <a:buClr>
                <a:srgbClr val="000000"/>
              </a:buClr>
              <a:buSzPts val="1100"/>
              <a:buFont typeface="Arial"/>
              <a:buNone/>
              <a:defRPr sz="900" b="0" i="0" u="none" strike="noStrike" cap="none">
                <a:solidFill>
                  <a:srgbClr val="434343"/>
                </a:solidFill>
                <a:latin typeface="Barlow"/>
                <a:ea typeface="Barlow"/>
                <a:cs typeface="Barlow"/>
                <a:sym typeface="Barlow"/>
              </a:defRPr>
            </a:lvl1pPr>
            <a:lvl2pPr marL="0" marR="0" lvl="1" indent="0" algn="r" rtl="0">
              <a:lnSpc>
                <a:spcPct val="100000"/>
              </a:lnSpc>
              <a:spcBef>
                <a:spcPts val="0"/>
              </a:spcBef>
              <a:spcAft>
                <a:spcPts val="0"/>
              </a:spcAft>
              <a:buClr>
                <a:srgbClr val="000000"/>
              </a:buClr>
              <a:buSzPts val="1100"/>
              <a:buFont typeface="Arial"/>
              <a:buNone/>
              <a:defRPr sz="900" b="0" i="0" u="none" strike="noStrike" cap="none">
                <a:solidFill>
                  <a:srgbClr val="434343"/>
                </a:solidFill>
                <a:latin typeface="Barlow"/>
                <a:ea typeface="Barlow"/>
                <a:cs typeface="Barlow"/>
                <a:sym typeface="Barlow"/>
              </a:defRPr>
            </a:lvl2pPr>
            <a:lvl3pPr marL="0" marR="0" lvl="2" indent="0" algn="r" rtl="0">
              <a:lnSpc>
                <a:spcPct val="100000"/>
              </a:lnSpc>
              <a:spcBef>
                <a:spcPts val="0"/>
              </a:spcBef>
              <a:spcAft>
                <a:spcPts val="0"/>
              </a:spcAft>
              <a:buClr>
                <a:srgbClr val="000000"/>
              </a:buClr>
              <a:buSzPts val="1100"/>
              <a:buFont typeface="Arial"/>
              <a:buNone/>
              <a:defRPr sz="900" b="0" i="0" u="none" strike="noStrike" cap="none">
                <a:solidFill>
                  <a:srgbClr val="434343"/>
                </a:solidFill>
                <a:latin typeface="Barlow"/>
                <a:ea typeface="Barlow"/>
                <a:cs typeface="Barlow"/>
                <a:sym typeface="Barlow"/>
              </a:defRPr>
            </a:lvl3pPr>
            <a:lvl4pPr marL="0" marR="0" lvl="3" indent="0" algn="r" rtl="0">
              <a:lnSpc>
                <a:spcPct val="100000"/>
              </a:lnSpc>
              <a:spcBef>
                <a:spcPts val="0"/>
              </a:spcBef>
              <a:spcAft>
                <a:spcPts val="0"/>
              </a:spcAft>
              <a:buClr>
                <a:srgbClr val="000000"/>
              </a:buClr>
              <a:buSzPts val="1100"/>
              <a:buFont typeface="Arial"/>
              <a:buNone/>
              <a:defRPr sz="900" b="0" i="0" u="none" strike="noStrike" cap="none">
                <a:solidFill>
                  <a:srgbClr val="434343"/>
                </a:solidFill>
                <a:latin typeface="Barlow"/>
                <a:ea typeface="Barlow"/>
                <a:cs typeface="Barlow"/>
                <a:sym typeface="Barlow"/>
              </a:defRPr>
            </a:lvl4pPr>
            <a:lvl5pPr marL="0" marR="0" lvl="4" indent="0" algn="r" rtl="0">
              <a:lnSpc>
                <a:spcPct val="100000"/>
              </a:lnSpc>
              <a:spcBef>
                <a:spcPts val="0"/>
              </a:spcBef>
              <a:spcAft>
                <a:spcPts val="0"/>
              </a:spcAft>
              <a:buClr>
                <a:srgbClr val="000000"/>
              </a:buClr>
              <a:buSzPts val="1100"/>
              <a:buFont typeface="Arial"/>
              <a:buNone/>
              <a:defRPr sz="900" b="0" i="0" u="none" strike="noStrike" cap="none">
                <a:solidFill>
                  <a:srgbClr val="434343"/>
                </a:solidFill>
                <a:latin typeface="Barlow"/>
                <a:ea typeface="Barlow"/>
                <a:cs typeface="Barlow"/>
                <a:sym typeface="Barlow"/>
              </a:defRPr>
            </a:lvl5pPr>
            <a:lvl6pPr marL="0" marR="0" lvl="5" indent="0" algn="r" rtl="0">
              <a:lnSpc>
                <a:spcPct val="100000"/>
              </a:lnSpc>
              <a:spcBef>
                <a:spcPts val="0"/>
              </a:spcBef>
              <a:spcAft>
                <a:spcPts val="0"/>
              </a:spcAft>
              <a:buClr>
                <a:srgbClr val="000000"/>
              </a:buClr>
              <a:buSzPts val="1100"/>
              <a:buFont typeface="Arial"/>
              <a:buNone/>
              <a:defRPr sz="900" b="0" i="0" u="none" strike="noStrike" cap="none">
                <a:solidFill>
                  <a:srgbClr val="434343"/>
                </a:solidFill>
                <a:latin typeface="Barlow"/>
                <a:ea typeface="Barlow"/>
                <a:cs typeface="Barlow"/>
                <a:sym typeface="Barlow"/>
              </a:defRPr>
            </a:lvl6pPr>
            <a:lvl7pPr marL="0" marR="0" lvl="6" indent="0" algn="r" rtl="0">
              <a:lnSpc>
                <a:spcPct val="100000"/>
              </a:lnSpc>
              <a:spcBef>
                <a:spcPts val="0"/>
              </a:spcBef>
              <a:spcAft>
                <a:spcPts val="0"/>
              </a:spcAft>
              <a:buClr>
                <a:srgbClr val="000000"/>
              </a:buClr>
              <a:buSzPts val="1100"/>
              <a:buFont typeface="Arial"/>
              <a:buNone/>
              <a:defRPr sz="900" b="0" i="0" u="none" strike="noStrike" cap="none">
                <a:solidFill>
                  <a:srgbClr val="434343"/>
                </a:solidFill>
                <a:latin typeface="Barlow"/>
                <a:ea typeface="Barlow"/>
                <a:cs typeface="Barlow"/>
                <a:sym typeface="Barlow"/>
              </a:defRPr>
            </a:lvl7pPr>
            <a:lvl8pPr marL="0" marR="0" lvl="7" indent="0" algn="r" rtl="0">
              <a:lnSpc>
                <a:spcPct val="100000"/>
              </a:lnSpc>
              <a:spcBef>
                <a:spcPts val="0"/>
              </a:spcBef>
              <a:spcAft>
                <a:spcPts val="0"/>
              </a:spcAft>
              <a:buClr>
                <a:srgbClr val="000000"/>
              </a:buClr>
              <a:buSzPts val="1100"/>
              <a:buFont typeface="Arial"/>
              <a:buNone/>
              <a:defRPr sz="900" b="0" i="0" u="none" strike="noStrike" cap="none">
                <a:solidFill>
                  <a:srgbClr val="434343"/>
                </a:solidFill>
                <a:latin typeface="Barlow"/>
                <a:ea typeface="Barlow"/>
                <a:cs typeface="Barlow"/>
                <a:sym typeface="Barlow"/>
              </a:defRPr>
            </a:lvl8pPr>
            <a:lvl9pPr marL="0" marR="0" lvl="8" indent="0" algn="r" rtl="0">
              <a:lnSpc>
                <a:spcPct val="100000"/>
              </a:lnSpc>
              <a:spcBef>
                <a:spcPts val="0"/>
              </a:spcBef>
              <a:spcAft>
                <a:spcPts val="0"/>
              </a:spcAft>
              <a:buClr>
                <a:srgbClr val="000000"/>
              </a:buClr>
              <a:buSzPts val="1100"/>
              <a:buFont typeface="Arial"/>
              <a:buNone/>
              <a:defRPr sz="900" b="0" i="0" u="none" strike="noStrike" cap="none">
                <a:solidFill>
                  <a:srgbClr val="434343"/>
                </a:solidFill>
                <a:latin typeface="Barlow"/>
                <a:ea typeface="Barlow"/>
                <a:cs typeface="Barlow"/>
                <a:sym typeface="Barlow"/>
              </a:defRPr>
            </a:lvl9pPr>
          </a:lstStyle>
          <a:p>
            <a:pPr marL="0" lvl="0" indent="0" algn="r" rtl="0">
              <a:spcBef>
                <a:spcPts val="0"/>
              </a:spcBef>
              <a:spcAft>
                <a:spcPts val="0"/>
              </a:spcAft>
              <a:buNone/>
            </a:pPr>
            <a:fld id="{00000000-1234-1234-1234-123412341234}" type="slidenum">
              <a:rPr lang="en"/>
              <a:t>‹#›</a:t>
            </a:fld>
            <a:endParaRPr/>
          </a:p>
        </p:txBody>
      </p:sp>
      <p:pic>
        <p:nvPicPr>
          <p:cNvPr id="379" name="Google Shape;379;g2fd5af0ed0b_1_2281"/>
          <p:cNvPicPr preferRelativeResize="0"/>
          <p:nvPr/>
        </p:nvPicPr>
        <p:blipFill rotWithShape="1">
          <a:blip r:embed="rId3">
            <a:alphaModFix/>
          </a:blip>
          <a:srcRect/>
          <a:stretch/>
        </p:blipFill>
        <p:spPr>
          <a:xfrm>
            <a:off x="316188" y="4703712"/>
            <a:ext cx="309345" cy="309361"/>
          </a:xfrm>
          <a:prstGeom prst="rect">
            <a:avLst/>
          </a:prstGeom>
          <a:noFill/>
          <a:ln>
            <a:noFill/>
          </a:ln>
        </p:spPr>
      </p:pic>
      <p:sp>
        <p:nvSpPr>
          <p:cNvPr id="380" name="Google Shape;380;g2fd5af0ed0b_1_2281"/>
          <p:cNvSpPr txBox="1">
            <a:spLocks noGrp="1"/>
          </p:cNvSpPr>
          <p:nvPr>
            <p:ph type="title"/>
          </p:nvPr>
        </p:nvSpPr>
        <p:spPr>
          <a:xfrm>
            <a:off x="316188" y="353220"/>
            <a:ext cx="8478000" cy="708000"/>
          </a:xfrm>
          <a:prstGeom prst="rect">
            <a:avLst/>
          </a:prstGeom>
          <a:noFill/>
          <a:ln>
            <a:noFill/>
          </a:ln>
        </p:spPr>
        <p:txBody>
          <a:bodyPr spcFirstLastPara="1" wrap="square" lIns="142850" tIns="142850" rIns="142850" bIns="142850" anchor="t" anchorCtr="0">
            <a:normAutofit/>
          </a:bodyPr>
          <a:lstStyle>
            <a:lvl1pPr lvl="0" algn="l" rtl="0">
              <a:lnSpc>
                <a:spcPct val="80000"/>
              </a:lnSpc>
              <a:spcBef>
                <a:spcPts val="0"/>
              </a:spcBef>
              <a:spcAft>
                <a:spcPts val="0"/>
              </a:spcAft>
              <a:buClr>
                <a:srgbClr val="434343"/>
              </a:buClr>
              <a:buSzPts val="7500"/>
              <a:buFont typeface="Barlow"/>
              <a:buNone/>
              <a:defRPr sz="4800" b="1">
                <a:solidFill>
                  <a:srgbClr val="434343"/>
                </a:solidFill>
                <a:latin typeface="Barlow"/>
                <a:ea typeface="Barlow"/>
                <a:cs typeface="Barlow"/>
                <a:sym typeface="Barlow"/>
              </a:defRPr>
            </a:lvl1pPr>
            <a:lvl2pPr lvl="1" algn="l" rtl="0">
              <a:lnSpc>
                <a:spcPct val="80000"/>
              </a:lnSpc>
              <a:spcBef>
                <a:spcPts val="0"/>
              </a:spcBef>
              <a:spcAft>
                <a:spcPts val="0"/>
              </a:spcAft>
              <a:buSzPts val="4400"/>
              <a:buNone/>
              <a:defRPr/>
            </a:lvl2pPr>
            <a:lvl3pPr lvl="2" algn="l" rtl="0">
              <a:lnSpc>
                <a:spcPct val="80000"/>
              </a:lnSpc>
              <a:spcBef>
                <a:spcPts val="0"/>
              </a:spcBef>
              <a:spcAft>
                <a:spcPts val="0"/>
              </a:spcAft>
              <a:buSzPts val="4400"/>
              <a:buNone/>
              <a:defRPr/>
            </a:lvl3pPr>
            <a:lvl4pPr lvl="3" algn="l" rtl="0">
              <a:lnSpc>
                <a:spcPct val="80000"/>
              </a:lnSpc>
              <a:spcBef>
                <a:spcPts val="0"/>
              </a:spcBef>
              <a:spcAft>
                <a:spcPts val="0"/>
              </a:spcAft>
              <a:buSzPts val="4400"/>
              <a:buNone/>
              <a:defRPr/>
            </a:lvl4pPr>
            <a:lvl5pPr lvl="4" algn="l" rtl="0">
              <a:lnSpc>
                <a:spcPct val="80000"/>
              </a:lnSpc>
              <a:spcBef>
                <a:spcPts val="0"/>
              </a:spcBef>
              <a:spcAft>
                <a:spcPts val="0"/>
              </a:spcAft>
              <a:buSzPts val="4400"/>
              <a:buNone/>
              <a:defRPr/>
            </a:lvl5pPr>
            <a:lvl6pPr lvl="5" algn="l" rtl="0">
              <a:lnSpc>
                <a:spcPct val="80000"/>
              </a:lnSpc>
              <a:spcBef>
                <a:spcPts val="0"/>
              </a:spcBef>
              <a:spcAft>
                <a:spcPts val="0"/>
              </a:spcAft>
              <a:buSzPts val="4400"/>
              <a:buNone/>
              <a:defRPr/>
            </a:lvl6pPr>
            <a:lvl7pPr lvl="6" algn="l" rtl="0">
              <a:lnSpc>
                <a:spcPct val="80000"/>
              </a:lnSpc>
              <a:spcBef>
                <a:spcPts val="0"/>
              </a:spcBef>
              <a:spcAft>
                <a:spcPts val="0"/>
              </a:spcAft>
              <a:buSzPts val="4400"/>
              <a:buNone/>
              <a:defRPr/>
            </a:lvl7pPr>
            <a:lvl8pPr lvl="7" algn="l" rtl="0">
              <a:lnSpc>
                <a:spcPct val="80000"/>
              </a:lnSpc>
              <a:spcBef>
                <a:spcPts val="0"/>
              </a:spcBef>
              <a:spcAft>
                <a:spcPts val="0"/>
              </a:spcAft>
              <a:buSzPts val="4400"/>
              <a:buNone/>
              <a:defRPr/>
            </a:lvl8pPr>
            <a:lvl9pPr lvl="8" algn="l" rtl="0">
              <a:lnSpc>
                <a:spcPct val="80000"/>
              </a:lnSpc>
              <a:spcBef>
                <a:spcPts val="0"/>
              </a:spcBef>
              <a:spcAft>
                <a:spcPts val="0"/>
              </a:spcAft>
              <a:buSzPts val="4400"/>
              <a:buNone/>
              <a:defRPr/>
            </a:lvl9pPr>
          </a:lstStyle>
          <a:p>
            <a:endParaRPr/>
          </a:p>
        </p:txBody>
      </p:sp>
      <p:pic>
        <p:nvPicPr>
          <p:cNvPr id="381" name="Google Shape;381;g2fd5af0ed0b_1_2281"/>
          <p:cNvPicPr preferRelativeResize="0"/>
          <p:nvPr/>
        </p:nvPicPr>
        <p:blipFill rotWithShape="1">
          <a:blip r:embed="rId4">
            <a:alphaModFix/>
          </a:blip>
          <a:srcRect t="79" b="79"/>
          <a:stretch/>
        </p:blipFill>
        <p:spPr>
          <a:xfrm>
            <a:off x="3833670" y="4709590"/>
            <a:ext cx="309349" cy="308859"/>
          </a:xfrm>
          <a:prstGeom prst="rect">
            <a:avLst/>
          </a:prstGeom>
          <a:noFill/>
          <a:ln>
            <a:noFill/>
          </a:ln>
        </p:spPr>
      </p:pic>
      <p:sp>
        <p:nvSpPr>
          <p:cNvPr id="382" name="Google Shape;382;g2fd5af0ed0b_1_2281"/>
          <p:cNvSpPr txBox="1"/>
          <p:nvPr/>
        </p:nvSpPr>
        <p:spPr>
          <a:xfrm>
            <a:off x="4066561" y="4760556"/>
            <a:ext cx="1169700" cy="211800"/>
          </a:xfrm>
          <a:prstGeom prst="rect">
            <a:avLst/>
          </a:prstGeom>
          <a:noFill/>
          <a:ln>
            <a:noFill/>
          </a:ln>
        </p:spPr>
        <p:txBody>
          <a:bodyPr spcFirstLastPara="1" wrap="square" lIns="43875" tIns="43875" rIns="43875" bIns="4387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434343"/>
                </a:solidFill>
                <a:latin typeface="Barlow"/>
                <a:ea typeface="Barlow"/>
                <a:cs typeface="Barlow"/>
                <a:sym typeface="Barlow"/>
              </a:rPr>
              <a:t>Department of Health</a:t>
            </a:r>
            <a:endParaRPr sz="800" b="1" i="0" u="none" strike="noStrike" cap="none">
              <a:solidFill>
                <a:srgbClr val="434343"/>
              </a:solidFill>
              <a:latin typeface="Barlow"/>
              <a:ea typeface="Barlow"/>
              <a:cs typeface="Barlow"/>
              <a:sym typeface="Barlow"/>
            </a:endParaRPr>
          </a:p>
        </p:txBody>
      </p:sp>
      <p:sp>
        <p:nvSpPr>
          <p:cNvPr id="383" name="Google Shape;383;g2fd5af0ed0b_1_2281"/>
          <p:cNvSpPr txBox="1"/>
          <p:nvPr/>
        </p:nvSpPr>
        <p:spPr>
          <a:xfrm>
            <a:off x="4143025" y="4864668"/>
            <a:ext cx="1169700" cy="196500"/>
          </a:xfrm>
          <a:prstGeom prst="rect">
            <a:avLst/>
          </a:prstGeom>
          <a:noFill/>
          <a:ln>
            <a:noFill/>
          </a:ln>
        </p:spPr>
        <p:txBody>
          <a:bodyPr spcFirstLastPara="1" wrap="square" lIns="43875" tIns="43875" rIns="43875" bIns="4387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rgbClr val="434343"/>
                </a:solidFill>
                <a:latin typeface="Barlow Medium"/>
                <a:ea typeface="Barlow Medium"/>
                <a:cs typeface="Barlow Medium"/>
                <a:sym typeface="Barlow Medium"/>
              </a:rPr>
              <a:t>/doh.gov.ph</a:t>
            </a:r>
            <a:endParaRPr sz="700" b="0" i="0" u="none" strike="noStrike" cap="none">
              <a:solidFill>
                <a:srgbClr val="434343"/>
              </a:solidFill>
              <a:latin typeface="Barlow Medium"/>
              <a:ea typeface="Barlow Medium"/>
              <a:cs typeface="Barlow Medium"/>
              <a:sym typeface="Barlow Medium"/>
            </a:endParaRPr>
          </a:p>
        </p:txBody>
      </p:sp>
      <p:sp>
        <p:nvSpPr>
          <p:cNvPr id="384" name="Google Shape;384;g2fd5af0ed0b_1_2281"/>
          <p:cNvSpPr txBox="1"/>
          <p:nvPr/>
        </p:nvSpPr>
        <p:spPr>
          <a:xfrm>
            <a:off x="4029984" y="4687404"/>
            <a:ext cx="1169700" cy="180900"/>
          </a:xfrm>
          <a:prstGeom prst="rect">
            <a:avLst/>
          </a:prstGeom>
          <a:noFill/>
          <a:ln>
            <a:noFill/>
          </a:ln>
        </p:spPr>
        <p:txBody>
          <a:bodyPr spcFirstLastPara="1" wrap="square" lIns="43875" tIns="43875" rIns="43875" bIns="43875"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 sz="600" b="0" i="0" u="none" strike="noStrike" cap="none">
                <a:solidFill>
                  <a:srgbClr val="434343"/>
                </a:solidFill>
                <a:latin typeface="Barlow Medium"/>
                <a:ea typeface="Barlow Medium"/>
                <a:cs typeface="Barlow Medium"/>
                <a:sym typeface="Barlow Medium"/>
              </a:rPr>
              <a:t>Republic of the Philippines</a:t>
            </a:r>
            <a:endParaRPr sz="600" b="0" i="0" u="none" strike="noStrike" cap="none">
              <a:solidFill>
                <a:srgbClr val="434343"/>
              </a:solidFill>
              <a:latin typeface="Barlow Medium"/>
              <a:ea typeface="Barlow Medium"/>
              <a:cs typeface="Barlow Medium"/>
              <a:sym typeface="Barlow Medium"/>
            </a:endParaRPr>
          </a:p>
        </p:txBody>
      </p:sp>
      <p:sp>
        <p:nvSpPr>
          <p:cNvPr id="385" name="Google Shape;385;g2fd5af0ed0b_1_2281"/>
          <p:cNvSpPr txBox="1">
            <a:spLocks noGrp="1"/>
          </p:cNvSpPr>
          <p:nvPr>
            <p:ph type="body" idx="1"/>
          </p:nvPr>
        </p:nvSpPr>
        <p:spPr>
          <a:xfrm>
            <a:off x="396936" y="1612884"/>
            <a:ext cx="4080600" cy="2905800"/>
          </a:xfrm>
          <a:prstGeom prst="rect">
            <a:avLst/>
          </a:prstGeom>
          <a:noFill/>
          <a:ln>
            <a:noFill/>
          </a:ln>
        </p:spPr>
        <p:txBody>
          <a:bodyPr spcFirstLastPara="1" wrap="square" lIns="142850" tIns="142850" rIns="142850" bIns="142850" anchor="t" anchorCtr="0">
            <a:noAutofit/>
          </a:bodyPr>
          <a:lstStyle>
            <a:lvl1pPr marL="457200" lvl="0" indent="-381000" algn="l" rtl="0">
              <a:lnSpc>
                <a:spcPct val="100000"/>
              </a:lnSpc>
              <a:spcBef>
                <a:spcPts val="0"/>
              </a:spcBef>
              <a:spcAft>
                <a:spcPts val="0"/>
              </a:spcAft>
              <a:buClr>
                <a:srgbClr val="434343"/>
              </a:buClr>
              <a:buSzPts val="2400"/>
              <a:buFont typeface="Barlow"/>
              <a:buChar char="●"/>
              <a:defRPr sz="1500">
                <a:solidFill>
                  <a:srgbClr val="434343"/>
                </a:solidFill>
                <a:latin typeface="Barlow"/>
                <a:ea typeface="Barlow"/>
                <a:cs typeface="Barlow"/>
                <a:sym typeface="Barlow"/>
              </a:defRPr>
            </a:lvl1pPr>
            <a:lvl2pPr marL="914400" lvl="1" indent="-342900" algn="l" rtl="0">
              <a:lnSpc>
                <a:spcPct val="100000"/>
              </a:lnSpc>
              <a:spcBef>
                <a:spcPts val="0"/>
              </a:spcBef>
              <a:spcAft>
                <a:spcPts val="0"/>
              </a:spcAft>
              <a:buClr>
                <a:srgbClr val="434343"/>
              </a:buClr>
              <a:buSzPts val="1800"/>
              <a:buFont typeface="Barlow"/>
              <a:buChar char="○"/>
              <a:defRPr sz="1200">
                <a:solidFill>
                  <a:srgbClr val="434343"/>
                </a:solidFill>
                <a:latin typeface="Barlow"/>
                <a:ea typeface="Barlow"/>
                <a:cs typeface="Barlow"/>
                <a:sym typeface="Barlow"/>
              </a:defRPr>
            </a:lvl2pPr>
            <a:lvl3pPr marL="1371600" lvl="2" indent="-342900" algn="l" rtl="0">
              <a:lnSpc>
                <a:spcPct val="100000"/>
              </a:lnSpc>
              <a:spcBef>
                <a:spcPts val="0"/>
              </a:spcBef>
              <a:spcAft>
                <a:spcPts val="0"/>
              </a:spcAft>
              <a:buClr>
                <a:srgbClr val="434343"/>
              </a:buClr>
              <a:buSzPts val="1800"/>
              <a:buFont typeface="Barlow"/>
              <a:buChar char="■"/>
              <a:defRPr sz="1200">
                <a:solidFill>
                  <a:srgbClr val="434343"/>
                </a:solidFill>
                <a:latin typeface="Barlow"/>
                <a:ea typeface="Barlow"/>
                <a:cs typeface="Barlow"/>
                <a:sym typeface="Barlow"/>
              </a:defRPr>
            </a:lvl3pPr>
            <a:lvl4pPr marL="1828800" lvl="3" indent="-342900" algn="l" rtl="0">
              <a:lnSpc>
                <a:spcPct val="100000"/>
              </a:lnSpc>
              <a:spcBef>
                <a:spcPts val="0"/>
              </a:spcBef>
              <a:spcAft>
                <a:spcPts val="0"/>
              </a:spcAft>
              <a:buClr>
                <a:srgbClr val="434343"/>
              </a:buClr>
              <a:buSzPts val="1800"/>
              <a:buFont typeface="Barlow"/>
              <a:buChar char="●"/>
              <a:defRPr sz="1200">
                <a:solidFill>
                  <a:srgbClr val="434343"/>
                </a:solidFill>
                <a:latin typeface="Barlow"/>
                <a:ea typeface="Barlow"/>
                <a:cs typeface="Barlow"/>
                <a:sym typeface="Barlow"/>
              </a:defRPr>
            </a:lvl4pPr>
            <a:lvl5pPr marL="2286000" lvl="4" indent="-342900" algn="l" rtl="0">
              <a:lnSpc>
                <a:spcPct val="100000"/>
              </a:lnSpc>
              <a:spcBef>
                <a:spcPts val="0"/>
              </a:spcBef>
              <a:spcAft>
                <a:spcPts val="0"/>
              </a:spcAft>
              <a:buClr>
                <a:srgbClr val="434343"/>
              </a:buClr>
              <a:buSzPts val="1800"/>
              <a:buFont typeface="Barlow"/>
              <a:buChar char="○"/>
              <a:defRPr sz="1200">
                <a:solidFill>
                  <a:srgbClr val="434343"/>
                </a:solidFill>
                <a:latin typeface="Barlow"/>
                <a:ea typeface="Barlow"/>
                <a:cs typeface="Barlow"/>
                <a:sym typeface="Barlow"/>
              </a:defRPr>
            </a:lvl5pPr>
            <a:lvl6pPr marL="2743200" lvl="5" indent="-342900" algn="l" rtl="0">
              <a:lnSpc>
                <a:spcPct val="100000"/>
              </a:lnSpc>
              <a:spcBef>
                <a:spcPts val="0"/>
              </a:spcBef>
              <a:spcAft>
                <a:spcPts val="0"/>
              </a:spcAft>
              <a:buClr>
                <a:srgbClr val="434343"/>
              </a:buClr>
              <a:buSzPts val="1800"/>
              <a:buFont typeface="Barlow"/>
              <a:buChar char="■"/>
              <a:defRPr sz="1200">
                <a:solidFill>
                  <a:srgbClr val="434343"/>
                </a:solidFill>
                <a:latin typeface="Barlow"/>
                <a:ea typeface="Barlow"/>
                <a:cs typeface="Barlow"/>
                <a:sym typeface="Barlow"/>
              </a:defRPr>
            </a:lvl6pPr>
            <a:lvl7pPr marL="3200400" lvl="6" indent="-342900" algn="l" rtl="0">
              <a:lnSpc>
                <a:spcPct val="100000"/>
              </a:lnSpc>
              <a:spcBef>
                <a:spcPts val="0"/>
              </a:spcBef>
              <a:spcAft>
                <a:spcPts val="0"/>
              </a:spcAft>
              <a:buClr>
                <a:srgbClr val="434343"/>
              </a:buClr>
              <a:buSzPts val="1800"/>
              <a:buFont typeface="Barlow"/>
              <a:buChar char="●"/>
              <a:defRPr sz="1200">
                <a:solidFill>
                  <a:srgbClr val="434343"/>
                </a:solidFill>
                <a:latin typeface="Barlow"/>
                <a:ea typeface="Barlow"/>
                <a:cs typeface="Barlow"/>
                <a:sym typeface="Barlow"/>
              </a:defRPr>
            </a:lvl7pPr>
            <a:lvl8pPr marL="3657600" lvl="7" indent="-342900" algn="l" rtl="0">
              <a:lnSpc>
                <a:spcPct val="100000"/>
              </a:lnSpc>
              <a:spcBef>
                <a:spcPts val="0"/>
              </a:spcBef>
              <a:spcAft>
                <a:spcPts val="0"/>
              </a:spcAft>
              <a:buClr>
                <a:srgbClr val="434343"/>
              </a:buClr>
              <a:buSzPts val="1800"/>
              <a:buFont typeface="Barlow"/>
              <a:buChar char="○"/>
              <a:defRPr sz="1200">
                <a:solidFill>
                  <a:srgbClr val="434343"/>
                </a:solidFill>
                <a:latin typeface="Barlow"/>
                <a:ea typeface="Barlow"/>
                <a:cs typeface="Barlow"/>
                <a:sym typeface="Barlow"/>
              </a:defRPr>
            </a:lvl8pPr>
            <a:lvl9pPr marL="4114800" lvl="8" indent="-342900" algn="l" rtl="0">
              <a:lnSpc>
                <a:spcPct val="100000"/>
              </a:lnSpc>
              <a:spcBef>
                <a:spcPts val="0"/>
              </a:spcBef>
              <a:spcAft>
                <a:spcPts val="0"/>
              </a:spcAft>
              <a:buClr>
                <a:srgbClr val="434343"/>
              </a:buClr>
              <a:buSzPts val="1800"/>
              <a:buFont typeface="Barlow"/>
              <a:buChar char="■"/>
              <a:defRPr sz="1200">
                <a:solidFill>
                  <a:srgbClr val="434343"/>
                </a:solidFill>
                <a:latin typeface="Barlow"/>
                <a:ea typeface="Barlow"/>
                <a:cs typeface="Barlow"/>
                <a:sym typeface="Barlow"/>
              </a:defRPr>
            </a:lvl9pPr>
          </a:lstStyle>
          <a:p>
            <a:endParaRPr/>
          </a:p>
        </p:txBody>
      </p:sp>
      <p:sp>
        <p:nvSpPr>
          <p:cNvPr id="386" name="Google Shape;386;g2fd5af0ed0b_1_2281"/>
          <p:cNvSpPr txBox="1">
            <a:spLocks noGrp="1"/>
          </p:cNvSpPr>
          <p:nvPr>
            <p:ph type="body" idx="2"/>
          </p:nvPr>
        </p:nvSpPr>
        <p:spPr>
          <a:xfrm>
            <a:off x="4713587" y="1621949"/>
            <a:ext cx="4080600" cy="2905800"/>
          </a:xfrm>
          <a:prstGeom prst="rect">
            <a:avLst/>
          </a:prstGeom>
          <a:noFill/>
          <a:ln>
            <a:noFill/>
          </a:ln>
        </p:spPr>
        <p:txBody>
          <a:bodyPr spcFirstLastPara="1" wrap="square" lIns="142850" tIns="142850" rIns="142850" bIns="142850" anchor="t" anchorCtr="0">
            <a:noAutofit/>
          </a:bodyPr>
          <a:lstStyle>
            <a:lvl1pPr marL="457200" lvl="0" indent="-381000" algn="l" rtl="0">
              <a:lnSpc>
                <a:spcPct val="100000"/>
              </a:lnSpc>
              <a:spcBef>
                <a:spcPts val="0"/>
              </a:spcBef>
              <a:spcAft>
                <a:spcPts val="0"/>
              </a:spcAft>
              <a:buClr>
                <a:srgbClr val="434343"/>
              </a:buClr>
              <a:buSzPts val="2400"/>
              <a:buFont typeface="Barlow"/>
              <a:buChar char="●"/>
              <a:defRPr sz="1500">
                <a:solidFill>
                  <a:srgbClr val="434343"/>
                </a:solidFill>
                <a:latin typeface="Barlow"/>
                <a:ea typeface="Barlow"/>
                <a:cs typeface="Barlow"/>
                <a:sym typeface="Barlow"/>
              </a:defRPr>
            </a:lvl1pPr>
            <a:lvl2pPr marL="914400" lvl="1" indent="-342900" algn="l" rtl="0">
              <a:lnSpc>
                <a:spcPct val="100000"/>
              </a:lnSpc>
              <a:spcBef>
                <a:spcPts val="0"/>
              </a:spcBef>
              <a:spcAft>
                <a:spcPts val="0"/>
              </a:spcAft>
              <a:buClr>
                <a:srgbClr val="434343"/>
              </a:buClr>
              <a:buSzPts val="1800"/>
              <a:buFont typeface="Barlow"/>
              <a:buChar char="○"/>
              <a:defRPr sz="1200">
                <a:solidFill>
                  <a:srgbClr val="434343"/>
                </a:solidFill>
                <a:latin typeface="Barlow"/>
                <a:ea typeface="Barlow"/>
                <a:cs typeface="Barlow"/>
                <a:sym typeface="Barlow"/>
              </a:defRPr>
            </a:lvl2pPr>
            <a:lvl3pPr marL="1371600" lvl="2" indent="-342900" algn="l" rtl="0">
              <a:lnSpc>
                <a:spcPct val="100000"/>
              </a:lnSpc>
              <a:spcBef>
                <a:spcPts val="0"/>
              </a:spcBef>
              <a:spcAft>
                <a:spcPts val="0"/>
              </a:spcAft>
              <a:buClr>
                <a:srgbClr val="434343"/>
              </a:buClr>
              <a:buSzPts val="1800"/>
              <a:buFont typeface="Barlow"/>
              <a:buChar char="■"/>
              <a:defRPr sz="1200">
                <a:solidFill>
                  <a:srgbClr val="434343"/>
                </a:solidFill>
                <a:latin typeface="Barlow"/>
                <a:ea typeface="Barlow"/>
                <a:cs typeface="Barlow"/>
                <a:sym typeface="Barlow"/>
              </a:defRPr>
            </a:lvl3pPr>
            <a:lvl4pPr marL="1828800" lvl="3" indent="-342900" algn="l" rtl="0">
              <a:lnSpc>
                <a:spcPct val="100000"/>
              </a:lnSpc>
              <a:spcBef>
                <a:spcPts val="0"/>
              </a:spcBef>
              <a:spcAft>
                <a:spcPts val="0"/>
              </a:spcAft>
              <a:buClr>
                <a:srgbClr val="434343"/>
              </a:buClr>
              <a:buSzPts val="1800"/>
              <a:buFont typeface="Barlow"/>
              <a:buChar char="●"/>
              <a:defRPr sz="1200">
                <a:solidFill>
                  <a:srgbClr val="434343"/>
                </a:solidFill>
                <a:latin typeface="Barlow"/>
                <a:ea typeface="Barlow"/>
                <a:cs typeface="Barlow"/>
                <a:sym typeface="Barlow"/>
              </a:defRPr>
            </a:lvl4pPr>
            <a:lvl5pPr marL="2286000" lvl="4" indent="-342900" algn="l" rtl="0">
              <a:lnSpc>
                <a:spcPct val="100000"/>
              </a:lnSpc>
              <a:spcBef>
                <a:spcPts val="0"/>
              </a:spcBef>
              <a:spcAft>
                <a:spcPts val="0"/>
              </a:spcAft>
              <a:buClr>
                <a:srgbClr val="434343"/>
              </a:buClr>
              <a:buSzPts val="1800"/>
              <a:buFont typeface="Barlow"/>
              <a:buChar char="○"/>
              <a:defRPr sz="1200">
                <a:solidFill>
                  <a:srgbClr val="434343"/>
                </a:solidFill>
                <a:latin typeface="Barlow"/>
                <a:ea typeface="Barlow"/>
                <a:cs typeface="Barlow"/>
                <a:sym typeface="Barlow"/>
              </a:defRPr>
            </a:lvl5pPr>
            <a:lvl6pPr marL="2743200" lvl="5" indent="-342900" algn="l" rtl="0">
              <a:lnSpc>
                <a:spcPct val="100000"/>
              </a:lnSpc>
              <a:spcBef>
                <a:spcPts val="0"/>
              </a:spcBef>
              <a:spcAft>
                <a:spcPts val="0"/>
              </a:spcAft>
              <a:buClr>
                <a:srgbClr val="434343"/>
              </a:buClr>
              <a:buSzPts val="1800"/>
              <a:buFont typeface="Barlow"/>
              <a:buChar char="■"/>
              <a:defRPr sz="1200">
                <a:solidFill>
                  <a:srgbClr val="434343"/>
                </a:solidFill>
                <a:latin typeface="Barlow"/>
                <a:ea typeface="Barlow"/>
                <a:cs typeface="Barlow"/>
                <a:sym typeface="Barlow"/>
              </a:defRPr>
            </a:lvl6pPr>
            <a:lvl7pPr marL="3200400" lvl="6" indent="-342900" algn="l" rtl="0">
              <a:lnSpc>
                <a:spcPct val="100000"/>
              </a:lnSpc>
              <a:spcBef>
                <a:spcPts val="0"/>
              </a:spcBef>
              <a:spcAft>
                <a:spcPts val="0"/>
              </a:spcAft>
              <a:buClr>
                <a:srgbClr val="434343"/>
              </a:buClr>
              <a:buSzPts val="1800"/>
              <a:buFont typeface="Barlow"/>
              <a:buChar char="●"/>
              <a:defRPr sz="1200">
                <a:solidFill>
                  <a:srgbClr val="434343"/>
                </a:solidFill>
                <a:latin typeface="Barlow"/>
                <a:ea typeface="Barlow"/>
                <a:cs typeface="Barlow"/>
                <a:sym typeface="Barlow"/>
              </a:defRPr>
            </a:lvl7pPr>
            <a:lvl8pPr marL="3657600" lvl="7" indent="-342900" algn="l" rtl="0">
              <a:lnSpc>
                <a:spcPct val="100000"/>
              </a:lnSpc>
              <a:spcBef>
                <a:spcPts val="0"/>
              </a:spcBef>
              <a:spcAft>
                <a:spcPts val="0"/>
              </a:spcAft>
              <a:buClr>
                <a:srgbClr val="434343"/>
              </a:buClr>
              <a:buSzPts val="1800"/>
              <a:buFont typeface="Barlow"/>
              <a:buChar char="○"/>
              <a:defRPr sz="1200">
                <a:solidFill>
                  <a:srgbClr val="434343"/>
                </a:solidFill>
                <a:latin typeface="Barlow"/>
                <a:ea typeface="Barlow"/>
                <a:cs typeface="Barlow"/>
                <a:sym typeface="Barlow"/>
              </a:defRPr>
            </a:lvl8pPr>
            <a:lvl9pPr marL="4114800" lvl="8" indent="-342900" algn="l" rtl="0">
              <a:lnSpc>
                <a:spcPct val="100000"/>
              </a:lnSpc>
              <a:spcBef>
                <a:spcPts val="0"/>
              </a:spcBef>
              <a:spcAft>
                <a:spcPts val="0"/>
              </a:spcAft>
              <a:buClr>
                <a:srgbClr val="434343"/>
              </a:buClr>
              <a:buSzPts val="1800"/>
              <a:buFont typeface="Barlow"/>
              <a:buChar char="■"/>
              <a:defRPr sz="1200">
                <a:solidFill>
                  <a:srgbClr val="434343"/>
                </a:solidFill>
                <a:latin typeface="Barlow"/>
                <a:ea typeface="Barlow"/>
                <a:cs typeface="Barlow"/>
                <a:sym typeface="Barlow"/>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image" Target="../media/image9.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theme" Target="../theme/theme2.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9.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3.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4.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6"/>
        <p:cNvGrpSpPr/>
        <p:nvPr/>
      </p:nvGrpSpPr>
      <p:grpSpPr>
        <a:xfrm>
          <a:off x="0" y="0"/>
          <a:ext cx="0" cy="0"/>
          <a:chOff x="0" y="0"/>
          <a:chExt cx="0" cy="0"/>
        </a:xfrm>
      </p:grpSpPr>
      <p:sp>
        <p:nvSpPr>
          <p:cNvPr id="297" name="Google Shape;297;g2fd5af0ed0b_1_149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98" name="Google Shape;298;g2fd5af0ed0b_1_149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99" name="Google Shape;299;g2fd5af0ed0b_1_149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300" name="Google Shape;300;g2fd5af0ed0b_1_149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301" name="Google Shape;301;g2fd5af0ed0b_1_149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9"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4"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54806B-7E4C-BA8A-DF65-214490F03A37}"/>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9A9CA0-B4C0-2BB5-4D3A-1049B2E3F698}"/>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2523B1-843D-9FC5-C2B4-9A9C9BA696A1}"/>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endParaRPr lang="en-US"/>
          </a:p>
        </p:txBody>
      </p:sp>
      <p:sp>
        <p:nvSpPr>
          <p:cNvPr id="5" name="Footer Placeholder 4">
            <a:extLst>
              <a:ext uri="{FF2B5EF4-FFF2-40B4-BE49-F238E27FC236}">
                <a16:creationId xmlns:a16="http://schemas.microsoft.com/office/drawing/2014/main" id="{87E2F8A1-416D-D203-FFAA-A19F6025C98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E5ACCB3-8AFF-87C7-8421-0795088A236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pPr marL="0" lvl="0" indent="0" algn="r" rtl="0">
              <a:spcBef>
                <a:spcPts val="0"/>
              </a:spcBef>
              <a:spcAft>
                <a:spcPts val="0"/>
              </a:spcAft>
              <a:buNone/>
            </a:pPr>
            <a:fld id="{00000000-1234-1234-1234-123412341234}" type="slidenum">
              <a:rPr lang="en" smtClean="0"/>
              <a:t>‹#›</a:t>
            </a:fld>
            <a:endParaRPr lang="en"/>
          </a:p>
        </p:txBody>
      </p:sp>
      <p:pic>
        <p:nvPicPr>
          <p:cNvPr id="7" name="Picture 6">
            <a:extLst>
              <a:ext uri="{FF2B5EF4-FFF2-40B4-BE49-F238E27FC236}">
                <a16:creationId xmlns:a16="http://schemas.microsoft.com/office/drawing/2014/main" id="{F7502016-1D90-29F9-4718-BA3397431647}"/>
              </a:ext>
            </a:extLst>
          </p:cNvPr>
          <p:cNvPicPr>
            <a:picLocks noChangeAspect="1"/>
          </p:cNvPicPr>
          <p:nvPr/>
        </p:nvPicPr>
        <p:blipFill>
          <a:blip r:embed="rId12"/>
          <a:stretch>
            <a:fillRect/>
          </a:stretch>
        </p:blipFill>
        <p:spPr>
          <a:xfrm>
            <a:off x="7955178" y="0"/>
            <a:ext cx="1188823" cy="411516"/>
          </a:xfrm>
          <a:prstGeom prst="rect">
            <a:avLst/>
          </a:prstGeom>
        </p:spPr>
      </p:pic>
    </p:spTree>
    <p:extLst>
      <p:ext uri="{BB962C8B-B14F-4D97-AF65-F5344CB8AC3E}">
        <p14:creationId xmlns:p14="http://schemas.microsoft.com/office/powerpoint/2010/main" val="299707193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54806B-7E4C-BA8A-DF65-214490F03A37}"/>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9A9CA0-B4C0-2BB5-4D3A-1049B2E3F698}"/>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2523B1-843D-9FC5-C2B4-9A9C9BA696A1}"/>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endParaRPr lang="en-US" dirty="0"/>
          </a:p>
        </p:txBody>
      </p:sp>
      <p:sp>
        <p:nvSpPr>
          <p:cNvPr id="5" name="Footer Placeholder 4">
            <a:extLst>
              <a:ext uri="{FF2B5EF4-FFF2-40B4-BE49-F238E27FC236}">
                <a16:creationId xmlns:a16="http://schemas.microsoft.com/office/drawing/2014/main" id="{87E2F8A1-416D-D203-FFAA-A19F6025C98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3E5ACCB3-8AFF-87C7-8421-0795088A236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pPr marL="0" lvl="0" indent="0" algn="r" rtl="0">
              <a:spcBef>
                <a:spcPts val="0"/>
              </a:spcBef>
              <a:spcAft>
                <a:spcPts val="0"/>
              </a:spcAft>
              <a:buNone/>
            </a:pPr>
            <a:fld id="{00000000-1234-1234-1234-123412341234}" type="slidenum">
              <a:rPr lang="en" smtClean="0"/>
              <a:t>‹#›</a:t>
            </a:fld>
            <a:endParaRPr lang="en" dirty="0"/>
          </a:p>
        </p:txBody>
      </p:sp>
      <p:pic>
        <p:nvPicPr>
          <p:cNvPr id="7" name="Picture 6">
            <a:extLst>
              <a:ext uri="{FF2B5EF4-FFF2-40B4-BE49-F238E27FC236}">
                <a16:creationId xmlns:a16="http://schemas.microsoft.com/office/drawing/2014/main" id="{F7502016-1D90-29F9-4718-BA3397431647}"/>
              </a:ext>
            </a:extLst>
          </p:cNvPr>
          <p:cNvPicPr>
            <a:picLocks noChangeAspect="1"/>
          </p:cNvPicPr>
          <p:nvPr/>
        </p:nvPicPr>
        <p:blipFill>
          <a:blip r:embed="rId13"/>
          <a:stretch>
            <a:fillRect/>
          </a:stretch>
        </p:blipFill>
        <p:spPr>
          <a:xfrm>
            <a:off x="7955178" y="0"/>
            <a:ext cx="1188823" cy="411516"/>
          </a:xfrm>
          <a:prstGeom prst="rect">
            <a:avLst/>
          </a:prstGeom>
        </p:spPr>
      </p:pic>
    </p:spTree>
    <p:extLst>
      <p:ext uri="{BB962C8B-B14F-4D97-AF65-F5344CB8AC3E}">
        <p14:creationId xmlns:p14="http://schemas.microsoft.com/office/powerpoint/2010/main" val="1286638863"/>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6"/>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9" name="Google Shape;9;p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0" name="Google Shape;10;p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08180185"/>
      </p:ext>
    </p:extLst>
  </p:cSld>
  <p:clrMap bg1="lt1" tx1="dk1" bg2="dk2" tx2="lt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00.xml.rels><?xml version="1.0" encoding="UTF-8" standalone="yes"?>
<Relationships xmlns="http://schemas.openxmlformats.org/package/2006/relationships"><Relationship Id="rId3" Type="http://schemas.openxmlformats.org/officeDocument/2006/relationships/hyperlink" Target="https://www.un.org/en/about-us/universal-declaration-of-human-rights" TargetMode="External"/><Relationship Id="rId2" Type="http://schemas.openxmlformats.org/officeDocument/2006/relationships/notesSlide" Target="../notesSlides/notesSlide100.xml"/><Relationship Id="rId1" Type="http://schemas.openxmlformats.org/officeDocument/2006/relationships/slideLayout" Target="../slideLayouts/slideLayout36.xml"/><Relationship Id="rId4" Type="http://schemas.openxmlformats.org/officeDocument/2006/relationships/hyperlink" Target="https://www.echr.coe.int/documents/d/echr/convention_ENG" TargetMode="Externa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6.xml"/></Relationships>
</file>

<file path=ppt/slides/_rels/slide102.xml.rels><?xml version="1.0" encoding="UTF-8" standalone="yes"?>
<Relationships xmlns="http://schemas.openxmlformats.org/package/2006/relationships"><Relationship Id="rId3" Type="http://schemas.openxmlformats.org/officeDocument/2006/relationships/hyperlink" Target="https://eur-lex.europa.eu/legal-content/EN/TXT/PDF/?uri=CELEX:32016R0679&amp;qid=1714305509484" TargetMode="External"/><Relationship Id="rId2" Type="http://schemas.openxmlformats.org/officeDocument/2006/relationships/notesSlide" Target="../notesSlides/notesSlide102.xml"/><Relationship Id="rId1" Type="http://schemas.openxmlformats.org/officeDocument/2006/relationships/slideLayout" Target="../slideLayouts/slideLayout36.xml"/></Relationships>
</file>

<file path=ppt/slides/_rels/slide10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03.xml"/><Relationship Id="rId1" Type="http://schemas.openxmlformats.org/officeDocument/2006/relationships/slideLayout" Target="../slideLayouts/slideLayout36.xml"/><Relationship Id="rId5" Type="http://schemas.openxmlformats.org/officeDocument/2006/relationships/hyperlink" Target="https://www.hipaajournal.com/hipaa-compliance-checklist/" TargetMode="External"/><Relationship Id="rId4" Type="http://schemas.openxmlformats.org/officeDocument/2006/relationships/hyperlink" Target="https://gdpr.eu/checklist/" TargetMode="Externa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6.xml"/></Relationships>
</file>

<file path=ppt/slides/_rels/slide10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05.xml"/><Relationship Id="rId1" Type="http://schemas.openxmlformats.org/officeDocument/2006/relationships/slideLayout" Target="../slideLayouts/slideLayout36.xml"/><Relationship Id="rId5" Type="http://schemas.openxmlformats.org/officeDocument/2006/relationships/image" Target="../media/image9.png"/><Relationship Id="rId4" Type="http://schemas.openxmlformats.org/officeDocument/2006/relationships/image" Target="../media/image78.png"/></Relationships>
</file>

<file path=ppt/slides/_rels/slide106.xml.rels><?xml version="1.0" encoding="UTF-8" standalone="yes"?>
<Relationships xmlns="http://schemas.openxmlformats.org/package/2006/relationships"><Relationship Id="rId3" Type="http://schemas.openxmlformats.org/officeDocument/2006/relationships/hyperlink" Target="https://path.box.com/s/ve2wudlqp2y4cm9cmbozgq2fhpn69wyw" TargetMode="External"/><Relationship Id="rId2" Type="http://schemas.openxmlformats.org/officeDocument/2006/relationships/notesSlide" Target="../notesSlides/notesSlide106.xml"/><Relationship Id="rId1" Type="http://schemas.openxmlformats.org/officeDocument/2006/relationships/slideLayout" Target="../slideLayouts/slideLayout3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1.xml"/></Relationships>
</file>

<file path=ppt/slides/_rels/slide10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09.xml"/><Relationship Id="rId1" Type="http://schemas.openxmlformats.org/officeDocument/2006/relationships/slideLayout" Target="../slideLayouts/slideLayout35.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1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10.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1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11.xml"/><Relationship Id="rId1" Type="http://schemas.openxmlformats.org/officeDocument/2006/relationships/slideLayout" Target="../slideLayouts/slideLayout36.xml"/><Relationship Id="rId4" Type="http://schemas.openxmlformats.org/officeDocument/2006/relationships/image" Target="../media/image9.png"/></Relationships>
</file>

<file path=ppt/slides/_rels/slide11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12.xml"/><Relationship Id="rId1" Type="http://schemas.openxmlformats.org/officeDocument/2006/relationships/slideLayout" Target="../slideLayouts/slideLayout36.xml"/><Relationship Id="rId4" Type="http://schemas.openxmlformats.org/officeDocument/2006/relationships/image" Target="../media/image9.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3.xml"/><Relationship Id="rId1" Type="http://schemas.openxmlformats.org/officeDocument/2006/relationships/slideLayout" Target="../slideLayouts/slideLayout5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5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52.xml"/></Relationships>
</file>

<file path=ppt/slides/_rels/slide11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6.xml"/><Relationship Id="rId1" Type="http://schemas.openxmlformats.org/officeDocument/2006/relationships/slideLayout" Target="../slideLayouts/slideLayout5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11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17.xml"/><Relationship Id="rId1" Type="http://schemas.openxmlformats.org/officeDocument/2006/relationships/slideLayout" Target="../slideLayouts/slideLayout5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120.xml.rels><?xml version="1.0" encoding="UTF-8" standalone="yes"?>
<Relationships xmlns="http://schemas.openxmlformats.org/package/2006/relationships"><Relationship Id="rId2" Type="http://schemas.openxmlformats.org/officeDocument/2006/relationships/hyperlink" Target="http://www.drawtoast.com/" TargetMode="External"/><Relationship Id="rId1" Type="http://schemas.openxmlformats.org/officeDocument/2006/relationships/slideLayout" Target="../slideLayouts/slideLayout5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hyperlink" Target="http://www.mintzberg.org/blog/strategic-thinking-as-seeing" TargetMode="External"/><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hyperlink" Target="http://www.mckinsey.com/business-functions/strategy-and-corporate-finance/our-insights/mastering-the-building-blocks-of-strategy" TargetMode="External"/><Relationship Id="rId2" Type="http://schemas.openxmlformats.org/officeDocument/2006/relationships/notesSlide" Target="../notesSlides/notesSlide20.xml"/><Relationship Id="rId1" Type="http://schemas.openxmlformats.org/officeDocument/2006/relationships/slideLayout" Target="../slideLayouts/slideLayout36.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hyperlink" Target="https://hbr.org/2018/08/6-steps-to-make-your-strategic-plan-really-strategic" TargetMode="External"/><Relationship Id="rId2" Type="http://schemas.openxmlformats.org/officeDocument/2006/relationships/notesSlide" Target="../notesSlides/notesSlide22.xm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36.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36.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0.xml"/><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1.xml"/><Relationship Id="rId1" Type="http://schemas.openxmlformats.org/officeDocument/2006/relationships/slideLayout" Target="../slideLayouts/slideLayout36.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36.xml"/><Relationship Id="rId5" Type="http://schemas.openxmlformats.org/officeDocument/2006/relationships/image" Target="../media/image25.pn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3" Type="http://schemas.openxmlformats.org/officeDocument/2006/relationships/hyperlink" Target="https://tehdas.eu/results/tehdas-consultation-people-support-health-data-use-with-solid-safeguards/" TargetMode="External"/><Relationship Id="rId2" Type="http://schemas.openxmlformats.org/officeDocument/2006/relationships/notesSlide" Target="../notesSlides/notesSlide37.xml"/><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36.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36.xm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3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3.xml"/><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iris.who.int/handle/10665/349091" TargetMode="External"/><Relationship Id="rId7" Type="http://schemas.openxmlformats.org/officeDocument/2006/relationships/hyperlink" Target="https://iris.who.int/handle/10665/342568" TargetMode="External"/><Relationship Id="rId2" Type="http://schemas.openxmlformats.org/officeDocument/2006/relationships/notesSlide" Target="../notesSlides/notesSlide44.xml"/><Relationship Id="rId1" Type="http://schemas.openxmlformats.org/officeDocument/2006/relationships/slideLayout" Target="../slideLayouts/slideLayout3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hyperlink" Target="https://iris.who.int/handle/10665/370453"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5.xml"/><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6.xml"/><Relationship Id="rId1" Type="http://schemas.openxmlformats.org/officeDocument/2006/relationships/slideLayout" Target="../slideLayouts/slideLayout36.xml"/><Relationship Id="rId4" Type="http://schemas.openxmlformats.org/officeDocument/2006/relationships/image" Target="../media/image38.jpg"/></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7.xml"/><Relationship Id="rId1" Type="http://schemas.openxmlformats.org/officeDocument/2006/relationships/slideLayout" Target="../slideLayouts/slideLayout36.xml"/><Relationship Id="rId5" Type="http://schemas.openxmlformats.org/officeDocument/2006/relationships/image" Target="../media/image23.png"/><Relationship Id="rId4" Type="http://schemas.openxmlformats.org/officeDocument/2006/relationships/image" Target="../media/image25.png"/></Relationships>
</file>

<file path=ppt/slides/_rels/slide48.xml.rels><?xml version="1.0" encoding="UTF-8" standalone="yes"?>
<Relationships xmlns="http://schemas.openxmlformats.org/package/2006/relationships"><Relationship Id="rId3" Type="http://schemas.microsoft.com/office/2018/10/relationships/comments" Target="../comments/modernComment_1F2_0.xml"/><Relationship Id="rId2" Type="http://schemas.openxmlformats.org/officeDocument/2006/relationships/notesSlide" Target="../notesSlides/notesSlide48.xml"/><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0.xml"/><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1.xml"/><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3.xml"/><Relationship Id="rId1" Type="http://schemas.openxmlformats.org/officeDocument/2006/relationships/slideLayout" Target="../slideLayouts/slideLayout3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6.xml"/></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6.xml"/><Relationship Id="rId1" Type="http://schemas.openxmlformats.org/officeDocument/2006/relationships/slideLayout" Target="../slideLayouts/slideLayout36.xml"/></Relationships>
</file>

<file path=ppt/slides/_rels/slide5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7.xml"/><Relationship Id="rId1" Type="http://schemas.openxmlformats.org/officeDocument/2006/relationships/slideLayout" Target="../slideLayouts/slideLayout36.xml"/><Relationship Id="rId4" Type="http://schemas.openxmlformats.org/officeDocument/2006/relationships/hyperlink" Target="https://ohie.org/"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6.xml"/></Relationships>
</file>

<file path=ppt/slides/_rels/slide59.xml.rels><?xml version="1.0" encoding="UTF-8" standalone="yes"?>
<Relationships xmlns="http://schemas.openxmlformats.org/package/2006/relationships"><Relationship Id="rId3" Type="http://schemas.openxmlformats.org/officeDocument/2006/relationships/hyperlink" Target="https://guides.ohie.org/arch-spec/architecture-specification/overview-of-the-architecture" TargetMode="External"/><Relationship Id="rId2" Type="http://schemas.openxmlformats.org/officeDocument/2006/relationships/notesSlide" Target="../notesSlides/notesSlide59.xml"/><Relationship Id="rId1" Type="http://schemas.openxmlformats.org/officeDocument/2006/relationships/slideLayout" Target="../slideLayouts/slideLayout36.xml"/><Relationship Id="rId4" Type="http://schemas.openxmlformats.org/officeDocument/2006/relationships/image" Target="../media/image44.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60.xml.rels><?xml version="1.0" encoding="UTF-8" standalone="yes"?>
<Relationships xmlns="http://schemas.openxmlformats.org/package/2006/relationships"><Relationship Id="rId3" Type="http://schemas.openxmlformats.org/officeDocument/2006/relationships/hyperlink" Target="https://ohie.org/framework/" TargetMode="External"/><Relationship Id="rId2" Type="http://schemas.openxmlformats.org/officeDocument/2006/relationships/notesSlide" Target="../notesSlides/notesSlide60.xml"/><Relationship Id="rId1" Type="http://schemas.openxmlformats.org/officeDocument/2006/relationships/slideLayout" Target="../slideLayouts/slideLayout36.xml"/><Relationship Id="rId5" Type="http://schemas.openxmlformats.org/officeDocument/2006/relationships/image" Target="../media/image9.png"/><Relationship Id="rId4" Type="http://schemas.openxmlformats.org/officeDocument/2006/relationships/image" Target="../media/image45.png"/></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1.xml"/><Relationship Id="rId1" Type="http://schemas.openxmlformats.org/officeDocument/2006/relationships/slideLayout" Target="../slideLayouts/slideLayout3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6.xml"/></Relationships>
</file>

<file path=ppt/slides/_rels/slide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3.xml"/><Relationship Id="rId1" Type="http://schemas.openxmlformats.org/officeDocument/2006/relationships/slideLayout" Target="../slideLayouts/slideLayout3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6.xml"/></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5.xml"/><Relationship Id="rId1" Type="http://schemas.openxmlformats.org/officeDocument/2006/relationships/slideLayout" Target="../slideLayouts/slideLayout36.xml"/></Relationships>
</file>

<file path=ppt/slides/_rels/slide6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6.xml"/><Relationship Id="rId1" Type="http://schemas.openxmlformats.org/officeDocument/2006/relationships/slideLayout" Target="../slideLayouts/slideLayout3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6.xml"/></Relationships>
</file>

<file path=ppt/slides/_rels/slide6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8.xml"/><Relationship Id="rId1" Type="http://schemas.openxmlformats.org/officeDocument/2006/relationships/slideLayout" Target="../slideLayouts/slideLayout36.xml"/><Relationship Id="rId4" Type="http://schemas.openxmlformats.org/officeDocument/2006/relationships/image" Target="../media/image9.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_vS_b7cJn2A" TargetMode="External"/><Relationship Id="rId2" Type="http://schemas.openxmlformats.org/officeDocument/2006/relationships/notesSlide" Target="../notesSlides/notesSlide7.xml"/><Relationship Id="rId1" Type="http://schemas.openxmlformats.org/officeDocument/2006/relationships/slideLayout" Target="../slideLayouts/slideLayout36.xml"/><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70.xml"/><Relationship Id="rId1" Type="http://schemas.openxmlformats.org/officeDocument/2006/relationships/slideLayout" Target="../slideLayouts/slideLayout3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2.xml"/></Relationships>
</file>

<file path=ppt/slides/_rels/slide7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8.xml"/><Relationship Id="rId1" Type="http://schemas.openxmlformats.org/officeDocument/2006/relationships/slideLayout" Target="../slideLayouts/slideLayout36.xml"/><Relationship Id="rId4" Type="http://schemas.openxmlformats.org/officeDocument/2006/relationships/hyperlink" Target="https://iris.who.int/bitstream/handle/10665/342126/9789289055741-eng.pdf?sequence=3" TargetMode="Externa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8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0.xml"/><Relationship Id="rId1" Type="http://schemas.openxmlformats.org/officeDocument/2006/relationships/slideLayout" Target="../slideLayouts/slideLayout36.xml"/></Relationships>
</file>

<file path=ppt/slides/_rels/slide81.xml.rels><?xml version="1.0" encoding="UTF-8" standalone="yes"?>
<Relationships xmlns="http://schemas.openxmlformats.org/package/2006/relationships"><Relationship Id="rId3" Type="http://schemas.openxmlformats.org/officeDocument/2006/relationships/hyperlink" Target="https://www.ibm.com/topics/data-integration" TargetMode="External"/><Relationship Id="rId2" Type="http://schemas.openxmlformats.org/officeDocument/2006/relationships/notesSlide" Target="../notesSlides/notesSlide81.xml"/><Relationship Id="rId1" Type="http://schemas.openxmlformats.org/officeDocument/2006/relationships/slideLayout" Target="../slideLayouts/slideLayout36.xml"/><Relationship Id="rId4" Type="http://schemas.openxmlformats.org/officeDocument/2006/relationships/image" Target="../media/image53.png"/></Relationships>
</file>

<file path=ppt/slides/_rels/slide82.xml.rels><?xml version="1.0" encoding="UTF-8" standalone="yes"?>
<Relationships xmlns="http://schemas.openxmlformats.org/package/2006/relationships"><Relationship Id="rId3" Type="http://schemas.openxmlformats.org/officeDocument/2006/relationships/hyperlink" Target="https://www.ibm.com/topics/data-integration" TargetMode="External"/><Relationship Id="rId2" Type="http://schemas.openxmlformats.org/officeDocument/2006/relationships/notesSlide" Target="../notesSlides/notesSlide82.xml"/><Relationship Id="rId1" Type="http://schemas.openxmlformats.org/officeDocument/2006/relationships/slideLayout" Target="../slideLayouts/slideLayout36.xml"/><Relationship Id="rId5" Type="http://schemas.openxmlformats.org/officeDocument/2006/relationships/image" Target="../media/image55.png"/><Relationship Id="rId4" Type="http://schemas.openxmlformats.org/officeDocument/2006/relationships/image" Target="../media/image54.jpg"/></Relationships>
</file>

<file path=ppt/slides/_rels/slide83.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jpg"/><Relationship Id="rId7" Type="http://schemas.openxmlformats.org/officeDocument/2006/relationships/image" Target="../media/image60.png"/><Relationship Id="rId12" Type="http://schemas.openxmlformats.org/officeDocument/2006/relationships/image" Target="../media/image65.svg"/><Relationship Id="rId2" Type="http://schemas.openxmlformats.org/officeDocument/2006/relationships/notesSlide" Target="../notesSlides/notesSlide83.xml"/><Relationship Id="rId1" Type="http://schemas.openxmlformats.org/officeDocument/2006/relationships/slideLayout" Target="../slideLayouts/slideLayout36.xml"/><Relationship Id="rId6" Type="http://schemas.openxmlformats.org/officeDocument/2006/relationships/image" Target="../media/image59.sv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7.png"/><Relationship Id="rId9" Type="http://schemas.openxmlformats.org/officeDocument/2006/relationships/image" Target="../media/image62.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6.xml"/></Relationships>
</file>

<file path=ppt/slides/_rels/slide8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5.xml"/><Relationship Id="rId1" Type="http://schemas.openxmlformats.org/officeDocument/2006/relationships/slideLayout" Target="../slideLayouts/slideLayout3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86.xml.rels><?xml version="1.0" encoding="UTF-8" standalone="yes"?>
<Relationships xmlns="http://schemas.openxmlformats.org/package/2006/relationships"><Relationship Id="rId3" Type="http://schemas.openxmlformats.org/officeDocument/2006/relationships/hyperlink" Target="http://dx.doi.org/10.3233/SHTI220974" TargetMode="External"/><Relationship Id="rId2" Type="http://schemas.openxmlformats.org/officeDocument/2006/relationships/notesSlide" Target="../notesSlides/notesSlide86.xml"/><Relationship Id="rId1" Type="http://schemas.openxmlformats.org/officeDocument/2006/relationships/slideLayout" Target="../slideLayouts/slideLayout36.xml"/><Relationship Id="rId4" Type="http://schemas.openxmlformats.org/officeDocument/2006/relationships/image" Target="../media/image70.png"/></Relationships>
</file>

<file path=ppt/slides/_rels/slide8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7.xml"/><Relationship Id="rId1" Type="http://schemas.openxmlformats.org/officeDocument/2006/relationships/slideLayout" Target="../slideLayouts/slideLayout36.xml"/></Relationships>
</file>

<file path=ppt/slides/_rels/slide88.xml.rels><?xml version="1.0" encoding="UTF-8" standalone="yes"?>
<Relationships xmlns="http://schemas.openxmlformats.org/package/2006/relationships"><Relationship Id="rId3" Type="http://schemas.openxmlformats.org/officeDocument/2006/relationships/hyperlink" Target="https://www.jmir.org/2023/1/e41344" TargetMode="External"/><Relationship Id="rId2" Type="http://schemas.openxmlformats.org/officeDocument/2006/relationships/notesSlide" Target="../notesSlides/notesSlide88.xml"/><Relationship Id="rId1" Type="http://schemas.openxmlformats.org/officeDocument/2006/relationships/slideLayout" Target="../slideLayouts/slideLayout36.xml"/></Relationships>
</file>

<file path=ppt/slides/_rels/slide89.xml.rels><?xml version="1.0" encoding="UTF-8" standalone="yes"?>
<Relationships xmlns="http://schemas.openxmlformats.org/package/2006/relationships"><Relationship Id="rId3" Type="http://schemas.openxmlformats.org/officeDocument/2006/relationships/hyperlink" Target="https://www.jmir.org/2023/1/e41344" TargetMode="External"/><Relationship Id="rId2" Type="http://schemas.openxmlformats.org/officeDocument/2006/relationships/notesSlide" Target="../notesSlides/notesSlide89.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9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0.xml"/><Relationship Id="rId1" Type="http://schemas.openxmlformats.org/officeDocument/2006/relationships/slideLayout" Target="../slideLayouts/slideLayout36.xml"/></Relationships>
</file>

<file path=ppt/slides/_rels/slide9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1.xml"/><Relationship Id="rId1" Type="http://schemas.openxmlformats.org/officeDocument/2006/relationships/slideLayout" Target="../slideLayouts/slideLayout3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2.xml"/></Relationships>
</file>

<file path=ppt/slides/_rels/slide9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4.xml"/><Relationship Id="rId1" Type="http://schemas.openxmlformats.org/officeDocument/2006/relationships/slideLayout" Target="../slideLayouts/slideLayout36.xml"/></Relationships>
</file>

<file path=ppt/slides/_rels/slide9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95.xml"/><Relationship Id="rId1" Type="http://schemas.openxmlformats.org/officeDocument/2006/relationships/slideLayout" Target="../slideLayouts/slideLayout3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1">
          <a:extLst>
            <a:ext uri="{FF2B5EF4-FFF2-40B4-BE49-F238E27FC236}">
              <a16:creationId xmlns:a16="http://schemas.microsoft.com/office/drawing/2014/main" id="{67B598F8-10A6-4BAF-53DE-E264D41389D5}"/>
            </a:ext>
          </a:extLst>
        </p:cNvPr>
        <p:cNvGrpSpPr/>
        <p:nvPr/>
      </p:nvGrpSpPr>
      <p:grpSpPr>
        <a:xfrm>
          <a:off x="0" y="0"/>
          <a:ext cx="0" cy="0"/>
          <a:chOff x="0" y="0"/>
          <a:chExt cx="0" cy="0"/>
        </a:xfrm>
      </p:grpSpPr>
      <p:sp>
        <p:nvSpPr>
          <p:cNvPr id="422" name="Google Shape;422;p4">
            <a:extLst>
              <a:ext uri="{FF2B5EF4-FFF2-40B4-BE49-F238E27FC236}">
                <a16:creationId xmlns:a16="http://schemas.microsoft.com/office/drawing/2014/main" id="{F7351F67-7CBE-0BCC-AFF9-C23D3FFBD240}"/>
              </a:ext>
            </a:extLst>
          </p:cNvPr>
          <p:cNvSpPr txBox="1">
            <a:spLocks noGrp="1"/>
          </p:cNvSpPr>
          <p:nvPr>
            <p:ph type="title"/>
          </p:nvPr>
        </p:nvSpPr>
        <p:spPr>
          <a:prstGeom prst="rect">
            <a:avLst/>
          </a:prstGeom>
          <a:noFill/>
          <a:ln>
            <a:noFill/>
          </a:ln>
        </p:spPr>
        <p:txBody>
          <a:bodyPr spcFirstLastPara="1" wrap="square" lIns="0" tIns="0" rIns="0" bIns="0" anchor="ctr" anchorCtr="0">
            <a:noAutofit/>
          </a:bodyPr>
          <a:lstStyle/>
          <a:p>
            <a:pPr>
              <a:buSzPts val="3000"/>
            </a:pPr>
            <a:r>
              <a:rPr lang="en" sz="3000" dirty="0"/>
              <a:t>I-LEAD WORKSHOP </a:t>
            </a:r>
            <a:br>
              <a:rPr lang="en" sz="3000" dirty="0"/>
            </a:br>
            <a:r>
              <a:rPr lang="en" sz="3000" dirty="0"/>
              <a:t>Facilitator Notes </a:t>
            </a:r>
            <a:endParaRPr dirty="0"/>
          </a:p>
        </p:txBody>
      </p:sp>
      <p:grpSp>
        <p:nvGrpSpPr>
          <p:cNvPr id="423" name="Google Shape;423;p4">
            <a:extLst>
              <a:ext uri="{FF2B5EF4-FFF2-40B4-BE49-F238E27FC236}">
                <a16:creationId xmlns:a16="http://schemas.microsoft.com/office/drawing/2014/main" id="{11F762E0-61D1-3F6D-7485-997C466F434E}"/>
              </a:ext>
            </a:extLst>
          </p:cNvPr>
          <p:cNvGrpSpPr/>
          <p:nvPr/>
        </p:nvGrpSpPr>
        <p:grpSpPr>
          <a:xfrm rot="5400000" flipH="1">
            <a:off x="0" y="2925099"/>
            <a:ext cx="2219420" cy="2219419"/>
            <a:chOff x="0" y="12289"/>
            <a:chExt cx="3550" cy="3551"/>
          </a:xfrm>
        </p:grpSpPr>
        <p:sp>
          <p:nvSpPr>
            <p:cNvPr id="424" name="Google Shape;424;p4">
              <a:extLst>
                <a:ext uri="{FF2B5EF4-FFF2-40B4-BE49-F238E27FC236}">
                  <a16:creationId xmlns:a16="http://schemas.microsoft.com/office/drawing/2014/main" id="{868A598B-49F8-138F-0DCA-1328BC1089BC}"/>
                </a:ext>
              </a:extLst>
            </p:cNvPr>
            <p:cNvSpPr/>
            <p:nvPr/>
          </p:nvSpPr>
          <p:spPr>
            <a:xfrm>
              <a:off x="0" y="12289"/>
              <a:ext cx="1789" cy="2386"/>
            </a:xfrm>
            <a:custGeom>
              <a:avLst/>
              <a:gdLst/>
              <a:ahLst/>
              <a:cxnLst/>
              <a:rect l="l" t="t" r="r" b="b"/>
              <a:pathLst>
                <a:path w="1789" h="2386" extrusionOk="0">
                  <a:moveTo>
                    <a:pt x="0" y="0"/>
                  </a:moveTo>
                  <a:lnTo>
                    <a:pt x="0" y="1194"/>
                  </a:lnTo>
                  <a:lnTo>
                    <a:pt x="1192" y="2386"/>
                  </a:lnTo>
                  <a:lnTo>
                    <a:pt x="1789" y="1789"/>
                  </a:lnTo>
                  <a:lnTo>
                    <a:pt x="0" y="0"/>
                  </a:lnTo>
                  <a:close/>
                </a:path>
              </a:pathLst>
            </a:custGeom>
            <a:solidFill>
              <a:schemeClr val="accent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Libre Franklin"/>
                <a:ea typeface="Libre Franklin"/>
                <a:cs typeface="Libre Franklin"/>
                <a:sym typeface="Libre Franklin"/>
              </a:endParaRPr>
            </a:p>
          </p:txBody>
        </p:sp>
        <p:sp>
          <p:nvSpPr>
            <p:cNvPr id="425" name="Google Shape;425;p4">
              <a:extLst>
                <a:ext uri="{FF2B5EF4-FFF2-40B4-BE49-F238E27FC236}">
                  <a16:creationId xmlns:a16="http://schemas.microsoft.com/office/drawing/2014/main" id="{AF954E88-826F-B90A-ED06-437C6E80BD05}"/>
                </a:ext>
              </a:extLst>
            </p:cNvPr>
            <p:cNvSpPr/>
            <p:nvPr/>
          </p:nvSpPr>
          <p:spPr>
            <a:xfrm>
              <a:off x="0" y="14678"/>
              <a:ext cx="1162" cy="1162"/>
            </a:xfrm>
            <a:custGeom>
              <a:avLst/>
              <a:gdLst/>
              <a:ahLst/>
              <a:cxnLst/>
              <a:rect l="l" t="t" r="r" b="b"/>
              <a:pathLst>
                <a:path w="1162" h="1162" extrusionOk="0">
                  <a:moveTo>
                    <a:pt x="0" y="0"/>
                  </a:moveTo>
                  <a:lnTo>
                    <a:pt x="0" y="1161"/>
                  </a:lnTo>
                  <a:lnTo>
                    <a:pt x="1161" y="1161"/>
                  </a:lnTo>
                  <a:lnTo>
                    <a:pt x="0" y="0"/>
                  </a:ln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Libre Franklin"/>
                <a:ea typeface="Libre Franklin"/>
                <a:cs typeface="Libre Franklin"/>
                <a:sym typeface="Libre Franklin"/>
              </a:endParaRPr>
            </a:p>
          </p:txBody>
        </p:sp>
        <p:sp>
          <p:nvSpPr>
            <p:cNvPr id="426" name="Google Shape;426;p4">
              <a:extLst>
                <a:ext uri="{FF2B5EF4-FFF2-40B4-BE49-F238E27FC236}">
                  <a16:creationId xmlns:a16="http://schemas.microsoft.com/office/drawing/2014/main" id="{0A8EF416-7F3A-87BE-FCB3-4190A8BC71A2}"/>
                </a:ext>
              </a:extLst>
            </p:cNvPr>
            <p:cNvSpPr/>
            <p:nvPr/>
          </p:nvSpPr>
          <p:spPr>
            <a:xfrm>
              <a:off x="1221" y="14675"/>
              <a:ext cx="2329" cy="1165"/>
            </a:xfrm>
            <a:custGeom>
              <a:avLst/>
              <a:gdLst/>
              <a:ahLst/>
              <a:cxnLst/>
              <a:rect l="l" t="t" r="r" b="b"/>
              <a:pathLst>
                <a:path w="2329" h="1165" extrusionOk="0">
                  <a:moveTo>
                    <a:pt x="2329" y="1164"/>
                  </a:moveTo>
                  <a:lnTo>
                    <a:pt x="1165" y="0"/>
                  </a:lnTo>
                  <a:lnTo>
                    <a:pt x="0" y="1164"/>
                  </a:lnTo>
                  <a:lnTo>
                    <a:pt x="2329" y="1164"/>
                  </a:lnTo>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Libre Franklin"/>
                <a:ea typeface="Libre Franklin"/>
                <a:cs typeface="Libre Franklin"/>
                <a:sym typeface="Libre Franklin"/>
              </a:endParaRPr>
            </a:p>
          </p:txBody>
        </p:sp>
      </p:grpSp>
      <p:sp>
        <p:nvSpPr>
          <p:cNvPr id="428" name="Google Shape;428;p4">
            <a:extLst>
              <a:ext uri="{FF2B5EF4-FFF2-40B4-BE49-F238E27FC236}">
                <a16:creationId xmlns:a16="http://schemas.microsoft.com/office/drawing/2014/main" id="{B3EA7163-2C0A-9144-EBE0-91AEDCBAAE11}"/>
              </a:ext>
            </a:extLst>
          </p:cNvPr>
          <p:cNvSpPr/>
          <p:nvPr/>
        </p:nvSpPr>
        <p:spPr>
          <a:xfrm>
            <a:off x="5412" y="1189110"/>
            <a:ext cx="9136499" cy="3953588"/>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buSzPts val="1400"/>
            </a:pPr>
            <a:r>
              <a:rPr lang="en-US" dirty="0">
                <a:solidFill>
                  <a:schemeClr val="lt1"/>
                </a:solidFill>
                <a:latin typeface="Libre Franklin"/>
                <a:ea typeface="Libre Franklin"/>
                <a:cs typeface="Libre Franklin"/>
              </a:rPr>
              <a:t>This </a:t>
            </a:r>
            <a:endParaRPr sz="1400" b="0" i="0" u="none" strike="noStrike" cap="none" dirty="0">
              <a:solidFill>
                <a:schemeClr val="lt1"/>
              </a:solidFill>
              <a:latin typeface="Libre Franklin"/>
              <a:ea typeface="Libre Franklin"/>
              <a:cs typeface="Libre Franklin"/>
              <a:sym typeface="Libre Franklin"/>
            </a:endParaRPr>
          </a:p>
        </p:txBody>
      </p:sp>
      <p:sp>
        <p:nvSpPr>
          <p:cNvPr id="2" name="TextBox 1">
            <a:extLst>
              <a:ext uri="{FF2B5EF4-FFF2-40B4-BE49-F238E27FC236}">
                <a16:creationId xmlns:a16="http://schemas.microsoft.com/office/drawing/2014/main" id="{8B87FFC4-67F7-2374-212B-6A2BC52CF444}"/>
              </a:ext>
            </a:extLst>
          </p:cNvPr>
          <p:cNvSpPr txBox="1"/>
          <p:nvPr/>
        </p:nvSpPr>
        <p:spPr>
          <a:xfrm>
            <a:off x="446689" y="1445592"/>
            <a:ext cx="8151025"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This is the master slide deck for </a:t>
            </a:r>
            <a:r>
              <a:rPr lang="en-US" b="1" dirty="0"/>
              <a:t>DAY THREE </a:t>
            </a:r>
            <a:r>
              <a:rPr lang="en-US" dirty="0"/>
              <a:t>of the I-LEAD Workshop for facilitators. It is intended to make the process of preparing and conducting the workshop easier, and the decks are designed to be customizable to your context.  </a:t>
            </a:r>
          </a:p>
          <a:p>
            <a:endParaRPr lang="en-US" dirty="0"/>
          </a:p>
          <a:p>
            <a:r>
              <a:rPr lang="en-US" dirty="0"/>
              <a:t>Make a copy of this deck to keep as a backup.  </a:t>
            </a:r>
          </a:p>
          <a:p>
            <a:endParaRPr lang="en-US" dirty="0"/>
          </a:p>
          <a:p>
            <a:r>
              <a:rPr lang="en-US" dirty="0"/>
              <a:t>Throughout the deck you will see facilitator instructions written in </a:t>
            </a:r>
            <a:r>
              <a:rPr lang="en-US" dirty="0">
                <a:solidFill>
                  <a:srgbClr val="FF0000"/>
                </a:solidFill>
              </a:rPr>
              <a:t>red text on the slides</a:t>
            </a:r>
            <a:r>
              <a:rPr lang="en-US" dirty="0"/>
              <a:t>. The intent is that you replace this text with relevant details specific to your workshop. You will also find </a:t>
            </a:r>
            <a:r>
              <a:rPr lang="en-US" dirty="0">
                <a:solidFill>
                  <a:srgbClr val="FF0000"/>
                </a:solidFill>
              </a:rPr>
              <a:t>instructions and helpful guidance in red text </a:t>
            </a:r>
            <a:r>
              <a:rPr lang="en-US" dirty="0"/>
              <a:t>in the speaker notes, along with a more comprehensive explanation of the content on the slides.</a:t>
            </a:r>
          </a:p>
          <a:p>
            <a:r>
              <a:rPr lang="en-US" dirty="0"/>
              <a:t>  </a:t>
            </a:r>
          </a:p>
          <a:p>
            <a:r>
              <a:rPr lang="en-US" dirty="0"/>
              <a:t>The </a:t>
            </a:r>
            <a:r>
              <a:rPr lang="en-US" dirty="0">
                <a:solidFill>
                  <a:srgbClr val="FF0000"/>
                </a:solidFill>
              </a:rPr>
              <a:t>red text in the speaker notes</a:t>
            </a:r>
            <a:r>
              <a:rPr lang="en-US" dirty="0"/>
              <a:t> should be removed when you are ready to share the final deck with the workshop participants. </a:t>
            </a:r>
          </a:p>
        </p:txBody>
      </p:sp>
    </p:spTree>
    <p:extLst>
      <p:ext uri="{BB962C8B-B14F-4D97-AF65-F5344CB8AC3E}">
        <p14:creationId xmlns:p14="http://schemas.microsoft.com/office/powerpoint/2010/main" val="1047449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49"/>
        <p:cNvGrpSpPr/>
        <p:nvPr/>
      </p:nvGrpSpPr>
      <p:grpSpPr>
        <a:xfrm>
          <a:off x="0" y="0"/>
          <a:ext cx="0" cy="0"/>
          <a:chOff x="0" y="0"/>
          <a:chExt cx="0" cy="0"/>
        </a:xfrm>
      </p:grpSpPr>
      <p:pic>
        <p:nvPicPr>
          <p:cNvPr id="2250" name="Google Shape;2250;g2fd34e9c2ce_3_3482"/>
          <p:cNvPicPr preferRelativeResize="0"/>
          <p:nvPr/>
        </p:nvPicPr>
        <p:blipFill rotWithShape="1">
          <a:blip r:embed="rId3">
            <a:alphaModFix/>
          </a:blip>
          <a:srcRect/>
          <a:stretch/>
        </p:blipFill>
        <p:spPr>
          <a:xfrm>
            <a:off x="0" y="8"/>
            <a:ext cx="4795613" cy="5143492"/>
          </a:xfrm>
          <a:prstGeom prst="rect">
            <a:avLst/>
          </a:prstGeom>
          <a:noFill/>
          <a:ln>
            <a:noFill/>
          </a:ln>
        </p:spPr>
      </p:pic>
      <p:sp>
        <p:nvSpPr>
          <p:cNvPr id="2251" name="Google Shape;2251;g2fd34e9c2ce_3_3482"/>
          <p:cNvSpPr txBox="1">
            <a:spLocks noGrp="1"/>
          </p:cNvSpPr>
          <p:nvPr>
            <p:ph type="title" idx="4294967295"/>
          </p:nvPr>
        </p:nvSpPr>
        <p:spPr>
          <a:xfrm>
            <a:off x="5162542" y="549024"/>
            <a:ext cx="3790950" cy="133584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000000"/>
              </a:buClr>
              <a:buSzPts val="2100"/>
              <a:buFont typeface="Calibri"/>
              <a:buNone/>
            </a:pPr>
            <a:r>
              <a:rPr lang="en-US" sz="2400" dirty="0">
                <a:solidFill>
                  <a:srgbClr val="000000"/>
                </a:solidFill>
                <a:ea typeface="Source Sans Pro"/>
                <a:sym typeface="Source Sans Pro"/>
              </a:rPr>
              <a:t>Strategy development and execution is iterative </a:t>
            </a:r>
            <a:r>
              <a:rPr lang="en-US" sz="2400" b="1" dirty="0">
                <a:solidFill>
                  <a:srgbClr val="000000"/>
                </a:solidFill>
                <a:ea typeface="Source Sans Pro"/>
                <a:sym typeface="Source Sans Pro"/>
              </a:rPr>
              <a:t>system design</a:t>
            </a:r>
            <a:r>
              <a:rPr lang="en-US" sz="2400" dirty="0">
                <a:solidFill>
                  <a:srgbClr val="000000"/>
                </a:solidFill>
                <a:ea typeface="Source Sans Pro"/>
                <a:sym typeface="Source Sans Pro"/>
              </a:rPr>
              <a:t> and </a:t>
            </a:r>
            <a:r>
              <a:rPr lang="en-US" sz="2400" b="1" dirty="0">
                <a:solidFill>
                  <a:srgbClr val="000000"/>
                </a:solidFill>
                <a:ea typeface="Source Sans Pro"/>
                <a:sym typeface="Source Sans Pro"/>
              </a:rPr>
              <a:t>problem solving</a:t>
            </a:r>
            <a:r>
              <a:rPr lang="en-US" sz="2400" dirty="0">
                <a:solidFill>
                  <a:srgbClr val="000000"/>
                </a:solidFill>
                <a:ea typeface="Source Sans Pro"/>
                <a:sym typeface="Source Sans Pro"/>
              </a:rPr>
              <a:t>. </a:t>
            </a:r>
            <a:endParaRPr sz="2400" dirty="0">
              <a:ea typeface="Source Sans Pro"/>
              <a:sym typeface="Source Sans Pro"/>
            </a:endParaRPr>
          </a:p>
        </p:txBody>
      </p:sp>
      <p:sp>
        <p:nvSpPr>
          <p:cNvPr id="2254" name="Google Shape;2254;g2fd34e9c2ce_3_3482"/>
          <p:cNvSpPr txBox="1"/>
          <p:nvPr/>
        </p:nvSpPr>
        <p:spPr>
          <a:xfrm>
            <a:off x="5162542" y="2061494"/>
            <a:ext cx="3744178" cy="2705769"/>
          </a:xfrm>
          <a:prstGeom prst="rect">
            <a:avLst/>
          </a:prstGeom>
          <a:noFill/>
          <a:ln>
            <a:noFill/>
          </a:ln>
        </p:spPr>
        <p:txBody>
          <a:bodyPr spcFirstLastPara="1" wrap="square" lIns="68575" tIns="34275" rIns="68575" bIns="34275" anchor="ctr" anchorCtr="0">
            <a:normAutofit/>
          </a:bodyPr>
          <a:lstStyle/>
          <a:p>
            <a:pPr marL="0" marR="0" lvl="0" indent="0" algn="l" rtl="0">
              <a:lnSpc>
                <a:spcPct val="110000"/>
              </a:lnSpc>
              <a:spcBef>
                <a:spcPts val="0"/>
              </a:spcBef>
              <a:spcAft>
                <a:spcPts val="0"/>
              </a:spcAft>
              <a:buClr>
                <a:srgbClr val="000000"/>
              </a:buClr>
              <a:buSzPts val="2100"/>
              <a:buFont typeface="Calibri"/>
              <a:buNone/>
            </a:pPr>
            <a:r>
              <a:rPr lang="en-US" sz="1800" i="0" u="none" strike="noStrike" cap="none" dirty="0">
                <a:solidFill>
                  <a:srgbClr val="000000"/>
                </a:solidFill>
                <a:latin typeface="Arial" panose="020B0604020202020204" pitchFamily="34" charset="0"/>
                <a:ea typeface="Source Sans Pro"/>
                <a:cs typeface="Arial" panose="020B0604020202020204" pitchFamily="34" charset="0"/>
                <a:sym typeface="Source Sans Pro"/>
              </a:rPr>
              <a:t>Problem solving is about narrowing the recognized gap between what is (current state) and what could be (future state, vision). </a:t>
            </a:r>
          </a:p>
          <a:p>
            <a:pPr>
              <a:lnSpc>
                <a:spcPct val="110000"/>
              </a:lnSpc>
              <a:buSzPts val="2100"/>
            </a:pPr>
            <a:r>
              <a:rPr lang="en-US" sz="1800" dirty="0">
                <a:latin typeface="Arial" panose="020B0604020202020204" pitchFamily="34" charset="0"/>
                <a:ea typeface="Source Sans Pro"/>
                <a:cs typeface="Arial" panose="020B0604020202020204" pitchFamily="34" charset="0"/>
                <a:sym typeface="Source Sans Pro"/>
              </a:rPr>
              <a:t>The process of narrowing the gap is iterative and requires </a:t>
            </a:r>
            <a:r>
              <a:rPr lang="en-US" sz="1800" b="1" dirty="0">
                <a:latin typeface="Arial" panose="020B0604020202020204" pitchFamily="34" charset="0"/>
                <a:ea typeface="Source Sans Pro"/>
                <a:cs typeface="Arial" panose="020B0604020202020204" pitchFamily="34" charset="0"/>
                <a:sym typeface="Source Sans Pro"/>
              </a:rPr>
              <a:t>systems,</a:t>
            </a:r>
            <a:r>
              <a:rPr lang="en-US" sz="1800" dirty="0">
                <a:latin typeface="Arial" panose="020B0604020202020204" pitchFamily="34" charset="0"/>
                <a:ea typeface="Source Sans Pro"/>
                <a:cs typeface="Arial" panose="020B0604020202020204" pitchFamily="34" charset="0"/>
                <a:sym typeface="Source Sans Pro"/>
              </a:rPr>
              <a:t> </a:t>
            </a:r>
            <a:r>
              <a:rPr lang="en-US" sz="1800" b="1" dirty="0">
                <a:latin typeface="Arial" panose="020B0604020202020204" pitchFamily="34" charset="0"/>
                <a:ea typeface="Source Sans Pro"/>
                <a:cs typeface="Arial" panose="020B0604020202020204" pitchFamily="34" charset="0"/>
                <a:sym typeface="Source Sans Pro"/>
              </a:rPr>
              <a:t>evaluation</a:t>
            </a:r>
            <a:r>
              <a:rPr lang="en-US" sz="1800" dirty="0">
                <a:latin typeface="Arial" panose="020B0604020202020204" pitchFamily="34" charset="0"/>
                <a:ea typeface="Source Sans Pro"/>
                <a:cs typeface="Arial" panose="020B0604020202020204" pitchFamily="34" charset="0"/>
                <a:sym typeface="Source Sans Pro"/>
              </a:rPr>
              <a:t>,</a:t>
            </a:r>
            <a:r>
              <a:rPr lang="en-US" sz="1800" b="1" dirty="0">
                <a:latin typeface="Arial" panose="020B0604020202020204" pitchFamily="34" charset="0"/>
                <a:ea typeface="Source Sans Pro"/>
                <a:cs typeface="Arial" panose="020B0604020202020204" pitchFamily="34" charset="0"/>
                <a:sym typeface="Source Sans Pro"/>
              </a:rPr>
              <a:t> design</a:t>
            </a:r>
            <a:r>
              <a:rPr lang="en-US" sz="1800" dirty="0">
                <a:latin typeface="Arial" panose="020B0604020202020204" pitchFamily="34" charset="0"/>
                <a:ea typeface="Source Sans Pro"/>
                <a:cs typeface="Arial" panose="020B0604020202020204" pitchFamily="34" charset="0"/>
                <a:sym typeface="Source Sans Pro"/>
              </a:rPr>
              <a:t>, and </a:t>
            </a:r>
            <a:r>
              <a:rPr lang="en-US" sz="1800" b="1" dirty="0">
                <a:latin typeface="Arial" panose="020B0604020202020204" pitchFamily="34" charset="0"/>
                <a:ea typeface="Source Sans Pro"/>
                <a:cs typeface="Arial" panose="020B0604020202020204" pitchFamily="34" charset="0"/>
                <a:sym typeface="Source Sans Pro"/>
              </a:rPr>
              <a:t>strategic</a:t>
            </a:r>
            <a:r>
              <a:rPr lang="en-US" sz="1800" dirty="0">
                <a:latin typeface="Arial" panose="020B0604020202020204" pitchFamily="34" charset="0"/>
                <a:ea typeface="Source Sans Pro"/>
                <a:cs typeface="Arial" panose="020B0604020202020204" pitchFamily="34" charset="0"/>
                <a:sym typeface="Source Sans Pro"/>
              </a:rPr>
              <a:t> (SEDS) thinking. </a:t>
            </a:r>
          </a:p>
          <a:p>
            <a:pPr marL="0" marR="0" lvl="0" indent="0" algn="l" rtl="0">
              <a:lnSpc>
                <a:spcPct val="90000"/>
              </a:lnSpc>
              <a:spcBef>
                <a:spcPts val="0"/>
              </a:spcBef>
              <a:spcAft>
                <a:spcPts val="0"/>
              </a:spcAft>
              <a:buClr>
                <a:srgbClr val="000000"/>
              </a:buClr>
              <a:buSzPts val="2100"/>
              <a:buFont typeface="Calibri"/>
              <a:buNone/>
            </a:pPr>
            <a:endParaRPr sz="1800" dirty="0">
              <a:latin typeface="Source Sans Pro"/>
              <a:ea typeface="Source Sans Pro"/>
              <a:cs typeface="Source Sans Pro"/>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4"/>
                                        </p:tgtEl>
                                        <p:attrNameLst>
                                          <p:attrName>style.visibility</p:attrName>
                                        </p:attrNameLst>
                                      </p:cBhvr>
                                      <p:to>
                                        <p:strVal val="visible"/>
                                      </p:to>
                                    </p:set>
                                    <p:animEffect transition="in" filter="fade">
                                      <p:cBhvr>
                                        <p:cTn id="7" dur="500"/>
                                        <p:tgtEl>
                                          <p:spTgt spid="2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25"/>
          <p:cNvSpPr txBox="1">
            <a:spLocks noGrp="1"/>
          </p:cNvSpPr>
          <p:nvPr>
            <p:ph type="title" idx="4294967295"/>
          </p:nvPr>
        </p:nvSpPr>
        <p:spPr>
          <a:xfrm>
            <a:off x="549315" y="208087"/>
            <a:ext cx="7562850" cy="838200"/>
          </a:xfrm>
          <a:prstGeom prst="rect">
            <a:avLst/>
          </a:prstGeom>
          <a:noFill/>
          <a:ln>
            <a:noFill/>
          </a:ln>
        </p:spPr>
        <p:txBody>
          <a:bodyPr spcFirstLastPara="1" wrap="square" lIns="68569" tIns="34275" rIns="68569" bIns="34275" anchor="b" anchorCtr="0">
            <a:normAutofit/>
          </a:bodyPr>
          <a:lstStyle/>
          <a:p>
            <a:pPr>
              <a:buClr>
                <a:srgbClr val="1C1C25"/>
              </a:buClr>
            </a:pPr>
            <a:r>
              <a:rPr lang="en-US" i="0" dirty="0">
                <a:solidFill>
                  <a:srgbClr val="1C1C25"/>
                </a:solidFill>
                <a:ea typeface="Poppins"/>
                <a:sym typeface="Poppins"/>
              </a:rPr>
              <a:t>Legal bases</a:t>
            </a:r>
            <a:endParaRPr dirty="0"/>
          </a:p>
        </p:txBody>
      </p:sp>
      <p:sp>
        <p:nvSpPr>
          <p:cNvPr id="346" name="Google Shape;346;p25"/>
          <p:cNvSpPr txBox="1"/>
          <p:nvPr/>
        </p:nvSpPr>
        <p:spPr>
          <a:xfrm>
            <a:off x="549315" y="1286327"/>
            <a:ext cx="7230083" cy="3326860"/>
          </a:xfrm>
          <a:prstGeom prst="rect">
            <a:avLst/>
          </a:prstGeom>
          <a:noFill/>
          <a:ln>
            <a:noFill/>
          </a:ln>
        </p:spPr>
        <p:txBody>
          <a:bodyPr spcFirstLastPara="1" wrap="square" lIns="68569" tIns="34275" rIns="68569" bIns="34275" anchor="t" anchorCtr="0">
            <a:normAutofit/>
          </a:bodyPr>
          <a:lstStyle/>
          <a:p>
            <a:pPr>
              <a:buClr>
                <a:schemeClr val="dk1"/>
              </a:buClr>
              <a:buSzPts val="2800"/>
            </a:pPr>
            <a:r>
              <a:rPr lang="en-US" sz="2000" dirty="0">
                <a:solidFill>
                  <a:schemeClr val="dk1"/>
                </a:solidFill>
                <a:latin typeface="Arial" panose="020B0604020202020204" pitchFamily="34" charset="0"/>
                <a:ea typeface="Calibri"/>
                <a:cs typeface="Arial" panose="020B0604020202020204" pitchFamily="34" charset="0"/>
                <a:sym typeface="Calibri"/>
              </a:rPr>
              <a:t>Informational self-determination is guaranteed by a number of fundamental texts: </a:t>
            </a:r>
            <a:endParaRPr sz="2000" dirty="0">
              <a:latin typeface="Arial" panose="020B0604020202020204" pitchFamily="34" charset="0"/>
              <a:cs typeface="Arial" panose="020B0604020202020204" pitchFamily="34" charset="0"/>
            </a:endParaRPr>
          </a:p>
          <a:p>
            <a:pPr marL="342900" indent="-342900">
              <a:spcBef>
                <a:spcPts val="450"/>
              </a:spcBef>
              <a:buClr>
                <a:schemeClr val="dk1"/>
              </a:buClr>
              <a:buSzPts val="2800"/>
              <a:buFont typeface="Arial"/>
              <a:buChar char="•"/>
            </a:pPr>
            <a:r>
              <a:rPr lang="en-US" sz="2000" dirty="0">
                <a:solidFill>
                  <a:schemeClr val="dk1"/>
                </a:solidFill>
                <a:latin typeface="Arial" panose="020B0604020202020204" pitchFamily="34" charset="0"/>
                <a:ea typeface="Calibri"/>
                <a:cs typeface="Arial" panose="020B0604020202020204" pitchFamily="34" charset="0"/>
                <a:sym typeface="Calibri"/>
              </a:rPr>
              <a:t>Universal Declaration of Human Rights (art. 12)</a:t>
            </a:r>
            <a:r>
              <a:rPr lang="en-US" sz="2000" baseline="30000" dirty="0">
                <a:solidFill>
                  <a:schemeClr val="dk1"/>
                </a:solidFill>
                <a:latin typeface="Arial" panose="020B0604020202020204" pitchFamily="34" charset="0"/>
                <a:ea typeface="Calibri"/>
                <a:cs typeface="Arial" panose="020B0604020202020204" pitchFamily="34" charset="0"/>
                <a:sym typeface="Calibri"/>
              </a:rPr>
              <a:t>1</a:t>
            </a:r>
            <a:r>
              <a:rPr lang="en-US" sz="2000" dirty="0">
                <a:solidFill>
                  <a:schemeClr val="dk1"/>
                </a:solidFill>
                <a:latin typeface="Arial" panose="020B0604020202020204" pitchFamily="34" charset="0"/>
                <a:ea typeface="Calibri"/>
                <a:cs typeface="Arial" panose="020B0604020202020204" pitchFamily="34" charset="0"/>
                <a:sym typeface="Calibri"/>
              </a:rPr>
              <a:t> </a:t>
            </a:r>
            <a:endParaRPr sz="2000" dirty="0">
              <a:latin typeface="Arial" panose="020B0604020202020204" pitchFamily="34" charset="0"/>
              <a:cs typeface="Arial" panose="020B0604020202020204" pitchFamily="34" charset="0"/>
            </a:endParaRPr>
          </a:p>
          <a:p>
            <a:pPr marL="342900" indent="-342900">
              <a:spcBef>
                <a:spcPts val="450"/>
              </a:spcBef>
              <a:buClr>
                <a:schemeClr val="dk1"/>
              </a:buClr>
              <a:buSzPts val="2800"/>
              <a:buFont typeface="Arial"/>
              <a:buChar char="•"/>
            </a:pPr>
            <a:r>
              <a:rPr lang="en-US" sz="2000" dirty="0">
                <a:solidFill>
                  <a:schemeClr val="dk1"/>
                </a:solidFill>
                <a:latin typeface="Arial" panose="020B0604020202020204" pitchFamily="34" charset="0"/>
                <a:ea typeface="Calibri"/>
                <a:cs typeface="Arial" panose="020B0604020202020204" pitchFamily="34" charset="0"/>
                <a:sym typeface="Calibri"/>
              </a:rPr>
              <a:t>European Convention on Human Rights (art. 8)</a:t>
            </a:r>
            <a:r>
              <a:rPr lang="en-US" sz="2000" baseline="30000" dirty="0">
                <a:solidFill>
                  <a:schemeClr val="dk1"/>
                </a:solidFill>
                <a:latin typeface="Arial" panose="020B0604020202020204" pitchFamily="34" charset="0"/>
                <a:ea typeface="Calibri"/>
                <a:cs typeface="Arial" panose="020B0604020202020204" pitchFamily="34" charset="0"/>
                <a:sym typeface="Calibri"/>
              </a:rPr>
              <a:t>2</a:t>
            </a:r>
            <a:endParaRPr sz="2000" baseline="30000" dirty="0">
              <a:solidFill>
                <a:schemeClr val="dk1"/>
              </a:solidFill>
              <a:latin typeface="Arial" panose="020B0604020202020204" pitchFamily="34" charset="0"/>
              <a:ea typeface="Calibri"/>
              <a:cs typeface="Arial" panose="020B0604020202020204" pitchFamily="34" charset="0"/>
              <a:sym typeface="Calibri"/>
            </a:endParaRPr>
          </a:p>
          <a:p>
            <a:pPr marL="342900" indent="-342900">
              <a:spcBef>
                <a:spcPts val="450"/>
              </a:spcBef>
              <a:buClr>
                <a:schemeClr val="dk1"/>
              </a:buClr>
              <a:buSzPts val="2800"/>
              <a:buFont typeface="Arial"/>
              <a:buChar char="•"/>
            </a:pPr>
            <a:r>
              <a:rPr lang="en-US" sz="2000" dirty="0">
                <a:solidFill>
                  <a:schemeClr val="dk1"/>
                </a:solidFill>
                <a:latin typeface="Arial" panose="020B0604020202020204" pitchFamily="34" charset="0"/>
                <a:ea typeface="Calibri"/>
                <a:cs typeface="Arial" panose="020B0604020202020204" pitchFamily="34" charset="0"/>
                <a:sym typeface="Calibri"/>
              </a:rPr>
              <a:t>Country Constitutions  </a:t>
            </a:r>
            <a:endParaRPr sz="2000" dirty="0">
              <a:latin typeface="Arial" panose="020B0604020202020204" pitchFamily="34" charset="0"/>
              <a:cs typeface="Arial" panose="020B0604020202020204" pitchFamily="34" charset="0"/>
            </a:endParaRPr>
          </a:p>
        </p:txBody>
      </p:sp>
      <p:sp>
        <p:nvSpPr>
          <p:cNvPr id="347" name="Google Shape;347;p25"/>
          <p:cNvSpPr txBox="1"/>
          <p:nvPr/>
        </p:nvSpPr>
        <p:spPr>
          <a:xfrm>
            <a:off x="0" y="4853227"/>
            <a:ext cx="3117516" cy="253885"/>
          </a:xfrm>
          <a:prstGeom prst="rect">
            <a:avLst/>
          </a:prstGeom>
          <a:noFill/>
          <a:ln>
            <a:noFill/>
          </a:ln>
        </p:spPr>
        <p:txBody>
          <a:bodyPr spcFirstLastPara="1" wrap="square" lIns="68569" tIns="34275" rIns="68569" bIns="34275" anchor="t" anchorCtr="0">
            <a:spAutoFit/>
          </a:bodyPr>
          <a:lstStyle/>
          <a:p>
            <a:r>
              <a:rPr lang="en-US" sz="600" baseline="30000" dirty="0">
                <a:solidFill>
                  <a:schemeClr val="bg1">
                    <a:lumMod val="65000"/>
                  </a:schemeClr>
                </a:solidFill>
                <a:latin typeface="Calibri"/>
                <a:ea typeface="Calibri"/>
                <a:cs typeface="Calibri"/>
                <a:sym typeface="Calibri"/>
              </a:rPr>
              <a:t>1 </a:t>
            </a:r>
            <a:r>
              <a:rPr lang="en-US" sz="600" u="sng" dirty="0">
                <a:solidFill>
                  <a:schemeClr val="bg1">
                    <a:lumMod val="65000"/>
                  </a:schemeClr>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https://www.un.org/en/about-us/universal-declaration-of-human-rights</a:t>
            </a:r>
            <a:endParaRPr sz="600" dirty="0">
              <a:solidFill>
                <a:schemeClr val="bg1">
                  <a:lumMod val="65000"/>
                </a:schemeClr>
              </a:solidFill>
              <a:latin typeface="Calibri"/>
              <a:ea typeface="Calibri"/>
              <a:cs typeface="Calibri"/>
              <a:sym typeface="Calibri"/>
            </a:endParaRPr>
          </a:p>
          <a:p>
            <a:r>
              <a:rPr lang="en-US" sz="600" baseline="30000" dirty="0">
                <a:solidFill>
                  <a:schemeClr val="bg1">
                    <a:lumMod val="65000"/>
                  </a:schemeClr>
                </a:solidFill>
                <a:latin typeface="Calibri"/>
                <a:ea typeface="Calibri"/>
                <a:cs typeface="Calibri"/>
                <a:sym typeface="Calibri"/>
              </a:rPr>
              <a:t>2 </a:t>
            </a:r>
            <a:r>
              <a:rPr lang="en-US" sz="600" u="sng" dirty="0">
                <a:solidFill>
                  <a:schemeClr val="bg1">
                    <a:lumMod val="65000"/>
                  </a:schemeClr>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https://www.echr.coe.int/documents/d/echr/convention_ENG</a:t>
            </a:r>
            <a:r>
              <a:rPr lang="en-US" sz="600" dirty="0">
                <a:solidFill>
                  <a:schemeClr val="bg1">
                    <a:lumMod val="65000"/>
                  </a:schemeClr>
                </a:solidFill>
                <a:latin typeface="Calibri"/>
                <a:ea typeface="Calibri"/>
                <a:cs typeface="Calibri"/>
                <a:sym typeface="Calibri"/>
              </a:rPr>
              <a:t>  </a:t>
            </a:r>
            <a:endParaRPr sz="600" dirty="0">
              <a:solidFill>
                <a:schemeClr val="bg1">
                  <a:lumMod val="65000"/>
                </a:schemeClr>
              </a:solidFil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26"/>
          <p:cNvSpPr txBox="1">
            <a:spLocks noGrp="1"/>
          </p:cNvSpPr>
          <p:nvPr>
            <p:ph type="title" idx="4294967295"/>
          </p:nvPr>
        </p:nvSpPr>
        <p:spPr>
          <a:xfrm>
            <a:off x="361282" y="327861"/>
            <a:ext cx="7478713" cy="596900"/>
          </a:xfrm>
          <a:prstGeom prst="rect">
            <a:avLst/>
          </a:prstGeom>
          <a:noFill/>
          <a:ln>
            <a:noFill/>
          </a:ln>
        </p:spPr>
        <p:txBody>
          <a:bodyPr spcFirstLastPara="1" wrap="square" lIns="68569" tIns="34275" rIns="68569" bIns="34275" anchor="b" anchorCtr="0">
            <a:normAutofit/>
          </a:bodyPr>
          <a:lstStyle/>
          <a:p>
            <a:pPr>
              <a:buClr>
                <a:srgbClr val="1C1C25"/>
              </a:buClr>
            </a:pPr>
            <a:r>
              <a:rPr lang="en-US" i="0" dirty="0">
                <a:solidFill>
                  <a:srgbClr val="1C1C25"/>
                </a:solidFill>
                <a:ea typeface="Poppins"/>
                <a:sym typeface="Poppins"/>
              </a:rPr>
              <a:t>Personal data</a:t>
            </a:r>
            <a:endParaRPr dirty="0"/>
          </a:p>
        </p:txBody>
      </p:sp>
      <p:sp>
        <p:nvSpPr>
          <p:cNvPr id="353" name="Google Shape;353;p26"/>
          <p:cNvSpPr txBox="1"/>
          <p:nvPr/>
        </p:nvSpPr>
        <p:spPr>
          <a:xfrm>
            <a:off x="361282" y="1088542"/>
            <a:ext cx="8042343" cy="3808065"/>
          </a:xfrm>
          <a:prstGeom prst="rect">
            <a:avLst/>
          </a:prstGeom>
          <a:noFill/>
          <a:ln>
            <a:noFill/>
          </a:ln>
        </p:spPr>
        <p:txBody>
          <a:bodyPr spcFirstLastPara="1" wrap="square" lIns="68569" tIns="34275" rIns="68569" bIns="34275" anchor="t" anchorCtr="0">
            <a:normAutofit/>
          </a:bodyPr>
          <a:lstStyle/>
          <a:p>
            <a:pPr>
              <a:buClr>
                <a:schemeClr val="dk1"/>
              </a:buClr>
              <a:buSzPts val="2800"/>
            </a:pPr>
            <a:r>
              <a:rPr lang="en-US" sz="1600" dirty="0">
                <a:solidFill>
                  <a:schemeClr val="dk1"/>
                </a:solidFill>
                <a:latin typeface="Arial" panose="020B0604020202020204" pitchFamily="34" charset="0"/>
                <a:ea typeface="Calibri"/>
                <a:cs typeface="Arial" panose="020B0604020202020204" pitchFamily="34" charset="0"/>
                <a:sym typeface="Calibri"/>
              </a:rPr>
              <a:t>All information relating to an identified person</a:t>
            </a:r>
            <a:endParaRPr sz="1600" dirty="0">
              <a:latin typeface="Arial" panose="020B0604020202020204" pitchFamily="34" charset="0"/>
              <a:cs typeface="Arial" panose="020B0604020202020204" pitchFamily="34" charset="0"/>
            </a:endParaRPr>
          </a:p>
          <a:p>
            <a:pPr>
              <a:spcBef>
                <a:spcPts val="450"/>
              </a:spcBef>
              <a:buClr>
                <a:schemeClr val="dk1"/>
              </a:buClr>
              <a:buSzPts val="2800"/>
            </a:pPr>
            <a:r>
              <a:rPr lang="en-US" sz="1600" b="1" dirty="0">
                <a:solidFill>
                  <a:schemeClr val="dk1"/>
                </a:solidFill>
                <a:latin typeface="Arial" panose="020B0604020202020204" pitchFamily="34" charset="0"/>
                <a:ea typeface="Calibri"/>
                <a:cs typeface="Arial" panose="020B0604020202020204" pitchFamily="34" charset="0"/>
                <a:sym typeface="Calibri"/>
              </a:rPr>
              <a:t>Very broad notion: </a:t>
            </a:r>
            <a:r>
              <a:rPr lang="en-US" sz="1600" dirty="0">
                <a:solidFill>
                  <a:schemeClr val="dk1"/>
                </a:solidFill>
                <a:latin typeface="Arial" panose="020B0604020202020204" pitchFamily="34" charset="0"/>
                <a:ea typeface="Calibri"/>
                <a:cs typeface="Arial" panose="020B0604020202020204" pitchFamily="34" charset="0"/>
                <a:sym typeface="Calibri"/>
              </a:rPr>
              <a:t>everything that can be related to a specific person is personal data! </a:t>
            </a:r>
            <a:endParaRPr sz="1600" dirty="0">
              <a:latin typeface="Arial" panose="020B0604020202020204" pitchFamily="34" charset="0"/>
              <a:cs typeface="Arial" panose="020B0604020202020204" pitchFamily="34" charset="0"/>
            </a:endParaRPr>
          </a:p>
          <a:p>
            <a:pPr marL="342900" indent="-342900">
              <a:spcBef>
                <a:spcPts val="450"/>
              </a:spcBef>
              <a:buClr>
                <a:schemeClr val="dk1"/>
              </a:buClr>
              <a:buSzPct val="140000"/>
              <a:buFont typeface="Arial"/>
              <a:buChar char="•"/>
            </a:pPr>
            <a:r>
              <a:rPr lang="en-US" sz="1600" dirty="0">
                <a:solidFill>
                  <a:schemeClr val="dk1"/>
                </a:solidFill>
                <a:latin typeface="Arial" panose="020B0604020202020204" pitchFamily="34" charset="0"/>
                <a:ea typeface="Calibri"/>
                <a:cs typeface="Arial" panose="020B0604020202020204" pitchFamily="34" charset="0"/>
                <a:sym typeface="Calibri"/>
              </a:rPr>
              <a:t>The most common: name, date of birth, address, picture, etc. </a:t>
            </a:r>
            <a:endParaRPr sz="1600" dirty="0">
              <a:latin typeface="Arial" panose="020B0604020202020204" pitchFamily="34" charset="0"/>
              <a:cs typeface="Arial" panose="020B0604020202020204" pitchFamily="34" charset="0"/>
            </a:endParaRPr>
          </a:p>
          <a:p>
            <a:pPr marL="342900" indent="-342900">
              <a:spcBef>
                <a:spcPts val="450"/>
              </a:spcBef>
              <a:buClr>
                <a:schemeClr val="dk1"/>
              </a:buClr>
              <a:buSzPct val="140000"/>
              <a:buFont typeface="Arial"/>
              <a:buChar char="•"/>
            </a:pPr>
            <a:r>
              <a:rPr lang="en-US" sz="1600" dirty="0">
                <a:solidFill>
                  <a:schemeClr val="dk1"/>
                </a:solidFill>
                <a:latin typeface="Arial" panose="020B0604020202020204" pitchFamily="34" charset="0"/>
                <a:ea typeface="Calibri"/>
                <a:cs typeface="Arial" panose="020B0604020202020204" pitchFamily="34" charset="0"/>
                <a:sym typeface="Calibri"/>
              </a:rPr>
              <a:t>But also: opinions, original ideas, a style of writing, the way of walking, etc.</a:t>
            </a:r>
          </a:p>
          <a:p>
            <a:pPr marL="342900" indent="-342900">
              <a:spcBef>
                <a:spcPts val="450"/>
              </a:spcBef>
              <a:buClr>
                <a:schemeClr val="dk1"/>
              </a:buClr>
              <a:buSzPts val="2800"/>
              <a:buFont typeface="Arial"/>
              <a:buChar char="•"/>
            </a:pPr>
            <a:endParaRPr lang="en-US" sz="1600" dirty="0">
              <a:solidFill>
                <a:schemeClr val="dk1"/>
              </a:solidFill>
              <a:latin typeface="Arial" panose="020B0604020202020204" pitchFamily="34" charset="0"/>
              <a:cs typeface="Arial" panose="020B0604020202020204" pitchFamily="34" charset="0"/>
              <a:sym typeface="Calibri"/>
            </a:endParaRPr>
          </a:p>
          <a:p>
            <a:pPr>
              <a:spcBef>
                <a:spcPts val="450"/>
              </a:spcBef>
              <a:buClr>
                <a:schemeClr val="dk1"/>
              </a:buClr>
              <a:buSzPts val="2800"/>
            </a:pPr>
            <a:r>
              <a:rPr lang="en-US" sz="1600" dirty="0">
                <a:solidFill>
                  <a:schemeClr val="dk1"/>
                </a:solidFill>
                <a:latin typeface="Arial" panose="020B0604020202020204" pitchFamily="34" charset="0"/>
                <a:cs typeface="Arial" panose="020B0604020202020204" pitchFamily="34" charset="0"/>
                <a:sym typeface="Calibri"/>
              </a:rPr>
              <a:t>Sensitive data</a:t>
            </a:r>
          </a:p>
          <a:p>
            <a:pPr marL="285750" indent="-285750">
              <a:spcBef>
                <a:spcPts val="450"/>
              </a:spcBef>
              <a:buClr>
                <a:schemeClr val="dk1"/>
              </a:buClr>
              <a:buSzPct val="145000"/>
              <a:buFont typeface="Arial" panose="020B0604020202020204" pitchFamily="34" charset="0"/>
              <a:buChar char="•"/>
            </a:pPr>
            <a:r>
              <a:rPr lang="en-US" sz="1600" dirty="0">
                <a:solidFill>
                  <a:schemeClr val="dk1"/>
                </a:solidFill>
                <a:latin typeface="Arial" panose="020B0604020202020204" pitchFamily="34" charset="0"/>
                <a:cs typeface="Arial" panose="020B0604020202020204" pitchFamily="34" charset="0"/>
                <a:sym typeface="Calibri"/>
              </a:rPr>
              <a:t>Personal data on: religious, ideological, political or trade-union related views or activities; health, the intimate sphere or the racial origin; social security measures; administrative or criminal proceedings and sanctions </a:t>
            </a:r>
          </a:p>
          <a:p>
            <a:pPr marL="285750" indent="-285750">
              <a:spcBef>
                <a:spcPts val="450"/>
              </a:spcBef>
              <a:buClr>
                <a:schemeClr val="dk1"/>
              </a:buClr>
              <a:buSzPct val="145000"/>
              <a:buFont typeface="Arial" panose="020B0604020202020204" pitchFamily="34" charset="0"/>
              <a:buChar char="•"/>
            </a:pPr>
            <a:r>
              <a:rPr lang="en-US" sz="1600" dirty="0">
                <a:solidFill>
                  <a:schemeClr val="dk1"/>
                </a:solidFill>
                <a:latin typeface="Arial" panose="020B0604020202020204" pitchFamily="34" charset="0"/>
                <a:cs typeface="Arial" panose="020B0604020202020204" pitchFamily="34" charset="0"/>
                <a:sym typeface="Calibri"/>
              </a:rPr>
              <a:t>Depending on the context and country, almost all data can be considered sensitive (name, photo, job, etc.)</a:t>
            </a:r>
          </a:p>
          <a:p>
            <a:pPr>
              <a:spcBef>
                <a:spcPts val="450"/>
              </a:spcBef>
              <a:buClr>
                <a:schemeClr val="dk1"/>
              </a:buClr>
              <a:buSzPts val="2800"/>
            </a:pPr>
            <a:endParaRPr sz="1800" dirty="0">
              <a:latin typeface="Arial" panose="020B0604020202020204" pitchFamily="34" charset="0"/>
              <a:cs typeface="Arial" panose="020B0604020202020204" pitchFamily="34"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27"/>
          <p:cNvSpPr txBox="1">
            <a:spLocks noGrp="1"/>
          </p:cNvSpPr>
          <p:nvPr>
            <p:ph type="title" idx="4294967295"/>
          </p:nvPr>
        </p:nvSpPr>
        <p:spPr>
          <a:xfrm>
            <a:off x="486610" y="351630"/>
            <a:ext cx="7480300" cy="606425"/>
          </a:xfrm>
          <a:prstGeom prst="rect">
            <a:avLst/>
          </a:prstGeom>
          <a:noFill/>
          <a:ln>
            <a:noFill/>
          </a:ln>
        </p:spPr>
        <p:txBody>
          <a:bodyPr spcFirstLastPara="1" wrap="square" lIns="68569" tIns="34275" rIns="68569" bIns="34275" anchor="b" anchorCtr="0">
            <a:normAutofit/>
          </a:bodyPr>
          <a:lstStyle/>
          <a:p>
            <a:pPr>
              <a:buClr>
                <a:srgbClr val="1C1C25"/>
              </a:buClr>
            </a:pPr>
            <a:r>
              <a:rPr lang="en-US" dirty="0">
                <a:solidFill>
                  <a:srgbClr val="1C1C25"/>
                </a:solidFill>
                <a:ea typeface="Poppins"/>
                <a:sym typeface="Poppins"/>
              </a:rPr>
              <a:t>Main legal principles</a:t>
            </a:r>
            <a:endParaRPr dirty="0"/>
          </a:p>
        </p:txBody>
      </p:sp>
      <p:grpSp>
        <p:nvGrpSpPr>
          <p:cNvPr id="361" name="Google Shape;361;p27"/>
          <p:cNvGrpSpPr/>
          <p:nvPr/>
        </p:nvGrpSpPr>
        <p:grpSpPr>
          <a:xfrm>
            <a:off x="716548" y="1160379"/>
            <a:ext cx="7549116" cy="3409738"/>
            <a:chOff x="177432" y="444"/>
            <a:chExt cx="10205512" cy="4917795"/>
          </a:xfrm>
        </p:grpSpPr>
        <p:sp>
          <p:nvSpPr>
            <p:cNvPr id="362" name="Google Shape;362;p27"/>
            <p:cNvSpPr/>
            <p:nvPr/>
          </p:nvSpPr>
          <p:spPr>
            <a:xfrm>
              <a:off x="2351648" y="607529"/>
              <a:ext cx="469883" cy="91440"/>
            </a:xfrm>
            <a:custGeom>
              <a:avLst/>
              <a:gdLst/>
              <a:ahLst/>
              <a:cxnLst/>
              <a:rect l="l" t="t" r="r" b="b"/>
              <a:pathLst>
                <a:path w="120000" h="120000" extrusionOk="0">
                  <a:moveTo>
                    <a:pt x="0" y="60000"/>
                  </a:moveTo>
                  <a:lnTo>
                    <a:pt x="120000" y="60000"/>
                  </a:lnTo>
                </a:path>
              </a:pathLst>
            </a:custGeom>
            <a:noFill/>
            <a:ln w="9525" cap="flat" cmpd="sng">
              <a:solidFill>
                <a:srgbClr val="965BA5"/>
              </a:solidFill>
              <a:prstDash val="solid"/>
              <a:round/>
              <a:headEnd type="none" w="sm" len="sm"/>
              <a:tailEnd type="stealth" w="med" len="med"/>
            </a:ln>
          </p:spPr>
          <p:txBody>
            <a:bodyPr spcFirstLastPara="1" wrap="square" lIns="68569" tIns="68569" rIns="68569" bIns="68569" anchor="ctr" anchorCtr="0">
              <a:noAutofit/>
            </a:bodyPr>
            <a:lstStyle/>
            <a:p>
              <a:endParaRPr sz="1050"/>
            </a:p>
          </p:txBody>
        </p:sp>
        <p:sp>
          <p:nvSpPr>
            <p:cNvPr id="363" name="Google Shape;363;p27"/>
            <p:cNvSpPr txBox="1"/>
            <p:nvPr/>
          </p:nvSpPr>
          <p:spPr>
            <a:xfrm>
              <a:off x="2574077" y="650746"/>
              <a:ext cx="25024" cy="5004"/>
            </a:xfrm>
            <a:prstGeom prst="rect">
              <a:avLst/>
            </a:prstGeom>
            <a:noFill/>
            <a:ln>
              <a:noFill/>
            </a:ln>
          </p:spPr>
          <p:txBody>
            <a:bodyPr spcFirstLastPara="1" wrap="square" lIns="9525" tIns="0" rIns="9525" bIns="0" anchor="ctr" anchorCtr="0">
              <a:noAutofit/>
            </a:bodyPr>
            <a:lstStyle/>
            <a:p>
              <a:pPr algn="ctr">
                <a:lnSpc>
                  <a:spcPct val="90000"/>
                </a:lnSpc>
                <a:buClr>
                  <a:schemeClr val="dk1"/>
                </a:buClr>
                <a:buSzPts val="500"/>
              </a:pPr>
              <a:endParaRPr sz="375">
                <a:solidFill>
                  <a:schemeClr val="dk1"/>
                </a:solidFill>
                <a:latin typeface="Calibri"/>
                <a:ea typeface="Calibri"/>
                <a:cs typeface="Calibri"/>
                <a:sym typeface="Calibri"/>
              </a:endParaRPr>
            </a:p>
          </p:txBody>
        </p:sp>
        <p:sp>
          <p:nvSpPr>
            <p:cNvPr id="364" name="Google Shape;364;p27"/>
            <p:cNvSpPr/>
            <p:nvPr/>
          </p:nvSpPr>
          <p:spPr>
            <a:xfrm>
              <a:off x="177432" y="444"/>
              <a:ext cx="2176015" cy="1305609"/>
            </a:xfrm>
            <a:prstGeom prst="rect">
              <a:avLst/>
            </a:prstGeom>
            <a:solidFill>
              <a:srgbClr val="965BA5"/>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65" name="Google Shape;365;p27"/>
            <p:cNvSpPr txBox="1"/>
            <p:nvPr/>
          </p:nvSpPr>
          <p:spPr>
            <a:xfrm>
              <a:off x="177432" y="444"/>
              <a:ext cx="2176015" cy="1305609"/>
            </a:xfrm>
            <a:prstGeom prst="rect">
              <a:avLst/>
            </a:prstGeom>
            <a:noFill/>
            <a:ln>
              <a:noFill/>
            </a:ln>
          </p:spPr>
          <p:txBody>
            <a:bodyPr spcFirstLastPara="1" wrap="square" lIns="79969" tIns="83925" rIns="79969" bIns="83925" anchor="ctr" anchorCtr="0">
              <a:noAutofit/>
            </a:bodyPr>
            <a:lstStyle/>
            <a:p>
              <a:pPr algn="ctr">
                <a:lnSpc>
                  <a:spcPct val="90000"/>
                </a:lnSpc>
                <a:buClr>
                  <a:schemeClr val="lt1"/>
                </a:buClr>
                <a:buSzPts val="2300"/>
              </a:pPr>
              <a:r>
                <a:rPr lang="en-US" sz="1725" dirty="0">
                  <a:solidFill>
                    <a:schemeClr val="lt1"/>
                  </a:solidFill>
                  <a:latin typeface="Calibri"/>
                  <a:ea typeface="Calibri"/>
                  <a:cs typeface="Calibri"/>
                  <a:sym typeface="Calibri"/>
                </a:rPr>
                <a:t>Lawfulness, fairness, and transparency</a:t>
              </a:r>
              <a:endParaRPr sz="1725" dirty="0">
                <a:solidFill>
                  <a:schemeClr val="lt1"/>
                </a:solidFill>
                <a:latin typeface="Calibri"/>
                <a:ea typeface="Calibri"/>
                <a:cs typeface="Calibri"/>
                <a:sym typeface="Calibri"/>
              </a:endParaRPr>
            </a:p>
          </p:txBody>
        </p:sp>
        <p:sp>
          <p:nvSpPr>
            <p:cNvPr id="366" name="Google Shape;366;p27"/>
            <p:cNvSpPr/>
            <p:nvPr/>
          </p:nvSpPr>
          <p:spPr>
            <a:xfrm>
              <a:off x="5028147" y="607529"/>
              <a:ext cx="469883" cy="91440"/>
            </a:xfrm>
            <a:custGeom>
              <a:avLst/>
              <a:gdLst/>
              <a:ahLst/>
              <a:cxnLst/>
              <a:rect l="l" t="t" r="r" b="b"/>
              <a:pathLst>
                <a:path w="120000" h="120000" extrusionOk="0">
                  <a:moveTo>
                    <a:pt x="0" y="60000"/>
                  </a:moveTo>
                  <a:lnTo>
                    <a:pt x="120000" y="60000"/>
                  </a:lnTo>
                </a:path>
              </a:pathLst>
            </a:custGeom>
            <a:noFill/>
            <a:ln w="9525" cap="flat" cmpd="sng">
              <a:solidFill>
                <a:srgbClr val="7357A5"/>
              </a:solidFill>
              <a:prstDash val="solid"/>
              <a:round/>
              <a:headEnd type="none" w="sm" len="sm"/>
              <a:tailEnd type="stealth" w="med" len="med"/>
            </a:ln>
          </p:spPr>
          <p:txBody>
            <a:bodyPr spcFirstLastPara="1" wrap="square" lIns="68569" tIns="68569" rIns="68569" bIns="68569" anchor="ctr" anchorCtr="0">
              <a:noAutofit/>
            </a:bodyPr>
            <a:lstStyle/>
            <a:p>
              <a:endParaRPr sz="1050"/>
            </a:p>
          </p:txBody>
        </p:sp>
        <p:sp>
          <p:nvSpPr>
            <p:cNvPr id="367" name="Google Shape;367;p27"/>
            <p:cNvSpPr txBox="1"/>
            <p:nvPr/>
          </p:nvSpPr>
          <p:spPr>
            <a:xfrm>
              <a:off x="5250576" y="650746"/>
              <a:ext cx="25024" cy="5004"/>
            </a:xfrm>
            <a:prstGeom prst="rect">
              <a:avLst/>
            </a:prstGeom>
            <a:noFill/>
            <a:ln>
              <a:noFill/>
            </a:ln>
          </p:spPr>
          <p:txBody>
            <a:bodyPr spcFirstLastPara="1" wrap="square" lIns="9525" tIns="0" rIns="9525" bIns="0" anchor="ctr" anchorCtr="0">
              <a:noAutofit/>
            </a:bodyPr>
            <a:lstStyle/>
            <a:p>
              <a:pPr algn="ctr">
                <a:lnSpc>
                  <a:spcPct val="90000"/>
                </a:lnSpc>
                <a:buClr>
                  <a:schemeClr val="dk1"/>
                </a:buClr>
                <a:buSzPts val="500"/>
              </a:pPr>
              <a:endParaRPr sz="375">
                <a:solidFill>
                  <a:schemeClr val="dk1"/>
                </a:solidFill>
                <a:latin typeface="Calibri"/>
                <a:ea typeface="Calibri"/>
                <a:cs typeface="Calibri"/>
                <a:sym typeface="Calibri"/>
              </a:endParaRPr>
            </a:p>
          </p:txBody>
        </p:sp>
        <p:sp>
          <p:nvSpPr>
            <p:cNvPr id="368" name="Google Shape;368;p27"/>
            <p:cNvSpPr/>
            <p:nvPr/>
          </p:nvSpPr>
          <p:spPr>
            <a:xfrm>
              <a:off x="2853931" y="444"/>
              <a:ext cx="2176015" cy="1305609"/>
            </a:xfrm>
            <a:prstGeom prst="rect">
              <a:avLst/>
            </a:prstGeom>
            <a:solidFill>
              <a:srgbClr val="7757A5"/>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69" name="Google Shape;369;p27"/>
            <p:cNvSpPr txBox="1"/>
            <p:nvPr/>
          </p:nvSpPr>
          <p:spPr>
            <a:xfrm>
              <a:off x="2853931" y="444"/>
              <a:ext cx="2176015" cy="1305609"/>
            </a:xfrm>
            <a:prstGeom prst="rect">
              <a:avLst/>
            </a:prstGeom>
            <a:noFill/>
            <a:ln>
              <a:noFill/>
            </a:ln>
          </p:spPr>
          <p:txBody>
            <a:bodyPr spcFirstLastPara="1" wrap="square" lIns="79969" tIns="83925" rIns="79969" bIns="83925" anchor="ctr" anchorCtr="0">
              <a:noAutofit/>
            </a:bodyPr>
            <a:lstStyle/>
            <a:p>
              <a:pPr algn="ctr">
                <a:lnSpc>
                  <a:spcPct val="90000"/>
                </a:lnSpc>
                <a:buClr>
                  <a:schemeClr val="lt1"/>
                </a:buClr>
                <a:buSzPts val="2300"/>
              </a:pPr>
              <a:r>
                <a:rPr lang="en-US" sz="1725">
                  <a:solidFill>
                    <a:schemeClr val="lt1"/>
                  </a:solidFill>
                  <a:latin typeface="Calibri"/>
                  <a:ea typeface="Calibri"/>
                  <a:cs typeface="Calibri"/>
                  <a:sym typeface="Calibri"/>
                </a:rPr>
                <a:t>Purpose limitation</a:t>
              </a:r>
              <a:endParaRPr sz="1725">
                <a:solidFill>
                  <a:schemeClr val="lt1"/>
                </a:solidFill>
                <a:latin typeface="Calibri"/>
                <a:ea typeface="Calibri"/>
                <a:cs typeface="Calibri"/>
                <a:sym typeface="Calibri"/>
              </a:endParaRPr>
            </a:p>
          </p:txBody>
        </p:sp>
        <p:sp>
          <p:nvSpPr>
            <p:cNvPr id="370" name="Google Shape;370;p27"/>
            <p:cNvSpPr/>
            <p:nvPr/>
          </p:nvSpPr>
          <p:spPr>
            <a:xfrm>
              <a:off x="7704646" y="607529"/>
              <a:ext cx="469883" cy="91440"/>
            </a:xfrm>
            <a:custGeom>
              <a:avLst/>
              <a:gdLst/>
              <a:ahLst/>
              <a:cxnLst/>
              <a:rect l="l" t="t" r="r" b="b"/>
              <a:pathLst>
                <a:path w="120000" h="120000" extrusionOk="0">
                  <a:moveTo>
                    <a:pt x="0" y="60000"/>
                  </a:moveTo>
                  <a:lnTo>
                    <a:pt x="120000" y="60000"/>
                  </a:lnTo>
                </a:path>
              </a:pathLst>
            </a:custGeom>
            <a:noFill/>
            <a:ln w="9525" cap="flat" cmpd="sng">
              <a:solidFill>
                <a:srgbClr val="545DA6"/>
              </a:solidFill>
              <a:prstDash val="solid"/>
              <a:round/>
              <a:headEnd type="none" w="sm" len="sm"/>
              <a:tailEnd type="stealth" w="med" len="med"/>
            </a:ln>
          </p:spPr>
          <p:txBody>
            <a:bodyPr spcFirstLastPara="1" wrap="square" lIns="68569" tIns="68569" rIns="68569" bIns="68569" anchor="ctr" anchorCtr="0">
              <a:noAutofit/>
            </a:bodyPr>
            <a:lstStyle/>
            <a:p>
              <a:endParaRPr sz="1050"/>
            </a:p>
          </p:txBody>
        </p:sp>
        <p:sp>
          <p:nvSpPr>
            <p:cNvPr id="371" name="Google Shape;371;p27"/>
            <p:cNvSpPr txBox="1"/>
            <p:nvPr/>
          </p:nvSpPr>
          <p:spPr>
            <a:xfrm>
              <a:off x="7927075" y="650746"/>
              <a:ext cx="25024" cy="5004"/>
            </a:xfrm>
            <a:prstGeom prst="rect">
              <a:avLst/>
            </a:prstGeom>
            <a:noFill/>
            <a:ln>
              <a:noFill/>
            </a:ln>
          </p:spPr>
          <p:txBody>
            <a:bodyPr spcFirstLastPara="1" wrap="square" lIns="9525" tIns="0" rIns="9525" bIns="0" anchor="ctr" anchorCtr="0">
              <a:noAutofit/>
            </a:bodyPr>
            <a:lstStyle/>
            <a:p>
              <a:pPr algn="ctr">
                <a:lnSpc>
                  <a:spcPct val="90000"/>
                </a:lnSpc>
                <a:buClr>
                  <a:schemeClr val="dk1"/>
                </a:buClr>
                <a:buSzPts val="500"/>
              </a:pPr>
              <a:endParaRPr sz="375">
                <a:solidFill>
                  <a:schemeClr val="dk1"/>
                </a:solidFill>
                <a:latin typeface="Calibri"/>
                <a:ea typeface="Calibri"/>
                <a:cs typeface="Calibri"/>
                <a:sym typeface="Calibri"/>
              </a:endParaRPr>
            </a:p>
          </p:txBody>
        </p:sp>
        <p:sp>
          <p:nvSpPr>
            <p:cNvPr id="372" name="Google Shape;372;p27"/>
            <p:cNvSpPr/>
            <p:nvPr/>
          </p:nvSpPr>
          <p:spPr>
            <a:xfrm>
              <a:off x="5530430" y="444"/>
              <a:ext cx="2176015" cy="1305609"/>
            </a:xfrm>
            <a:prstGeom prst="rect">
              <a:avLst/>
            </a:prstGeom>
            <a:solidFill>
              <a:srgbClr val="5554A6"/>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73" name="Google Shape;373;p27"/>
            <p:cNvSpPr txBox="1"/>
            <p:nvPr/>
          </p:nvSpPr>
          <p:spPr>
            <a:xfrm>
              <a:off x="5530430" y="444"/>
              <a:ext cx="2176015" cy="1305609"/>
            </a:xfrm>
            <a:prstGeom prst="rect">
              <a:avLst/>
            </a:prstGeom>
            <a:noFill/>
            <a:ln>
              <a:noFill/>
            </a:ln>
          </p:spPr>
          <p:txBody>
            <a:bodyPr spcFirstLastPara="1" wrap="square" lIns="79969" tIns="83925" rIns="79969" bIns="83925" anchor="ctr" anchorCtr="0">
              <a:noAutofit/>
            </a:bodyPr>
            <a:lstStyle/>
            <a:p>
              <a:pPr algn="ctr">
                <a:lnSpc>
                  <a:spcPct val="90000"/>
                </a:lnSpc>
                <a:buClr>
                  <a:schemeClr val="lt1"/>
                </a:buClr>
                <a:buSzPts val="2300"/>
              </a:pPr>
              <a:r>
                <a:rPr lang="en-US" sz="1725" b="1">
                  <a:solidFill>
                    <a:schemeClr val="lt1"/>
                  </a:solidFill>
                  <a:latin typeface="Calibri"/>
                  <a:ea typeface="Calibri"/>
                  <a:cs typeface="Calibri"/>
                  <a:sym typeface="Calibri"/>
                </a:rPr>
                <a:t>Data subject rights</a:t>
              </a:r>
              <a:endParaRPr sz="1725">
                <a:solidFill>
                  <a:schemeClr val="lt1"/>
                </a:solidFill>
                <a:latin typeface="Calibri"/>
                <a:ea typeface="Calibri"/>
                <a:cs typeface="Calibri"/>
                <a:sym typeface="Calibri"/>
              </a:endParaRPr>
            </a:p>
          </p:txBody>
        </p:sp>
        <p:sp>
          <p:nvSpPr>
            <p:cNvPr id="374" name="Google Shape;374;p27"/>
            <p:cNvSpPr/>
            <p:nvPr/>
          </p:nvSpPr>
          <p:spPr>
            <a:xfrm>
              <a:off x="1265440" y="1304253"/>
              <a:ext cx="8029496" cy="469883"/>
            </a:xfrm>
            <a:custGeom>
              <a:avLst/>
              <a:gdLst/>
              <a:ahLst/>
              <a:cxnLst/>
              <a:rect l="l" t="t" r="r" b="b"/>
              <a:pathLst>
                <a:path w="120000" h="120000" extrusionOk="0">
                  <a:moveTo>
                    <a:pt x="120000" y="0"/>
                  </a:moveTo>
                  <a:lnTo>
                    <a:pt x="120000" y="64367"/>
                  </a:lnTo>
                  <a:lnTo>
                    <a:pt x="0" y="64367"/>
                  </a:lnTo>
                  <a:lnTo>
                    <a:pt x="0" y="120000"/>
                  </a:lnTo>
                </a:path>
              </a:pathLst>
            </a:custGeom>
            <a:noFill/>
            <a:ln w="9525" cap="flat" cmpd="sng">
              <a:solidFill>
                <a:srgbClr val="5182A8"/>
              </a:solidFill>
              <a:prstDash val="solid"/>
              <a:round/>
              <a:headEnd type="none" w="sm" len="sm"/>
              <a:tailEnd type="stealth" w="med" len="med"/>
            </a:ln>
          </p:spPr>
          <p:txBody>
            <a:bodyPr spcFirstLastPara="1" wrap="square" lIns="68569" tIns="68569" rIns="68569" bIns="68569" anchor="ctr" anchorCtr="0">
              <a:noAutofit/>
            </a:bodyPr>
            <a:lstStyle/>
            <a:p>
              <a:endParaRPr sz="1050"/>
            </a:p>
          </p:txBody>
        </p:sp>
        <p:sp>
          <p:nvSpPr>
            <p:cNvPr id="375" name="Google Shape;375;p27"/>
            <p:cNvSpPr txBox="1"/>
            <p:nvPr/>
          </p:nvSpPr>
          <p:spPr>
            <a:xfrm>
              <a:off x="5079062" y="1536693"/>
              <a:ext cx="402253" cy="5004"/>
            </a:xfrm>
            <a:prstGeom prst="rect">
              <a:avLst/>
            </a:prstGeom>
            <a:noFill/>
            <a:ln>
              <a:noFill/>
            </a:ln>
          </p:spPr>
          <p:txBody>
            <a:bodyPr spcFirstLastPara="1" wrap="square" lIns="9525" tIns="0" rIns="9525" bIns="0" anchor="ctr" anchorCtr="0">
              <a:noAutofit/>
            </a:bodyPr>
            <a:lstStyle/>
            <a:p>
              <a:pPr algn="ctr">
                <a:lnSpc>
                  <a:spcPct val="90000"/>
                </a:lnSpc>
                <a:buClr>
                  <a:schemeClr val="dk1"/>
                </a:buClr>
                <a:buSzPts val="500"/>
              </a:pPr>
              <a:endParaRPr sz="375">
                <a:solidFill>
                  <a:schemeClr val="dk1"/>
                </a:solidFill>
                <a:latin typeface="Calibri"/>
                <a:ea typeface="Calibri"/>
                <a:cs typeface="Calibri"/>
                <a:sym typeface="Calibri"/>
              </a:endParaRPr>
            </a:p>
          </p:txBody>
        </p:sp>
        <p:sp>
          <p:nvSpPr>
            <p:cNvPr id="376" name="Google Shape;376;p27"/>
            <p:cNvSpPr/>
            <p:nvPr/>
          </p:nvSpPr>
          <p:spPr>
            <a:xfrm>
              <a:off x="8206929" y="444"/>
              <a:ext cx="2176015" cy="1305609"/>
            </a:xfrm>
            <a:prstGeom prst="rect">
              <a:avLst/>
            </a:prstGeom>
            <a:solidFill>
              <a:srgbClr val="5273A7"/>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77" name="Google Shape;377;p27"/>
            <p:cNvSpPr txBox="1"/>
            <p:nvPr/>
          </p:nvSpPr>
          <p:spPr>
            <a:xfrm>
              <a:off x="8206929" y="444"/>
              <a:ext cx="2176015" cy="1305609"/>
            </a:xfrm>
            <a:prstGeom prst="rect">
              <a:avLst/>
            </a:prstGeom>
            <a:noFill/>
            <a:ln>
              <a:noFill/>
            </a:ln>
          </p:spPr>
          <p:txBody>
            <a:bodyPr spcFirstLastPara="1" wrap="square" lIns="79969" tIns="83925" rIns="79969" bIns="83925" anchor="ctr" anchorCtr="0">
              <a:noAutofit/>
            </a:bodyPr>
            <a:lstStyle/>
            <a:p>
              <a:pPr algn="ctr">
                <a:lnSpc>
                  <a:spcPct val="90000"/>
                </a:lnSpc>
                <a:buClr>
                  <a:schemeClr val="lt1"/>
                </a:buClr>
                <a:buSzPts val="2300"/>
              </a:pPr>
              <a:r>
                <a:rPr lang="en-US" sz="1725">
                  <a:solidFill>
                    <a:schemeClr val="lt1"/>
                  </a:solidFill>
                  <a:latin typeface="Calibri"/>
                  <a:ea typeface="Calibri"/>
                  <a:cs typeface="Calibri"/>
                  <a:sym typeface="Calibri"/>
                </a:rPr>
                <a:t>Consent</a:t>
              </a:r>
              <a:endParaRPr sz="1050"/>
            </a:p>
          </p:txBody>
        </p:sp>
        <p:sp>
          <p:nvSpPr>
            <p:cNvPr id="378" name="Google Shape;378;p27"/>
            <p:cNvSpPr/>
            <p:nvPr/>
          </p:nvSpPr>
          <p:spPr>
            <a:xfrm>
              <a:off x="2351648" y="2413622"/>
              <a:ext cx="469883" cy="91440"/>
            </a:xfrm>
            <a:custGeom>
              <a:avLst/>
              <a:gdLst/>
              <a:ahLst/>
              <a:cxnLst/>
              <a:rect l="l" t="t" r="r" b="b"/>
              <a:pathLst>
                <a:path w="120000" h="120000" extrusionOk="0">
                  <a:moveTo>
                    <a:pt x="0" y="60000"/>
                  </a:moveTo>
                  <a:lnTo>
                    <a:pt x="120000" y="60000"/>
                  </a:lnTo>
                </a:path>
              </a:pathLst>
            </a:custGeom>
            <a:noFill/>
            <a:ln w="9525" cap="flat" cmpd="sng">
              <a:solidFill>
                <a:srgbClr val="4EA8A6"/>
              </a:solidFill>
              <a:prstDash val="solid"/>
              <a:round/>
              <a:headEnd type="none" w="sm" len="sm"/>
              <a:tailEnd type="stealth" w="med" len="med"/>
            </a:ln>
          </p:spPr>
          <p:txBody>
            <a:bodyPr spcFirstLastPara="1" wrap="square" lIns="68569" tIns="68569" rIns="68569" bIns="68569" anchor="ctr" anchorCtr="0">
              <a:noAutofit/>
            </a:bodyPr>
            <a:lstStyle/>
            <a:p>
              <a:endParaRPr sz="1050"/>
            </a:p>
          </p:txBody>
        </p:sp>
        <p:sp>
          <p:nvSpPr>
            <p:cNvPr id="379" name="Google Shape;379;p27"/>
            <p:cNvSpPr txBox="1"/>
            <p:nvPr/>
          </p:nvSpPr>
          <p:spPr>
            <a:xfrm>
              <a:off x="2574077" y="2456839"/>
              <a:ext cx="25024" cy="5004"/>
            </a:xfrm>
            <a:prstGeom prst="rect">
              <a:avLst/>
            </a:prstGeom>
            <a:noFill/>
            <a:ln>
              <a:noFill/>
            </a:ln>
          </p:spPr>
          <p:txBody>
            <a:bodyPr spcFirstLastPara="1" wrap="square" lIns="9525" tIns="0" rIns="9525" bIns="0" anchor="ctr" anchorCtr="0">
              <a:noAutofit/>
            </a:bodyPr>
            <a:lstStyle/>
            <a:p>
              <a:pPr algn="ctr">
                <a:lnSpc>
                  <a:spcPct val="90000"/>
                </a:lnSpc>
                <a:buClr>
                  <a:schemeClr val="dk1"/>
                </a:buClr>
                <a:buSzPts val="500"/>
              </a:pPr>
              <a:endParaRPr sz="375">
                <a:solidFill>
                  <a:schemeClr val="dk1"/>
                </a:solidFill>
                <a:latin typeface="Calibri"/>
                <a:ea typeface="Calibri"/>
                <a:cs typeface="Calibri"/>
                <a:sym typeface="Calibri"/>
              </a:endParaRPr>
            </a:p>
          </p:txBody>
        </p:sp>
        <p:sp>
          <p:nvSpPr>
            <p:cNvPr id="380" name="Google Shape;380;p27"/>
            <p:cNvSpPr/>
            <p:nvPr/>
          </p:nvSpPr>
          <p:spPr>
            <a:xfrm>
              <a:off x="177432" y="1806537"/>
              <a:ext cx="2176015" cy="1305609"/>
            </a:xfrm>
            <a:prstGeom prst="rect">
              <a:avLst/>
            </a:prstGeom>
            <a:solidFill>
              <a:srgbClr val="4F96A8"/>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81" name="Google Shape;381;p27"/>
            <p:cNvSpPr txBox="1"/>
            <p:nvPr/>
          </p:nvSpPr>
          <p:spPr>
            <a:xfrm>
              <a:off x="177432" y="1806537"/>
              <a:ext cx="2176015" cy="1305609"/>
            </a:xfrm>
            <a:prstGeom prst="rect">
              <a:avLst/>
            </a:prstGeom>
            <a:noFill/>
            <a:ln>
              <a:noFill/>
            </a:ln>
          </p:spPr>
          <p:txBody>
            <a:bodyPr spcFirstLastPara="1" wrap="square" lIns="79969" tIns="83925" rIns="79969" bIns="83925" anchor="ctr" anchorCtr="0">
              <a:noAutofit/>
            </a:bodyPr>
            <a:lstStyle/>
            <a:p>
              <a:pPr algn="ctr">
                <a:lnSpc>
                  <a:spcPct val="90000"/>
                </a:lnSpc>
                <a:buClr>
                  <a:schemeClr val="lt1"/>
                </a:buClr>
                <a:buSzPts val="2300"/>
              </a:pPr>
              <a:r>
                <a:rPr lang="en-US" sz="1725" b="1" dirty="0">
                  <a:solidFill>
                    <a:schemeClr val="lt1"/>
                  </a:solidFill>
                  <a:latin typeface="Calibri"/>
                  <a:ea typeface="Calibri"/>
                  <a:cs typeface="Calibri"/>
                  <a:sym typeface="Calibri"/>
                </a:rPr>
                <a:t>Personal data breaches</a:t>
              </a:r>
              <a:endParaRPr sz="1725" dirty="0">
                <a:solidFill>
                  <a:schemeClr val="lt1"/>
                </a:solidFill>
                <a:latin typeface="Calibri"/>
                <a:ea typeface="Calibri"/>
                <a:cs typeface="Calibri"/>
                <a:sym typeface="Calibri"/>
              </a:endParaRPr>
            </a:p>
          </p:txBody>
        </p:sp>
        <p:sp>
          <p:nvSpPr>
            <p:cNvPr id="382" name="Google Shape;382;p27"/>
            <p:cNvSpPr/>
            <p:nvPr/>
          </p:nvSpPr>
          <p:spPr>
            <a:xfrm>
              <a:off x="5028147" y="2413622"/>
              <a:ext cx="469883" cy="91440"/>
            </a:xfrm>
            <a:custGeom>
              <a:avLst/>
              <a:gdLst/>
              <a:ahLst/>
              <a:cxnLst/>
              <a:rect l="l" t="t" r="r" b="b"/>
              <a:pathLst>
                <a:path w="120000" h="120000" extrusionOk="0">
                  <a:moveTo>
                    <a:pt x="0" y="60000"/>
                  </a:moveTo>
                  <a:lnTo>
                    <a:pt x="120000" y="60000"/>
                  </a:lnTo>
                </a:path>
              </a:pathLst>
            </a:custGeom>
            <a:noFill/>
            <a:ln w="9525" cap="flat" cmpd="sng">
              <a:solidFill>
                <a:srgbClr val="4CA97C"/>
              </a:solidFill>
              <a:prstDash val="solid"/>
              <a:round/>
              <a:headEnd type="none" w="sm" len="sm"/>
              <a:tailEnd type="stealth" w="med" len="med"/>
            </a:ln>
          </p:spPr>
          <p:txBody>
            <a:bodyPr spcFirstLastPara="1" wrap="square" lIns="68569" tIns="68569" rIns="68569" bIns="68569" anchor="ctr" anchorCtr="0">
              <a:noAutofit/>
            </a:bodyPr>
            <a:lstStyle/>
            <a:p>
              <a:endParaRPr sz="1050"/>
            </a:p>
          </p:txBody>
        </p:sp>
        <p:sp>
          <p:nvSpPr>
            <p:cNvPr id="383" name="Google Shape;383;p27"/>
            <p:cNvSpPr txBox="1"/>
            <p:nvPr/>
          </p:nvSpPr>
          <p:spPr>
            <a:xfrm>
              <a:off x="5250576" y="2456839"/>
              <a:ext cx="25024" cy="5004"/>
            </a:xfrm>
            <a:prstGeom prst="rect">
              <a:avLst/>
            </a:prstGeom>
            <a:noFill/>
            <a:ln>
              <a:noFill/>
            </a:ln>
          </p:spPr>
          <p:txBody>
            <a:bodyPr spcFirstLastPara="1" wrap="square" lIns="9525" tIns="0" rIns="9525" bIns="0" anchor="ctr" anchorCtr="0">
              <a:noAutofit/>
            </a:bodyPr>
            <a:lstStyle/>
            <a:p>
              <a:pPr algn="ctr">
                <a:lnSpc>
                  <a:spcPct val="90000"/>
                </a:lnSpc>
                <a:buClr>
                  <a:schemeClr val="dk1"/>
                </a:buClr>
                <a:buSzPts val="500"/>
              </a:pPr>
              <a:endParaRPr sz="375">
                <a:solidFill>
                  <a:schemeClr val="dk1"/>
                </a:solidFill>
                <a:latin typeface="Calibri"/>
                <a:ea typeface="Calibri"/>
                <a:cs typeface="Calibri"/>
                <a:sym typeface="Calibri"/>
              </a:endParaRPr>
            </a:p>
          </p:txBody>
        </p:sp>
        <p:sp>
          <p:nvSpPr>
            <p:cNvPr id="384" name="Google Shape;384;p27"/>
            <p:cNvSpPr/>
            <p:nvPr/>
          </p:nvSpPr>
          <p:spPr>
            <a:xfrm>
              <a:off x="2853931" y="1806537"/>
              <a:ext cx="2176015" cy="1305609"/>
            </a:xfrm>
            <a:prstGeom prst="rect">
              <a:avLst/>
            </a:prstGeom>
            <a:solidFill>
              <a:srgbClr val="4DA997"/>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85" name="Google Shape;385;p27"/>
            <p:cNvSpPr txBox="1"/>
            <p:nvPr/>
          </p:nvSpPr>
          <p:spPr>
            <a:xfrm>
              <a:off x="2853931" y="1806537"/>
              <a:ext cx="2176015" cy="1305609"/>
            </a:xfrm>
            <a:prstGeom prst="rect">
              <a:avLst/>
            </a:prstGeom>
            <a:noFill/>
            <a:ln>
              <a:noFill/>
            </a:ln>
          </p:spPr>
          <p:txBody>
            <a:bodyPr spcFirstLastPara="1" wrap="square" lIns="79969" tIns="83925" rIns="79969" bIns="83925" anchor="ctr" anchorCtr="0">
              <a:noAutofit/>
            </a:bodyPr>
            <a:lstStyle/>
            <a:p>
              <a:pPr algn="ctr">
                <a:lnSpc>
                  <a:spcPct val="90000"/>
                </a:lnSpc>
                <a:buClr>
                  <a:schemeClr val="lt1"/>
                </a:buClr>
                <a:buSzPts val="2300"/>
              </a:pPr>
              <a:r>
                <a:rPr lang="en-US" sz="1725" b="1">
                  <a:solidFill>
                    <a:schemeClr val="lt1"/>
                  </a:solidFill>
                  <a:latin typeface="Calibri"/>
                  <a:ea typeface="Calibri"/>
                  <a:cs typeface="Calibri"/>
                  <a:sym typeface="Calibri"/>
                </a:rPr>
                <a:t>Privacy by Design</a:t>
              </a:r>
              <a:endParaRPr sz="1725">
                <a:solidFill>
                  <a:schemeClr val="lt1"/>
                </a:solidFill>
                <a:latin typeface="Calibri"/>
                <a:ea typeface="Calibri"/>
                <a:cs typeface="Calibri"/>
                <a:sym typeface="Calibri"/>
              </a:endParaRPr>
            </a:p>
          </p:txBody>
        </p:sp>
        <p:sp>
          <p:nvSpPr>
            <p:cNvPr id="386" name="Google Shape;386;p27"/>
            <p:cNvSpPr/>
            <p:nvPr/>
          </p:nvSpPr>
          <p:spPr>
            <a:xfrm>
              <a:off x="7704646" y="2413622"/>
              <a:ext cx="469883" cy="91440"/>
            </a:xfrm>
            <a:custGeom>
              <a:avLst/>
              <a:gdLst/>
              <a:ahLst/>
              <a:cxnLst/>
              <a:rect l="l" t="t" r="r" b="b"/>
              <a:pathLst>
                <a:path w="120000" h="120000" extrusionOk="0">
                  <a:moveTo>
                    <a:pt x="0" y="60000"/>
                  </a:moveTo>
                  <a:lnTo>
                    <a:pt x="120000" y="60000"/>
                  </a:lnTo>
                </a:path>
              </a:pathLst>
            </a:custGeom>
            <a:noFill/>
            <a:ln w="9525" cap="flat" cmpd="sng">
              <a:solidFill>
                <a:srgbClr val="48AB4F"/>
              </a:solidFill>
              <a:prstDash val="solid"/>
              <a:round/>
              <a:headEnd type="none" w="sm" len="sm"/>
              <a:tailEnd type="stealth" w="med" len="med"/>
            </a:ln>
          </p:spPr>
          <p:txBody>
            <a:bodyPr spcFirstLastPara="1" wrap="square" lIns="68569" tIns="68569" rIns="68569" bIns="68569" anchor="ctr" anchorCtr="0">
              <a:noAutofit/>
            </a:bodyPr>
            <a:lstStyle/>
            <a:p>
              <a:endParaRPr sz="1050"/>
            </a:p>
          </p:txBody>
        </p:sp>
        <p:sp>
          <p:nvSpPr>
            <p:cNvPr id="387" name="Google Shape;387;p27"/>
            <p:cNvSpPr txBox="1"/>
            <p:nvPr/>
          </p:nvSpPr>
          <p:spPr>
            <a:xfrm>
              <a:off x="7927075" y="2456839"/>
              <a:ext cx="25024" cy="5004"/>
            </a:xfrm>
            <a:prstGeom prst="rect">
              <a:avLst/>
            </a:prstGeom>
            <a:noFill/>
            <a:ln>
              <a:noFill/>
            </a:ln>
          </p:spPr>
          <p:txBody>
            <a:bodyPr spcFirstLastPara="1" wrap="square" lIns="9525" tIns="0" rIns="9525" bIns="0" anchor="ctr" anchorCtr="0">
              <a:noAutofit/>
            </a:bodyPr>
            <a:lstStyle/>
            <a:p>
              <a:pPr algn="ctr">
                <a:lnSpc>
                  <a:spcPct val="90000"/>
                </a:lnSpc>
                <a:buClr>
                  <a:schemeClr val="dk1"/>
                </a:buClr>
                <a:buSzPts val="500"/>
              </a:pPr>
              <a:endParaRPr sz="375">
                <a:solidFill>
                  <a:schemeClr val="dk1"/>
                </a:solidFill>
                <a:latin typeface="Calibri"/>
                <a:ea typeface="Calibri"/>
                <a:cs typeface="Calibri"/>
                <a:sym typeface="Calibri"/>
              </a:endParaRPr>
            </a:p>
          </p:txBody>
        </p:sp>
        <p:sp>
          <p:nvSpPr>
            <p:cNvPr id="388" name="Google Shape;388;p27"/>
            <p:cNvSpPr/>
            <p:nvPr/>
          </p:nvSpPr>
          <p:spPr>
            <a:xfrm>
              <a:off x="5530430" y="1806537"/>
              <a:ext cx="2176015" cy="1305609"/>
            </a:xfrm>
            <a:prstGeom prst="rect">
              <a:avLst/>
            </a:prstGeom>
            <a:solidFill>
              <a:srgbClr val="4BAA71"/>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89" name="Google Shape;389;p27"/>
            <p:cNvSpPr txBox="1"/>
            <p:nvPr/>
          </p:nvSpPr>
          <p:spPr>
            <a:xfrm>
              <a:off x="5530430" y="1806537"/>
              <a:ext cx="2176015" cy="1305609"/>
            </a:xfrm>
            <a:prstGeom prst="rect">
              <a:avLst/>
            </a:prstGeom>
            <a:noFill/>
            <a:ln>
              <a:noFill/>
            </a:ln>
          </p:spPr>
          <p:txBody>
            <a:bodyPr spcFirstLastPara="1" wrap="square" lIns="79969" tIns="83925" rIns="79969" bIns="83925" anchor="ctr" anchorCtr="0">
              <a:noAutofit/>
            </a:bodyPr>
            <a:lstStyle/>
            <a:p>
              <a:pPr algn="ctr">
                <a:lnSpc>
                  <a:spcPct val="90000"/>
                </a:lnSpc>
                <a:buClr>
                  <a:schemeClr val="lt1"/>
                </a:buClr>
                <a:buSzPts val="2300"/>
              </a:pPr>
              <a:r>
                <a:rPr lang="en-US" sz="1725" b="1">
                  <a:solidFill>
                    <a:schemeClr val="lt1"/>
                  </a:solidFill>
                  <a:latin typeface="Calibri"/>
                  <a:ea typeface="Calibri"/>
                  <a:cs typeface="Calibri"/>
                  <a:sym typeface="Calibri"/>
                </a:rPr>
                <a:t>Data Protection Impact Assessment</a:t>
              </a:r>
              <a:endParaRPr sz="1725">
                <a:solidFill>
                  <a:schemeClr val="lt1"/>
                </a:solidFill>
                <a:latin typeface="Calibri"/>
                <a:ea typeface="Calibri"/>
                <a:cs typeface="Calibri"/>
                <a:sym typeface="Calibri"/>
              </a:endParaRPr>
            </a:p>
          </p:txBody>
        </p:sp>
        <p:sp>
          <p:nvSpPr>
            <p:cNvPr id="390" name="Google Shape;390;p27"/>
            <p:cNvSpPr/>
            <p:nvPr/>
          </p:nvSpPr>
          <p:spPr>
            <a:xfrm>
              <a:off x="1265440" y="3110346"/>
              <a:ext cx="8029496" cy="469883"/>
            </a:xfrm>
            <a:custGeom>
              <a:avLst/>
              <a:gdLst/>
              <a:ahLst/>
              <a:cxnLst/>
              <a:rect l="l" t="t" r="r" b="b"/>
              <a:pathLst>
                <a:path w="120000" h="120000" extrusionOk="0">
                  <a:moveTo>
                    <a:pt x="120000" y="0"/>
                  </a:moveTo>
                  <a:lnTo>
                    <a:pt x="120000" y="64367"/>
                  </a:lnTo>
                  <a:lnTo>
                    <a:pt x="0" y="64367"/>
                  </a:lnTo>
                  <a:lnTo>
                    <a:pt x="0" y="120000"/>
                  </a:lnTo>
                </a:path>
              </a:pathLst>
            </a:custGeom>
            <a:noFill/>
            <a:ln w="9525" cap="flat" cmpd="sng">
              <a:solidFill>
                <a:srgbClr val="6FAB46"/>
              </a:solidFill>
              <a:prstDash val="solid"/>
              <a:round/>
              <a:headEnd type="none" w="sm" len="sm"/>
              <a:tailEnd type="stealth" w="med" len="med"/>
            </a:ln>
          </p:spPr>
          <p:txBody>
            <a:bodyPr spcFirstLastPara="1" wrap="square" lIns="68569" tIns="68569" rIns="68569" bIns="68569" anchor="ctr" anchorCtr="0">
              <a:noAutofit/>
            </a:bodyPr>
            <a:lstStyle/>
            <a:p>
              <a:endParaRPr sz="1050"/>
            </a:p>
          </p:txBody>
        </p:sp>
        <p:sp>
          <p:nvSpPr>
            <p:cNvPr id="391" name="Google Shape;391;p27"/>
            <p:cNvSpPr txBox="1"/>
            <p:nvPr/>
          </p:nvSpPr>
          <p:spPr>
            <a:xfrm>
              <a:off x="5079062" y="3342785"/>
              <a:ext cx="402253" cy="5004"/>
            </a:xfrm>
            <a:prstGeom prst="rect">
              <a:avLst/>
            </a:prstGeom>
            <a:noFill/>
            <a:ln>
              <a:noFill/>
            </a:ln>
          </p:spPr>
          <p:txBody>
            <a:bodyPr spcFirstLastPara="1" wrap="square" lIns="9525" tIns="0" rIns="9525" bIns="0" anchor="ctr" anchorCtr="0">
              <a:noAutofit/>
            </a:bodyPr>
            <a:lstStyle/>
            <a:p>
              <a:pPr algn="ctr">
                <a:lnSpc>
                  <a:spcPct val="90000"/>
                </a:lnSpc>
                <a:buClr>
                  <a:schemeClr val="dk1"/>
                </a:buClr>
                <a:buSzPts val="500"/>
              </a:pPr>
              <a:endParaRPr sz="375">
                <a:solidFill>
                  <a:schemeClr val="dk1"/>
                </a:solidFill>
                <a:latin typeface="Calibri"/>
                <a:ea typeface="Calibri"/>
                <a:cs typeface="Calibri"/>
                <a:sym typeface="Calibri"/>
              </a:endParaRPr>
            </a:p>
          </p:txBody>
        </p:sp>
        <p:sp>
          <p:nvSpPr>
            <p:cNvPr id="392" name="Google Shape;392;p27"/>
            <p:cNvSpPr/>
            <p:nvPr/>
          </p:nvSpPr>
          <p:spPr>
            <a:xfrm>
              <a:off x="8206929" y="1806537"/>
              <a:ext cx="2176015" cy="1305609"/>
            </a:xfrm>
            <a:prstGeom prst="rect">
              <a:avLst/>
            </a:prstGeom>
            <a:solidFill>
              <a:srgbClr val="49AB48"/>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93" name="Google Shape;393;p27"/>
            <p:cNvSpPr txBox="1"/>
            <p:nvPr/>
          </p:nvSpPr>
          <p:spPr>
            <a:xfrm>
              <a:off x="8206929" y="1806537"/>
              <a:ext cx="2176015" cy="1305609"/>
            </a:xfrm>
            <a:prstGeom prst="rect">
              <a:avLst/>
            </a:prstGeom>
            <a:noFill/>
            <a:ln>
              <a:noFill/>
            </a:ln>
          </p:spPr>
          <p:txBody>
            <a:bodyPr spcFirstLastPara="1" wrap="square" lIns="79969" tIns="83925" rIns="79969" bIns="83925" anchor="ctr" anchorCtr="0">
              <a:noAutofit/>
            </a:bodyPr>
            <a:lstStyle/>
            <a:p>
              <a:pPr algn="ctr">
                <a:lnSpc>
                  <a:spcPct val="90000"/>
                </a:lnSpc>
                <a:buClr>
                  <a:schemeClr val="lt1"/>
                </a:buClr>
                <a:buSzPts val="2300"/>
              </a:pPr>
              <a:r>
                <a:rPr lang="en-US" sz="1725" b="1">
                  <a:solidFill>
                    <a:schemeClr val="lt1"/>
                  </a:solidFill>
                  <a:latin typeface="Calibri"/>
                  <a:ea typeface="Calibri"/>
                  <a:cs typeface="Calibri"/>
                  <a:sym typeface="Calibri"/>
                </a:rPr>
                <a:t>Data Protection Officer</a:t>
              </a:r>
              <a:endParaRPr sz="1725">
                <a:solidFill>
                  <a:schemeClr val="lt1"/>
                </a:solidFill>
                <a:latin typeface="Calibri"/>
                <a:ea typeface="Calibri"/>
                <a:cs typeface="Calibri"/>
                <a:sym typeface="Calibri"/>
              </a:endParaRPr>
            </a:p>
          </p:txBody>
        </p:sp>
        <p:sp>
          <p:nvSpPr>
            <p:cNvPr id="394" name="Google Shape;394;p27"/>
            <p:cNvSpPr/>
            <p:nvPr/>
          </p:nvSpPr>
          <p:spPr>
            <a:xfrm>
              <a:off x="177432" y="3612630"/>
              <a:ext cx="2176015" cy="1305609"/>
            </a:xfrm>
            <a:prstGeom prst="rect">
              <a:avLst/>
            </a:prstGeom>
            <a:solidFill>
              <a:srgbClr val="6FAB46"/>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95" name="Google Shape;395;p27"/>
            <p:cNvSpPr txBox="1"/>
            <p:nvPr/>
          </p:nvSpPr>
          <p:spPr>
            <a:xfrm>
              <a:off x="177432" y="3612630"/>
              <a:ext cx="2176015" cy="1305609"/>
            </a:xfrm>
            <a:prstGeom prst="rect">
              <a:avLst/>
            </a:prstGeom>
            <a:noFill/>
            <a:ln>
              <a:noFill/>
            </a:ln>
          </p:spPr>
          <p:txBody>
            <a:bodyPr spcFirstLastPara="1" wrap="square" lIns="79969" tIns="83925" rIns="79969" bIns="83925" anchor="ctr" anchorCtr="0">
              <a:noAutofit/>
            </a:bodyPr>
            <a:lstStyle/>
            <a:p>
              <a:pPr algn="ctr">
                <a:lnSpc>
                  <a:spcPct val="90000"/>
                </a:lnSpc>
                <a:buClr>
                  <a:schemeClr val="lt1"/>
                </a:buClr>
                <a:buSzPts val="2300"/>
              </a:pPr>
              <a:r>
                <a:rPr lang="en-US" sz="1725" b="1">
                  <a:solidFill>
                    <a:schemeClr val="lt1"/>
                  </a:solidFill>
                  <a:latin typeface="Calibri"/>
                  <a:ea typeface="Calibri"/>
                  <a:cs typeface="Calibri"/>
                  <a:sym typeface="Calibri"/>
                </a:rPr>
                <a:t>Awareness and training</a:t>
              </a:r>
              <a:endParaRPr sz="1725">
                <a:solidFill>
                  <a:schemeClr val="lt1"/>
                </a:solidFill>
                <a:latin typeface="Calibri"/>
                <a:ea typeface="Calibri"/>
                <a:cs typeface="Calibri"/>
                <a:sym typeface="Calibri"/>
              </a:endParaRPr>
            </a:p>
          </p:txBody>
        </p:sp>
      </p:grpSp>
      <p:sp>
        <p:nvSpPr>
          <p:cNvPr id="396" name="Google Shape;396;p27"/>
          <p:cNvSpPr txBox="1"/>
          <p:nvPr/>
        </p:nvSpPr>
        <p:spPr>
          <a:xfrm>
            <a:off x="0" y="4838280"/>
            <a:ext cx="2657076" cy="253885"/>
          </a:xfrm>
          <a:prstGeom prst="rect">
            <a:avLst/>
          </a:prstGeom>
          <a:noFill/>
          <a:ln>
            <a:noFill/>
          </a:ln>
        </p:spPr>
        <p:txBody>
          <a:bodyPr spcFirstLastPara="1" wrap="square" lIns="68569" tIns="34275" rIns="68569" bIns="34275" anchor="t" anchorCtr="0">
            <a:spAutoFit/>
          </a:bodyPr>
          <a:lstStyle/>
          <a:p>
            <a:r>
              <a:rPr lang="en-US" sz="600" dirty="0">
                <a:solidFill>
                  <a:schemeClr val="bg1">
                    <a:lumMod val="65000"/>
                  </a:schemeClr>
                </a:solidFill>
                <a:latin typeface="Calibri"/>
                <a:ea typeface="Calibri"/>
                <a:cs typeface="Calibri"/>
                <a:sym typeface="Calibri"/>
              </a:rPr>
              <a:t>General Data Protection Regulation at </a:t>
            </a:r>
            <a:r>
              <a:rPr lang="en-US" sz="600" u="sng" dirty="0">
                <a:solidFill>
                  <a:schemeClr val="bg1">
                    <a:lumMod val="65000"/>
                  </a:schemeClr>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https://eur-lex.europa.eu/legal-content/EN/TXT/PDF/?uri=CELEX:32016R0679&amp;qid=1714305509484</a:t>
            </a:r>
            <a:r>
              <a:rPr lang="en-US" sz="600" dirty="0">
                <a:solidFill>
                  <a:schemeClr val="bg1">
                    <a:lumMod val="65000"/>
                  </a:schemeClr>
                </a:solidFill>
                <a:latin typeface="Calibri"/>
                <a:ea typeface="Calibri"/>
                <a:cs typeface="Calibri"/>
                <a:sym typeface="Calibri"/>
              </a:rPr>
              <a:t> </a:t>
            </a:r>
            <a:endParaRPr sz="300" dirty="0">
              <a:solidFill>
                <a:schemeClr val="bg1">
                  <a:lumMod val="65000"/>
                </a:schemeClr>
              </a:solidFil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28"/>
          <p:cNvSpPr txBox="1">
            <a:spLocks noGrp="1"/>
          </p:cNvSpPr>
          <p:nvPr>
            <p:ph type="title" idx="4294967295"/>
          </p:nvPr>
        </p:nvSpPr>
        <p:spPr>
          <a:xfrm>
            <a:off x="503010" y="119384"/>
            <a:ext cx="7478713" cy="663575"/>
          </a:xfrm>
          <a:prstGeom prst="rect">
            <a:avLst/>
          </a:prstGeom>
          <a:noFill/>
          <a:ln>
            <a:noFill/>
          </a:ln>
        </p:spPr>
        <p:txBody>
          <a:bodyPr spcFirstLastPara="1" wrap="square" lIns="68569" tIns="34275" rIns="68569" bIns="34275" anchor="b" anchorCtr="0">
            <a:normAutofit/>
          </a:bodyPr>
          <a:lstStyle/>
          <a:p>
            <a:pPr>
              <a:buClr>
                <a:srgbClr val="1C1C25"/>
              </a:buClr>
            </a:pPr>
            <a:r>
              <a:rPr lang="en-US" dirty="0">
                <a:solidFill>
                  <a:srgbClr val="1C1C25"/>
                </a:solidFill>
                <a:ea typeface="Poppins"/>
                <a:sym typeface="Poppins"/>
              </a:rPr>
              <a:t>Key Components of Data Protection</a:t>
            </a:r>
            <a:endParaRPr dirty="0"/>
          </a:p>
        </p:txBody>
      </p:sp>
      <p:grpSp>
        <p:nvGrpSpPr>
          <p:cNvPr id="402" name="Google Shape;402;p28"/>
          <p:cNvGrpSpPr/>
          <p:nvPr/>
        </p:nvGrpSpPr>
        <p:grpSpPr>
          <a:xfrm>
            <a:off x="575177" y="818147"/>
            <a:ext cx="5661880" cy="3915227"/>
            <a:chOff x="1795591" y="775757"/>
            <a:chExt cx="6494632" cy="5917216"/>
          </a:xfrm>
        </p:grpSpPr>
        <p:grpSp>
          <p:nvGrpSpPr>
            <p:cNvPr id="403" name="Google Shape;403;p28"/>
            <p:cNvGrpSpPr/>
            <p:nvPr/>
          </p:nvGrpSpPr>
          <p:grpSpPr>
            <a:xfrm>
              <a:off x="1795591" y="775757"/>
              <a:ext cx="6494632" cy="5917216"/>
              <a:chOff x="1338391" y="861319"/>
              <a:chExt cx="6494632" cy="5917216"/>
            </a:xfrm>
          </p:grpSpPr>
          <p:sp>
            <p:nvSpPr>
              <p:cNvPr id="404" name="Google Shape;404;p28"/>
              <p:cNvSpPr/>
              <p:nvPr/>
            </p:nvSpPr>
            <p:spPr>
              <a:xfrm>
                <a:off x="3744958" y="877130"/>
                <a:ext cx="1799995" cy="1439998"/>
              </a:xfrm>
              <a:custGeom>
                <a:avLst/>
                <a:gdLst/>
                <a:ahLst/>
                <a:cxnLst/>
                <a:rect l="l" t="t" r="r" b="b"/>
                <a:pathLst>
                  <a:path w="1799995" h="1439998" extrusionOk="0">
                    <a:moveTo>
                      <a:pt x="0" y="240004"/>
                    </a:moveTo>
                    <a:cubicBezTo>
                      <a:pt x="0" y="107453"/>
                      <a:pt x="107453" y="0"/>
                      <a:pt x="240004" y="0"/>
                    </a:cubicBezTo>
                    <a:lnTo>
                      <a:pt x="1559991" y="0"/>
                    </a:lnTo>
                    <a:cubicBezTo>
                      <a:pt x="1692542" y="0"/>
                      <a:pt x="1799995" y="107453"/>
                      <a:pt x="1799995" y="240004"/>
                    </a:cubicBezTo>
                    <a:lnTo>
                      <a:pt x="1799995" y="1199994"/>
                    </a:lnTo>
                    <a:cubicBezTo>
                      <a:pt x="1799995" y="1332545"/>
                      <a:pt x="1692542" y="1439998"/>
                      <a:pt x="1559991" y="1439998"/>
                    </a:cubicBezTo>
                    <a:lnTo>
                      <a:pt x="240004" y="1439998"/>
                    </a:lnTo>
                    <a:cubicBezTo>
                      <a:pt x="107453" y="1439998"/>
                      <a:pt x="0" y="1332545"/>
                      <a:pt x="0" y="1199994"/>
                    </a:cubicBezTo>
                    <a:lnTo>
                      <a:pt x="0" y="240004"/>
                    </a:lnTo>
                    <a:close/>
                  </a:path>
                </a:pathLst>
              </a:custGeom>
              <a:solidFill>
                <a:schemeClr val="lt1"/>
              </a:solidFill>
              <a:ln w="25400" cap="flat" cmpd="sng">
                <a:solidFill>
                  <a:srgbClr val="001C5E"/>
                </a:solidFill>
                <a:prstDash val="solid"/>
                <a:round/>
                <a:headEnd type="none" w="sm" len="sm"/>
                <a:tailEnd type="none" w="sm" len="sm"/>
              </a:ln>
            </p:spPr>
            <p:txBody>
              <a:bodyPr spcFirstLastPara="1" wrap="square" lIns="112725" tIns="112725" rIns="112725" bIns="112725" anchor="ctr" anchorCtr="0">
                <a:noAutofit/>
              </a:bodyPr>
              <a:lstStyle/>
              <a:p>
                <a:pPr algn="ctr">
                  <a:lnSpc>
                    <a:spcPct val="90000"/>
                  </a:lnSpc>
                  <a:buClr>
                    <a:srgbClr val="001F69"/>
                  </a:buClr>
                  <a:buSzPts val="2100"/>
                </a:pPr>
                <a:r>
                  <a:rPr lang="en-US" sz="1575" b="1" dirty="0">
                    <a:solidFill>
                      <a:srgbClr val="001F69"/>
                    </a:solidFill>
                    <a:latin typeface="Calibri"/>
                    <a:ea typeface="Calibri"/>
                    <a:cs typeface="Calibri"/>
                    <a:sym typeface="Calibri"/>
                  </a:rPr>
                  <a:t>Data Risk Analysis</a:t>
                </a:r>
                <a:endParaRPr sz="1575" dirty="0">
                  <a:solidFill>
                    <a:srgbClr val="001F69"/>
                  </a:solidFill>
                  <a:latin typeface="Calibri"/>
                  <a:ea typeface="Calibri"/>
                  <a:cs typeface="Calibri"/>
                  <a:sym typeface="Calibri"/>
                </a:endParaRPr>
              </a:p>
            </p:txBody>
          </p:sp>
          <p:sp>
            <p:nvSpPr>
              <p:cNvPr id="405" name="Google Shape;405;p28"/>
              <p:cNvSpPr/>
              <p:nvPr/>
            </p:nvSpPr>
            <p:spPr>
              <a:xfrm>
                <a:off x="1338391" y="861319"/>
                <a:ext cx="4693825" cy="4693825"/>
              </a:xfrm>
              <a:custGeom>
                <a:avLst/>
                <a:gdLst/>
                <a:ahLst/>
                <a:cxnLst/>
                <a:rect l="l" t="t" r="r" b="b"/>
                <a:pathLst>
                  <a:path w="120000" h="120000" extrusionOk="0">
                    <a:moveTo>
                      <a:pt x="107567" y="23430"/>
                    </a:moveTo>
                    <a:cubicBezTo>
                      <a:pt x="108350" y="24449"/>
                      <a:pt x="109101" y="25492"/>
                      <a:pt x="109817" y="26559"/>
                    </a:cubicBezTo>
                  </a:path>
                </a:pathLst>
              </a:custGeom>
              <a:noFill/>
              <a:ln w="9525" cap="flat" cmpd="sng">
                <a:solidFill>
                  <a:schemeClr val="lt1"/>
                </a:solidFill>
                <a:prstDash val="solid"/>
                <a:round/>
                <a:headEnd type="none" w="sm" len="sm"/>
                <a:tailEnd type="none" w="sm" len="sm"/>
              </a:ln>
            </p:spPr>
            <p:txBody>
              <a:bodyPr spcFirstLastPara="1" wrap="square" lIns="68569" tIns="34275" rIns="68569" bIns="34275" anchor="t" anchorCtr="0">
                <a:noAutofit/>
              </a:bodyPr>
              <a:lstStyle/>
              <a:p>
                <a:endParaRPr sz="1350">
                  <a:solidFill>
                    <a:schemeClr val="dk1"/>
                  </a:solidFill>
                  <a:latin typeface="Calibri"/>
                  <a:ea typeface="Calibri"/>
                  <a:cs typeface="Calibri"/>
                  <a:sym typeface="Calibri"/>
                </a:endParaRPr>
              </a:p>
            </p:txBody>
          </p:sp>
          <p:sp>
            <p:nvSpPr>
              <p:cNvPr id="406" name="Google Shape;406;p28"/>
              <p:cNvSpPr/>
              <p:nvPr/>
            </p:nvSpPr>
            <p:spPr>
              <a:xfrm>
                <a:off x="5589575" y="1901452"/>
                <a:ext cx="1799995" cy="1439998"/>
              </a:xfrm>
              <a:custGeom>
                <a:avLst/>
                <a:gdLst/>
                <a:ahLst/>
                <a:cxnLst/>
                <a:rect l="l" t="t" r="r" b="b"/>
                <a:pathLst>
                  <a:path w="1799995" h="1439998" extrusionOk="0">
                    <a:moveTo>
                      <a:pt x="0" y="240004"/>
                    </a:moveTo>
                    <a:cubicBezTo>
                      <a:pt x="0" y="107453"/>
                      <a:pt x="107453" y="0"/>
                      <a:pt x="240004" y="0"/>
                    </a:cubicBezTo>
                    <a:lnTo>
                      <a:pt x="1559991" y="0"/>
                    </a:lnTo>
                    <a:cubicBezTo>
                      <a:pt x="1692542" y="0"/>
                      <a:pt x="1799995" y="107453"/>
                      <a:pt x="1799995" y="240004"/>
                    </a:cubicBezTo>
                    <a:lnTo>
                      <a:pt x="1799995" y="1199994"/>
                    </a:lnTo>
                    <a:cubicBezTo>
                      <a:pt x="1799995" y="1332545"/>
                      <a:pt x="1692542" y="1439998"/>
                      <a:pt x="1559991" y="1439998"/>
                    </a:cubicBezTo>
                    <a:lnTo>
                      <a:pt x="240004" y="1439998"/>
                    </a:lnTo>
                    <a:cubicBezTo>
                      <a:pt x="107453" y="1439998"/>
                      <a:pt x="0" y="1332545"/>
                      <a:pt x="0" y="1199994"/>
                    </a:cubicBezTo>
                    <a:lnTo>
                      <a:pt x="0" y="240004"/>
                    </a:lnTo>
                    <a:close/>
                  </a:path>
                </a:pathLst>
              </a:custGeom>
              <a:solidFill>
                <a:schemeClr val="lt1"/>
              </a:solidFill>
              <a:ln w="25400" cap="flat" cmpd="sng">
                <a:solidFill>
                  <a:srgbClr val="001C5E"/>
                </a:solidFill>
                <a:prstDash val="solid"/>
                <a:round/>
                <a:headEnd type="none" w="sm" len="sm"/>
                <a:tailEnd type="none" w="sm" len="sm"/>
              </a:ln>
            </p:spPr>
            <p:txBody>
              <a:bodyPr spcFirstLastPara="1" wrap="square" lIns="112725" tIns="112725" rIns="112725" bIns="112725" anchor="ctr" anchorCtr="0">
                <a:noAutofit/>
              </a:bodyPr>
              <a:lstStyle/>
              <a:p>
                <a:pPr algn="ctr">
                  <a:lnSpc>
                    <a:spcPct val="90000"/>
                  </a:lnSpc>
                  <a:buClr>
                    <a:srgbClr val="001F69"/>
                  </a:buClr>
                  <a:buSzPts val="2100"/>
                </a:pPr>
                <a:r>
                  <a:rPr lang="en-US" sz="1575" b="1">
                    <a:solidFill>
                      <a:srgbClr val="001F69"/>
                    </a:solidFill>
                    <a:latin typeface="Calibri"/>
                    <a:ea typeface="Calibri"/>
                    <a:cs typeface="Calibri"/>
                    <a:sym typeface="Calibri"/>
                  </a:rPr>
                  <a:t>Data Backup and Recovery</a:t>
                </a:r>
                <a:endParaRPr sz="1575">
                  <a:solidFill>
                    <a:srgbClr val="001F69"/>
                  </a:solidFill>
                  <a:latin typeface="Calibri"/>
                  <a:ea typeface="Calibri"/>
                  <a:cs typeface="Calibri"/>
                  <a:sym typeface="Calibri"/>
                </a:endParaRPr>
              </a:p>
            </p:txBody>
          </p:sp>
          <p:sp>
            <p:nvSpPr>
              <p:cNvPr id="407" name="Google Shape;407;p28"/>
              <p:cNvSpPr/>
              <p:nvPr/>
            </p:nvSpPr>
            <p:spPr>
              <a:xfrm>
                <a:off x="2365927" y="2000397"/>
                <a:ext cx="4693825" cy="4693825"/>
              </a:xfrm>
              <a:custGeom>
                <a:avLst/>
                <a:gdLst/>
                <a:ahLst/>
                <a:cxnLst/>
                <a:rect l="l" t="t" r="r" b="b"/>
                <a:pathLst>
                  <a:path w="120000" h="120000" extrusionOk="0">
                    <a:moveTo>
                      <a:pt x="114244" y="34356"/>
                    </a:moveTo>
                    <a:lnTo>
                      <a:pt x="114244" y="34356"/>
                    </a:lnTo>
                    <a:cubicBezTo>
                      <a:pt x="115351" y="36698"/>
                      <a:pt x="116305" y="39109"/>
                      <a:pt x="117101" y="41574"/>
                    </a:cubicBezTo>
                  </a:path>
                </a:pathLst>
              </a:custGeom>
              <a:noFill/>
              <a:ln w="9525" cap="flat" cmpd="sng">
                <a:solidFill>
                  <a:srgbClr val="FFFFFF"/>
                </a:solidFill>
                <a:prstDash val="solid"/>
                <a:round/>
                <a:headEnd type="none" w="sm" len="sm"/>
                <a:tailEnd type="none" w="sm" len="sm"/>
              </a:ln>
            </p:spPr>
            <p:txBody>
              <a:bodyPr spcFirstLastPara="1" wrap="square" lIns="68569" tIns="34275" rIns="68569" bIns="34275" anchor="t" anchorCtr="0">
                <a:noAutofit/>
              </a:bodyPr>
              <a:lstStyle/>
              <a:p>
                <a:endParaRPr sz="1350">
                  <a:solidFill>
                    <a:schemeClr val="dk1"/>
                  </a:solidFill>
                  <a:latin typeface="Calibri"/>
                  <a:ea typeface="Calibri"/>
                  <a:cs typeface="Calibri"/>
                  <a:sym typeface="Calibri"/>
                </a:endParaRPr>
              </a:p>
            </p:txBody>
          </p:sp>
          <p:sp>
            <p:nvSpPr>
              <p:cNvPr id="408" name="Google Shape;408;p28"/>
              <p:cNvSpPr/>
              <p:nvPr/>
            </p:nvSpPr>
            <p:spPr>
              <a:xfrm>
                <a:off x="6033028" y="3629549"/>
                <a:ext cx="1799995" cy="1439998"/>
              </a:xfrm>
              <a:custGeom>
                <a:avLst/>
                <a:gdLst/>
                <a:ahLst/>
                <a:cxnLst/>
                <a:rect l="l" t="t" r="r" b="b"/>
                <a:pathLst>
                  <a:path w="1799995" h="1439998" extrusionOk="0">
                    <a:moveTo>
                      <a:pt x="0" y="240004"/>
                    </a:moveTo>
                    <a:cubicBezTo>
                      <a:pt x="0" y="107453"/>
                      <a:pt x="107453" y="0"/>
                      <a:pt x="240004" y="0"/>
                    </a:cubicBezTo>
                    <a:lnTo>
                      <a:pt x="1559991" y="0"/>
                    </a:lnTo>
                    <a:cubicBezTo>
                      <a:pt x="1692542" y="0"/>
                      <a:pt x="1799995" y="107453"/>
                      <a:pt x="1799995" y="240004"/>
                    </a:cubicBezTo>
                    <a:lnTo>
                      <a:pt x="1799995" y="1199994"/>
                    </a:lnTo>
                    <a:cubicBezTo>
                      <a:pt x="1799995" y="1332545"/>
                      <a:pt x="1692542" y="1439998"/>
                      <a:pt x="1559991" y="1439998"/>
                    </a:cubicBezTo>
                    <a:lnTo>
                      <a:pt x="240004" y="1439998"/>
                    </a:lnTo>
                    <a:cubicBezTo>
                      <a:pt x="107453" y="1439998"/>
                      <a:pt x="0" y="1332545"/>
                      <a:pt x="0" y="1199994"/>
                    </a:cubicBezTo>
                    <a:lnTo>
                      <a:pt x="0" y="240004"/>
                    </a:lnTo>
                    <a:close/>
                  </a:path>
                </a:pathLst>
              </a:custGeom>
              <a:solidFill>
                <a:schemeClr val="lt1"/>
              </a:solidFill>
              <a:ln w="25400" cap="flat" cmpd="sng">
                <a:solidFill>
                  <a:srgbClr val="001C5E"/>
                </a:solidFill>
                <a:prstDash val="solid"/>
                <a:round/>
                <a:headEnd type="none" w="sm" len="sm"/>
                <a:tailEnd type="none" w="sm" len="sm"/>
              </a:ln>
            </p:spPr>
            <p:txBody>
              <a:bodyPr spcFirstLastPara="1" wrap="square" lIns="112725" tIns="112725" rIns="112725" bIns="112725" anchor="ctr" anchorCtr="0">
                <a:noAutofit/>
              </a:bodyPr>
              <a:lstStyle/>
              <a:p>
                <a:pPr algn="ctr">
                  <a:lnSpc>
                    <a:spcPct val="90000"/>
                  </a:lnSpc>
                  <a:buClr>
                    <a:srgbClr val="001F69"/>
                  </a:buClr>
                  <a:buSzPts val="2100"/>
                </a:pPr>
                <a:r>
                  <a:rPr lang="en-US" sz="1575" b="1">
                    <a:solidFill>
                      <a:srgbClr val="001F69"/>
                    </a:solidFill>
                    <a:latin typeface="Calibri"/>
                    <a:ea typeface="Calibri"/>
                    <a:cs typeface="Calibri"/>
                    <a:sym typeface="Calibri"/>
                  </a:rPr>
                  <a:t>Data Breach Prevention</a:t>
                </a:r>
                <a:endParaRPr sz="1575">
                  <a:solidFill>
                    <a:srgbClr val="001F69"/>
                  </a:solidFill>
                  <a:latin typeface="Calibri"/>
                  <a:ea typeface="Calibri"/>
                  <a:cs typeface="Calibri"/>
                  <a:sym typeface="Calibri"/>
                </a:endParaRPr>
              </a:p>
            </p:txBody>
          </p:sp>
          <p:sp>
            <p:nvSpPr>
              <p:cNvPr id="409" name="Google Shape;409;p28"/>
              <p:cNvSpPr/>
              <p:nvPr/>
            </p:nvSpPr>
            <p:spPr>
              <a:xfrm>
                <a:off x="2197744" y="1744270"/>
                <a:ext cx="4693825" cy="4693825"/>
              </a:xfrm>
              <a:custGeom>
                <a:avLst/>
                <a:gdLst/>
                <a:ahLst/>
                <a:cxnLst/>
                <a:rect l="l" t="t" r="r" b="b"/>
                <a:pathLst>
                  <a:path w="120000" h="120000" extrusionOk="0">
                    <a:moveTo>
                      <a:pt x="114505" y="85083"/>
                    </a:moveTo>
                    <a:lnTo>
                      <a:pt x="114505" y="85083"/>
                    </a:lnTo>
                    <a:cubicBezTo>
                      <a:pt x="113437" y="87405"/>
                      <a:pt x="112221" y="89656"/>
                      <a:pt x="110865" y="91823"/>
                    </a:cubicBezTo>
                  </a:path>
                </a:pathLst>
              </a:custGeom>
              <a:noFill/>
              <a:ln w="9525" cap="flat" cmpd="sng">
                <a:solidFill>
                  <a:srgbClr val="FFFFFF"/>
                </a:solidFill>
                <a:prstDash val="solid"/>
                <a:round/>
                <a:headEnd type="none" w="sm" len="sm"/>
                <a:tailEnd type="none" w="sm" len="sm"/>
              </a:ln>
            </p:spPr>
            <p:txBody>
              <a:bodyPr spcFirstLastPara="1" wrap="square" lIns="68569" tIns="34275" rIns="68569" bIns="34275" anchor="t" anchorCtr="0">
                <a:noAutofit/>
              </a:bodyPr>
              <a:lstStyle/>
              <a:p>
                <a:endParaRPr sz="1350">
                  <a:solidFill>
                    <a:schemeClr val="dk1"/>
                  </a:solidFill>
                  <a:latin typeface="Calibri"/>
                  <a:ea typeface="Calibri"/>
                  <a:cs typeface="Calibri"/>
                  <a:sym typeface="Calibri"/>
                </a:endParaRPr>
              </a:p>
            </p:txBody>
          </p:sp>
          <p:sp>
            <p:nvSpPr>
              <p:cNvPr id="410" name="Google Shape;410;p28"/>
              <p:cNvSpPr/>
              <p:nvPr/>
            </p:nvSpPr>
            <p:spPr>
              <a:xfrm>
                <a:off x="4763246" y="5338537"/>
                <a:ext cx="1799995" cy="1439998"/>
              </a:xfrm>
              <a:custGeom>
                <a:avLst/>
                <a:gdLst/>
                <a:ahLst/>
                <a:cxnLst/>
                <a:rect l="l" t="t" r="r" b="b"/>
                <a:pathLst>
                  <a:path w="1799995" h="1439998" extrusionOk="0">
                    <a:moveTo>
                      <a:pt x="0" y="240004"/>
                    </a:moveTo>
                    <a:cubicBezTo>
                      <a:pt x="0" y="107453"/>
                      <a:pt x="107453" y="0"/>
                      <a:pt x="240004" y="0"/>
                    </a:cubicBezTo>
                    <a:lnTo>
                      <a:pt x="1559991" y="0"/>
                    </a:lnTo>
                    <a:cubicBezTo>
                      <a:pt x="1692542" y="0"/>
                      <a:pt x="1799995" y="107453"/>
                      <a:pt x="1799995" y="240004"/>
                    </a:cubicBezTo>
                    <a:lnTo>
                      <a:pt x="1799995" y="1199994"/>
                    </a:lnTo>
                    <a:cubicBezTo>
                      <a:pt x="1799995" y="1332545"/>
                      <a:pt x="1692542" y="1439998"/>
                      <a:pt x="1559991" y="1439998"/>
                    </a:cubicBezTo>
                    <a:lnTo>
                      <a:pt x="240004" y="1439998"/>
                    </a:lnTo>
                    <a:cubicBezTo>
                      <a:pt x="107453" y="1439998"/>
                      <a:pt x="0" y="1332545"/>
                      <a:pt x="0" y="1199994"/>
                    </a:cubicBezTo>
                    <a:lnTo>
                      <a:pt x="0" y="240004"/>
                    </a:lnTo>
                    <a:close/>
                  </a:path>
                </a:pathLst>
              </a:custGeom>
              <a:solidFill>
                <a:schemeClr val="lt1"/>
              </a:solidFill>
              <a:ln w="25400" cap="flat" cmpd="sng">
                <a:solidFill>
                  <a:srgbClr val="001C5E"/>
                </a:solidFill>
                <a:prstDash val="solid"/>
                <a:round/>
                <a:headEnd type="none" w="sm" len="sm"/>
                <a:tailEnd type="none" w="sm" len="sm"/>
              </a:ln>
            </p:spPr>
            <p:txBody>
              <a:bodyPr spcFirstLastPara="1" wrap="square" lIns="112725" tIns="112725" rIns="112725" bIns="112725" anchor="ctr" anchorCtr="0">
                <a:noAutofit/>
              </a:bodyPr>
              <a:lstStyle/>
              <a:p>
                <a:pPr algn="ctr">
                  <a:lnSpc>
                    <a:spcPct val="90000"/>
                  </a:lnSpc>
                  <a:buClr>
                    <a:srgbClr val="001F69"/>
                  </a:buClr>
                  <a:buSzPts val="2100"/>
                </a:pPr>
                <a:r>
                  <a:rPr lang="en-US" sz="1575" b="1">
                    <a:solidFill>
                      <a:srgbClr val="001F69"/>
                    </a:solidFill>
                    <a:latin typeface="Calibri"/>
                    <a:ea typeface="Calibri"/>
                    <a:cs typeface="Calibri"/>
                    <a:sym typeface="Calibri"/>
                  </a:rPr>
                  <a:t>Data Access Management</a:t>
                </a:r>
                <a:endParaRPr sz="1575">
                  <a:solidFill>
                    <a:srgbClr val="001F69"/>
                  </a:solidFill>
                  <a:latin typeface="Calibri"/>
                  <a:ea typeface="Calibri"/>
                  <a:cs typeface="Calibri"/>
                  <a:sym typeface="Calibri"/>
                </a:endParaRPr>
              </a:p>
            </p:txBody>
          </p:sp>
          <p:sp>
            <p:nvSpPr>
              <p:cNvPr id="411" name="Google Shape;411;p28"/>
              <p:cNvSpPr/>
              <p:nvPr/>
            </p:nvSpPr>
            <p:spPr>
              <a:xfrm>
                <a:off x="2298043" y="1597128"/>
                <a:ext cx="4693825" cy="4693825"/>
              </a:xfrm>
              <a:custGeom>
                <a:avLst/>
                <a:gdLst/>
                <a:ahLst/>
                <a:cxnLst/>
                <a:rect l="l" t="t" r="r" b="b"/>
                <a:pathLst>
                  <a:path w="120000" h="120000" extrusionOk="0">
                    <a:moveTo>
                      <a:pt x="62964" y="119927"/>
                    </a:moveTo>
                    <a:lnTo>
                      <a:pt x="62964" y="119927"/>
                    </a:lnTo>
                    <a:cubicBezTo>
                      <a:pt x="60989" y="120025"/>
                      <a:pt x="59011" y="120025"/>
                      <a:pt x="57037" y="119927"/>
                    </a:cubicBezTo>
                  </a:path>
                </a:pathLst>
              </a:custGeom>
              <a:noFill/>
              <a:ln w="9525" cap="flat" cmpd="sng">
                <a:solidFill>
                  <a:srgbClr val="FFFFFF"/>
                </a:solidFill>
                <a:prstDash val="solid"/>
                <a:round/>
                <a:headEnd type="none" w="sm" len="sm"/>
                <a:tailEnd type="none" w="sm" len="sm"/>
              </a:ln>
            </p:spPr>
            <p:txBody>
              <a:bodyPr spcFirstLastPara="1" wrap="square" lIns="68569" tIns="34275" rIns="68569" bIns="34275" anchor="t" anchorCtr="0">
                <a:noAutofit/>
              </a:bodyPr>
              <a:lstStyle/>
              <a:p>
                <a:endParaRPr sz="1350">
                  <a:solidFill>
                    <a:schemeClr val="dk1"/>
                  </a:solidFill>
                  <a:latin typeface="Calibri"/>
                  <a:ea typeface="Calibri"/>
                  <a:cs typeface="Calibri"/>
                  <a:sym typeface="Calibri"/>
                </a:endParaRPr>
              </a:p>
            </p:txBody>
          </p:sp>
          <p:sp>
            <p:nvSpPr>
              <p:cNvPr id="412" name="Google Shape;412;p28"/>
              <p:cNvSpPr/>
              <p:nvPr/>
            </p:nvSpPr>
            <p:spPr>
              <a:xfrm>
                <a:off x="2726671" y="5338537"/>
                <a:ext cx="1799995" cy="1439998"/>
              </a:xfrm>
              <a:custGeom>
                <a:avLst/>
                <a:gdLst/>
                <a:ahLst/>
                <a:cxnLst/>
                <a:rect l="l" t="t" r="r" b="b"/>
                <a:pathLst>
                  <a:path w="1799995" h="1439998" extrusionOk="0">
                    <a:moveTo>
                      <a:pt x="0" y="240004"/>
                    </a:moveTo>
                    <a:cubicBezTo>
                      <a:pt x="0" y="107453"/>
                      <a:pt x="107453" y="0"/>
                      <a:pt x="240004" y="0"/>
                    </a:cubicBezTo>
                    <a:lnTo>
                      <a:pt x="1559991" y="0"/>
                    </a:lnTo>
                    <a:cubicBezTo>
                      <a:pt x="1692542" y="0"/>
                      <a:pt x="1799995" y="107453"/>
                      <a:pt x="1799995" y="240004"/>
                    </a:cubicBezTo>
                    <a:lnTo>
                      <a:pt x="1799995" y="1199994"/>
                    </a:lnTo>
                    <a:cubicBezTo>
                      <a:pt x="1799995" y="1332545"/>
                      <a:pt x="1692542" y="1439998"/>
                      <a:pt x="1559991" y="1439998"/>
                    </a:cubicBezTo>
                    <a:lnTo>
                      <a:pt x="240004" y="1439998"/>
                    </a:lnTo>
                    <a:cubicBezTo>
                      <a:pt x="107453" y="1439998"/>
                      <a:pt x="0" y="1332545"/>
                      <a:pt x="0" y="1199994"/>
                    </a:cubicBezTo>
                    <a:lnTo>
                      <a:pt x="0" y="240004"/>
                    </a:lnTo>
                    <a:close/>
                  </a:path>
                </a:pathLst>
              </a:custGeom>
              <a:solidFill>
                <a:schemeClr val="lt1"/>
              </a:solidFill>
              <a:ln w="25400" cap="flat" cmpd="sng">
                <a:solidFill>
                  <a:srgbClr val="001C5E"/>
                </a:solidFill>
                <a:prstDash val="solid"/>
                <a:round/>
                <a:headEnd type="none" w="sm" len="sm"/>
                <a:tailEnd type="none" w="sm" len="sm"/>
              </a:ln>
            </p:spPr>
            <p:txBody>
              <a:bodyPr spcFirstLastPara="1" wrap="square" lIns="112725" tIns="112725" rIns="112725" bIns="112725" anchor="ctr" anchorCtr="0">
                <a:noAutofit/>
              </a:bodyPr>
              <a:lstStyle/>
              <a:p>
                <a:pPr algn="ctr">
                  <a:lnSpc>
                    <a:spcPct val="90000"/>
                  </a:lnSpc>
                  <a:buClr>
                    <a:srgbClr val="001F69"/>
                  </a:buClr>
                  <a:buSzPts val="2100"/>
                </a:pPr>
                <a:r>
                  <a:rPr lang="en-US" sz="1575" b="1">
                    <a:solidFill>
                      <a:srgbClr val="001F69"/>
                    </a:solidFill>
                    <a:latin typeface="Calibri"/>
                    <a:ea typeface="Calibri"/>
                    <a:cs typeface="Calibri"/>
                    <a:sym typeface="Calibri"/>
                  </a:rPr>
                  <a:t>Data Storage Management</a:t>
                </a:r>
                <a:endParaRPr sz="1575">
                  <a:solidFill>
                    <a:srgbClr val="001F69"/>
                  </a:solidFill>
                  <a:latin typeface="Calibri"/>
                  <a:ea typeface="Calibri"/>
                  <a:cs typeface="Calibri"/>
                  <a:sym typeface="Calibri"/>
                </a:endParaRPr>
              </a:p>
            </p:txBody>
          </p:sp>
          <p:sp>
            <p:nvSpPr>
              <p:cNvPr id="413" name="Google Shape;413;p28"/>
              <p:cNvSpPr/>
              <p:nvPr/>
            </p:nvSpPr>
            <p:spPr>
              <a:xfrm>
                <a:off x="2513746" y="1950599"/>
                <a:ext cx="4693825" cy="4693825"/>
              </a:xfrm>
              <a:custGeom>
                <a:avLst/>
                <a:gdLst/>
                <a:ahLst/>
                <a:cxnLst/>
                <a:rect l="l" t="t" r="r" b="b"/>
                <a:pathLst>
                  <a:path w="120000" h="120000" extrusionOk="0">
                    <a:moveTo>
                      <a:pt x="6189" y="86540"/>
                    </a:moveTo>
                    <a:cubicBezTo>
                      <a:pt x="4996" y="84122"/>
                      <a:pt x="3968" y="81626"/>
                      <a:pt x="3111" y="79069"/>
                    </a:cubicBezTo>
                  </a:path>
                </a:pathLst>
              </a:custGeom>
              <a:noFill/>
              <a:ln w="9525" cap="flat" cmpd="sng">
                <a:solidFill>
                  <a:srgbClr val="FFFFFF"/>
                </a:solidFill>
                <a:prstDash val="solid"/>
                <a:round/>
                <a:headEnd type="none" w="sm" len="sm"/>
                <a:tailEnd type="none" w="sm" len="sm"/>
              </a:ln>
            </p:spPr>
            <p:txBody>
              <a:bodyPr spcFirstLastPara="1" wrap="square" lIns="68569" tIns="34275" rIns="68569" bIns="34275" anchor="t" anchorCtr="0">
                <a:noAutofit/>
              </a:bodyPr>
              <a:lstStyle/>
              <a:p>
                <a:endParaRPr sz="1350">
                  <a:solidFill>
                    <a:schemeClr val="dk1"/>
                  </a:solidFill>
                  <a:latin typeface="Calibri"/>
                  <a:ea typeface="Calibri"/>
                  <a:cs typeface="Calibri"/>
                  <a:sym typeface="Calibri"/>
                </a:endParaRPr>
              </a:p>
            </p:txBody>
          </p:sp>
          <p:sp>
            <p:nvSpPr>
              <p:cNvPr id="414" name="Google Shape;414;p28"/>
              <p:cNvSpPr/>
              <p:nvPr/>
            </p:nvSpPr>
            <p:spPr>
              <a:xfrm>
                <a:off x="1486068" y="3600365"/>
                <a:ext cx="1799995" cy="1439998"/>
              </a:xfrm>
              <a:custGeom>
                <a:avLst/>
                <a:gdLst/>
                <a:ahLst/>
                <a:cxnLst/>
                <a:rect l="l" t="t" r="r" b="b"/>
                <a:pathLst>
                  <a:path w="1799995" h="1439998" extrusionOk="0">
                    <a:moveTo>
                      <a:pt x="0" y="240004"/>
                    </a:moveTo>
                    <a:cubicBezTo>
                      <a:pt x="0" y="107453"/>
                      <a:pt x="107453" y="0"/>
                      <a:pt x="240004" y="0"/>
                    </a:cubicBezTo>
                    <a:lnTo>
                      <a:pt x="1559991" y="0"/>
                    </a:lnTo>
                    <a:cubicBezTo>
                      <a:pt x="1692542" y="0"/>
                      <a:pt x="1799995" y="107453"/>
                      <a:pt x="1799995" y="240004"/>
                    </a:cubicBezTo>
                    <a:lnTo>
                      <a:pt x="1799995" y="1199994"/>
                    </a:lnTo>
                    <a:cubicBezTo>
                      <a:pt x="1799995" y="1332545"/>
                      <a:pt x="1692542" y="1439998"/>
                      <a:pt x="1559991" y="1439998"/>
                    </a:cubicBezTo>
                    <a:lnTo>
                      <a:pt x="240004" y="1439998"/>
                    </a:lnTo>
                    <a:cubicBezTo>
                      <a:pt x="107453" y="1439998"/>
                      <a:pt x="0" y="1332545"/>
                      <a:pt x="0" y="1199994"/>
                    </a:cubicBezTo>
                    <a:lnTo>
                      <a:pt x="0" y="240004"/>
                    </a:lnTo>
                    <a:close/>
                  </a:path>
                </a:pathLst>
              </a:custGeom>
              <a:solidFill>
                <a:schemeClr val="lt1"/>
              </a:solidFill>
              <a:ln w="25400" cap="flat" cmpd="sng">
                <a:solidFill>
                  <a:srgbClr val="001C5E"/>
                </a:solidFill>
                <a:prstDash val="solid"/>
                <a:round/>
                <a:headEnd type="none" w="sm" len="sm"/>
                <a:tailEnd type="none" w="sm" len="sm"/>
              </a:ln>
            </p:spPr>
            <p:txBody>
              <a:bodyPr spcFirstLastPara="1" wrap="square" lIns="112725" tIns="112725" rIns="112725" bIns="112725" anchor="ctr" anchorCtr="0">
                <a:noAutofit/>
              </a:bodyPr>
              <a:lstStyle/>
              <a:p>
                <a:pPr algn="ctr">
                  <a:lnSpc>
                    <a:spcPct val="90000"/>
                  </a:lnSpc>
                  <a:buClr>
                    <a:srgbClr val="001F69"/>
                  </a:buClr>
                  <a:buSzPts val="2100"/>
                </a:pPr>
                <a:r>
                  <a:rPr lang="en-US" sz="1575" b="1">
                    <a:solidFill>
                      <a:srgbClr val="001F69"/>
                    </a:solidFill>
                    <a:latin typeface="Calibri"/>
                    <a:ea typeface="Calibri"/>
                    <a:cs typeface="Calibri"/>
                    <a:sym typeface="Calibri"/>
                  </a:rPr>
                  <a:t>Data Standards and Regulatory Compliance</a:t>
                </a:r>
                <a:endParaRPr sz="1575">
                  <a:solidFill>
                    <a:srgbClr val="001F69"/>
                  </a:solidFill>
                  <a:latin typeface="Calibri"/>
                  <a:ea typeface="Calibri"/>
                  <a:cs typeface="Calibri"/>
                  <a:sym typeface="Calibri"/>
                </a:endParaRPr>
              </a:p>
            </p:txBody>
          </p:sp>
          <p:sp>
            <p:nvSpPr>
              <p:cNvPr id="415" name="Google Shape;415;p28"/>
              <p:cNvSpPr/>
              <p:nvPr/>
            </p:nvSpPr>
            <p:spPr>
              <a:xfrm>
                <a:off x="2358337" y="1577871"/>
                <a:ext cx="4693825" cy="4693825"/>
              </a:xfrm>
              <a:custGeom>
                <a:avLst/>
                <a:gdLst/>
                <a:ahLst/>
                <a:cxnLst/>
                <a:rect l="l" t="t" r="r" b="b"/>
                <a:pathLst>
                  <a:path w="120000" h="120000" extrusionOk="0">
                    <a:moveTo>
                      <a:pt x="585" y="51639"/>
                    </a:moveTo>
                    <a:lnTo>
                      <a:pt x="585" y="51639"/>
                    </a:lnTo>
                    <a:cubicBezTo>
                      <a:pt x="892" y="49455"/>
                      <a:pt x="1320" y="47289"/>
                      <a:pt x="1866" y="45152"/>
                    </a:cubicBezTo>
                  </a:path>
                </a:pathLst>
              </a:custGeom>
              <a:noFill/>
              <a:ln w="9525" cap="flat" cmpd="sng">
                <a:solidFill>
                  <a:srgbClr val="FFFFFF"/>
                </a:solidFill>
                <a:prstDash val="solid"/>
                <a:round/>
                <a:headEnd type="none" w="sm" len="sm"/>
                <a:tailEnd type="none" w="sm" len="sm"/>
              </a:ln>
            </p:spPr>
            <p:txBody>
              <a:bodyPr spcFirstLastPara="1" wrap="square" lIns="68569" tIns="34275" rIns="68569" bIns="34275" anchor="t" anchorCtr="0">
                <a:noAutofit/>
              </a:bodyPr>
              <a:lstStyle/>
              <a:p>
                <a:endParaRPr sz="1350">
                  <a:solidFill>
                    <a:schemeClr val="dk1"/>
                  </a:solidFill>
                  <a:latin typeface="Calibri"/>
                  <a:ea typeface="Calibri"/>
                  <a:cs typeface="Calibri"/>
                  <a:sym typeface="Calibri"/>
                </a:endParaRPr>
              </a:p>
            </p:txBody>
          </p:sp>
          <p:sp>
            <p:nvSpPr>
              <p:cNvPr id="416" name="Google Shape;416;p28"/>
              <p:cNvSpPr/>
              <p:nvPr/>
            </p:nvSpPr>
            <p:spPr>
              <a:xfrm>
                <a:off x="1871163" y="1901455"/>
                <a:ext cx="1799995" cy="1439998"/>
              </a:xfrm>
              <a:custGeom>
                <a:avLst/>
                <a:gdLst/>
                <a:ahLst/>
                <a:cxnLst/>
                <a:rect l="l" t="t" r="r" b="b"/>
                <a:pathLst>
                  <a:path w="1799995" h="1439998" extrusionOk="0">
                    <a:moveTo>
                      <a:pt x="0" y="240004"/>
                    </a:moveTo>
                    <a:cubicBezTo>
                      <a:pt x="0" y="107453"/>
                      <a:pt x="107453" y="0"/>
                      <a:pt x="240004" y="0"/>
                    </a:cubicBezTo>
                    <a:lnTo>
                      <a:pt x="1559991" y="0"/>
                    </a:lnTo>
                    <a:cubicBezTo>
                      <a:pt x="1692542" y="0"/>
                      <a:pt x="1799995" y="107453"/>
                      <a:pt x="1799995" y="240004"/>
                    </a:cubicBezTo>
                    <a:lnTo>
                      <a:pt x="1799995" y="1199994"/>
                    </a:lnTo>
                    <a:cubicBezTo>
                      <a:pt x="1799995" y="1332545"/>
                      <a:pt x="1692542" y="1439998"/>
                      <a:pt x="1559991" y="1439998"/>
                    </a:cubicBezTo>
                    <a:lnTo>
                      <a:pt x="240004" y="1439998"/>
                    </a:lnTo>
                    <a:cubicBezTo>
                      <a:pt x="107453" y="1439998"/>
                      <a:pt x="0" y="1332545"/>
                      <a:pt x="0" y="1199994"/>
                    </a:cubicBezTo>
                    <a:lnTo>
                      <a:pt x="0" y="240004"/>
                    </a:lnTo>
                    <a:close/>
                  </a:path>
                </a:pathLst>
              </a:custGeom>
              <a:solidFill>
                <a:schemeClr val="lt1"/>
              </a:solidFill>
              <a:ln w="25400" cap="flat" cmpd="sng">
                <a:solidFill>
                  <a:srgbClr val="001C5E"/>
                </a:solidFill>
                <a:prstDash val="solid"/>
                <a:round/>
                <a:headEnd type="none" w="sm" len="sm"/>
                <a:tailEnd type="none" w="sm" len="sm"/>
              </a:ln>
            </p:spPr>
            <p:txBody>
              <a:bodyPr spcFirstLastPara="1" wrap="square" lIns="112725" tIns="112725" rIns="112725" bIns="112725" anchor="ctr" anchorCtr="0">
                <a:noAutofit/>
              </a:bodyPr>
              <a:lstStyle/>
              <a:p>
                <a:pPr algn="ctr">
                  <a:lnSpc>
                    <a:spcPct val="90000"/>
                  </a:lnSpc>
                  <a:buClr>
                    <a:srgbClr val="001F69"/>
                  </a:buClr>
                  <a:buSzPts val="2100"/>
                </a:pPr>
                <a:r>
                  <a:rPr lang="en-US" sz="1575" b="1">
                    <a:solidFill>
                      <a:srgbClr val="001F69"/>
                    </a:solidFill>
                    <a:latin typeface="Calibri"/>
                    <a:ea typeface="Calibri"/>
                    <a:cs typeface="Calibri"/>
                    <a:sym typeface="Calibri"/>
                  </a:rPr>
                  <a:t>Data Encryption</a:t>
                </a:r>
                <a:endParaRPr sz="1575">
                  <a:solidFill>
                    <a:srgbClr val="001F69"/>
                  </a:solidFill>
                  <a:latin typeface="Calibri"/>
                  <a:ea typeface="Calibri"/>
                  <a:cs typeface="Calibri"/>
                  <a:sym typeface="Calibri"/>
                </a:endParaRPr>
              </a:p>
            </p:txBody>
          </p:sp>
        </p:grpSp>
        <p:pic>
          <p:nvPicPr>
            <p:cNvPr id="417" name="Google Shape;417;p28" descr="A shield with a lock and icons around it&#10;&#10;Description automatically generated"/>
            <p:cNvPicPr preferRelativeResize="0"/>
            <p:nvPr/>
          </p:nvPicPr>
          <p:blipFill rotWithShape="1">
            <a:blip r:embed="rId3">
              <a:alphaModFix/>
            </a:blip>
            <a:srcRect/>
            <a:stretch/>
          </p:blipFill>
          <p:spPr>
            <a:xfrm>
              <a:off x="3890940" y="2735596"/>
              <a:ext cx="2411019" cy="2411019"/>
            </a:xfrm>
            <a:prstGeom prst="ellipse">
              <a:avLst/>
            </a:prstGeom>
            <a:noFill/>
            <a:ln>
              <a:noFill/>
            </a:ln>
          </p:spPr>
        </p:pic>
      </p:grpSp>
      <p:sp>
        <p:nvSpPr>
          <p:cNvPr id="418" name="Google Shape;418;p28"/>
          <p:cNvSpPr txBox="1"/>
          <p:nvPr/>
        </p:nvSpPr>
        <p:spPr>
          <a:xfrm>
            <a:off x="6577940" y="1972626"/>
            <a:ext cx="2308557" cy="1315715"/>
          </a:xfrm>
          <a:prstGeom prst="rect">
            <a:avLst/>
          </a:prstGeom>
          <a:noFill/>
          <a:ln>
            <a:noFill/>
          </a:ln>
        </p:spPr>
        <p:txBody>
          <a:bodyPr spcFirstLastPara="1" wrap="square" lIns="68569" tIns="34275" rIns="68569" bIns="34275" anchor="t" anchorCtr="0">
            <a:spAutoFit/>
          </a:bodyPr>
          <a:lstStyle/>
          <a:p>
            <a:r>
              <a:rPr lang="en-US" sz="135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General Data Protection Regulation (GDPR) check list </a:t>
            </a:r>
            <a:endParaRPr sz="1350">
              <a:solidFill>
                <a:schemeClr val="dk1"/>
              </a:solidFill>
              <a:latin typeface="Calibri"/>
              <a:ea typeface="Calibri"/>
              <a:cs typeface="Calibri"/>
              <a:sym typeface="Calibri"/>
            </a:endParaRPr>
          </a:p>
          <a:p>
            <a:endParaRPr sz="1350">
              <a:solidFill>
                <a:schemeClr val="dk1"/>
              </a:solidFill>
              <a:latin typeface="Calibri"/>
              <a:ea typeface="Calibri"/>
              <a:cs typeface="Calibri"/>
              <a:sym typeface="Calibri"/>
            </a:endParaRPr>
          </a:p>
          <a:p>
            <a:r>
              <a:rPr lang="en-US" sz="1350" u="sng">
                <a:solidFill>
                  <a:schemeClr val="dk1"/>
                </a:solidFill>
                <a:hlinkClick r:id="rId5">
                  <a:extLst>
                    <a:ext uri="{A12FA001-AC4F-418D-AE19-62706E023703}">
                      <ahyp:hlinkClr xmlns:ahyp="http://schemas.microsoft.com/office/drawing/2018/hyperlinkcolor" val="tx"/>
                    </a:ext>
                  </a:extLst>
                </a:hlinkClick>
              </a:rPr>
              <a:t>Health Insurance Portability and Accountability Act (HIPAA) check list</a:t>
            </a:r>
            <a:r>
              <a:rPr lang="en-US" sz="1350">
                <a:solidFill>
                  <a:schemeClr val="dk1"/>
                </a:solidFill>
              </a:rPr>
              <a:t> </a:t>
            </a:r>
            <a:endParaRPr sz="105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1190" name="Google Shape;1190;g2fd5af0ed0b_1_567"/>
          <p:cNvSpPr txBox="1"/>
          <p:nvPr/>
        </p:nvSpPr>
        <p:spPr>
          <a:xfrm>
            <a:off x="348825" y="1585775"/>
            <a:ext cx="5556600" cy="3389700"/>
          </a:xfrm>
          <a:prstGeom prst="rect">
            <a:avLst/>
          </a:prstGeom>
          <a:noFill/>
          <a:ln>
            <a:noFill/>
          </a:ln>
        </p:spPr>
        <p:txBody>
          <a:bodyPr spcFirstLastPara="1" wrap="square" lIns="68550" tIns="34275" rIns="68550" bIns="34275" anchor="ctr" anchorCtr="0">
            <a:normAutofit/>
          </a:bodyPr>
          <a:lstStyle/>
          <a:p>
            <a:pPr marL="177800" marR="0" lvl="0" indent="-38100" algn="l" rtl="0">
              <a:lnSpc>
                <a:spcPct val="90000"/>
              </a:lnSpc>
              <a:spcBef>
                <a:spcPts val="0"/>
              </a:spcBef>
              <a:spcAft>
                <a:spcPts val="0"/>
              </a:spcAft>
              <a:buClr>
                <a:srgbClr val="000000"/>
              </a:buClr>
              <a:buSzPts val="800"/>
              <a:buFont typeface="Arial"/>
              <a:buNone/>
            </a:pPr>
            <a:endParaRPr sz="2100" b="0" i="0" u="none" strike="noStrike" cap="none">
              <a:solidFill>
                <a:srgbClr val="000000"/>
              </a:solidFill>
              <a:latin typeface="Calibri"/>
              <a:ea typeface="Calibri"/>
              <a:cs typeface="Calibri"/>
              <a:sym typeface="Calibri"/>
            </a:endParaRPr>
          </a:p>
        </p:txBody>
      </p:sp>
      <p:sp>
        <p:nvSpPr>
          <p:cNvPr id="1192" name="Google Shape;1192;g2fd5af0ed0b_1_567"/>
          <p:cNvSpPr txBox="1"/>
          <p:nvPr/>
        </p:nvSpPr>
        <p:spPr>
          <a:xfrm>
            <a:off x="379663" y="168025"/>
            <a:ext cx="4192337" cy="734880"/>
          </a:xfrm>
          <a:prstGeom prst="rect">
            <a:avLst/>
          </a:prstGeom>
          <a:noFill/>
          <a:ln>
            <a:noFill/>
          </a:ln>
        </p:spPr>
        <p:txBody>
          <a:bodyPr spcFirstLastPara="1" wrap="square" lIns="68550" tIns="34275" rIns="68550" bIns="34275" anchor="t" anchorCtr="0">
            <a:normAutofit/>
          </a:bodyPr>
          <a:lstStyle/>
          <a:p>
            <a:pPr marL="0" marR="0" lvl="0" indent="0" rtl="0">
              <a:lnSpc>
                <a:spcPct val="120000"/>
              </a:lnSpc>
              <a:spcBef>
                <a:spcPts val="0"/>
              </a:spcBef>
              <a:spcAft>
                <a:spcPts val="0"/>
              </a:spcAft>
              <a:buClr>
                <a:srgbClr val="FFFFFF"/>
              </a:buClr>
              <a:buSzPts val="800"/>
              <a:buFont typeface="Arial"/>
              <a:buNone/>
            </a:pPr>
            <a:r>
              <a:rPr lang="en" sz="3600" b="1" i="0" u="none" strike="noStrike" cap="none" dirty="0">
                <a:solidFill>
                  <a:schemeClr val="tx1"/>
                </a:solidFill>
                <a:latin typeface="Arial" panose="020B0604020202020204" pitchFamily="34" charset="0"/>
                <a:ea typeface="Calibri"/>
                <a:cs typeface="Arial" panose="020B0604020202020204" pitchFamily="34" charset="0"/>
                <a:sym typeface="Calibri"/>
              </a:rPr>
              <a:t>Key Takeaways</a:t>
            </a:r>
            <a:endParaRPr sz="3600" b="1" i="1" u="none" strike="noStrike" cap="none" dirty="0">
              <a:solidFill>
                <a:schemeClr val="tx1"/>
              </a:solidFill>
              <a:latin typeface="Arial" panose="020B0604020202020204" pitchFamily="34" charset="0"/>
              <a:ea typeface="Calibri"/>
              <a:cs typeface="Arial" panose="020B0604020202020204" pitchFamily="34" charset="0"/>
              <a:sym typeface="Calibri"/>
            </a:endParaRPr>
          </a:p>
        </p:txBody>
      </p:sp>
      <p:sp>
        <p:nvSpPr>
          <p:cNvPr id="3" name="Text Placeholder 2">
            <a:extLst>
              <a:ext uri="{FF2B5EF4-FFF2-40B4-BE49-F238E27FC236}">
                <a16:creationId xmlns:a16="http://schemas.microsoft.com/office/drawing/2014/main" id="{5B2ADB28-151D-81CD-9C53-514227B4D362}"/>
              </a:ext>
            </a:extLst>
          </p:cNvPr>
          <p:cNvSpPr>
            <a:spLocks noGrp="1" noChangeArrowheads="1"/>
          </p:cNvSpPr>
          <p:nvPr>
            <p:ph sz="half" idx="4294967295"/>
          </p:nvPr>
        </p:nvSpPr>
        <p:spPr bwMode="auto">
          <a:xfrm>
            <a:off x="144379" y="902905"/>
            <a:ext cx="8855242" cy="4144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marR="0" lvl="0" indent="-274320" algn="l" defTabSz="914400" rtl="0" eaLnBrk="0" fontAlgn="base" latinLnBrk="0" hangingPunct="0">
              <a:lnSpc>
                <a:spcPct val="100000"/>
              </a:lnSpc>
              <a:spcBef>
                <a:spcPct val="0"/>
              </a:spcBef>
              <a:spcAft>
                <a:spcPts val="60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Data protection (DP) focuses on </a:t>
            </a:r>
            <a:r>
              <a:rPr kumimoji="0" lang="en-US" altLang="en-US" sz="2000" b="1" i="0" u="none" strike="noStrike" cap="none" normalizeH="0" baseline="0" dirty="0">
                <a:ln>
                  <a:noFill/>
                </a:ln>
                <a:solidFill>
                  <a:schemeClr val="tx1"/>
                </a:solidFill>
                <a:effectLst/>
                <a:latin typeface="Arial" panose="020B0604020202020204" pitchFamily="34" charset="0"/>
              </a:rPr>
              <a:t>safeguarding individuals’ privacy</a:t>
            </a:r>
            <a:r>
              <a:rPr kumimoji="0" lang="en-US" altLang="en-US" sz="2000" b="0" i="0" u="none" strike="noStrike" cap="none" normalizeH="0" baseline="0" dirty="0">
                <a:ln>
                  <a:noFill/>
                </a:ln>
                <a:solidFill>
                  <a:schemeClr val="tx1"/>
                </a:solidFill>
                <a:effectLst/>
                <a:latin typeface="Arial" panose="020B0604020202020204" pitchFamily="34" charset="0"/>
              </a:rPr>
              <a:t> and their right to control personal information (informational self-determination).</a:t>
            </a:r>
          </a:p>
          <a:p>
            <a:pPr marL="457200" marR="0" lvl="0" indent="-274320" algn="l" defTabSz="914400" rtl="0" eaLnBrk="0" fontAlgn="base" latinLnBrk="0" hangingPunct="0">
              <a:lnSpc>
                <a:spcPct val="100000"/>
              </a:lnSpc>
              <a:spcBef>
                <a:spcPct val="0"/>
              </a:spcBef>
              <a:spcAft>
                <a:spcPts val="60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DP is </a:t>
            </a:r>
            <a:r>
              <a:rPr kumimoji="0" lang="en-US" altLang="en-US" sz="2000" b="1" i="0" u="none" strike="noStrike" cap="none" normalizeH="0" baseline="0" dirty="0">
                <a:ln>
                  <a:noFill/>
                </a:ln>
                <a:solidFill>
                  <a:schemeClr val="tx1"/>
                </a:solidFill>
                <a:effectLst/>
                <a:latin typeface="Arial" panose="020B0604020202020204" pitchFamily="34" charset="0"/>
              </a:rPr>
              <a:t>legal and regulatory</a:t>
            </a:r>
            <a:r>
              <a:rPr kumimoji="0" lang="en-US" altLang="en-US" sz="2000" b="0" i="0" u="none" strike="noStrike" cap="none" normalizeH="0" baseline="0" dirty="0">
                <a:ln>
                  <a:noFill/>
                </a:ln>
                <a:solidFill>
                  <a:schemeClr val="tx1"/>
                </a:solidFill>
                <a:effectLst/>
                <a:latin typeface="Arial" panose="020B0604020202020204" pitchFamily="34" charset="0"/>
              </a:rPr>
              <a:t> in nature, applying specifically to </a:t>
            </a:r>
            <a:r>
              <a:rPr kumimoji="0" lang="en-US" altLang="en-US" sz="2000" b="1" i="0" u="none" strike="noStrike" cap="none" normalizeH="0" baseline="0" dirty="0">
                <a:ln>
                  <a:noFill/>
                </a:ln>
                <a:solidFill>
                  <a:schemeClr val="tx1"/>
                </a:solidFill>
                <a:effectLst/>
                <a:latin typeface="Arial" panose="020B0604020202020204" pitchFamily="34" charset="0"/>
              </a:rPr>
              <a:t>personal data</a:t>
            </a:r>
            <a:r>
              <a:rPr kumimoji="0" lang="en-US" altLang="en-US" sz="2000" b="0" i="0" u="none" strike="noStrike" cap="none" normalizeH="0" baseline="0" dirty="0">
                <a:ln>
                  <a:noFill/>
                </a:ln>
                <a:solidFill>
                  <a:schemeClr val="tx1"/>
                </a:solidFill>
                <a:effectLst/>
                <a:latin typeface="Arial" panose="020B0604020202020204" pitchFamily="34" charset="0"/>
              </a:rPr>
              <a:t>, not to researchers, institutions, or the data itself.</a:t>
            </a:r>
          </a:p>
          <a:p>
            <a:pPr marL="457200" marR="0" lvl="0" indent="-274320" algn="l" defTabSz="914400" rtl="0" eaLnBrk="0" fontAlgn="base" latinLnBrk="0" hangingPunct="0">
              <a:lnSpc>
                <a:spcPct val="100000"/>
              </a:lnSpc>
              <a:spcBef>
                <a:spcPct val="0"/>
              </a:spcBef>
              <a:spcAft>
                <a:spcPts val="600"/>
              </a:spcAft>
              <a:buClrTx/>
              <a:buSzTx/>
              <a:buFontTx/>
              <a:buChar char="•"/>
              <a:tabLst/>
            </a:pPr>
            <a:r>
              <a:rPr kumimoji="0" lang="en-US" altLang="en-US" sz="2000" b="1" i="0" u="none" strike="noStrike" cap="none" normalizeH="0" baseline="0" dirty="0">
                <a:ln>
                  <a:noFill/>
                </a:ln>
                <a:solidFill>
                  <a:schemeClr val="tx1"/>
                </a:solidFill>
                <a:effectLst/>
                <a:latin typeface="Arial" panose="020B0604020202020204" pitchFamily="34" charset="0"/>
              </a:rPr>
              <a:t>Personal data</a:t>
            </a:r>
            <a:r>
              <a:rPr kumimoji="0" lang="en-US" altLang="en-US" sz="2000" b="0" i="0" u="none" strike="noStrike" cap="none" normalizeH="0" baseline="0" dirty="0">
                <a:ln>
                  <a:noFill/>
                </a:ln>
                <a:solidFill>
                  <a:schemeClr val="tx1"/>
                </a:solidFill>
                <a:effectLst/>
                <a:latin typeface="Arial" panose="020B0604020202020204" pitchFamily="34" charset="0"/>
              </a:rPr>
              <a:t> encompasses any information that can identify a person, from basic identifiers (name, birth date, photo) to behavioral traits or creative expressions.</a:t>
            </a:r>
          </a:p>
          <a:p>
            <a:pPr marL="457200" marR="0" lvl="0" indent="-274320" algn="l" defTabSz="914400" rtl="0" eaLnBrk="0" fontAlgn="base" latinLnBrk="0" hangingPunct="0">
              <a:lnSpc>
                <a:spcPct val="100000"/>
              </a:lnSpc>
              <a:spcBef>
                <a:spcPct val="0"/>
              </a:spcBef>
              <a:spcAft>
                <a:spcPts val="1000"/>
              </a:spcAft>
              <a:buClrTx/>
              <a:buSzTx/>
              <a:buFontTx/>
              <a:buChar char="•"/>
              <a:tabLst/>
            </a:pPr>
            <a:r>
              <a:rPr kumimoji="0" lang="en-US" altLang="en-US" sz="2000" b="1" i="0" u="none" strike="noStrike" cap="none" normalizeH="0" baseline="0" dirty="0">
                <a:ln>
                  <a:noFill/>
                </a:ln>
                <a:solidFill>
                  <a:schemeClr val="tx1"/>
                </a:solidFill>
                <a:effectLst/>
                <a:latin typeface="Arial" panose="020B0604020202020204" pitchFamily="34" charset="0"/>
              </a:rPr>
              <a:t>Sensitive data</a:t>
            </a:r>
            <a:r>
              <a:rPr kumimoji="0" lang="en-US" altLang="en-US" sz="2000" b="0" i="0" u="none" strike="noStrike" cap="none" normalizeH="0" baseline="0" dirty="0">
                <a:ln>
                  <a:noFill/>
                </a:ln>
                <a:solidFill>
                  <a:schemeClr val="tx1"/>
                </a:solidFill>
                <a:effectLst/>
                <a:latin typeface="Arial" panose="020B0604020202020204" pitchFamily="34" charset="0"/>
              </a:rPr>
              <a:t> includes information on health, beliefs, race, political views, or other intimate aspects, and the definition can vary by context or jurisdiction.</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0" i="0" u="none" strike="noStrike" cap="none" normalizeH="0" baseline="0" dirty="0">
                <a:ln>
                  <a:noFill/>
                </a:ln>
                <a:solidFill>
                  <a:schemeClr val="tx1"/>
                </a:solidFill>
                <a:effectLst/>
                <a:latin typeface="Arial" panose="020B0604020202020204" pitchFamily="34" charset="0"/>
              </a:rPr>
              <a:t>The primary goal is </a:t>
            </a:r>
            <a:r>
              <a:rPr kumimoji="0" lang="en-US" altLang="en-US" sz="2000" b="1" i="0" u="none" strike="noStrike" cap="none" normalizeH="0" baseline="0" dirty="0">
                <a:ln>
                  <a:noFill/>
                </a:ln>
                <a:solidFill>
                  <a:schemeClr val="tx1"/>
                </a:solidFill>
                <a:effectLst/>
                <a:latin typeface="Arial" panose="020B0604020202020204" pitchFamily="34" charset="0"/>
              </a:rPr>
              <a:t>protecting people</a:t>
            </a:r>
            <a:r>
              <a:rPr kumimoji="0" lang="en-US" altLang="en-US" sz="2000" b="0" i="0" u="none" strike="noStrike" cap="none" normalizeH="0" baseline="0" dirty="0">
                <a:ln>
                  <a:noFill/>
                </a:ln>
                <a:solidFill>
                  <a:schemeClr val="tx1"/>
                </a:solidFill>
                <a:effectLst/>
                <a:latin typeface="Arial" panose="020B0604020202020204" pitchFamily="34" charset="0"/>
              </a:rPr>
              <a:t>, not just securing data.</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2978"/>
        <p:cNvGrpSpPr/>
        <p:nvPr/>
      </p:nvGrpSpPr>
      <p:grpSpPr>
        <a:xfrm>
          <a:off x="0" y="0"/>
          <a:ext cx="0" cy="0"/>
          <a:chOff x="0" y="0"/>
          <a:chExt cx="0" cy="0"/>
        </a:xfrm>
      </p:grpSpPr>
      <p:sp>
        <p:nvSpPr>
          <p:cNvPr id="2979" name="Google Shape;2979;p15"/>
          <p:cNvSpPr txBox="1">
            <a:spLocks noGrp="1"/>
          </p:cNvSpPr>
          <p:nvPr>
            <p:ph type="ctrTitle" idx="4294967295"/>
          </p:nvPr>
        </p:nvSpPr>
        <p:spPr>
          <a:xfrm>
            <a:off x="278063" y="1114174"/>
            <a:ext cx="4822825" cy="1738312"/>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Clr>
                <a:schemeClr val="dk1"/>
              </a:buClr>
              <a:buSzPts val="2100"/>
              <a:buFont typeface="Calibri"/>
              <a:buNone/>
            </a:pPr>
            <a:r>
              <a:rPr lang="en" sz="4200" b="1" dirty="0">
                <a:latin typeface="Arial"/>
                <a:ea typeface="Arial"/>
                <a:cs typeface="Arial"/>
                <a:sym typeface="Arial"/>
              </a:rPr>
              <a:t>END OF DAY EVALUATION</a:t>
            </a:r>
            <a:endParaRPr sz="4200" dirty="0">
              <a:latin typeface="Arial"/>
              <a:ea typeface="Arial"/>
              <a:cs typeface="Arial"/>
              <a:sym typeface="Arial"/>
            </a:endParaRPr>
          </a:p>
        </p:txBody>
      </p:sp>
      <p:sp>
        <p:nvSpPr>
          <p:cNvPr id="2980" name="Google Shape;2980;p15"/>
          <p:cNvSpPr txBox="1">
            <a:spLocks noGrp="1"/>
          </p:cNvSpPr>
          <p:nvPr>
            <p:ph type="subTitle" idx="4294967295"/>
          </p:nvPr>
        </p:nvSpPr>
        <p:spPr>
          <a:xfrm>
            <a:off x="278063" y="3808161"/>
            <a:ext cx="2395538" cy="863600"/>
          </a:xfrm>
          <a:prstGeom prst="rect">
            <a:avLst/>
          </a:prstGeom>
          <a:noFill/>
          <a:ln>
            <a:noFill/>
          </a:ln>
        </p:spPr>
        <p:txBody>
          <a:bodyPr spcFirstLastPara="1" wrap="square" lIns="68575" tIns="34275" rIns="68575" bIns="34275" anchor="t" anchorCtr="0">
            <a:normAutofit lnSpcReduction="10000"/>
          </a:bodyPr>
          <a:lstStyle/>
          <a:p>
            <a:pPr marL="0" indent="0" algn="l">
              <a:spcBef>
                <a:spcPts val="0"/>
              </a:spcBef>
              <a:buNone/>
            </a:pPr>
            <a:r>
              <a:rPr lang="en" sz="1600" dirty="0">
                <a:solidFill>
                  <a:srgbClr val="FF0000"/>
                </a:solidFill>
                <a:latin typeface="Arial"/>
                <a:ea typeface="Arial"/>
                <a:cs typeface="Arial"/>
                <a:sym typeface="Arial"/>
              </a:rPr>
              <a:t>// Replace this QR code with the one generated for your evaluation form. // </a:t>
            </a:r>
            <a:endParaRPr lang="en" sz="1600" dirty="0">
              <a:latin typeface="Arial"/>
              <a:ea typeface="Arial"/>
              <a:cs typeface="Arial"/>
            </a:endParaRPr>
          </a:p>
        </p:txBody>
      </p:sp>
      <p:pic>
        <p:nvPicPr>
          <p:cNvPr id="2982" name="Google Shape;2982;p15" descr="Close up of person typing"/>
          <p:cNvPicPr preferRelativeResize="0"/>
          <p:nvPr/>
        </p:nvPicPr>
        <p:blipFill rotWithShape="1">
          <a:blip r:embed="rId3">
            <a:alphaModFix/>
          </a:blip>
          <a:srcRect r="50226"/>
          <a:stretch/>
        </p:blipFill>
        <p:spPr>
          <a:xfrm>
            <a:off x="5304602" y="0"/>
            <a:ext cx="3839401" cy="5143502"/>
          </a:xfrm>
          <a:prstGeom prst="rect">
            <a:avLst/>
          </a:prstGeom>
          <a:noFill/>
          <a:ln>
            <a:noFill/>
          </a:ln>
        </p:spPr>
      </p:pic>
      <p:pic>
        <p:nvPicPr>
          <p:cNvPr id="2983" name="Google Shape;2983;p15"/>
          <p:cNvPicPr preferRelativeResize="0"/>
          <p:nvPr/>
        </p:nvPicPr>
        <p:blipFill>
          <a:blip r:embed="rId4">
            <a:alphaModFix/>
          </a:blip>
          <a:stretch>
            <a:fillRect/>
          </a:stretch>
        </p:blipFill>
        <p:spPr>
          <a:xfrm>
            <a:off x="2781125" y="2826375"/>
            <a:ext cx="1915350" cy="1915350"/>
          </a:xfrm>
          <a:prstGeom prst="rect">
            <a:avLst/>
          </a:prstGeom>
          <a:noFill/>
          <a:ln>
            <a:noFill/>
          </a:ln>
        </p:spPr>
      </p:pic>
      <p:pic>
        <p:nvPicPr>
          <p:cNvPr id="2" name="Picture 1">
            <a:extLst>
              <a:ext uri="{FF2B5EF4-FFF2-40B4-BE49-F238E27FC236}">
                <a16:creationId xmlns:a16="http://schemas.microsoft.com/office/drawing/2014/main" id="{2D25487B-AF91-9FF8-E7A4-3170BF5F3C53}"/>
              </a:ext>
            </a:extLst>
          </p:cNvPr>
          <p:cNvPicPr>
            <a:picLocks noChangeAspect="1"/>
          </p:cNvPicPr>
          <p:nvPr/>
        </p:nvPicPr>
        <p:blipFill>
          <a:blip r:embed="rId5"/>
          <a:stretch>
            <a:fillRect/>
          </a:stretch>
        </p:blipFill>
        <p:spPr>
          <a:xfrm>
            <a:off x="103812" y="0"/>
            <a:ext cx="1585097" cy="548688"/>
          </a:xfrm>
          <a:prstGeom prst="rect">
            <a:avLst/>
          </a:prstGeo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0B441-806E-04CD-AC85-42C5C768DD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79B172-FA99-542F-A427-3F784FD65A4F}"/>
              </a:ext>
            </a:extLst>
          </p:cNvPr>
          <p:cNvSpPr>
            <a:spLocks noGrp="1"/>
          </p:cNvSpPr>
          <p:nvPr>
            <p:ph type="title" idx="4294967295"/>
          </p:nvPr>
        </p:nvSpPr>
        <p:spPr>
          <a:xfrm>
            <a:off x="342232" y="124911"/>
            <a:ext cx="7886700" cy="993775"/>
          </a:xfrm>
        </p:spPr>
        <p:txBody>
          <a:bodyPr/>
          <a:lstStyle/>
          <a:p>
            <a:r>
              <a:rPr lang="en-US" dirty="0">
                <a:solidFill>
                  <a:srgbClr val="FF0000"/>
                </a:solidFill>
              </a:rPr>
              <a:t>End of day evaluation questions </a:t>
            </a:r>
          </a:p>
        </p:txBody>
      </p:sp>
      <p:sp>
        <p:nvSpPr>
          <p:cNvPr id="3" name="Text Placeholder 2">
            <a:extLst>
              <a:ext uri="{FF2B5EF4-FFF2-40B4-BE49-F238E27FC236}">
                <a16:creationId xmlns:a16="http://schemas.microsoft.com/office/drawing/2014/main" id="{9E396958-CB83-73A6-719B-5CDB23D9A00E}"/>
              </a:ext>
            </a:extLst>
          </p:cNvPr>
          <p:cNvSpPr>
            <a:spLocks noGrp="1"/>
          </p:cNvSpPr>
          <p:nvPr>
            <p:ph type="body" idx="4294967295"/>
          </p:nvPr>
        </p:nvSpPr>
        <p:spPr>
          <a:xfrm>
            <a:off x="342232" y="1044832"/>
            <a:ext cx="3640138" cy="3262313"/>
          </a:xfrm>
        </p:spPr>
        <p:txBody>
          <a:bodyPr>
            <a:noAutofit/>
          </a:bodyPr>
          <a:lstStyle/>
          <a:p>
            <a:pPr marL="342900" marR="0" lvl="0" indent="-342900">
              <a:lnSpc>
                <a:spcPct val="80000"/>
              </a:lnSpc>
              <a:buSzPct val="100000"/>
              <a:buFont typeface="+mj-lt"/>
              <a:buAutoNum type="arabicPeriod"/>
            </a:pPr>
            <a:r>
              <a:rPr lang="en-US" sz="9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I was satisfied with today’s sessions overall. </a:t>
            </a:r>
            <a:endParaRPr lang="en-US" sz="9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80000"/>
              </a:lnSpc>
              <a:buSzPct val="100000"/>
              <a:buFont typeface="+mj-lt"/>
              <a:buAutoNum type="alphaLcPeriod"/>
            </a:pPr>
            <a:r>
              <a:rPr lang="en-US" sz="9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Strongly disagree</a:t>
            </a:r>
            <a:endParaRPr lang="en-US" sz="9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80000"/>
              </a:lnSpc>
              <a:buSzPct val="100000"/>
              <a:buFont typeface="+mj-lt"/>
              <a:buAutoNum type="alphaLcPeriod"/>
            </a:pPr>
            <a:r>
              <a:rPr lang="en-US" sz="9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Disagree</a:t>
            </a:r>
            <a:endParaRPr lang="en-US" sz="9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80000"/>
              </a:lnSpc>
              <a:buSzPct val="100000"/>
              <a:buFont typeface="+mj-lt"/>
              <a:buAutoNum type="alphaLcPeriod"/>
            </a:pPr>
            <a:r>
              <a:rPr lang="en-US" sz="9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Neutral</a:t>
            </a:r>
            <a:endParaRPr lang="en-US" sz="9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80000"/>
              </a:lnSpc>
              <a:buSzPct val="100000"/>
              <a:buFont typeface="+mj-lt"/>
              <a:buAutoNum type="alphaLcPeriod"/>
            </a:pPr>
            <a:r>
              <a:rPr lang="en-US" sz="9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Agree</a:t>
            </a:r>
            <a:endParaRPr lang="en-US" sz="9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80000"/>
              </a:lnSpc>
              <a:buSzPct val="100000"/>
              <a:buFont typeface="+mj-lt"/>
              <a:buAutoNum type="alphaLcPeriod"/>
            </a:pPr>
            <a:r>
              <a:rPr lang="en-US" sz="9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Strongly agree</a:t>
            </a:r>
            <a:endParaRPr lang="en-US" sz="9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80000"/>
              </a:lnSpc>
              <a:buFont typeface="+mj-lt"/>
              <a:buAutoNum type="arabicPeriod"/>
            </a:pPr>
            <a:r>
              <a:rPr lang="en-US" sz="9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The </a:t>
            </a:r>
            <a:r>
              <a:rPr lang="en-US" sz="900" b="1"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Current State to Future State </a:t>
            </a:r>
            <a:r>
              <a:rPr lang="en-US" sz="9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session was relevant to my department/country’s needs. </a:t>
            </a:r>
            <a:endParaRPr lang="en-US" sz="9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80000"/>
              </a:lnSpc>
              <a:buFont typeface="+mj-lt"/>
              <a:buAutoNum type="alphaLcPeriod"/>
            </a:pPr>
            <a:r>
              <a:rPr lang="en-US" sz="9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Strongly disagree</a:t>
            </a:r>
            <a:endParaRPr lang="en-US" sz="9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80000"/>
              </a:lnSpc>
              <a:buFont typeface="+mj-lt"/>
              <a:buAutoNum type="alphaLcPeriod"/>
            </a:pPr>
            <a:r>
              <a:rPr lang="en-US" sz="9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Disagree</a:t>
            </a:r>
            <a:endParaRPr lang="en-US" sz="9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80000"/>
              </a:lnSpc>
              <a:buFont typeface="+mj-lt"/>
              <a:buAutoNum type="alphaLcPeriod"/>
            </a:pPr>
            <a:r>
              <a:rPr lang="en-US" sz="9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Neutral</a:t>
            </a:r>
            <a:endParaRPr lang="en-US" sz="9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80000"/>
              </a:lnSpc>
              <a:buFont typeface="+mj-lt"/>
              <a:buAutoNum type="alphaLcPeriod"/>
            </a:pPr>
            <a:r>
              <a:rPr lang="en-US" sz="9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Agree</a:t>
            </a:r>
            <a:endParaRPr lang="en-US" sz="9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80000"/>
              </a:lnSpc>
              <a:buFont typeface="+mj-lt"/>
              <a:buAutoNum type="alphaLcPeriod"/>
            </a:pPr>
            <a:r>
              <a:rPr lang="en-US" sz="9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Strongly Agree</a:t>
            </a:r>
            <a:endParaRPr lang="en-US" sz="9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80000"/>
              </a:lnSpc>
              <a:buFont typeface="+mj-lt"/>
              <a:buAutoNum type="arabicPeriod"/>
            </a:pPr>
            <a:r>
              <a:rPr lang="en-US" sz="9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Do you have any additional feedback on the </a:t>
            </a:r>
            <a:r>
              <a:rPr lang="en-US" sz="900" b="1"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Current State to Future </a:t>
            </a:r>
            <a:r>
              <a:rPr lang="en-US" sz="9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session? (Optional)</a:t>
            </a:r>
            <a:endParaRPr lang="en-US" sz="9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80000"/>
              </a:lnSpc>
              <a:buFont typeface="+mj-lt"/>
              <a:buAutoNum type="arabicPeriod"/>
            </a:pPr>
            <a:r>
              <a:rPr lang="en-US" sz="9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The </a:t>
            </a:r>
            <a:r>
              <a:rPr lang="en-US" sz="900" b="1"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HIE: Supporting a unified data ecosystem for systems strengthening </a:t>
            </a:r>
            <a:r>
              <a:rPr lang="en-US" sz="9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session was relevant to my department/country’s needs. </a:t>
            </a:r>
            <a:endParaRPr lang="en-US" sz="9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80000"/>
              </a:lnSpc>
              <a:buFont typeface="+mj-lt"/>
              <a:buAutoNum type="alphaLcPeriod"/>
            </a:pPr>
            <a:r>
              <a:rPr lang="en-US" sz="9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Strongly disagree</a:t>
            </a:r>
            <a:endParaRPr lang="en-US" sz="9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80000"/>
              </a:lnSpc>
              <a:buFont typeface="+mj-lt"/>
              <a:buAutoNum type="alphaLcPeriod"/>
            </a:pPr>
            <a:r>
              <a:rPr lang="en-US" sz="9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Disagree</a:t>
            </a:r>
            <a:endParaRPr lang="en-US" sz="9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80000"/>
              </a:lnSpc>
              <a:buFont typeface="+mj-lt"/>
              <a:buAutoNum type="alphaLcPeriod"/>
            </a:pPr>
            <a:r>
              <a:rPr lang="en-US" sz="9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Neutral</a:t>
            </a:r>
            <a:endParaRPr lang="en-US" sz="9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80000"/>
              </a:lnSpc>
              <a:buFont typeface="+mj-lt"/>
              <a:buAutoNum type="alphaLcPeriod"/>
            </a:pPr>
            <a:r>
              <a:rPr lang="en-US" sz="9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Agree</a:t>
            </a:r>
            <a:endParaRPr lang="en-US" sz="9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80000"/>
              </a:lnSpc>
              <a:buFont typeface="+mj-lt"/>
              <a:buAutoNum type="alphaLcPeriod"/>
            </a:pPr>
            <a:r>
              <a:rPr lang="en-US" sz="9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Strongly Agree</a:t>
            </a:r>
            <a:endParaRPr lang="en-US" sz="9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Google Shape;2980;p15">
            <a:extLst>
              <a:ext uri="{FF2B5EF4-FFF2-40B4-BE49-F238E27FC236}">
                <a16:creationId xmlns:a16="http://schemas.microsoft.com/office/drawing/2014/main" id="{F630F982-8534-F487-7A9F-64CDB2425E9E}"/>
              </a:ext>
            </a:extLst>
          </p:cNvPr>
          <p:cNvSpPr txBox="1">
            <a:spLocks/>
          </p:cNvSpPr>
          <p:nvPr/>
        </p:nvSpPr>
        <p:spPr>
          <a:xfrm>
            <a:off x="90879" y="4849911"/>
            <a:ext cx="7194951" cy="377155"/>
          </a:xfrm>
          <a:prstGeom prst="rect">
            <a:avLst/>
          </a:prstGeom>
          <a:noFill/>
          <a:ln>
            <a:noFill/>
          </a:ln>
        </p:spPr>
        <p:txBody>
          <a:bodyPr spcFirstLastPara="1" wrap="square" lIns="68575" tIns="34275" rIns="68575" bIns="34275" anchor="t" anchorCtr="0">
            <a:normAutofit fontScale="85000" lnSpcReduction="10000"/>
          </a:bodyPr>
          <a:lstStyle>
            <a:defPPr marR="0" lvl="0" algn="l" rtl="0">
              <a:lnSpc>
                <a:spcPct val="100000"/>
              </a:lnSpc>
              <a:spcBef>
                <a:spcPts val="0"/>
              </a:spcBef>
              <a:spcAft>
                <a:spcPts val="0"/>
              </a:spcAft>
            </a:defPPr>
            <a:lvl1pPr marL="457200" marR="0" lvl="0" indent="-361950" algn="ctr"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342900"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L="1371600" marR="0" lvl="2" indent="-323850"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3pPr>
            <a:lvl4pPr marL="1828800" marR="0" lvl="3" indent="-317500"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L="2286000" marR="0" lvl="4" indent="-317500"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L="2743200" marR="0" lvl="5" indent="-317500"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L="3200400" marR="0" lvl="6" indent="-317500"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L="3657600" marR="0" lvl="7" indent="-317500"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L="4114800" marR="0" lvl="8" indent="-317500"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pPr marL="0" indent="0" algn="l">
              <a:spcBef>
                <a:spcPts val="0"/>
              </a:spcBef>
            </a:pPr>
            <a:r>
              <a:rPr lang="en" sz="1600" dirty="0">
                <a:solidFill>
                  <a:srgbClr val="FF0000"/>
                </a:solidFill>
                <a:latin typeface="Arial"/>
                <a:ea typeface="Arial"/>
                <a:cs typeface="Arial"/>
                <a:sym typeface="Arial"/>
              </a:rPr>
              <a:t>Link to EOD evaluation: </a:t>
            </a:r>
            <a:r>
              <a:rPr lang="en-US" sz="1600" dirty="0">
                <a:solidFill>
                  <a:srgbClr val="FF0000"/>
                </a:solidFill>
                <a:latin typeface="Arial"/>
                <a:ea typeface="Arial"/>
                <a:cs typeface="Arial"/>
                <a:sym typeface="Arial"/>
                <a:hlinkClick r:id="rId3"/>
              </a:rPr>
              <a:t>https://path.box.com/s/ve2wudlqp2y4cm9cmbozgq2fhpn69wyw</a:t>
            </a:r>
            <a:r>
              <a:rPr lang="en-US" sz="1600" dirty="0">
                <a:solidFill>
                  <a:srgbClr val="FF0000"/>
                </a:solidFill>
                <a:latin typeface="Arial"/>
                <a:ea typeface="Arial"/>
                <a:cs typeface="Arial"/>
                <a:sym typeface="Arial"/>
              </a:rPr>
              <a:t>  </a:t>
            </a:r>
            <a:endParaRPr lang="en" sz="1600" dirty="0">
              <a:latin typeface="Arial"/>
              <a:ea typeface="Arial"/>
              <a:cs typeface="Arial"/>
            </a:endParaRPr>
          </a:p>
        </p:txBody>
      </p:sp>
      <p:sp>
        <p:nvSpPr>
          <p:cNvPr id="5" name="Text Placeholder 2">
            <a:extLst>
              <a:ext uri="{FF2B5EF4-FFF2-40B4-BE49-F238E27FC236}">
                <a16:creationId xmlns:a16="http://schemas.microsoft.com/office/drawing/2014/main" id="{BF2F53E0-FB2A-4B36-8F3F-F2E8F8F0AAD9}"/>
              </a:ext>
            </a:extLst>
          </p:cNvPr>
          <p:cNvSpPr txBox="1">
            <a:spLocks/>
          </p:cNvSpPr>
          <p:nvPr/>
        </p:nvSpPr>
        <p:spPr>
          <a:xfrm>
            <a:off x="4165724" y="940050"/>
            <a:ext cx="3640894" cy="3263400"/>
          </a:xfrm>
          <a:prstGeom prst="rect">
            <a:avLst/>
          </a:prstGeom>
          <a:noFill/>
          <a:ln>
            <a:noFill/>
          </a:ln>
        </p:spPr>
        <p:txBody>
          <a:bodyPr spcFirstLastPara="1" wrap="square" lIns="68575" tIns="34275" rIns="68575" bIns="34275" anchor="t" anchorCtr="0">
            <a:normAutofit fontScale="85000" lnSpcReduction="20000"/>
          </a:bodyPr>
          <a:lstStyle>
            <a:defPPr marR="0" lvl="0" algn="l" rtl="0">
              <a:lnSpc>
                <a:spcPct val="100000"/>
              </a:lnSpc>
              <a:spcBef>
                <a:spcPts val="0"/>
              </a:spcBef>
              <a:spcAft>
                <a:spcPts val="0"/>
              </a:spcAft>
            </a:defPPr>
            <a:lvl1pPr marL="457200" marR="0" lvl="0" indent="-317500" algn="l" rtl="0">
              <a:lnSpc>
                <a:spcPct val="90000"/>
              </a:lnSpc>
              <a:spcBef>
                <a:spcPts val="800"/>
              </a:spcBef>
              <a:spcAft>
                <a:spcPts val="0"/>
              </a:spcAft>
              <a:buClr>
                <a:schemeClr val="dk1"/>
              </a:buClr>
              <a:buSzPts val="1400"/>
              <a:buFont typeface="Arial"/>
              <a:buChar char="•"/>
              <a:defRPr sz="2100" b="0" i="0" u="none" strike="noStrike" cap="none">
                <a:solidFill>
                  <a:schemeClr val="dk1"/>
                </a:solidFill>
                <a:latin typeface="Calibri"/>
                <a:ea typeface="Calibri"/>
                <a:cs typeface="Calibri"/>
                <a:sym typeface="Calibri"/>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342900" marR="0" lvl="0" indent="-342900">
              <a:lnSpc>
                <a:spcPct val="100000"/>
              </a:lnSpc>
              <a:buClr>
                <a:srgbClr val="FF0000"/>
              </a:buClr>
              <a:buSzPct val="100000"/>
              <a:buFont typeface="+mj-lt"/>
              <a:buAutoNum type="arabicPeriod" startAt="5"/>
            </a:pPr>
            <a:r>
              <a:rPr lang="en-US" sz="11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Do you have any additional feedback on the </a:t>
            </a:r>
            <a:r>
              <a:rPr lang="en-US" sz="1100" b="1"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HIE: Supporting a unified data ecosystem for systems strengthening </a:t>
            </a:r>
            <a:r>
              <a:rPr lang="en-US" sz="11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session? (Optional)</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buClr>
                <a:srgbClr val="FF0000"/>
              </a:buClr>
              <a:buSzPct val="100000"/>
              <a:buFont typeface="+mj-lt"/>
              <a:buAutoNum type="arabicPeriod" startAt="5"/>
            </a:pPr>
            <a:r>
              <a:rPr lang="en-US" sz="11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The </a:t>
            </a:r>
            <a:r>
              <a:rPr lang="en-US" sz="1100" b="1"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Policy, Process, and Design of Data Integration. Data Sharing Agreement and Data Protection </a:t>
            </a:r>
            <a:r>
              <a:rPr lang="en-US" sz="11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session was relevant to my department/country’s needs. </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0000"/>
              </a:lnSpc>
              <a:buClr>
                <a:srgbClr val="FF0000"/>
              </a:buClr>
              <a:buSzPct val="100000"/>
              <a:buFont typeface="+mj-lt"/>
              <a:buAutoNum type="alphaLcPeriod"/>
            </a:pPr>
            <a:r>
              <a:rPr lang="en-US" sz="11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Strongly disagree</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0000"/>
              </a:lnSpc>
              <a:buClr>
                <a:srgbClr val="FF0000"/>
              </a:buClr>
              <a:buSzPct val="100000"/>
              <a:buFont typeface="+mj-lt"/>
              <a:buAutoNum type="alphaLcPeriod"/>
            </a:pPr>
            <a:r>
              <a:rPr lang="en-US" sz="11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Disagree</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0000"/>
              </a:lnSpc>
              <a:buClr>
                <a:srgbClr val="FF0000"/>
              </a:buClr>
              <a:buSzPct val="100000"/>
              <a:buFont typeface="+mj-lt"/>
              <a:buAutoNum type="alphaLcPeriod"/>
            </a:pPr>
            <a:r>
              <a:rPr lang="en-US" sz="11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Neutral</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0000"/>
              </a:lnSpc>
              <a:buClr>
                <a:srgbClr val="FF0000"/>
              </a:buClr>
              <a:buSzPct val="100000"/>
              <a:buFont typeface="+mj-lt"/>
              <a:buAutoNum type="alphaLcPeriod"/>
            </a:pPr>
            <a:r>
              <a:rPr lang="en-US" sz="11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Agree</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0000"/>
              </a:lnSpc>
              <a:buClr>
                <a:srgbClr val="FF0000"/>
              </a:buClr>
              <a:buSzPct val="100000"/>
              <a:buFont typeface="+mj-lt"/>
              <a:buAutoNum type="alphaLcPeriod"/>
            </a:pPr>
            <a:r>
              <a:rPr lang="en-US" sz="11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Strongly Agree</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buClr>
                <a:srgbClr val="FF0000"/>
              </a:buClr>
              <a:buSzPct val="100000"/>
              <a:buFont typeface="+mj-lt"/>
              <a:buAutoNum type="arabicPeriod" startAt="5"/>
            </a:pPr>
            <a:r>
              <a:rPr lang="en-US" sz="11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Do you have any additional feedback on the </a:t>
            </a:r>
            <a:r>
              <a:rPr lang="en-US" sz="1100" b="1"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Policy, Process, and Design of Data Integration. Data Sharing Agreement and Data Protection </a:t>
            </a:r>
            <a:r>
              <a:rPr lang="en-US" sz="11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session? (Optional)</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buClr>
                <a:srgbClr val="FF0000"/>
              </a:buClr>
              <a:buSzPct val="100000"/>
              <a:buFont typeface="+mj-lt"/>
              <a:buAutoNum type="arabicPeriod" startAt="5"/>
            </a:pPr>
            <a:r>
              <a:rPr lang="en-US" sz="11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How useful were the following sessions for your country's needs? </a:t>
            </a:r>
            <a:r>
              <a:rPr lang="en-US" sz="1100" b="1"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Not useful, useful, very useful</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0000"/>
              </a:lnSpc>
              <a:buClr>
                <a:srgbClr val="FF0000"/>
              </a:buClr>
              <a:buSzPct val="100000"/>
              <a:buFont typeface="+mj-lt"/>
              <a:buAutoNum type="alphaLcPeriod"/>
            </a:pPr>
            <a:r>
              <a:rPr lang="en-US" sz="11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Current State to Future</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0000"/>
              </a:lnSpc>
              <a:buClr>
                <a:srgbClr val="FF0000"/>
              </a:buClr>
              <a:buSzPct val="100000"/>
              <a:buFont typeface="+mj-lt"/>
              <a:buAutoNum type="alphaLcPeriod"/>
            </a:pPr>
            <a:r>
              <a:rPr lang="en-US" sz="11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HIE: Supporting a unified data ecosystem for systems strengthening</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0000"/>
              </a:lnSpc>
              <a:buClr>
                <a:srgbClr val="FF0000"/>
              </a:buClr>
              <a:buSzPct val="100000"/>
              <a:buFont typeface="+mj-lt"/>
              <a:buAutoNum type="alphaLcPeriod"/>
            </a:pPr>
            <a:r>
              <a:rPr lang="en-US" sz="1100" dirty="0">
                <a:solidFill>
                  <a:srgbClr val="FF0000"/>
                </a:solidFill>
                <a:latin typeface="Arial"/>
                <a:ea typeface="Arial" panose="020B0604020202020204" pitchFamily="34" charset="0"/>
                <a:cs typeface="Arial"/>
              </a:rPr>
              <a:t>Policy, Process, and Design of Data Integration. </a:t>
            </a:r>
            <a:r>
              <a:rPr lang="en-US" sz="1100" dirty="0">
                <a:solidFill>
                  <a:srgbClr val="FF0000"/>
                </a:solidFill>
                <a:effectLst/>
                <a:latin typeface="Arial"/>
                <a:ea typeface="Arial" panose="020B0604020202020204" pitchFamily="34" charset="0"/>
                <a:cs typeface="Arial"/>
              </a:rPr>
              <a:t>Data Sharing Agreement </a:t>
            </a:r>
            <a:r>
              <a:rPr lang="en-US" sz="1100" dirty="0">
                <a:solidFill>
                  <a:srgbClr val="FF0000"/>
                </a:solidFill>
                <a:latin typeface="Arial"/>
                <a:ea typeface="Arial" panose="020B0604020202020204" pitchFamily="34" charset="0"/>
                <a:cs typeface="Arial"/>
              </a:rPr>
              <a:t>and Data Protection</a:t>
            </a:r>
            <a:endParaRPr lang="en-US" sz="1200" dirty="0">
              <a:solidFill>
                <a:srgbClr val="FF0000"/>
              </a:solidFill>
              <a:effectLst/>
              <a:latin typeface="Aria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0668770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164">
          <a:extLst>
            <a:ext uri="{FF2B5EF4-FFF2-40B4-BE49-F238E27FC236}">
              <a16:creationId xmlns:a16="http://schemas.microsoft.com/office/drawing/2014/main" id="{21240A33-DC09-63C0-1649-3F3F5060A336}"/>
            </a:ext>
          </a:extLst>
        </p:cNvPr>
        <p:cNvGrpSpPr/>
        <p:nvPr/>
      </p:nvGrpSpPr>
      <p:grpSpPr>
        <a:xfrm>
          <a:off x="0" y="0"/>
          <a:ext cx="0" cy="0"/>
          <a:chOff x="0" y="0"/>
          <a:chExt cx="0" cy="0"/>
        </a:xfrm>
      </p:grpSpPr>
      <p:sp>
        <p:nvSpPr>
          <p:cNvPr id="1169" name="Google Shape;1169;g2fd5af0ed0b_1_545">
            <a:extLst>
              <a:ext uri="{FF2B5EF4-FFF2-40B4-BE49-F238E27FC236}">
                <a16:creationId xmlns:a16="http://schemas.microsoft.com/office/drawing/2014/main" id="{5887D485-BBD4-5914-39F9-2F4B75F5A56F}"/>
              </a:ext>
            </a:extLst>
          </p:cNvPr>
          <p:cNvSpPr txBox="1">
            <a:spLocks noGrp="1"/>
          </p:cNvSpPr>
          <p:nvPr>
            <p:ph type="title" idx="4294967295"/>
          </p:nvPr>
        </p:nvSpPr>
        <p:spPr>
          <a:xfrm>
            <a:off x="545432" y="364958"/>
            <a:ext cx="4903788" cy="815975"/>
          </a:xfrm>
          <a:prstGeom prst="rect">
            <a:avLst/>
          </a:prstGeom>
          <a:noFill/>
          <a:ln>
            <a:noFill/>
          </a:ln>
        </p:spPr>
        <p:txBody>
          <a:bodyPr spcFirstLastPara="1" wrap="square" lIns="34300" tIns="17150" rIns="34300" bIns="17150" anchor="ctr" anchorCtr="0">
            <a:normAutofit/>
          </a:bodyPr>
          <a:lstStyle/>
          <a:p>
            <a:pPr algn="ctr">
              <a:lnSpc>
                <a:spcPct val="100000"/>
              </a:lnSpc>
              <a:buClr>
                <a:schemeClr val="lt1"/>
              </a:buClr>
              <a:buSzPts val="3600"/>
            </a:pPr>
            <a:r>
              <a:rPr lang="en" sz="3600" b="1" dirty="0"/>
              <a:t>Day Three – Wrap up</a:t>
            </a:r>
            <a:endParaRPr dirty="0"/>
          </a:p>
        </p:txBody>
      </p:sp>
      <p:sp>
        <p:nvSpPr>
          <p:cNvPr id="1170" name="Google Shape;1170;g2fd5af0ed0b_1_545">
            <a:extLst>
              <a:ext uri="{FF2B5EF4-FFF2-40B4-BE49-F238E27FC236}">
                <a16:creationId xmlns:a16="http://schemas.microsoft.com/office/drawing/2014/main" id="{C91AFB5A-1CA9-AD66-1129-AFAC6F8B7092}"/>
              </a:ext>
            </a:extLst>
          </p:cNvPr>
          <p:cNvSpPr txBox="1"/>
          <p:nvPr/>
        </p:nvSpPr>
        <p:spPr>
          <a:xfrm>
            <a:off x="656665" y="1405411"/>
            <a:ext cx="5118493" cy="3204020"/>
          </a:xfrm>
          <a:prstGeom prst="rect">
            <a:avLst/>
          </a:prstGeom>
          <a:noFill/>
          <a:ln>
            <a:noFill/>
          </a:ln>
        </p:spPr>
        <p:txBody>
          <a:bodyPr spcFirstLastPara="1" wrap="square" lIns="68575" tIns="34275" rIns="68575" bIns="34275" anchor="t" anchorCtr="0">
            <a:noAutofit/>
          </a:bodyPr>
          <a:lstStyle/>
          <a:p>
            <a:pPr>
              <a:lnSpc>
                <a:spcPct val="90000"/>
              </a:lnSpc>
              <a:spcBef>
                <a:spcPts val="800"/>
              </a:spcBef>
              <a:buSzPts val="2000"/>
            </a:pPr>
            <a:r>
              <a:rPr lang="en-US" sz="2000" dirty="0">
                <a:ea typeface="Calibri"/>
              </a:rPr>
              <a:t>Q and A on any of the sessions today</a:t>
            </a:r>
            <a:br>
              <a:rPr lang="en-US" sz="2000" dirty="0">
                <a:ea typeface="Calibri"/>
              </a:rPr>
            </a:br>
            <a:endParaRPr lang="en-US" sz="2000" dirty="0">
              <a:ea typeface="Calibri"/>
            </a:endParaRPr>
          </a:p>
          <a:p>
            <a:pPr>
              <a:lnSpc>
                <a:spcPct val="90000"/>
              </a:lnSpc>
              <a:spcBef>
                <a:spcPts val="800"/>
              </a:spcBef>
              <a:buSzPts val="2000"/>
            </a:pPr>
            <a:r>
              <a:rPr lang="en-US" sz="2000" dirty="0">
                <a:ea typeface="Calibri"/>
              </a:rPr>
              <a:t>What to expect on Day Four</a:t>
            </a:r>
          </a:p>
          <a:p>
            <a:pPr>
              <a:lnSpc>
                <a:spcPct val="90000"/>
              </a:lnSpc>
              <a:spcBef>
                <a:spcPts val="800"/>
              </a:spcBef>
              <a:buSzPts val="2000"/>
            </a:pPr>
            <a:endParaRPr lang="en-US" sz="2000" dirty="0">
              <a:ea typeface="Calibri"/>
            </a:endParaRPr>
          </a:p>
          <a:p>
            <a:pPr>
              <a:lnSpc>
                <a:spcPct val="90000"/>
              </a:lnSpc>
              <a:spcBef>
                <a:spcPts val="800"/>
              </a:spcBef>
              <a:buSzPts val="2000"/>
            </a:pPr>
            <a:r>
              <a:rPr lang="en-US" sz="2000" dirty="0">
                <a:ea typeface="Calibri"/>
              </a:rPr>
              <a:t>Day Three reflections:</a:t>
            </a:r>
          </a:p>
          <a:p>
            <a:pPr marL="285750" indent="-285750">
              <a:lnSpc>
                <a:spcPct val="90000"/>
              </a:lnSpc>
              <a:spcBef>
                <a:spcPts val="800"/>
              </a:spcBef>
              <a:buSzPts val="2000"/>
              <a:buChar char="•"/>
            </a:pPr>
            <a:r>
              <a:rPr lang="en-US" sz="2000" dirty="0">
                <a:ea typeface="Calibri"/>
              </a:rPr>
              <a:t>What did you expect?</a:t>
            </a:r>
          </a:p>
          <a:p>
            <a:pPr marL="285750" indent="-285750">
              <a:lnSpc>
                <a:spcPct val="90000"/>
              </a:lnSpc>
              <a:spcBef>
                <a:spcPts val="800"/>
              </a:spcBef>
              <a:buSzPts val="2000"/>
              <a:buChar char="•"/>
            </a:pPr>
            <a:r>
              <a:rPr lang="en-US" sz="2000" dirty="0">
                <a:ea typeface="Calibri"/>
              </a:rPr>
              <a:t>Did this meet those expectations?</a:t>
            </a:r>
          </a:p>
          <a:p>
            <a:pPr marL="285750" indent="-285750">
              <a:lnSpc>
                <a:spcPct val="90000"/>
              </a:lnSpc>
              <a:spcBef>
                <a:spcPts val="800"/>
              </a:spcBef>
              <a:buSzPts val="2000"/>
              <a:buChar char="•"/>
            </a:pPr>
            <a:r>
              <a:rPr lang="en-US" sz="2000" dirty="0">
                <a:ea typeface="Calibri"/>
              </a:rPr>
              <a:t>What did you learn? </a:t>
            </a:r>
          </a:p>
          <a:p>
            <a:pPr>
              <a:lnSpc>
                <a:spcPct val="90000"/>
              </a:lnSpc>
              <a:spcBef>
                <a:spcPts val="800"/>
              </a:spcBef>
              <a:buSzPts val="2000"/>
            </a:pPr>
            <a:endParaRPr lang="en-US" sz="2000" dirty="0"/>
          </a:p>
          <a:p>
            <a:pPr>
              <a:lnSpc>
                <a:spcPct val="90000"/>
              </a:lnSpc>
              <a:spcBef>
                <a:spcPts val="800"/>
              </a:spcBef>
            </a:pPr>
            <a:endParaRPr lang="en-US" sz="2000" dirty="0">
              <a:ea typeface="Calibri"/>
            </a:endParaRPr>
          </a:p>
          <a:p>
            <a:pPr>
              <a:lnSpc>
                <a:spcPct val="90000"/>
              </a:lnSpc>
              <a:spcBef>
                <a:spcPts val="800"/>
              </a:spcBef>
              <a:buSzPts val="2000"/>
            </a:pPr>
            <a:r>
              <a:rPr lang="en-US" sz="2000" dirty="0">
                <a:ea typeface="Calibri"/>
                <a:sym typeface="Calibri"/>
              </a:rPr>
              <a:t> </a:t>
            </a:r>
            <a:endParaRPr lang="en-US" sz="2000" dirty="0"/>
          </a:p>
        </p:txBody>
      </p:sp>
    </p:spTree>
    <p:extLst>
      <p:ext uri="{BB962C8B-B14F-4D97-AF65-F5344CB8AC3E}">
        <p14:creationId xmlns:p14="http://schemas.microsoft.com/office/powerpoint/2010/main" val="204412112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189">
          <a:extLst>
            <a:ext uri="{FF2B5EF4-FFF2-40B4-BE49-F238E27FC236}">
              <a16:creationId xmlns:a16="http://schemas.microsoft.com/office/drawing/2014/main" id="{7622E7F2-9ADF-C186-D6D7-F3765368A6E0}"/>
            </a:ext>
          </a:extLst>
        </p:cNvPr>
        <p:cNvGrpSpPr/>
        <p:nvPr/>
      </p:nvGrpSpPr>
      <p:grpSpPr>
        <a:xfrm>
          <a:off x="0" y="0"/>
          <a:ext cx="0" cy="0"/>
          <a:chOff x="0" y="0"/>
          <a:chExt cx="0" cy="0"/>
        </a:xfrm>
      </p:grpSpPr>
      <p:sp>
        <p:nvSpPr>
          <p:cNvPr id="1190" name="Google Shape;1190;g2fd5af0ed0b_1_567">
            <a:extLst>
              <a:ext uri="{FF2B5EF4-FFF2-40B4-BE49-F238E27FC236}">
                <a16:creationId xmlns:a16="http://schemas.microsoft.com/office/drawing/2014/main" id="{A6A13BC2-5A88-211B-3652-D4647ED14080}"/>
              </a:ext>
            </a:extLst>
          </p:cNvPr>
          <p:cNvSpPr txBox="1"/>
          <p:nvPr/>
        </p:nvSpPr>
        <p:spPr>
          <a:xfrm>
            <a:off x="628650" y="1369219"/>
            <a:ext cx="5556600" cy="3389700"/>
          </a:xfrm>
          <a:prstGeom prst="rect">
            <a:avLst/>
          </a:prstGeom>
          <a:noFill/>
          <a:ln>
            <a:noFill/>
          </a:ln>
        </p:spPr>
        <p:txBody>
          <a:bodyPr spcFirstLastPara="1" wrap="square" lIns="68550" tIns="34275" rIns="68550" bIns="34275" anchor="ctr" anchorCtr="0">
            <a:normAutofit/>
          </a:bodyPr>
          <a:lstStyle/>
          <a:p>
            <a:pPr marL="177800" marR="0" lvl="0" indent="-38100" algn="l" rtl="0">
              <a:lnSpc>
                <a:spcPct val="90000"/>
              </a:lnSpc>
              <a:spcBef>
                <a:spcPts val="0"/>
              </a:spcBef>
              <a:spcAft>
                <a:spcPts val="0"/>
              </a:spcAft>
              <a:buClr>
                <a:srgbClr val="000000"/>
              </a:buClr>
              <a:buSzPts val="800"/>
              <a:buFont typeface="Arial"/>
              <a:buNone/>
            </a:pPr>
            <a:endParaRPr sz="2100" b="0" i="0" u="none" strike="noStrike" cap="none">
              <a:solidFill>
                <a:srgbClr val="0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FC58E31B-5CEA-C641-0939-21135DDB86D2}"/>
              </a:ext>
            </a:extLst>
          </p:cNvPr>
          <p:cNvSpPr>
            <a:spLocks noGrp="1"/>
          </p:cNvSpPr>
          <p:nvPr>
            <p:ph type="title"/>
          </p:nvPr>
        </p:nvSpPr>
        <p:spPr/>
        <p:txBody>
          <a:bodyPr/>
          <a:lstStyle/>
          <a:p>
            <a:r>
              <a:rPr lang="en-US" dirty="0"/>
              <a:t>Key </a:t>
            </a:r>
            <a:r>
              <a:rPr lang="en-US" dirty="0" err="1"/>
              <a:t>Takeways</a:t>
            </a:r>
            <a:endParaRPr lang="en-US" dirty="0"/>
          </a:p>
        </p:txBody>
      </p:sp>
      <p:sp>
        <p:nvSpPr>
          <p:cNvPr id="3" name="Text Placeholder 2">
            <a:extLst>
              <a:ext uri="{FF2B5EF4-FFF2-40B4-BE49-F238E27FC236}">
                <a16:creationId xmlns:a16="http://schemas.microsoft.com/office/drawing/2014/main" id="{2D08415B-4729-4AD1-0880-995057832D43}"/>
              </a:ext>
            </a:extLst>
          </p:cNvPr>
          <p:cNvSpPr>
            <a:spLocks noGrp="1"/>
          </p:cNvSpPr>
          <p:nvPr>
            <p:ph idx="1"/>
          </p:nvPr>
        </p:nvSpPr>
        <p:spPr/>
        <p:txBody>
          <a:bodyPr spcFirstLastPara="1" wrap="square" lIns="68575" tIns="34275" rIns="68575" bIns="34275" anchor="t" anchorCtr="0">
            <a:noAutofit/>
          </a:bodyPr>
          <a:lstStyle/>
          <a:p>
            <a:pPr marL="139700" indent="0">
              <a:lnSpc>
                <a:spcPct val="100000"/>
              </a:lnSpc>
              <a:spcBef>
                <a:spcPts val="0"/>
              </a:spcBef>
              <a:buNone/>
            </a:pPr>
            <a:endParaRPr lang="en-US" sz="1200">
              <a:solidFill>
                <a:srgbClr val="000000"/>
              </a:solidFill>
              <a:latin typeface="Arial"/>
              <a:cs typeface="Arial"/>
            </a:endParaRPr>
          </a:p>
          <a:p>
            <a:endParaRPr lang="en-US" sz="1800">
              <a:latin typeface="Arial"/>
            </a:endParaRPr>
          </a:p>
          <a:p>
            <a:endParaRPr lang="en-US"/>
          </a:p>
        </p:txBody>
      </p:sp>
    </p:spTree>
    <p:extLst>
      <p:ext uri="{BB962C8B-B14F-4D97-AF65-F5344CB8AC3E}">
        <p14:creationId xmlns:p14="http://schemas.microsoft.com/office/powerpoint/2010/main" val="20833171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2442"/>
        <p:cNvGrpSpPr/>
        <p:nvPr/>
      </p:nvGrpSpPr>
      <p:grpSpPr>
        <a:xfrm>
          <a:off x="0" y="0"/>
          <a:ext cx="0" cy="0"/>
          <a:chOff x="0" y="0"/>
          <a:chExt cx="0" cy="0"/>
        </a:xfrm>
      </p:grpSpPr>
      <p:sp>
        <p:nvSpPr>
          <p:cNvPr id="2443" name="Google Shape;2443;p10"/>
          <p:cNvSpPr txBox="1">
            <a:spLocks noGrp="1"/>
          </p:cNvSpPr>
          <p:nvPr>
            <p:ph type="title"/>
          </p:nvPr>
        </p:nvSpPr>
        <p:spPr>
          <a:xfrm>
            <a:off x="398713" y="1899444"/>
            <a:ext cx="7886700" cy="994172"/>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Clr>
                <a:schemeClr val="dk1"/>
              </a:buClr>
              <a:buSzPts val="2100"/>
              <a:buFont typeface="Calibri"/>
              <a:buNone/>
            </a:pPr>
            <a:r>
              <a:rPr lang="en-US" sz="3500" b="1" dirty="0">
                <a:latin typeface="Arial"/>
                <a:ea typeface="Arial"/>
                <a:cs typeface="Arial"/>
                <a:sym typeface="Arial"/>
              </a:rPr>
              <a:t>BREAKOUT SLIDE</a:t>
            </a:r>
            <a:endParaRPr lang="en-US" sz="3500" b="1" dirty="0">
              <a:latin typeface="Arial"/>
              <a:ea typeface="Arial"/>
              <a:cs typeface="Arial"/>
            </a:endParaRPr>
          </a:p>
        </p:txBody>
      </p:sp>
      <p:pic>
        <p:nvPicPr>
          <p:cNvPr id="2446" name="Google Shape;2446;p10" descr="Empty orange chairs forming a circle"/>
          <p:cNvPicPr preferRelativeResize="0"/>
          <p:nvPr/>
        </p:nvPicPr>
        <p:blipFill rotWithShape="1">
          <a:blip r:embed="rId3">
            <a:alphaModFix/>
          </a:blip>
          <a:srcRect l="-2" r="44911"/>
          <a:stretch/>
        </p:blipFill>
        <p:spPr>
          <a:xfrm>
            <a:off x="5291540" y="0"/>
            <a:ext cx="3852460" cy="5143500"/>
          </a:xfrm>
          <a:prstGeom prst="rect">
            <a:avLst/>
          </a:prstGeom>
          <a:noFill/>
          <a:ln>
            <a:noFill/>
          </a:ln>
        </p:spPr>
      </p:pic>
      <p:pic>
        <p:nvPicPr>
          <p:cNvPr id="2" name="Picture 1">
            <a:extLst>
              <a:ext uri="{FF2B5EF4-FFF2-40B4-BE49-F238E27FC236}">
                <a16:creationId xmlns:a16="http://schemas.microsoft.com/office/drawing/2014/main" id="{64705387-0313-69CD-72EE-1AB1D5CF4ABF}"/>
              </a:ext>
            </a:extLst>
          </p:cNvPr>
          <p:cNvPicPr>
            <a:picLocks noChangeAspect="1"/>
          </p:cNvPicPr>
          <p:nvPr/>
        </p:nvPicPr>
        <p:blipFill>
          <a:blip r:embed="rId4"/>
          <a:stretch>
            <a:fillRect/>
          </a:stretch>
        </p:blipFill>
        <p:spPr>
          <a:xfrm>
            <a:off x="70487" y="46408"/>
            <a:ext cx="1585097" cy="548688"/>
          </a:xfrm>
          <a:prstGeom prst="rect">
            <a:avLst/>
          </a:prstGeom>
        </p:spPr>
      </p:pic>
    </p:spTree>
    <p:extLst>
      <p:ext uri="{BB962C8B-B14F-4D97-AF65-F5344CB8AC3E}">
        <p14:creationId xmlns:p14="http://schemas.microsoft.com/office/powerpoint/2010/main" val="3221796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58"/>
        <p:cNvGrpSpPr/>
        <p:nvPr/>
      </p:nvGrpSpPr>
      <p:grpSpPr>
        <a:xfrm>
          <a:off x="0" y="0"/>
          <a:ext cx="0" cy="0"/>
          <a:chOff x="0" y="0"/>
          <a:chExt cx="0" cy="0"/>
        </a:xfrm>
      </p:grpSpPr>
      <p:pic>
        <p:nvPicPr>
          <p:cNvPr id="2259" name="Google Shape;2259;g2fd34e9c2ce_3_3490"/>
          <p:cNvPicPr preferRelativeResize="0"/>
          <p:nvPr/>
        </p:nvPicPr>
        <p:blipFill rotWithShape="1">
          <a:blip r:embed="rId3">
            <a:alphaModFix/>
          </a:blip>
          <a:srcRect/>
          <a:stretch/>
        </p:blipFill>
        <p:spPr>
          <a:xfrm>
            <a:off x="0" y="911100"/>
            <a:ext cx="9136520" cy="2811235"/>
          </a:xfrm>
          <a:prstGeom prst="rect">
            <a:avLst/>
          </a:prstGeom>
          <a:noFill/>
          <a:ln>
            <a:noFill/>
          </a:ln>
        </p:spPr>
      </p:pic>
      <p:sp>
        <p:nvSpPr>
          <p:cNvPr id="2260" name="Google Shape;2260;g2fd34e9c2ce_3_3490"/>
          <p:cNvSpPr txBox="1"/>
          <p:nvPr/>
        </p:nvSpPr>
        <p:spPr>
          <a:xfrm>
            <a:off x="398301" y="1083719"/>
            <a:ext cx="1908300" cy="71555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100"/>
              <a:buFont typeface="Calibri"/>
              <a:buNone/>
            </a:pPr>
            <a:r>
              <a:rPr lang="en-US" sz="2100" b="1" i="0" u="none" strike="noStrike" cap="none" dirty="0">
                <a:solidFill>
                  <a:srgbClr val="000000"/>
                </a:solidFill>
                <a:latin typeface="Arial" panose="020B0604020202020204" pitchFamily="34" charset="0"/>
                <a:ea typeface="Calibri"/>
                <a:cs typeface="Arial" panose="020B0604020202020204" pitchFamily="34" charset="0"/>
                <a:sym typeface="Calibri"/>
              </a:rPr>
              <a:t>CURRENT STATE</a:t>
            </a:r>
            <a:endParaRPr sz="1100" dirty="0">
              <a:latin typeface="Arial" panose="020B0604020202020204" pitchFamily="34" charset="0"/>
              <a:cs typeface="Arial" panose="020B0604020202020204" pitchFamily="34" charset="0"/>
            </a:endParaRPr>
          </a:p>
        </p:txBody>
      </p:sp>
      <p:sp>
        <p:nvSpPr>
          <p:cNvPr id="2261" name="Google Shape;2261;g2fd34e9c2ce_3_3490"/>
          <p:cNvSpPr txBox="1"/>
          <p:nvPr/>
        </p:nvSpPr>
        <p:spPr>
          <a:xfrm>
            <a:off x="7157378" y="1041164"/>
            <a:ext cx="1735200" cy="71555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100"/>
              <a:buFont typeface="Calibri"/>
              <a:buNone/>
            </a:pPr>
            <a:r>
              <a:rPr lang="en-US" sz="2100" b="1" i="0" u="none" strike="noStrike" cap="none" dirty="0">
                <a:solidFill>
                  <a:srgbClr val="000000"/>
                </a:solidFill>
                <a:latin typeface="Arial" panose="020B0604020202020204" pitchFamily="34" charset="0"/>
                <a:ea typeface="Calibri"/>
                <a:cs typeface="Arial" panose="020B0604020202020204" pitchFamily="34" charset="0"/>
                <a:sym typeface="Calibri"/>
              </a:rPr>
              <a:t>FUTURE STATE</a:t>
            </a:r>
            <a:endParaRPr sz="1100" dirty="0">
              <a:latin typeface="Arial" panose="020B0604020202020204" pitchFamily="34" charset="0"/>
              <a:cs typeface="Arial" panose="020B0604020202020204" pitchFamily="34" charset="0"/>
            </a:endParaRPr>
          </a:p>
        </p:txBody>
      </p:sp>
      <p:sp>
        <p:nvSpPr>
          <p:cNvPr id="2262" name="Google Shape;2262;g2fd34e9c2ce_3_3490"/>
          <p:cNvSpPr txBox="1"/>
          <p:nvPr/>
        </p:nvSpPr>
        <p:spPr>
          <a:xfrm>
            <a:off x="3444733" y="937289"/>
            <a:ext cx="3205500" cy="992549"/>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2E75B5"/>
              </a:buClr>
              <a:buSzPts val="3000"/>
              <a:buFont typeface="Calibri"/>
              <a:buNone/>
            </a:pPr>
            <a:r>
              <a:rPr lang="en-US" sz="3000" b="1" i="0" u="none" strike="noStrike" cap="none" dirty="0">
                <a:solidFill>
                  <a:srgbClr val="2E75B5"/>
                </a:solidFill>
                <a:latin typeface="Arial" panose="020B0604020202020204" pitchFamily="34" charset="0"/>
                <a:ea typeface="Calibri"/>
                <a:cs typeface="Arial" panose="020B0604020202020204" pitchFamily="34" charset="0"/>
                <a:sym typeface="Calibri"/>
              </a:rPr>
              <a:t>PROBLEM SOLVING</a:t>
            </a:r>
            <a:endParaRPr sz="1100" dirty="0">
              <a:latin typeface="Arial" panose="020B0604020202020204" pitchFamily="34" charset="0"/>
              <a:cs typeface="Arial" panose="020B0604020202020204" pitchFamily="34" charset="0"/>
            </a:endParaRPr>
          </a:p>
        </p:txBody>
      </p:sp>
      <p:sp>
        <p:nvSpPr>
          <p:cNvPr id="2263" name="Google Shape;2263;g2fd34e9c2ce_3_3490"/>
          <p:cNvSpPr txBox="1"/>
          <p:nvPr/>
        </p:nvSpPr>
        <p:spPr>
          <a:xfrm>
            <a:off x="467819" y="3828300"/>
            <a:ext cx="7819200" cy="808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400"/>
              <a:buFont typeface="Calibri"/>
              <a:buNone/>
            </a:pPr>
            <a:r>
              <a:rPr lang="en-US" sz="2400" i="0" u="none" strike="noStrike" cap="none" dirty="0">
                <a:solidFill>
                  <a:srgbClr val="000000"/>
                </a:solidFill>
                <a:latin typeface="Arial" panose="020B0604020202020204" pitchFamily="34" charset="0"/>
                <a:ea typeface="Source Sans Pro"/>
                <a:cs typeface="Arial" panose="020B0604020202020204" pitchFamily="34" charset="0"/>
                <a:sym typeface="Source Sans Pro"/>
              </a:rPr>
              <a:t>…a systematic (step-by-step, logical) approach to bridge the gap between current state to future state.</a:t>
            </a:r>
            <a:endParaRPr sz="1100" dirty="0">
              <a:latin typeface="Arial" panose="020B0604020202020204" pitchFamily="34" charset="0"/>
              <a:ea typeface="Source Sans Pro"/>
              <a:cs typeface="Arial" panose="020B0604020202020204" pitchFamily="34" charset="0"/>
              <a:sym typeface="Source Sans Pro"/>
            </a:endParaRPr>
          </a:p>
        </p:txBody>
      </p:sp>
      <p:sp>
        <p:nvSpPr>
          <p:cNvPr id="2265" name="Google Shape;2265;g2fd34e9c2ce_3_3490"/>
          <p:cNvSpPr txBox="1"/>
          <p:nvPr/>
        </p:nvSpPr>
        <p:spPr>
          <a:xfrm>
            <a:off x="0" y="0"/>
            <a:ext cx="9144000" cy="9111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r>
              <a:rPr lang="en-US" sz="2200" b="1" dirty="0">
                <a:solidFill>
                  <a:schemeClr val="tx1"/>
                </a:solidFill>
                <a:latin typeface="Arial" panose="020B0604020202020204" pitchFamily="34" charset="0"/>
                <a:ea typeface="Source Sans Pro"/>
                <a:cs typeface="Arial" panose="020B0604020202020204" pitchFamily="34" charset="0"/>
                <a:sym typeface="Source Sans Pro"/>
              </a:rPr>
              <a:t> Current State to Future State: I-LEAD Broad Strokes</a:t>
            </a:r>
            <a:endParaRPr sz="2200" b="1" dirty="0">
              <a:solidFill>
                <a:schemeClr val="tx1"/>
              </a:solidFill>
              <a:latin typeface="Arial" panose="020B0604020202020204" pitchFamily="34" charset="0"/>
              <a:ea typeface="Source Sans Pro"/>
              <a:cs typeface="Arial" panose="020B0604020202020204" pitchFamily="34" charset="0"/>
              <a:sym typeface="Source Sans Pro"/>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2140"/>
        <p:cNvGrpSpPr/>
        <p:nvPr/>
      </p:nvGrpSpPr>
      <p:grpSpPr>
        <a:xfrm>
          <a:off x="0" y="0"/>
          <a:ext cx="0" cy="0"/>
          <a:chOff x="0" y="0"/>
          <a:chExt cx="0" cy="0"/>
        </a:xfrm>
      </p:grpSpPr>
      <p:sp>
        <p:nvSpPr>
          <p:cNvPr id="2141" name="Google Shape;2141;p14"/>
          <p:cNvSpPr txBox="1">
            <a:spLocks noGrp="1"/>
          </p:cNvSpPr>
          <p:nvPr>
            <p:ph type="ctrTitle"/>
          </p:nvPr>
        </p:nvSpPr>
        <p:spPr>
          <a:xfrm>
            <a:off x="166717" y="1649263"/>
            <a:ext cx="5061600" cy="17388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Clr>
                <a:schemeClr val="dk1"/>
              </a:buClr>
              <a:buSzPts val="2100"/>
              <a:buFont typeface="Calibri"/>
              <a:buNone/>
            </a:pPr>
            <a:r>
              <a:rPr lang="en" sz="2900" b="1">
                <a:latin typeface="Arial"/>
                <a:ea typeface="Arial"/>
                <a:cs typeface="Arial"/>
                <a:sym typeface="Arial"/>
              </a:rPr>
              <a:t> </a:t>
            </a:r>
            <a:br>
              <a:rPr lang="en" sz="2900" b="1">
                <a:latin typeface="Arial"/>
                <a:ea typeface="Arial"/>
                <a:cs typeface="Arial"/>
              </a:rPr>
            </a:br>
            <a:r>
              <a:rPr lang="en" sz="2900" b="1">
                <a:latin typeface="Arial"/>
                <a:ea typeface="Arial"/>
                <a:cs typeface="Arial"/>
                <a:sym typeface="Arial"/>
              </a:rPr>
              <a:t>Q&amp;A SLIDE</a:t>
            </a:r>
            <a:endParaRPr sz="4400"/>
          </a:p>
        </p:txBody>
      </p:sp>
      <p:sp>
        <p:nvSpPr>
          <p:cNvPr id="2142" name="Google Shape;2142;p14"/>
          <p:cNvSpPr txBox="1">
            <a:spLocks noGrp="1"/>
          </p:cNvSpPr>
          <p:nvPr>
            <p:ph type="subTitle" idx="1"/>
          </p:nvPr>
        </p:nvSpPr>
        <p:spPr>
          <a:xfrm>
            <a:off x="278027" y="3965756"/>
            <a:ext cx="4507500" cy="863400"/>
          </a:xfrm>
          <a:prstGeom prst="rect">
            <a:avLst/>
          </a:prstGeom>
          <a:noFill/>
          <a:ln>
            <a:noFill/>
          </a:ln>
        </p:spPr>
        <p:txBody>
          <a:bodyPr spcFirstLastPara="1" wrap="square" lIns="68575" tIns="34275" rIns="68575" bIns="34275" anchor="t" anchorCtr="0">
            <a:normAutofit/>
          </a:bodyPr>
          <a:lstStyle/>
          <a:p>
            <a:pPr marL="0" indent="0" algn="l">
              <a:spcBef>
                <a:spcPts val="0"/>
              </a:spcBef>
            </a:pPr>
            <a:r>
              <a:rPr lang="en" err="1">
                <a:solidFill>
                  <a:srgbClr val="434343"/>
                </a:solidFill>
                <a:highlight>
                  <a:srgbClr val="FFFFFF"/>
                </a:highlight>
                <a:latin typeface="Arial"/>
                <a:ea typeface="Arial"/>
                <a:cs typeface="Arial"/>
                <a:sym typeface="Arial"/>
              </a:rPr>
              <a:t> </a:t>
            </a:r>
            <a:endParaRPr lang="en">
              <a:solidFill>
                <a:srgbClr val="434343"/>
              </a:solidFill>
              <a:highlight>
                <a:srgbClr val="FFFFFF"/>
              </a:highlight>
              <a:latin typeface="Arial"/>
              <a:ea typeface="Arial"/>
              <a:cs typeface="Arial"/>
            </a:endParaRPr>
          </a:p>
        </p:txBody>
      </p:sp>
      <p:pic>
        <p:nvPicPr>
          <p:cNvPr id="2144" name="Google Shape;2144;p14" descr="Wooden blocks with question marks"/>
          <p:cNvPicPr preferRelativeResize="0"/>
          <p:nvPr/>
        </p:nvPicPr>
        <p:blipFill rotWithShape="1">
          <a:blip r:embed="rId3">
            <a:alphaModFix/>
          </a:blip>
          <a:srcRect r="49248"/>
          <a:stretch/>
        </p:blipFill>
        <p:spPr>
          <a:xfrm>
            <a:off x="5228403" y="0"/>
            <a:ext cx="3915597" cy="5143500"/>
          </a:xfrm>
          <a:prstGeom prst="rect">
            <a:avLst/>
          </a:prstGeom>
          <a:noFill/>
          <a:ln>
            <a:noFill/>
          </a:ln>
        </p:spPr>
      </p:pic>
      <p:pic>
        <p:nvPicPr>
          <p:cNvPr id="2" name="Picture 1">
            <a:extLst>
              <a:ext uri="{FF2B5EF4-FFF2-40B4-BE49-F238E27FC236}">
                <a16:creationId xmlns:a16="http://schemas.microsoft.com/office/drawing/2014/main" id="{67C1FDA9-7BB2-3FCB-1C3A-866C85925224}"/>
              </a:ext>
            </a:extLst>
          </p:cNvPr>
          <p:cNvPicPr>
            <a:picLocks noChangeAspect="1"/>
          </p:cNvPicPr>
          <p:nvPr/>
        </p:nvPicPr>
        <p:blipFill>
          <a:blip r:embed="rId4"/>
          <a:stretch>
            <a:fillRect/>
          </a:stretch>
        </p:blipFill>
        <p:spPr>
          <a:xfrm>
            <a:off x="70487" y="46408"/>
            <a:ext cx="1585097" cy="548688"/>
          </a:xfrm>
          <a:prstGeom prst="rect">
            <a:avLst/>
          </a:prstGeom>
        </p:spPr>
      </p:pic>
    </p:spTree>
    <p:extLst>
      <p:ext uri="{BB962C8B-B14F-4D97-AF65-F5344CB8AC3E}">
        <p14:creationId xmlns:p14="http://schemas.microsoft.com/office/powerpoint/2010/main" val="326168931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2458"/>
        <p:cNvGrpSpPr/>
        <p:nvPr/>
      </p:nvGrpSpPr>
      <p:grpSpPr>
        <a:xfrm>
          <a:off x="0" y="0"/>
          <a:ext cx="0" cy="0"/>
          <a:chOff x="0" y="0"/>
          <a:chExt cx="0" cy="0"/>
        </a:xfrm>
      </p:grpSpPr>
      <p:sp>
        <p:nvSpPr>
          <p:cNvPr id="2459" name="Google Shape;2459;p12"/>
          <p:cNvSpPr txBox="1">
            <a:spLocks noGrp="1"/>
          </p:cNvSpPr>
          <p:nvPr>
            <p:ph type="title" idx="4294967295"/>
          </p:nvPr>
        </p:nvSpPr>
        <p:spPr>
          <a:xfrm>
            <a:off x="379663" y="1445712"/>
            <a:ext cx="4064000" cy="993775"/>
          </a:xfrm>
          <a:prstGeom prst="rect">
            <a:avLst/>
          </a:prstGeom>
          <a:noFill/>
          <a:ln>
            <a:noFill/>
          </a:ln>
        </p:spPr>
        <p:txBody>
          <a:bodyPr spcFirstLastPara="1" wrap="square" lIns="68575" tIns="34275" rIns="68575" bIns="34275" anchor="t" anchorCtr="0">
            <a:noAutofit/>
          </a:bodyPr>
          <a:lstStyle/>
          <a:p>
            <a:pPr algn="l">
              <a:lnSpc>
                <a:spcPct val="115000"/>
              </a:lnSpc>
              <a:buSzPts val="2100"/>
            </a:pPr>
            <a:r>
              <a:rPr lang="en-US" sz="4200" b="1" dirty="0">
                <a:latin typeface="Arial"/>
                <a:ea typeface="Arial"/>
                <a:cs typeface="Arial"/>
                <a:sym typeface="Arial"/>
              </a:rPr>
              <a:t>READOUT + REFLECTIONS</a:t>
            </a:r>
            <a:br>
              <a:rPr lang="en-US" sz="4200" b="1" dirty="0">
                <a:latin typeface="Arial"/>
                <a:ea typeface="Arial"/>
                <a:cs typeface="Arial"/>
              </a:rPr>
            </a:br>
            <a:r>
              <a:rPr lang="en-US" sz="4200" b="1" dirty="0">
                <a:latin typeface="Arial"/>
                <a:ea typeface="Arial"/>
                <a:cs typeface="Arial"/>
              </a:rPr>
              <a:t>SLIDE</a:t>
            </a:r>
            <a:endParaRPr sz="4200" dirty="0">
              <a:latin typeface="Arial"/>
              <a:ea typeface="Arial"/>
              <a:cs typeface="Arial"/>
              <a:sym typeface="Arial"/>
            </a:endParaRPr>
          </a:p>
        </p:txBody>
      </p:sp>
      <p:pic>
        <p:nvPicPr>
          <p:cNvPr id="2461" name="Google Shape;2461;p12" descr="The surface of the water with ripple"/>
          <p:cNvPicPr preferRelativeResize="0"/>
          <p:nvPr/>
        </p:nvPicPr>
        <p:blipFill rotWithShape="1">
          <a:blip r:embed="rId3">
            <a:alphaModFix/>
          </a:blip>
          <a:srcRect r="58204"/>
          <a:stretch/>
        </p:blipFill>
        <p:spPr>
          <a:xfrm>
            <a:off x="5323101" y="0"/>
            <a:ext cx="3820899" cy="5143500"/>
          </a:xfrm>
          <a:prstGeom prst="rect">
            <a:avLst/>
          </a:prstGeom>
          <a:noFill/>
          <a:ln>
            <a:noFill/>
          </a:ln>
        </p:spPr>
      </p:pic>
      <p:pic>
        <p:nvPicPr>
          <p:cNvPr id="2" name="Picture 1">
            <a:extLst>
              <a:ext uri="{FF2B5EF4-FFF2-40B4-BE49-F238E27FC236}">
                <a16:creationId xmlns:a16="http://schemas.microsoft.com/office/drawing/2014/main" id="{11A4C3F5-D12D-A2D4-E167-8C7EA6DA74E4}"/>
              </a:ext>
            </a:extLst>
          </p:cNvPr>
          <p:cNvPicPr>
            <a:picLocks noChangeAspect="1"/>
          </p:cNvPicPr>
          <p:nvPr/>
        </p:nvPicPr>
        <p:blipFill>
          <a:blip r:embed="rId4"/>
          <a:stretch>
            <a:fillRect/>
          </a:stretch>
        </p:blipFill>
        <p:spPr>
          <a:xfrm>
            <a:off x="70487" y="46408"/>
            <a:ext cx="1585097" cy="548688"/>
          </a:xfrm>
          <a:prstGeom prst="rect">
            <a:avLst/>
          </a:prstGeom>
        </p:spPr>
      </p:pic>
    </p:spTree>
    <p:extLst>
      <p:ext uri="{BB962C8B-B14F-4D97-AF65-F5344CB8AC3E}">
        <p14:creationId xmlns:p14="http://schemas.microsoft.com/office/powerpoint/2010/main" val="386743907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2110"/>
        <p:cNvGrpSpPr/>
        <p:nvPr/>
      </p:nvGrpSpPr>
      <p:grpSpPr>
        <a:xfrm>
          <a:off x="0" y="0"/>
          <a:ext cx="0" cy="0"/>
          <a:chOff x="0" y="0"/>
          <a:chExt cx="0" cy="0"/>
        </a:xfrm>
      </p:grpSpPr>
      <p:sp>
        <p:nvSpPr>
          <p:cNvPr id="2111" name="Google Shape;2111;p11"/>
          <p:cNvSpPr txBox="1">
            <a:spLocks noGrp="1"/>
          </p:cNvSpPr>
          <p:nvPr>
            <p:ph type="ctrTitle" idx="4294967295"/>
          </p:nvPr>
        </p:nvSpPr>
        <p:spPr>
          <a:xfrm>
            <a:off x="0" y="1702594"/>
            <a:ext cx="5062538" cy="1738312"/>
          </a:xfrm>
          <a:prstGeom prst="rect">
            <a:avLst/>
          </a:prstGeom>
          <a:noFill/>
          <a:ln>
            <a:noFill/>
          </a:ln>
        </p:spPr>
        <p:txBody>
          <a:bodyPr spcFirstLastPara="1" wrap="square" lIns="68575" tIns="34275" rIns="68575" bIns="34275" anchor="t" anchorCtr="0">
            <a:noAutofit/>
          </a:bodyPr>
          <a:lstStyle/>
          <a:p>
            <a:pPr algn="l">
              <a:lnSpc>
                <a:spcPct val="115000"/>
              </a:lnSpc>
              <a:buSzPts val="2100"/>
            </a:pPr>
            <a:r>
              <a:rPr lang="en" sz="4000" b="1" dirty="0">
                <a:latin typeface="Arial"/>
                <a:ea typeface="Arial"/>
                <a:cs typeface="Arial"/>
                <a:sym typeface="Arial"/>
              </a:rPr>
              <a:t>GROUP DISCUSSION SLIDE </a:t>
            </a:r>
            <a:endParaRPr dirty="0"/>
          </a:p>
        </p:txBody>
      </p:sp>
      <p:sp>
        <p:nvSpPr>
          <p:cNvPr id="2112" name="Google Shape;2112;p11"/>
          <p:cNvSpPr txBox="1">
            <a:spLocks noGrp="1"/>
          </p:cNvSpPr>
          <p:nvPr>
            <p:ph type="subTitle" idx="4294967295"/>
          </p:nvPr>
        </p:nvSpPr>
        <p:spPr>
          <a:xfrm>
            <a:off x="0" y="4278313"/>
            <a:ext cx="4508500" cy="863600"/>
          </a:xfrm>
          <a:prstGeom prst="rect">
            <a:avLst/>
          </a:prstGeom>
          <a:noFill/>
          <a:ln>
            <a:noFill/>
          </a:ln>
        </p:spPr>
        <p:txBody>
          <a:bodyPr spcFirstLastPara="1" wrap="square" lIns="68575" tIns="34275" rIns="68575" bIns="34275" anchor="t" anchorCtr="0">
            <a:normAutofit/>
          </a:bodyPr>
          <a:lstStyle/>
          <a:p>
            <a:pPr marL="0" indent="0" algn="l">
              <a:spcBef>
                <a:spcPts val="0"/>
              </a:spcBef>
            </a:pPr>
            <a:r>
              <a:rPr lang="en" sz="1600" dirty="0">
                <a:solidFill>
                  <a:srgbClr val="FF0000"/>
                </a:solidFill>
                <a:latin typeface="Arial"/>
                <a:ea typeface="Arial"/>
                <a:cs typeface="Arial"/>
                <a:sym typeface="Arial"/>
              </a:rPr>
              <a:t>  </a:t>
            </a:r>
            <a:endParaRPr sz="1600" dirty="0">
              <a:solidFill>
                <a:srgbClr val="FF0000"/>
              </a:solidFill>
              <a:latin typeface="Arial"/>
              <a:ea typeface="Arial"/>
              <a:cs typeface="Arial"/>
              <a:sym typeface="Arial"/>
            </a:endParaRPr>
          </a:p>
        </p:txBody>
      </p:sp>
      <p:pic>
        <p:nvPicPr>
          <p:cNvPr id="2114" name="Google Shape;2114;p11" descr="Wall of advesive notes with one standing out"/>
          <p:cNvPicPr preferRelativeResize="0"/>
          <p:nvPr/>
        </p:nvPicPr>
        <p:blipFill rotWithShape="1">
          <a:blip r:embed="rId3">
            <a:alphaModFix/>
          </a:blip>
          <a:srcRect r="49800"/>
          <a:stretch/>
        </p:blipFill>
        <p:spPr>
          <a:xfrm>
            <a:off x="5270022" y="0"/>
            <a:ext cx="3873978" cy="5143500"/>
          </a:xfrm>
          <a:prstGeom prst="rect">
            <a:avLst/>
          </a:prstGeom>
          <a:noFill/>
          <a:ln>
            <a:noFill/>
          </a:ln>
        </p:spPr>
      </p:pic>
      <p:pic>
        <p:nvPicPr>
          <p:cNvPr id="2" name="Picture 1">
            <a:extLst>
              <a:ext uri="{FF2B5EF4-FFF2-40B4-BE49-F238E27FC236}">
                <a16:creationId xmlns:a16="http://schemas.microsoft.com/office/drawing/2014/main" id="{C7F0D135-D3ED-3068-95AE-EDB6AFF95337}"/>
              </a:ext>
            </a:extLst>
          </p:cNvPr>
          <p:cNvPicPr>
            <a:picLocks noChangeAspect="1"/>
          </p:cNvPicPr>
          <p:nvPr/>
        </p:nvPicPr>
        <p:blipFill>
          <a:blip r:embed="rId4"/>
          <a:stretch>
            <a:fillRect/>
          </a:stretch>
        </p:blipFill>
        <p:spPr>
          <a:xfrm>
            <a:off x="70487" y="46408"/>
            <a:ext cx="1585097" cy="548688"/>
          </a:xfrm>
          <a:prstGeom prst="rect">
            <a:avLst/>
          </a:prstGeom>
        </p:spPr>
      </p:pic>
    </p:spTree>
    <p:extLst>
      <p:ext uri="{BB962C8B-B14F-4D97-AF65-F5344CB8AC3E}">
        <p14:creationId xmlns:p14="http://schemas.microsoft.com/office/powerpoint/2010/main" val="365207689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C1332-2A98-FF6E-A13C-0DF74C6BD6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94C486-435D-C65E-B29C-9E022EABBD6E}"/>
              </a:ext>
            </a:extLst>
          </p:cNvPr>
          <p:cNvSpPr>
            <a:spLocks noGrp="1"/>
          </p:cNvSpPr>
          <p:nvPr>
            <p:ph type="ctrTitle"/>
          </p:nvPr>
        </p:nvSpPr>
        <p:spPr/>
        <p:txBody>
          <a:bodyPr/>
          <a:lstStyle/>
          <a:p>
            <a:r>
              <a:rPr lang="en-US" dirty="0"/>
              <a:t>Appendix – Draw Toast guide and process</a:t>
            </a:r>
          </a:p>
        </p:txBody>
      </p:sp>
      <p:sp>
        <p:nvSpPr>
          <p:cNvPr id="3" name="Subtitle 2">
            <a:extLst>
              <a:ext uri="{FF2B5EF4-FFF2-40B4-BE49-F238E27FC236}">
                <a16:creationId xmlns:a16="http://schemas.microsoft.com/office/drawing/2014/main" id="{19758998-774A-87F9-F4FA-09E0C7481CB3}"/>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35458639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a:spLocks noGrp="1"/>
          </p:cNvSpPr>
          <p:nvPr>
            <p:ph type="ctrTitle"/>
          </p:nvPr>
        </p:nvSpPr>
        <p:spPr>
          <a:xfrm>
            <a:off x="308143" y="208551"/>
            <a:ext cx="8485632" cy="907018"/>
          </a:xfrm>
          <a:prstGeom prst="rect">
            <a:avLst/>
          </a:prstGeom>
          <a:noFill/>
          <a:ln>
            <a:noFill/>
          </a:ln>
        </p:spPr>
        <p:txBody>
          <a:bodyPr spcFirstLastPara="1" wrap="square" lIns="68569" tIns="34275" rIns="68569" bIns="34275" anchor="b" anchorCtr="0">
            <a:normAutofit/>
          </a:bodyPr>
          <a:lstStyle/>
          <a:p>
            <a:r>
              <a:rPr lang="en-US" dirty="0"/>
              <a:t>Draw Toast - Process</a:t>
            </a:r>
            <a:endParaRPr dirty="0"/>
          </a:p>
        </p:txBody>
      </p:sp>
      <p:pic>
        <p:nvPicPr>
          <p:cNvPr id="85" name="Google Shape;85;p1"/>
          <p:cNvPicPr preferRelativeResize="0"/>
          <p:nvPr/>
        </p:nvPicPr>
        <p:blipFill rotWithShape="1">
          <a:blip r:embed="rId3">
            <a:alphaModFix/>
          </a:blip>
          <a:srcRect/>
          <a:stretch/>
        </p:blipFill>
        <p:spPr>
          <a:xfrm>
            <a:off x="1319022" y="1303975"/>
            <a:ext cx="6528818" cy="3377708"/>
          </a:xfrm>
          <a:prstGeom prst="rect">
            <a:avLst/>
          </a:prstGeom>
          <a:noFill/>
          <a:ln>
            <a:noFill/>
          </a:ln>
        </p:spPr>
      </p:pic>
      <p:sp>
        <p:nvSpPr>
          <p:cNvPr id="86" name="Google Shape;86;p1"/>
          <p:cNvSpPr txBox="1"/>
          <p:nvPr/>
        </p:nvSpPr>
        <p:spPr>
          <a:xfrm>
            <a:off x="7170303" y="4830671"/>
            <a:ext cx="1851525" cy="230802"/>
          </a:xfrm>
          <a:prstGeom prst="rect">
            <a:avLst/>
          </a:prstGeom>
          <a:noFill/>
          <a:ln>
            <a:noFill/>
          </a:ln>
        </p:spPr>
        <p:txBody>
          <a:bodyPr spcFirstLastPara="1" wrap="square" lIns="68569" tIns="34275" rIns="68569" bIns="34275" anchor="t" anchorCtr="0">
            <a:spAutoFit/>
          </a:bodyPr>
          <a:lstStyle/>
          <a:p>
            <a:pPr defTabSz="685800">
              <a:buSzPts val="1400"/>
            </a:pPr>
            <a:r>
              <a:rPr lang="en-US" sz="1050">
                <a:latin typeface="Calibri"/>
                <a:ea typeface="Calibri"/>
                <a:cs typeface="Calibri"/>
                <a:sym typeface="Calibri"/>
              </a:rPr>
              <a:t>Created with Jupyter Notebook</a:t>
            </a:r>
            <a:endParaRPr sz="105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0"/>
        <p:cNvGrpSpPr/>
        <p:nvPr/>
      </p:nvGrpSpPr>
      <p:grpSpPr>
        <a:xfrm>
          <a:off x="0" y="0"/>
          <a:ext cx="0" cy="0"/>
          <a:chOff x="0" y="0"/>
          <a:chExt cx="0" cy="0"/>
        </a:xfrm>
      </p:grpSpPr>
      <p:sp>
        <p:nvSpPr>
          <p:cNvPr id="91" name="Google Shape;91;p2"/>
          <p:cNvSpPr/>
          <p:nvPr/>
        </p:nvSpPr>
        <p:spPr>
          <a:xfrm>
            <a:off x="0" y="0"/>
            <a:ext cx="9144000" cy="1433513"/>
          </a:xfrm>
          <a:prstGeom prst="rect">
            <a:avLst/>
          </a:prstGeom>
          <a:solidFill>
            <a:schemeClr val="accent5"/>
          </a:solidFill>
          <a:ln>
            <a:noFill/>
          </a:ln>
        </p:spPr>
        <p:txBody>
          <a:bodyPr spcFirstLastPara="1" wrap="square" lIns="68569" tIns="34275" rIns="68569" bIns="34275" anchor="ctr" anchorCtr="0">
            <a:noAutofit/>
          </a:bodyPr>
          <a:lstStyle/>
          <a:p>
            <a:pPr algn="ctr" defTabSz="685800">
              <a:buSzPts val="1800"/>
            </a:pPr>
            <a:endParaRPr sz="1350">
              <a:solidFill>
                <a:srgbClr val="FFFFFF"/>
              </a:solidFill>
              <a:latin typeface="Calibri"/>
              <a:ea typeface="Calibri"/>
              <a:cs typeface="Calibri"/>
              <a:sym typeface="Calibri"/>
            </a:endParaRPr>
          </a:p>
        </p:txBody>
      </p:sp>
      <p:sp>
        <p:nvSpPr>
          <p:cNvPr id="92" name="Google Shape;92;p2"/>
          <p:cNvSpPr txBox="1">
            <a:spLocks noGrp="1"/>
          </p:cNvSpPr>
          <p:nvPr>
            <p:ph type="title"/>
          </p:nvPr>
        </p:nvSpPr>
        <p:spPr>
          <a:xfrm>
            <a:off x="628650" y="273844"/>
            <a:ext cx="7886700" cy="994172"/>
          </a:xfrm>
          <a:prstGeom prst="rect">
            <a:avLst/>
          </a:prstGeom>
          <a:noFill/>
          <a:ln>
            <a:noFill/>
          </a:ln>
        </p:spPr>
        <p:txBody>
          <a:bodyPr spcFirstLastPara="1" wrap="square" lIns="68569" tIns="34275" rIns="68569" bIns="34275" anchor="ctr" anchorCtr="0">
            <a:normAutofit/>
          </a:bodyPr>
          <a:lstStyle/>
          <a:p>
            <a:pPr>
              <a:buClr>
                <a:srgbClr val="FFFFFF"/>
              </a:buClr>
              <a:buSzPts val="4600"/>
            </a:pPr>
            <a:r>
              <a:rPr lang="en-US" sz="3450">
                <a:solidFill>
                  <a:srgbClr val="FFFFFF"/>
                </a:solidFill>
              </a:rPr>
              <a:t>Guidelines on Brainstorming</a:t>
            </a:r>
            <a:endParaRPr/>
          </a:p>
        </p:txBody>
      </p:sp>
      <p:sp>
        <p:nvSpPr>
          <p:cNvPr id="93" name="Google Shape;93;p2"/>
          <p:cNvSpPr txBox="1">
            <a:spLocks noGrp="1"/>
          </p:cNvSpPr>
          <p:nvPr>
            <p:ph type="body" idx="1"/>
          </p:nvPr>
        </p:nvSpPr>
        <p:spPr>
          <a:xfrm>
            <a:off x="628650" y="1828800"/>
            <a:ext cx="7886700" cy="2803922"/>
          </a:xfrm>
          <a:prstGeom prst="rect">
            <a:avLst/>
          </a:prstGeom>
          <a:noFill/>
          <a:ln>
            <a:noFill/>
          </a:ln>
        </p:spPr>
        <p:txBody>
          <a:bodyPr spcFirstLastPara="1" wrap="square" lIns="68569" tIns="34275" rIns="68569" bIns="34275" anchor="t" anchorCtr="0">
            <a:normAutofit/>
          </a:bodyPr>
          <a:lstStyle/>
          <a:p>
            <a:pPr marL="171450" indent="-171450">
              <a:spcBef>
                <a:spcPts val="0"/>
              </a:spcBef>
              <a:buSzPts val="2000"/>
            </a:pPr>
            <a:r>
              <a:rPr lang="en-US" sz="1500"/>
              <a:t>Brainstorm, generate ideas of process (steps in your projects)</a:t>
            </a:r>
            <a:endParaRPr/>
          </a:p>
          <a:p>
            <a:pPr marL="514350" lvl="1" indent="-171450">
              <a:buSzPts val="2000"/>
            </a:pPr>
            <a:r>
              <a:rPr lang="en-US" sz="1500"/>
              <a:t>Use sticky notes for generating ideas</a:t>
            </a:r>
            <a:endParaRPr/>
          </a:p>
          <a:p>
            <a:pPr marL="514350" lvl="1" indent="-171450">
              <a:buSzPts val="2000"/>
            </a:pPr>
            <a:r>
              <a:rPr lang="en-US" sz="1500"/>
              <a:t>Reorder ideas by moving sticky notes</a:t>
            </a:r>
            <a:endParaRPr/>
          </a:p>
          <a:p>
            <a:pPr marL="514350" lvl="1" indent="-171450">
              <a:buSzPts val="2000"/>
            </a:pPr>
            <a:r>
              <a:rPr lang="en-US" sz="1500"/>
              <a:t>Withhold judgment of “goodness” or “badness”</a:t>
            </a:r>
            <a:endParaRPr/>
          </a:p>
          <a:p>
            <a:pPr marL="514350" lvl="1" indent="-171450">
              <a:buSzPts val="2000"/>
            </a:pPr>
            <a:r>
              <a:rPr lang="en-US" sz="1500"/>
              <a:t>Connect the dots with “Yes, and…”</a:t>
            </a:r>
            <a:endParaRPr/>
          </a:p>
          <a:p>
            <a:pPr marL="171450" indent="-171450">
              <a:buSzPts val="2000"/>
            </a:pPr>
            <a:r>
              <a:rPr lang="en-US" sz="1500"/>
              <a:t>Filter / prioritize / Validate</a:t>
            </a:r>
            <a:endParaRPr/>
          </a:p>
          <a:p>
            <a:pPr marL="514350" lvl="1" indent="-171450">
              <a:buSzPts val="2000"/>
            </a:pPr>
            <a:r>
              <a:rPr lang="en-US" sz="1500"/>
              <a:t>Put unused sticky notes on the side (parking lot)</a:t>
            </a:r>
            <a:endParaRPr/>
          </a:p>
          <a:p>
            <a:pPr marL="514350" lvl="1" indent="-171450">
              <a:buSzPts val="2000"/>
            </a:pPr>
            <a:r>
              <a:rPr lang="en-US" sz="1500"/>
              <a:t>Identify use cases for your product</a:t>
            </a:r>
            <a:endParaRPr/>
          </a:p>
          <a:p>
            <a:pPr marL="514350" lvl="1" indent="-171450">
              <a:buSzPts val="2000"/>
            </a:pPr>
            <a:r>
              <a:rPr lang="en-US" sz="1500"/>
              <a:t>Identify value claims for your product (will use this for evaluation)</a:t>
            </a:r>
            <a:endParaRPr/>
          </a:p>
          <a:p>
            <a:pPr marL="514350" lvl="1" indent="-171450">
              <a:buSzPts val="2000"/>
            </a:pPr>
            <a:r>
              <a:rPr lang="en-US" sz="1500"/>
              <a:t>Validate process (sticky notes sequence) with use cases</a:t>
            </a:r>
            <a:endParaRPr/>
          </a:p>
          <a:p>
            <a:pPr marL="514350" lvl="1" indent="-76200">
              <a:buSzPts val="2000"/>
              <a:buNone/>
            </a:pPr>
            <a:endParaRPr sz="1500"/>
          </a:p>
          <a:p>
            <a:pPr marL="171450" indent="-76200">
              <a:buSzPts val="2000"/>
              <a:buNone/>
            </a:pPr>
            <a:endParaRPr sz="1500"/>
          </a:p>
          <a:p>
            <a:pPr marL="171450" indent="-76200">
              <a:buSzPts val="2000"/>
              <a:buNone/>
            </a:pPr>
            <a:endParaRPr sz="150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7"/>
        <p:cNvGrpSpPr/>
        <p:nvPr/>
      </p:nvGrpSpPr>
      <p:grpSpPr>
        <a:xfrm>
          <a:off x="0" y="0"/>
          <a:ext cx="0" cy="0"/>
          <a:chOff x="0" y="0"/>
          <a:chExt cx="0" cy="0"/>
        </a:xfrm>
      </p:grpSpPr>
      <p:sp>
        <p:nvSpPr>
          <p:cNvPr id="98" name="Google Shape;98;p3"/>
          <p:cNvSpPr/>
          <p:nvPr/>
        </p:nvSpPr>
        <p:spPr>
          <a:xfrm>
            <a:off x="0" y="0"/>
            <a:ext cx="9141714" cy="5143500"/>
          </a:xfrm>
          <a:prstGeom prst="rect">
            <a:avLst/>
          </a:prstGeom>
          <a:solidFill>
            <a:schemeClr val="lt1"/>
          </a:solidFill>
          <a:ln>
            <a:noFill/>
          </a:ln>
        </p:spPr>
        <p:txBody>
          <a:bodyPr spcFirstLastPara="1" wrap="square" lIns="68569" tIns="34275" rIns="68569" bIns="34275" anchor="ctr" anchorCtr="0">
            <a:noAutofit/>
          </a:bodyPr>
          <a:lstStyle/>
          <a:p>
            <a:pPr algn="ctr" defTabSz="685800">
              <a:buSzPts val="1800"/>
            </a:pPr>
            <a:endParaRPr sz="1350">
              <a:solidFill>
                <a:srgbClr val="FFFFFF"/>
              </a:solidFill>
              <a:latin typeface="Calibri"/>
              <a:ea typeface="Calibri"/>
              <a:cs typeface="Calibri"/>
              <a:sym typeface="Calibri"/>
            </a:endParaRPr>
          </a:p>
        </p:txBody>
      </p:sp>
      <p:sp>
        <p:nvSpPr>
          <p:cNvPr id="99" name="Google Shape;99;p3"/>
          <p:cNvSpPr/>
          <p:nvPr/>
        </p:nvSpPr>
        <p:spPr>
          <a:xfrm>
            <a:off x="-1" y="1"/>
            <a:ext cx="455229" cy="2425488"/>
          </a:xfrm>
          <a:prstGeom prst="rect">
            <a:avLst/>
          </a:prstGeom>
          <a:solidFill>
            <a:srgbClr val="262626"/>
          </a:solidFill>
          <a:ln>
            <a:noFill/>
          </a:ln>
        </p:spPr>
        <p:txBody>
          <a:bodyPr spcFirstLastPara="1" wrap="square" lIns="68569" tIns="34275" rIns="68569" bIns="34275" anchor="ctr" anchorCtr="0">
            <a:noAutofit/>
          </a:bodyPr>
          <a:lstStyle/>
          <a:p>
            <a:pPr algn="ctr" defTabSz="685800">
              <a:buSzPts val="1800"/>
            </a:pPr>
            <a:endParaRPr sz="1350">
              <a:solidFill>
                <a:srgbClr val="FFFFFF"/>
              </a:solidFill>
              <a:latin typeface="Calibri"/>
              <a:ea typeface="Calibri"/>
              <a:cs typeface="Calibri"/>
              <a:sym typeface="Calibri"/>
            </a:endParaRPr>
          </a:p>
        </p:txBody>
      </p:sp>
      <p:sp>
        <p:nvSpPr>
          <p:cNvPr id="100" name="Google Shape;100;p3"/>
          <p:cNvSpPr/>
          <p:nvPr/>
        </p:nvSpPr>
        <p:spPr>
          <a:xfrm>
            <a:off x="-1" y="2425489"/>
            <a:ext cx="455229" cy="2718011"/>
          </a:xfrm>
          <a:prstGeom prst="rect">
            <a:avLst/>
          </a:prstGeom>
          <a:solidFill>
            <a:schemeClr val="accent1"/>
          </a:solidFill>
          <a:ln>
            <a:noFill/>
          </a:ln>
        </p:spPr>
        <p:txBody>
          <a:bodyPr spcFirstLastPara="1" wrap="square" lIns="68569" tIns="34275" rIns="68569" bIns="34275" anchor="ctr" anchorCtr="0">
            <a:noAutofit/>
          </a:bodyPr>
          <a:lstStyle/>
          <a:p>
            <a:pPr algn="ctr" defTabSz="685800">
              <a:buSzPts val="1800"/>
            </a:pPr>
            <a:endParaRPr sz="1350">
              <a:solidFill>
                <a:srgbClr val="FFFFFF"/>
              </a:solidFill>
              <a:latin typeface="Calibri"/>
              <a:ea typeface="Calibri"/>
              <a:cs typeface="Calibri"/>
              <a:sym typeface="Calibri"/>
            </a:endParaRPr>
          </a:p>
        </p:txBody>
      </p:sp>
      <p:sp>
        <p:nvSpPr>
          <p:cNvPr id="101" name="Google Shape;101;p3"/>
          <p:cNvSpPr/>
          <p:nvPr/>
        </p:nvSpPr>
        <p:spPr>
          <a:xfrm>
            <a:off x="455225" y="0"/>
            <a:ext cx="3778758" cy="5143499"/>
          </a:xfrm>
          <a:prstGeom prst="rect">
            <a:avLst/>
          </a:prstGeom>
          <a:solidFill>
            <a:srgbClr val="F2F2F2"/>
          </a:solidFill>
          <a:ln>
            <a:noFill/>
          </a:ln>
        </p:spPr>
        <p:txBody>
          <a:bodyPr spcFirstLastPara="1" wrap="square" lIns="68569" tIns="34275" rIns="68569" bIns="34275" anchor="ctr" anchorCtr="0">
            <a:noAutofit/>
          </a:bodyPr>
          <a:lstStyle/>
          <a:p>
            <a:pPr algn="ctr" defTabSz="685800">
              <a:buSzPts val="1800"/>
            </a:pPr>
            <a:endParaRPr sz="1350">
              <a:solidFill>
                <a:srgbClr val="FFFFFF"/>
              </a:solidFill>
              <a:latin typeface="Calibri"/>
              <a:ea typeface="Calibri"/>
              <a:cs typeface="Calibri"/>
              <a:sym typeface="Calibri"/>
            </a:endParaRPr>
          </a:p>
        </p:txBody>
      </p:sp>
      <p:sp>
        <p:nvSpPr>
          <p:cNvPr id="102" name="Google Shape;102;p3"/>
          <p:cNvSpPr txBox="1">
            <a:spLocks noGrp="1"/>
          </p:cNvSpPr>
          <p:nvPr>
            <p:ph type="title"/>
          </p:nvPr>
        </p:nvSpPr>
        <p:spPr>
          <a:xfrm>
            <a:off x="874987" y="999714"/>
            <a:ext cx="2945174" cy="2940882"/>
          </a:xfrm>
          <a:prstGeom prst="rect">
            <a:avLst/>
          </a:prstGeom>
          <a:noFill/>
          <a:ln>
            <a:noFill/>
          </a:ln>
        </p:spPr>
        <p:txBody>
          <a:bodyPr spcFirstLastPara="1" wrap="square" lIns="68569" tIns="34275" rIns="68569" bIns="34275" anchor="ctr" anchorCtr="0">
            <a:normAutofit/>
          </a:bodyPr>
          <a:lstStyle/>
          <a:p>
            <a:pPr>
              <a:buSzPts val="5400"/>
            </a:pPr>
            <a:r>
              <a:rPr lang="en-US" sz="4050"/>
              <a:t>How to Use Tools</a:t>
            </a:r>
            <a:endParaRPr/>
          </a:p>
        </p:txBody>
      </p:sp>
      <p:grpSp>
        <p:nvGrpSpPr>
          <p:cNvPr id="103" name="Google Shape;103;p3"/>
          <p:cNvGrpSpPr/>
          <p:nvPr/>
        </p:nvGrpSpPr>
        <p:grpSpPr>
          <a:xfrm>
            <a:off x="891540" y="54865"/>
            <a:ext cx="884225" cy="174722"/>
            <a:chOff x="5422392" y="64008"/>
            <a:chExt cx="1178966" cy="232963"/>
          </a:xfrm>
        </p:grpSpPr>
        <p:sp>
          <p:nvSpPr>
            <p:cNvPr id="104" name="Google Shape;104;p3"/>
            <p:cNvSpPr/>
            <p:nvPr/>
          </p:nvSpPr>
          <p:spPr>
            <a:xfrm>
              <a:off x="5922213" y="64008"/>
              <a:ext cx="54368" cy="59227"/>
            </a:xfrm>
            <a:prstGeom prst="ellipse">
              <a:avLst/>
            </a:prstGeom>
            <a:solidFill>
              <a:schemeClr val="accent1"/>
            </a:solidFill>
            <a:ln>
              <a:noFill/>
            </a:ln>
          </p:spPr>
          <p:txBody>
            <a:bodyPr spcFirstLastPara="1" wrap="square" lIns="68569" tIns="34275" rIns="68569" bIns="34275" anchor="ctr" anchorCtr="0">
              <a:noAutofit/>
            </a:bodyPr>
            <a:lstStyle/>
            <a:p>
              <a:pPr algn="ctr" defTabSz="685800">
                <a:buSzPts val="1800"/>
              </a:pPr>
              <a:endParaRPr sz="1350">
                <a:solidFill>
                  <a:srgbClr val="FFFFFF"/>
                </a:solidFill>
                <a:latin typeface="Calibri"/>
                <a:ea typeface="Calibri"/>
                <a:cs typeface="Calibri"/>
                <a:sym typeface="Calibri"/>
              </a:endParaRPr>
            </a:p>
          </p:txBody>
        </p:sp>
        <p:sp>
          <p:nvSpPr>
            <p:cNvPr id="105" name="Google Shape;105;p3"/>
            <p:cNvSpPr/>
            <p:nvPr/>
          </p:nvSpPr>
          <p:spPr>
            <a:xfrm>
              <a:off x="5922213" y="237744"/>
              <a:ext cx="54368" cy="59227"/>
            </a:xfrm>
            <a:prstGeom prst="ellipse">
              <a:avLst/>
            </a:prstGeom>
            <a:solidFill>
              <a:schemeClr val="accent1"/>
            </a:solidFill>
            <a:ln>
              <a:noFill/>
            </a:ln>
          </p:spPr>
          <p:txBody>
            <a:bodyPr spcFirstLastPara="1" wrap="square" lIns="68569" tIns="34275" rIns="68569" bIns="34275" anchor="ctr" anchorCtr="0">
              <a:noAutofit/>
            </a:bodyPr>
            <a:lstStyle/>
            <a:p>
              <a:pPr algn="ctr" defTabSz="685800">
                <a:buSzPts val="1800"/>
              </a:pPr>
              <a:endParaRPr sz="1350">
                <a:solidFill>
                  <a:srgbClr val="FFFFFF"/>
                </a:solidFill>
                <a:latin typeface="Calibri"/>
                <a:ea typeface="Calibri"/>
                <a:cs typeface="Calibri"/>
                <a:sym typeface="Calibri"/>
              </a:endParaRPr>
            </a:p>
          </p:txBody>
        </p:sp>
        <p:sp>
          <p:nvSpPr>
            <p:cNvPr id="106" name="Google Shape;106;p3"/>
            <p:cNvSpPr/>
            <p:nvPr/>
          </p:nvSpPr>
          <p:spPr>
            <a:xfrm>
              <a:off x="5797258" y="64008"/>
              <a:ext cx="54368" cy="59227"/>
            </a:xfrm>
            <a:prstGeom prst="ellipse">
              <a:avLst/>
            </a:prstGeom>
            <a:solidFill>
              <a:schemeClr val="accent1"/>
            </a:solidFill>
            <a:ln>
              <a:noFill/>
            </a:ln>
          </p:spPr>
          <p:txBody>
            <a:bodyPr spcFirstLastPara="1" wrap="square" lIns="68569" tIns="34275" rIns="68569" bIns="34275" anchor="ctr" anchorCtr="0">
              <a:noAutofit/>
            </a:bodyPr>
            <a:lstStyle/>
            <a:p>
              <a:pPr algn="ctr" defTabSz="685800">
                <a:buSzPts val="1800"/>
              </a:pPr>
              <a:endParaRPr sz="1350">
                <a:solidFill>
                  <a:srgbClr val="FFFFFF"/>
                </a:solidFill>
                <a:latin typeface="Calibri"/>
                <a:ea typeface="Calibri"/>
                <a:cs typeface="Calibri"/>
                <a:sym typeface="Calibri"/>
              </a:endParaRPr>
            </a:p>
          </p:txBody>
        </p:sp>
        <p:sp>
          <p:nvSpPr>
            <p:cNvPr id="107" name="Google Shape;107;p3"/>
            <p:cNvSpPr/>
            <p:nvPr/>
          </p:nvSpPr>
          <p:spPr>
            <a:xfrm>
              <a:off x="5797258" y="237744"/>
              <a:ext cx="54368" cy="59227"/>
            </a:xfrm>
            <a:prstGeom prst="ellipse">
              <a:avLst/>
            </a:prstGeom>
            <a:solidFill>
              <a:schemeClr val="accent1"/>
            </a:solidFill>
            <a:ln>
              <a:noFill/>
            </a:ln>
          </p:spPr>
          <p:txBody>
            <a:bodyPr spcFirstLastPara="1" wrap="square" lIns="68569" tIns="34275" rIns="68569" bIns="34275" anchor="ctr" anchorCtr="0">
              <a:noAutofit/>
            </a:bodyPr>
            <a:lstStyle/>
            <a:p>
              <a:pPr algn="ctr" defTabSz="685800">
                <a:buSzPts val="1800"/>
              </a:pPr>
              <a:endParaRPr sz="1350">
                <a:solidFill>
                  <a:srgbClr val="FFFFFF"/>
                </a:solidFill>
                <a:latin typeface="Calibri"/>
                <a:ea typeface="Calibri"/>
                <a:cs typeface="Calibri"/>
                <a:sym typeface="Calibri"/>
              </a:endParaRPr>
            </a:p>
          </p:txBody>
        </p:sp>
        <p:sp>
          <p:nvSpPr>
            <p:cNvPr id="108" name="Google Shape;108;p3"/>
            <p:cNvSpPr/>
            <p:nvPr/>
          </p:nvSpPr>
          <p:spPr>
            <a:xfrm>
              <a:off x="5672303" y="64008"/>
              <a:ext cx="54368" cy="59227"/>
            </a:xfrm>
            <a:prstGeom prst="ellipse">
              <a:avLst/>
            </a:prstGeom>
            <a:solidFill>
              <a:schemeClr val="accent1"/>
            </a:solidFill>
            <a:ln>
              <a:noFill/>
            </a:ln>
          </p:spPr>
          <p:txBody>
            <a:bodyPr spcFirstLastPara="1" wrap="square" lIns="68569" tIns="34275" rIns="68569" bIns="34275" anchor="ctr" anchorCtr="0">
              <a:noAutofit/>
            </a:bodyPr>
            <a:lstStyle/>
            <a:p>
              <a:pPr algn="ctr" defTabSz="685800">
                <a:buSzPts val="1800"/>
              </a:pPr>
              <a:endParaRPr sz="1350">
                <a:solidFill>
                  <a:srgbClr val="FFFFFF"/>
                </a:solidFill>
                <a:latin typeface="Calibri"/>
                <a:ea typeface="Calibri"/>
                <a:cs typeface="Calibri"/>
                <a:sym typeface="Calibri"/>
              </a:endParaRPr>
            </a:p>
          </p:txBody>
        </p:sp>
        <p:sp>
          <p:nvSpPr>
            <p:cNvPr id="109" name="Google Shape;109;p3"/>
            <p:cNvSpPr/>
            <p:nvPr/>
          </p:nvSpPr>
          <p:spPr>
            <a:xfrm>
              <a:off x="5672303" y="237744"/>
              <a:ext cx="54368" cy="59227"/>
            </a:xfrm>
            <a:prstGeom prst="ellipse">
              <a:avLst/>
            </a:prstGeom>
            <a:solidFill>
              <a:schemeClr val="accent1"/>
            </a:solidFill>
            <a:ln>
              <a:noFill/>
            </a:ln>
          </p:spPr>
          <p:txBody>
            <a:bodyPr spcFirstLastPara="1" wrap="square" lIns="68569" tIns="34275" rIns="68569" bIns="34275" anchor="ctr" anchorCtr="0">
              <a:noAutofit/>
            </a:bodyPr>
            <a:lstStyle/>
            <a:p>
              <a:pPr algn="ctr" defTabSz="685800">
                <a:buSzPts val="1800"/>
              </a:pPr>
              <a:endParaRPr sz="1350">
                <a:solidFill>
                  <a:srgbClr val="FFFFFF"/>
                </a:solidFill>
                <a:latin typeface="Calibri"/>
                <a:ea typeface="Calibri"/>
                <a:cs typeface="Calibri"/>
                <a:sym typeface="Calibri"/>
              </a:endParaRPr>
            </a:p>
          </p:txBody>
        </p:sp>
        <p:sp>
          <p:nvSpPr>
            <p:cNvPr id="110" name="Google Shape;110;p3"/>
            <p:cNvSpPr/>
            <p:nvPr/>
          </p:nvSpPr>
          <p:spPr>
            <a:xfrm>
              <a:off x="5547347" y="64008"/>
              <a:ext cx="54368" cy="59227"/>
            </a:xfrm>
            <a:prstGeom prst="ellipse">
              <a:avLst/>
            </a:prstGeom>
            <a:solidFill>
              <a:schemeClr val="accent1"/>
            </a:solidFill>
            <a:ln>
              <a:noFill/>
            </a:ln>
          </p:spPr>
          <p:txBody>
            <a:bodyPr spcFirstLastPara="1" wrap="square" lIns="68569" tIns="34275" rIns="68569" bIns="34275" anchor="ctr" anchorCtr="0">
              <a:noAutofit/>
            </a:bodyPr>
            <a:lstStyle/>
            <a:p>
              <a:pPr algn="ctr" defTabSz="685800">
                <a:buSzPts val="1800"/>
              </a:pPr>
              <a:endParaRPr sz="1350">
                <a:solidFill>
                  <a:srgbClr val="FFFFFF"/>
                </a:solidFill>
                <a:latin typeface="Calibri"/>
                <a:ea typeface="Calibri"/>
                <a:cs typeface="Calibri"/>
                <a:sym typeface="Calibri"/>
              </a:endParaRPr>
            </a:p>
          </p:txBody>
        </p:sp>
        <p:sp>
          <p:nvSpPr>
            <p:cNvPr id="111" name="Google Shape;111;p3"/>
            <p:cNvSpPr/>
            <p:nvPr/>
          </p:nvSpPr>
          <p:spPr>
            <a:xfrm>
              <a:off x="5547347" y="237744"/>
              <a:ext cx="54368" cy="59227"/>
            </a:xfrm>
            <a:prstGeom prst="ellipse">
              <a:avLst/>
            </a:prstGeom>
            <a:solidFill>
              <a:schemeClr val="accent1"/>
            </a:solidFill>
            <a:ln>
              <a:noFill/>
            </a:ln>
          </p:spPr>
          <p:txBody>
            <a:bodyPr spcFirstLastPara="1" wrap="square" lIns="68569" tIns="34275" rIns="68569" bIns="34275" anchor="ctr" anchorCtr="0">
              <a:noAutofit/>
            </a:bodyPr>
            <a:lstStyle/>
            <a:p>
              <a:pPr algn="ctr" defTabSz="685800">
                <a:buSzPts val="1800"/>
              </a:pPr>
              <a:endParaRPr sz="1350">
                <a:solidFill>
                  <a:srgbClr val="FFFFFF"/>
                </a:solidFill>
                <a:latin typeface="Calibri"/>
                <a:ea typeface="Calibri"/>
                <a:cs typeface="Calibri"/>
                <a:sym typeface="Calibri"/>
              </a:endParaRPr>
            </a:p>
          </p:txBody>
        </p:sp>
        <p:sp>
          <p:nvSpPr>
            <p:cNvPr id="112" name="Google Shape;112;p3"/>
            <p:cNvSpPr/>
            <p:nvPr/>
          </p:nvSpPr>
          <p:spPr>
            <a:xfrm>
              <a:off x="5422392" y="64008"/>
              <a:ext cx="54368" cy="59227"/>
            </a:xfrm>
            <a:prstGeom prst="ellipse">
              <a:avLst/>
            </a:prstGeom>
            <a:solidFill>
              <a:schemeClr val="accent1"/>
            </a:solidFill>
            <a:ln>
              <a:noFill/>
            </a:ln>
          </p:spPr>
          <p:txBody>
            <a:bodyPr spcFirstLastPara="1" wrap="square" lIns="68569" tIns="34275" rIns="68569" bIns="34275" anchor="ctr" anchorCtr="0">
              <a:noAutofit/>
            </a:bodyPr>
            <a:lstStyle/>
            <a:p>
              <a:pPr algn="ctr" defTabSz="685800">
                <a:buSzPts val="1800"/>
              </a:pPr>
              <a:endParaRPr sz="1350">
                <a:solidFill>
                  <a:srgbClr val="FFFFFF"/>
                </a:solidFill>
                <a:latin typeface="Calibri"/>
                <a:ea typeface="Calibri"/>
                <a:cs typeface="Calibri"/>
                <a:sym typeface="Calibri"/>
              </a:endParaRPr>
            </a:p>
          </p:txBody>
        </p:sp>
        <p:sp>
          <p:nvSpPr>
            <p:cNvPr id="113" name="Google Shape;113;p3"/>
            <p:cNvSpPr/>
            <p:nvPr/>
          </p:nvSpPr>
          <p:spPr>
            <a:xfrm>
              <a:off x="5422392" y="237744"/>
              <a:ext cx="54368" cy="59227"/>
            </a:xfrm>
            <a:prstGeom prst="ellipse">
              <a:avLst/>
            </a:prstGeom>
            <a:solidFill>
              <a:schemeClr val="accent1"/>
            </a:solidFill>
            <a:ln>
              <a:noFill/>
            </a:ln>
          </p:spPr>
          <p:txBody>
            <a:bodyPr spcFirstLastPara="1" wrap="square" lIns="68569" tIns="34275" rIns="68569" bIns="34275" anchor="ctr" anchorCtr="0">
              <a:noAutofit/>
            </a:bodyPr>
            <a:lstStyle/>
            <a:p>
              <a:pPr algn="ctr" defTabSz="685800">
                <a:buSzPts val="1800"/>
              </a:pPr>
              <a:endParaRPr sz="1350">
                <a:solidFill>
                  <a:srgbClr val="FFFFFF"/>
                </a:solidFill>
                <a:latin typeface="Calibri"/>
                <a:ea typeface="Calibri"/>
                <a:cs typeface="Calibri"/>
                <a:sym typeface="Calibri"/>
              </a:endParaRPr>
            </a:p>
          </p:txBody>
        </p:sp>
        <p:sp>
          <p:nvSpPr>
            <p:cNvPr id="114" name="Google Shape;114;p3"/>
            <p:cNvSpPr/>
            <p:nvPr/>
          </p:nvSpPr>
          <p:spPr>
            <a:xfrm>
              <a:off x="6546990" y="64008"/>
              <a:ext cx="54368" cy="59227"/>
            </a:xfrm>
            <a:prstGeom prst="ellipse">
              <a:avLst/>
            </a:prstGeom>
            <a:solidFill>
              <a:schemeClr val="accent1"/>
            </a:solidFill>
            <a:ln>
              <a:noFill/>
            </a:ln>
          </p:spPr>
          <p:txBody>
            <a:bodyPr spcFirstLastPara="1" wrap="square" lIns="68569" tIns="34275" rIns="68569" bIns="34275" anchor="ctr" anchorCtr="0">
              <a:noAutofit/>
            </a:bodyPr>
            <a:lstStyle/>
            <a:p>
              <a:pPr algn="ctr" defTabSz="685800">
                <a:buSzPts val="1800"/>
              </a:pPr>
              <a:endParaRPr sz="1350">
                <a:solidFill>
                  <a:srgbClr val="FFFFFF"/>
                </a:solidFill>
                <a:latin typeface="Calibri"/>
                <a:ea typeface="Calibri"/>
                <a:cs typeface="Calibri"/>
                <a:sym typeface="Calibri"/>
              </a:endParaRPr>
            </a:p>
          </p:txBody>
        </p:sp>
        <p:sp>
          <p:nvSpPr>
            <p:cNvPr id="115" name="Google Shape;115;p3"/>
            <p:cNvSpPr/>
            <p:nvPr/>
          </p:nvSpPr>
          <p:spPr>
            <a:xfrm>
              <a:off x="6546990" y="237744"/>
              <a:ext cx="54368" cy="59227"/>
            </a:xfrm>
            <a:prstGeom prst="ellipse">
              <a:avLst/>
            </a:prstGeom>
            <a:solidFill>
              <a:schemeClr val="accent1"/>
            </a:solidFill>
            <a:ln>
              <a:noFill/>
            </a:ln>
          </p:spPr>
          <p:txBody>
            <a:bodyPr spcFirstLastPara="1" wrap="square" lIns="68569" tIns="34275" rIns="68569" bIns="34275" anchor="ctr" anchorCtr="0">
              <a:noAutofit/>
            </a:bodyPr>
            <a:lstStyle/>
            <a:p>
              <a:pPr algn="ctr" defTabSz="685800">
                <a:buSzPts val="1800"/>
              </a:pPr>
              <a:endParaRPr sz="1350">
                <a:solidFill>
                  <a:srgbClr val="FFFFFF"/>
                </a:solidFill>
                <a:latin typeface="Calibri"/>
                <a:ea typeface="Calibri"/>
                <a:cs typeface="Calibri"/>
                <a:sym typeface="Calibri"/>
              </a:endParaRPr>
            </a:p>
          </p:txBody>
        </p:sp>
        <p:sp>
          <p:nvSpPr>
            <p:cNvPr id="116" name="Google Shape;116;p3"/>
            <p:cNvSpPr/>
            <p:nvPr/>
          </p:nvSpPr>
          <p:spPr>
            <a:xfrm>
              <a:off x="6422035" y="64008"/>
              <a:ext cx="54368" cy="59227"/>
            </a:xfrm>
            <a:prstGeom prst="ellipse">
              <a:avLst/>
            </a:prstGeom>
            <a:solidFill>
              <a:schemeClr val="accent1"/>
            </a:solidFill>
            <a:ln>
              <a:noFill/>
            </a:ln>
          </p:spPr>
          <p:txBody>
            <a:bodyPr spcFirstLastPara="1" wrap="square" lIns="68569" tIns="34275" rIns="68569" bIns="34275" anchor="ctr" anchorCtr="0">
              <a:noAutofit/>
            </a:bodyPr>
            <a:lstStyle/>
            <a:p>
              <a:pPr algn="ctr" defTabSz="685800">
                <a:buSzPts val="1800"/>
              </a:pPr>
              <a:endParaRPr sz="1350">
                <a:solidFill>
                  <a:srgbClr val="FFFFFF"/>
                </a:solidFill>
                <a:latin typeface="Calibri"/>
                <a:ea typeface="Calibri"/>
                <a:cs typeface="Calibri"/>
                <a:sym typeface="Calibri"/>
              </a:endParaRPr>
            </a:p>
          </p:txBody>
        </p:sp>
        <p:sp>
          <p:nvSpPr>
            <p:cNvPr id="117" name="Google Shape;117;p3"/>
            <p:cNvSpPr/>
            <p:nvPr/>
          </p:nvSpPr>
          <p:spPr>
            <a:xfrm>
              <a:off x="6422035" y="237744"/>
              <a:ext cx="54368" cy="59227"/>
            </a:xfrm>
            <a:prstGeom prst="ellipse">
              <a:avLst/>
            </a:prstGeom>
            <a:solidFill>
              <a:schemeClr val="accent1"/>
            </a:solidFill>
            <a:ln>
              <a:noFill/>
            </a:ln>
          </p:spPr>
          <p:txBody>
            <a:bodyPr spcFirstLastPara="1" wrap="square" lIns="68569" tIns="34275" rIns="68569" bIns="34275" anchor="ctr" anchorCtr="0">
              <a:noAutofit/>
            </a:bodyPr>
            <a:lstStyle/>
            <a:p>
              <a:pPr algn="ctr" defTabSz="685800">
                <a:buSzPts val="1800"/>
              </a:pPr>
              <a:endParaRPr sz="1350">
                <a:solidFill>
                  <a:srgbClr val="FFFFFF"/>
                </a:solidFill>
                <a:latin typeface="Calibri"/>
                <a:ea typeface="Calibri"/>
                <a:cs typeface="Calibri"/>
                <a:sym typeface="Calibri"/>
              </a:endParaRPr>
            </a:p>
          </p:txBody>
        </p:sp>
        <p:sp>
          <p:nvSpPr>
            <p:cNvPr id="118" name="Google Shape;118;p3"/>
            <p:cNvSpPr/>
            <p:nvPr/>
          </p:nvSpPr>
          <p:spPr>
            <a:xfrm>
              <a:off x="6297080" y="64008"/>
              <a:ext cx="54368" cy="59227"/>
            </a:xfrm>
            <a:prstGeom prst="ellipse">
              <a:avLst/>
            </a:prstGeom>
            <a:solidFill>
              <a:schemeClr val="accent1"/>
            </a:solidFill>
            <a:ln>
              <a:noFill/>
            </a:ln>
          </p:spPr>
          <p:txBody>
            <a:bodyPr spcFirstLastPara="1" wrap="square" lIns="68569" tIns="34275" rIns="68569" bIns="34275" anchor="ctr" anchorCtr="0">
              <a:noAutofit/>
            </a:bodyPr>
            <a:lstStyle/>
            <a:p>
              <a:pPr algn="ctr" defTabSz="685800">
                <a:buSzPts val="1800"/>
              </a:pPr>
              <a:endParaRPr sz="1350">
                <a:solidFill>
                  <a:srgbClr val="FFFFFF"/>
                </a:solidFill>
                <a:latin typeface="Calibri"/>
                <a:ea typeface="Calibri"/>
                <a:cs typeface="Calibri"/>
                <a:sym typeface="Calibri"/>
              </a:endParaRPr>
            </a:p>
          </p:txBody>
        </p:sp>
        <p:sp>
          <p:nvSpPr>
            <p:cNvPr id="119" name="Google Shape;119;p3"/>
            <p:cNvSpPr/>
            <p:nvPr/>
          </p:nvSpPr>
          <p:spPr>
            <a:xfrm>
              <a:off x="6297080" y="237744"/>
              <a:ext cx="54368" cy="59227"/>
            </a:xfrm>
            <a:prstGeom prst="ellipse">
              <a:avLst/>
            </a:prstGeom>
            <a:solidFill>
              <a:schemeClr val="accent1"/>
            </a:solidFill>
            <a:ln>
              <a:noFill/>
            </a:ln>
          </p:spPr>
          <p:txBody>
            <a:bodyPr spcFirstLastPara="1" wrap="square" lIns="68569" tIns="34275" rIns="68569" bIns="34275" anchor="ctr" anchorCtr="0">
              <a:noAutofit/>
            </a:bodyPr>
            <a:lstStyle/>
            <a:p>
              <a:pPr algn="ctr" defTabSz="685800">
                <a:buSzPts val="1800"/>
              </a:pPr>
              <a:endParaRPr sz="1350">
                <a:solidFill>
                  <a:srgbClr val="FFFFFF"/>
                </a:solidFill>
                <a:latin typeface="Calibri"/>
                <a:ea typeface="Calibri"/>
                <a:cs typeface="Calibri"/>
                <a:sym typeface="Calibri"/>
              </a:endParaRPr>
            </a:p>
          </p:txBody>
        </p:sp>
        <p:sp>
          <p:nvSpPr>
            <p:cNvPr id="120" name="Google Shape;120;p3"/>
            <p:cNvSpPr/>
            <p:nvPr/>
          </p:nvSpPr>
          <p:spPr>
            <a:xfrm>
              <a:off x="6172124" y="64008"/>
              <a:ext cx="54368" cy="59227"/>
            </a:xfrm>
            <a:prstGeom prst="ellipse">
              <a:avLst/>
            </a:prstGeom>
            <a:solidFill>
              <a:schemeClr val="accent1"/>
            </a:solidFill>
            <a:ln>
              <a:noFill/>
            </a:ln>
          </p:spPr>
          <p:txBody>
            <a:bodyPr spcFirstLastPara="1" wrap="square" lIns="68569" tIns="34275" rIns="68569" bIns="34275" anchor="ctr" anchorCtr="0">
              <a:noAutofit/>
            </a:bodyPr>
            <a:lstStyle/>
            <a:p>
              <a:pPr algn="ctr" defTabSz="685800">
                <a:buSzPts val="1800"/>
              </a:pPr>
              <a:endParaRPr sz="1350">
                <a:solidFill>
                  <a:srgbClr val="FFFFFF"/>
                </a:solidFill>
                <a:latin typeface="Calibri"/>
                <a:ea typeface="Calibri"/>
                <a:cs typeface="Calibri"/>
                <a:sym typeface="Calibri"/>
              </a:endParaRPr>
            </a:p>
          </p:txBody>
        </p:sp>
        <p:sp>
          <p:nvSpPr>
            <p:cNvPr id="121" name="Google Shape;121;p3"/>
            <p:cNvSpPr/>
            <p:nvPr/>
          </p:nvSpPr>
          <p:spPr>
            <a:xfrm>
              <a:off x="6172124" y="237744"/>
              <a:ext cx="54368" cy="59227"/>
            </a:xfrm>
            <a:prstGeom prst="ellipse">
              <a:avLst/>
            </a:prstGeom>
            <a:solidFill>
              <a:schemeClr val="accent1"/>
            </a:solidFill>
            <a:ln>
              <a:noFill/>
            </a:ln>
          </p:spPr>
          <p:txBody>
            <a:bodyPr spcFirstLastPara="1" wrap="square" lIns="68569" tIns="34275" rIns="68569" bIns="34275" anchor="ctr" anchorCtr="0">
              <a:noAutofit/>
            </a:bodyPr>
            <a:lstStyle/>
            <a:p>
              <a:pPr algn="ctr" defTabSz="685800">
                <a:buSzPts val="1800"/>
              </a:pPr>
              <a:endParaRPr sz="1350">
                <a:solidFill>
                  <a:srgbClr val="FFFFFF"/>
                </a:solidFill>
                <a:latin typeface="Calibri"/>
                <a:ea typeface="Calibri"/>
                <a:cs typeface="Calibri"/>
                <a:sym typeface="Calibri"/>
              </a:endParaRPr>
            </a:p>
          </p:txBody>
        </p:sp>
        <p:sp>
          <p:nvSpPr>
            <p:cNvPr id="122" name="Google Shape;122;p3"/>
            <p:cNvSpPr/>
            <p:nvPr/>
          </p:nvSpPr>
          <p:spPr>
            <a:xfrm>
              <a:off x="6047169" y="64008"/>
              <a:ext cx="54368" cy="59227"/>
            </a:xfrm>
            <a:prstGeom prst="ellipse">
              <a:avLst/>
            </a:prstGeom>
            <a:solidFill>
              <a:schemeClr val="accent1"/>
            </a:solidFill>
            <a:ln>
              <a:noFill/>
            </a:ln>
          </p:spPr>
          <p:txBody>
            <a:bodyPr spcFirstLastPara="1" wrap="square" lIns="68569" tIns="34275" rIns="68569" bIns="34275" anchor="ctr" anchorCtr="0">
              <a:noAutofit/>
            </a:bodyPr>
            <a:lstStyle/>
            <a:p>
              <a:pPr algn="ctr" defTabSz="685800">
                <a:buSzPts val="1800"/>
              </a:pPr>
              <a:endParaRPr sz="1350">
                <a:solidFill>
                  <a:srgbClr val="FFFFFF"/>
                </a:solidFill>
                <a:latin typeface="Calibri"/>
                <a:ea typeface="Calibri"/>
                <a:cs typeface="Calibri"/>
                <a:sym typeface="Calibri"/>
              </a:endParaRPr>
            </a:p>
          </p:txBody>
        </p:sp>
        <p:sp>
          <p:nvSpPr>
            <p:cNvPr id="123" name="Google Shape;123;p3"/>
            <p:cNvSpPr/>
            <p:nvPr/>
          </p:nvSpPr>
          <p:spPr>
            <a:xfrm>
              <a:off x="6047169" y="237744"/>
              <a:ext cx="54368" cy="59227"/>
            </a:xfrm>
            <a:prstGeom prst="ellipse">
              <a:avLst/>
            </a:prstGeom>
            <a:solidFill>
              <a:schemeClr val="accent1"/>
            </a:solidFill>
            <a:ln>
              <a:noFill/>
            </a:ln>
          </p:spPr>
          <p:txBody>
            <a:bodyPr spcFirstLastPara="1" wrap="square" lIns="68569" tIns="34275" rIns="68569" bIns="34275" anchor="ctr" anchorCtr="0">
              <a:noAutofit/>
            </a:bodyPr>
            <a:lstStyle/>
            <a:p>
              <a:pPr algn="ctr" defTabSz="685800">
                <a:buSzPts val="1800"/>
              </a:pPr>
              <a:endParaRPr sz="1350">
                <a:solidFill>
                  <a:srgbClr val="FFFFFF"/>
                </a:solidFill>
                <a:latin typeface="Calibri"/>
                <a:ea typeface="Calibri"/>
                <a:cs typeface="Calibri"/>
                <a:sym typeface="Calibri"/>
              </a:endParaRPr>
            </a:p>
          </p:txBody>
        </p:sp>
      </p:grpSp>
      <p:sp>
        <p:nvSpPr>
          <p:cNvPr id="124" name="Google Shape;124;p3"/>
          <p:cNvSpPr txBox="1">
            <a:spLocks noGrp="1"/>
          </p:cNvSpPr>
          <p:nvPr>
            <p:ph type="body" idx="1"/>
          </p:nvPr>
        </p:nvSpPr>
        <p:spPr>
          <a:xfrm>
            <a:off x="4815840" y="374875"/>
            <a:ext cx="3825240" cy="4185920"/>
          </a:xfrm>
          <a:prstGeom prst="rect">
            <a:avLst/>
          </a:prstGeom>
          <a:noFill/>
          <a:ln>
            <a:noFill/>
          </a:ln>
        </p:spPr>
        <p:txBody>
          <a:bodyPr spcFirstLastPara="1" wrap="square" lIns="68569" tIns="34275" rIns="68569" bIns="34275" anchor="ctr" anchorCtr="0">
            <a:normAutofit/>
          </a:bodyPr>
          <a:lstStyle/>
          <a:p>
            <a:pPr marL="171450" indent="-171450">
              <a:spcBef>
                <a:spcPts val="0"/>
              </a:spcBef>
              <a:buSzPts val="2200"/>
            </a:pPr>
            <a:r>
              <a:rPr lang="en-US" sz="1650"/>
              <a:t>Pens, small sticky notes, large sheets, phone camera</a:t>
            </a:r>
            <a:endParaRPr/>
          </a:p>
          <a:p>
            <a:pPr marL="171450" indent="-171450">
              <a:buSzPts val="2200"/>
            </a:pPr>
            <a:r>
              <a:rPr lang="en-US" sz="1650"/>
              <a:t>Use small sticky notes for brainstorming, identifying stakeholders, resources, etc.</a:t>
            </a:r>
            <a:endParaRPr/>
          </a:p>
          <a:p>
            <a:pPr marL="171450" indent="-171450">
              <a:buSzPts val="2200"/>
            </a:pPr>
            <a:r>
              <a:rPr lang="en-US" sz="1650"/>
              <a:t>Mark your sticky note accordingly if it is a milestone (a course correction /evaluation opportunity)</a:t>
            </a:r>
            <a:endParaRPr/>
          </a:p>
          <a:p>
            <a:pPr marL="171450" indent="-171450">
              <a:buSzPts val="2200"/>
            </a:pPr>
            <a:r>
              <a:rPr lang="en-US" sz="1650"/>
              <a:t>Finalize process on large sheets or walls</a:t>
            </a:r>
            <a:endParaRPr/>
          </a:p>
          <a:p>
            <a:pPr marL="171450" indent="-171450">
              <a:buSzPts val="2200"/>
            </a:pPr>
            <a:r>
              <a:rPr lang="en-US" sz="1650"/>
              <a:t>Take a picture of your large sticky sheet(s) and your team</a:t>
            </a:r>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8"/>
        <p:cNvGrpSpPr/>
        <p:nvPr/>
      </p:nvGrpSpPr>
      <p:grpSpPr>
        <a:xfrm>
          <a:off x="0" y="0"/>
          <a:ext cx="0" cy="0"/>
          <a:chOff x="0" y="0"/>
          <a:chExt cx="0" cy="0"/>
        </a:xfrm>
      </p:grpSpPr>
      <p:sp>
        <p:nvSpPr>
          <p:cNvPr id="129" name="Google Shape;129;p4"/>
          <p:cNvSpPr/>
          <p:nvPr/>
        </p:nvSpPr>
        <p:spPr>
          <a:xfrm>
            <a:off x="0" y="0"/>
            <a:ext cx="3477006" cy="5143500"/>
          </a:xfrm>
          <a:prstGeom prst="rect">
            <a:avLst/>
          </a:prstGeom>
          <a:solidFill>
            <a:schemeClr val="accent1"/>
          </a:solidFill>
          <a:ln>
            <a:noFill/>
          </a:ln>
        </p:spPr>
        <p:txBody>
          <a:bodyPr spcFirstLastPara="1" wrap="square" lIns="68569" tIns="34275" rIns="68569" bIns="34275" anchor="ctr" anchorCtr="0">
            <a:noAutofit/>
          </a:bodyPr>
          <a:lstStyle/>
          <a:p>
            <a:pPr algn="ctr" defTabSz="685800">
              <a:buSzPts val="1800"/>
            </a:pPr>
            <a:endParaRPr sz="1350">
              <a:solidFill>
                <a:srgbClr val="FFFFFF"/>
              </a:solidFill>
              <a:latin typeface="Calibri"/>
              <a:ea typeface="Calibri"/>
              <a:cs typeface="Calibri"/>
              <a:sym typeface="Calibri"/>
            </a:endParaRPr>
          </a:p>
        </p:txBody>
      </p:sp>
      <p:sp>
        <p:nvSpPr>
          <p:cNvPr id="130" name="Google Shape;130;p4"/>
          <p:cNvSpPr txBox="1">
            <a:spLocks noGrp="1"/>
          </p:cNvSpPr>
          <p:nvPr>
            <p:ph type="title"/>
          </p:nvPr>
        </p:nvSpPr>
        <p:spPr>
          <a:xfrm>
            <a:off x="707458" y="534202"/>
            <a:ext cx="2528249" cy="4126698"/>
          </a:xfrm>
          <a:prstGeom prst="rect">
            <a:avLst/>
          </a:prstGeom>
          <a:noFill/>
          <a:ln>
            <a:noFill/>
          </a:ln>
        </p:spPr>
        <p:txBody>
          <a:bodyPr spcFirstLastPara="1" wrap="square" lIns="68569" tIns="34275" rIns="68569" bIns="34275" anchor="ctr" anchorCtr="0">
            <a:normAutofit/>
          </a:bodyPr>
          <a:lstStyle/>
          <a:p>
            <a:pPr>
              <a:buClr>
                <a:srgbClr val="FFFFFF"/>
              </a:buClr>
              <a:buSzPts val="4400"/>
            </a:pPr>
            <a:r>
              <a:rPr lang="en-US">
                <a:solidFill>
                  <a:srgbClr val="FFFFFF"/>
                </a:solidFill>
              </a:rPr>
              <a:t>Timeline</a:t>
            </a:r>
            <a:endParaRPr/>
          </a:p>
        </p:txBody>
      </p:sp>
      <p:cxnSp>
        <p:nvCxnSpPr>
          <p:cNvPr id="131" name="Google Shape;131;p4"/>
          <p:cNvCxnSpPr/>
          <p:nvPr/>
        </p:nvCxnSpPr>
        <p:spPr>
          <a:xfrm rot="10800000">
            <a:off x="438912" y="2228850"/>
            <a:ext cx="0" cy="685800"/>
          </a:xfrm>
          <a:prstGeom prst="straightConnector1">
            <a:avLst/>
          </a:prstGeom>
          <a:noFill/>
          <a:ln w="19050" cap="flat" cmpd="sng">
            <a:solidFill>
              <a:srgbClr val="FFFFFF">
                <a:alpha val="80000"/>
              </a:srgbClr>
            </a:solidFill>
            <a:prstDash val="solid"/>
            <a:miter lim="800000"/>
            <a:headEnd type="none" w="sm" len="sm"/>
            <a:tailEnd type="none" w="sm" len="sm"/>
          </a:ln>
        </p:spPr>
      </p:cxnSp>
      <p:grpSp>
        <p:nvGrpSpPr>
          <p:cNvPr id="132" name="Google Shape;132;p4"/>
          <p:cNvGrpSpPr/>
          <p:nvPr/>
        </p:nvGrpSpPr>
        <p:grpSpPr>
          <a:xfrm>
            <a:off x="3960019" y="483938"/>
            <a:ext cx="4701779" cy="4175625"/>
            <a:chOff x="0" y="2312"/>
            <a:chExt cx="6269038" cy="5567500"/>
          </a:xfrm>
        </p:grpSpPr>
        <p:sp>
          <p:nvSpPr>
            <p:cNvPr id="133" name="Google Shape;133;p4"/>
            <p:cNvSpPr/>
            <p:nvPr/>
          </p:nvSpPr>
          <p:spPr>
            <a:xfrm>
              <a:off x="0" y="2312"/>
              <a:ext cx="6269038" cy="1172105"/>
            </a:xfrm>
            <a:prstGeom prst="roundRect">
              <a:avLst>
                <a:gd name="adj" fmla="val 10000"/>
              </a:avLst>
            </a:prstGeom>
            <a:solidFill>
              <a:srgbClr val="F2F2F2"/>
            </a:solidFill>
            <a:ln>
              <a:noFill/>
            </a:ln>
          </p:spPr>
          <p:txBody>
            <a:bodyPr spcFirstLastPara="1" wrap="square" lIns="68569" tIns="68569" rIns="68569" bIns="68569" anchor="ctr" anchorCtr="0">
              <a:noAutofit/>
            </a:bodyPr>
            <a:lstStyle/>
            <a:p>
              <a:pPr defTabSz="685800">
                <a:buSzPts val="1400"/>
              </a:pPr>
              <a:endParaRPr sz="1050"/>
            </a:p>
          </p:txBody>
        </p:sp>
        <p:sp>
          <p:nvSpPr>
            <p:cNvPr id="134" name="Google Shape;134;p4"/>
            <p:cNvSpPr/>
            <p:nvPr/>
          </p:nvSpPr>
          <p:spPr>
            <a:xfrm>
              <a:off x="354561" y="266036"/>
              <a:ext cx="644657" cy="644657"/>
            </a:xfrm>
            <a:prstGeom prst="rect">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defTabSz="685800">
                <a:buSzPts val="1400"/>
              </a:pPr>
              <a:endParaRPr sz="1050"/>
            </a:p>
          </p:txBody>
        </p:sp>
        <p:sp>
          <p:nvSpPr>
            <p:cNvPr id="135" name="Google Shape;135;p4"/>
            <p:cNvSpPr/>
            <p:nvPr/>
          </p:nvSpPr>
          <p:spPr>
            <a:xfrm>
              <a:off x="1353781" y="2312"/>
              <a:ext cx="4915256" cy="1172105"/>
            </a:xfrm>
            <a:prstGeom prst="rect">
              <a:avLst/>
            </a:prstGeom>
            <a:noFill/>
            <a:ln>
              <a:noFill/>
            </a:ln>
          </p:spPr>
          <p:txBody>
            <a:bodyPr spcFirstLastPara="1" wrap="square" lIns="68569" tIns="68569" rIns="68569" bIns="68569" anchor="ctr" anchorCtr="0">
              <a:noAutofit/>
            </a:bodyPr>
            <a:lstStyle/>
            <a:p>
              <a:pPr defTabSz="685800">
                <a:buSzPts val="1400"/>
              </a:pPr>
              <a:endParaRPr sz="1050"/>
            </a:p>
          </p:txBody>
        </p:sp>
        <p:sp>
          <p:nvSpPr>
            <p:cNvPr id="136" name="Google Shape;136;p4"/>
            <p:cNvSpPr txBox="1"/>
            <p:nvPr/>
          </p:nvSpPr>
          <p:spPr>
            <a:xfrm>
              <a:off x="1353781" y="2312"/>
              <a:ext cx="4915256" cy="1172105"/>
            </a:xfrm>
            <a:prstGeom prst="rect">
              <a:avLst/>
            </a:prstGeom>
            <a:noFill/>
            <a:ln>
              <a:noFill/>
            </a:ln>
          </p:spPr>
          <p:txBody>
            <a:bodyPr spcFirstLastPara="1" wrap="square" lIns="93019" tIns="93019" rIns="93019" bIns="93019" anchor="ctr" anchorCtr="0">
              <a:noAutofit/>
            </a:bodyPr>
            <a:lstStyle/>
            <a:p>
              <a:pPr defTabSz="685800">
                <a:lnSpc>
                  <a:spcPct val="90000"/>
                </a:lnSpc>
                <a:buSzPts val="2200"/>
              </a:pPr>
              <a:r>
                <a:rPr lang="en-US" sz="1650">
                  <a:latin typeface="Calibri"/>
                  <a:ea typeface="Calibri"/>
                  <a:cs typeface="Calibri"/>
                  <a:sym typeface="Calibri"/>
                </a:rPr>
                <a:t>Brainstorming: 10 minutes</a:t>
              </a:r>
              <a:endParaRPr sz="1050"/>
            </a:p>
          </p:txBody>
        </p:sp>
        <p:sp>
          <p:nvSpPr>
            <p:cNvPr id="137" name="Google Shape;137;p4"/>
            <p:cNvSpPr/>
            <p:nvPr/>
          </p:nvSpPr>
          <p:spPr>
            <a:xfrm>
              <a:off x="0" y="1467444"/>
              <a:ext cx="6269038" cy="1172105"/>
            </a:xfrm>
            <a:prstGeom prst="roundRect">
              <a:avLst>
                <a:gd name="adj" fmla="val 10000"/>
              </a:avLst>
            </a:prstGeom>
            <a:solidFill>
              <a:srgbClr val="F2F2F2"/>
            </a:solidFill>
            <a:ln>
              <a:noFill/>
            </a:ln>
          </p:spPr>
          <p:txBody>
            <a:bodyPr spcFirstLastPara="1" wrap="square" lIns="68569" tIns="68569" rIns="68569" bIns="68569" anchor="ctr" anchorCtr="0">
              <a:noAutofit/>
            </a:bodyPr>
            <a:lstStyle/>
            <a:p>
              <a:pPr defTabSz="685800">
                <a:buSzPts val="1400"/>
              </a:pPr>
              <a:endParaRPr sz="1050"/>
            </a:p>
          </p:txBody>
        </p:sp>
        <p:sp>
          <p:nvSpPr>
            <p:cNvPr id="138" name="Google Shape;138;p4"/>
            <p:cNvSpPr/>
            <p:nvPr/>
          </p:nvSpPr>
          <p:spPr>
            <a:xfrm>
              <a:off x="354561" y="1731167"/>
              <a:ext cx="644657" cy="644657"/>
            </a:xfrm>
            <a:prstGeom prst="rect">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defTabSz="685800">
                <a:buSzPts val="1400"/>
              </a:pPr>
              <a:endParaRPr sz="1050"/>
            </a:p>
          </p:txBody>
        </p:sp>
        <p:sp>
          <p:nvSpPr>
            <p:cNvPr id="139" name="Google Shape;139;p4"/>
            <p:cNvSpPr/>
            <p:nvPr/>
          </p:nvSpPr>
          <p:spPr>
            <a:xfrm>
              <a:off x="1353781" y="1467444"/>
              <a:ext cx="4915256" cy="1172105"/>
            </a:xfrm>
            <a:prstGeom prst="rect">
              <a:avLst/>
            </a:prstGeom>
            <a:noFill/>
            <a:ln>
              <a:noFill/>
            </a:ln>
          </p:spPr>
          <p:txBody>
            <a:bodyPr spcFirstLastPara="1" wrap="square" lIns="68569" tIns="68569" rIns="68569" bIns="68569" anchor="ctr" anchorCtr="0">
              <a:noAutofit/>
            </a:bodyPr>
            <a:lstStyle/>
            <a:p>
              <a:pPr defTabSz="685800">
                <a:buSzPts val="1400"/>
              </a:pPr>
              <a:endParaRPr sz="1050"/>
            </a:p>
          </p:txBody>
        </p:sp>
        <p:sp>
          <p:nvSpPr>
            <p:cNvPr id="140" name="Google Shape;140;p4"/>
            <p:cNvSpPr txBox="1"/>
            <p:nvPr/>
          </p:nvSpPr>
          <p:spPr>
            <a:xfrm>
              <a:off x="1353781" y="1467444"/>
              <a:ext cx="4915256" cy="1172105"/>
            </a:xfrm>
            <a:prstGeom prst="rect">
              <a:avLst/>
            </a:prstGeom>
            <a:noFill/>
            <a:ln>
              <a:noFill/>
            </a:ln>
          </p:spPr>
          <p:txBody>
            <a:bodyPr spcFirstLastPara="1" wrap="square" lIns="93019" tIns="93019" rIns="93019" bIns="93019" anchor="ctr" anchorCtr="0">
              <a:noAutofit/>
            </a:bodyPr>
            <a:lstStyle/>
            <a:p>
              <a:pPr defTabSz="685800">
                <a:lnSpc>
                  <a:spcPct val="90000"/>
                </a:lnSpc>
                <a:buSzPts val="2200"/>
              </a:pPr>
              <a:r>
                <a:rPr lang="en-US" sz="1650">
                  <a:latin typeface="Calibri"/>
                  <a:ea typeface="Calibri"/>
                  <a:cs typeface="Calibri"/>
                  <a:sym typeface="Calibri"/>
                </a:rPr>
                <a:t>Validation: 5 minutes</a:t>
              </a:r>
              <a:endParaRPr sz="1050"/>
            </a:p>
          </p:txBody>
        </p:sp>
        <p:sp>
          <p:nvSpPr>
            <p:cNvPr id="141" name="Google Shape;141;p4"/>
            <p:cNvSpPr/>
            <p:nvPr/>
          </p:nvSpPr>
          <p:spPr>
            <a:xfrm>
              <a:off x="0" y="2932575"/>
              <a:ext cx="6269038" cy="1172105"/>
            </a:xfrm>
            <a:prstGeom prst="roundRect">
              <a:avLst>
                <a:gd name="adj" fmla="val 10000"/>
              </a:avLst>
            </a:prstGeom>
            <a:solidFill>
              <a:srgbClr val="F2F2F2"/>
            </a:solidFill>
            <a:ln>
              <a:noFill/>
            </a:ln>
          </p:spPr>
          <p:txBody>
            <a:bodyPr spcFirstLastPara="1" wrap="square" lIns="68569" tIns="68569" rIns="68569" bIns="68569" anchor="ctr" anchorCtr="0">
              <a:noAutofit/>
            </a:bodyPr>
            <a:lstStyle/>
            <a:p>
              <a:pPr defTabSz="685800">
                <a:buSzPts val="1400"/>
              </a:pPr>
              <a:endParaRPr sz="1050"/>
            </a:p>
          </p:txBody>
        </p:sp>
        <p:sp>
          <p:nvSpPr>
            <p:cNvPr id="142" name="Google Shape;142;p4"/>
            <p:cNvSpPr/>
            <p:nvPr/>
          </p:nvSpPr>
          <p:spPr>
            <a:xfrm>
              <a:off x="354561" y="3196299"/>
              <a:ext cx="644657" cy="644657"/>
            </a:xfrm>
            <a:prstGeom prst="rect">
              <a:avLst/>
            </a:prstGeom>
            <a:blipFill rotWithShape="1">
              <a:blip r:embed="rId5">
                <a:alphaModFix/>
              </a:blip>
              <a:stretch>
                <a:fillRect/>
              </a:stretch>
            </a:blipFill>
            <a:ln>
              <a:noFill/>
            </a:ln>
          </p:spPr>
          <p:txBody>
            <a:bodyPr spcFirstLastPara="1" wrap="square" lIns="68569" tIns="68569" rIns="68569" bIns="68569" anchor="ctr" anchorCtr="0">
              <a:noAutofit/>
            </a:bodyPr>
            <a:lstStyle/>
            <a:p>
              <a:pPr defTabSz="685800">
                <a:buSzPts val="1400"/>
              </a:pPr>
              <a:endParaRPr sz="1050"/>
            </a:p>
          </p:txBody>
        </p:sp>
        <p:sp>
          <p:nvSpPr>
            <p:cNvPr id="143" name="Google Shape;143;p4"/>
            <p:cNvSpPr/>
            <p:nvPr/>
          </p:nvSpPr>
          <p:spPr>
            <a:xfrm>
              <a:off x="1353781" y="2932575"/>
              <a:ext cx="4915256" cy="1172105"/>
            </a:xfrm>
            <a:prstGeom prst="rect">
              <a:avLst/>
            </a:prstGeom>
            <a:noFill/>
            <a:ln>
              <a:noFill/>
            </a:ln>
          </p:spPr>
          <p:txBody>
            <a:bodyPr spcFirstLastPara="1" wrap="square" lIns="68569" tIns="68569" rIns="68569" bIns="68569" anchor="ctr" anchorCtr="0">
              <a:noAutofit/>
            </a:bodyPr>
            <a:lstStyle/>
            <a:p>
              <a:pPr defTabSz="685800">
                <a:buSzPts val="1400"/>
              </a:pPr>
              <a:endParaRPr sz="1050"/>
            </a:p>
          </p:txBody>
        </p:sp>
        <p:sp>
          <p:nvSpPr>
            <p:cNvPr id="144" name="Google Shape;144;p4"/>
            <p:cNvSpPr txBox="1"/>
            <p:nvPr/>
          </p:nvSpPr>
          <p:spPr>
            <a:xfrm>
              <a:off x="1353781" y="2932575"/>
              <a:ext cx="4915256" cy="1172105"/>
            </a:xfrm>
            <a:prstGeom prst="rect">
              <a:avLst/>
            </a:prstGeom>
            <a:noFill/>
            <a:ln>
              <a:noFill/>
            </a:ln>
          </p:spPr>
          <p:txBody>
            <a:bodyPr spcFirstLastPara="1" wrap="square" lIns="93019" tIns="93019" rIns="93019" bIns="93019" anchor="ctr" anchorCtr="0">
              <a:noAutofit/>
            </a:bodyPr>
            <a:lstStyle/>
            <a:p>
              <a:pPr defTabSz="685800">
                <a:lnSpc>
                  <a:spcPct val="90000"/>
                </a:lnSpc>
                <a:buSzPts val="2200"/>
              </a:pPr>
              <a:r>
                <a:rPr lang="en-US" sz="1650">
                  <a:latin typeface="Calibri"/>
                  <a:ea typeface="Calibri"/>
                  <a:cs typeface="Calibri"/>
                  <a:sym typeface="Calibri"/>
                </a:rPr>
                <a:t>Finalize process: 5 minutes</a:t>
              </a:r>
              <a:endParaRPr sz="1050"/>
            </a:p>
          </p:txBody>
        </p:sp>
        <p:sp>
          <p:nvSpPr>
            <p:cNvPr id="145" name="Google Shape;145;p4"/>
            <p:cNvSpPr/>
            <p:nvPr/>
          </p:nvSpPr>
          <p:spPr>
            <a:xfrm>
              <a:off x="0" y="4397707"/>
              <a:ext cx="6269038" cy="1172105"/>
            </a:xfrm>
            <a:prstGeom prst="roundRect">
              <a:avLst>
                <a:gd name="adj" fmla="val 10000"/>
              </a:avLst>
            </a:prstGeom>
            <a:solidFill>
              <a:srgbClr val="F2F2F2"/>
            </a:solidFill>
            <a:ln>
              <a:noFill/>
            </a:ln>
          </p:spPr>
          <p:txBody>
            <a:bodyPr spcFirstLastPara="1" wrap="square" lIns="68569" tIns="68569" rIns="68569" bIns="68569" anchor="ctr" anchorCtr="0">
              <a:noAutofit/>
            </a:bodyPr>
            <a:lstStyle/>
            <a:p>
              <a:pPr defTabSz="685800">
                <a:buSzPts val="1400"/>
              </a:pPr>
              <a:endParaRPr sz="1050"/>
            </a:p>
          </p:txBody>
        </p:sp>
        <p:sp>
          <p:nvSpPr>
            <p:cNvPr id="146" name="Google Shape;146;p4"/>
            <p:cNvSpPr/>
            <p:nvPr/>
          </p:nvSpPr>
          <p:spPr>
            <a:xfrm>
              <a:off x="354561" y="4661430"/>
              <a:ext cx="644657" cy="644657"/>
            </a:xfrm>
            <a:prstGeom prst="rect">
              <a:avLst/>
            </a:prstGeom>
            <a:blipFill rotWithShape="1">
              <a:blip r:embed="rId6">
                <a:alphaModFix/>
              </a:blip>
              <a:stretch>
                <a:fillRect/>
              </a:stretch>
            </a:blipFill>
            <a:ln>
              <a:noFill/>
            </a:ln>
          </p:spPr>
          <p:txBody>
            <a:bodyPr spcFirstLastPara="1" wrap="square" lIns="68569" tIns="68569" rIns="68569" bIns="68569" anchor="ctr" anchorCtr="0">
              <a:noAutofit/>
            </a:bodyPr>
            <a:lstStyle/>
            <a:p>
              <a:pPr defTabSz="685800">
                <a:buSzPts val="1400"/>
              </a:pPr>
              <a:endParaRPr sz="1050"/>
            </a:p>
          </p:txBody>
        </p:sp>
        <p:sp>
          <p:nvSpPr>
            <p:cNvPr id="147" name="Google Shape;147;p4"/>
            <p:cNvSpPr/>
            <p:nvPr/>
          </p:nvSpPr>
          <p:spPr>
            <a:xfrm>
              <a:off x="1353781" y="4397707"/>
              <a:ext cx="4915256" cy="1172105"/>
            </a:xfrm>
            <a:prstGeom prst="rect">
              <a:avLst/>
            </a:prstGeom>
            <a:noFill/>
            <a:ln>
              <a:noFill/>
            </a:ln>
          </p:spPr>
          <p:txBody>
            <a:bodyPr spcFirstLastPara="1" wrap="square" lIns="68569" tIns="68569" rIns="68569" bIns="68569" anchor="ctr" anchorCtr="0">
              <a:noAutofit/>
            </a:bodyPr>
            <a:lstStyle/>
            <a:p>
              <a:pPr defTabSz="685800">
                <a:buSzPts val="1400"/>
              </a:pPr>
              <a:endParaRPr sz="1050"/>
            </a:p>
          </p:txBody>
        </p:sp>
        <p:sp>
          <p:nvSpPr>
            <p:cNvPr id="148" name="Google Shape;148;p4"/>
            <p:cNvSpPr txBox="1"/>
            <p:nvPr/>
          </p:nvSpPr>
          <p:spPr>
            <a:xfrm>
              <a:off x="1353781" y="4397707"/>
              <a:ext cx="4915256" cy="1172105"/>
            </a:xfrm>
            <a:prstGeom prst="rect">
              <a:avLst/>
            </a:prstGeom>
            <a:noFill/>
            <a:ln>
              <a:noFill/>
            </a:ln>
          </p:spPr>
          <p:txBody>
            <a:bodyPr spcFirstLastPara="1" wrap="square" lIns="93019" tIns="93019" rIns="93019" bIns="93019" anchor="ctr" anchorCtr="0">
              <a:noAutofit/>
            </a:bodyPr>
            <a:lstStyle/>
            <a:p>
              <a:pPr defTabSz="685800">
                <a:lnSpc>
                  <a:spcPct val="90000"/>
                </a:lnSpc>
                <a:buSzPts val="2200"/>
              </a:pPr>
              <a:r>
                <a:rPr lang="en-US" sz="1650">
                  <a:latin typeface="Calibri"/>
                  <a:ea typeface="Calibri"/>
                  <a:cs typeface="Calibri"/>
                  <a:sym typeface="Calibri"/>
                </a:rPr>
                <a:t>Synthesize and reflect: 5 minutes</a:t>
              </a:r>
              <a:endParaRPr sz="1050"/>
            </a:p>
          </p:txBody>
        </p:sp>
      </p:gr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2"/>
        <p:cNvGrpSpPr/>
        <p:nvPr/>
      </p:nvGrpSpPr>
      <p:grpSpPr>
        <a:xfrm>
          <a:off x="0" y="0"/>
          <a:ext cx="0" cy="0"/>
          <a:chOff x="0" y="0"/>
          <a:chExt cx="0" cy="0"/>
        </a:xfrm>
      </p:grpSpPr>
      <p:sp>
        <p:nvSpPr>
          <p:cNvPr id="153" name="Google Shape;153;p5"/>
          <p:cNvSpPr txBox="1">
            <a:spLocks noGrp="1"/>
          </p:cNvSpPr>
          <p:nvPr>
            <p:ph type="title"/>
          </p:nvPr>
        </p:nvSpPr>
        <p:spPr>
          <a:xfrm>
            <a:off x="852321" y="470674"/>
            <a:ext cx="5605629" cy="994172"/>
          </a:xfrm>
          <a:prstGeom prst="rect">
            <a:avLst/>
          </a:prstGeom>
          <a:noFill/>
          <a:ln>
            <a:noFill/>
          </a:ln>
        </p:spPr>
        <p:txBody>
          <a:bodyPr spcFirstLastPara="1" wrap="square" lIns="68569" tIns="34275" rIns="68569" bIns="34275" anchor="ctr" anchorCtr="0">
            <a:normAutofit/>
          </a:bodyPr>
          <a:lstStyle/>
          <a:p>
            <a:pPr>
              <a:buSzPts val="4400"/>
            </a:pPr>
            <a:r>
              <a:rPr lang="en-US"/>
              <a:t>Questions to answer</a:t>
            </a:r>
            <a:endParaRPr/>
          </a:p>
        </p:txBody>
      </p:sp>
      <p:sp>
        <p:nvSpPr>
          <p:cNvPr id="154" name="Google Shape;154;p5"/>
          <p:cNvSpPr txBox="1">
            <a:spLocks noGrp="1"/>
          </p:cNvSpPr>
          <p:nvPr>
            <p:ph type="body" idx="1"/>
          </p:nvPr>
        </p:nvSpPr>
        <p:spPr>
          <a:xfrm>
            <a:off x="852322" y="1708630"/>
            <a:ext cx="4850900" cy="2587960"/>
          </a:xfrm>
          <a:prstGeom prst="rect">
            <a:avLst/>
          </a:prstGeom>
          <a:noFill/>
          <a:ln>
            <a:noFill/>
          </a:ln>
        </p:spPr>
        <p:txBody>
          <a:bodyPr spcFirstLastPara="1" wrap="square" lIns="68569" tIns="34275" rIns="68569" bIns="34275" anchor="ctr" anchorCtr="0">
            <a:normAutofit/>
          </a:bodyPr>
          <a:lstStyle/>
          <a:p>
            <a:pPr marL="171450" indent="-171450">
              <a:spcBef>
                <a:spcPts val="0"/>
              </a:spcBef>
              <a:buSzPts val="2200"/>
            </a:pPr>
            <a:r>
              <a:rPr lang="en-US" sz="1650"/>
              <a:t>Evaluation: What does success look like for your project?</a:t>
            </a:r>
            <a:endParaRPr/>
          </a:p>
          <a:p>
            <a:pPr marL="171450" indent="-171450">
              <a:buSzPts val="2200"/>
            </a:pPr>
            <a:r>
              <a:rPr lang="en-US" sz="1650"/>
              <a:t>Value claims:</a:t>
            </a:r>
            <a:endParaRPr/>
          </a:p>
          <a:p>
            <a:pPr marL="514350" lvl="1" indent="-171450">
              <a:buSzPts val="2200"/>
            </a:pPr>
            <a:r>
              <a:rPr lang="en-US" sz="1650"/>
              <a:t>What value will my project deliver to various stakeholders?</a:t>
            </a:r>
            <a:endParaRPr/>
          </a:p>
          <a:p>
            <a:pPr marL="171450" indent="-171450">
              <a:buSzPts val="2200"/>
            </a:pPr>
            <a:r>
              <a:rPr lang="en-US" sz="1650"/>
              <a:t>Resources:</a:t>
            </a:r>
            <a:endParaRPr/>
          </a:p>
          <a:p>
            <a:pPr marL="514350" lvl="1" indent="-171450">
              <a:buSzPts val="2200"/>
            </a:pPr>
            <a:r>
              <a:rPr lang="en-US" sz="1650"/>
              <a:t>What kind of project team should I have? Skills and knowledge needs?</a:t>
            </a:r>
            <a:endParaRPr/>
          </a:p>
          <a:p>
            <a:pPr marL="514350" lvl="1" indent="-171450">
              <a:buSzPts val="2200"/>
            </a:pPr>
            <a:r>
              <a:rPr lang="en-US" sz="1650"/>
              <a:t>What are my resource and funding needs?</a:t>
            </a:r>
            <a:endParaRPr/>
          </a:p>
          <a:p>
            <a:pPr marL="171450" indent="-66675">
              <a:buSzPts val="2200"/>
              <a:buNone/>
            </a:pPr>
            <a:endParaRPr sz="1650"/>
          </a:p>
        </p:txBody>
      </p:sp>
      <p:sp>
        <p:nvSpPr>
          <p:cNvPr id="155" name="Google Shape;155;p5"/>
          <p:cNvSpPr/>
          <p:nvPr/>
        </p:nvSpPr>
        <p:spPr>
          <a:xfrm>
            <a:off x="7566660" y="0"/>
            <a:ext cx="1577340" cy="5143500"/>
          </a:xfrm>
          <a:prstGeom prst="rect">
            <a:avLst/>
          </a:prstGeom>
          <a:solidFill>
            <a:schemeClr val="accent1"/>
          </a:solidFill>
          <a:ln>
            <a:noFill/>
          </a:ln>
        </p:spPr>
        <p:txBody>
          <a:bodyPr spcFirstLastPara="1" wrap="square" lIns="68569" tIns="34275" rIns="68569" bIns="34275" anchor="ctr" anchorCtr="0">
            <a:noAutofit/>
          </a:bodyPr>
          <a:lstStyle/>
          <a:p>
            <a:pPr algn="ctr" defTabSz="685800">
              <a:buSzPts val="1800"/>
            </a:pPr>
            <a:endParaRPr sz="1350">
              <a:solidFill>
                <a:srgbClr val="FFFFFF"/>
              </a:solidFill>
              <a:latin typeface="Calibri"/>
              <a:ea typeface="Calibri"/>
              <a:cs typeface="Calibri"/>
              <a:sym typeface="Calibri"/>
            </a:endParaRPr>
          </a:p>
        </p:txBody>
      </p:sp>
      <p:sp>
        <p:nvSpPr>
          <p:cNvPr id="156" name="Google Shape;156;p5"/>
          <p:cNvSpPr/>
          <p:nvPr/>
        </p:nvSpPr>
        <p:spPr>
          <a:xfrm>
            <a:off x="6686550" y="1769185"/>
            <a:ext cx="1605129" cy="1605129"/>
          </a:xfrm>
          <a:prstGeom prst="ellipse">
            <a:avLst/>
          </a:prstGeom>
          <a:solidFill>
            <a:srgbClr val="FFFFFF"/>
          </a:solidFill>
          <a:ln w="22225" cap="flat" cmpd="sng">
            <a:solidFill>
              <a:schemeClr val="accent1"/>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SzPts val="1800"/>
            </a:pPr>
            <a:endParaRPr sz="1350">
              <a:solidFill>
                <a:srgbClr val="FFFFFF"/>
              </a:solidFill>
              <a:latin typeface="Calibri"/>
              <a:ea typeface="Calibri"/>
              <a:cs typeface="Calibri"/>
              <a:sym typeface="Calibri"/>
            </a:endParaRPr>
          </a:p>
        </p:txBody>
      </p:sp>
      <p:pic>
        <p:nvPicPr>
          <p:cNvPr id="157" name="Google Shape;157;p5" descr="Hierarchy"/>
          <p:cNvPicPr preferRelativeResize="0"/>
          <p:nvPr/>
        </p:nvPicPr>
        <p:blipFill rotWithShape="1">
          <a:blip r:embed="rId3">
            <a:alphaModFix/>
          </a:blip>
          <a:srcRect/>
          <a:stretch/>
        </p:blipFill>
        <p:spPr>
          <a:xfrm>
            <a:off x="7060490" y="2143126"/>
            <a:ext cx="857249" cy="857249"/>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6B6AC-897B-C64C-A5D9-E60754A22806}"/>
              </a:ext>
            </a:extLst>
          </p:cNvPr>
          <p:cNvSpPr>
            <a:spLocks noGrp="1"/>
          </p:cNvSpPr>
          <p:nvPr>
            <p:ph type="ctrTitle"/>
          </p:nvPr>
        </p:nvSpPr>
        <p:spPr/>
        <p:txBody>
          <a:bodyPr/>
          <a:lstStyle/>
          <a:p>
            <a:r>
              <a:rPr lang="en-US" dirty="0"/>
              <a:t>“Draw Toast” Guide</a:t>
            </a:r>
          </a:p>
        </p:txBody>
      </p:sp>
      <p:sp>
        <p:nvSpPr>
          <p:cNvPr id="3" name="Subtitle 2">
            <a:extLst>
              <a:ext uri="{FF2B5EF4-FFF2-40B4-BE49-F238E27FC236}">
                <a16:creationId xmlns:a16="http://schemas.microsoft.com/office/drawing/2014/main" id="{01E7361A-8E3A-364F-B1A4-E94D1A1FB16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43579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69"/>
        <p:cNvGrpSpPr/>
        <p:nvPr/>
      </p:nvGrpSpPr>
      <p:grpSpPr>
        <a:xfrm>
          <a:off x="0" y="0"/>
          <a:ext cx="0" cy="0"/>
          <a:chOff x="0" y="0"/>
          <a:chExt cx="0" cy="0"/>
        </a:xfrm>
      </p:grpSpPr>
      <p:grpSp>
        <p:nvGrpSpPr>
          <p:cNvPr id="2270" name="Google Shape;2270;g2fd34e9c2ce_3_3500"/>
          <p:cNvGrpSpPr/>
          <p:nvPr/>
        </p:nvGrpSpPr>
        <p:grpSpPr>
          <a:xfrm>
            <a:off x="4878520" y="2342386"/>
            <a:ext cx="3910810" cy="1874529"/>
            <a:chOff x="4059341" y="3993504"/>
            <a:chExt cx="5214413" cy="2499372"/>
          </a:xfrm>
        </p:grpSpPr>
        <p:pic>
          <p:nvPicPr>
            <p:cNvPr id="2271" name="Google Shape;2271;g2fd34e9c2ce_3_3500"/>
            <p:cNvPicPr preferRelativeResize="0"/>
            <p:nvPr/>
          </p:nvPicPr>
          <p:blipFill rotWithShape="1">
            <a:blip r:embed="rId3">
              <a:alphaModFix/>
            </a:blip>
            <a:srcRect/>
            <a:stretch/>
          </p:blipFill>
          <p:spPr>
            <a:xfrm>
              <a:off x="4059341" y="4362836"/>
              <a:ext cx="5214374" cy="2130040"/>
            </a:xfrm>
            <a:prstGeom prst="rect">
              <a:avLst/>
            </a:prstGeom>
            <a:noFill/>
            <a:ln>
              <a:noFill/>
            </a:ln>
          </p:spPr>
        </p:pic>
        <p:sp>
          <p:nvSpPr>
            <p:cNvPr id="2272" name="Google Shape;2272;g2fd34e9c2ce_3_3500"/>
            <p:cNvSpPr txBox="1"/>
            <p:nvPr/>
          </p:nvSpPr>
          <p:spPr>
            <a:xfrm>
              <a:off x="7491754" y="3993504"/>
              <a:ext cx="1782000" cy="666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1400" i="0" u="none" strike="noStrike" cap="none">
                  <a:solidFill>
                    <a:schemeClr val="dk1"/>
                  </a:solidFill>
                  <a:latin typeface="Source Sans Pro"/>
                  <a:ea typeface="Source Sans Pro"/>
                  <a:cs typeface="Source Sans Pro"/>
                  <a:sym typeface="Source Sans Pro"/>
                </a:rPr>
                <a:t>Sticky Note Ninja</a:t>
              </a:r>
              <a:endParaRPr sz="1100">
                <a:latin typeface="Source Sans Pro"/>
                <a:ea typeface="Source Sans Pro"/>
                <a:cs typeface="Source Sans Pro"/>
                <a:sym typeface="Source Sans Pro"/>
              </a:endParaRPr>
            </a:p>
          </p:txBody>
        </p:sp>
      </p:grpSp>
      <p:sp>
        <p:nvSpPr>
          <p:cNvPr id="2274" name="Google Shape;2274;g2fd34e9c2ce_3_3500"/>
          <p:cNvSpPr txBox="1"/>
          <p:nvPr/>
        </p:nvSpPr>
        <p:spPr>
          <a:xfrm>
            <a:off x="1117254" y="1377892"/>
            <a:ext cx="964570" cy="577051"/>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3300" b="1" dirty="0">
                <a:solidFill>
                  <a:schemeClr val="tx1"/>
                </a:solidFill>
                <a:latin typeface="Calibri"/>
                <a:ea typeface="Calibri"/>
                <a:cs typeface="Calibri"/>
                <a:sym typeface="Calibri"/>
              </a:rPr>
              <a:t>Plan</a:t>
            </a:r>
            <a:endParaRPr sz="1100" b="1" dirty="0">
              <a:solidFill>
                <a:schemeClr val="tx1"/>
              </a:solidFill>
            </a:endParaRPr>
          </a:p>
        </p:txBody>
      </p:sp>
      <p:sp>
        <p:nvSpPr>
          <p:cNvPr id="2275" name="Google Shape;2275;g2fd34e9c2ce_3_3500"/>
          <p:cNvSpPr txBox="1"/>
          <p:nvPr/>
        </p:nvSpPr>
        <p:spPr>
          <a:xfrm>
            <a:off x="354670" y="2253977"/>
            <a:ext cx="4655814" cy="2269822"/>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1300" dirty="0">
                <a:solidFill>
                  <a:schemeClr val="dk1"/>
                </a:solidFill>
                <a:latin typeface="Arial" panose="020B0604020202020204" pitchFamily="34" charset="0"/>
                <a:ea typeface="Source Sans Pro"/>
                <a:cs typeface="Arial" panose="020B0604020202020204" pitchFamily="34" charset="0"/>
                <a:sym typeface="Source Sans Pro"/>
              </a:rPr>
              <a:t>Intended </a:t>
            </a:r>
            <a:r>
              <a:rPr lang="en-US" sz="1300" b="1" dirty="0">
                <a:solidFill>
                  <a:schemeClr val="tx1"/>
                </a:solidFill>
                <a:latin typeface="Arial" panose="020B0604020202020204" pitchFamily="34" charset="0"/>
                <a:ea typeface="Source Sans Pro"/>
                <a:cs typeface="Arial" panose="020B0604020202020204" pitchFamily="34" charset="0"/>
                <a:sym typeface="Source Sans Pro"/>
              </a:rPr>
              <a:t>Courses of Action</a:t>
            </a:r>
            <a:r>
              <a:rPr lang="en-US" sz="1300" dirty="0">
                <a:solidFill>
                  <a:schemeClr val="tx1"/>
                </a:solidFill>
                <a:latin typeface="Arial" panose="020B0604020202020204" pitchFamily="34" charset="0"/>
                <a:ea typeface="Source Sans Pro"/>
                <a:cs typeface="Arial" panose="020B0604020202020204" pitchFamily="34" charset="0"/>
                <a:sym typeface="Source Sans Pro"/>
              </a:rPr>
              <a:t> </a:t>
            </a:r>
            <a:r>
              <a:rPr lang="en-US" sz="1300" dirty="0">
                <a:solidFill>
                  <a:schemeClr val="dk1"/>
                </a:solidFill>
                <a:latin typeface="Arial" panose="020B0604020202020204" pitchFamily="34" charset="0"/>
                <a:ea typeface="Source Sans Pro"/>
                <a:cs typeface="Arial" panose="020B0604020202020204" pitchFamily="34" charset="0"/>
                <a:sym typeface="Source Sans Pro"/>
              </a:rPr>
              <a:t>(COAs) to deal with a situation</a:t>
            </a:r>
            <a:endParaRPr sz="1300" dirty="0">
              <a:latin typeface="Arial" panose="020B0604020202020204" pitchFamily="34" charset="0"/>
              <a:ea typeface="Source Sans Pro"/>
              <a:cs typeface="Arial" panose="020B0604020202020204" pitchFamily="34" charset="0"/>
              <a:sym typeface="Source Sans Pro"/>
            </a:endParaRPr>
          </a:p>
          <a:p>
            <a:pPr marL="0" marR="0" lvl="0" indent="0" algn="l" rtl="0">
              <a:spcBef>
                <a:spcPts val="0"/>
              </a:spcBef>
              <a:spcAft>
                <a:spcPts val="0"/>
              </a:spcAft>
              <a:buNone/>
            </a:pPr>
            <a:r>
              <a:rPr lang="en-US" sz="1300" b="1" dirty="0">
                <a:solidFill>
                  <a:schemeClr val="tx1"/>
                </a:solidFill>
                <a:latin typeface="Arial" panose="020B0604020202020204" pitchFamily="34" charset="0"/>
                <a:ea typeface="Source Sans Pro"/>
                <a:cs typeface="Arial" panose="020B0604020202020204" pitchFamily="34" charset="0"/>
                <a:sym typeface="Source Sans Pro"/>
              </a:rPr>
              <a:t>Purposeful</a:t>
            </a:r>
            <a:r>
              <a:rPr lang="en-US" sz="1300" dirty="0">
                <a:solidFill>
                  <a:schemeClr val="dk1"/>
                </a:solidFill>
                <a:latin typeface="Arial" panose="020B0604020202020204" pitchFamily="34" charset="0"/>
                <a:ea typeface="Source Sans Pro"/>
                <a:cs typeface="Arial" panose="020B0604020202020204" pitchFamily="34" charset="0"/>
                <a:sym typeface="Source Sans Pro"/>
              </a:rPr>
              <a:t> action (Drucker, 1974), Design for action (Moore, 1959)</a:t>
            </a:r>
            <a:endParaRPr sz="1300" dirty="0">
              <a:latin typeface="Arial" panose="020B0604020202020204" pitchFamily="34" charset="0"/>
              <a:ea typeface="Source Sans Pro"/>
              <a:cs typeface="Arial" panose="020B0604020202020204" pitchFamily="34" charset="0"/>
              <a:sym typeface="Source Sans Pro"/>
            </a:endParaRPr>
          </a:p>
          <a:p>
            <a:pPr marL="0" marR="0" lvl="0" indent="0" algn="l" rtl="0">
              <a:spcBef>
                <a:spcPts val="0"/>
              </a:spcBef>
              <a:spcAft>
                <a:spcPts val="0"/>
              </a:spcAft>
              <a:buNone/>
            </a:pPr>
            <a:r>
              <a:rPr lang="en-US" sz="1300" dirty="0">
                <a:solidFill>
                  <a:schemeClr val="dk1"/>
                </a:solidFill>
                <a:latin typeface="Arial" panose="020B0604020202020204" pitchFamily="34" charset="0"/>
                <a:ea typeface="Source Sans Pro"/>
                <a:cs typeface="Arial" panose="020B0604020202020204" pitchFamily="34" charset="0"/>
                <a:sym typeface="Source Sans Pro"/>
              </a:rPr>
              <a:t>Military – Design of engagements (battles) to win a war (many battles [projects])</a:t>
            </a:r>
            <a:endParaRPr sz="1300" dirty="0">
              <a:latin typeface="Arial" panose="020B0604020202020204" pitchFamily="34" charset="0"/>
              <a:ea typeface="Source Sans Pro"/>
              <a:cs typeface="Arial" panose="020B0604020202020204" pitchFamily="34" charset="0"/>
              <a:sym typeface="Source Sans Pro"/>
            </a:endParaRPr>
          </a:p>
          <a:p>
            <a:pPr marL="0" marR="0" lvl="0" indent="0" algn="l" rtl="0">
              <a:spcBef>
                <a:spcPts val="0"/>
              </a:spcBef>
              <a:spcAft>
                <a:spcPts val="0"/>
              </a:spcAft>
              <a:buNone/>
            </a:pPr>
            <a:r>
              <a:rPr lang="en-US" sz="1300" b="1" dirty="0">
                <a:solidFill>
                  <a:schemeClr val="tx1"/>
                </a:solidFill>
                <a:latin typeface="Arial" panose="020B0604020202020204" pitchFamily="34" charset="0"/>
                <a:ea typeface="Source Sans Pro"/>
                <a:cs typeface="Arial" panose="020B0604020202020204" pitchFamily="34" charset="0"/>
                <a:sym typeface="Source Sans Pro"/>
              </a:rPr>
              <a:t>Ploys</a:t>
            </a:r>
            <a:r>
              <a:rPr lang="en-US" sz="1300" dirty="0">
                <a:solidFill>
                  <a:schemeClr val="dk1"/>
                </a:solidFill>
                <a:latin typeface="Arial" panose="020B0604020202020204" pitchFamily="34" charset="0"/>
                <a:ea typeface="Source Sans Pro"/>
                <a:cs typeface="Arial" panose="020B0604020202020204" pitchFamily="34" charset="0"/>
                <a:sym typeface="Source Sans Pro"/>
              </a:rPr>
              <a:t> (the other P)– deception, misdirection</a:t>
            </a:r>
            <a:endParaRPr sz="1300" dirty="0">
              <a:latin typeface="Arial" panose="020B0604020202020204" pitchFamily="34" charset="0"/>
              <a:ea typeface="Source Sans Pro"/>
              <a:cs typeface="Arial" panose="020B0604020202020204" pitchFamily="34" charset="0"/>
              <a:sym typeface="Source Sans Pro"/>
            </a:endParaRPr>
          </a:p>
          <a:p>
            <a:pPr marL="0" marR="0" lvl="0" indent="0" algn="l" rtl="0">
              <a:spcBef>
                <a:spcPts val="0"/>
              </a:spcBef>
              <a:spcAft>
                <a:spcPts val="0"/>
              </a:spcAft>
              <a:buNone/>
            </a:pPr>
            <a:r>
              <a:rPr lang="en-US" sz="1300" dirty="0">
                <a:solidFill>
                  <a:schemeClr val="dk1"/>
                </a:solidFill>
                <a:latin typeface="Arial" panose="020B0604020202020204" pitchFamily="34" charset="0"/>
                <a:ea typeface="Source Sans Pro"/>
                <a:cs typeface="Arial" panose="020B0604020202020204" pitchFamily="34" charset="0"/>
                <a:sym typeface="Source Sans Pro"/>
              </a:rPr>
              <a:t>Game theory – choices player makes in </a:t>
            </a:r>
            <a:r>
              <a:rPr lang="en-US" sz="1300" b="1" dirty="0">
                <a:solidFill>
                  <a:schemeClr val="tx1"/>
                </a:solidFill>
                <a:latin typeface="Arial" panose="020B0604020202020204" pitchFamily="34" charset="0"/>
                <a:ea typeface="Source Sans Pro"/>
                <a:cs typeface="Arial" panose="020B0604020202020204" pitchFamily="34" charset="0"/>
                <a:sym typeface="Source Sans Pro"/>
              </a:rPr>
              <a:t>every possible situation</a:t>
            </a:r>
            <a:r>
              <a:rPr lang="en-US" sz="1300" dirty="0">
                <a:solidFill>
                  <a:schemeClr val="tx1"/>
                </a:solidFill>
                <a:latin typeface="Arial" panose="020B0604020202020204" pitchFamily="34" charset="0"/>
                <a:ea typeface="Source Sans Pro"/>
                <a:cs typeface="Arial" panose="020B0604020202020204" pitchFamily="34" charset="0"/>
                <a:sym typeface="Source Sans Pro"/>
              </a:rPr>
              <a:t> (alternative futures)</a:t>
            </a:r>
            <a:endParaRPr sz="1300" b="1" dirty="0">
              <a:solidFill>
                <a:schemeClr val="tx1"/>
              </a:solidFill>
              <a:latin typeface="Arial" panose="020B0604020202020204" pitchFamily="34" charset="0"/>
              <a:ea typeface="Source Sans Pro"/>
              <a:cs typeface="Arial" panose="020B0604020202020204" pitchFamily="34" charset="0"/>
              <a:sym typeface="Source Sans Pro"/>
            </a:endParaRPr>
          </a:p>
          <a:p>
            <a:pPr marL="0" marR="0" lvl="0" indent="0" algn="l" rtl="0">
              <a:spcBef>
                <a:spcPts val="0"/>
              </a:spcBef>
              <a:spcAft>
                <a:spcPts val="0"/>
              </a:spcAft>
              <a:buNone/>
            </a:pPr>
            <a:r>
              <a:rPr lang="en-US" sz="1300" dirty="0">
                <a:solidFill>
                  <a:schemeClr val="tx1"/>
                </a:solidFill>
                <a:latin typeface="Arial" panose="020B0604020202020204" pitchFamily="34" charset="0"/>
                <a:ea typeface="Source Sans Pro"/>
                <a:cs typeface="Arial" panose="020B0604020202020204" pitchFamily="34" charset="0"/>
                <a:sym typeface="Source Sans Pro"/>
              </a:rPr>
              <a:t>Management – Unified, comprehensive, </a:t>
            </a:r>
            <a:r>
              <a:rPr lang="en-US" sz="1300" b="1" dirty="0">
                <a:solidFill>
                  <a:schemeClr val="tx1"/>
                </a:solidFill>
                <a:latin typeface="Arial" panose="020B0604020202020204" pitchFamily="34" charset="0"/>
                <a:ea typeface="Source Sans Pro"/>
                <a:cs typeface="Arial" panose="020B0604020202020204" pitchFamily="34" charset="0"/>
                <a:sym typeface="Source Sans Pro"/>
              </a:rPr>
              <a:t>integrated</a:t>
            </a:r>
            <a:r>
              <a:rPr lang="en-US" sz="1300" dirty="0">
                <a:solidFill>
                  <a:schemeClr val="tx1"/>
                </a:solidFill>
                <a:latin typeface="Arial" panose="020B0604020202020204" pitchFamily="34" charset="0"/>
                <a:ea typeface="Source Sans Pro"/>
                <a:cs typeface="Arial" panose="020B0604020202020204" pitchFamily="34" charset="0"/>
                <a:sym typeface="Source Sans Pro"/>
              </a:rPr>
              <a:t> plan</a:t>
            </a:r>
            <a:endParaRPr sz="1300" dirty="0">
              <a:solidFill>
                <a:schemeClr val="tx1"/>
              </a:solidFill>
              <a:latin typeface="Arial" panose="020B0604020202020204" pitchFamily="34" charset="0"/>
              <a:ea typeface="Source Sans Pro"/>
              <a:cs typeface="Arial" panose="020B0604020202020204" pitchFamily="34" charset="0"/>
              <a:sym typeface="Source Sans Pro"/>
            </a:endParaRPr>
          </a:p>
          <a:p>
            <a:pPr marL="0" marR="0" lvl="0" indent="0" algn="l" rtl="0">
              <a:spcBef>
                <a:spcPts val="0"/>
              </a:spcBef>
              <a:spcAft>
                <a:spcPts val="0"/>
              </a:spcAft>
              <a:buNone/>
            </a:pPr>
            <a:r>
              <a:rPr lang="en-US" sz="1300" dirty="0">
                <a:solidFill>
                  <a:schemeClr val="tx1"/>
                </a:solidFill>
                <a:latin typeface="Arial" panose="020B0604020202020204" pitchFamily="34" charset="0"/>
                <a:ea typeface="Source Sans Pro"/>
                <a:cs typeface="Arial" panose="020B0604020202020204" pitchFamily="34" charset="0"/>
                <a:sym typeface="Source Sans Pro"/>
              </a:rPr>
              <a:t>Greek, </a:t>
            </a:r>
            <a:r>
              <a:rPr lang="en-US" sz="1300" i="1" dirty="0">
                <a:solidFill>
                  <a:schemeClr val="tx1"/>
                </a:solidFill>
                <a:latin typeface="Arial" panose="020B0604020202020204" pitchFamily="34" charset="0"/>
                <a:ea typeface="Source Sans Pro"/>
                <a:cs typeface="Arial" panose="020B0604020202020204" pitchFamily="34" charset="0"/>
                <a:sym typeface="Source Sans Pro"/>
              </a:rPr>
              <a:t>strategos</a:t>
            </a:r>
            <a:r>
              <a:rPr lang="en-US" sz="1300" dirty="0">
                <a:solidFill>
                  <a:schemeClr val="tx1"/>
                </a:solidFill>
                <a:latin typeface="Arial" panose="020B0604020202020204" pitchFamily="34" charset="0"/>
                <a:ea typeface="Source Sans Pro"/>
                <a:cs typeface="Arial" panose="020B0604020202020204" pitchFamily="34" charset="0"/>
                <a:sym typeface="Source Sans Pro"/>
              </a:rPr>
              <a:t> – “the art of the army general”</a:t>
            </a:r>
            <a:endParaRPr sz="1300" dirty="0">
              <a:solidFill>
                <a:schemeClr val="tx1"/>
              </a:solidFill>
              <a:latin typeface="Arial" panose="020B0604020202020204" pitchFamily="34" charset="0"/>
              <a:ea typeface="Source Sans Pro"/>
              <a:cs typeface="Arial" panose="020B0604020202020204" pitchFamily="34" charset="0"/>
              <a:sym typeface="Source Sans Pro"/>
            </a:endParaRPr>
          </a:p>
          <a:p>
            <a:pPr marL="0" marR="0" lvl="0" indent="0" algn="l" rtl="0">
              <a:spcBef>
                <a:spcPts val="0"/>
              </a:spcBef>
              <a:spcAft>
                <a:spcPts val="0"/>
              </a:spcAft>
              <a:buNone/>
            </a:pPr>
            <a:r>
              <a:rPr lang="en-US" sz="1300" b="1" dirty="0">
                <a:solidFill>
                  <a:schemeClr val="tx1"/>
                </a:solidFill>
                <a:latin typeface="Arial" panose="020B0604020202020204" pitchFamily="34" charset="0"/>
                <a:ea typeface="Source Sans Pro"/>
                <a:cs typeface="Arial" panose="020B0604020202020204" pitchFamily="34" charset="0"/>
                <a:sym typeface="Source Sans Pro"/>
              </a:rPr>
              <a:t>Deliberate</a:t>
            </a:r>
            <a:r>
              <a:rPr lang="en-US" sz="1300" dirty="0">
                <a:solidFill>
                  <a:schemeClr val="tx1"/>
                </a:solidFill>
                <a:latin typeface="Arial" panose="020B0604020202020204" pitchFamily="34" charset="0"/>
                <a:ea typeface="Source Sans Pro"/>
                <a:cs typeface="Arial" panose="020B0604020202020204" pitchFamily="34" charset="0"/>
                <a:sym typeface="Source Sans Pro"/>
              </a:rPr>
              <a:t> strategy </a:t>
            </a:r>
            <a:r>
              <a:rPr lang="en-US" sz="1300" dirty="0">
                <a:solidFill>
                  <a:schemeClr val="dk1"/>
                </a:solidFill>
                <a:latin typeface="Arial" panose="020B0604020202020204" pitchFamily="34" charset="0"/>
                <a:ea typeface="Source Sans Pro"/>
                <a:cs typeface="Arial" panose="020B0604020202020204" pitchFamily="34" charset="0"/>
                <a:sym typeface="Source Sans Pro"/>
              </a:rPr>
              <a:t>(intended strategy)</a:t>
            </a:r>
            <a:endParaRPr sz="1300" dirty="0">
              <a:latin typeface="Arial" panose="020B0604020202020204" pitchFamily="34" charset="0"/>
              <a:ea typeface="Source Sans Pro"/>
              <a:cs typeface="Arial" panose="020B0604020202020204" pitchFamily="34" charset="0"/>
              <a:sym typeface="Source Sans Pro"/>
            </a:endParaRPr>
          </a:p>
        </p:txBody>
      </p:sp>
      <p:sp>
        <p:nvSpPr>
          <p:cNvPr id="2276" name="Google Shape;2276;g2fd34e9c2ce_3_3500"/>
          <p:cNvSpPr txBox="1"/>
          <p:nvPr/>
        </p:nvSpPr>
        <p:spPr>
          <a:xfrm>
            <a:off x="160720" y="4911168"/>
            <a:ext cx="6400500" cy="176941"/>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700" dirty="0">
                <a:solidFill>
                  <a:schemeClr val="dk1"/>
                </a:solidFill>
                <a:latin typeface="Arial" panose="020B0604020202020204" pitchFamily="34" charset="0"/>
                <a:ea typeface="Calibri"/>
                <a:cs typeface="Arial" panose="020B0604020202020204" pitchFamily="34" charset="0"/>
                <a:sym typeface="Calibri"/>
              </a:rPr>
              <a:t>Mintzberg, Henry. "The strategy concept I: Five Ps for strategy." </a:t>
            </a:r>
            <a:r>
              <a:rPr lang="en-US" sz="700" i="1" dirty="0">
                <a:solidFill>
                  <a:schemeClr val="dk1"/>
                </a:solidFill>
                <a:latin typeface="Arial" panose="020B0604020202020204" pitchFamily="34" charset="0"/>
                <a:ea typeface="Calibri"/>
                <a:cs typeface="Arial" panose="020B0604020202020204" pitchFamily="34" charset="0"/>
                <a:sym typeface="Calibri"/>
              </a:rPr>
              <a:t>California Management Review</a:t>
            </a:r>
            <a:r>
              <a:rPr lang="en-US" sz="700" dirty="0">
                <a:solidFill>
                  <a:schemeClr val="dk1"/>
                </a:solidFill>
                <a:latin typeface="Arial" panose="020B0604020202020204" pitchFamily="34" charset="0"/>
                <a:ea typeface="Calibri"/>
                <a:cs typeface="Arial" panose="020B0604020202020204" pitchFamily="34" charset="0"/>
                <a:sym typeface="Calibri"/>
              </a:rPr>
              <a:t> 30.1 (1987): 11-24.</a:t>
            </a:r>
            <a:endParaRPr sz="700" dirty="0">
              <a:latin typeface="Arial" panose="020B0604020202020204" pitchFamily="34" charset="0"/>
              <a:cs typeface="Arial" panose="020B0604020202020204" pitchFamily="34" charset="0"/>
            </a:endParaRPr>
          </a:p>
        </p:txBody>
      </p:sp>
      <p:sp>
        <p:nvSpPr>
          <p:cNvPr id="2277" name="Google Shape;2277;g2fd34e9c2ce_3_3500"/>
          <p:cNvSpPr txBox="1"/>
          <p:nvPr/>
        </p:nvSpPr>
        <p:spPr>
          <a:xfrm>
            <a:off x="2369938" y="1378511"/>
            <a:ext cx="1497630" cy="575813"/>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3300" dirty="0">
                <a:solidFill>
                  <a:srgbClr val="BFBFBF"/>
                </a:solidFill>
                <a:latin typeface="Calibri"/>
                <a:ea typeface="Calibri"/>
                <a:cs typeface="Calibri"/>
                <a:sym typeface="Calibri"/>
              </a:rPr>
              <a:t>Pattern</a:t>
            </a:r>
            <a:endParaRPr sz="1100" dirty="0"/>
          </a:p>
        </p:txBody>
      </p:sp>
      <p:sp>
        <p:nvSpPr>
          <p:cNvPr id="2278" name="Google Shape;2278;g2fd34e9c2ce_3_3500"/>
          <p:cNvSpPr txBox="1"/>
          <p:nvPr/>
        </p:nvSpPr>
        <p:spPr>
          <a:xfrm>
            <a:off x="4155682" y="1377817"/>
            <a:ext cx="1521000" cy="577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3300">
                <a:solidFill>
                  <a:srgbClr val="BFBFBF"/>
                </a:solidFill>
                <a:latin typeface="Calibri"/>
                <a:ea typeface="Calibri"/>
                <a:cs typeface="Calibri"/>
                <a:sym typeface="Calibri"/>
              </a:rPr>
              <a:t>Position</a:t>
            </a:r>
            <a:endParaRPr sz="1100"/>
          </a:p>
        </p:txBody>
      </p:sp>
      <p:sp>
        <p:nvSpPr>
          <p:cNvPr id="2279" name="Google Shape;2279;g2fd34e9c2ce_3_3500"/>
          <p:cNvSpPr txBox="1"/>
          <p:nvPr/>
        </p:nvSpPr>
        <p:spPr>
          <a:xfrm>
            <a:off x="5964797" y="1377817"/>
            <a:ext cx="2114400" cy="577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3300">
                <a:solidFill>
                  <a:srgbClr val="BFBFBF"/>
                </a:solidFill>
                <a:latin typeface="Calibri"/>
                <a:ea typeface="Calibri"/>
                <a:cs typeface="Calibri"/>
                <a:sym typeface="Calibri"/>
              </a:rPr>
              <a:t>Perspective</a:t>
            </a:r>
            <a:endParaRPr sz="1100"/>
          </a:p>
        </p:txBody>
      </p:sp>
      <p:sp>
        <p:nvSpPr>
          <p:cNvPr id="2280" name="Google Shape;2280;g2fd34e9c2ce_3_3500"/>
          <p:cNvSpPr txBox="1"/>
          <p:nvPr/>
        </p:nvSpPr>
        <p:spPr>
          <a:xfrm>
            <a:off x="354670" y="269475"/>
            <a:ext cx="5832308" cy="856002"/>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Clr>
                <a:srgbClr val="000000"/>
              </a:buClr>
              <a:buSzPts val="800"/>
              <a:buFont typeface="Arial"/>
              <a:buNone/>
            </a:pPr>
            <a:r>
              <a:rPr lang="en-US" sz="2800" b="1" dirty="0">
                <a:solidFill>
                  <a:schemeClr val="tx1"/>
                </a:solidFill>
                <a:latin typeface="Arial" panose="020B0604020202020204" pitchFamily="34" charset="0"/>
                <a:ea typeface="Source Sans Pro"/>
                <a:cs typeface="Arial" panose="020B0604020202020204" pitchFamily="34" charset="0"/>
                <a:sym typeface="Source Sans Pro"/>
              </a:rPr>
              <a:t>4 P’s of Strategy (Mintzberg)</a:t>
            </a:r>
            <a:endParaRPr sz="2800" b="1" dirty="0">
              <a:solidFill>
                <a:schemeClr val="tx1"/>
              </a:solidFill>
              <a:latin typeface="Arial" panose="020B0604020202020204" pitchFamily="34" charset="0"/>
              <a:ea typeface="Source Sans Pro"/>
              <a:cs typeface="Arial" panose="020B0604020202020204" pitchFamily="34" charset="0"/>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75"/>
                                        </p:tgtEl>
                                        <p:attrNameLst>
                                          <p:attrName>style.visibility</p:attrName>
                                        </p:attrNameLst>
                                      </p:cBhvr>
                                      <p:to>
                                        <p:strVal val="visible"/>
                                      </p:to>
                                    </p:set>
                                    <p:animEffect transition="in" filter="fade">
                                      <p:cBhvr>
                                        <p:cTn id="7" dur="500"/>
                                        <p:tgtEl>
                                          <p:spTgt spid="22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70"/>
                                        </p:tgtEl>
                                        <p:attrNameLst>
                                          <p:attrName>style.visibility</p:attrName>
                                        </p:attrNameLst>
                                      </p:cBhvr>
                                      <p:to>
                                        <p:strVal val="visible"/>
                                      </p:to>
                                    </p:set>
                                    <p:animEffect transition="in" filter="fade">
                                      <p:cBhvr>
                                        <p:cTn id="12" dur="500"/>
                                        <p:tgtEl>
                                          <p:spTgt spid="2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8BE52-7556-3F45-BED5-F38A1B91A432}"/>
              </a:ext>
            </a:extLst>
          </p:cNvPr>
          <p:cNvSpPr>
            <a:spLocks noGrp="1"/>
          </p:cNvSpPr>
          <p:nvPr>
            <p:ph type="title"/>
          </p:nvPr>
        </p:nvSpPr>
        <p:spPr/>
        <p:txBody>
          <a:bodyPr/>
          <a:lstStyle/>
          <a:p>
            <a:r>
              <a:rPr lang="en-US" dirty="0"/>
              <a:t>Steps</a:t>
            </a:r>
          </a:p>
        </p:txBody>
      </p:sp>
      <p:sp>
        <p:nvSpPr>
          <p:cNvPr id="3" name="Content Placeholder 2">
            <a:extLst>
              <a:ext uri="{FF2B5EF4-FFF2-40B4-BE49-F238E27FC236}">
                <a16:creationId xmlns:a16="http://schemas.microsoft.com/office/drawing/2014/main" id="{FDD9A3C8-25A4-7A40-91C3-0F7ECD465ED3}"/>
              </a:ext>
            </a:extLst>
          </p:cNvPr>
          <p:cNvSpPr>
            <a:spLocks noGrp="1"/>
          </p:cNvSpPr>
          <p:nvPr>
            <p:ph idx="1"/>
          </p:nvPr>
        </p:nvSpPr>
        <p:spPr/>
        <p:txBody>
          <a:bodyPr>
            <a:normAutofit fontScale="70000" lnSpcReduction="20000"/>
          </a:bodyPr>
          <a:lstStyle/>
          <a:p>
            <a:r>
              <a:rPr lang="en-US" dirty="0"/>
              <a:t>01 – View </a:t>
            </a:r>
            <a:r>
              <a:rPr lang="en-US" dirty="0">
                <a:hlinkClick r:id="rId2"/>
              </a:rPr>
              <a:t>http://www.drawtoast.com</a:t>
            </a:r>
            <a:r>
              <a:rPr lang="en-US" dirty="0"/>
              <a:t> web site video by Tom Wujec</a:t>
            </a:r>
          </a:p>
          <a:p>
            <a:r>
              <a:rPr lang="en-US" dirty="0"/>
              <a:t>02 – Individual work</a:t>
            </a:r>
          </a:p>
          <a:p>
            <a:pPr lvl="1"/>
            <a:r>
              <a:rPr lang="en-US" dirty="0"/>
              <a:t>02a – Identify priority problem (current state/future state, what does success look like (noble vision, big picture)</a:t>
            </a:r>
          </a:p>
          <a:p>
            <a:pPr lvl="1"/>
            <a:r>
              <a:rPr lang="en-US" dirty="0"/>
              <a:t>02b – Use sticky note or sheets to identify key components of the process</a:t>
            </a:r>
          </a:p>
          <a:p>
            <a:r>
              <a:rPr lang="en-US" dirty="0"/>
              <a:t>03 – Group work</a:t>
            </a:r>
          </a:p>
          <a:p>
            <a:pPr lvl="1"/>
            <a:r>
              <a:rPr lang="en-US" dirty="0"/>
              <a:t>03a – Develop a shared approach based on individual work (perspectives)</a:t>
            </a:r>
          </a:p>
          <a:p>
            <a:pPr lvl="1"/>
            <a:r>
              <a:rPr lang="en-US" dirty="0"/>
              <a:t>03b – Finalize the diagram (key components, links)</a:t>
            </a:r>
          </a:p>
          <a:p>
            <a:r>
              <a:rPr lang="en-US" dirty="0"/>
              <a:t>04 – Identify GEEKS project</a:t>
            </a:r>
          </a:p>
          <a:p>
            <a:pPr lvl="1"/>
            <a:r>
              <a:rPr lang="en-US" dirty="0"/>
              <a:t>04a – Work with group to fill up GEEKS Project Application Form</a:t>
            </a:r>
          </a:p>
        </p:txBody>
      </p:sp>
    </p:spTree>
    <p:extLst>
      <p:ext uri="{BB962C8B-B14F-4D97-AF65-F5344CB8AC3E}">
        <p14:creationId xmlns:p14="http://schemas.microsoft.com/office/powerpoint/2010/main" val="42589381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AE30D-E899-9B49-971C-B5BA167EA120}"/>
              </a:ext>
            </a:extLst>
          </p:cNvPr>
          <p:cNvSpPr>
            <a:spLocks noGrp="1"/>
          </p:cNvSpPr>
          <p:nvPr>
            <p:ph type="title"/>
          </p:nvPr>
        </p:nvSpPr>
        <p:spPr/>
        <p:txBody>
          <a:bodyPr/>
          <a:lstStyle/>
          <a:p>
            <a:r>
              <a:rPr lang="en-US" dirty="0"/>
              <a:t>Practical Tips – 1 </a:t>
            </a:r>
          </a:p>
        </p:txBody>
      </p:sp>
      <p:sp>
        <p:nvSpPr>
          <p:cNvPr id="3" name="Content Placeholder 2">
            <a:extLst>
              <a:ext uri="{FF2B5EF4-FFF2-40B4-BE49-F238E27FC236}">
                <a16:creationId xmlns:a16="http://schemas.microsoft.com/office/drawing/2014/main" id="{E0D543BE-C3E8-8D43-B8B4-22E7C647982E}"/>
              </a:ext>
            </a:extLst>
          </p:cNvPr>
          <p:cNvSpPr>
            <a:spLocks noGrp="1"/>
          </p:cNvSpPr>
          <p:nvPr>
            <p:ph idx="1"/>
          </p:nvPr>
        </p:nvSpPr>
        <p:spPr/>
        <p:txBody>
          <a:bodyPr>
            <a:normAutofit fontScale="77500" lnSpcReduction="20000"/>
          </a:bodyPr>
          <a:lstStyle/>
          <a:p>
            <a:pPr>
              <a:lnSpc>
                <a:spcPct val="100000"/>
              </a:lnSpc>
            </a:pPr>
            <a:r>
              <a:rPr lang="en-US" dirty="0"/>
              <a:t>Pick a high priority problem from key stakeholders.</a:t>
            </a:r>
          </a:p>
          <a:p>
            <a:pPr>
              <a:lnSpc>
                <a:spcPct val="100000"/>
              </a:lnSpc>
            </a:pPr>
            <a:r>
              <a:rPr lang="en-US" dirty="0"/>
              <a:t>Big picture allows everyone to see high level components. High level components can be prioritized (or sequenced) and further broken down into more granular components (GEEKS projects).</a:t>
            </a:r>
          </a:p>
          <a:p>
            <a:pPr>
              <a:lnSpc>
                <a:spcPct val="100000"/>
              </a:lnSpc>
            </a:pPr>
            <a:r>
              <a:rPr lang="en-US" dirty="0"/>
              <a:t>GEEKS Tier 2 is the “meat” of the GEEKS training program. Well-designed (scope, time, resources) and implemented projects will likely yield good results (outcomes).</a:t>
            </a:r>
          </a:p>
          <a:p>
            <a:pPr>
              <a:lnSpc>
                <a:spcPct val="100000"/>
              </a:lnSpc>
            </a:pPr>
            <a:r>
              <a:rPr lang="en-US" dirty="0"/>
              <a:t>Trainees should be able to tell the story behind their project as a short narrative. This narrative becomes part of Question 7 in the project application form (Project Description).</a:t>
            </a:r>
          </a:p>
          <a:p>
            <a:pPr>
              <a:lnSpc>
                <a:spcPct val="100000"/>
              </a:lnSpc>
            </a:pPr>
            <a:endParaRPr lang="en-US" dirty="0"/>
          </a:p>
        </p:txBody>
      </p:sp>
    </p:spTree>
    <p:extLst>
      <p:ext uri="{BB962C8B-B14F-4D97-AF65-F5344CB8AC3E}">
        <p14:creationId xmlns:p14="http://schemas.microsoft.com/office/powerpoint/2010/main" val="254890804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06C51-C3EE-D74A-9465-4D1DC209632A}"/>
              </a:ext>
            </a:extLst>
          </p:cNvPr>
          <p:cNvSpPr>
            <a:spLocks noGrp="1"/>
          </p:cNvSpPr>
          <p:nvPr>
            <p:ph type="title"/>
          </p:nvPr>
        </p:nvSpPr>
        <p:spPr/>
        <p:txBody>
          <a:bodyPr/>
          <a:lstStyle/>
          <a:p>
            <a:r>
              <a:rPr lang="en-US" dirty="0"/>
              <a:t>Practical Tips – 2 </a:t>
            </a:r>
          </a:p>
        </p:txBody>
      </p:sp>
      <p:sp>
        <p:nvSpPr>
          <p:cNvPr id="3" name="Content Placeholder 2">
            <a:extLst>
              <a:ext uri="{FF2B5EF4-FFF2-40B4-BE49-F238E27FC236}">
                <a16:creationId xmlns:a16="http://schemas.microsoft.com/office/drawing/2014/main" id="{618D4356-ACFE-2F40-A7D2-7837B2D45894}"/>
              </a:ext>
            </a:extLst>
          </p:cNvPr>
          <p:cNvSpPr>
            <a:spLocks noGrp="1"/>
          </p:cNvSpPr>
          <p:nvPr>
            <p:ph idx="1"/>
          </p:nvPr>
        </p:nvSpPr>
        <p:spPr/>
        <p:txBody>
          <a:bodyPr/>
          <a:lstStyle/>
          <a:p>
            <a:r>
              <a:rPr lang="en-US" dirty="0"/>
              <a:t>Watch out for interdependence and interconnections between projects.</a:t>
            </a:r>
          </a:p>
          <a:p>
            <a:r>
              <a:rPr lang="en-US" dirty="0"/>
              <a:t>Think about the ISO components for the project:</a:t>
            </a:r>
          </a:p>
          <a:p>
            <a:pPr lvl="1"/>
            <a:r>
              <a:rPr lang="en-US" dirty="0"/>
              <a:t>What are the governance issues? (existing policies on standards, data security, privacy, confidentiality)</a:t>
            </a:r>
          </a:p>
          <a:p>
            <a:pPr lvl="1"/>
            <a:r>
              <a:rPr lang="en-US" dirty="0"/>
              <a:t>What are the workforce needs?</a:t>
            </a:r>
          </a:p>
          <a:p>
            <a:pPr lvl="1"/>
            <a:r>
              <a:rPr lang="en-US" dirty="0"/>
              <a:t>What value (claim) do we want from the information system?</a:t>
            </a:r>
          </a:p>
          <a:p>
            <a:pPr lvl="1"/>
            <a:endParaRPr lang="en-US" dirty="0"/>
          </a:p>
        </p:txBody>
      </p:sp>
    </p:spTree>
    <p:extLst>
      <p:ext uri="{BB962C8B-B14F-4D97-AF65-F5344CB8AC3E}">
        <p14:creationId xmlns:p14="http://schemas.microsoft.com/office/powerpoint/2010/main" val="356323901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ABC8-2C2E-764A-A684-04504EE0D641}"/>
              </a:ext>
            </a:extLst>
          </p:cNvPr>
          <p:cNvSpPr>
            <a:spLocks noGrp="1"/>
          </p:cNvSpPr>
          <p:nvPr>
            <p:ph type="title"/>
          </p:nvPr>
        </p:nvSpPr>
        <p:spPr/>
        <p:txBody>
          <a:bodyPr>
            <a:normAutofit fontScale="90000"/>
          </a:bodyPr>
          <a:lstStyle/>
          <a:p>
            <a:r>
              <a:rPr lang="en-US" dirty="0"/>
              <a:t>Knowledge connections for “Draw Toast” – 1 </a:t>
            </a:r>
          </a:p>
        </p:txBody>
      </p:sp>
      <p:sp>
        <p:nvSpPr>
          <p:cNvPr id="3" name="Content Placeholder 2">
            <a:extLst>
              <a:ext uri="{FF2B5EF4-FFF2-40B4-BE49-F238E27FC236}">
                <a16:creationId xmlns:a16="http://schemas.microsoft.com/office/drawing/2014/main" id="{E4E44B12-7293-9D4A-B007-00DCF1447CF2}"/>
              </a:ext>
            </a:extLst>
          </p:cNvPr>
          <p:cNvSpPr>
            <a:spLocks noGrp="1"/>
          </p:cNvSpPr>
          <p:nvPr>
            <p:ph idx="1"/>
          </p:nvPr>
        </p:nvSpPr>
        <p:spPr/>
        <p:txBody>
          <a:bodyPr>
            <a:normAutofit fontScale="70000" lnSpcReduction="20000"/>
          </a:bodyPr>
          <a:lstStyle/>
          <a:p>
            <a:pPr>
              <a:lnSpc>
                <a:spcPct val="120000"/>
              </a:lnSpc>
            </a:pPr>
            <a:r>
              <a:rPr lang="en-US" dirty="0"/>
              <a:t>Describes a process for problem solving (current state/future state), systems thinking (zoom out and in, process interdependence, linked stakeholders) and design thinking (iterative, value-driven approach, make country look good, end users happy).</a:t>
            </a:r>
          </a:p>
          <a:p>
            <a:pPr>
              <a:lnSpc>
                <a:spcPct val="120000"/>
              </a:lnSpc>
            </a:pPr>
            <a:r>
              <a:rPr lang="en-US" dirty="0"/>
              <a:t>Incorporates VSOT. The Strategy component should describe:</a:t>
            </a:r>
          </a:p>
          <a:p>
            <a:pPr lvl="1">
              <a:lnSpc>
                <a:spcPct val="120000"/>
              </a:lnSpc>
            </a:pPr>
            <a:r>
              <a:rPr lang="en-US" dirty="0"/>
              <a:t>Where to play (prioritization among and sequencing of components</a:t>
            </a:r>
          </a:p>
          <a:p>
            <a:pPr lvl="1">
              <a:lnSpc>
                <a:spcPct val="120000"/>
              </a:lnSpc>
            </a:pPr>
            <a:r>
              <a:rPr lang="en-US" dirty="0"/>
              <a:t>How to win (steps, resources, generate value, make everyone feel great, monitor and do course corrections)</a:t>
            </a:r>
          </a:p>
          <a:p>
            <a:pPr lvl="1">
              <a:lnSpc>
                <a:spcPct val="120000"/>
              </a:lnSpc>
            </a:pPr>
            <a:r>
              <a:rPr lang="en-US" dirty="0"/>
              <a:t>With whom (key players, roles and responsibilities)</a:t>
            </a:r>
          </a:p>
          <a:p>
            <a:pPr>
              <a:lnSpc>
                <a:spcPct val="120000"/>
              </a:lnSpc>
            </a:pPr>
            <a:endParaRPr lang="en-US" dirty="0"/>
          </a:p>
          <a:p>
            <a:pPr>
              <a:lnSpc>
                <a:spcPct val="120000"/>
              </a:lnSpc>
            </a:pPr>
            <a:endParaRPr lang="en-US" dirty="0"/>
          </a:p>
          <a:p>
            <a:pPr>
              <a:lnSpc>
                <a:spcPct val="120000"/>
              </a:lnSpc>
            </a:pPr>
            <a:endParaRPr lang="en-US" dirty="0"/>
          </a:p>
          <a:p>
            <a:pPr>
              <a:lnSpc>
                <a:spcPct val="120000"/>
              </a:lnSpc>
            </a:pPr>
            <a:endParaRPr lang="en-US" dirty="0"/>
          </a:p>
        </p:txBody>
      </p:sp>
    </p:spTree>
    <p:extLst>
      <p:ext uri="{BB962C8B-B14F-4D97-AF65-F5344CB8AC3E}">
        <p14:creationId xmlns:p14="http://schemas.microsoft.com/office/powerpoint/2010/main" val="198212231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FB758-C17E-2C49-8FC6-3194B82D3F48}"/>
              </a:ext>
            </a:extLst>
          </p:cNvPr>
          <p:cNvSpPr>
            <a:spLocks noGrp="1"/>
          </p:cNvSpPr>
          <p:nvPr>
            <p:ph type="title"/>
          </p:nvPr>
        </p:nvSpPr>
        <p:spPr/>
        <p:txBody>
          <a:bodyPr>
            <a:normAutofit fontScale="90000"/>
          </a:bodyPr>
          <a:lstStyle/>
          <a:p>
            <a:r>
              <a:rPr lang="en-US" dirty="0"/>
              <a:t>Knowledge connections for “Draw Toast” – 2</a:t>
            </a:r>
          </a:p>
        </p:txBody>
      </p:sp>
      <p:sp>
        <p:nvSpPr>
          <p:cNvPr id="3" name="Content Placeholder 2">
            <a:extLst>
              <a:ext uri="{FF2B5EF4-FFF2-40B4-BE49-F238E27FC236}">
                <a16:creationId xmlns:a16="http://schemas.microsoft.com/office/drawing/2014/main" id="{53902503-8632-BB4E-8C23-5174A04B4B97}"/>
              </a:ext>
            </a:extLst>
          </p:cNvPr>
          <p:cNvSpPr>
            <a:spLocks noGrp="1"/>
          </p:cNvSpPr>
          <p:nvPr>
            <p:ph idx="1"/>
          </p:nvPr>
        </p:nvSpPr>
        <p:spPr/>
        <p:txBody>
          <a:bodyPr/>
          <a:lstStyle/>
          <a:p>
            <a:r>
              <a:rPr lang="en-US" dirty="0"/>
              <a:t>Enables participants to carve out GEEKS projects out of major country priorities and then apply project management principles to develop effective GEEKS project design. Projects become part of operations and tactics for e-health development.</a:t>
            </a:r>
          </a:p>
        </p:txBody>
      </p:sp>
    </p:spTree>
    <p:extLst>
      <p:ext uri="{BB962C8B-B14F-4D97-AF65-F5344CB8AC3E}">
        <p14:creationId xmlns:p14="http://schemas.microsoft.com/office/powerpoint/2010/main" val="2724846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84"/>
        <p:cNvGrpSpPr/>
        <p:nvPr/>
      </p:nvGrpSpPr>
      <p:grpSpPr>
        <a:xfrm>
          <a:off x="0" y="0"/>
          <a:ext cx="0" cy="0"/>
          <a:chOff x="0" y="0"/>
          <a:chExt cx="0" cy="0"/>
        </a:xfrm>
      </p:grpSpPr>
      <p:sp>
        <p:nvSpPr>
          <p:cNvPr id="2286" name="Google Shape;2286;g2fd34e9c2ce_3_3514"/>
          <p:cNvSpPr txBox="1">
            <a:spLocks noGrp="1"/>
          </p:cNvSpPr>
          <p:nvPr>
            <p:ph sz="half" idx="4294967295"/>
          </p:nvPr>
        </p:nvSpPr>
        <p:spPr>
          <a:xfrm>
            <a:off x="430797" y="1112253"/>
            <a:ext cx="7381708" cy="4027447"/>
          </a:xfrm>
          <a:prstGeom prst="rect">
            <a:avLst/>
          </a:prstGeom>
          <a:noFill/>
          <a:ln>
            <a:noFill/>
          </a:ln>
        </p:spPr>
        <p:txBody>
          <a:bodyPr spcFirstLastPara="1" wrap="square" lIns="68575" tIns="34275" rIns="68575" bIns="34275" anchor="t" anchorCtr="0">
            <a:noAutofit/>
          </a:bodyPr>
          <a:lstStyle/>
          <a:p>
            <a:pPr marL="177800" lvl="0" indent="-139700" algn="l" rtl="0">
              <a:lnSpc>
                <a:spcPct val="90000"/>
              </a:lnSpc>
              <a:spcBef>
                <a:spcPts val="0"/>
              </a:spcBef>
              <a:spcAft>
                <a:spcPts val="0"/>
              </a:spcAft>
              <a:buClr>
                <a:schemeClr val="dk1"/>
              </a:buClr>
              <a:buSzPts val="1600"/>
              <a:buFont typeface="Source Sans Pro"/>
              <a:buChar char="•"/>
            </a:pPr>
            <a:r>
              <a:rPr lang="en-US" sz="2000" dirty="0">
                <a:ea typeface="Source Sans Pro"/>
                <a:sym typeface="Source Sans Pro"/>
              </a:rPr>
              <a:t>Brainstorm on priority (top 3) goals based on ISHO gaps, shared priority goals  </a:t>
            </a:r>
            <a:endParaRPr sz="2000" dirty="0">
              <a:ea typeface="Source Sans Pro"/>
              <a:sym typeface="Source Sans Pro"/>
            </a:endParaRPr>
          </a:p>
          <a:p>
            <a:pPr marL="520700" lvl="1" indent="-165100" algn="l" rtl="0">
              <a:lnSpc>
                <a:spcPct val="90000"/>
              </a:lnSpc>
              <a:spcBef>
                <a:spcPts val="400"/>
              </a:spcBef>
              <a:spcAft>
                <a:spcPts val="0"/>
              </a:spcAft>
              <a:buClr>
                <a:schemeClr val="dk1"/>
              </a:buClr>
              <a:buSzPts val="1600"/>
              <a:buFont typeface="Source Sans Pro"/>
              <a:buChar char="•"/>
            </a:pPr>
            <a:r>
              <a:rPr lang="en-US" sz="2000" dirty="0">
                <a:ea typeface="Source Sans Pro"/>
                <a:sym typeface="Source Sans Pro"/>
              </a:rPr>
              <a:t>Can expand this exercise to other goals later in-country</a:t>
            </a:r>
            <a:br>
              <a:rPr lang="en-US" sz="2000" dirty="0">
                <a:ea typeface="Source Sans Pro"/>
                <a:sym typeface="Source Sans Pro"/>
              </a:rPr>
            </a:br>
            <a:endParaRPr sz="2000" dirty="0">
              <a:ea typeface="Source Sans Pro"/>
              <a:sym typeface="Source Sans Pro"/>
            </a:endParaRPr>
          </a:p>
          <a:p>
            <a:pPr marL="177800" lvl="0" indent="-139700" algn="l" rtl="0">
              <a:lnSpc>
                <a:spcPct val="90000"/>
              </a:lnSpc>
              <a:spcBef>
                <a:spcPts val="800"/>
              </a:spcBef>
              <a:spcAft>
                <a:spcPts val="0"/>
              </a:spcAft>
              <a:buClr>
                <a:schemeClr val="dk1"/>
              </a:buClr>
              <a:buSzPts val="1600"/>
              <a:buFont typeface="Source Sans Pro"/>
              <a:buChar char="•"/>
            </a:pPr>
            <a:r>
              <a:rPr lang="en-US" sz="2000" dirty="0">
                <a:ea typeface="Source Sans Pro"/>
                <a:sym typeface="Source Sans Pro"/>
              </a:rPr>
              <a:t>Design Courses of Action (COA) as sequence of steps, pathways, process sticky notes</a:t>
            </a:r>
            <a:endParaRPr sz="2000" dirty="0">
              <a:ea typeface="Source Sans Pro"/>
              <a:sym typeface="Source Sans Pro"/>
            </a:endParaRPr>
          </a:p>
          <a:p>
            <a:pPr marL="520700" lvl="1" indent="-165100" algn="l" rtl="0">
              <a:lnSpc>
                <a:spcPct val="90000"/>
              </a:lnSpc>
              <a:spcBef>
                <a:spcPts val="400"/>
              </a:spcBef>
              <a:spcAft>
                <a:spcPts val="0"/>
              </a:spcAft>
              <a:buClr>
                <a:schemeClr val="dk1"/>
              </a:buClr>
              <a:buSzPts val="1600"/>
              <a:buFont typeface="Source Sans Pro"/>
              <a:buChar char="•"/>
            </a:pPr>
            <a:r>
              <a:rPr lang="en-US" sz="2000" dirty="0">
                <a:ea typeface="Source Sans Pro"/>
                <a:sym typeface="Source Sans Pro"/>
              </a:rPr>
              <a:t>Start with current state gaps</a:t>
            </a:r>
            <a:endParaRPr sz="2000" dirty="0">
              <a:ea typeface="Source Sans Pro"/>
              <a:sym typeface="Source Sans Pro"/>
            </a:endParaRPr>
          </a:p>
          <a:p>
            <a:pPr marL="520700" lvl="1" indent="-165100" algn="l" rtl="0">
              <a:lnSpc>
                <a:spcPct val="90000"/>
              </a:lnSpc>
              <a:spcBef>
                <a:spcPts val="400"/>
              </a:spcBef>
              <a:spcAft>
                <a:spcPts val="0"/>
              </a:spcAft>
              <a:buClr>
                <a:schemeClr val="dk1"/>
              </a:buClr>
              <a:buSzPts val="1600"/>
              <a:buFont typeface="Source Sans Pro"/>
              <a:buChar char="•"/>
            </a:pPr>
            <a:r>
              <a:rPr lang="en-US" sz="2000" dirty="0">
                <a:ea typeface="Source Sans Pro"/>
                <a:sym typeface="Source Sans Pro"/>
              </a:rPr>
              <a:t>COA should lead to a value claim (metrics and measures to be developed)</a:t>
            </a:r>
            <a:endParaRPr sz="2000" dirty="0">
              <a:ea typeface="Source Sans Pro"/>
              <a:sym typeface="Source Sans Pro"/>
            </a:endParaRPr>
          </a:p>
          <a:p>
            <a:pPr marL="520700" lvl="1" indent="-165100" algn="l" rtl="0">
              <a:lnSpc>
                <a:spcPct val="90000"/>
              </a:lnSpc>
              <a:spcBef>
                <a:spcPts val="400"/>
              </a:spcBef>
              <a:spcAft>
                <a:spcPts val="0"/>
              </a:spcAft>
              <a:buClr>
                <a:schemeClr val="dk1"/>
              </a:buClr>
              <a:buSzPts val="1600"/>
              <a:buFont typeface="Source Sans Pro"/>
              <a:buChar char="•"/>
            </a:pPr>
            <a:r>
              <a:rPr lang="en-US" sz="2000" dirty="0">
                <a:ea typeface="Source Sans Pro"/>
                <a:sym typeface="Source Sans Pro"/>
              </a:rPr>
              <a:t>Create milestones – indicators for achieving value claim (3, 6, 9 months for 1 year then expand to 2, 3 years)</a:t>
            </a:r>
            <a:endParaRPr sz="2000" dirty="0">
              <a:ea typeface="Source Sans Pro"/>
              <a:sym typeface="Source Sans Pro"/>
            </a:endParaRPr>
          </a:p>
          <a:p>
            <a:pPr marL="520700" lvl="1" indent="-165100" algn="l" rtl="0">
              <a:lnSpc>
                <a:spcPct val="90000"/>
              </a:lnSpc>
              <a:spcBef>
                <a:spcPts val="400"/>
              </a:spcBef>
              <a:spcAft>
                <a:spcPts val="0"/>
              </a:spcAft>
              <a:buClr>
                <a:schemeClr val="dk1"/>
              </a:buClr>
              <a:buSzPts val="1600"/>
              <a:buFont typeface="Source Sans Pro"/>
              <a:buChar char="•"/>
            </a:pPr>
            <a:r>
              <a:rPr lang="en-US" sz="2000" dirty="0">
                <a:ea typeface="Source Sans Pro"/>
                <a:sym typeface="Source Sans Pro"/>
              </a:rPr>
              <a:t>If difficult decision to be made with a few COAs, use PDMP</a:t>
            </a:r>
            <a:endParaRPr sz="2000" dirty="0">
              <a:ea typeface="Source Sans Pro"/>
              <a:sym typeface="Source Sans Pro"/>
            </a:endParaRPr>
          </a:p>
        </p:txBody>
      </p:sp>
      <p:sp>
        <p:nvSpPr>
          <p:cNvPr id="2288" name="Google Shape;2288;g2fd34e9c2ce_3_3514"/>
          <p:cNvSpPr txBox="1"/>
          <p:nvPr/>
        </p:nvSpPr>
        <p:spPr>
          <a:xfrm>
            <a:off x="305813" y="194053"/>
            <a:ext cx="4838355" cy="79521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Clr>
                <a:schemeClr val="dk1"/>
              </a:buClr>
              <a:buSzPts val="800"/>
              <a:buFont typeface="Arial"/>
              <a:buNone/>
            </a:pPr>
            <a:r>
              <a:rPr lang="en-US" sz="3600" b="1" dirty="0">
                <a:solidFill>
                  <a:schemeClr val="tx1"/>
                </a:solidFill>
                <a:latin typeface="Arial" panose="020B0604020202020204" pitchFamily="34" charset="0"/>
                <a:ea typeface="Source Sans Pro"/>
                <a:cs typeface="Arial" panose="020B0604020202020204" pitchFamily="34" charset="0"/>
                <a:sym typeface="Source Sans Pro"/>
              </a:rPr>
              <a:t>Group work for </a:t>
            </a:r>
            <a:r>
              <a:rPr lang="en-US" sz="3600" b="1" u="sng" dirty="0">
                <a:solidFill>
                  <a:schemeClr val="tx1"/>
                </a:solidFill>
                <a:latin typeface="Arial" panose="020B0604020202020204" pitchFamily="34" charset="0"/>
                <a:ea typeface="Source Sans Pro"/>
                <a:cs typeface="Arial" panose="020B0604020202020204" pitchFamily="34" charset="0"/>
                <a:sym typeface="Source Sans Pro"/>
              </a:rPr>
              <a:t>PLAN</a:t>
            </a:r>
            <a:endParaRPr sz="3600" b="1" u="sng" dirty="0">
              <a:solidFill>
                <a:schemeClr val="tx1"/>
              </a:solidFill>
              <a:latin typeface="Arial" panose="020B0604020202020204" pitchFamily="34" charset="0"/>
              <a:ea typeface="Source Sans Pro"/>
              <a:cs typeface="Arial" panose="020B0604020202020204" pitchFamily="34" charset="0"/>
              <a:sym typeface="Source Sans Pr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92"/>
        <p:cNvGrpSpPr/>
        <p:nvPr/>
      </p:nvGrpSpPr>
      <p:grpSpPr>
        <a:xfrm>
          <a:off x="0" y="0"/>
          <a:ext cx="0" cy="0"/>
          <a:chOff x="0" y="0"/>
          <a:chExt cx="0" cy="0"/>
        </a:xfrm>
      </p:grpSpPr>
      <p:sp>
        <p:nvSpPr>
          <p:cNvPr id="2" name="Title 1">
            <a:extLst>
              <a:ext uri="{FF2B5EF4-FFF2-40B4-BE49-F238E27FC236}">
                <a16:creationId xmlns:a16="http://schemas.microsoft.com/office/drawing/2014/main" id="{F111A84D-44F3-299D-D7B0-0D0A460B6F1D}"/>
              </a:ext>
            </a:extLst>
          </p:cNvPr>
          <p:cNvSpPr>
            <a:spLocks noGrp="1"/>
          </p:cNvSpPr>
          <p:nvPr>
            <p:ph type="title" idx="4294967295"/>
          </p:nvPr>
        </p:nvSpPr>
        <p:spPr>
          <a:xfrm>
            <a:off x="288757" y="91625"/>
            <a:ext cx="6307648" cy="1069975"/>
          </a:xfrm>
        </p:spPr>
        <p:txBody>
          <a:bodyPr>
            <a:normAutofit/>
          </a:bodyPr>
          <a:lstStyle/>
          <a:p>
            <a:r>
              <a:rPr lang="en-US" sz="2800" b="1" dirty="0">
                <a:ea typeface="Source Sans Pro"/>
                <a:sym typeface="Source Sans Pro"/>
              </a:rPr>
              <a:t>4 P’s of Strategy (Mintzberg)</a:t>
            </a:r>
            <a:endParaRPr lang="en-US" sz="2800" dirty="0"/>
          </a:p>
        </p:txBody>
      </p:sp>
      <p:sp>
        <p:nvSpPr>
          <p:cNvPr id="2294" name="Google Shape;2294;g2fd34e9c2ce_3_3521"/>
          <p:cNvSpPr txBox="1"/>
          <p:nvPr/>
        </p:nvSpPr>
        <p:spPr>
          <a:xfrm>
            <a:off x="2219039" y="1237665"/>
            <a:ext cx="1551644" cy="577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3300" b="1" dirty="0">
                <a:solidFill>
                  <a:schemeClr val="tx1"/>
                </a:solidFill>
                <a:latin typeface="Calibri"/>
                <a:ea typeface="Calibri"/>
                <a:cs typeface="Calibri"/>
                <a:sym typeface="Calibri"/>
              </a:rPr>
              <a:t>Pattern</a:t>
            </a:r>
            <a:endParaRPr sz="1100" b="1" dirty="0">
              <a:solidFill>
                <a:schemeClr val="tx1"/>
              </a:solidFill>
            </a:endParaRPr>
          </a:p>
        </p:txBody>
      </p:sp>
      <p:sp>
        <p:nvSpPr>
          <p:cNvPr id="2295" name="Google Shape;2295;g2fd34e9c2ce_3_3521"/>
          <p:cNvSpPr txBox="1"/>
          <p:nvPr/>
        </p:nvSpPr>
        <p:spPr>
          <a:xfrm>
            <a:off x="354358" y="2261962"/>
            <a:ext cx="2931774" cy="2008212"/>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1400" dirty="0">
                <a:solidFill>
                  <a:schemeClr val="dk1"/>
                </a:solidFill>
                <a:latin typeface="Arial" panose="020B0604020202020204" pitchFamily="34" charset="0"/>
                <a:ea typeface="Source Sans Pro"/>
                <a:cs typeface="Arial" panose="020B0604020202020204" pitchFamily="34" charset="0"/>
                <a:sym typeface="Source Sans Pro"/>
              </a:rPr>
              <a:t>Pattern in a stream of actions, consistency in behavior</a:t>
            </a:r>
            <a:endParaRPr sz="1100" dirty="0">
              <a:latin typeface="Arial" panose="020B0604020202020204" pitchFamily="34" charset="0"/>
              <a:ea typeface="Source Sans Pro"/>
              <a:cs typeface="Arial" panose="020B0604020202020204" pitchFamily="34" charset="0"/>
              <a:sym typeface="Source Sans Pro"/>
            </a:endParaRPr>
          </a:p>
          <a:p>
            <a:pPr marL="0" marR="0" lvl="0" indent="0" algn="l" rtl="0">
              <a:spcBef>
                <a:spcPts val="0"/>
              </a:spcBef>
              <a:spcAft>
                <a:spcPts val="0"/>
              </a:spcAft>
              <a:buNone/>
            </a:pPr>
            <a:r>
              <a:rPr lang="en-US" sz="1400" dirty="0">
                <a:solidFill>
                  <a:schemeClr val="dk1"/>
                </a:solidFill>
                <a:latin typeface="Arial" panose="020B0604020202020204" pitchFamily="34" charset="0"/>
                <a:ea typeface="Source Sans Pro"/>
                <a:cs typeface="Arial" panose="020B0604020202020204" pitchFamily="34" charset="0"/>
                <a:sym typeface="Source Sans Pro"/>
              </a:rPr>
              <a:t>Successful approaches merging into a pattern of action (I-LEAD and GEEKS)</a:t>
            </a:r>
            <a:endParaRPr sz="1100" dirty="0">
              <a:latin typeface="Arial" panose="020B0604020202020204" pitchFamily="34" charset="0"/>
              <a:ea typeface="Source Sans Pro"/>
              <a:cs typeface="Arial" panose="020B0604020202020204" pitchFamily="34" charset="0"/>
              <a:sym typeface="Source Sans Pro"/>
            </a:endParaRPr>
          </a:p>
          <a:p>
            <a:pPr marL="0" marR="0" lvl="0" indent="0" algn="l" rtl="0">
              <a:spcBef>
                <a:spcPts val="0"/>
              </a:spcBef>
              <a:spcAft>
                <a:spcPts val="0"/>
              </a:spcAft>
              <a:buNone/>
            </a:pPr>
            <a:r>
              <a:rPr lang="en-US" sz="1400" dirty="0">
                <a:solidFill>
                  <a:schemeClr val="dk1"/>
                </a:solidFill>
                <a:latin typeface="Arial" panose="020B0604020202020204" pitchFamily="34" charset="0"/>
                <a:ea typeface="Source Sans Pro"/>
                <a:cs typeface="Arial" panose="020B0604020202020204" pitchFamily="34" charset="0"/>
                <a:sym typeface="Source Sans Pro"/>
              </a:rPr>
              <a:t>Emergent strategy (realized strategy)</a:t>
            </a:r>
            <a:endParaRPr sz="1100" dirty="0">
              <a:latin typeface="Arial" panose="020B0604020202020204" pitchFamily="34" charset="0"/>
              <a:ea typeface="Source Sans Pro"/>
              <a:cs typeface="Arial" panose="020B0604020202020204" pitchFamily="34" charset="0"/>
              <a:sym typeface="Source Sans Pro"/>
            </a:endParaRPr>
          </a:p>
          <a:p>
            <a:pPr marL="0" marR="0" lvl="0" indent="0" algn="l" rtl="0">
              <a:spcBef>
                <a:spcPts val="0"/>
              </a:spcBef>
              <a:spcAft>
                <a:spcPts val="0"/>
              </a:spcAft>
              <a:buNone/>
            </a:pPr>
            <a:r>
              <a:rPr lang="en-US" sz="1400" dirty="0">
                <a:solidFill>
                  <a:schemeClr val="dk1"/>
                </a:solidFill>
                <a:latin typeface="Arial" panose="020B0604020202020204" pitchFamily="34" charset="0"/>
                <a:ea typeface="Source Sans Pro"/>
                <a:cs typeface="Arial" panose="020B0604020202020204" pitchFamily="34" charset="0"/>
                <a:sym typeface="Source Sans Pro"/>
              </a:rPr>
              <a:t>“What is tactical today may be strategic tomorrow”</a:t>
            </a:r>
            <a:endParaRPr sz="1100" dirty="0">
              <a:latin typeface="Arial" panose="020B0604020202020204" pitchFamily="34" charset="0"/>
              <a:ea typeface="Source Sans Pro"/>
              <a:cs typeface="Arial" panose="020B0604020202020204" pitchFamily="34" charset="0"/>
              <a:sym typeface="Source Sans Pro"/>
            </a:endParaRPr>
          </a:p>
        </p:txBody>
      </p:sp>
      <p:sp>
        <p:nvSpPr>
          <p:cNvPr id="2296" name="Google Shape;2296;g2fd34e9c2ce_3_3521"/>
          <p:cNvSpPr txBox="1"/>
          <p:nvPr/>
        </p:nvSpPr>
        <p:spPr>
          <a:xfrm>
            <a:off x="986950" y="1237665"/>
            <a:ext cx="897933" cy="577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3300" dirty="0">
                <a:solidFill>
                  <a:srgbClr val="BFBFBF"/>
                </a:solidFill>
                <a:latin typeface="Calibri"/>
                <a:ea typeface="Calibri"/>
                <a:cs typeface="Calibri"/>
                <a:sym typeface="Calibri"/>
              </a:rPr>
              <a:t>Plan</a:t>
            </a:r>
            <a:endParaRPr sz="1100" dirty="0"/>
          </a:p>
        </p:txBody>
      </p:sp>
      <p:grpSp>
        <p:nvGrpSpPr>
          <p:cNvPr id="2297" name="Google Shape;2297;g2fd34e9c2ce_3_3521"/>
          <p:cNvGrpSpPr/>
          <p:nvPr/>
        </p:nvGrpSpPr>
        <p:grpSpPr>
          <a:xfrm>
            <a:off x="3535398" y="2922669"/>
            <a:ext cx="2772332" cy="987497"/>
            <a:chOff x="3388283" y="4583153"/>
            <a:chExt cx="3696442" cy="1316663"/>
          </a:xfrm>
        </p:grpSpPr>
        <p:sp>
          <p:nvSpPr>
            <p:cNvPr id="2298" name="Google Shape;2298;g2fd34e9c2ce_3_3521"/>
            <p:cNvSpPr/>
            <p:nvPr/>
          </p:nvSpPr>
          <p:spPr>
            <a:xfrm>
              <a:off x="3400425" y="4583153"/>
              <a:ext cx="3684300" cy="705900"/>
            </a:xfrm>
            <a:prstGeom prst="rightArrow">
              <a:avLst>
                <a:gd name="adj1" fmla="val 50000"/>
                <a:gd name="adj2" fmla="val 50000"/>
              </a:avLst>
            </a:prstGeom>
            <a:solidFill>
              <a:srgbClr val="FF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a:solidFill>
                  <a:schemeClr val="lt1"/>
                </a:solidFill>
                <a:latin typeface="Calibri"/>
                <a:ea typeface="Calibri"/>
                <a:cs typeface="Calibri"/>
                <a:sym typeface="Calibri"/>
              </a:endParaRPr>
            </a:p>
          </p:txBody>
        </p:sp>
        <p:sp>
          <p:nvSpPr>
            <p:cNvPr id="2299" name="Google Shape;2299;g2fd34e9c2ce_3_3521"/>
            <p:cNvSpPr txBox="1"/>
            <p:nvPr/>
          </p:nvSpPr>
          <p:spPr>
            <a:xfrm>
              <a:off x="3388283" y="5232916"/>
              <a:ext cx="3000900" cy="666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Deliberate (intended) strategy</a:t>
              </a:r>
              <a:endParaRPr sz="1100"/>
            </a:p>
          </p:txBody>
        </p:sp>
      </p:grpSp>
      <p:grpSp>
        <p:nvGrpSpPr>
          <p:cNvPr id="2300" name="Google Shape;2300;g2fd34e9c2ce_3_3521"/>
          <p:cNvGrpSpPr/>
          <p:nvPr/>
        </p:nvGrpSpPr>
        <p:grpSpPr>
          <a:xfrm>
            <a:off x="6307648" y="2928971"/>
            <a:ext cx="2814401" cy="626381"/>
            <a:chOff x="7084616" y="4591556"/>
            <a:chExt cx="3752535" cy="835174"/>
          </a:xfrm>
        </p:grpSpPr>
        <p:sp>
          <p:nvSpPr>
            <p:cNvPr id="2301" name="Google Shape;2301;g2fd34e9c2ce_3_3521"/>
            <p:cNvSpPr/>
            <p:nvPr/>
          </p:nvSpPr>
          <p:spPr>
            <a:xfrm>
              <a:off x="7084616" y="4591556"/>
              <a:ext cx="1751100" cy="705900"/>
            </a:xfrm>
            <a:prstGeom prst="rightArrow">
              <a:avLst>
                <a:gd name="adj1" fmla="val 50000"/>
                <a:gd name="adj2" fmla="val 50000"/>
              </a:avLst>
            </a:prstGeom>
            <a:solidFill>
              <a:srgbClr val="BFBFB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302" name="Google Shape;2302;g2fd34e9c2ce_3_3521"/>
            <p:cNvSpPr txBox="1"/>
            <p:nvPr/>
          </p:nvSpPr>
          <p:spPr>
            <a:xfrm>
              <a:off x="8846651" y="4759830"/>
              <a:ext cx="1990500" cy="666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Unrealized strategy</a:t>
              </a:r>
              <a:endParaRPr sz="1100"/>
            </a:p>
          </p:txBody>
        </p:sp>
      </p:grpSp>
      <p:grpSp>
        <p:nvGrpSpPr>
          <p:cNvPr id="2303" name="Google Shape;2303;g2fd34e9c2ce_3_3521"/>
          <p:cNvGrpSpPr/>
          <p:nvPr/>
        </p:nvGrpSpPr>
        <p:grpSpPr>
          <a:xfrm>
            <a:off x="6846512" y="2195576"/>
            <a:ext cx="2289058" cy="1180350"/>
            <a:chOff x="7803101" y="3613696"/>
            <a:chExt cx="3052078" cy="1573800"/>
          </a:xfrm>
        </p:grpSpPr>
        <p:sp>
          <p:nvSpPr>
            <p:cNvPr id="2304" name="Google Shape;2304;g2fd34e9c2ce_3_3521"/>
            <p:cNvSpPr/>
            <p:nvPr/>
          </p:nvSpPr>
          <p:spPr>
            <a:xfrm rot="-3152470">
              <a:off x="7800843" y="4047627"/>
              <a:ext cx="1441816" cy="705937"/>
            </a:xfrm>
            <a:prstGeom prst="rightArrow">
              <a:avLst>
                <a:gd name="adj1" fmla="val 50000"/>
                <a:gd name="adj2" fmla="val 50000"/>
              </a:avLst>
            </a:prstGeom>
            <a:solidFill>
              <a:srgbClr val="FF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a:solidFill>
                  <a:schemeClr val="lt1"/>
                </a:solidFill>
                <a:latin typeface="Calibri"/>
                <a:ea typeface="Calibri"/>
                <a:cs typeface="Calibri"/>
                <a:sym typeface="Calibri"/>
              </a:endParaRPr>
            </a:p>
          </p:txBody>
        </p:sp>
        <p:sp>
          <p:nvSpPr>
            <p:cNvPr id="2305" name="Google Shape;2305;g2fd34e9c2ce_3_3521"/>
            <p:cNvSpPr txBox="1"/>
            <p:nvPr/>
          </p:nvSpPr>
          <p:spPr>
            <a:xfrm>
              <a:off x="9090279" y="4145211"/>
              <a:ext cx="1764900" cy="666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Realized strategy</a:t>
              </a:r>
              <a:endParaRPr sz="1100"/>
            </a:p>
          </p:txBody>
        </p:sp>
      </p:grpSp>
      <p:grpSp>
        <p:nvGrpSpPr>
          <p:cNvPr id="2306" name="Google Shape;2306;g2fd34e9c2ce_3_3521"/>
          <p:cNvGrpSpPr/>
          <p:nvPr/>
        </p:nvGrpSpPr>
        <p:grpSpPr>
          <a:xfrm>
            <a:off x="5279559" y="3266068"/>
            <a:ext cx="4017507" cy="1159826"/>
            <a:chOff x="5713830" y="5041019"/>
            <a:chExt cx="5356676" cy="1546435"/>
          </a:xfrm>
        </p:grpSpPr>
        <p:cxnSp>
          <p:nvCxnSpPr>
            <p:cNvPr id="2307" name="Google Shape;2307;g2fd34e9c2ce_3_3521"/>
            <p:cNvCxnSpPr/>
            <p:nvPr/>
          </p:nvCxnSpPr>
          <p:spPr>
            <a:xfrm rot="10800000" flipH="1">
              <a:off x="5713830" y="5784257"/>
              <a:ext cx="1128600" cy="495300"/>
            </a:xfrm>
            <a:prstGeom prst="straightConnector1">
              <a:avLst/>
            </a:prstGeom>
            <a:noFill/>
            <a:ln w="57150" cap="flat" cmpd="sng">
              <a:solidFill>
                <a:schemeClr val="dk1"/>
              </a:solidFill>
              <a:prstDash val="solid"/>
              <a:miter lim="800000"/>
              <a:headEnd type="none" w="sm" len="sm"/>
              <a:tailEnd type="stealth" w="med" len="med"/>
            </a:ln>
          </p:spPr>
        </p:cxnSp>
        <p:cxnSp>
          <p:nvCxnSpPr>
            <p:cNvPr id="2308" name="Google Shape;2308;g2fd34e9c2ce_3_3521"/>
            <p:cNvCxnSpPr/>
            <p:nvPr/>
          </p:nvCxnSpPr>
          <p:spPr>
            <a:xfrm rot="10800000" flipH="1">
              <a:off x="6458649" y="5915444"/>
              <a:ext cx="836400" cy="556200"/>
            </a:xfrm>
            <a:prstGeom prst="straightConnector1">
              <a:avLst/>
            </a:prstGeom>
            <a:noFill/>
            <a:ln w="57150" cap="flat" cmpd="sng">
              <a:solidFill>
                <a:schemeClr val="dk1"/>
              </a:solidFill>
              <a:prstDash val="solid"/>
              <a:miter lim="800000"/>
              <a:headEnd type="none" w="sm" len="sm"/>
              <a:tailEnd type="stealth" w="med" len="med"/>
            </a:ln>
          </p:spPr>
        </p:cxnSp>
        <p:cxnSp>
          <p:nvCxnSpPr>
            <p:cNvPr id="2309" name="Google Shape;2309;g2fd34e9c2ce_3_3521"/>
            <p:cNvCxnSpPr/>
            <p:nvPr/>
          </p:nvCxnSpPr>
          <p:spPr>
            <a:xfrm rot="10800000" flipH="1">
              <a:off x="7335279" y="5171995"/>
              <a:ext cx="537000" cy="612300"/>
            </a:xfrm>
            <a:prstGeom prst="straightConnector1">
              <a:avLst/>
            </a:prstGeom>
            <a:noFill/>
            <a:ln w="57150" cap="flat" cmpd="sng">
              <a:solidFill>
                <a:schemeClr val="dk1"/>
              </a:solidFill>
              <a:prstDash val="solid"/>
              <a:miter lim="800000"/>
              <a:headEnd type="none" w="sm" len="sm"/>
              <a:tailEnd type="stealth" w="med" len="med"/>
            </a:ln>
          </p:spPr>
        </p:cxnSp>
        <p:cxnSp>
          <p:nvCxnSpPr>
            <p:cNvPr id="2310" name="Google Shape;2310;g2fd34e9c2ce_3_3521"/>
            <p:cNvCxnSpPr/>
            <p:nvPr/>
          </p:nvCxnSpPr>
          <p:spPr>
            <a:xfrm rot="10800000" flipH="1">
              <a:off x="6876908" y="5041019"/>
              <a:ext cx="753300" cy="609000"/>
            </a:xfrm>
            <a:prstGeom prst="straightConnector1">
              <a:avLst/>
            </a:prstGeom>
            <a:noFill/>
            <a:ln w="57150" cap="flat" cmpd="sng">
              <a:solidFill>
                <a:schemeClr val="dk1"/>
              </a:solidFill>
              <a:prstDash val="solid"/>
              <a:miter lim="800000"/>
              <a:headEnd type="none" w="sm" len="sm"/>
              <a:tailEnd type="stealth" w="med" len="med"/>
            </a:ln>
          </p:spPr>
        </p:cxnSp>
        <p:cxnSp>
          <p:nvCxnSpPr>
            <p:cNvPr id="2311" name="Google Shape;2311;g2fd34e9c2ce_3_3521"/>
            <p:cNvCxnSpPr/>
            <p:nvPr/>
          </p:nvCxnSpPr>
          <p:spPr>
            <a:xfrm rot="10800000" flipH="1">
              <a:off x="7253623" y="5975154"/>
              <a:ext cx="537000" cy="612300"/>
            </a:xfrm>
            <a:prstGeom prst="straightConnector1">
              <a:avLst/>
            </a:prstGeom>
            <a:noFill/>
            <a:ln w="57150" cap="flat" cmpd="sng">
              <a:solidFill>
                <a:schemeClr val="dk1"/>
              </a:solidFill>
              <a:prstDash val="solid"/>
              <a:miter lim="800000"/>
              <a:headEnd type="none" w="sm" len="sm"/>
              <a:tailEnd type="stealth" w="med" len="med"/>
            </a:ln>
          </p:spPr>
        </p:cxnSp>
        <p:cxnSp>
          <p:nvCxnSpPr>
            <p:cNvPr id="2312" name="Google Shape;2312;g2fd34e9c2ce_3_3521"/>
            <p:cNvCxnSpPr/>
            <p:nvPr/>
          </p:nvCxnSpPr>
          <p:spPr>
            <a:xfrm rot="10800000" flipH="1">
              <a:off x="7859342" y="5288939"/>
              <a:ext cx="263700" cy="616800"/>
            </a:xfrm>
            <a:prstGeom prst="straightConnector1">
              <a:avLst/>
            </a:prstGeom>
            <a:noFill/>
            <a:ln w="57150" cap="flat" cmpd="sng">
              <a:solidFill>
                <a:schemeClr val="dk1"/>
              </a:solidFill>
              <a:prstDash val="solid"/>
              <a:miter lim="800000"/>
              <a:headEnd type="none" w="sm" len="sm"/>
              <a:tailEnd type="stealth" w="med" len="med"/>
            </a:ln>
          </p:spPr>
        </p:cxnSp>
        <p:sp>
          <p:nvSpPr>
            <p:cNvPr id="2313" name="Google Shape;2313;g2fd34e9c2ce_3_3521"/>
            <p:cNvSpPr txBox="1"/>
            <p:nvPr/>
          </p:nvSpPr>
          <p:spPr>
            <a:xfrm>
              <a:off x="8206106" y="5450290"/>
              <a:ext cx="2864400" cy="954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1400" dirty="0">
                  <a:solidFill>
                    <a:schemeClr val="dk1"/>
                  </a:solidFill>
                  <a:latin typeface="Calibri"/>
                  <a:ea typeface="Calibri"/>
                  <a:cs typeface="Calibri"/>
                  <a:sym typeface="Calibri"/>
                </a:rPr>
                <a:t>Successful patterns of action</a:t>
              </a:r>
              <a:endParaRPr sz="1100" dirty="0"/>
            </a:p>
            <a:p>
              <a:pPr marL="0" marR="0" lvl="0" indent="0" algn="l" rtl="0">
                <a:spcBef>
                  <a:spcPts val="0"/>
                </a:spcBef>
                <a:spcAft>
                  <a:spcPts val="0"/>
                </a:spcAft>
                <a:buNone/>
              </a:pPr>
              <a:r>
                <a:rPr lang="en-US" sz="1400" dirty="0">
                  <a:solidFill>
                    <a:schemeClr val="dk1"/>
                  </a:solidFill>
                  <a:latin typeface="Calibri"/>
                  <a:ea typeface="Calibri"/>
                  <a:cs typeface="Calibri"/>
                  <a:sym typeface="Calibri"/>
                </a:rPr>
                <a:t>Emergent strategy</a:t>
              </a:r>
              <a:endParaRPr sz="1100" dirty="0"/>
            </a:p>
          </p:txBody>
        </p:sp>
      </p:grpSp>
      <p:sp>
        <p:nvSpPr>
          <p:cNvPr id="2314" name="Google Shape;2314;g2fd34e9c2ce_3_3521"/>
          <p:cNvSpPr txBox="1"/>
          <p:nvPr/>
        </p:nvSpPr>
        <p:spPr>
          <a:xfrm>
            <a:off x="80524" y="4912034"/>
            <a:ext cx="6400500" cy="161552"/>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600" dirty="0">
                <a:solidFill>
                  <a:schemeClr val="bg1">
                    <a:lumMod val="65000"/>
                  </a:schemeClr>
                </a:solidFill>
                <a:latin typeface="Calibri"/>
                <a:ea typeface="Calibri"/>
                <a:cs typeface="Calibri"/>
                <a:sym typeface="Calibri"/>
              </a:rPr>
              <a:t>Mintzberg, Henry. "The strategy concept I: Five Ps for strategy." </a:t>
            </a:r>
            <a:r>
              <a:rPr lang="en-US" sz="600" i="1" dirty="0">
                <a:solidFill>
                  <a:schemeClr val="bg1">
                    <a:lumMod val="65000"/>
                  </a:schemeClr>
                </a:solidFill>
                <a:latin typeface="Calibri"/>
                <a:ea typeface="Calibri"/>
                <a:cs typeface="Calibri"/>
                <a:sym typeface="Calibri"/>
              </a:rPr>
              <a:t>California Management Review</a:t>
            </a:r>
            <a:r>
              <a:rPr lang="en-US" sz="600" dirty="0">
                <a:solidFill>
                  <a:schemeClr val="bg1">
                    <a:lumMod val="65000"/>
                  </a:schemeClr>
                </a:solidFill>
                <a:latin typeface="Calibri"/>
                <a:ea typeface="Calibri"/>
                <a:cs typeface="Calibri"/>
                <a:sym typeface="Calibri"/>
              </a:rPr>
              <a:t> 30.1 (1987): 11-24.</a:t>
            </a:r>
            <a:endParaRPr sz="600" dirty="0">
              <a:solidFill>
                <a:schemeClr val="bg1">
                  <a:lumMod val="65000"/>
                </a:schemeClr>
              </a:solidFill>
            </a:endParaRPr>
          </a:p>
        </p:txBody>
      </p:sp>
      <p:sp>
        <p:nvSpPr>
          <p:cNvPr id="2315" name="Google Shape;2315;g2fd34e9c2ce_3_3521"/>
          <p:cNvSpPr txBox="1"/>
          <p:nvPr/>
        </p:nvSpPr>
        <p:spPr>
          <a:xfrm>
            <a:off x="4104839" y="1237665"/>
            <a:ext cx="1551644" cy="577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3300" dirty="0">
                <a:solidFill>
                  <a:srgbClr val="BFBFBF"/>
                </a:solidFill>
                <a:latin typeface="Calibri"/>
                <a:ea typeface="Calibri"/>
                <a:cs typeface="Calibri"/>
                <a:sym typeface="Calibri"/>
              </a:rPr>
              <a:t>Position</a:t>
            </a:r>
            <a:endParaRPr sz="1100" dirty="0"/>
          </a:p>
        </p:txBody>
      </p:sp>
      <p:sp>
        <p:nvSpPr>
          <p:cNvPr id="2316" name="Google Shape;2316;g2fd34e9c2ce_3_3521"/>
          <p:cNvSpPr txBox="1"/>
          <p:nvPr/>
        </p:nvSpPr>
        <p:spPr>
          <a:xfrm>
            <a:off x="5990638" y="1237665"/>
            <a:ext cx="2156999" cy="577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3300" dirty="0">
                <a:solidFill>
                  <a:srgbClr val="BFBFBF"/>
                </a:solidFill>
                <a:latin typeface="Calibri"/>
                <a:ea typeface="Calibri"/>
                <a:cs typeface="Calibri"/>
                <a:sym typeface="Calibri"/>
              </a:rPr>
              <a:t>Perspective</a:t>
            </a:r>
            <a:endParaRPr sz="11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97"/>
                                        </p:tgtEl>
                                        <p:attrNameLst>
                                          <p:attrName>style.visibility</p:attrName>
                                        </p:attrNameLst>
                                      </p:cBhvr>
                                      <p:to>
                                        <p:strVal val="visible"/>
                                      </p:to>
                                    </p:set>
                                    <p:animEffect transition="in" filter="fade">
                                      <p:cBhvr>
                                        <p:cTn id="7" dur="500"/>
                                        <p:tgtEl>
                                          <p:spTgt spid="22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06"/>
                                        </p:tgtEl>
                                        <p:attrNameLst>
                                          <p:attrName>style.visibility</p:attrName>
                                        </p:attrNameLst>
                                      </p:cBhvr>
                                      <p:to>
                                        <p:strVal val="visible"/>
                                      </p:to>
                                    </p:set>
                                    <p:animEffect transition="in" filter="fade">
                                      <p:cBhvr>
                                        <p:cTn id="12" dur="500"/>
                                        <p:tgtEl>
                                          <p:spTgt spid="230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03"/>
                                        </p:tgtEl>
                                        <p:attrNameLst>
                                          <p:attrName>style.visibility</p:attrName>
                                        </p:attrNameLst>
                                      </p:cBhvr>
                                      <p:to>
                                        <p:strVal val="visible"/>
                                      </p:to>
                                    </p:set>
                                    <p:animEffect transition="in" filter="fade">
                                      <p:cBhvr>
                                        <p:cTn id="17" dur="500"/>
                                        <p:tgtEl>
                                          <p:spTgt spid="230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00"/>
                                        </p:tgtEl>
                                        <p:attrNameLst>
                                          <p:attrName>style.visibility</p:attrName>
                                        </p:attrNameLst>
                                      </p:cBhvr>
                                      <p:to>
                                        <p:strVal val="visible"/>
                                      </p:to>
                                    </p:set>
                                    <p:animEffect transition="in" filter="fade">
                                      <p:cBhvr>
                                        <p:cTn id="22" dur="500"/>
                                        <p:tgtEl>
                                          <p:spTgt spid="2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21"/>
        <p:cNvGrpSpPr/>
        <p:nvPr/>
      </p:nvGrpSpPr>
      <p:grpSpPr>
        <a:xfrm>
          <a:off x="0" y="0"/>
          <a:ext cx="0" cy="0"/>
          <a:chOff x="0" y="0"/>
          <a:chExt cx="0" cy="0"/>
        </a:xfrm>
      </p:grpSpPr>
      <p:sp>
        <p:nvSpPr>
          <p:cNvPr id="2323" name="Google Shape;2323;g2fd34e9c2ce_3_3549"/>
          <p:cNvSpPr txBox="1">
            <a:spLocks noGrp="1"/>
          </p:cNvSpPr>
          <p:nvPr>
            <p:ph sz="half" idx="4294967295"/>
          </p:nvPr>
        </p:nvSpPr>
        <p:spPr>
          <a:xfrm>
            <a:off x="340393" y="1471948"/>
            <a:ext cx="7894554" cy="3924300"/>
          </a:xfrm>
          <a:prstGeom prst="rect">
            <a:avLst/>
          </a:prstGeom>
          <a:noFill/>
          <a:ln>
            <a:noFill/>
          </a:ln>
        </p:spPr>
        <p:txBody>
          <a:bodyPr spcFirstLastPara="1" wrap="square" lIns="68575" tIns="34275" rIns="68575" bIns="34275" anchor="t" anchorCtr="0">
            <a:normAutofit/>
          </a:bodyPr>
          <a:lstStyle/>
          <a:p>
            <a:pPr marL="177800" lvl="0" indent="-171450" algn="l" rtl="0">
              <a:lnSpc>
                <a:spcPct val="110000"/>
              </a:lnSpc>
              <a:spcBef>
                <a:spcPts val="0"/>
              </a:spcBef>
              <a:spcAft>
                <a:spcPts val="0"/>
              </a:spcAft>
              <a:buClr>
                <a:schemeClr val="dk1"/>
              </a:buClr>
              <a:buSzPts val="2100"/>
              <a:buFont typeface="Source Sans Pro"/>
              <a:buChar char="•"/>
            </a:pPr>
            <a:r>
              <a:rPr lang="en-US" sz="2000" dirty="0">
                <a:ea typeface="Source Sans Pro"/>
                <a:sym typeface="Source Sans Pro"/>
              </a:rPr>
              <a:t>What activity or activities is/are currently successful or providing a “level of value”?</a:t>
            </a:r>
            <a:endParaRPr sz="2000" dirty="0">
              <a:ea typeface="Source Sans Pro"/>
              <a:sym typeface="Source Sans Pro"/>
            </a:endParaRPr>
          </a:p>
          <a:p>
            <a:pPr marL="177800" lvl="0" indent="-171450" algn="l" rtl="0">
              <a:lnSpc>
                <a:spcPct val="110000"/>
              </a:lnSpc>
              <a:spcBef>
                <a:spcPts val="800"/>
              </a:spcBef>
              <a:spcAft>
                <a:spcPts val="0"/>
              </a:spcAft>
              <a:buClr>
                <a:schemeClr val="dk1"/>
              </a:buClr>
              <a:buSzPts val="2100"/>
              <a:buFont typeface="Source Sans Pro"/>
              <a:buChar char="•"/>
            </a:pPr>
            <a:r>
              <a:rPr lang="en-US" sz="2000" dirty="0">
                <a:ea typeface="Source Sans Pro"/>
                <a:sym typeface="Source Sans Pro"/>
              </a:rPr>
              <a:t>What other activity or activities might be related to this?</a:t>
            </a:r>
            <a:endParaRPr sz="2000" dirty="0">
              <a:ea typeface="Source Sans Pro"/>
              <a:sym typeface="Source Sans Pro"/>
            </a:endParaRPr>
          </a:p>
          <a:p>
            <a:pPr marL="177800" lvl="0" indent="-171450" algn="l" rtl="0">
              <a:lnSpc>
                <a:spcPct val="110000"/>
              </a:lnSpc>
              <a:spcBef>
                <a:spcPts val="800"/>
              </a:spcBef>
              <a:spcAft>
                <a:spcPts val="0"/>
              </a:spcAft>
              <a:buClr>
                <a:schemeClr val="dk1"/>
              </a:buClr>
              <a:buSzPts val="2100"/>
              <a:buFont typeface="Source Sans Pro"/>
              <a:buChar char="•"/>
            </a:pPr>
            <a:r>
              <a:rPr lang="en-US" sz="2000" dirty="0">
                <a:ea typeface="Source Sans Pro"/>
                <a:sym typeface="Source Sans Pro"/>
              </a:rPr>
              <a:t>Are there conflicts or synergies between these activities? (Types of Fit).</a:t>
            </a:r>
            <a:endParaRPr sz="2000" dirty="0">
              <a:ea typeface="Source Sans Pro"/>
              <a:sym typeface="Source Sans Pro"/>
            </a:endParaRPr>
          </a:p>
          <a:p>
            <a:pPr marL="177800" lvl="0" indent="-171450" algn="l" rtl="0">
              <a:lnSpc>
                <a:spcPct val="110000"/>
              </a:lnSpc>
              <a:spcBef>
                <a:spcPts val="800"/>
              </a:spcBef>
              <a:spcAft>
                <a:spcPts val="0"/>
              </a:spcAft>
              <a:buClr>
                <a:schemeClr val="dk1"/>
              </a:buClr>
              <a:buSzPts val="2100"/>
              <a:buFont typeface="Source Sans Pro"/>
              <a:buChar char="•"/>
            </a:pPr>
            <a:r>
              <a:rPr lang="en-US" sz="2000" dirty="0">
                <a:ea typeface="Source Sans Pro"/>
                <a:sym typeface="Source Sans Pro"/>
              </a:rPr>
              <a:t>What developments or trends should we watch out for that will negatively or positively impact these activities? How do we respond to these developments or trends (think control or influence)?</a:t>
            </a:r>
            <a:endParaRPr sz="2000" dirty="0">
              <a:ea typeface="Source Sans Pro"/>
              <a:sym typeface="Source Sans Pro"/>
            </a:endParaRPr>
          </a:p>
          <a:p>
            <a:pPr marL="177800" lvl="0" indent="-38100" algn="l" rtl="0">
              <a:lnSpc>
                <a:spcPct val="110000"/>
              </a:lnSpc>
              <a:spcBef>
                <a:spcPts val="800"/>
              </a:spcBef>
              <a:spcAft>
                <a:spcPts val="0"/>
              </a:spcAft>
              <a:buClr>
                <a:schemeClr val="dk1"/>
              </a:buClr>
              <a:buSzPts val="2100"/>
              <a:buNone/>
            </a:pPr>
            <a:endParaRPr sz="2000" dirty="0">
              <a:ea typeface="Source Sans Pro"/>
              <a:sym typeface="Source Sans Pro"/>
            </a:endParaRPr>
          </a:p>
        </p:txBody>
      </p:sp>
      <p:sp>
        <p:nvSpPr>
          <p:cNvPr id="2325" name="Google Shape;2325;g2fd34e9c2ce_3_3549"/>
          <p:cNvSpPr txBox="1"/>
          <p:nvPr/>
        </p:nvSpPr>
        <p:spPr>
          <a:xfrm>
            <a:off x="272716" y="347578"/>
            <a:ext cx="7347284" cy="689811"/>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Clr>
                <a:schemeClr val="dk1"/>
              </a:buClr>
              <a:buSzPts val="800"/>
              <a:buFont typeface="Arial"/>
              <a:buNone/>
            </a:pPr>
            <a:r>
              <a:rPr lang="en-US" sz="3600" b="1" dirty="0">
                <a:solidFill>
                  <a:schemeClr val="tx1"/>
                </a:solidFill>
                <a:latin typeface="Arial" panose="020B0604020202020204" pitchFamily="34" charset="0"/>
                <a:ea typeface="Source Sans Pro"/>
                <a:cs typeface="Arial" panose="020B0604020202020204" pitchFamily="34" charset="0"/>
                <a:sym typeface="Source Sans Pro"/>
              </a:rPr>
              <a:t>Group Work: Questions for </a:t>
            </a:r>
            <a:r>
              <a:rPr lang="en-US" sz="3600" b="1" u="sng" dirty="0">
                <a:solidFill>
                  <a:schemeClr val="tx1"/>
                </a:solidFill>
                <a:latin typeface="Arial" panose="020B0604020202020204" pitchFamily="34" charset="0"/>
                <a:ea typeface="Source Sans Pro"/>
                <a:cs typeface="Arial" panose="020B0604020202020204" pitchFamily="34" charset="0"/>
                <a:sym typeface="Source Sans Pro"/>
              </a:rPr>
              <a:t>PATTERN</a:t>
            </a:r>
            <a:endParaRPr sz="3600" b="1" u="sng" dirty="0">
              <a:solidFill>
                <a:schemeClr val="tx1"/>
              </a:solidFill>
              <a:latin typeface="Arial" panose="020B0604020202020204" pitchFamily="34" charset="0"/>
              <a:ea typeface="Source Sans Pro"/>
              <a:cs typeface="Arial" panose="020B0604020202020204" pitchFamily="34" charset="0"/>
              <a:sym typeface="Source Sans Pr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30"/>
        <p:cNvGrpSpPr/>
        <p:nvPr/>
      </p:nvGrpSpPr>
      <p:grpSpPr>
        <a:xfrm>
          <a:off x="0" y="0"/>
          <a:ext cx="0" cy="0"/>
          <a:chOff x="0" y="0"/>
          <a:chExt cx="0" cy="0"/>
        </a:xfrm>
      </p:grpSpPr>
      <p:sp>
        <p:nvSpPr>
          <p:cNvPr id="2331" name="Google Shape;2331;g2fd34e9c2ce_3_3556"/>
          <p:cNvSpPr txBox="1"/>
          <p:nvPr/>
        </p:nvSpPr>
        <p:spPr>
          <a:xfrm>
            <a:off x="498318" y="2004770"/>
            <a:ext cx="7169700" cy="2654543"/>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3000" b="1" dirty="0">
                <a:solidFill>
                  <a:schemeClr val="dk1"/>
                </a:solidFill>
                <a:latin typeface="+mj-lt"/>
                <a:ea typeface="Source Sans Pro"/>
                <a:cs typeface="Source Sans Pro"/>
                <a:sym typeface="Source Sans Pro"/>
              </a:rPr>
              <a:t>No</a:t>
            </a:r>
            <a:r>
              <a:rPr lang="en-US" sz="3000" b="1" dirty="0">
                <a:solidFill>
                  <a:schemeClr val="tx1"/>
                </a:solidFill>
                <a:latin typeface="+mj-lt"/>
                <a:ea typeface="Source Sans Pro"/>
                <a:cs typeface="Source Sans Pro"/>
                <a:sym typeface="Source Sans Pro"/>
              </a:rPr>
              <a:t> plan </a:t>
            </a:r>
            <a:r>
              <a:rPr lang="en-US" sz="3000" b="1" dirty="0">
                <a:solidFill>
                  <a:schemeClr val="dk1"/>
                </a:solidFill>
                <a:latin typeface="+mj-lt"/>
                <a:ea typeface="Source Sans Pro"/>
                <a:cs typeface="Source Sans Pro"/>
                <a:sym typeface="Source Sans Pro"/>
              </a:rPr>
              <a:t>of operations extends with certainty beyond the first encounter with the enemy’s main strength. </a:t>
            </a:r>
            <a:endParaRPr sz="1100" dirty="0">
              <a:solidFill>
                <a:schemeClr val="dk1"/>
              </a:solidFill>
              <a:latin typeface="+mj-lt"/>
              <a:ea typeface="Source Sans Pro"/>
              <a:cs typeface="Source Sans Pro"/>
              <a:sym typeface="Source Sans Pro"/>
            </a:endParaRPr>
          </a:p>
          <a:p>
            <a:pPr marL="0" marR="0" lvl="0" indent="0" algn="l" rtl="0">
              <a:spcBef>
                <a:spcPts val="0"/>
              </a:spcBef>
              <a:spcAft>
                <a:spcPts val="0"/>
              </a:spcAft>
              <a:buNone/>
            </a:pPr>
            <a:endParaRPr sz="3000" dirty="0">
              <a:solidFill>
                <a:schemeClr val="dk1"/>
              </a:solidFill>
              <a:latin typeface="+mj-lt"/>
              <a:ea typeface="Source Sans Pro"/>
              <a:cs typeface="Source Sans Pro"/>
              <a:sym typeface="Source Sans Pro"/>
            </a:endParaRPr>
          </a:p>
          <a:p>
            <a:pPr marL="0" marR="0" lvl="0" indent="0" algn="l" rtl="0">
              <a:spcBef>
                <a:spcPts val="0"/>
              </a:spcBef>
              <a:spcAft>
                <a:spcPts val="0"/>
              </a:spcAft>
              <a:buNone/>
            </a:pPr>
            <a:r>
              <a:rPr lang="en-US" sz="2400" dirty="0">
                <a:solidFill>
                  <a:schemeClr val="dk1"/>
                </a:solidFill>
                <a:latin typeface="+mj-lt"/>
                <a:ea typeface="Source Sans Pro"/>
                <a:cs typeface="Source Sans Pro"/>
                <a:sym typeface="Source Sans Pro"/>
              </a:rPr>
              <a:t>– Moltke, the Elder (1800-1891, German Field Marshall)</a:t>
            </a:r>
            <a:endParaRPr sz="1100" dirty="0">
              <a:solidFill>
                <a:schemeClr val="dk1"/>
              </a:solidFill>
              <a:latin typeface="+mj-lt"/>
              <a:ea typeface="Source Sans Pro"/>
              <a:cs typeface="Source Sans Pro"/>
              <a:sym typeface="Source Sans Pro"/>
            </a:endParaRPr>
          </a:p>
        </p:txBody>
      </p:sp>
      <p:sp>
        <p:nvSpPr>
          <p:cNvPr id="2332" name="Google Shape;2332;g2fd34e9c2ce_3_3556"/>
          <p:cNvSpPr txBox="1"/>
          <p:nvPr/>
        </p:nvSpPr>
        <p:spPr>
          <a:xfrm>
            <a:off x="-1931607" y="1504574"/>
            <a:ext cx="3907500" cy="238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1100"/>
          </a:p>
        </p:txBody>
      </p:sp>
      <p:sp>
        <p:nvSpPr>
          <p:cNvPr id="2333" name="Google Shape;2333;g2fd34e9c2ce_3_3556"/>
          <p:cNvSpPr txBox="1"/>
          <p:nvPr/>
        </p:nvSpPr>
        <p:spPr>
          <a:xfrm>
            <a:off x="498318" y="501253"/>
            <a:ext cx="4694168" cy="1126671"/>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Clr>
                <a:schemeClr val="dk1"/>
              </a:buClr>
              <a:buSzPts val="800"/>
              <a:buFont typeface="Arial"/>
              <a:buNone/>
            </a:pPr>
            <a:r>
              <a:rPr lang="en-US" sz="2800" b="1" dirty="0">
                <a:solidFill>
                  <a:srgbClr val="FFFFFF"/>
                </a:solidFill>
                <a:latin typeface="Arial" panose="020B0604020202020204" pitchFamily="34" charset="0"/>
                <a:ea typeface="Source Sans Pro"/>
                <a:cs typeface="Arial" panose="020B0604020202020204" pitchFamily="34" charset="0"/>
                <a:sym typeface="Source Sans Pro"/>
              </a:rPr>
              <a:t>Deliberate strategy vs. emergent strategy</a:t>
            </a:r>
            <a:endParaRPr sz="2800" b="1" dirty="0">
              <a:solidFill>
                <a:srgbClr val="FFFFFF"/>
              </a:solidFill>
              <a:latin typeface="Arial" panose="020B0604020202020204" pitchFamily="34" charset="0"/>
              <a:ea typeface="Source Sans Pro"/>
              <a:cs typeface="Arial" panose="020B0604020202020204" pitchFamily="34" charset="0"/>
              <a:sym typeface="Source Sans Pr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37"/>
        <p:cNvGrpSpPr/>
        <p:nvPr/>
      </p:nvGrpSpPr>
      <p:grpSpPr>
        <a:xfrm>
          <a:off x="0" y="0"/>
          <a:ext cx="0" cy="0"/>
          <a:chOff x="0" y="0"/>
          <a:chExt cx="0" cy="0"/>
        </a:xfrm>
      </p:grpSpPr>
      <p:sp>
        <p:nvSpPr>
          <p:cNvPr id="2339" name="Google Shape;2339;g2fd34e9c2ce_3_3563"/>
          <p:cNvSpPr txBox="1"/>
          <p:nvPr/>
        </p:nvSpPr>
        <p:spPr>
          <a:xfrm>
            <a:off x="2116708" y="1320568"/>
            <a:ext cx="1421773" cy="577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3300" dirty="0">
                <a:solidFill>
                  <a:srgbClr val="BFBFBF"/>
                </a:solidFill>
                <a:latin typeface="Calibri"/>
                <a:ea typeface="Calibri"/>
                <a:cs typeface="Calibri"/>
                <a:sym typeface="Calibri"/>
              </a:rPr>
              <a:t>Pattern</a:t>
            </a:r>
            <a:endParaRPr sz="1100" dirty="0"/>
          </a:p>
        </p:txBody>
      </p:sp>
      <p:sp>
        <p:nvSpPr>
          <p:cNvPr id="2340" name="Google Shape;2340;g2fd34e9c2ce_3_3563"/>
          <p:cNvSpPr txBox="1"/>
          <p:nvPr/>
        </p:nvSpPr>
        <p:spPr>
          <a:xfrm>
            <a:off x="2548260" y="2206012"/>
            <a:ext cx="6095819" cy="243909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1400" dirty="0">
                <a:solidFill>
                  <a:schemeClr val="dk1"/>
                </a:solidFill>
                <a:latin typeface="Arial" panose="020B0604020202020204" pitchFamily="34" charset="0"/>
                <a:ea typeface="Source Sans Pro"/>
                <a:cs typeface="Arial" panose="020B0604020202020204" pitchFamily="34" charset="0"/>
                <a:sym typeface="Source Sans Pro"/>
              </a:rPr>
              <a:t>Locating an </a:t>
            </a:r>
            <a:r>
              <a:rPr lang="en-US" sz="1400" b="1" dirty="0">
                <a:solidFill>
                  <a:schemeClr val="dk1"/>
                </a:solidFill>
                <a:latin typeface="Arial" panose="020B0604020202020204" pitchFamily="34" charset="0"/>
                <a:ea typeface="Source Sans Pro"/>
                <a:cs typeface="Arial" panose="020B0604020202020204" pitchFamily="34" charset="0"/>
                <a:sym typeface="Source Sans Pro"/>
              </a:rPr>
              <a:t>organization</a:t>
            </a:r>
            <a:r>
              <a:rPr lang="en-US" sz="1400" dirty="0">
                <a:solidFill>
                  <a:schemeClr val="dk1"/>
                </a:solidFill>
                <a:latin typeface="Arial" panose="020B0604020202020204" pitchFamily="34" charset="0"/>
                <a:ea typeface="Source Sans Pro"/>
                <a:cs typeface="Arial" panose="020B0604020202020204" pitchFamily="34" charset="0"/>
                <a:sym typeface="Source Sans Pro"/>
              </a:rPr>
              <a:t> (or system) in an “environment” (ecosystem, domain)</a:t>
            </a:r>
            <a:endParaRPr sz="1100" dirty="0">
              <a:latin typeface="Arial" panose="020B0604020202020204" pitchFamily="34" charset="0"/>
              <a:ea typeface="Source Sans Pro"/>
              <a:cs typeface="Arial" panose="020B0604020202020204" pitchFamily="34" charset="0"/>
              <a:sym typeface="Source Sans Pro"/>
            </a:endParaRPr>
          </a:p>
          <a:p>
            <a:pPr marL="0" marR="0" lvl="0" indent="0" algn="l" rtl="0">
              <a:spcBef>
                <a:spcPts val="0"/>
              </a:spcBef>
              <a:spcAft>
                <a:spcPts val="0"/>
              </a:spcAft>
              <a:buNone/>
            </a:pPr>
            <a:r>
              <a:rPr lang="en-US" sz="1400" dirty="0">
                <a:solidFill>
                  <a:schemeClr val="dk1"/>
                </a:solidFill>
                <a:latin typeface="Arial" panose="020B0604020202020204" pitchFamily="34" charset="0"/>
                <a:ea typeface="Source Sans Pro"/>
                <a:cs typeface="Arial" panose="020B0604020202020204" pitchFamily="34" charset="0"/>
                <a:sym typeface="Source Sans Pro"/>
              </a:rPr>
              <a:t>Strategy as a mediating (matching) force between organization and environment</a:t>
            </a:r>
            <a:endParaRPr sz="1100" dirty="0">
              <a:latin typeface="Arial" panose="020B0604020202020204" pitchFamily="34" charset="0"/>
              <a:ea typeface="Source Sans Pro"/>
              <a:cs typeface="Arial" panose="020B0604020202020204" pitchFamily="34" charset="0"/>
              <a:sym typeface="Source Sans Pro"/>
            </a:endParaRPr>
          </a:p>
          <a:p>
            <a:pPr marL="0" marR="0" lvl="0" indent="0" algn="l" rtl="0">
              <a:spcBef>
                <a:spcPts val="0"/>
              </a:spcBef>
              <a:spcAft>
                <a:spcPts val="0"/>
              </a:spcAft>
              <a:buNone/>
            </a:pPr>
            <a:r>
              <a:rPr lang="en-US" sz="1400" dirty="0">
                <a:solidFill>
                  <a:schemeClr val="dk1"/>
                </a:solidFill>
                <a:latin typeface="Arial" panose="020B0604020202020204" pitchFamily="34" charset="0"/>
                <a:ea typeface="Source Sans Pro"/>
                <a:cs typeface="Arial" panose="020B0604020202020204" pitchFamily="34" charset="0"/>
                <a:sym typeface="Source Sans Pro"/>
              </a:rPr>
              <a:t>Occupying the “niche” generates value (returns from positioning in a domain)</a:t>
            </a:r>
            <a:endParaRPr sz="1100" dirty="0">
              <a:latin typeface="Arial" panose="020B0604020202020204" pitchFamily="34" charset="0"/>
              <a:ea typeface="Source Sans Pro"/>
              <a:cs typeface="Arial" panose="020B0604020202020204" pitchFamily="34" charset="0"/>
              <a:sym typeface="Source Sans Pro"/>
            </a:endParaRPr>
          </a:p>
          <a:p>
            <a:pPr marL="0" marR="0" lvl="0" indent="0" algn="l" rtl="0">
              <a:spcBef>
                <a:spcPts val="0"/>
              </a:spcBef>
              <a:spcAft>
                <a:spcPts val="0"/>
              </a:spcAft>
              <a:buNone/>
            </a:pPr>
            <a:r>
              <a:rPr lang="en-US" sz="1400" dirty="0">
                <a:solidFill>
                  <a:schemeClr val="dk1"/>
                </a:solidFill>
                <a:latin typeface="Arial" panose="020B0604020202020204" pitchFamily="34" charset="0"/>
                <a:ea typeface="Source Sans Pro"/>
                <a:cs typeface="Arial" panose="020B0604020202020204" pitchFamily="34" charset="0"/>
                <a:sym typeface="Source Sans Pro"/>
              </a:rPr>
              <a:t>An organization’s choice of “niche” and its decision rules to cope with that “niche”</a:t>
            </a:r>
            <a:endParaRPr sz="1100" dirty="0">
              <a:latin typeface="Arial" panose="020B0604020202020204" pitchFamily="34" charset="0"/>
              <a:ea typeface="Source Sans Pro"/>
              <a:cs typeface="Arial" panose="020B0604020202020204" pitchFamily="34" charset="0"/>
              <a:sym typeface="Source Sans Pro"/>
            </a:endParaRPr>
          </a:p>
          <a:p>
            <a:pPr marL="0" marR="0" lvl="0" indent="0" algn="l" rtl="0">
              <a:spcBef>
                <a:spcPts val="0"/>
              </a:spcBef>
              <a:spcAft>
                <a:spcPts val="0"/>
              </a:spcAft>
              <a:buNone/>
            </a:pPr>
            <a:r>
              <a:rPr lang="en-US" sz="1400" dirty="0">
                <a:solidFill>
                  <a:schemeClr val="dk1"/>
                </a:solidFill>
                <a:latin typeface="Arial" panose="020B0604020202020204" pitchFamily="34" charset="0"/>
                <a:ea typeface="Source Sans Pro"/>
                <a:cs typeface="Arial" panose="020B0604020202020204" pitchFamily="34" charset="0"/>
                <a:sym typeface="Source Sans Pro"/>
              </a:rPr>
              <a:t>Chess – revealed in opening moves</a:t>
            </a:r>
            <a:endParaRPr sz="1100" dirty="0">
              <a:latin typeface="Arial" panose="020B0604020202020204" pitchFamily="34" charset="0"/>
              <a:ea typeface="Source Sans Pro"/>
              <a:cs typeface="Arial" panose="020B0604020202020204" pitchFamily="34" charset="0"/>
              <a:sym typeface="Source Sans Pro"/>
            </a:endParaRPr>
          </a:p>
          <a:p>
            <a:pPr marL="0" marR="0" lvl="0" indent="0" algn="l" rtl="0">
              <a:spcBef>
                <a:spcPts val="0"/>
              </a:spcBef>
              <a:spcAft>
                <a:spcPts val="0"/>
              </a:spcAft>
              <a:buNone/>
            </a:pPr>
            <a:r>
              <a:rPr lang="en-US" sz="1400" dirty="0">
                <a:solidFill>
                  <a:schemeClr val="dk1"/>
                </a:solidFill>
                <a:latin typeface="Arial" panose="020B0604020202020204" pitchFamily="34" charset="0"/>
                <a:ea typeface="Source Sans Pro"/>
                <a:cs typeface="Arial" panose="020B0604020202020204" pitchFamily="34" charset="0"/>
                <a:sym typeface="Source Sans Pro"/>
              </a:rPr>
              <a:t>E-health architecture</a:t>
            </a:r>
            <a:endParaRPr sz="1100" dirty="0">
              <a:latin typeface="Arial" panose="020B0604020202020204" pitchFamily="34" charset="0"/>
              <a:ea typeface="Source Sans Pro"/>
              <a:cs typeface="Arial" panose="020B0604020202020204" pitchFamily="34" charset="0"/>
              <a:sym typeface="Source Sans Pro"/>
            </a:endParaRPr>
          </a:p>
          <a:p>
            <a:pPr marL="0" marR="0" lvl="0" indent="0" algn="l" rtl="0">
              <a:spcBef>
                <a:spcPts val="0"/>
              </a:spcBef>
              <a:spcAft>
                <a:spcPts val="0"/>
              </a:spcAft>
              <a:buNone/>
            </a:pPr>
            <a:r>
              <a:rPr lang="en-US" sz="1400" dirty="0">
                <a:solidFill>
                  <a:schemeClr val="dk1"/>
                </a:solidFill>
                <a:latin typeface="Arial" panose="020B0604020202020204" pitchFamily="34" charset="0"/>
                <a:ea typeface="Source Sans Pro"/>
                <a:cs typeface="Arial" panose="020B0604020202020204" pitchFamily="34" charset="0"/>
                <a:sym typeface="Source Sans Pro"/>
              </a:rPr>
              <a:t>Beyond competition – collective strategy among organizations</a:t>
            </a:r>
            <a:endParaRPr sz="1100" dirty="0">
              <a:latin typeface="Arial" panose="020B0604020202020204" pitchFamily="34" charset="0"/>
              <a:ea typeface="Source Sans Pro"/>
              <a:cs typeface="Arial" panose="020B0604020202020204" pitchFamily="34" charset="0"/>
              <a:sym typeface="Source Sans Pro"/>
            </a:endParaRPr>
          </a:p>
        </p:txBody>
      </p:sp>
      <p:sp>
        <p:nvSpPr>
          <p:cNvPr id="2341" name="Google Shape;2341;g2fd34e9c2ce_3_3563"/>
          <p:cNvSpPr txBox="1"/>
          <p:nvPr/>
        </p:nvSpPr>
        <p:spPr>
          <a:xfrm>
            <a:off x="980177" y="1320568"/>
            <a:ext cx="880200" cy="577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3300" dirty="0">
                <a:solidFill>
                  <a:srgbClr val="BFBFBF"/>
                </a:solidFill>
                <a:latin typeface="Calibri"/>
                <a:ea typeface="Calibri"/>
                <a:cs typeface="Calibri"/>
                <a:sym typeface="Calibri"/>
              </a:rPr>
              <a:t>Plan</a:t>
            </a:r>
            <a:endParaRPr sz="1100" dirty="0"/>
          </a:p>
        </p:txBody>
      </p:sp>
      <p:sp>
        <p:nvSpPr>
          <p:cNvPr id="2342" name="Google Shape;2342;g2fd34e9c2ce_3_3563"/>
          <p:cNvSpPr txBox="1"/>
          <p:nvPr/>
        </p:nvSpPr>
        <p:spPr>
          <a:xfrm>
            <a:off x="3794812" y="1320643"/>
            <a:ext cx="1801358" cy="577051"/>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3300" b="1" dirty="0">
                <a:solidFill>
                  <a:schemeClr val="tx1"/>
                </a:solidFill>
                <a:latin typeface="Calibri"/>
                <a:ea typeface="Calibri"/>
                <a:cs typeface="Calibri"/>
                <a:sym typeface="Calibri"/>
              </a:rPr>
              <a:t>Position</a:t>
            </a:r>
            <a:endParaRPr sz="1100" b="1" dirty="0">
              <a:solidFill>
                <a:schemeClr val="tx1"/>
              </a:solidFill>
            </a:endParaRPr>
          </a:p>
        </p:txBody>
      </p:sp>
      <p:sp>
        <p:nvSpPr>
          <p:cNvPr id="2343" name="Google Shape;2343;g2fd34e9c2ce_3_3563"/>
          <p:cNvSpPr txBox="1"/>
          <p:nvPr/>
        </p:nvSpPr>
        <p:spPr>
          <a:xfrm>
            <a:off x="0" y="4953429"/>
            <a:ext cx="7284707" cy="176941"/>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700" dirty="0">
                <a:solidFill>
                  <a:schemeClr val="bg1">
                    <a:lumMod val="65000"/>
                  </a:schemeClr>
                </a:solidFill>
                <a:latin typeface="Arial" panose="020B0604020202020204" pitchFamily="34" charset="0"/>
                <a:ea typeface="Calibri"/>
                <a:cs typeface="Arial" panose="020B0604020202020204" pitchFamily="34" charset="0"/>
                <a:sym typeface="Calibri"/>
              </a:rPr>
              <a:t>Mintzberg, Henry. "The strategy concept I: Five Ps for strategy." </a:t>
            </a:r>
            <a:r>
              <a:rPr lang="en-US" sz="700" i="1" dirty="0">
                <a:solidFill>
                  <a:schemeClr val="bg1">
                    <a:lumMod val="65000"/>
                  </a:schemeClr>
                </a:solidFill>
                <a:latin typeface="Arial" panose="020B0604020202020204" pitchFamily="34" charset="0"/>
                <a:ea typeface="Calibri"/>
                <a:cs typeface="Arial" panose="020B0604020202020204" pitchFamily="34" charset="0"/>
                <a:sym typeface="Calibri"/>
              </a:rPr>
              <a:t>California Management Review</a:t>
            </a:r>
            <a:r>
              <a:rPr lang="en-US" sz="700" dirty="0">
                <a:solidFill>
                  <a:schemeClr val="bg1">
                    <a:lumMod val="65000"/>
                  </a:schemeClr>
                </a:solidFill>
                <a:latin typeface="Arial" panose="020B0604020202020204" pitchFamily="34" charset="0"/>
                <a:ea typeface="Calibri"/>
                <a:cs typeface="Arial" panose="020B0604020202020204" pitchFamily="34" charset="0"/>
                <a:sym typeface="Calibri"/>
              </a:rPr>
              <a:t> 30.1 (1987): 11-24.</a:t>
            </a:r>
            <a:endParaRPr sz="700" dirty="0">
              <a:solidFill>
                <a:schemeClr val="bg1">
                  <a:lumMod val="65000"/>
                </a:schemeClr>
              </a:solidFill>
              <a:latin typeface="Arial" panose="020B0604020202020204" pitchFamily="34" charset="0"/>
              <a:cs typeface="Arial" panose="020B0604020202020204" pitchFamily="34" charset="0"/>
            </a:endParaRPr>
          </a:p>
        </p:txBody>
      </p:sp>
      <p:sp>
        <p:nvSpPr>
          <p:cNvPr id="2344" name="Google Shape;2344;g2fd34e9c2ce_3_3563"/>
          <p:cNvSpPr txBox="1"/>
          <p:nvPr/>
        </p:nvSpPr>
        <p:spPr>
          <a:xfrm>
            <a:off x="5852502" y="1320568"/>
            <a:ext cx="2114400" cy="577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3300">
                <a:solidFill>
                  <a:srgbClr val="BFBFBF"/>
                </a:solidFill>
                <a:latin typeface="Calibri"/>
                <a:ea typeface="Calibri"/>
                <a:cs typeface="Calibri"/>
                <a:sym typeface="Calibri"/>
              </a:rPr>
              <a:t>Perspective</a:t>
            </a:r>
            <a:endParaRPr sz="1100"/>
          </a:p>
        </p:txBody>
      </p:sp>
      <p:sp>
        <p:nvSpPr>
          <p:cNvPr id="2345" name="Google Shape;2345;g2fd34e9c2ce_3_3563"/>
          <p:cNvSpPr txBox="1"/>
          <p:nvPr/>
        </p:nvSpPr>
        <p:spPr>
          <a:xfrm>
            <a:off x="721585" y="2689605"/>
            <a:ext cx="1826675" cy="10387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2100" dirty="0">
                <a:solidFill>
                  <a:schemeClr val="dk1"/>
                </a:solidFill>
                <a:latin typeface="Arial" panose="020B0604020202020204" pitchFamily="34" charset="0"/>
                <a:ea typeface="Source Sans Pro"/>
                <a:cs typeface="Arial" panose="020B0604020202020204" pitchFamily="34" charset="0"/>
                <a:sym typeface="Source Sans Pro"/>
              </a:rPr>
              <a:t>Group Work: Collaborative Positioning</a:t>
            </a:r>
            <a:endParaRPr sz="1100" dirty="0">
              <a:latin typeface="Arial" panose="020B0604020202020204" pitchFamily="34" charset="0"/>
              <a:ea typeface="Source Sans Pro"/>
              <a:cs typeface="Arial" panose="020B0604020202020204" pitchFamily="34" charset="0"/>
              <a:sym typeface="Source Sans Pro"/>
            </a:endParaRPr>
          </a:p>
        </p:txBody>
      </p:sp>
      <p:sp>
        <p:nvSpPr>
          <p:cNvPr id="2346" name="Google Shape;2346;g2fd34e9c2ce_3_3563"/>
          <p:cNvSpPr txBox="1"/>
          <p:nvPr/>
        </p:nvSpPr>
        <p:spPr>
          <a:xfrm>
            <a:off x="350135" y="169865"/>
            <a:ext cx="6889354" cy="909002"/>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Clr>
                <a:schemeClr val="dk1"/>
              </a:buClr>
              <a:buSzPts val="800"/>
              <a:buFont typeface="Arial"/>
              <a:buNone/>
            </a:pPr>
            <a:r>
              <a:rPr lang="en-US" sz="2800" b="1" dirty="0">
                <a:solidFill>
                  <a:schemeClr val="tx1"/>
                </a:solidFill>
                <a:latin typeface="Arial" panose="020B0604020202020204" pitchFamily="34" charset="0"/>
                <a:ea typeface="Source Sans Pro"/>
                <a:cs typeface="Arial" panose="020B0604020202020204" pitchFamily="34" charset="0"/>
                <a:sym typeface="Source Sans Pro"/>
              </a:rPr>
              <a:t>4 P’s of Strategy (Mintzberg)</a:t>
            </a:r>
            <a:endParaRPr sz="2800" b="1" dirty="0">
              <a:solidFill>
                <a:schemeClr val="tx1"/>
              </a:solidFill>
              <a:latin typeface="Arial" panose="020B0604020202020204" pitchFamily="34" charset="0"/>
              <a:ea typeface="Source Sans Pro"/>
              <a:cs typeface="Arial" panose="020B0604020202020204" pitchFamily="34" charset="0"/>
              <a:sym typeface="Source Sans Pr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50"/>
        <p:cNvGrpSpPr/>
        <p:nvPr/>
      </p:nvGrpSpPr>
      <p:grpSpPr>
        <a:xfrm>
          <a:off x="0" y="0"/>
          <a:ext cx="0" cy="0"/>
          <a:chOff x="0" y="0"/>
          <a:chExt cx="0" cy="0"/>
        </a:xfrm>
      </p:grpSpPr>
      <p:sp>
        <p:nvSpPr>
          <p:cNvPr id="2353" name="Google Shape;2353;g2fd34e9c2ce_3_3575"/>
          <p:cNvSpPr txBox="1"/>
          <p:nvPr/>
        </p:nvSpPr>
        <p:spPr>
          <a:xfrm>
            <a:off x="2065042" y="1361182"/>
            <a:ext cx="1437735" cy="577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3300" dirty="0">
                <a:solidFill>
                  <a:srgbClr val="BFBFBF"/>
                </a:solidFill>
                <a:latin typeface="Calibri"/>
                <a:ea typeface="Calibri"/>
                <a:cs typeface="Calibri"/>
                <a:sym typeface="Calibri"/>
              </a:rPr>
              <a:t>Pattern</a:t>
            </a:r>
            <a:endParaRPr sz="1100" dirty="0"/>
          </a:p>
        </p:txBody>
      </p:sp>
      <p:sp>
        <p:nvSpPr>
          <p:cNvPr id="2354" name="Google Shape;2354;g2fd34e9c2ce_3_3575"/>
          <p:cNvSpPr txBox="1"/>
          <p:nvPr/>
        </p:nvSpPr>
        <p:spPr>
          <a:xfrm>
            <a:off x="3583275" y="2246332"/>
            <a:ext cx="5222100" cy="2223655"/>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dirty="0">
                <a:solidFill>
                  <a:schemeClr val="dk1"/>
                </a:solidFill>
                <a:latin typeface="Arial" panose="020B0604020202020204" pitchFamily="34" charset="0"/>
                <a:ea typeface="Source Sans Pro"/>
                <a:cs typeface="Arial" panose="020B0604020202020204" pitchFamily="34" charset="0"/>
                <a:sym typeface="Source Sans Pro"/>
              </a:rPr>
              <a:t>An organization’s ingrained perception of the world</a:t>
            </a:r>
            <a:endParaRPr dirty="0">
              <a:latin typeface="Arial" panose="020B0604020202020204" pitchFamily="34" charset="0"/>
              <a:ea typeface="Source Sans Pro"/>
              <a:cs typeface="Arial" panose="020B0604020202020204" pitchFamily="34" charset="0"/>
              <a:sym typeface="Source Sans Pro"/>
            </a:endParaRPr>
          </a:p>
          <a:p>
            <a:pPr marL="0" marR="0" lvl="0" indent="0" algn="l" rtl="0">
              <a:spcBef>
                <a:spcPts val="0"/>
              </a:spcBef>
              <a:spcAft>
                <a:spcPts val="0"/>
              </a:spcAft>
              <a:buNone/>
            </a:pPr>
            <a:r>
              <a:rPr lang="en-US" dirty="0">
                <a:solidFill>
                  <a:schemeClr val="dk1"/>
                </a:solidFill>
                <a:latin typeface="Arial" panose="020B0604020202020204" pitchFamily="34" charset="0"/>
                <a:ea typeface="Source Sans Pro"/>
                <a:cs typeface="Arial" panose="020B0604020202020204" pitchFamily="34" charset="0"/>
                <a:sym typeface="Source Sans Pro"/>
              </a:rPr>
              <a:t>What personality is to an individual – a Google or Apple (pacesetters), an IBM (marketing and ideology - Watson), a McDonald’s (productive efficiency)</a:t>
            </a:r>
            <a:endParaRPr dirty="0">
              <a:latin typeface="Arial" panose="020B0604020202020204" pitchFamily="34" charset="0"/>
              <a:ea typeface="Source Sans Pro"/>
              <a:cs typeface="Arial" panose="020B0604020202020204" pitchFamily="34" charset="0"/>
              <a:sym typeface="Source Sans Pro"/>
            </a:endParaRPr>
          </a:p>
          <a:p>
            <a:pPr marL="0" marR="0" lvl="0" indent="0" algn="l" rtl="0">
              <a:spcBef>
                <a:spcPts val="0"/>
              </a:spcBef>
              <a:spcAft>
                <a:spcPts val="0"/>
              </a:spcAft>
              <a:buNone/>
            </a:pPr>
            <a:r>
              <a:rPr lang="en-US" dirty="0">
                <a:solidFill>
                  <a:schemeClr val="dk1"/>
                </a:solidFill>
                <a:latin typeface="Arial" panose="020B0604020202020204" pitchFamily="34" charset="0"/>
                <a:ea typeface="Source Sans Pro"/>
                <a:cs typeface="Arial" panose="020B0604020202020204" pitchFamily="34" charset="0"/>
                <a:sym typeface="Source Sans Pro"/>
              </a:rPr>
              <a:t>Commitment to ways of acting and responding, driving force</a:t>
            </a:r>
            <a:endParaRPr dirty="0">
              <a:latin typeface="Arial" panose="020B0604020202020204" pitchFamily="34" charset="0"/>
              <a:ea typeface="Source Sans Pro"/>
              <a:cs typeface="Arial" panose="020B0604020202020204" pitchFamily="34" charset="0"/>
              <a:sym typeface="Source Sans Pro"/>
            </a:endParaRPr>
          </a:p>
          <a:p>
            <a:pPr marL="0" marR="0" lvl="0" indent="0" algn="l" rtl="0">
              <a:spcBef>
                <a:spcPts val="0"/>
              </a:spcBef>
              <a:spcAft>
                <a:spcPts val="0"/>
              </a:spcAft>
              <a:buNone/>
            </a:pPr>
            <a:r>
              <a:rPr lang="en-US" dirty="0">
                <a:solidFill>
                  <a:schemeClr val="dk1"/>
                </a:solidFill>
                <a:latin typeface="Arial" panose="020B0604020202020204" pitchFamily="34" charset="0"/>
                <a:ea typeface="Source Sans Pro"/>
                <a:cs typeface="Arial" panose="020B0604020202020204" pitchFamily="34" charset="0"/>
                <a:sym typeface="Source Sans Pro"/>
              </a:rPr>
              <a:t>Psychologists: mental frame or cognitive structure</a:t>
            </a:r>
            <a:endParaRPr dirty="0">
              <a:latin typeface="Arial" panose="020B0604020202020204" pitchFamily="34" charset="0"/>
              <a:ea typeface="Source Sans Pro"/>
              <a:cs typeface="Arial" panose="020B0604020202020204" pitchFamily="34" charset="0"/>
              <a:sym typeface="Source Sans Pro"/>
            </a:endParaRPr>
          </a:p>
          <a:p>
            <a:pPr marL="0" marR="0" lvl="0" indent="0" algn="l" rtl="0">
              <a:spcBef>
                <a:spcPts val="0"/>
              </a:spcBef>
              <a:spcAft>
                <a:spcPts val="0"/>
              </a:spcAft>
              <a:buNone/>
            </a:pPr>
            <a:r>
              <a:rPr lang="en-US" dirty="0">
                <a:solidFill>
                  <a:schemeClr val="dk1"/>
                </a:solidFill>
                <a:latin typeface="Arial" panose="020B0604020202020204" pitchFamily="34" charset="0"/>
                <a:ea typeface="Source Sans Pro"/>
                <a:cs typeface="Arial" panose="020B0604020202020204" pitchFamily="34" charset="0"/>
                <a:sym typeface="Source Sans Pro"/>
              </a:rPr>
              <a:t>Anthropologists: Culture</a:t>
            </a:r>
            <a:endParaRPr dirty="0">
              <a:latin typeface="Arial" panose="020B0604020202020204" pitchFamily="34" charset="0"/>
              <a:ea typeface="Source Sans Pro"/>
              <a:cs typeface="Arial" panose="020B0604020202020204" pitchFamily="34" charset="0"/>
              <a:sym typeface="Source Sans Pro"/>
            </a:endParaRPr>
          </a:p>
          <a:p>
            <a:pPr marL="0" marR="0" lvl="0" indent="0" algn="l" rtl="0">
              <a:spcBef>
                <a:spcPts val="0"/>
              </a:spcBef>
              <a:spcAft>
                <a:spcPts val="0"/>
              </a:spcAft>
              <a:buNone/>
            </a:pPr>
            <a:r>
              <a:rPr lang="en-US" dirty="0">
                <a:solidFill>
                  <a:schemeClr val="dk1"/>
                </a:solidFill>
                <a:latin typeface="Arial" panose="020B0604020202020204" pitchFamily="34" charset="0"/>
                <a:ea typeface="Source Sans Pro"/>
                <a:cs typeface="Arial" panose="020B0604020202020204" pitchFamily="34" charset="0"/>
                <a:sym typeface="Source Sans Pro"/>
              </a:rPr>
              <a:t>Sociologists: Ideology</a:t>
            </a:r>
            <a:endParaRPr dirty="0">
              <a:latin typeface="Arial" panose="020B0604020202020204" pitchFamily="34" charset="0"/>
              <a:ea typeface="Source Sans Pro"/>
              <a:cs typeface="Arial" panose="020B0604020202020204" pitchFamily="34" charset="0"/>
              <a:sym typeface="Source Sans Pro"/>
            </a:endParaRPr>
          </a:p>
          <a:p>
            <a:pPr marL="0" marR="0" lvl="0" indent="0" algn="l" rtl="0">
              <a:spcBef>
                <a:spcPts val="0"/>
              </a:spcBef>
              <a:spcAft>
                <a:spcPts val="0"/>
              </a:spcAft>
              <a:buNone/>
            </a:pPr>
            <a:r>
              <a:rPr lang="en-US" dirty="0">
                <a:solidFill>
                  <a:schemeClr val="dk1"/>
                </a:solidFill>
                <a:latin typeface="Arial" panose="020B0604020202020204" pitchFamily="34" charset="0"/>
                <a:ea typeface="Source Sans Pro"/>
                <a:cs typeface="Arial" panose="020B0604020202020204" pitchFamily="34" charset="0"/>
                <a:sym typeface="Source Sans Pro"/>
              </a:rPr>
              <a:t>Kuhn: Paradigm of a community</a:t>
            </a:r>
            <a:endParaRPr dirty="0">
              <a:latin typeface="Arial" panose="020B0604020202020204" pitchFamily="34" charset="0"/>
              <a:ea typeface="Source Sans Pro"/>
              <a:cs typeface="Arial" panose="020B0604020202020204" pitchFamily="34" charset="0"/>
              <a:sym typeface="Source Sans Pro"/>
            </a:endParaRPr>
          </a:p>
          <a:p>
            <a:pPr marL="0" marR="0" lvl="0" indent="0" algn="l" rtl="0">
              <a:spcBef>
                <a:spcPts val="0"/>
              </a:spcBef>
              <a:spcAft>
                <a:spcPts val="0"/>
              </a:spcAft>
              <a:buNone/>
            </a:pPr>
            <a:r>
              <a:rPr lang="en-US" dirty="0">
                <a:solidFill>
                  <a:schemeClr val="dk1"/>
                </a:solidFill>
                <a:latin typeface="Arial" panose="020B0604020202020204" pitchFamily="34" charset="0"/>
                <a:ea typeface="Source Sans Pro"/>
                <a:cs typeface="Arial" panose="020B0604020202020204" pitchFamily="34" charset="0"/>
                <a:sym typeface="Source Sans Pro"/>
              </a:rPr>
              <a:t>Perspective is </a:t>
            </a:r>
            <a:r>
              <a:rPr lang="en-US" b="1" dirty="0">
                <a:solidFill>
                  <a:schemeClr val="dk1"/>
                </a:solidFill>
                <a:latin typeface="Arial" panose="020B0604020202020204" pitchFamily="34" charset="0"/>
                <a:ea typeface="Source Sans Pro"/>
                <a:cs typeface="Arial" panose="020B0604020202020204" pitchFamily="34" charset="0"/>
                <a:sym typeface="Source Sans Pro"/>
              </a:rPr>
              <a:t>shared</a:t>
            </a:r>
            <a:r>
              <a:rPr lang="en-US" dirty="0">
                <a:solidFill>
                  <a:schemeClr val="dk1"/>
                </a:solidFill>
                <a:latin typeface="Arial" panose="020B0604020202020204" pitchFamily="34" charset="0"/>
                <a:ea typeface="Source Sans Pro"/>
                <a:cs typeface="Arial" panose="020B0604020202020204" pitchFamily="34" charset="0"/>
                <a:sym typeface="Source Sans Pro"/>
              </a:rPr>
              <a:t>, collective mind</a:t>
            </a:r>
            <a:endParaRPr b="1" dirty="0">
              <a:solidFill>
                <a:schemeClr val="dk1"/>
              </a:solidFill>
              <a:latin typeface="Arial" panose="020B0604020202020204" pitchFamily="34" charset="0"/>
              <a:ea typeface="Source Sans Pro"/>
              <a:cs typeface="Arial" panose="020B0604020202020204" pitchFamily="34" charset="0"/>
              <a:sym typeface="Source Sans Pro"/>
            </a:endParaRPr>
          </a:p>
        </p:txBody>
      </p:sp>
      <p:sp>
        <p:nvSpPr>
          <p:cNvPr id="2355" name="Google Shape;2355;g2fd34e9c2ce_3_3575"/>
          <p:cNvSpPr txBox="1"/>
          <p:nvPr/>
        </p:nvSpPr>
        <p:spPr>
          <a:xfrm>
            <a:off x="840379" y="1361182"/>
            <a:ext cx="880200" cy="577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3300" dirty="0">
                <a:solidFill>
                  <a:srgbClr val="BFBFBF"/>
                </a:solidFill>
                <a:latin typeface="Calibri"/>
                <a:ea typeface="Calibri"/>
                <a:cs typeface="Calibri"/>
                <a:sym typeface="Calibri"/>
              </a:rPr>
              <a:t>Plan</a:t>
            </a:r>
            <a:endParaRPr sz="1100" dirty="0"/>
          </a:p>
        </p:txBody>
      </p:sp>
      <p:sp>
        <p:nvSpPr>
          <p:cNvPr id="2356" name="Google Shape;2356;g2fd34e9c2ce_3_3575"/>
          <p:cNvSpPr txBox="1"/>
          <p:nvPr/>
        </p:nvSpPr>
        <p:spPr>
          <a:xfrm>
            <a:off x="3847240" y="1361182"/>
            <a:ext cx="1521000" cy="577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3300">
                <a:solidFill>
                  <a:srgbClr val="BFBFBF"/>
                </a:solidFill>
                <a:latin typeface="Calibri"/>
                <a:ea typeface="Calibri"/>
                <a:cs typeface="Calibri"/>
                <a:sym typeface="Calibri"/>
              </a:rPr>
              <a:t>Position</a:t>
            </a:r>
            <a:endParaRPr sz="1100"/>
          </a:p>
        </p:txBody>
      </p:sp>
      <p:sp>
        <p:nvSpPr>
          <p:cNvPr id="2357" name="Google Shape;2357;g2fd34e9c2ce_3_3575"/>
          <p:cNvSpPr txBox="1"/>
          <p:nvPr/>
        </p:nvSpPr>
        <p:spPr>
          <a:xfrm>
            <a:off x="5712703" y="1361257"/>
            <a:ext cx="2817921" cy="577051"/>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3300" b="1" dirty="0">
                <a:solidFill>
                  <a:schemeClr val="tx1"/>
                </a:solidFill>
                <a:latin typeface="Calibri"/>
                <a:ea typeface="Calibri"/>
                <a:cs typeface="Calibri"/>
                <a:sym typeface="Calibri"/>
              </a:rPr>
              <a:t>Perspective</a:t>
            </a:r>
            <a:endParaRPr sz="1100" b="1" dirty="0">
              <a:solidFill>
                <a:schemeClr val="tx1"/>
              </a:solidFill>
            </a:endParaRPr>
          </a:p>
        </p:txBody>
      </p:sp>
      <p:sp>
        <p:nvSpPr>
          <p:cNvPr id="2358" name="Google Shape;2358;g2fd34e9c2ce_3_3575"/>
          <p:cNvSpPr txBox="1"/>
          <p:nvPr/>
        </p:nvSpPr>
        <p:spPr>
          <a:xfrm>
            <a:off x="33380" y="4912649"/>
            <a:ext cx="6400500" cy="176941"/>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700" dirty="0">
                <a:solidFill>
                  <a:schemeClr val="dk1"/>
                </a:solidFill>
                <a:latin typeface="Arial" panose="020B0604020202020204" pitchFamily="34" charset="0"/>
                <a:ea typeface="Calibri"/>
                <a:cs typeface="Arial" panose="020B0604020202020204" pitchFamily="34" charset="0"/>
                <a:sym typeface="Calibri"/>
              </a:rPr>
              <a:t>Mintzberg, Henry. "The strategy concept I: Five Ps for strategy." </a:t>
            </a:r>
            <a:r>
              <a:rPr lang="en-US" sz="700" i="1" dirty="0">
                <a:solidFill>
                  <a:schemeClr val="dk1"/>
                </a:solidFill>
                <a:latin typeface="Arial" panose="020B0604020202020204" pitchFamily="34" charset="0"/>
                <a:ea typeface="Calibri"/>
                <a:cs typeface="Arial" panose="020B0604020202020204" pitchFamily="34" charset="0"/>
                <a:sym typeface="Calibri"/>
              </a:rPr>
              <a:t>California Management Review</a:t>
            </a:r>
            <a:r>
              <a:rPr lang="en-US" sz="700" dirty="0">
                <a:solidFill>
                  <a:schemeClr val="dk1"/>
                </a:solidFill>
                <a:latin typeface="Arial" panose="020B0604020202020204" pitchFamily="34" charset="0"/>
                <a:ea typeface="Calibri"/>
                <a:cs typeface="Arial" panose="020B0604020202020204" pitchFamily="34" charset="0"/>
                <a:sym typeface="Calibri"/>
              </a:rPr>
              <a:t> 30.1 (1987): 11-24.</a:t>
            </a:r>
            <a:endParaRPr sz="700" dirty="0">
              <a:latin typeface="Arial" panose="020B0604020202020204" pitchFamily="34" charset="0"/>
              <a:cs typeface="Arial" panose="020B0604020202020204" pitchFamily="34" charset="0"/>
            </a:endParaRPr>
          </a:p>
        </p:txBody>
      </p:sp>
      <p:sp>
        <p:nvSpPr>
          <p:cNvPr id="2359" name="Google Shape;2359;g2fd34e9c2ce_3_3575"/>
          <p:cNvSpPr txBox="1"/>
          <p:nvPr/>
        </p:nvSpPr>
        <p:spPr>
          <a:xfrm>
            <a:off x="749569" y="2400221"/>
            <a:ext cx="2328445" cy="191587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2400" dirty="0">
                <a:solidFill>
                  <a:schemeClr val="dk1"/>
                </a:solidFill>
                <a:latin typeface="Arial" panose="020B0604020202020204" pitchFamily="34" charset="0"/>
                <a:ea typeface="Source Sans Pro"/>
                <a:cs typeface="Arial" panose="020B0604020202020204" pitchFamily="34" charset="0"/>
                <a:sym typeface="Source Sans Pro"/>
              </a:rPr>
              <a:t>Group Work: Conversation on team “personality”, “perspective(s)”</a:t>
            </a:r>
            <a:endParaRPr sz="1200" dirty="0">
              <a:latin typeface="Arial" panose="020B0604020202020204" pitchFamily="34" charset="0"/>
              <a:ea typeface="Source Sans Pro"/>
              <a:cs typeface="Arial" panose="020B0604020202020204" pitchFamily="34" charset="0"/>
              <a:sym typeface="Source Sans Pro"/>
            </a:endParaRPr>
          </a:p>
        </p:txBody>
      </p:sp>
      <p:sp>
        <p:nvSpPr>
          <p:cNvPr id="2360" name="Google Shape;2360;g2fd34e9c2ce_3_3575"/>
          <p:cNvSpPr txBox="1"/>
          <p:nvPr/>
        </p:nvSpPr>
        <p:spPr>
          <a:xfrm>
            <a:off x="363621" y="0"/>
            <a:ext cx="6673516" cy="1192342"/>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Clr>
                <a:schemeClr val="dk1"/>
              </a:buClr>
              <a:buSzPts val="800"/>
              <a:buFont typeface="Arial"/>
              <a:buNone/>
            </a:pPr>
            <a:r>
              <a:rPr lang="en-US" sz="2800" b="1" dirty="0">
                <a:solidFill>
                  <a:schemeClr val="tx1"/>
                </a:solidFill>
                <a:latin typeface="Arial" panose="020B0604020202020204" pitchFamily="34" charset="0"/>
                <a:ea typeface="Source Sans Pro"/>
                <a:cs typeface="Arial" panose="020B0604020202020204" pitchFamily="34" charset="0"/>
                <a:sym typeface="Source Sans Pro"/>
              </a:rPr>
              <a:t>4 P’s of Strategy (Mintzberg)</a:t>
            </a:r>
            <a:endParaRPr sz="2800" b="1" dirty="0">
              <a:solidFill>
                <a:schemeClr val="tx1"/>
              </a:solidFill>
              <a:latin typeface="Arial" panose="020B0604020202020204" pitchFamily="34" charset="0"/>
              <a:ea typeface="Source Sans Pro"/>
              <a:cs typeface="Arial" panose="020B0604020202020204" pitchFamily="34" charset="0"/>
              <a:sym typeface="Source Sans Pr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64"/>
        <p:cNvGrpSpPr/>
        <p:nvPr/>
      </p:nvGrpSpPr>
      <p:grpSpPr>
        <a:xfrm>
          <a:off x="0" y="0"/>
          <a:ext cx="0" cy="0"/>
          <a:chOff x="0" y="0"/>
          <a:chExt cx="0" cy="0"/>
        </a:xfrm>
      </p:grpSpPr>
      <p:sp>
        <p:nvSpPr>
          <p:cNvPr id="2366" name="Google Shape;2366;g2fd34e9c2ce_3_3588"/>
          <p:cNvSpPr txBox="1">
            <a:spLocks noGrp="1"/>
          </p:cNvSpPr>
          <p:nvPr>
            <p:ph idx="4294967295"/>
          </p:nvPr>
        </p:nvSpPr>
        <p:spPr>
          <a:xfrm>
            <a:off x="556667" y="1624430"/>
            <a:ext cx="7562850" cy="2752725"/>
          </a:xfrm>
          <a:prstGeom prst="rect">
            <a:avLst/>
          </a:prstGeom>
          <a:noFill/>
          <a:ln>
            <a:noFill/>
          </a:ln>
        </p:spPr>
        <p:txBody>
          <a:bodyPr spcFirstLastPara="1" wrap="square" lIns="68575" tIns="34275" rIns="68575" bIns="34275" anchor="t" anchorCtr="0">
            <a:normAutofit/>
          </a:bodyPr>
          <a:lstStyle/>
          <a:p>
            <a:pPr marL="177800" lvl="0" indent="-171450" algn="l" rtl="0">
              <a:lnSpc>
                <a:spcPct val="90000"/>
              </a:lnSpc>
              <a:spcBef>
                <a:spcPts val="0"/>
              </a:spcBef>
              <a:spcAft>
                <a:spcPts val="0"/>
              </a:spcAft>
              <a:buClr>
                <a:schemeClr val="dk1"/>
              </a:buClr>
              <a:buSzPts val="2100"/>
              <a:buChar char="•"/>
            </a:pPr>
            <a:r>
              <a:rPr lang="en-US" sz="2000" dirty="0">
                <a:ea typeface="Source Sans Pro"/>
                <a:sym typeface="Source Sans Pro"/>
              </a:rPr>
              <a:t>Seeing </a:t>
            </a:r>
            <a:r>
              <a:rPr lang="en-US" sz="2000" b="1" dirty="0">
                <a:ea typeface="Source Sans Pro"/>
                <a:sym typeface="Source Sans Pro"/>
              </a:rPr>
              <a:t>ahead</a:t>
            </a:r>
            <a:r>
              <a:rPr lang="en-US" sz="2000" dirty="0">
                <a:ea typeface="Source Sans Pro"/>
                <a:sym typeface="Source Sans Pro"/>
              </a:rPr>
              <a:t> (vision for the future, foresight)</a:t>
            </a:r>
            <a:endParaRPr sz="2000" dirty="0">
              <a:ea typeface="Source Sans Pro"/>
              <a:sym typeface="Source Sans Pro"/>
            </a:endParaRPr>
          </a:p>
          <a:p>
            <a:pPr marL="177800" lvl="0" indent="-171450" algn="l" rtl="0">
              <a:lnSpc>
                <a:spcPct val="90000"/>
              </a:lnSpc>
              <a:spcBef>
                <a:spcPts val="800"/>
              </a:spcBef>
              <a:spcAft>
                <a:spcPts val="0"/>
              </a:spcAft>
              <a:buClr>
                <a:schemeClr val="dk1"/>
              </a:buClr>
              <a:buSzPts val="2100"/>
              <a:buChar char="•"/>
            </a:pPr>
            <a:r>
              <a:rPr lang="en-US" sz="2000" dirty="0">
                <a:ea typeface="Source Sans Pro"/>
                <a:sym typeface="Source Sans Pro"/>
              </a:rPr>
              <a:t>Seeing </a:t>
            </a:r>
            <a:r>
              <a:rPr lang="en-US" sz="2000" b="1" dirty="0">
                <a:ea typeface="Source Sans Pro"/>
                <a:sym typeface="Source Sans Pro"/>
              </a:rPr>
              <a:t>behind</a:t>
            </a:r>
            <a:r>
              <a:rPr lang="en-US" sz="2000" dirty="0">
                <a:ea typeface="Source Sans Pro"/>
                <a:sym typeface="Source Sans Pro"/>
              </a:rPr>
              <a:t> (hindsight)</a:t>
            </a:r>
            <a:endParaRPr sz="2000" dirty="0">
              <a:ea typeface="Source Sans Pro"/>
              <a:sym typeface="Source Sans Pro"/>
            </a:endParaRPr>
          </a:p>
          <a:p>
            <a:pPr marL="177800" lvl="0" indent="-171450" algn="l" rtl="0">
              <a:lnSpc>
                <a:spcPct val="90000"/>
              </a:lnSpc>
              <a:spcBef>
                <a:spcPts val="800"/>
              </a:spcBef>
              <a:spcAft>
                <a:spcPts val="0"/>
              </a:spcAft>
              <a:buClr>
                <a:schemeClr val="dk1"/>
              </a:buClr>
              <a:buSzPts val="2100"/>
              <a:buChar char="•"/>
            </a:pPr>
            <a:r>
              <a:rPr lang="en-US" sz="2000" dirty="0">
                <a:ea typeface="Source Sans Pro"/>
                <a:sym typeface="Source Sans Pro"/>
              </a:rPr>
              <a:t>Seeing </a:t>
            </a:r>
            <a:r>
              <a:rPr lang="en-US" sz="2000" b="1" dirty="0">
                <a:ea typeface="Source Sans Pro"/>
                <a:sym typeface="Source Sans Pro"/>
              </a:rPr>
              <a:t>above</a:t>
            </a:r>
            <a:r>
              <a:rPr lang="en-US" sz="2000" dirty="0">
                <a:ea typeface="Source Sans Pro"/>
                <a:sym typeface="Source Sans Pro"/>
              </a:rPr>
              <a:t> (big picture, forest)</a:t>
            </a:r>
            <a:endParaRPr sz="2000" dirty="0">
              <a:ea typeface="Source Sans Pro"/>
              <a:sym typeface="Source Sans Pro"/>
            </a:endParaRPr>
          </a:p>
          <a:p>
            <a:pPr marL="177800" lvl="0" indent="-171450" algn="l" rtl="0">
              <a:lnSpc>
                <a:spcPct val="90000"/>
              </a:lnSpc>
              <a:spcBef>
                <a:spcPts val="800"/>
              </a:spcBef>
              <a:spcAft>
                <a:spcPts val="0"/>
              </a:spcAft>
              <a:buClr>
                <a:schemeClr val="dk1"/>
              </a:buClr>
              <a:buSzPts val="2100"/>
              <a:buChar char="•"/>
            </a:pPr>
            <a:r>
              <a:rPr lang="en-US" sz="2000" dirty="0">
                <a:ea typeface="Source Sans Pro"/>
                <a:sym typeface="Source Sans Pro"/>
              </a:rPr>
              <a:t>Seeing </a:t>
            </a:r>
            <a:r>
              <a:rPr lang="en-US" sz="2000" b="1" dirty="0">
                <a:ea typeface="Source Sans Pro"/>
                <a:sym typeface="Source Sans Pro"/>
              </a:rPr>
              <a:t>below</a:t>
            </a:r>
            <a:r>
              <a:rPr lang="en-US" sz="2000" dirty="0">
                <a:ea typeface="Source Sans Pro"/>
                <a:sym typeface="Source Sans Pro"/>
              </a:rPr>
              <a:t> (trees, forest from below)</a:t>
            </a:r>
            <a:endParaRPr sz="2000" dirty="0">
              <a:ea typeface="Source Sans Pro"/>
              <a:sym typeface="Source Sans Pro"/>
            </a:endParaRPr>
          </a:p>
          <a:p>
            <a:pPr marL="177800" lvl="0" indent="-171450" algn="l" rtl="0">
              <a:lnSpc>
                <a:spcPct val="90000"/>
              </a:lnSpc>
              <a:spcBef>
                <a:spcPts val="800"/>
              </a:spcBef>
              <a:spcAft>
                <a:spcPts val="0"/>
              </a:spcAft>
              <a:buClr>
                <a:schemeClr val="dk1"/>
              </a:buClr>
              <a:buSzPts val="2100"/>
              <a:buChar char="•"/>
            </a:pPr>
            <a:r>
              <a:rPr lang="en-US" sz="2000" dirty="0">
                <a:ea typeface="Source Sans Pro"/>
                <a:sym typeface="Source Sans Pro"/>
              </a:rPr>
              <a:t>Seeing </a:t>
            </a:r>
            <a:r>
              <a:rPr lang="en-US" sz="2000" b="1" dirty="0">
                <a:ea typeface="Source Sans Pro"/>
                <a:sym typeface="Source Sans Pro"/>
              </a:rPr>
              <a:t>beside</a:t>
            </a:r>
            <a:r>
              <a:rPr lang="en-US" sz="2000" dirty="0">
                <a:ea typeface="Source Sans Pro"/>
                <a:sym typeface="Source Sans Pro"/>
              </a:rPr>
              <a:t> (lateral thinking, creativity in the present)</a:t>
            </a:r>
            <a:endParaRPr sz="2000" dirty="0">
              <a:ea typeface="Source Sans Pro"/>
              <a:sym typeface="Source Sans Pro"/>
            </a:endParaRPr>
          </a:p>
          <a:p>
            <a:pPr marL="177800" lvl="0" indent="-171450" algn="l" rtl="0">
              <a:lnSpc>
                <a:spcPct val="90000"/>
              </a:lnSpc>
              <a:spcBef>
                <a:spcPts val="800"/>
              </a:spcBef>
              <a:spcAft>
                <a:spcPts val="0"/>
              </a:spcAft>
              <a:buClr>
                <a:schemeClr val="dk1"/>
              </a:buClr>
              <a:buSzPts val="2100"/>
              <a:buChar char="•"/>
            </a:pPr>
            <a:r>
              <a:rPr lang="en-US" sz="2000" dirty="0">
                <a:ea typeface="Source Sans Pro"/>
                <a:sym typeface="Source Sans Pro"/>
              </a:rPr>
              <a:t>Seeing </a:t>
            </a:r>
            <a:r>
              <a:rPr lang="en-US" sz="2000" b="1" dirty="0">
                <a:ea typeface="Source Sans Pro"/>
                <a:sym typeface="Source Sans Pro"/>
              </a:rPr>
              <a:t>beyond</a:t>
            </a:r>
            <a:r>
              <a:rPr lang="en-US" sz="2000" dirty="0">
                <a:ea typeface="Source Sans Pro"/>
                <a:sym typeface="Source Sans Pro"/>
              </a:rPr>
              <a:t> (creating the future yet to unfold, disruption)</a:t>
            </a:r>
            <a:endParaRPr sz="2000" dirty="0">
              <a:ea typeface="Source Sans Pro"/>
              <a:sym typeface="Source Sans Pro"/>
            </a:endParaRPr>
          </a:p>
          <a:p>
            <a:pPr marL="177800" lvl="0" indent="-38100" algn="l" rtl="0">
              <a:lnSpc>
                <a:spcPct val="90000"/>
              </a:lnSpc>
              <a:spcBef>
                <a:spcPts val="800"/>
              </a:spcBef>
              <a:spcAft>
                <a:spcPts val="0"/>
              </a:spcAft>
              <a:buClr>
                <a:schemeClr val="dk1"/>
              </a:buClr>
              <a:buSzPts val="2100"/>
              <a:buNone/>
            </a:pPr>
            <a:endParaRPr sz="2000" dirty="0">
              <a:ea typeface="Source Sans Pro"/>
              <a:sym typeface="Source Sans Pro"/>
            </a:endParaRPr>
          </a:p>
        </p:txBody>
      </p:sp>
      <p:sp>
        <p:nvSpPr>
          <p:cNvPr id="2367" name="Google Shape;2367;g2fd34e9c2ce_3_3588"/>
          <p:cNvSpPr txBox="1"/>
          <p:nvPr/>
        </p:nvSpPr>
        <p:spPr>
          <a:xfrm>
            <a:off x="0" y="4858837"/>
            <a:ext cx="2978484" cy="284663"/>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Calibri"/>
              <a:buNone/>
            </a:pPr>
            <a:r>
              <a:rPr lang="en-US" sz="700" b="0" i="0" u="none" strike="noStrike" cap="none" dirty="0">
                <a:solidFill>
                  <a:schemeClr val="bg1">
                    <a:lumMod val="65000"/>
                  </a:schemeClr>
                </a:solidFill>
                <a:latin typeface="Calibri"/>
                <a:ea typeface="Calibri"/>
                <a:cs typeface="Calibri"/>
                <a:sym typeface="Calibri"/>
              </a:rPr>
              <a:t>Mintzberg H (2018). Strategic Thinking as Seeing. URL: </a:t>
            </a:r>
            <a:r>
              <a:rPr lang="en-US" sz="700" b="0" i="0" u="sng" strike="noStrike" cap="none" dirty="0">
                <a:solidFill>
                  <a:schemeClr val="bg1">
                    <a:lumMod val="65000"/>
                  </a:schemeClr>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http://www.mintzberg.org/blog/strategic-thinking-as-seeing</a:t>
            </a:r>
            <a:r>
              <a:rPr lang="en-US" sz="700" b="0" i="0" u="none" strike="noStrike" cap="none" dirty="0">
                <a:solidFill>
                  <a:schemeClr val="bg1">
                    <a:lumMod val="65000"/>
                  </a:schemeClr>
                </a:solidFill>
                <a:latin typeface="Calibri"/>
                <a:ea typeface="Calibri"/>
                <a:cs typeface="Calibri"/>
                <a:sym typeface="Calibri"/>
              </a:rPr>
              <a:t>. </a:t>
            </a:r>
            <a:endParaRPr sz="1000" dirty="0">
              <a:solidFill>
                <a:schemeClr val="bg1">
                  <a:lumMod val="65000"/>
                </a:schemeClr>
              </a:solidFill>
            </a:endParaRPr>
          </a:p>
        </p:txBody>
      </p:sp>
      <p:sp>
        <p:nvSpPr>
          <p:cNvPr id="2369" name="Google Shape;2369;g2fd34e9c2ce_3_3588"/>
          <p:cNvSpPr txBox="1"/>
          <p:nvPr/>
        </p:nvSpPr>
        <p:spPr>
          <a:xfrm>
            <a:off x="628650" y="3938794"/>
            <a:ext cx="5253549" cy="484718"/>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2700" dirty="0">
                <a:solidFill>
                  <a:schemeClr val="dk1"/>
                </a:solidFill>
                <a:latin typeface="Arial" panose="020B0604020202020204" pitchFamily="34" charset="0"/>
                <a:ea typeface="Source Sans Pro"/>
                <a:cs typeface="Arial" panose="020B0604020202020204" pitchFamily="34" charset="0"/>
                <a:sym typeface="Source Sans Pro"/>
              </a:rPr>
              <a:t>…and </a:t>
            </a:r>
            <a:r>
              <a:rPr lang="en-US" sz="2700" b="1" dirty="0">
                <a:solidFill>
                  <a:schemeClr val="dk1"/>
                </a:solidFill>
                <a:latin typeface="Arial" panose="020B0604020202020204" pitchFamily="34" charset="0"/>
                <a:ea typeface="Source Sans Pro"/>
                <a:cs typeface="Arial" panose="020B0604020202020204" pitchFamily="34" charset="0"/>
                <a:sym typeface="Source Sans Pro"/>
              </a:rPr>
              <a:t>seeing it through</a:t>
            </a:r>
            <a:r>
              <a:rPr lang="en-US" sz="2700" dirty="0">
                <a:solidFill>
                  <a:schemeClr val="dk1"/>
                </a:solidFill>
                <a:latin typeface="Arial" panose="020B0604020202020204" pitchFamily="34" charset="0"/>
                <a:ea typeface="Source Sans Pro"/>
                <a:cs typeface="Arial" panose="020B0604020202020204" pitchFamily="34" charset="0"/>
                <a:sym typeface="Source Sans Pro"/>
              </a:rPr>
              <a:t>.</a:t>
            </a:r>
            <a:endParaRPr sz="1100" dirty="0">
              <a:latin typeface="Arial" panose="020B0604020202020204" pitchFamily="34" charset="0"/>
              <a:ea typeface="Source Sans Pro"/>
              <a:cs typeface="Arial" panose="020B0604020202020204" pitchFamily="34" charset="0"/>
              <a:sym typeface="Source Sans Pro"/>
            </a:endParaRPr>
          </a:p>
        </p:txBody>
      </p:sp>
      <p:sp>
        <p:nvSpPr>
          <p:cNvPr id="2370" name="Google Shape;2370;g2fd34e9c2ce_3_3588"/>
          <p:cNvSpPr txBox="1"/>
          <p:nvPr/>
        </p:nvSpPr>
        <p:spPr>
          <a:xfrm>
            <a:off x="556667" y="108926"/>
            <a:ext cx="5817395" cy="1475874"/>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Clr>
                <a:schemeClr val="dk1"/>
              </a:buClr>
              <a:buSzPts val="800"/>
              <a:buFont typeface="Arial"/>
              <a:buNone/>
            </a:pPr>
            <a:r>
              <a:rPr lang="en-US" sz="2800" b="1" dirty="0">
                <a:solidFill>
                  <a:schemeClr val="tx1"/>
                </a:solidFill>
                <a:latin typeface="Arial" panose="020B0604020202020204" pitchFamily="34" charset="0"/>
                <a:ea typeface="Source Sans Pro"/>
                <a:cs typeface="Arial" panose="020B0604020202020204" pitchFamily="34" charset="0"/>
                <a:sym typeface="Source Sans Pro"/>
              </a:rPr>
              <a:t>Strategic Thinking as “Seeing” (Mintzberg)</a:t>
            </a:r>
            <a:endParaRPr sz="2800" b="1" dirty="0">
              <a:solidFill>
                <a:schemeClr val="tx1"/>
              </a:solidFill>
              <a:latin typeface="Arial" panose="020B0604020202020204" pitchFamily="34" charset="0"/>
              <a:ea typeface="Source Sans Pro"/>
              <a:cs typeface="Arial" panose="020B0604020202020204" pitchFamily="34" charset="0"/>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69"/>
                                        </p:tgtEl>
                                        <p:attrNameLst>
                                          <p:attrName>style.visibility</p:attrName>
                                        </p:attrNameLst>
                                      </p:cBhvr>
                                      <p:to>
                                        <p:strVal val="visible"/>
                                      </p:to>
                                    </p:set>
                                    <p:animEffect transition="in" filter="fade">
                                      <p:cBhvr>
                                        <p:cTn id="7" dur="500"/>
                                        <p:tgtEl>
                                          <p:spTgt spid="2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1"/>
          <p:cNvSpPr txBox="1">
            <a:spLocks noGrp="1"/>
          </p:cNvSpPr>
          <p:nvPr>
            <p:ph type="ctrTitle"/>
          </p:nvPr>
        </p:nvSpPr>
        <p:spPr>
          <a:xfrm>
            <a:off x="1143000" y="1258866"/>
            <a:ext cx="6858000" cy="2104629"/>
          </a:xfrm>
          <a:prstGeom prst="rect">
            <a:avLst/>
          </a:prstGeom>
          <a:noFill/>
          <a:ln>
            <a:noFill/>
          </a:ln>
        </p:spPr>
        <p:txBody>
          <a:bodyPr spcFirstLastPara="1" wrap="square" lIns="68575" tIns="34275" rIns="68575" bIns="34275" anchor="t" anchorCtr="0">
            <a:noAutofit/>
          </a:bodyPr>
          <a:lstStyle/>
          <a:p>
            <a:pPr marL="0" lvl="0" indent="0" rtl="0">
              <a:lnSpc>
                <a:spcPct val="115000"/>
              </a:lnSpc>
              <a:spcBef>
                <a:spcPts val="0"/>
              </a:spcBef>
              <a:spcAft>
                <a:spcPts val="0"/>
              </a:spcAft>
              <a:buClr>
                <a:schemeClr val="dk1"/>
              </a:buClr>
              <a:buSzPts val="2100"/>
              <a:buFont typeface="Calibri"/>
              <a:buNone/>
            </a:pPr>
            <a:r>
              <a:rPr lang="en" sz="2800" b="1" dirty="0">
                <a:latin typeface="Arial"/>
                <a:ea typeface="Arial"/>
                <a:cs typeface="Arial"/>
                <a:sym typeface="Arial"/>
              </a:rPr>
              <a:t>WELCOME TO THE </a:t>
            </a:r>
            <a:endParaRPr lang="en-US" sz="2800" b="1" dirty="0">
              <a:latin typeface="Arial"/>
              <a:ea typeface="Arial"/>
              <a:cs typeface="Arial"/>
              <a:sym typeface="Arial"/>
            </a:endParaRPr>
          </a:p>
          <a:p>
            <a:pPr>
              <a:lnSpc>
                <a:spcPct val="150000"/>
              </a:lnSpc>
              <a:spcBef>
                <a:spcPts val="0"/>
              </a:spcBef>
              <a:buClr>
                <a:schemeClr val="dk1"/>
              </a:buClr>
              <a:buSzPts val="2100"/>
            </a:pPr>
            <a:r>
              <a:rPr lang="en-US" sz="2800" b="1" dirty="0">
                <a:latin typeface="Arial"/>
                <a:ea typeface="Arial"/>
                <a:cs typeface="Arial"/>
                <a:sym typeface="Arial"/>
              </a:rPr>
              <a:t>I-LEAD </a:t>
            </a:r>
            <a:r>
              <a:rPr lang="en" sz="2800" b="1" dirty="0">
                <a:latin typeface="Arial"/>
                <a:ea typeface="Arial"/>
                <a:cs typeface="Arial"/>
                <a:sym typeface="Arial"/>
              </a:rPr>
              <a:t>WORKSHOP – DAY THREE</a:t>
            </a:r>
            <a:br>
              <a:rPr lang="en" sz="4000" b="1" dirty="0">
                <a:latin typeface="Arial"/>
                <a:ea typeface="Arial"/>
                <a:cs typeface="Arial"/>
              </a:rPr>
            </a:br>
            <a:r>
              <a:rPr lang="en" sz="2400" dirty="0">
                <a:latin typeface="Arial"/>
                <a:ea typeface="Arial"/>
                <a:cs typeface="Arial"/>
                <a:sym typeface="Arial"/>
              </a:rPr>
              <a:t>Month Day Year </a:t>
            </a:r>
            <a:r>
              <a:rPr lang="en" sz="2400" dirty="0">
                <a:solidFill>
                  <a:srgbClr val="FF0000"/>
                </a:solidFill>
                <a:latin typeface="Arial"/>
                <a:ea typeface="Arial"/>
                <a:cs typeface="Arial"/>
                <a:sym typeface="Arial"/>
              </a:rPr>
              <a:t>// update to correct date// </a:t>
            </a:r>
            <a:endParaRPr lang="en" sz="2400" dirty="0">
              <a:solidFill>
                <a:srgbClr val="FF0000"/>
              </a:solidFill>
              <a:latin typeface="Arial"/>
              <a:ea typeface="Arial"/>
              <a:cs typeface="Arial"/>
            </a:endParaRPr>
          </a:p>
        </p:txBody>
      </p:sp>
      <p:sp>
        <p:nvSpPr>
          <p:cNvPr id="398" name="Google Shape;398;p1"/>
          <p:cNvSpPr txBox="1">
            <a:spLocks noGrp="1"/>
          </p:cNvSpPr>
          <p:nvPr>
            <p:ph type="subTitle" idx="1"/>
          </p:nvPr>
        </p:nvSpPr>
        <p:spPr>
          <a:xfrm>
            <a:off x="1143000" y="3263723"/>
            <a:ext cx="6858000" cy="1241822"/>
          </a:xfrm>
          <a:prstGeom prst="rect">
            <a:avLst/>
          </a:prstGeom>
          <a:noFill/>
          <a:ln>
            <a:noFill/>
          </a:ln>
        </p:spPr>
        <p:txBody>
          <a:bodyPr spcFirstLastPara="1" wrap="square" lIns="68575" tIns="34275" rIns="68575" bIns="34275" anchor="t" anchorCtr="0">
            <a:normAutofit/>
          </a:bodyPr>
          <a:lstStyle/>
          <a:p>
            <a:pPr>
              <a:lnSpc>
                <a:spcPct val="115000"/>
              </a:lnSpc>
              <a:buSzPts val="2100"/>
            </a:pPr>
            <a:r>
              <a:rPr lang="en-US" sz="2400" b="1" dirty="0">
                <a:latin typeface="Arial"/>
                <a:ea typeface="Arial"/>
                <a:cs typeface="Arial"/>
                <a:sym typeface="Arial"/>
              </a:rPr>
              <a:t>WIFI: </a:t>
            </a:r>
            <a:r>
              <a:rPr lang="en-US" sz="2400" dirty="0">
                <a:solidFill>
                  <a:srgbClr val="FF0000"/>
                </a:solidFill>
                <a:latin typeface="Arial"/>
                <a:ea typeface="Arial"/>
                <a:cs typeface="Arial"/>
                <a:sym typeface="Arial"/>
              </a:rPr>
              <a:t>// add </a:t>
            </a:r>
            <a:r>
              <a:rPr lang="en-US" sz="2400" dirty="0" err="1">
                <a:solidFill>
                  <a:srgbClr val="FF0000"/>
                </a:solidFill>
                <a:latin typeface="Arial"/>
                <a:ea typeface="Arial"/>
                <a:cs typeface="Arial"/>
                <a:sym typeface="Arial"/>
              </a:rPr>
              <a:t>wifi</a:t>
            </a:r>
            <a:r>
              <a:rPr lang="en-US" sz="2400" dirty="0">
                <a:solidFill>
                  <a:srgbClr val="FF0000"/>
                </a:solidFill>
                <a:latin typeface="Arial"/>
                <a:ea typeface="Arial"/>
                <a:cs typeface="Arial"/>
                <a:sym typeface="Arial"/>
              </a:rPr>
              <a:t> details //</a:t>
            </a:r>
            <a:r>
              <a:rPr lang="en-US" sz="2400" dirty="0">
                <a:latin typeface="Arial"/>
                <a:ea typeface="Arial"/>
                <a:cs typeface="Arial"/>
                <a:sym typeface="Arial"/>
              </a:rPr>
              <a:t> </a:t>
            </a:r>
            <a:endParaRPr lang="en-US" sz="2400" dirty="0">
              <a:latin typeface="Arial"/>
              <a:ea typeface="Arial"/>
              <a:cs typeface="Arial"/>
            </a:endParaRPr>
          </a:p>
          <a:p>
            <a:pPr>
              <a:lnSpc>
                <a:spcPct val="115000"/>
              </a:lnSpc>
              <a:buSzPts val="2100"/>
            </a:pPr>
            <a:r>
              <a:rPr lang="en-US" sz="2400" b="1" dirty="0">
                <a:latin typeface="Arial"/>
                <a:ea typeface="Arial"/>
                <a:cs typeface="Arial"/>
                <a:sym typeface="Arial"/>
              </a:rPr>
              <a:t>Password: </a:t>
            </a:r>
            <a:r>
              <a:rPr lang="en-US" sz="2400" dirty="0">
                <a:solidFill>
                  <a:srgbClr val="FF0000"/>
                </a:solidFill>
                <a:latin typeface="Arial"/>
                <a:ea typeface="Arial"/>
                <a:cs typeface="Arial"/>
                <a:sym typeface="Arial"/>
              </a:rPr>
              <a:t>// add </a:t>
            </a:r>
            <a:r>
              <a:rPr lang="en-US" sz="2400" dirty="0" err="1">
                <a:solidFill>
                  <a:srgbClr val="FF0000"/>
                </a:solidFill>
                <a:latin typeface="Arial"/>
                <a:ea typeface="Arial"/>
                <a:cs typeface="Arial"/>
                <a:sym typeface="Arial"/>
              </a:rPr>
              <a:t>wifi</a:t>
            </a:r>
            <a:r>
              <a:rPr lang="en-US" sz="2400" dirty="0">
                <a:solidFill>
                  <a:srgbClr val="FF0000"/>
                </a:solidFill>
                <a:latin typeface="Arial"/>
                <a:ea typeface="Arial"/>
                <a:cs typeface="Arial"/>
                <a:sym typeface="Arial"/>
              </a:rPr>
              <a:t> password//</a:t>
            </a:r>
            <a:endParaRPr lang="en" sz="2400" dirty="0">
              <a:solidFill>
                <a:srgbClr val="FF0000"/>
              </a:solidFill>
              <a:latin typeface="Arial"/>
              <a:ea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74"/>
        <p:cNvGrpSpPr/>
        <p:nvPr/>
      </p:nvGrpSpPr>
      <p:grpSpPr>
        <a:xfrm>
          <a:off x="0" y="0"/>
          <a:ext cx="0" cy="0"/>
          <a:chOff x="0" y="0"/>
          <a:chExt cx="0" cy="0"/>
        </a:xfrm>
      </p:grpSpPr>
      <p:sp>
        <p:nvSpPr>
          <p:cNvPr id="2" name="Title 1">
            <a:extLst>
              <a:ext uri="{FF2B5EF4-FFF2-40B4-BE49-F238E27FC236}">
                <a16:creationId xmlns:a16="http://schemas.microsoft.com/office/drawing/2014/main" id="{6145703F-59E1-60CA-D330-4777F9325FDE}"/>
              </a:ext>
            </a:extLst>
          </p:cNvPr>
          <p:cNvSpPr>
            <a:spLocks noGrp="1"/>
          </p:cNvSpPr>
          <p:nvPr>
            <p:ph type="title" idx="4294967295"/>
          </p:nvPr>
        </p:nvSpPr>
        <p:spPr>
          <a:xfrm>
            <a:off x="422442" y="241722"/>
            <a:ext cx="7077075" cy="1171575"/>
          </a:xfrm>
        </p:spPr>
        <p:txBody>
          <a:bodyPr>
            <a:normAutofit/>
          </a:bodyPr>
          <a:lstStyle/>
          <a:p>
            <a:r>
              <a:rPr lang="en-US" dirty="0"/>
              <a:t>Strategy Development Questions – Where to Play, How to Win </a:t>
            </a:r>
          </a:p>
        </p:txBody>
      </p:sp>
      <p:sp>
        <p:nvSpPr>
          <p:cNvPr id="2376" name="Google Shape;2376;g2fd34e9c2ce_3_3597"/>
          <p:cNvSpPr txBox="1"/>
          <p:nvPr/>
        </p:nvSpPr>
        <p:spPr>
          <a:xfrm>
            <a:off x="0" y="4857600"/>
            <a:ext cx="6455548" cy="285900"/>
          </a:xfrm>
          <a:prstGeom prst="rect">
            <a:avLst/>
          </a:prstGeom>
          <a:noFill/>
          <a:ln>
            <a:noFill/>
          </a:ln>
        </p:spPr>
        <p:txBody>
          <a:bodyPr spcFirstLastPara="1" wrap="square" lIns="68575" tIns="34275" rIns="68575" bIns="34275" anchor="b" anchorCtr="0">
            <a:noAutofit/>
          </a:bodyPr>
          <a:lstStyle/>
          <a:p>
            <a:pPr marL="254000" marR="0" lvl="0" indent="-254000" algn="l" rtl="0">
              <a:spcBef>
                <a:spcPts val="0"/>
              </a:spcBef>
              <a:spcAft>
                <a:spcPts val="0"/>
              </a:spcAft>
              <a:buClr>
                <a:srgbClr val="000000"/>
              </a:buClr>
              <a:buSzPts val="900"/>
              <a:buFont typeface="Arial"/>
              <a:buNone/>
            </a:pPr>
            <a:r>
              <a:rPr lang="en-US" sz="700" dirty="0">
                <a:solidFill>
                  <a:schemeClr val="bg1">
                    <a:lumMod val="65000"/>
                  </a:schemeClr>
                </a:solidFill>
                <a:latin typeface="Calibri"/>
                <a:ea typeface="Calibri"/>
                <a:cs typeface="Calibri"/>
                <a:sym typeface="Calibri"/>
              </a:rPr>
              <a:t> Adapted from Chris Bradley, Angus Dawson, and Antoine </a:t>
            </a:r>
            <a:r>
              <a:rPr lang="en-US" sz="700" dirty="0" err="1">
                <a:solidFill>
                  <a:schemeClr val="bg1">
                    <a:lumMod val="65000"/>
                  </a:schemeClr>
                </a:solidFill>
                <a:latin typeface="Calibri"/>
                <a:ea typeface="Calibri"/>
                <a:cs typeface="Calibri"/>
                <a:sym typeface="Calibri"/>
              </a:rPr>
              <a:t>Montard</a:t>
            </a:r>
            <a:r>
              <a:rPr lang="en-US" sz="700" dirty="0">
                <a:solidFill>
                  <a:schemeClr val="bg1">
                    <a:lumMod val="65000"/>
                  </a:schemeClr>
                </a:solidFill>
                <a:latin typeface="Calibri"/>
                <a:ea typeface="Calibri"/>
                <a:cs typeface="Calibri"/>
                <a:sym typeface="Calibri"/>
              </a:rPr>
              <a:t>. Mastering the Building Blocks of Strategy. McKinsey Digital, 2013. URL: </a:t>
            </a:r>
            <a:r>
              <a:rPr lang="en-US" sz="700" u="sng" dirty="0">
                <a:solidFill>
                  <a:schemeClr val="bg1">
                    <a:lumMod val="65000"/>
                  </a:schemeClr>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http://www.mckinsey.com/business-functions/strategy-and-corporate-finance/our-insights/mastering-the-building-blocks-of-strategy</a:t>
            </a:r>
            <a:r>
              <a:rPr lang="en-US" sz="700" dirty="0">
                <a:solidFill>
                  <a:schemeClr val="bg1">
                    <a:lumMod val="65000"/>
                  </a:schemeClr>
                </a:solidFill>
                <a:latin typeface="Calibri"/>
                <a:ea typeface="Calibri"/>
                <a:cs typeface="Calibri"/>
                <a:sym typeface="Calibri"/>
              </a:rPr>
              <a:t> </a:t>
            </a:r>
            <a:endParaRPr sz="700" dirty="0">
              <a:solidFill>
                <a:schemeClr val="bg1">
                  <a:lumMod val="65000"/>
                </a:schemeClr>
              </a:solidFill>
              <a:latin typeface="Calibri"/>
              <a:ea typeface="Calibri"/>
              <a:cs typeface="Calibri"/>
              <a:sym typeface="Calibri"/>
            </a:endParaRPr>
          </a:p>
        </p:txBody>
      </p:sp>
      <p:pic>
        <p:nvPicPr>
          <p:cNvPr id="2377" name="Google Shape;2377;g2fd34e9c2ce_3_3597"/>
          <p:cNvPicPr preferRelativeResize="0"/>
          <p:nvPr/>
        </p:nvPicPr>
        <p:blipFill rotWithShape="1">
          <a:blip r:embed="rId4">
            <a:alphaModFix/>
          </a:blip>
          <a:srcRect/>
          <a:stretch/>
        </p:blipFill>
        <p:spPr>
          <a:xfrm>
            <a:off x="1810446" y="1413297"/>
            <a:ext cx="5523108" cy="3195449"/>
          </a:xfrm>
          <a:prstGeom prst="rect">
            <a:avLst/>
          </a:prstGeom>
          <a:noFill/>
          <a:ln>
            <a:noFill/>
          </a:ln>
        </p:spPr>
      </p:pic>
      <p:sp>
        <p:nvSpPr>
          <p:cNvPr id="2379" name="Google Shape;2379;g2fd34e9c2ce_3_3597"/>
          <p:cNvSpPr txBox="1"/>
          <p:nvPr/>
        </p:nvSpPr>
        <p:spPr>
          <a:xfrm>
            <a:off x="3880649" y="2084471"/>
            <a:ext cx="650400" cy="207900"/>
          </a:xfrm>
          <a:prstGeom prst="rect">
            <a:avLst/>
          </a:prstGeom>
          <a:solidFill>
            <a:srgbClr val="FFFF00"/>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900">
                <a:solidFill>
                  <a:schemeClr val="dk1"/>
                </a:solidFill>
                <a:latin typeface="Calibri"/>
                <a:ea typeface="Calibri"/>
                <a:cs typeface="Calibri"/>
                <a:sym typeface="Calibri"/>
              </a:rPr>
              <a:t>Country X?</a:t>
            </a:r>
            <a:endParaRPr sz="11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84"/>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81C582-76E0-23C8-29EE-7246DF1FD88E}"/>
              </a:ext>
            </a:extLst>
          </p:cNvPr>
          <p:cNvSpPr>
            <a:spLocks noGrp="1"/>
          </p:cNvSpPr>
          <p:nvPr>
            <p:ph sz="half" idx="4294967295"/>
          </p:nvPr>
        </p:nvSpPr>
        <p:spPr>
          <a:xfrm>
            <a:off x="5175083" y="850817"/>
            <a:ext cx="3648075" cy="3732212"/>
          </a:xfrm>
        </p:spPr>
        <p:txBody>
          <a:bodyPr>
            <a:normAutofit fontScale="92500"/>
          </a:bodyPr>
          <a:lstStyle/>
          <a:p>
            <a:r>
              <a:rPr lang="en-US" sz="3200" b="1" dirty="0"/>
              <a:t>Strategies take on </a:t>
            </a:r>
          </a:p>
          <a:p>
            <a:r>
              <a:rPr lang="en-US" sz="3200" b="1" dirty="0"/>
              <a:t>value only as </a:t>
            </a:r>
          </a:p>
          <a:p>
            <a:r>
              <a:rPr lang="en-US" sz="3200" b="1" dirty="0"/>
              <a:t>committed people </a:t>
            </a:r>
          </a:p>
          <a:p>
            <a:r>
              <a:rPr lang="en-US" sz="3200" b="1" dirty="0"/>
              <a:t>infuse them </a:t>
            </a:r>
          </a:p>
          <a:p>
            <a:r>
              <a:rPr lang="en-US" sz="3200" b="1" dirty="0"/>
              <a:t>with energy.</a:t>
            </a:r>
          </a:p>
          <a:p>
            <a:endParaRPr lang="en-US" dirty="0"/>
          </a:p>
          <a:p>
            <a:r>
              <a:rPr lang="en-US" dirty="0"/>
              <a:t>Philip Selznick, sociologist</a:t>
            </a:r>
          </a:p>
          <a:p>
            <a:endParaRPr lang="en-US" dirty="0"/>
          </a:p>
        </p:txBody>
      </p:sp>
      <p:pic>
        <p:nvPicPr>
          <p:cNvPr id="2387" name="Google Shape;2387;g2fd34e9c2ce_3_3606"/>
          <p:cNvPicPr preferRelativeResize="0"/>
          <p:nvPr/>
        </p:nvPicPr>
        <p:blipFill rotWithShape="1">
          <a:blip r:embed="rId3">
            <a:alphaModFix/>
          </a:blip>
          <a:srcRect l="15820" r="22909"/>
          <a:stretch/>
        </p:blipFill>
        <p:spPr>
          <a:xfrm>
            <a:off x="0" y="0"/>
            <a:ext cx="4795633" cy="5143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91"/>
        <p:cNvGrpSpPr/>
        <p:nvPr/>
      </p:nvGrpSpPr>
      <p:grpSpPr>
        <a:xfrm>
          <a:off x="0" y="0"/>
          <a:ext cx="0" cy="0"/>
          <a:chOff x="0" y="0"/>
          <a:chExt cx="0" cy="0"/>
        </a:xfrm>
      </p:grpSpPr>
      <p:sp>
        <p:nvSpPr>
          <p:cNvPr id="2" name="Title 1">
            <a:extLst>
              <a:ext uri="{FF2B5EF4-FFF2-40B4-BE49-F238E27FC236}">
                <a16:creationId xmlns:a16="http://schemas.microsoft.com/office/drawing/2014/main" id="{B2E5D63A-57ED-5AF2-0744-820DF0229D8B}"/>
              </a:ext>
            </a:extLst>
          </p:cNvPr>
          <p:cNvSpPr>
            <a:spLocks noGrp="1"/>
          </p:cNvSpPr>
          <p:nvPr>
            <p:ph type="title" idx="4294967295"/>
          </p:nvPr>
        </p:nvSpPr>
        <p:spPr>
          <a:xfrm>
            <a:off x="352927" y="381167"/>
            <a:ext cx="7478713" cy="731838"/>
          </a:xfrm>
        </p:spPr>
        <p:txBody>
          <a:bodyPr/>
          <a:lstStyle/>
          <a:p>
            <a:r>
              <a:rPr lang="en-US" dirty="0"/>
              <a:t>Strategic Planning Produces 2 Things</a:t>
            </a:r>
          </a:p>
        </p:txBody>
      </p:sp>
      <p:sp>
        <p:nvSpPr>
          <p:cNvPr id="2393" name="Google Shape;2393;g2fd34e9c2ce_3_3612"/>
          <p:cNvSpPr txBox="1">
            <a:spLocks noGrp="1"/>
          </p:cNvSpPr>
          <p:nvPr>
            <p:ph type="body" idx="4294967295"/>
          </p:nvPr>
        </p:nvSpPr>
        <p:spPr>
          <a:xfrm>
            <a:off x="352927" y="1582905"/>
            <a:ext cx="7483475" cy="2687637"/>
          </a:xfrm>
          <a:prstGeom prst="rect">
            <a:avLst/>
          </a:prstGeom>
          <a:noFill/>
          <a:ln>
            <a:noFill/>
          </a:ln>
        </p:spPr>
        <p:txBody>
          <a:bodyPr spcFirstLastPara="1" wrap="square" lIns="68575" tIns="34275" rIns="68575" bIns="34275" anchor="t" anchorCtr="0">
            <a:normAutofit fontScale="85000" lnSpcReduction="10000"/>
          </a:bodyPr>
          <a:lstStyle/>
          <a:p>
            <a:pPr marL="381000" lvl="0" indent="-374650" algn="l" rtl="0">
              <a:lnSpc>
                <a:spcPct val="100000"/>
              </a:lnSpc>
              <a:spcBef>
                <a:spcPts val="0"/>
              </a:spcBef>
              <a:spcAft>
                <a:spcPts val="0"/>
              </a:spcAft>
              <a:buClr>
                <a:schemeClr val="dk1"/>
              </a:buClr>
              <a:buSzPts val="2100"/>
              <a:buFont typeface="Calibri"/>
              <a:buAutoNum type="arabicPeriod"/>
            </a:pPr>
            <a:r>
              <a:rPr lang="en-US" dirty="0">
                <a:solidFill>
                  <a:schemeClr val="tx1"/>
                </a:solidFill>
                <a:ea typeface="Source Sans Pro"/>
                <a:sym typeface="Source Sans Pro"/>
              </a:rPr>
              <a:t>Positions on </a:t>
            </a:r>
            <a:r>
              <a:rPr lang="en-US" b="1" dirty="0">
                <a:solidFill>
                  <a:schemeClr val="tx1"/>
                </a:solidFill>
                <a:ea typeface="Source Sans Pro"/>
                <a:sym typeface="Source Sans Pro"/>
              </a:rPr>
              <a:t>strategic factors</a:t>
            </a:r>
            <a:r>
              <a:rPr lang="en-US" dirty="0">
                <a:solidFill>
                  <a:schemeClr val="tx1"/>
                </a:solidFill>
                <a:ea typeface="Source Sans Pro"/>
                <a:sym typeface="Source Sans Pro"/>
              </a:rPr>
              <a:t> that deliver </a:t>
            </a:r>
            <a:r>
              <a:rPr lang="en-US" b="1" dirty="0">
                <a:solidFill>
                  <a:schemeClr val="tx1"/>
                </a:solidFill>
                <a:ea typeface="Source Sans Pro"/>
                <a:sym typeface="Source Sans Pro"/>
              </a:rPr>
              <a:t>value</a:t>
            </a:r>
            <a:r>
              <a:rPr lang="en-US" dirty="0">
                <a:solidFill>
                  <a:schemeClr val="tx1"/>
                </a:solidFill>
                <a:ea typeface="Source Sans Pro"/>
                <a:sym typeface="Source Sans Pro"/>
              </a:rPr>
              <a:t> to key stakeholders and enable achievement of organizational objectives</a:t>
            </a:r>
            <a:endParaRPr dirty="0">
              <a:solidFill>
                <a:schemeClr val="tx1"/>
              </a:solidFill>
              <a:ea typeface="Source Sans Pro"/>
              <a:sym typeface="Source Sans Pro"/>
            </a:endParaRPr>
          </a:p>
          <a:p>
            <a:pPr marL="381000" lvl="0" indent="-374650" algn="l" rtl="0">
              <a:lnSpc>
                <a:spcPct val="100000"/>
              </a:lnSpc>
              <a:spcBef>
                <a:spcPts val="800"/>
              </a:spcBef>
              <a:spcAft>
                <a:spcPts val="0"/>
              </a:spcAft>
              <a:buClr>
                <a:schemeClr val="dk1"/>
              </a:buClr>
              <a:buSzPts val="2100"/>
              <a:buFont typeface="Source Sans Pro"/>
              <a:buAutoNum type="arabicPeriod"/>
            </a:pPr>
            <a:r>
              <a:rPr lang="en-US" dirty="0">
                <a:solidFill>
                  <a:schemeClr val="tx1"/>
                </a:solidFill>
                <a:ea typeface="Source Sans Pro"/>
                <a:sym typeface="Source Sans Pro"/>
              </a:rPr>
              <a:t>Projects and programs (systems of interrelated activities) that will concretely achieve these objectives</a:t>
            </a:r>
            <a:endParaRPr dirty="0">
              <a:solidFill>
                <a:schemeClr val="tx1"/>
              </a:solidFill>
              <a:ea typeface="Source Sans Pro"/>
              <a:sym typeface="Source Sans Pro"/>
            </a:endParaRPr>
          </a:p>
          <a:p>
            <a:pPr marL="177800" lvl="0" indent="-38100" algn="l" rtl="0">
              <a:lnSpc>
                <a:spcPct val="100000"/>
              </a:lnSpc>
              <a:spcBef>
                <a:spcPts val="800"/>
              </a:spcBef>
              <a:spcAft>
                <a:spcPts val="0"/>
              </a:spcAft>
              <a:buClr>
                <a:schemeClr val="dk1"/>
              </a:buClr>
              <a:buSzPts val="2100"/>
              <a:buNone/>
            </a:pPr>
            <a:endParaRPr dirty="0">
              <a:solidFill>
                <a:schemeClr val="tx1"/>
              </a:solidFill>
              <a:ea typeface="Source Sans Pro"/>
              <a:sym typeface="Source Sans Pro"/>
            </a:endParaRPr>
          </a:p>
          <a:p>
            <a:pPr marL="0" lvl="0" indent="0" algn="l" rtl="0">
              <a:lnSpc>
                <a:spcPct val="100000"/>
              </a:lnSpc>
              <a:spcBef>
                <a:spcPts val="800"/>
              </a:spcBef>
              <a:spcAft>
                <a:spcPts val="0"/>
              </a:spcAft>
              <a:buClr>
                <a:srgbClr val="FF0000"/>
              </a:buClr>
              <a:buSzPts val="2100"/>
              <a:buNone/>
            </a:pPr>
            <a:r>
              <a:rPr lang="en-US" b="1" dirty="0">
                <a:solidFill>
                  <a:schemeClr val="tx1"/>
                </a:solidFill>
                <a:ea typeface="Source Sans Pro"/>
                <a:sym typeface="Source Sans Pro"/>
              </a:rPr>
              <a:t>Strategic Factor</a:t>
            </a:r>
            <a:r>
              <a:rPr lang="en-US" dirty="0">
                <a:solidFill>
                  <a:schemeClr val="tx1"/>
                </a:solidFill>
                <a:ea typeface="Source Sans Pro"/>
                <a:sym typeface="Source Sans Pro"/>
              </a:rPr>
              <a:t>: What stakeholders (we) from “want” (benefit, value) from a relationship </a:t>
            </a:r>
            <a:r>
              <a:rPr lang="en-US" dirty="0">
                <a:ea typeface="Source Sans Pro"/>
                <a:sym typeface="Source Sans Pro"/>
              </a:rPr>
              <a:t>with an organization (them) – “wants” are bidirectional (requires systems and design thinking [empathy, walking a mile in other people’s shoes]).</a:t>
            </a:r>
            <a:endParaRPr dirty="0">
              <a:ea typeface="Source Sans Pro"/>
              <a:sym typeface="Source Sans Pro"/>
            </a:endParaRPr>
          </a:p>
        </p:txBody>
      </p:sp>
      <p:sp>
        <p:nvSpPr>
          <p:cNvPr id="2395" name="Google Shape;2395;g2fd34e9c2ce_3_3612"/>
          <p:cNvSpPr txBox="1"/>
          <p:nvPr/>
        </p:nvSpPr>
        <p:spPr>
          <a:xfrm>
            <a:off x="0" y="4778964"/>
            <a:ext cx="3004719" cy="392385"/>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700" dirty="0">
                <a:solidFill>
                  <a:schemeClr val="bg1">
                    <a:lumMod val="65000"/>
                  </a:schemeClr>
                </a:solidFill>
                <a:latin typeface="Arial" panose="020B0604020202020204" pitchFamily="34" charset="0"/>
                <a:ea typeface="Source Sans Pro"/>
                <a:cs typeface="Arial" panose="020B0604020202020204" pitchFamily="34" charset="0"/>
                <a:sym typeface="Source Sans Pro"/>
              </a:rPr>
              <a:t>Kenny, Graham (2018). 6 steps to make your strategic plan really strategic. URL: </a:t>
            </a:r>
            <a:r>
              <a:rPr lang="en-US" sz="700" u="sng" dirty="0">
                <a:solidFill>
                  <a:schemeClr val="bg1">
                    <a:lumMod val="65000"/>
                  </a:schemeClr>
                </a:solidFill>
                <a:latin typeface="Arial" panose="020B0604020202020204" pitchFamily="34" charset="0"/>
                <a:ea typeface="Source Sans Pro"/>
                <a:cs typeface="Arial" panose="020B0604020202020204" pitchFamily="34" charset="0"/>
                <a:sym typeface="Source Sans Pro"/>
                <a:hlinkClick r:id="rId3">
                  <a:extLst>
                    <a:ext uri="{A12FA001-AC4F-418D-AE19-62706E023703}">
                      <ahyp:hlinkClr xmlns:ahyp="http://schemas.microsoft.com/office/drawing/2018/hyperlinkcolor" val="tx"/>
                    </a:ext>
                  </a:extLst>
                </a:hlinkClick>
              </a:rPr>
              <a:t>https://hbr.org/2018/08/6-steps-to-make-your-strategic-plan-really-strategic</a:t>
            </a:r>
            <a:endParaRPr sz="700" dirty="0">
              <a:solidFill>
                <a:schemeClr val="bg1">
                  <a:lumMod val="65000"/>
                </a:schemeClr>
              </a:solidFill>
              <a:latin typeface="Arial" panose="020B0604020202020204" pitchFamily="34" charset="0"/>
              <a:ea typeface="Source Sans Pro"/>
              <a:cs typeface="Arial" panose="020B0604020202020204" pitchFamily="34" charset="0"/>
              <a:sym typeface="Source Sans Pr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00"/>
        <p:cNvGrpSpPr/>
        <p:nvPr/>
      </p:nvGrpSpPr>
      <p:grpSpPr>
        <a:xfrm>
          <a:off x="0" y="0"/>
          <a:ext cx="0" cy="0"/>
          <a:chOff x="0" y="0"/>
          <a:chExt cx="0" cy="0"/>
        </a:xfrm>
      </p:grpSpPr>
      <p:sp>
        <p:nvSpPr>
          <p:cNvPr id="2" name="Title 1">
            <a:extLst>
              <a:ext uri="{FF2B5EF4-FFF2-40B4-BE49-F238E27FC236}">
                <a16:creationId xmlns:a16="http://schemas.microsoft.com/office/drawing/2014/main" id="{33C62B67-D48E-DC84-1948-9AD74C99ADE3}"/>
              </a:ext>
            </a:extLst>
          </p:cNvPr>
          <p:cNvSpPr>
            <a:spLocks noGrp="1"/>
          </p:cNvSpPr>
          <p:nvPr>
            <p:ph type="title" idx="4294967295"/>
          </p:nvPr>
        </p:nvSpPr>
        <p:spPr>
          <a:xfrm>
            <a:off x="320843" y="243477"/>
            <a:ext cx="7104063" cy="885825"/>
          </a:xfrm>
        </p:spPr>
        <p:txBody>
          <a:bodyPr>
            <a:normAutofit fontScale="90000"/>
          </a:bodyPr>
          <a:lstStyle/>
          <a:p>
            <a:r>
              <a:rPr lang="en-US" dirty="0"/>
              <a:t>Examples of Positions and Strategic Factors – Organization A (MOH)</a:t>
            </a:r>
          </a:p>
        </p:txBody>
      </p:sp>
      <p:graphicFrame>
        <p:nvGraphicFramePr>
          <p:cNvPr id="2402" name="Google Shape;2402;g2fd34e9c2ce_3_3620"/>
          <p:cNvGraphicFramePr/>
          <p:nvPr>
            <p:extLst>
              <p:ext uri="{D42A27DB-BD31-4B8C-83A1-F6EECF244321}">
                <p14:modId xmlns:p14="http://schemas.microsoft.com/office/powerpoint/2010/main" val="2168509543"/>
              </p:ext>
            </p:extLst>
          </p:nvPr>
        </p:nvGraphicFramePr>
        <p:xfrm>
          <a:off x="371976" y="1340430"/>
          <a:ext cx="8400048" cy="3116680"/>
        </p:xfrm>
        <a:graphic>
          <a:graphicData uri="http://schemas.openxmlformats.org/drawingml/2006/table">
            <a:tbl>
              <a:tblPr firstRow="1" bandRow="1">
                <a:noFill/>
              </a:tblPr>
              <a:tblGrid>
                <a:gridCol w="2259722">
                  <a:extLst>
                    <a:ext uri="{9D8B030D-6E8A-4147-A177-3AD203B41FA5}">
                      <a16:colId xmlns:a16="http://schemas.microsoft.com/office/drawing/2014/main" val="20000"/>
                    </a:ext>
                  </a:extLst>
                </a:gridCol>
                <a:gridCol w="6140326">
                  <a:extLst>
                    <a:ext uri="{9D8B030D-6E8A-4147-A177-3AD203B41FA5}">
                      <a16:colId xmlns:a16="http://schemas.microsoft.com/office/drawing/2014/main" val="20001"/>
                    </a:ext>
                  </a:extLst>
                </a:gridCol>
              </a:tblGrid>
              <a:tr h="278150">
                <a:tc>
                  <a:txBody>
                    <a:bodyPr/>
                    <a:lstStyle/>
                    <a:p>
                      <a:pPr marL="0" marR="0" lvl="0" indent="0" algn="l" rtl="0">
                        <a:spcBef>
                          <a:spcPts val="0"/>
                        </a:spcBef>
                        <a:spcAft>
                          <a:spcPts val="0"/>
                        </a:spcAft>
                        <a:buNone/>
                      </a:pPr>
                      <a:r>
                        <a:rPr lang="en-US" sz="1400" b="1" u="none" strike="noStrike" cap="none" dirty="0">
                          <a:latin typeface="+mj-lt"/>
                          <a:ea typeface="Source Sans Pro"/>
                          <a:cs typeface="Source Sans Pro"/>
                          <a:sym typeface="Source Sans Pro"/>
                        </a:rPr>
                        <a:t>Strategic Factor (Want)</a:t>
                      </a:r>
                      <a:endParaRPr sz="1100" dirty="0">
                        <a:latin typeface="+mj-lt"/>
                        <a:ea typeface="Source Sans Pro"/>
                        <a:cs typeface="Source Sans Pro"/>
                        <a:sym typeface="Source Sans Pro"/>
                      </a:endParaRPr>
                    </a:p>
                  </a:txBody>
                  <a:tcPr marL="68600" marR="68600" marT="34300" marB="34300"/>
                </a:tc>
                <a:tc>
                  <a:txBody>
                    <a:bodyPr/>
                    <a:lstStyle/>
                    <a:p>
                      <a:pPr marL="0" marR="0" lvl="0" indent="0" algn="l" rtl="0">
                        <a:spcBef>
                          <a:spcPts val="0"/>
                        </a:spcBef>
                        <a:spcAft>
                          <a:spcPts val="0"/>
                        </a:spcAft>
                        <a:buNone/>
                      </a:pPr>
                      <a:r>
                        <a:rPr lang="en-US" sz="1400" dirty="0">
                          <a:latin typeface="+mj-lt"/>
                          <a:ea typeface="Source Sans Pro"/>
                          <a:cs typeface="Source Sans Pro"/>
                          <a:sym typeface="Source Sans Pro"/>
                        </a:rPr>
                        <a:t>Financial and technical support for scaling up and increasing effective use of national EMR (*)</a:t>
                      </a:r>
                      <a:endParaRPr sz="1100" dirty="0">
                        <a:latin typeface="+mj-lt"/>
                        <a:ea typeface="Source Sans Pro"/>
                        <a:cs typeface="Source Sans Pro"/>
                        <a:sym typeface="Source Sans Pro"/>
                      </a:endParaRPr>
                    </a:p>
                  </a:txBody>
                  <a:tcPr marL="68600" marR="68600" marT="34300" marB="34300"/>
                </a:tc>
                <a:extLst>
                  <a:ext uri="{0D108BD9-81ED-4DB2-BD59-A6C34878D82A}">
                    <a16:rowId xmlns:a16="http://schemas.microsoft.com/office/drawing/2014/main" val="10000"/>
                  </a:ext>
                </a:extLst>
              </a:tr>
              <a:tr h="278150">
                <a:tc>
                  <a:txBody>
                    <a:bodyPr/>
                    <a:lstStyle/>
                    <a:p>
                      <a:pPr marL="0" marR="0" lvl="0" indent="0" algn="l" rtl="0">
                        <a:spcBef>
                          <a:spcPts val="0"/>
                        </a:spcBef>
                        <a:spcAft>
                          <a:spcPts val="0"/>
                        </a:spcAft>
                        <a:buNone/>
                      </a:pPr>
                      <a:r>
                        <a:rPr lang="en-US" sz="1400" b="1" dirty="0">
                          <a:latin typeface="+mj-lt"/>
                          <a:ea typeface="Source Sans Pro"/>
                          <a:cs typeface="Source Sans Pro"/>
                          <a:sym typeface="Source Sans Pro"/>
                        </a:rPr>
                        <a:t>Value of Strategic Factor</a:t>
                      </a:r>
                      <a:endParaRPr sz="1100" dirty="0">
                        <a:latin typeface="+mj-lt"/>
                        <a:ea typeface="Source Sans Pro"/>
                        <a:cs typeface="Source Sans Pro"/>
                        <a:sym typeface="Source Sans Pro"/>
                      </a:endParaRPr>
                    </a:p>
                  </a:txBody>
                  <a:tcPr marL="68600" marR="68600" marT="34300" marB="34300"/>
                </a:tc>
                <a:tc>
                  <a:txBody>
                    <a:bodyPr/>
                    <a:lstStyle/>
                    <a:p>
                      <a:pPr marL="0" marR="0" lvl="0" indent="0" algn="l" rtl="0">
                        <a:spcBef>
                          <a:spcPts val="0"/>
                        </a:spcBef>
                        <a:spcAft>
                          <a:spcPts val="0"/>
                        </a:spcAft>
                        <a:buNone/>
                      </a:pPr>
                      <a:r>
                        <a:rPr lang="en-US" sz="1400" dirty="0">
                          <a:latin typeface="+mj-lt"/>
                          <a:ea typeface="Source Sans Pro"/>
                          <a:cs typeface="Source Sans Pro"/>
                          <a:sym typeface="Source Sans Pro"/>
                        </a:rPr>
                        <a:t>Key to achieving vision of health record for every citizen</a:t>
                      </a:r>
                      <a:endParaRPr sz="1100" dirty="0">
                        <a:latin typeface="+mj-lt"/>
                        <a:ea typeface="Source Sans Pro"/>
                        <a:cs typeface="Source Sans Pro"/>
                        <a:sym typeface="Source Sans Pro"/>
                      </a:endParaRPr>
                    </a:p>
                  </a:txBody>
                  <a:tcPr marL="68600" marR="68600" marT="34300" marB="34300"/>
                </a:tc>
                <a:extLst>
                  <a:ext uri="{0D108BD9-81ED-4DB2-BD59-A6C34878D82A}">
                    <a16:rowId xmlns:a16="http://schemas.microsoft.com/office/drawing/2014/main" val="10001"/>
                  </a:ext>
                </a:extLst>
              </a:tr>
              <a:tr h="278150">
                <a:tc>
                  <a:txBody>
                    <a:bodyPr/>
                    <a:lstStyle/>
                    <a:p>
                      <a:pPr marL="0" marR="0" lvl="0" indent="0" algn="l" rtl="0">
                        <a:spcBef>
                          <a:spcPts val="0"/>
                        </a:spcBef>
                        <a:spcAft>
                          <a:spcPts val="0"/>
                        </a:spcAft>
                        <a:buNone/>
                      </a:pPr>
                      <a:r>
                        <a:rPr lang="en-US" sz="1400" b="1" dirty="0">
                          <a:latin typeface="+mj-lt"/>
                          <a:ea typeface="Source Sans Pro"/>
                          <a:cs typeface="Source Sans Pro"/>
                          <a:sym typeface="Source Sans Pro"/>
                        </a:rPr>
                        <a:t>Related Goals</a:t>
                      </a:r>
                      <a:endParaRPr sz="1100" dirty="0">
                        <a:latin typeface="+mj-lt"/>
                        <a:ea typeface="Source Sans Pro"/>
                        <a:cs typeface="Source Sans Pro"/>
                        <a:sym typeface="Source Sans Pro"/>
                      </a:endParaRPr>
                    </a:p>
                  </a:txBody>
                  <a:tcPr marL="68600" marR="68600" marT="34300" marB="34300"/>
                </a:tc>
                <a:tc>
                  <a:txBody>
                    <a:bodyPr/>
                    <a:lstStyle/>
                    <a:p>
                      <a:pPr marL="254000" marR="0" lvl="0" indent="-254000" algn="l" rtl="0">
                        <a:spcBef>
                          <a:spcPts val="0"/>
                        </a:spcBef>
                        <a:spcAft>
                          <a:spcPts val="0"/>
                        </a:spcAft>
                        <a:buClr>
                          <a:schemeClr val="dk1"/>
                        </a:buClr>
                        <a:buSzPts val="1400"/>
                        <a:buFont typeface="Source Sans Pro"/>
                        <a:buAutoNum type="arabicPeriod"/>
                      </a:pPr>
                      <a:r>
                        <a:rPr lang="en-US" sz="1400">
                          <a:latin typeface="+mj-lt"/>
                          <a:ea typeface="Source Sans Pro"/>
                          <a:cs typeface="Source Sans Pro"/>
                          <a:sym typeface="Source Sans Pro"/>
                        </a:rPr>
                        <a:t>Increase visibility of national EMR through data use</a:t>
                      </a:r>
                      <a:endParaRPr sz="1100">
                        <a:latin typeface="+mj-lt"/>
                        <a:ea typeface="Source Sans Pro"/>
                        <a:cs typeface="Source Sans Pro"/>
                        <a:sym typeface="Source Sans Pro"/>
                      </a:endParaRPr>
                    </a:p>
                    <a:p>
                      <a:pPr marL="254000" marR="0" lvl="0" indent="-254000" algn="l" rtl="0">
                        <a:spcBef>
                          <a:spcPts val="0"/>
                        </a:spcBef>
                        <a:spcAft>
                          <a:spcPts val="0"/>
                        </a:spcAft>
                        <a:buClr>
                          <a:schemeClr val="dk1"/>
                        </a:buClr>
                        <a:buSzPts val="1400"/>
                        <a:buFont typeface="Source Sans Pro"/>
                        <a:buAutoNum type="arabicPeriod"/>
                      </a:pPr>
                      <a:r>
                        <a:rPr lang="en-US" sz="1400">
                          <a:latin typeface="+mj-lt"/>
                          <a:ea typeface="Source Sans Pro"/>
                          <a:cs typeface="Source Sans Pro"/>
                          <a:sym typeface="Source Sans Pro"/>
                        </a:rPr>
                        <a:t>Develop e-health workforce capacity </a:t>
                      </a:r>
                      <a:endParaRPr sz="1100">
                        <a:latin typeface="+mj-lt"/>
                        <a:ea typeface="Source Sans Pro"/>
                        <a:cs typeface="Source Sans Pro"/>
                        <a:sym typeface="Source Sans Pro"/>
                      </a:endParaRPr>
                    </a:p>
                  </a:txBody>
                  <a:tcPr marL="68600" marR="68600" marT="34300" marB="34300"/>
                </a:tc>
                <a:extLst>
                  <a:ext uri="{0D108BD9-81ED-4DB2-BD59-A6C34878D82A}">
                    <a16:rowId xmlns:a16="http://schemas.microsoft.com/office/drawing/2014/main" val="10002"/>
                  </a:ext>
                </a:extLst>
              </a:tr>
              <a:tr h="278150">
                <a:tc>
                  <a:txBody>
                    <a:bodyPr/>
                    <a:lstStyle/>
                    <a:p>
                      <a:pPr marL="0" marR="0" lvl="0" indent="0" algn="l" rtl="0">
                        <a:spcBef>
                          <a:spcPts val="0"/>
                        </a:spcBef>
                        <a:spcAft>
                          <a:spcPts val="0"/>
                        </a:spcAft>
                        <a:buNone/>
                      </a:pPr>
                      <a:r>
                        <a:rPr lang="en-US" sz="1400" b="1">
                          <a:latin typeface="+mj-lt"/>
                          <a:ea typeface="Source Sans Pro"/>
                          <a:cs typeface="Source Sans Pro"/>
                          <a:sym typeface="Source Sans Pro"/>
                        </a:rPr>
                        <a:t>Resources controlled</a:t>
                      </a:r>
                      <a:endParaRPr sz="1100">
                        <a:latin typeface="+mj-lt"/>
                        <a:ea typeface="Source Sans Pro"/>
                        <a:cs typeface="Source Sans Pro"/>
                        <a:sym typeface="Source Sans Pro"/>
                      </a:endParaRPr>
                    </a:p>
                  </a:txBody>
                  <a:tcPr marL="68600" marR="68600" marT="34300" marB="34300"/>
                </a:tc>
                <a:tc>
                  <a:txBody>
                    <a:bodyPr/>
                    <a:lstStyle/>
                    <a:p>
                      <a:pPr marL="254000" marR="0" lvl="0" indent="-254000" algn="l" rtl="0">
                        <a:spcBef>
                          <a:spcPts val="0"/>
                        </a:spcBef>
                        <a:spcAft>
                          <a:spcPts val="0"/>
                        </a:spcAft>
                        <a:buClr>
                          <a:schemeClr val="dk1"/>
                        </a:buClr>
                        <a:buSzPts val="1400"/>
                        <a:buFont typeface="Source Sans Pro"/>
                        <a:buAutoNum type="arabicPeriod"/>
                      </a:pPr>
                      <a:r>
                        <a:rPr lang="en-US" sz="1400">
                          <a:latin typeface="+mj-lt"/>
                          <a:ea typeface="Source Sans Pro"/>
                          <a:cs typeface="Source Sans Pro"/>
                          <a:sym typeface="Source Sans Pro"/>
                        </a:rPr>
                        <a:t>Human resources to advance effective use of EMR in health facilities</a:t>
                      </a:r>
                      <a:endParaRPr sz="1100">
                        <a:latin typeface="+mj-lt"/>
                        <a:ea typeface="Source Sans Pro"/>
                        <a:cs typeface="Source Sans Pro"/>
                        <a:sym typeface="Source Sans Pro"/>
                      </a:endParaRPr>
                    </a:p>
                    <a:p>
                      <a:pPr marL="254000" marR="0" lvl="0" indent="-254000" algn="l" rtl="0">
                        <a:spcBef>
                          <a:spcPts val="0"/>
                        </a:spcBef>
                        <a:spcAft>
                          <a:spcPts val="0"/>
                        </a:spcAft>
                        <a:buClr>
                          <a:schemeClr val="dk1"/>
                        </a:buClr>
                        <a:buSzPts val="1400"/>
                        <a:buFont typeface="Source Sans Pro"/>
                        <a:buAutoNum type="arabicPeriod"/>
                      </a:pPr>
                      <a:r>
                        <a:rPr lang="en-US" sz="1400">
                          <a:latin typeface="+mj-lt"/>
                          <a:ea typeface="Source Sans Pro"/>
                          <a:cs typeface="Source Sans Pro"/>
                          <a:sym typeface="Source Sans Pro"/>
                        </a:rPr>
                        <a:t>Develop e-health workforce capacity to support e-health development and implementation</a:t>
                      </a:r>
                      <a:endParaRPr sz="1100">
                        <a:latin typeface="+mj-lt"/>
                        <a:ea typeface="Source Sans Pro"/>
                        <a:cs typeface="Source Sans Pro"/>
                        <a:sym typeface="Source Sans Pro"/>
                      </a:endParaRPr>
                    </a:p>
                  </a:txBody>
                  <a:tcPr marL="68600" marR="68600" marT="34300" marB="34300"/>
                </a:tc>
                <a:extLst>
                  <a:ext uri="{0D108BD9-81ED-4DB2-BD59-A6C34878D82A}">
                    <a16:rowId xmlns:a16="http://schemas.microsoft.com/office/drawing/2014/main" val="10003"/>
                  </a:ext>
                </a:extLst>
              </a:tr>
              <a:tr h="278150">
                <a:tc>
                  <a:txBody>
                    <a:bodyPr/>
                    <a:lstStyle/>
                    <a:p>
                      <a:pPr marL="0" marR="0" lvl="0" indent="0" algn="l" rtl="0">
                        <a:spcBef>
                          <a:spcPts val="0"/>
                        </a:spcBef>
                        <a:spcAft>
                          <a:spcPts val="0"/>
                        </a:spcAft>
                        <a:buNone/>
                      </a:pPr>
                      <a:r>
                        <a:rPr lang="en-US" sz="1400" b="1" dirty="0">
                          <a:latin typeface="+mj-lt"/>
                          <a:ea typeface="Source Sans Pro"/>
                          <a:cs typeface="Source Sans Pro"/>
                          <a:sym typeface="Source Sans Pro"/>
                        </a:rPr>
                        <a:t>Positions</a:t>
                      </a:r>
                      <a:endParaRPr sz="1100" dirty="0">
                        <a:latin typeface="+mj-lt"/>
                        <a:ea typeface="Source Sans Pro"/>
                        <a:cs typeface="Source Sans Pro"/>
                        <a:sym typeface="Source Sans Pro"/>
                      </a:endParaRPr>
                    </a:p>
                  </a:txBody>
                  <a:tcPr marL="68600" marR="68600" marT="34300" marB="34300"/>
                </a:tc>
                <a:tc>
                  <a:txBody>
                    <a:bodyPr/>
                    <a:lstStyle/>
                    <a:p>
                      <a:pPr marL="254000" marR="0" lvl="0" indent="-254000" algn="l" rtl="0">
                        <a:spcBef>
                          <a:spcPts val="0"/>
                        </a:spcBef>
                        <a:spcAft>
                          <a:spcPts val="0"/>
                        </a:spcAft>
                        <a:buClr>
                          <a:schemeClr val="dk1"/>
                        </a:buClr>
                        <a:buSzPts val="1400"/>
                        <a:buFont typeface="Source Sans Pro"/>
                        <a:buAutoNum type="arabicPeriod"/>
                      </a:pPr>
                      <a:r>
                        <a:rPr lang="en-US" sz="1400" dirty="0">
                          <a:latin typeface="+mj-lt"/>
                          <a:ea typeface="Source Sans Pro"/>
                          <a:cs typeface="Source Sans Pro"/>
                          <a:sym typeface="Source Sans Pro"/>
                        </a:rPr>
                        <a:t>Greater involvement in national EMR scale up effort – support EMR improvement effort to improve coverage of MOH programs and services </a:t>
                      </a:r>
                      <a:endParaRPr sz="1100" dirty="0">
                        <a:latin typeface="+mj-lt"/>
                        <a:ea typeface="Source Sans Pro"/>
                        <a:cs typeface="Source Sans Pro"/>
                        <a:sym typeface="Source Sans Pro"/>
                      </a:endParaRPr>
                    </a:p>
                    <a:p>
                      <a:pPr marL="254000" marR="0" lvl="0" indent="-254000" algn="l" rtl="0">
                        <a:spcBef>
                          <a:spcPts val="0"/>
                        </a:spcBef>
                        <a:spcAft>
                          <a:spcPts val="0"/>
                        </a:spcAft>
                        <a:buClr>
                          <a:schemeClr val="dk1"/>
                        </a:buClr>
                        <a:buSzPts val="1400"/>
                        <a:buFont typeface="Source Sans Pro"/>
                        <a:buAutoNum type="arabicPeriod"/>
                      </a:pPr>
                      <a:r>
                        <a:rPr lang="en-US" sz="1400" dirty="0">
                          <a:latin typeface="+mj-lt"/>
                          <a:ea typeface="Source Sans Pro"/>
                          <a:cs typeface="Source Sans Pro"/>
                          <a:sym typeface="Source Sans Pro"/>
                        </a:rPr>
                        <a:t>Greater alignment of national EMR with e-government architecture and governance mechanisms</a:t>
                      </a:r>
                      <a:endParaRPr sz="1100" dirty="0">
                        <a:latin typeface="+mj-lt"/>
                        <a:ea typeface="Source Sans Pro"/>
                        <a:cs typeface="Source Sans Pro"/>
                        <a:sym typeface="Source Sans Pro"/>
                      </a:endParaRPr>
                    </a:p>
                    <a:p>
                      <a:pPr marL="254000" marR="0" lvl="0" indent="-254000" algn="l" rtl="0">
                        <a:spcBef>
                          <a:spcPts val="0"/>
                        </a:spcBef>
                        <a:spcAft>
                          <a:spcPts val="0"/>
                        </a:spcAft>
                        <a:buClr>
                          <a:schemeClr val="dk1"/>
                        </a:buClr>
                        <a:buSzPts val="1400"/>
                        <a:buFont typeface="Source Sans Pro"/>
                        <a:buAutoNum type="arabicPeriod"/>
                      </a:pPr>
                      <a:r>
                        <a:rPr lang="en-US" sz="1400" dirty="0">
                          <a:latin typeface="+mj-lt"/>
                          <a:ea typeface="Source Sans Pro"/>
                          <a:cs typeface="Source Sans Pro"/>
                          <a:sym typeface="Source Sans Pro"/>
                        </a:rPr>
                        <a:t>Increased efforts for e-health workforce capacity development</a:t>
                      </a:r>
                      <a:endParaRPr sz="1100" dirty="0">
                        <a:latin typeface="+mj-lt"/>
                        <a:ea typeface="Source Sans Pro"/>
                        <a:cs typeface="Source Sans Pro"/>
                        <a:sym typeface="Source Sans Pro"/>
                      </a:endParaRPr>
                    </a:p>
                  </a:txBody>
                  <a:tcPr marL="68600" marR="68600" marT="34300" marB="34300"/>
                </a:tc>
                <a:extLst>
                  <a:ext uri="{0D108BD9-81ED-4DB2-BD59-A6C34878D82A}">
                    <a16:rowId xmlns:a16="http://schemas.microsoft.com/office/drawing/2014/main" val="10004"/>
                  </a:ext>
                </a:extLst>
              </a:tr>
            </a:tbl>
          </a:graphicData>
        </a:graphic>
      </p:graphicFrame>
      <p:sp>
        <p:nvSpPr>
          <p:cNvPr id="2404" name="Google Shape;2404;g2fd34e9c2ce_3_3620"/>
          <p:cNvSpPr txBox="1"/>
          <p:nvPr/>
        </p:nvSpPr>
        <p:spPr>
          <a:xfrm>
            <a:off x="371976" y="4494302"/>
            <a:ext cx="46047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1400" dirty="0">
                <a:solidFill>
                  <a:schemeClr val="dk1"/>
                </a:solidFill>
                <a:latin typeface="Source Sans Pro"/>
                <a:ea typeface="Source Sans Pro"/>
                <a:cs typeface="Source Sans Pro"/>
                <a:sym typeface="Source Sans Pro"/>
              </a:rPr>
              <a:t>* Can substitute EMR with another HIS or program</a:t>
            </a:r>
            <a:endParaRPr sz="1100" dirty="0">
              <a:latin typeface="Source Sans Pro"/>
              <a:ea typeface="Source Sans Pro"/>
              <a:cs typeface="Source Sans Pro"/>
              <a:sym typeface="Source Sans Pr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09"/>
        <p:cNvGrpSpPr/>
        <p:nvPr/>
      </p:nvGrpSpPr>
      <p:grpSpPr>
        <a:xfrm>
          <a:off x="0" y="0"/>
          <a:ext cx="0" cy="0"/>
          <a:chOff x="0" y="0"/>
          <a:chExt cx="0" cy="0"/>
        </a:xfrm>
      </p:grpSpPr>
      <p:sp>
        <p:nvSpPr>
          <p:cNvPr id="2" name="Title 1">
            <a:extLst>
              <a:ext uri="{FF2B5EF4-FFF2-40B4-BE49-F238E27FC236}">
                <a16:creationId xmlns:a16="http://schemas.microsoft.com/office/drawing/2014/main" id="{748F8A40-B379-CA89-BDFF-4A49E09CB97E}"/>
              </a:ext>
            </a:extLst>
          </p:cNvPr>
          <p:cNvSpPr>
            <a:spLocks noGrp="1"/>
          </p:cNvSpPr>
          <p:nvPr>
            <p:ph type="title" idx="4294967295"/>
          </p:nvPr>
        </p:nvSpPr>
        <p:spPr>
          <a:xfrm>
            <a:off x="282241" y="292853"/>
            <a:ext cx="7478713" cy="868362"/>
          </a:xfrm>
        </p:spPr>
        <p:txBody>
          <a:bodyPr>
            <a:normAutofit fontScale="90000"/>
          </a:bodyPr>
          <a:lstStyle/>
          <a:p>
            <a:r>
              <a:rPr lang="en-US" dirty="0"/>
              <a:t>Examples of Positions and Strategic Factors – Organization B (Funder)</a:t>
            </a:r>
          </a:p>
        </p:txBody>
      </p:sp>
      <p:graphicFrame>
        <p:nvGraphicFramePr>
          <p:cNvPr id="2411" name="Google Shape;2411;g2fd34e9c2ce_3_3628"/>
          <p:cNvGraphicFramePr/>
          <p:nvPr>
            <p:extLst>
              <p:ext uri="{D42A27DB-BD31-4B8C-83A1-F6EECF244321}">
                <p14:modId xmlns:p14="http://schemas.microsoft.com/office/powerpoint/2010/main" val="1648711797"/>
              </p:ext>
            </p:extLst>
          </p:nvPr>
        </p:nvGraphicFramePr>
        <p:xfrm>
          <a:off x="282241" y="1288213"/>
          <a:ext cx="8579518" cy="3756760"/>
        </p:xfrm>
        <a:graphic>
          <a:graphicData uri="http://schemas.openxmlformats.org/drawingml/2006/table">
            <a:tbl>
              <a:tblPr firstRow="1" bandRow="1">
                <a:noFill/>
              </a:tblPr>
              <a:tblGrid>
                <a:gridCol w="2034599">
                  <a:extLst>
                    <a:ext uri="{9D8B030D-6E8A-4147-A177-3AD203B41FA5}">
                      <a16:colId xmlns:a16="http://schemas.microsoft.com/office/drawing/2014/main" val="20000"/>
                    </a:ext>
                  </a:extLst>
                </a:gridCol>
                <a:gridCol w="6544919">
                  <a:extLst>
                    <a:ext uri="{9D8B030D-6E8A-4147-A177-3AD203B41FA5}">
                      <a16:colId xmlns:a16="http://schemas.microsoft.com/office/drawing/2014/main" val="20001"/>
                    </a:ext>
                  </a:extLst>
                </a:gridCol>
              </a:tblGrid>
              <a:tr h="278150">
                <a:tc>
                  <a:txBody>
                    <a:bodyPr/>
                    <a:lstStyle/>
                    <a:p>
                      <a:pPr marL="0" marR="0" lvl="0" indent="0" algn="l" rtl="0">
                        <a:spcBef>
                          <a:spcPts val="0"/>
                        </a:spcBef>
                        <a:spcAft>
                          <a:spcPts val="0"/>
                        </a:spcAft>
                        <a:buNone/>
                      </a:pPr>
                      <a:r>
                        <a:rPr lang="en-US" sz="1400" b="1" dirty="0">
                          <a:latin typeface="+mj-lt"/>
                          <a:ea typeface="Source Sans Pro"/>
                          <a:cs typeface="Source Sans Pro"/>
                          <a:sym typeface="Source Sans Pro"/>
                        </a:rPr>
                        <a:t>Strategic Factor (Want)</a:t>
                      </a:r>
                      <a:endParaRPr sz="1100" dirty="0">
                        <a:latin typeface="+mj-lt"/>
                        <a:ea typeface="Source Sans Pro"/>
                        <a:cs typeface="Source Sans Pro"/>
                        <a:sym typeface="Source Sans Pro"/>
                      </a:endParaRPr>
                    </a:p>
                  </a:txBody>
                  <a:tcPr marL="68600" marR="68600" marT="34300" marB="34300"/>
                </a:tc>
                <a:tc>
                  <a:txBody>
                    <a:bodyPr/>
                    <a:lstStyle/>
                    <a:p>
                      <a:pPr marL="0" marR="0" lvl="0" indent="0" algn="l" rtl="0">
                        <a:spcBef>
                          <a:spcPts val="0"/>
                        </a:spcBef>
                        <a:spcAft>
                          <a:spcPts val="0"/>
                        </a:spcAft>
                        <a:buNone/>
                      </a:pPr>
                      <a:r>
                        <a:rPr lang="en-US" sz="1400" dirty="0">
                          <a:latin typeface="+mj-lt"/>
                          <a:ea typeface="Source Sans Pro"/>
                          <a:cs typeface="Source Sans Pro"/>
                          <a:sym typeface="Source Sans Pro"/>
                        </a:rPr>
                        <a:t>Financial and technical support for scaling up and increasing effective use of national EMR</a:t>
                      </a:r>
                      <a:endParaRPr sz="1100" dirty="0">
                        <a:latin typeface="+mj-lt"/>
                        <a:ea typeface="Source Sans Pro"/>
                        <a:cs typeface="Source Sans Pro"/>
                        <a:sym typeface="Source Sans Pro"/>
                      </a:endParaRPr>
                    </a:p>
                  </a:txBody>
                  <a:tcPr marL="68600" marR="68600" marT="34300" marB="34300"/>
                </a:tc>
                <a:extLst>
                  <a:ext uri="{0D108BD9-81ED-4DB2-BD59-A6C34878D82A}">
                    <a16:rowId xmlns:a16="http://schemas.microsoft.com/office/drawing/2014/main" val="10000"/>
                  </a:ext>
                </a:extLst>
              </a:tr>
              <a:tr h="278150">
                <a:tc>
                  <a:txBody>
                    <a:bodyPr/>
                    <a:lstStyle/>
                    <a:p>
                      <a:pPr marL="0" marR="0" lvl="0" indent="0" algn="l" rtl="0">
                        <a:spcBef>
                          <a:spcPts val="0"/>
                        </a:spcBef>
                        <a:spcAft>
                          <a:spcPts val="0"/>
                        </a:spcAft>
                        <a:buNone/>
                      </a:pPr>
                      <a:r>
                        <a:rPr lang="en-US" sz="1400" b="1">
                          <a:latin typeface="+mj-lt"/>
                          <a:ea typeface="Source Sans Pro"/>
                          <a:cs typeface="Source Sans Pro"/>
                          <a:sym typeface="Source Sans Pro"/>
                        </a:rPr>
                        <a:t>Value of Strategic Factor</a:t>
                      </a:r>
                      <a:endParaRPr sz="1100">
                        <a:latin typeface="+mj-lt"/>
                        <a:ea typeface="Source Sans Pro"/>
                        <a:cs typeface="Source Sans Pro"/>
                        <a:sym typeface="Source Sans Pro"/>
                      </a:endParaRPr>
                    </a:p>
                  </a:txBody>
                  <a:tcPr marL="68600" marR="68600" marT="34300" marB="34300"/>
                </a:tc>
                <a:tc>
                  <a:txBody>
                    <a:bodyPr/>
                    <a:lstStyle/>
                    <a:p>
                      <a:pPr marL="0" marR="0" lvl="0" indent="0" algn="l" rtl="0">
                        <a:spcBef>
                          <a:spcPts val="0"/>
                        </a:spcBef>
                        <a:spcAft>
                          <a:spcPts val="0"/>
                        </a:spcAft>
                        <a:buNone/>
                      </a:pPr>
                      <a:r>
                        <a:rPr lang="en-US" sz="1400">
                          <a:latin typeface="+mj-lt"/>
                          <a:ea typeface="Source Sans Pro"/>
                          <a:cs typeface="Source Sans Pro"/>
                          <a:sym typeface="Source Sans Pro"/>
                        </a:rPr>
                        <a:t>Integral to 95-95-95 indicator measurements (HIS investments by PEPFAR at the minimum should demonstrate this)</a:t>
                      </a:r>
                      <a:endParaRPr sz="1100">
                        <a:latin typeface="+mj-lt"/>
                        <a:ea typeface="Source Sans Pro"/>
                        <a:cs typeface="Source Sans Pro"/>
                        <a:sym typeface="Source Sans Pro"/>
                      </a:endParaRPr>
                    </a:p>
                  </a:txBody>
                  <a:tcPr marL="68600" marR="68600" marT="34300" marB="34300"/>
                </a:tc>
                <a:extLst>
                  <a:ext uri="{0D108BD9-81ED-4DB2-BD59-A6C34878D82A}">
                    <a16:rowId xmlns:a16="http://schemas.microsoft.com/office/drawing/2014/main" val="10001"/>
                  </a:ext>
                </a:extLst>
              </a:tr>
              <a:tr h="278150">
                <a:tc>
                  <a:txBody>
                    <a:bodyPr/>
                    <a:lstStyle/>
                    <a:p>
                      <a:pPr marL="0" marR="0" lvl="0" indent="0" algn="l" rtl="0">
                        <a:spcBef>
                          <a:spcPts val="0"/>
                        </a:spcBef>
                        <a:spcAft>
                          <a:spcPts val="0"/>
                        </a:spcAft>
                        <a:buNone/>
                      </a:pPr>
                      <a:r>
                        <a:rPr lang="en-US" sz="1400" b="1">
                          <a:latin typeface="+mj-lt"/>
                          <a:ea typeface="Source Sans Pro"/>
                          <a:cs typeface="Source Sans Pro"/>
                          <a:sym typeface="Source Sans Pro"/>
                        </a:rPr>
                        <a:t>Related Goals</a:t>
                      </a:r>
                      <a:endParaRPr sz="1100">
                        <a:latin typeface="+mj-lt"/>
                        <a:ea typeface="Source Sans Pro"/>
                        <a:cs typeface="Source Sans Pro"/>
                        <a:sym typeface="Source Sans Pro"/>
                      </a:endParaRPr>
                    </a:p>
                  </a:txBody>
                  <a:tcPr marL="68600" marR="68600" marT="34300" marB="34300"/>
                </a:tc>
                <a:tc>
                  <a:txBody>
                    <a:bodyPr/>
                    <a:lstStyle/>
                    <a:p>
                      <a:pPr marL="254000" marR="0" lvl="0" indent="-254000" algn="l" rtl="0">
                        <a:spcBef>
                          <a:spcPts val="0"/>
                        </a:spcBef>
                        <a:spcAft>
                          <a:spcPts val="0"/>
                        </a:spcAft>
                        <a:buClr>
                          <a:schemeClr val="dk1"/>
                        </a:buClr>
                        <a:buSzPts val="1400"/>
                        <a:buFont typeface="Source Sans Pro"/>
                        <a:buAutoNum type="arabicPeriod"/>
                      </a:pPr>
                      <a:r>
                        <a:rPr lang="en-US" sz="1400" dirty="0">
                          <a:latin typeface="+mj-lt"/>
                          <a:ea typeface="Source Sans Pro"/>
                          <a:cs typeface="Source Sans Pro"/>
                          <a:sym typeface="Source Sans Pro"/>
                        </a:rPr>
                        <a:t>Measure progress of HIV/AIDS epidemic control using data from EMRs and related systems (implies data sharing and exchange across  various HIS)</a:t>
                      </a:r>
                      <a:endParaRPr sz="1100" dirty="0">
                        <a:latin typeface="+mj-lt"/>
                        <a:ea typeface="Source Sans Pro"/>
                        <a:cs typeface="Source Sans Pro"/>
                        <a:sym typeface="Source Sans Pro"/>
                      </a:endParaRPr>
                    </a:p>
                    <a:p>
                      <a:pPr marL="254000" marR="0" lvl="0" indent="-254000" algn="l" rtl="0">
                        <a:spcBef>
                          <a:spcPts val="0"/>
                        </a:spcBef>
                        <a:spcAft>
                          <a:spcPts val="0"/>
                        </a:spcAft>
                        <a:buClr>
                          <a:schemeClr val="dk1"/>
                        </a:buClr>
                        <a:buSzPts val="1400"/>
                        <a:buFont typeface="Source Sans Pro"/>
                        <a:buAutoNum type="arabicPeriod"/>
                      </a:pPr>
                      <a:r>
                        <a:rPr lang="en-US" sz="1400" dirty="0">
                          <a:latin typeface="+mj-lt"/>
                          <a:ea typeface="Source Sans Pro"/>
                          <a:cs typeface="Source Sans Pro"/>
                          <a:sym typeface="Source Sans Pro"/>
                        </a:rPr>
                        <a:t>Scale up national EMR to improve national measurement capacity and capability</a:t>
                      </a:r>
                      <a:endParaRPr sz="1100" dirty="0">
                        <a:latin typeface="+mj-lt"/>
                        <a:ea typeface="Source Sans Pro"/>
                        <a:cs typeface="Source Sans Pro"/>
                        <a:sym typeface="Source Sans Pro"/>
                      </a:endParaRPr>
                    </a:p>
                    <a:p>
                      <a:pPr marL="254000" marR="0" lvl="0" indent="-254000" algn="l" rtl="0">
                        <a:spcBef>
                          <a:spcPts val="0"/>
                        </a:spcBef>
                        <a:spcAft>
                          <a:spcPts val="0"/>
                        </a:spcAft>
                        <a:buClr>
                          <a:schemeClr val="dk1"/>
                        </a:buClr>
                        <a:buSzPts val="1400"/>
                        <a:buFont typeface="Source Sans Pro"/>
                        <a:buAutoNum type="arabicPeriod"/>
                      </a:pPr>
                      <a:r>
                        <a:rPr lang="en-US" sz="1400" dirty="0">
                          <a:latin typeface="+mj-lt"/>
                          <a:ea typeface="Source Sans Pro"/>
                          <a:cs typeface="Source Sans Pro"/>
                          <a:sym typeface="Source Sans Pro"/>
                        </a:rPr>
                        <a:t>Transition ownership, funding and management of EMR to Organization A </a:t>
                      </a:r>
                      <a:endParaRPr sz="1100" dirty="0">
                        <a:latin typeface="+mj-lt"/>
                        <a:ea typeface="Source Sans Pro"/>
                        <a:cs typeface="Source Sans Pro"/>
                        <a:sym typeface="Source Sans Pro"/>
                      </a:endParaRPr>
                    </a:p>
                  </a:txBody>
                  <a:tcPr marL="68600" marR="68600" marT="34300" marB="34300"/>
                </a:tc>
                <a:extLst>
                  <a:ext uri="{0D108BD9-81ED-4DB2-BD59-A6C34878D82A}">
                    <a16:rowId xmlns:a16="http://schemas.microsoft.com/office/drawing/2014/main" val="10002"/>
                  </a:ext>
                </a:extLst>
              </a:tr>
              <a:tr h="278150">
                <a:tc>
                  <a:txBody>
                    <a:bodyPr/>
                    <a:lstStyle/>
                    <a:p>
                      <a:pPr marL="0" marR="0" lvl="0" indent="0" algn="l" rtl="0">
                        <a:spcBef>
                          <a:spcPts val="0"/>
                        </a:spcBef>
                        <a:spcAft>
                          <a:spcPts val="0"/>
                        </a:spcAft>
                        <a:buNone/>
                      </a:pPr>
                      <a:r>
                        <a:rPr lang="en-US" sz="1400" b="1">
                          <a:latin typeface="+mj-lt"/>
                          <a:ea typeface="Source Sans Pro"/>
                          <a:cs typeface="Source Sans Pro"/>
                          <a:sym typeface="Source Sans Pro"/>
                        </a:rPr>
                        <a:t>Resources controlled</a:t>
                      </a:r>
                      <a:endParaRPr sz="1100">
                        <a:latin typeface="+mj-lt"/>
                        <a:ea typeface="Source Sans Pro"/>
                        <a:cs typeface="Source Sans Pro"/>
                        <a:sym typeface="Source Sans Pro"/>
                      </a:endParaRPr>
                    </a:p>
                  </a:txBody>
                  <a:tcPr marL="68600" marR="68600" marT="34300" marB="34300"/>
                </a:tc>
                <a:tc>
                  <a:txBody>
                    <a:bodyPr/>
                    <a:lstStyle/>
                    <a:p>
                      <a:pPr marL="254000" marR="0" lvl="0" indent="-254000" algn="l" rtl="0">
                        <a:spcBef>
                          <a:spcPts val="0"/>
                        </a:spcBef>
                        <a:spcAft>
                          <a:spcPts val="0"/>
                        </a:spcAft>
                        <a:buClr>
                          <a:schemeClr val="dk1"/>
                        </a:buClr>
                        <a:buSzPts val="1400"/>
                        <a:buFont typeface="Source Sans Pro"/>
                        <a:buAutoNum type="arabicPeriod"/>
                      </a:pPr>
                      <a:r>
                        <a:rPr lang="en-US" sz="1400">
                          <a:latin typeface="+mj-lt"/>
                          <a:ea typeface="Source Sans Pro"/>
                          <a:cs typeface="Source Sans Pro"/>
                          <a:sym typeface="Source Sans Pro"/>
                        </a:rPr>
                        <a:t>Funding – through Cooperative Agreement with various partners</a:t>
                      </a:r>
                      <a:endParaRPr sz="1100">
                        <a:latin typeface="+mj-lt"/>
                        <a:ea typeface="Source Sans Pro"/>
                        <a:cs typeface="Source Sans Pro"/>
                        <a:sym typeface="Source Sans Pro"/>
                      </a:endParaRPr>
                    </a:p>
                    <a:p>
                      <a:pPr marL="254000" marR="0" lvl="0" indent="-254000" algn="l" rtl="0">
                        <a:spcBef>
                          <a:spcPts val="0"/>
                        </a:spcBef>
                        <a:spcAft>
                          <a:spcPts val="0"/>
                        </a:spcAft>
                        <a:buClr>
                          <a:schemeClr val="dk1"/>
                        </a:buClr>
                        <a:buSzPts val="1400"/>
                        <a:buFont typeface="Source Sans Pro"/>
                        <a:buAutoNum type="arabicPeriod"/>
                      </a:pPr>
                      <a:r>
                        <a:rPr lang="en-US" sz="1400">
                          <a:latin typeface="+mj-lt"/>
                          <a:ea typeface="Source Sans Pro"/>
                          <a:cs typeface="Source Sans Pro"/>
                          <a:sym typeface="Source Sans Pro"/>
                        </a:rPr>
                        <a:t>EMR implementation resources (including human resources)</a:t>
                      </a:r>
                      <a:endParaRPr sz="1100">
                        <a:latin typeface="+mj-lt"/>
                        <a:ea typeface="Source Sans Pro"/>
                        <a:cs typeface="Source Sans Pro"/>
                        <a:sym typeface="Source Sans Pro"/>
                      </a:endParaRPr>
                    </a:p>
                  </a:txBody>
                  <a:tcPr marL="68600" marR="68600" marT="34300" marB="34300"/>
                </a:tc>
                <a:extLst>
                  <a:ext uri="{0D108BD9-81ED-4DB2-BD59-A6C34878D82A}">
                    <a16:rowId xmlns:a16="http://schemas.microsoft.com/office/drawing/2014/main" val="10003"/>
                  </a:ext>
                </a:extLst>
              </a:tr>
              <a:tr h="278150">
                <a:tc>
                  <a:txBody>
                    <a:bodyPr/>
                    <a:lstStyle/>
                    <a:p>
                      <a:pPr marL="0" marR="0" lvl="0" indent="0" algn="l" rtl="0">
                        <a:spcBef>
                          <a:spcPts val="0"/>
                        </a:spcBef>
                        <a:spcAft>
                          <a:spcPts val="0"/>
                        </a:spcAft>
                        <a:buNone/>
                      </a:pPr>
                      <a:r>
                        <a:rPr lang="en-US" sz="1400" b="1">
                          <a:latin typeface="+mj-lt"/>
                          <a:ea typeface="Source Sans Pro"/>
                          <a:cs typeface="Source Sans Pro"/>
                          <a:sym typeface="Source Sans Pro"/>
                        </a:rPr>
                        <a:t>Positions</a:t>
                      </a:r>
                      <a:endParaRPr sz="1100">
                        <a:latin typeface="+mj-lt"/>
                        <a:ea typeface="Source Sans Pro"/>
                        <a:cs typeface="Source Sans Pro"/>
                        <a:sym typeface="Source Sans Pro"/>
                      </a:endParaRPr>
                    </a:p>
                  </a:txBody>
                  <a:tcPr marL="68600" marR="68600" marT="34300" marB="34300"/>
                </a:tc>
                <a:tc>
                  <a:txBody>
                    <a:bodyPr/>
                    <a:lstStyle/>
                    <a:p>
                      <a:pPr marL="254000" marR="0" lvl="0" indent="-254000" algn="l" rtl="0">
                        <a:spcBef>
                          <a:spcPts val="0"/>
                        </a:spcBef>
                        <a:spcAft>
                          <a:spcPts val="0"/>
                        </a:spcAft>
                        <a:buClr>
                          <a:schemeClr val="dk1"/>
                        </a:buClr>
                        <a:buSzPts val="1400"/>
                        <a:buFont typeface="Source Sans Pro"/>
                        <a:buAutoNum type="arabicPeriod"/>
                      </a:pPr>
                      <a:r>
                        <a:rPr lang="en-US" sz="1400" dirty="0">
                          <a:latin typeface="+mj-lt"/>
                          <a:ea typeface="Source Sans Pro"/>
                          <a:cs typeface="Source Sans Pro"/>
                          <a:sym typeface="Source Sans Pro"/>
                        </a:rPr>
                        <a:t>Provide Support national EMR improvement and scale up effort, with an eye to handing over ownership and sustainment to Organization A</a:t>
                      </a:r>
                      <a:endParaRPr sz="1100" dirty="0">
                        <a:latin typeface="+mj-lt"/>
                        <a:ea typeface="Source Sans Pro"/>
                        <a:cs typeface="Source Sans Pro"/>
                        <a:sym typeface="Source Sans Pro"/>
                      </a:endParaRPr>
                    </a:p>
                    <a:p>
                      <a:pPr marL="254000" marR="0" lvl="0" indent="-254000" algn="l" rtl="0">
                        <a:spcBef>
                          <a:spcPts val="0"/>
                        </a:spcBef>
                        <a:spcAft>
                          <a:spcPts val="0"/>
                        </a:spcAft>
                        <a:buClr>
                          <a:schemeClr val="dk1"/>
                        </a:buClr>
                        <a:buSzPts val="1400"/>
                        <a:buFont typeface="Source Sans Pro"/>
                        <a:buAutoNum type="arabicPeriod"/>
                      </a:pPr>
                      <a:r>
                        <a:rPr lang="en-US" sz="1400" dirty="0">
                          <a:latin typeface="+mj-lt"/>
                          <a:ea typeface="Source Sans Pro"/>
                          <a:cs typeface="Source Sans Pro"/>
                          <a:sym typeface="Source Sans Pro"/>
                        </a:rPr>
                        <a:t>Identify gaps in implementation and general informatics workforce capacity to enable Organization A to succeed in improvement scale up and integration efforts</a:t>
                      </a:r>
                      <a:endParaRPr sz="1100" dirty="0">
                        <a:latin typeface="+mj-lt"/>
                        <a:ea typeface="Source Sans Pro"/>
                        <a:cs typeface="Source Sans Pro"/>
                        <a:sym typeface="Source Sans Pro"/>
                      </a:endParaRPr>
                    </a:p>
                  </a:txBody>
                  <a:tcPr marL="68600" marR="68600" marT="34300" marB="34300"/>
                </a:tc>
                <a:extLst>
                  <a:ext uri="{0D108BD9-81ED-4DB2-BD59-A6C34878D82A}">
                    <a16:rowId xmlns:a16="http://schemas.microsoft.com/office/drawing/2014/main" val="10004"/>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25"/>
        <p:cNvGrpSpPr/>
        <p:nvPr/>
      </p:nvGrpSpPr>
      <p:grpSpPr>
        <a:xfrm>
          <a:off x="0" y="0"/>
          <a:ext cx="0" cy="0"/>
          <a:chOff x="0" y="0"/>
          <a:chExt cx="0" cy="0"/>
        </a:xfrm>
      </p:grpSpPr>
      <p:sp>
        <p:nvSpPr>
          <p:cNvPr id="2" name="Title 1">
            <a:extLst>
              <a:ext uri="{FF2B5EF4-FFF2-40B4-BE49-F238E27FC236}">
                <a16:creationId xmlns:a16="http://schemas.microsoft.com/office/drawing/2014/main" id="{93AD047E-8AD4-58BB-4F18-100CBECFCAB6}"/>
              </a:ext>
            </a:extLst>
          </p:cNvPr>
          <p:cNvSpPr>
            <a:spLocks noGrp="1"/>
          </p:cNvSpPr>
          <p:nvPr>
            <p:ph type="title" idx="4294967295"/>
          </p:nvPr>
        </p:nvSpPr>
        <p:spPr>
          <a:xfrm>
            <a:off x="288758" y="321093"/>
            <a:ext cx="7478713" cy="603250"/>
          </a:xfrm>
        </p:spPr>
        <p:txBody>
          <a:bodyPr/>
          <a:lstStyle/>
          <a:p>
            <a:r>
              <a:rPr lang="en-US" dirty="0"/>
              <a:t>Strategy In Practice (Porter)</a:t>
            </a:r>
          </a:p>
        </p:txBody>
      </p:sp>
      <p:sp>
        <p:nvSpPr>
          <p:cNvPr id="2427" name="Google Shape;2427;g2fd34e9c2ce_3_3642"/>
          <p:cNvSpPr txBox="1">
            <a:spLocks noGrp="1"/>
          </p:cNvSpPr>
          <p:nvPr>
            <p:ph type="body" idx="4294967295"/>
          </p:nvPr>
        </p:nvSpPr>
        <p:spPr>
          <a:xfrm>
            <a:off x="288758" y="1479968"/>
            <a:ext cx="7483475" cy="2687637"/>
          </a:xfrm>
          <a:prstGeom prst="rect">
            <a:avLst/>
          </a:prstGeom>
          <a:noFill/>
          <a:ln>
            <a:noFill/>
          </a:ln>
        </p:spPr>
        <p:txBody>
          <a:bodyPr spcFirstLastPara="1" wrap="square" lIns="68575" tIns="34275" rIns="68575" bIns="34275" anchor="t" anchorCtr="0">
            <a:normAutofit/>
          </a:bodyPr>
          <a:lstStyle/>
          <a:p>
            <a:pPr marL="177800" lvl="0" indent="-171450" algn="l" rtl="0">
              <a:lnSpc>
                <a:spcPct val="90000"/>
              </a:lnSpc>
              <a:spcBef>
                <a:spcPts val="0"/>
              </a:spcBef>
              <a:spcAft>
                <a:spcPts val="0"/>
              </a:spcAft>
              <a:buClr>
                <a:schemeClr val="dk1"/>
              </a:buClr>
              <a:buSzPts val="2100"/>
              <a:buFont typeface="Source Sans Pro"/>
              <a:buChar char="•"/>
            </a:pPr>
            <a:r>
              <a:rPr lang="en-US" sz="2000" dirty="0">
                <a:ea typeface="Source Sans Pro"/>
                <a:sym typeface="Source Sans Pro"/>
              </a:rPr>
              <a:t>Creation of a </a:t>
            </a:r>
            <a:r>
              <a:rPr lang="en-US" sz="2000" u="sng" dirty="0">
                <a:ea typeface="Source Sans Pro"/>
                <a:sym typeface="Source Sans Pro"/>
              </a:rPr>
              <a:t>unique and valuable position</a:t>
            </a:r>
            <a:endParaRPr sz="2000" dirty="0">
              <a:ea typeface="Source Sans Pro"/>
              <a:sym typeface="Source Sans Pro"/>
            </a:endParaRPr>
          </a:p>
          <a:p>
            <a:pPr marL="177800" lvl="0" indent="-171450" algn="l" rtl="0">
              <a:lnSpc>
                <a:spcPct val="90000"/>
              </a:lnSpc>
              <a:spcBef>
                <a:spcPts val="800"/>
              </a:spcBef>
              <a:spcAft>
                <a:spcPts val="0"/>
              </a:spcAft>
              <a:buClr>
                <a:schemeClr val="dk1"/>
              </a:buClr>
              <a:buSzPts val="2100"/>
              <a:buFont typeface="Source Sans Pro"/>
              <a:buChar char="•"/>
            </a:pPr>
            <a:r>
              <a:rPr lang="en-US" sz="2000" dirty="0">
                <a:ea typeface="Source Sans Pro"/>
                <a:sym typeface="Source Sans Pro"/>
              </a:rPr>
              <a:t>Requires making trade-offs, </a:t>
            </a:r>
            <a:r>
              <a:rPr lang="en-US" sz="2000" u="sng" dirty="0">
                <a:ea typeface="Source Sans Pro"/>
                <a:sym typeface="Source Sans Pro"/>
              </a:rPr>
              <a:t>choosing what not to do</a:t>
            </a:r>
            <a:endParaRPr sz="2000" dirty="0">
              <a:ea typeface="Source Sans Pro"/>
              <a:sym typeface="Source Sans Pro"/>
            </a:endParaRPr>
          </a:p>
          <a:p>
            <a:pPr marL="177800" lvl="0" indent="-171450" algn="l" rtl="0">
              <a:lnSpc>
                <a:spcPct val="90000"/>
              </a:lnSpc>
              <a:spcBef>
                <a:spcPts val="800"/>
              </a:spcBef>
              <a:spcAft>
                <a:spcPts val="0"/>
              </a:spcAft>
              <a:buClr>
                <a:schemeClr val="dk1"/>
              </a:buClr>
              <a:buSzPts val="2100"/>
              <a:buFont typeface="Source Sans Pro"/>
              <a:buChar char="•"/>
            </a:pPr>
            <a:r>
              <a:rPr lang="en-US" sz="2000" dirty="0">
                <a:ea typeface="Source Sans Pro"/>
                <a:sym typeface="Source Sans Pro"/>
              </a:rPr>
              <a:t>Involves </a:t>
            </a:r>
            <a:r>
              <a:rPr lang="en-US" sz="2000" u="sng" dirty="0">
                <a:ea typeface="Source Sans Pro"/>
                <a:sym typeface="Source Sans Pro"/>
              </a:rPr>
              <a:t>creating a “fit” among activities</a:t>
            </a:r>
            <a:r>
              <a:rPr lang="en-US" sz="2000" dirty="0">
                <a:ea typeface="Source Sans Pro"/>
                <a:sym typeface="Source Sans Pro"/>
              </a:rPr>
              <a:t> </a:t>
            </a:r>
            <a:endParaRPr sz="2000" dirty="0">
              <a:ea typeface="Source Sans Pro"/>
              <a:sym typeface="Source Sans Pro"/>
            </a:endParaRPr>
          </a:p>
          <a:p>
            <a:pPr marL="177800" lvl="0" indent="-171450" algn="l" rtl="0">
              <a:lnSpc>
                <a:spcPct val="90000"/>
              </a:lnSpc>
              <a:spcBef>
                <a:spcPts val="800"/>
              </a:spcBef>
              <a:spcAft>
                <a:spcPts val="0"/>
              </a:spcAft>
              <a:buClr>
                <a:schemeClr val="dk1"/>
              </a:buClr>
              <a:buSzPts val="2100"/>
              <a:buFont typeface="Source Sans Pro"/>
              <a:buChar char="•"/>
            </a:pPr>
            <a:r>
              <a:rPr lang="en-US" sz="2000" dirty="0">
                <a:ea typeface="Source Sans Pro"/>
                <a:sym typeface="Source Sans Pro"/>
              </a:rPr>
              <a:t>Aims to develop </a:t>
            </a:r>
            <a:r>
              <a:rPr lang="en-US" sz="2000" u="sng" dirty="0">
                <a:ea typeface="Source Sans Pro"/>
                <a:sym typeface="Source Sans Pro"/>
              </a:rPr>
              <a:t>operational effectiveness</a:t>
            </a:r>
            <a:r>
              <a:rPr lang="en-US" sz="2000" dirty="0">
                <a:ea typeface="Source Sans Pro"/>
                <a:sym typeface="Source Sans Pro"/>
              </a:rPr>
              <a:t> in each activity: Faster, better, cheaper, fewer inputs, fewer defects</a:t>
            </a:r>
            <a:endParaRPr sz="2000" dirty="0">
              <a:ea typeface="Source Sans Pro"/>
              <a:sym typeface="Source Sans Pro"/>
            </a:endParaRPr>
          </a:p>
        </p:txBody>
      </p:sp>
      <p:sp>
        <p:nvSpPr>
          <p:cNvPr id="2428" name="Google Shape;2428;g2fd34e9c2ce_3_3642"/>
          <p:cNvSpPr txBox="1"/>
          <p:nvPr/>
        </p:nvSpPr>
        <p:spPr>
          <a:xfrm>
            <a:off x="66321" y="4864944"/>
            <a:ext cx="2831953" cy="19233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800" dirty="0">
                <a:solidFill>
                  <a:schemeClr val="bg1">
                    <a:lumMod val="65000"/>
                  </a:schemeClr>
                </a:solidFill>
                <a:latin typeface="Calibri"/>
                <a:ea typeface="Calibri"/>
                <a:cs typeface="Calibri"/>
                <a:sym typeface="Calibri"/>
              </a:rPr>
              <a:t>Porter, M. What is Strategy? Harvard Business Review, 1996.</a:t>
            </a:r>
            <a:endParaRPr sz="800" dirty="0">
              <a:solidFill>
                <a:schemeClr val="bg1">
                  <a:lumMod val="65000"/>
                </a:schemeClr>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32">
          <a:extLst>
            <a:ext uri="{FF2B5EF4-FFF2-40B4-BE49-F238E27FC236}">
              <a16:creationId xmlns:a16="http://schemas.microsoft.com/office/drawing/2014/main" id="{012B4C7A-2853-C563-7BA6-21939BB98272}"/>
            </a:ext>
          </a:extLst>
        </p:cNvPr>
        <p:cNvGrpSpPr/>
        <p:nvPr/>
      </p:nvGrpSpPr>
      <p:grpSpPr>
        <a:xfrm>
          <a:off x="0" y="0"/>
          <a:ext cx="0" cy="0"/>
          <a:chOff x="0" y="0"/>
          <a:chExt cx="0" cy="0"/>
        </a:xfrm>
      </p:grpSpPr>
      <p:sp>
        <p:nvSpPr>
          <p:cNvPr id="2133" name="Google Shape;2133;p13">
            <a:extLst>
              <a:ext uri="{FF2B5EF4-FFF2-40B4-BE49-F238E27FC236}">
                <a16:creationId xmlns:a16="http://schemas.microsoft.com/office/drawing/2014/main" id="{DB2CCC22-8150-C6FB-4B88-D2831D8D9024}"/>
              </a:ext>
            </a:extLst>
          </p:cNvPr>
          <p:cNvSpPr txBox="1">
            <a:spLocks noGrp="1"/>
          </p:cNvSpPr>
          <p:nvPr>
            <p:ph type="ctrTitle" idx="4294967295"/>
          </p:nvPr>
        </p:nvSpPr>
        <p:spPr>
          <a:xfrm>
            <a:off x="438484" y="1061285"/>
            <a:ext cx="4565650" cy="1738313"/>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Clr>
                <a:schemeClr val="dk1"/>
              </a:buClr>
              <a:buSzPts val="2100"/>
              <a:buFont typeface="Calibri"/>
              <a:buNone/>
            </a:pPr>
            <a:r>
              <a:rPr lang="en" sz="4200" b="1" dirty="0">
                <a:latin typeface="Arial"/>
                <a:ea typeface="Arial"/>
                <a:cs typeface="Arial"/>
                <a:sym typeface="Arial"/>
              </a:rPr>
              <a:t>COFFEE / TEA BREAK</a:t>
            </a:r>
            <a:endParaRPr sz="4200" b="1" dirty="0">
              <a:latin typeface="Arial"/>
              <a:ea typeface="Arial"/>
              <a:cs typeface="Arial"/>
              <a:sym typeface="Arial"/>
            </a:endParaRPr>
          </a:p>
        </p:txBody>
      </p:sp>
      <p:sp>
        <p:nvSpPr>
          <p:cNvPr id="2134" name="Google Shape;2134;p13">
            <a:extLst>
              <a:ext uri="{FF2B5EF4-FFF2-40B4-BE49-F238E27FC236}">
                <a16:creationId xmlns:a16="http://schemas.microsoft.com/office/drawing/2014/main" id="{0605E4AF-56E9-8DCE-1CC7-636143B0D79B}"/>
              </a:ext>
            </a:extLst>
          </p:cNvPr>
          <p:cNvSpPr txBox="1">
            <a:spLocks noGrp="1"/>
          </p:cNvSpPr>
          <p:nvPr>
            <p:ph type="subTitle" idx="4294967295"/>
          </p:nvPr>
        </p:nvSpPr>
        <p:spPr>
          <a:xfrm>
            <a:off x="438484" y="3852110"/>
            <a:ext cx="4506913" cy="863600"/>
          </a:xfrm>
          <a:prstGeom prst="rect">
            <a:avLst/>
          </a:prstGeom>
          <a:noFill/>
          <a:ln>
            <a:noFill/>
          </a:ln>
        </p:spPr>
        <p:txBody>
          <a:bodyPr spcFirstLastPara="1" wrap="square" lIns="68575" tIns="34275" rIns="68575" bIns="34275" anchor="t" anchorCtr="0">
            <a:normAutofit/>
          </a:bodyPr>
          <a:lstStyle/>
          <a:p>
            <a:pPr marL="0" indent="0" algn="l">
              <a:spcBef>
                <a:spcPts val="0"/>
              </a:spcBef>
              <a:buNone/>
            </a:pPr>
            <a:r>
              <a:rPr lang="en" sz="2400" dirty="0">
                <a:latin typeface="Arial"/>
                <a:ea typeface="Arial"/>
                <a:cs typeface="Arial"/>
                <a:sym typeface="Arial"/>
              </a:rPr>
              <a:t>20 MINUTES</a:t>
            </a:r>
            <a:endParaRPr lang="en" sz="2400" dirty="0">
              <a:solidFill>
                <a:srgbClr val="FF0000"/>
              </a:solidFill>
              <a:latin typeface="Arial"/>
              <a:ea typeface="Arial"/>
              <a:cs typeface="Arial"/>
            </a:endParaRPr>
          </a:p>
          <a:p>
            <a:pPr marL="0" lvl="0" indent="0" algn="l" rtl="0">
              <a:lnSpc>
                <a:spcPct val="90000"/>
              </a:lnSpc>
              <a:spcBef>
                <a:spcPts val="0"/>
              </a:spcBef>
              <a:spcAft>
                <a:spcPts val="0"/>
              </a:spcAft>
              <a:buClr>
                <a:schemeClr val="dk1"/>
              </a:buClr>
              <a:buSzPts val="1800"/>
              <a:buNone/>
            </a:pPr>
            <a:endParaRPr sz="1600" dirty="0">
              <a:latin typeface="Arial"/>
              <a:ea typeface="Arial"/>
              <a:cs typeface="Arial"/>
              <a:sym typeface="Arial"/>
            </a:endParaRPr>
          </a:p>
        </p:txBody>
      </p:sp>
      <p:pic>
        <p:nvPicPr>
          <p:cNvPr id="2136" name="Google Shape;2136;p13" descr="different cups of coffee on white background">
            <a:extLst>
              <a:ext uri="{FF2B5EF4-FFF2-40B4-BE49-F238E27FC236}">
                <a16:creationId xmlns:a16="http://schemas.microsoft.com/office/drawing/2014/main" id="{3572AC3A-0994-449B-184C-1AB0FDED8E09}"/>
              </a:ext>
            </a:extLst>
          </p:cNvPr>
          <p:cNvPicPr preferRelativeResize="0"/>
          <p:nvPr/>
        </p:nvPicPr>
        <p:blipFill rotWithShape="1">
          <a:blip r:embed="rId3">
            <a:alphaModFix/>
          </a:blip>
          <a:srcRect l="31299"/>
          <a:stretch/>
        </p:blipFill>
        <p:spPr>
          <a:xfrm>
            <a:off x="5228404" y="0"/>
            <a:ext cx="3915599" cy="5143497"/>
          </a:xfrm>
          <a:prstGeom prst="rect">
            <a:avLst/>
          </a:prstGeom>
          <a:noFill/>
          <a:ln>
            <a:noFill/>
          </a:ln>
        </p:spPr>
      </p:pic>
      <p:pic>
        <p:nvPicPr>
          <p:cNvPr id="2" name="Picture 1">
            <a:extLst>
              <a:ext uri="{FF2B5EF4-FFF2-40B4-BE49-F238E27FC236}">
                <a16:creationId xmlns:a16="http://schemas.microsoft.com/office/drawing/2014/main" id="{E2666071-DB80-0397-A238-E928110E0741}"/>
              </a:ext>
            </a:extLst>
          </p:cNvPr>
          <p:cNvPicPr>
            <a:picLocks noChangeAspect="1"/>
          </p:cNvPicPr>
          <p:nvPr/>
        </p:nvPicPr>
        <p:blipFill>
          <a:blip r:embed="rId4"/>
          <a:stretch>
            <a:fillRect/>
          </a:stretch>
        </p:blipFill>
        <p:spPr>
          <a:xfrm>
            <a:off x="0" y="8773"/>
            <a:ext cx="1585097" cy="548688"/>
          </a:xfrm>
          <a:prstGeom prst="rect">
            <a:avLst/>
          </a:prstGeom>
        </p:spPr>
      </p:pic>
    </p:spTree>
    <p:extLst>
      <p:ext uri="{BB962C8B-B14F-4D97-AF65-F5344CB8AC3E}">
        <p14:creationId xmlns:p14="http://schemas.microsoft.com/office/powerpoint/2010/main" val="14652507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42"/>
        <p:cNvGrpSpPr/>
        <p:nvPr/>
      </p:nvGrpSpPr>
      <p:grpSpPr>
        <a:xfrm>
          <a:off x="0" y="0"/>
          <a:ext cx="0" cy="0"/>
          <a:chOff x="0" y="0"/>
          <a:chExt cx="0" cy="0"/>
        </a:xfrm>
      </p:grpSpPr>
      <p:sp>
        <p:nvSpPr>
          <p:cNvPr id="2443" name="Google Shape;2443;p10"/>
          <p:cNvSpPr txBox="1">
            <a:spLocks noGrp="1"/>
          </p:cNvSpPr>
          <p:nvPr>
            <p:ph type="title"/>
          </p:nvPr>
        </p:nvSpPr>
        <p:spPr>
          <a:prstGeom prst="rect">
            <a:avLst/>
          </a:prstGeom>
          <a:noFill/>
          <a:ln>
            <a:noFill/>
          </a:ln>
        </p:spPr>
        <p:txBody>
          <a:bodyPr spcFirstLastPara="1" wrap="square" lIns="68575" tIns="34275" rIns="68575" bIns="34275" anchor="t" anchorCtr="0">
            <a:noAutofit/>
          </a:bodyPr>
          <a:lstStyle/>
          <a:p>
            <a:pPr algn="l">
              <a:lnSpc>
                <a:spcPct val="115000"/>
              </a:lnSpc>
              <a:buSzPts val="2100"/>
            </a:pPr>
            <a:r>
              <a:rPr lang="en-US" sz="3500" b="1" dirty="0">
                <a:latin typeface="Arial"/>
                <a:ea typeface="Arial"/>
                <a:cs typeface="Arial"/>
                <a:sym typeface="Arial"/>
              </a:rPr>
              <a:t>BREAKOUT GROUPS: MOVING FROM CURRENT TO FUTURE STATE</a:t>
            </a:r>
            <a:endParaRPr sz="3500" dirty="0">
              <a:latin typeface="Arial"/>
              <a:ea typeface="Arial"/>
              <a:cs typeface="Arial"/>
              <a:sym typeface="Arial"/>
            </a:endParaRPr>
          </a:p>
        </p:txBody>
      </p:sp>
      <p:sp>
        <p:nvSpPr>
          <p:cNvPr id="2444" name="Google Shape;2444;p10"/>
          <p:cNvSpPr txBox="1">
            <a:spLocks noGrp="1"/>
          </p:cNvSpPr>
          <p:nvPr>
            <p:ph type="body" idx="1"/>
          </p:nvPr>
        </p:nvSpPr>
        <p:spPr>
          <a:prstGeom prst="rect">
            <a:avLst/>
          </a:prstGeom>
          <a:noFill/>
          <a:ln w="38100">
            <a:solidFill>
              <a:schemeClr val="accent2">
                <a:lumMod val="75000"/>
              </a:schemeClr>
            </a:solidFill>
          </a:ln>
        </p:spPr>
        <p:txBody>
          <a:bodyPr spcFirstLastPara="1" wrap="square" lIns="68575" tIns="34275" rIns="68575" bIns="34275" anchor="t" anchorCtr="0">
            <a:normAutofit/>
          </a:bodyPr>
          <a:lstStyle/>
          <a:p>
            <a:pPr marL="0" indent="0" algn="l">
              <a:spcBef>
                <a:spcPts val="0"/>
              </a:spcBef>
              <a:buNone/>
            </a:pPr>
            <a:r>
              <a:rPr lang="en-US" dirty="0">
                <a:solidFill>
                  <a:schemeClr val="tx1"/>
                </a:solidFill>
                <a:latin typeface="Arial"/>
                <a:ea typeface="Arial"/>
                <a:cs typeface="Arial"/>
              </a:rPr>
              <a:t>GOAL: Produce a document outlining key problem(s) and a process for addressing them</a:t>
            </a:r>
          </a:p>
          <a:p>
            <a:pPr marL="0" indent="0" algn="l">
              <a:spcBef>
                <a:spcPts val="0"/>
              </a:spcBef>
            </a:pPr>
            <a:endParaRPr lang="en-US" sz="1600" dirty="0">
              <a:solidFill>
                <a:srgbClr val="FF0000"/>
              </a:solidFill>
              <a:latin typeface="Arial"/>
              <a:ea typeface="Arial"/>
              <a:cs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02"/>
        <p:cNvGrpSpPr/>
        <p:nvPr/>
      </p:nvGrpSpPr>
      <p:grpSpPr>
        <a:xfrm>
          <a:off x="0" y="0"/>
          <a:ext cx="0" cy="0"/>
          <a:chOff x="0" y="0"/>
          <a:chExt cx="0" cy="0"/>
        </a:xfrm>
      </p:grpSpPr>
      <p:sp>
        <p:nvSpPr>
          <p:cNvPr id="2103" name="Google Shape;2103;p10"/>
          <p:cNvSpPr txBox="1">
            <a:spLocks noGrp="1"/>
          </p:cNvSpPr>
          <p:nvPr>
            <p:ph type="ctrTitle" idx="4294967295"/>
          </p:nvPr>
        </p:nvSpPr>
        <p:spPr>
          <a:xfrm>
            <a:off x="310148" y="1701800"/>
            <a:ext cx="4821238" cy="17399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Clr>
                <a:schemeClr val="dk1"/>
              </a:buClr>
              <a:buSzPts val="2100"/>
              <a:buFont typeface="Calibri"/>
              <a:buNone/>
            </a:pPr>
            <a:r>
              <a:rPr lang="en" sz="4200" b="1" dirty="0">
                <a:latin typeface="Arial"/>
                <a:ea typeface="Arial"/>
                <a:cs typeface="Arial"/>
                <a:sym typeface="Arial"/>
              </a:rPr>
              <a:t>LUNCH</a:t>
            </a:r>
            <a:endParaRPr sz="4200" dirty="0">
              <a:latin typeface="Arial"/>
              <a:ea typeface="Arial"/>
              <a:cs typeface="Arial"/>
              <a:sym typeface="Arial"/>
            </a:endParaRPr>
          </a:p>
        </p:txBody>
      </p:sp>
      <p:sp>
        <p:nvSpPr>
          <p:cNvPr id="2104" name="Google Shape;2104;p10"/>
          <p:cNvSpPr txBox="1">
            <a:spLocks noGrp="1"/>
          </p:cNvSpPr>
          <p:nvPr>
            <p:ph type="subTitle" idx="4294967295"/>
          </p:nvPr>
        </p:nvSpPr>
        <p:spPr>
          <a:xfrm>
            <a:off x="310148" y="3970338"/>
            <a:ext cx="4508500" cy="863600"/>
          </a:xfrm>
          <a:prstGeom prst="rect">
            <a:avLst/>
          </a:prstGeom>
          <a:noFill/>
          <a:ln>
            <a:noFill/>
          </a:ln>
        </p:spPr>
        <p:txBody>
          <a:bodyPr spcFirstLastPara="1" wrap="square" lIns="68575" tIns="34275" rIns="68575" bIns="34275" anchor="t" anchorCtr="0">
            <a:normAutofit/>
          </a:bodyPr>
          <a:lstStyle/>
          <a:p>
            <a:pPr marL="0" indent="0" algn="l">
              <a:spcBef>
                <a:spcPts val="0"/>
              </a:spcBef>
              <a:buNone/>
            </a:pPr>
            <a:r>
              <a:rPr lang="en" sz="2400" dirty="0">
                <a:latin typeface="Arial"/>
                <a:ea typeface="Arial"/>
                <a:cs typeface="Arial"/>
                <a:sym typeface="Arial"/>
              </a:rPr>
              <a:t>60 </a:t>
            </a:r>
            <a:r>
              <a:rPr lang="en" sz="2400" dirty="0">
                <a:solidFill>
                  <a:srgbClr val="000000"/>
                </a:solidFill>
                <a:latin typeface="Arial"/>
                <a:ea typeface="Arial"/>
                <a:cs typeface="Arial"/>
                <a:sym typeface="Arial"/>
              </a:rPr>
              <a:t>MINUTES</a:t>
            </a:r>
            <a:r>
              <a:rPr lang="en" sz="2400" dirty="0">
                <a:solidFill>
                  <a:srgbClr val="FF0000"/>
                </a:solidFill>
                <a:latin typeface="Arial"/>
                <a:ea typeface="Arial"/>
                <a:cs typeface="Arial"/>
                <a:sym typeface="Arial"/>
              </a:rPr>
              <a:t> </a:t>
            </a:r>
            <a:endParaRPr sz="2400" dirty="0">
              <a:solidFill>
                <a:srgbClr val="FF0000"/>
              </a:solidFill>
              <a:latin typeface="Arial"/>
              <a:ea typeface="Arial"/>
              <a:cs typeface="Arial"/>
              <a:sym typeface="Arial"/>
            </a:endParaRPr>
          </a:p>
          <a:p>
            <a:pPr marL="0" lvl="0" indent="0" algn="l" rtl="0">
              <a:lnSpc>
                <a:spcPct val="90000"/>
              </a:lnSpc>
              <a:spcBef>
                <a:spcPts val="0"/>
              </a:spcBef>
              <a:spcAft>
                <a:spcPts val="0"/>
              </a:spcAft>
              <a:buClr>
                <a:schemeClr val="dk1"/>
              </a:buClr>
              <a:buSzPts val="1800"/>
              <a:buNone/>
            </a:pPr>
            <a:endParaRPr sz="1600" dirty="0">
              <a:latin typeface="Arial"/>
              <a:ea typeface="Arial"/>
              <a:cs typeface="Arial"/>
              <a:sym typeface="Arial"/>
            </a:endParaRPr>
          </a:p>
        </p:txBody>
      </p:sp>
      <p:pic>
        <p:nvPicPr>
          <p:cNvPr id="2106" name="Google Shape;2106;p10" descr="Beef and broccoli"/>
          <p:cNvPicPr preferRelativeResize="0"/>
          <p:nvPr/>
        </p:nvPicPr>
        <p:blipFill rotWithShape="1">
          <a:blip r:embed="rId3">
            <a:alphaModFix/>
          </a:blip>
          <a:srcRect r="56054"/>
          <a:stretch/>
        </p:blipFill>
        <p:spPr>
          <a:xfrm>
            <a:off x="5279514" y="0"/>
            <a:ext cx="3864490" cy="5143498"/>
          </a:xfrm>
          <a:prstGeom prst="rect">
            <a:avLst/>
          </a:prstGeom>
          <a:noFill/>
          <a:ln>
            <a:noFill/>
          </a:ln>
        </p:spPr>
      </p:pic>
      <p:pic>
        <p:nvPicPr>
          <p:cNvPr id="3" name="Picture 2">
            <a:extLst>
              <a:ext uri="{FF2B5EF4-FFF2-40B4-BE49-F238E27FC236}">
                <a16:creationId xmlns:a16="http://schemas.microsoft.com/office/drawing/2014/main" id="{DE084EFE-F2D5-2071-E8D5-A6FBA70787F3}"/>
              </a:ext>
            </a:extLst>
          </p:cNvPr>
          <p:cNvPicPr>
            <a:picLocks noChangeAspect="1"/>
          </p:cNvPicPr>
          <p:nvPr/>
        </p:nvPicPr>
        <p:blipFill>
          <a:blip r:embed="rId4"/>
          <a:stretch>
            <a:fillRect/>
          </a:stretch>
        </p:blipFill>
        <p:spPr>
          <a:xfrm>
            <a:off x="0" y="8773"/>
            <a:ext cx="1585097" cy="548688"/>
          </a:xfrm>
          <a:prstGeom prst="rect">
            <a:avLst/>
          </a:prstGeom>
        </p:spPr>
      </p:pic>
    </p:spTree>
    <p:extLst>
      <p:ext uri="{BB962C8B-B14F-4D97-AF65-F5344CB8AC3E}">
        <p14:creationId xmlns:p14="http://schemas.microsoft.com/office/powerpoint/2010/main" val="33432449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42">
          <a:extLst>
            <a:ext uri="{FF2B5EF4-FFF2-40B4-BE49-F238E27FC236}">
              <a16:creationId xmlns:a16="http://schemas.microsoft.com/office/drawing/2014/main" id="{9A908ED6-DE0B-E70E-425B-14F20E56EFAF}"/>
            </a:ext>
          </a:extLst>
        </p:cNvPr>
        <p:cNvGrpSpPr/>
        <p:nvPr/>
      </p:nvGrpSpPr>
      <p:grpSpPr>
        <a:xfrm>
          <a:off x="0" y="0"/>
          <a:ext cx="0" cy="0"/>
          <a:chOff x="0" y="0"/>
          <a:chExt cx="0" cy="0"/>
        </a:xfrm>
      </p:grpSpPr>
      <p:sp>
        <p:nvSpPr>
          <p:cNvPr id="2443" name="Google Shape;2443;p10">
            <a:extLst>
              <a:ext uri="{FF2B5EF4-FFF2-40B4-BE49-F238E27FC236}">
                <a16:creationId xmlns:a16="http://schemas.microsoft.com/office/drawing/2014/main" id="{89EA5911-BCE9-803A-487F-CAD4263CB132}"/>
              </a:ext>
            </a:extLst>
          </p:cNvPr>
          <p:cNvSpPr txBox="1">
            <a:spLocks noGrp="1"/>
          </p:cNvSpPr>
          <p:nvPr>
            <p:ph type="title"/>
          </p:nvPr>
        </p:nvSpPr>
        <p:spPr>
          <a:prstGeom prst="rect">
            <a:avLst/>
          </a:prstGeom>
          <a:noFill/>
          <a:ln>
            <a:noFill/>
          </a:ln>
        </p:spPr>
        <p:txBody>
          <a:bodyPr spcFirstLastPara="1" wrap="square" lIns="68575" tIns="34275" rIns="68575" bIns="34275" anchor="t" anchorCtr="0">
            <a:noAutofit/>
          </a:bodyPr>
          <a:lstStyle/>
          <a:p>
            <a:pPr algn="l">
              <a:lnSpc>
                <a:spcPct val="115000"/>
              </a:lnSpc>
              <a:buSzPts val="2100"/>
            </a:pPr>
            <a:r>
              <a:rPr lang="en-US" sz="3500" b="1" dirty="0">
                <a:latin typeface="Arial"/>
                <a:ea typeface="Arial"/>
                <a:cs typeface="Arial"/>
                <a:sym typeface="Arial"/>
              </a:rPr>
              <a:t>USING HEALTH DATA FOR DECISION MAKING</a:t>
            </a:r>
            <a:endParaRPr lang="en-US" sz="3500" b="1" dirty="0">
              <a:latin typeface="Arial"/>
              <a:ea typeface="Arial"/>
              <a:cs typeface="Arial"/>
            </a:endParaRPr>
          </a:p>
        </p:txBody>
      </p:sp>
      <p:sp>
        <p:nvSpPr>
          <p:cNvPr id="2444" name="Google Shape;2444;p10">
            <a:extLst>
              <a:ext uri="{FF2B5EF4-FFF2-40B4-BE49-F238E27FC236}">
                <a16:creationId xmlns:a16="http://schemas.microsoft.com/office/drawing/2014/main" id="{DC948B39-CBF3-FFCC-D8C7-5B3B3582E27B}"/>
              </a:ext>
            </a:extLst>
          </p:cNvPr>
          <p:cNvSpPr txBox="1">
            <a:spLocks noGrp="1"/>
          </p:cNvSpPr>
          <p:nvPr>
            <p:ph type="body" idx="1"/>
          </p:nvPr>
        </p:nvSpPr>
        <p:spPr>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1800"/>
              <a:buNone/>
            </a:pPr>
            <a:r>
              <a:rPr lang="en-US" sz="1600" dirty="0">
                <a:solidFill>
                  <a:srgbClr val="FF0000"/>
                </a:solidFill>
                <a:latin typeface="Arial"/>
                <a:ea typeface="Arial"/>
                <a:cs typeface="Arial"/>
                <a:sym typeface="Arial"/>
              </a:rPr>
              <a:t>// Add facilitator name // </a:t>
            </a:r>
            <a:endParaRPr sz="1600" dirty="0">
              <a:solidFill>
                <a:srgbClr val="FF0000"/>
              </a:solidFill>
              <a:latin typeface="Arial"/>
              <a:ea typeface="Arial"/>
              <a:cs typeface="Arial"/>
              <a:sym typeface="Arial"/>
            </a:endParaRPr>
          </a:p>
        </p:txBody>
      </p:sp>
    </p:spTree>
    <p:extLst>
      <p:ext uri="{BB962C8B-B14F-4D97-AF65-F5344CB8AC3E}">
        <p14:creationId xmlns:p14="http://schemas.microsoft.com/office/powerpoint/2010/main" val="3433973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53">
          <a:extLst>
            <a:ext uri="{FF2B5EF4-FFF2-40B4-BE49-F238E27FC236}">
              <a16:creationId xmlns:a16="http://schemas.microsoft.com/office/drawing/2014/main" id="{60EBC0C9-4CD0-331C-F10E-29F41FFCC99E}"/>
            </a:ext>
          </a:extLst>
        </p:cNvPr>
        <p:cNvGrpSpPr/>
        <p:nvPr/>
      </p:nvGrpSpPr>
      <p:grpSpPr>
        <a:xfrm>
          <a:off x="0" y="0"/>
          <a:ext cx="0" cy="0"/>
          <a:chOff x="0" y="0"/>
          <a:chExt cx="0" cy="0"/>
        </a:xfrm>
      </p:grpSpPr>
      <p:sp>
        <p:nvSpPr>
          <p:cNvPr id="2254" name="Google Shape;2254;g2fd5af0ed0b_1_1377">
            <a:extLst>
              <a:ext uri="{FF2B5EF4-FFF2-40B4-BE49-F238E27FC236}">
                <a16:creationId xmlns:a16="http://schemas.microsoft.com/office/drawing/2014/main" id="{363E0C81-6A3C-454A-7679-092334195C5E}"/>
              </a:ext>
            </a:extLst>
          </p:cNvPr>
          <p:cNvSpPr txBox="1">
            <a:spLocks noGrp="1"/>
          </p:cNvSpPr>
          <p:nvPr>
            <p:ph type="title" idx="4294967295"/>
          </p:nvPr>
        </p:nvSpPr>
        <p:spPr>
          <a:xfrm>
            <a:off x="331534" y="0"/>
            <a:ext cx="1862138" cy="528638"/>
          </a:xfrm>
          <a:prstGeom prst="rect">
            <a:avLst/>
          </a:prstGeom>
          <a:noFill/>
          <a:ln>
            <a:noFill/>
          </a:ln>
        </p:spPr>
        <p:txBody>
          <a:bodyPr spcFirstLastPara="1" wrap="square" lIns="68575" tIns="34275" rIns="68575" bIns="34275" anchor="b" anchorCtr="0">
            <a:normAutofit fontScale="90000"/>
          </a:bodyPr>
          <a:lstStyle/>
          <a:p>
            <a:pPr marL="0" lvl="0" indent="0" algn="l" rtl="0">
              <a:lnSpc>
                <a:spcPct val="90000"/>
              </a:lnSpc>
              <a:spcBef>
                <a:spcPts val="0"/>
              </a:spcBef>
              <a:spcAft>
                <a:spcPts val="0"/>
              </a:spcAft>
              <a:buClr>
                <a:schemeClr val="dk1"/>
              </a:buClr>
              <a:buSzPts val="3600"/>
              <a:buFont typeface="Calibri"/>
              <a:buNone/>
            </a:pPr>
            <a:r>
              <a:rPr lang="en-US" sz="3200" b="1" dirty="0">
                <a:latin typeface="+mj-lt"/>
              </a:rPr>
              <a:t>AGENDA</a:t>
            </a:r>
            <a:endParaRPr sz="3200" b="1" dirty="0">
              <a:latin typeface="+mj-lt"/>
            </a:endParaRPr>
          </a:p>
        </p:txBody>
      </p:sp>
      <p:graphicFrame>
        <p:nvGraphicFramePr>
          <p:cNvPr id="3" name="Table 2">
            <a:extLst>
              <a:ext uri="{FF2B5EF4-FFF2-40B4-BE49-F238E27FC236}">
                <a16:creationId xmlns:a16="http://schemas.microsoft.com/office/drawing/2014/main" id="{00B31C75-E81A-4F1B-DBF3-5E8B2EE8F58D}"/>
              </a:ext>
            </a:extLst>
          </p:cNvPr>
          <p:cNvGraphicFramePr>
            <a:graphicFrameLocks noGrp="1"/>
          </p:cNvGraphicFramePr>
          <p:nvPr>
            <p:extLst>
              <p:ext uri="{D42A27DB-BD31-4B8C-83A1-F6EECF244321}">
                <p14:modId xmlns:p14="http://schemas.microsoft.com/office/powerpoint/2010/main" val="329931542"/>
              </p:ext>
            </p:extLst>
          </p:nvPr>
        </p:nvGraphicFramePr>
        <p:xfrm>
          <a:off x="331534" y="528638"/>
          <a:ext cx="7614656" cy="4528868"/>
        </p:xfrm>
        <a:graphic>
          <a:graphicData uri="http://schemas.openxmlformats.org/drawingml/2006/table">
            <a:tbl>
              <a:tblPr firstRow="1" bandRow="1">
                <a:tableStyleId>{DC28B5BD-FEB0-4D7C-A5EC-D29C0E5D9304}</a:tableStyleId>
              </a:tblPr>
              <a:tblGrid>
                <a:gridCol w="1104422">
                  <a:extLst>
                    <a:ext uri="{9D8B030D-6E8A-4147-A177-3AD203B41FA5}">
                      <a16:colId xmlns:a16="http://schemas.microsoft.com/office/drawing/2014/main" val="3789677238"/>
                    </a:ext>
                  </a:extLst>
                </a:gridCol>
                <a:gridCol w="5608711">
                  <a:extLst>
                    <a:ext uri="{9D8B030D-6E8A-4147-A177-3AD203B41FA5}">
                      <a16:colId xmlns:a16="http://schemas.microsoft.com/office/drawing/2014/main" val="3824774979"/>
                    </a:ext>
                  </a:extLst>
                </a:gridCol>
                <a:gridCol w="901523">
                  <a:extLst>
                    <a:ext uri="{9D8B030D-6E8A-4147-A177-3AD203B41FA5}">
                      <a16:colId xmlns:a16="http://schemas.microsoft.com/office/drawing/2014/main" val="2163415819"/>
                    </a:ext>
                  </a:extLst>
                </a:gridCol>
              </a:tblGrid>
              <a:tr h="430062">
                <a:tc>
                  <a:txBody>
                    <a:bodyPr/>
                    <a:lstStyle/>
                    <a:p>
                      <a:r>
                        <a:rPr lang="en-US" sz="1200" b="1" dirty="0"/>
                        <a:t>Time</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200" b="1" dirty="0"/>
                        <a:t>Session description</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200" b="1" dirty="0"/>
                        <a:t>Duration </a:t>
                      </a:r>
                      <a:r>
                        <a:rPr lang="en-US" sz="900" b="1" dirty="0"/>
                        <a:t>(minutes)</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760404241"/>
                  </a:ext>
                </a:extLst>
              </a:tr>
              <a:tr h="319101">
                <a:tc>
                  <a:txBody>
                    <a:bodyPr/>
                    <a:lstStyle/>
                    <a:p>
                      <a:r>
                        <a:rPr lang="en-US" dirty="0"/>
                        <a:t>9am</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000" dirty="0"/>
                        <a:t>Welcome and housekeeping </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dirty="0"/>
                        <a:t>10</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251280153"/>
                  </a:ext>
                </a:extLst>
              </a:tr>
              <a:tr h="319101">
                <a:tc>
                  <a:txBody>
                    <a:bodyPr/>
                    <a:lstStyle/>
                    <a:p>
                      <a:r>
                        <a:rPr lang="en-US" dirty="0"/>
                        <a:t>9.10am</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000" dirty="0"/>
                        <a:t>Draw Toast activity</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dirty="0"/>
                        <a:t>30</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21319742"/>
                  </a:ext>
                </a:extLst>
              </a:tr>
              <a:tr h="319101">
                <a:tc>
                  <a:txBody>
                    <a:bodyPr/>
                    <a:lstStyle/>
                    <a:p>
                      <a:r>
                        <a:rPr lang="en-US" dirty="0"/>
                        <a:t>9.40am</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buNone/>
                      </a:pPr>
                      <a:r>
                        <a:rPr lang="en-US" sz="1000" b="0" i="0" u="none" strike="noStrike" noProof="0" dirty="0">
                          <a:solidFill>
                            <a:srgbClr val="000000"/>
                          </a:solidFill>
                          <a:latin typeface="Arial"/>
                        </a:rPr>
                        <a:t>Current to future state: Strategy development and execution </a:t>
                      </a:r>
                      <a:endParaRPr lang="en-US" sz="1000" dirty="0"/>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dirty="0"/>
                        <a:t>45</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374271541"/>
                  </a:ext>
                </a:extLst>
              </a:tr>
              <a:tr h="319101">
                <a:tc>
                  <a:txBody>
                    <a:bodyPr/>
                    <a:lstStyle/>
                    <a:p>
                      <a:r>
                        <a:rPr lang="en-US" dirty="0"/>
                        <a:t>10.30am</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000" dirty="0"/>
                        <a:t>TEA / COFFEE</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dirty="0"/>
                        <a:t>20</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787371168"/>
                  </a:ext>
                </a:extLst>
              </a:tr>
              <a:tr h="319101">
                <a:tc>
                  <a:txBody>
                    <a:bodyPr/>
                    <a:lstStyle/>
                    <a:p>
                      <a:r>
                        <a:rPr lang="en-US" dirty="0"/>
                        <a:t>10.50am</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buNone/>
                      </a:pPr>
                      <a:r>
                        <a:rPr lang="en-US" sz="1000" b="0" i="0" u="none" strike="noStrike" noProof="0" dirty="0">
                          <a:solidFill>
                            <a:srgbClr val="000000"/>
                          </a:solidFill>
                          <a:latin typeface="Arial"/>
                        </a:rPr>
                        <a:t>Current to future state: breakout activity and feedback </a:t>
                      </a:r>
                      <a:endParaRPr lang="en-US" sz="1000" dirty="0"/>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dirty="0"/>
                        <a:t>100</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665789111"/>
                  </a:ext>
                </a:extLst>
              </a:tr>
              <a:tr h="319101">
                <a:tc>
                  <a:txBody>
                    <a:bodyPr/>
                    <a:lstStyle/>
                    <a:p>
                      <a:r>
                        <a:rPr lang="en-US" dirty="0"/>
                        <a:t>12.30pm</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000" dirty="0"/>
                        <a:t>LUNCH</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dirty="0"/>
                        <a:t>60</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61856"/>
                  </a:ext>
                </a:extLst>
              </a:tr>
              <a:tr h="319101">
                <a:tc>
                  <a:txBody>
                    <a:bodyPr/>
                    <a:lstStyle/>
                    <a:p>
                      <a:r>
                        <a:rPr lang="en-US" dirty="0"/>
                        <a:t>1.30pm</a:t>
                      </a: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tc>
                  <a:txBody>
                    <a:bodyPr/>
                    <a:lstStyle/>
                    <a:p>
                      <a:pPr lvl="0">
                        <a:buNone/>
                      </a:pPr>
                      <a:r>
                        <a:rPr lang="en-US" sz="1000" b="0" i="0" u="none" strike="noStrike" noProof="0" dirty="0">
                          <a:solidFill>
                            <a:srgbClr val="000000"/>
                          </a:solidFill>
                          <a:latin typeface="Arial"/>
                        </a:rPr>
                        <a:t>Data Use for Decision Making</a:t>
                      </a:r>
                      <a:endParaRPr lang="en-US" sz="1000" dirty="0"/>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tc>
                  <a:txBody>
                    <a:bodyPr/>
                    <a:lstStyle/>
                    <a:p>
                      <a:r>
                        <a:rPr lang="en-US" dirty="0"/>
                        <a:t>30</a:t>
                      </a: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2357524"/>
                  </a:ext>
                </a:extLst>
              </a:tr>
              <a:tr h="414134">
                <a:tc>
                  <a:txBody>
                    <a:bodyPr/>
                    <a:lstStyle/>
                    <a:p>
                      <a:pPr lvl="0">
                        <a:buNone/>
                      </a:pPr>
                      <a:r>
                        <a:rPr lang="en-US" dirty="0"/>
                        <a:t>2pm</a:t>
                      </a: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tc>
                  <a:txBody>
                    <a:bodyPr/>
                    <a:lstStyle/>
                    <a:p>
                      <a:pPr lvl="0">
                        <a:buNone/>
                      </a:pPr>
                      <a:r>
                        <a:rPr lang="en-US" sz="1000" b="0" i="0" u="none" strike="noStrike" noProof="0" dirty="0">
                          <a:solidFill>
                            <a:srgbClr val="000000"/>
                          </a:solidFill>
                          <a:latin typeface="Arial"/>
                        </a:rPr>
                        <a:t>Health Information Exchange: Supporting a Unified Data Ecosystem for System Strengthening</a:t>
                      </a:r>
                      <a:endParaRPr lang="en-US" sz="1000" dirty="0"/>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tc>
                  <a:txBody>
                    <a:bodyPr/>
                    <a:lstStyle/>
                    <a:p>
                      <a:pPr lvl="0">
                        <a:buNone/>
                      </a:pPr>
                      <a:r>
                        <a:rPr lang="en-US" dirty="0"/>
                        <a:t>45</a:t>
                      </a: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6832699"/>
                  </a:ext>
                </a:extLst>
              </a:tr>
              <a:tr h="319101">
                <a:tc>
                  <a:txBody>
                    <a:bodyPr/>
                    <a:lstStyle/>
                    <a:p>
                      <a:pPr lvl="0">
                        <a:buNone/>
                      </a:pPr>
                      <a:r>
                        <a:rPr lang="en-US" dirty="0"/>
                        <a:t>2.45pm</a:t>
                      </a: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tc>
                  <a:txBody>
                    <a:bodyPr/>
                    <a:lstStyle/>
                    <a:p>
                      <a:pPr lvl="0">
                        <a:buNone/>
                      </a:pPr>
                      <a:r>
                        <a:rPr lang="en-US" sz="1000" dirty="0"/>
                        <a:t>TEA / COFFEE</a:t>
                      </a: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tc>
                  <a:txBody>
                    <a:bodyPr/>
                    <a:lstStyle/>
                    <a:p>
                      <a:pPr lvl="0">
                        <a:buNone/>
                      </a:pPr>
                      <a:r>
                        <a:rPr lang="en-US" dirty="0"/>
                        <a:t>15</a:t>
                      </a: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12616856"/>
                  </a:ext>
                </a:extLst>
              </a:tr>
              <a:tr h="407130">
                <a:tc>
                  <a:txBody>
                    <a:bodyPr/>
                    <a:lstStyle/>
                    <a:p>
                      <a:pPr lvl="0">
                        <a:buNone/>
                      </a:pPr>
                      <a:r>
                        <a:rPr lang="en-US" dirty="0"/>
                        <a:t>3.00pm</a:t>
                      </a: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tc>
                  <a:txBody>
                    <a:bodyPr/>
                    <a:lstStyle/>
                    <a:p>
                      <a:pPr lvl="0">
                        <a:buNone/>
                      </a:pPr>
                      <a:r>
                        <a:rPr lang="en-US" sz="1000" b="0" i="0" u="none" strike="noStrike" noProof="0" dirty="0">
                          <a:solidFill>
                            <a:srgbClr val="000000"/>
                          </a:solidFill>
                          <a:latin typeface="Arial"/>
                        </a:rPr>
                        <a:t>National Data Repositories: Supporting Country-owned Real-World Data (RWD) Systems </a:t>
                      </a: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tc>
                  <a:txBody>
                    <a:bodyPr/>
                    <a:lstStyle/>
                    <a:p>
                      <a:pPr lvl="0">
                        <a:buNone/>
                      </a:pPr>
                      <a:r>
                        <a:rPr lang="en-US" dirty="0"/>
                        <a:t>60</a:t>
                      </a: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670086"/>
                  </a:ext>
                </a:extLst>
              </a:tr>
              <a:tr h="414134">
                <a:tc>
                  <a:txBody>
                    <a:bodyPr/>
                    <a:lstStyle/>
                    <a:p>
                      <a:pPr lvl="0">
                        <a:buNone/>
                      </a:pPr>
                      <a:r>
                        <a:rPr lang="en-US" dirty="0"/>
                        <a:t>3.30pm</a:t>
                      </a: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tc>
                  <a:txBody>
                    <a:bodyPr/>
                    <a:lstStyle/>
                    <a:p>
                      <a:pPr lvl="0">
                        <a:buNone/>
                      </a:pPr>
                      <a:r>
                        <a:rPr lang="en-US" sz="1000" b="0" i="0" u="none" strike="noStrike" noProof="0" dirty="0">
                          <a:solidFill>
                            <a:schemeClr val="tx1"/>
                          </a:solidFill>
                          <a:latin typeface="Arial"/>
                        </a:rPr>
                        <a:t>Policy, Process, and Design of Data Integration and Data Sharing Agreement and Data Protection </a:t>
                      </a:r>
                      <a:endParaRPr lang="en-US" sz="1000" dirty="0"/>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tc>
                  <a:txBody>
                    <a:bodyPr/>
                    <a:lstStyle/>
                    <a:p>
                      <a:pPr lvl="0">
                        <a:buNone/>
                      </a:pPr>
                      <a:r>
                        <a:rPr lang="en-US" dirty="0"/>
                        <a:t>30</a:t>
                      </a: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1079681"/>
                  </a:ext>
                </a:extLst>
              </a:tr>
              <a:tr h="310600">
                <a:tc>
                  <a:txBody>
                    <a:bodyPr/>
                    <a:lstStyle/>
                    <a:p>
                      <a:pPr lvl="0">
                        <a:buNone/>
                      </a:pPr>
                      <a:r>
                        <a:rPr lang="en-US" dirty="0"/>
                        <a:t>4pm</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buNone/>
                      </a:pPr>
                      <a:r>
                        <a:rPr lang="en-US" sz="1000" b="0" i="0" u="none" strike="noStrike" noProof="0" dirty="0">
                          <a:solidFill>
                            <a:srgbClr val="000000"/>
                          </a:solidFill>
                          <a:latin typeface="Arial"/>
                        </a:rPr>
                        <a:t>Day Three reflections and wrap-up</a:t>
                      </a:r>
                      <a:endParaRPr lang="en-US" sz="1000" dirty="0"/>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buNone/>
                      </a:pPr>
                      <a:r>
                        <a:rPr lang="en-US" dirty="0"/>
                        <a:t>20</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601204876"/>
                  </a:ext>
                </a:extLst>
              </a:tr>
            </a:tbl>
          </a:graphicData>
        </a:graphic>
      </p:graphicFrame>
    </p:spTree>
    <p:extLst>
      <p:ext uri="{BB962C8B-B14F-4D97-AF65-F5344CB8AC3E}">
        <p14:creationId xmlns:p14="http://schemas.microsoft.com/office/powerpoint/2010/main" val="25857069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5" name="Google Shape;325;p2"/>
          <p:cNvSpPr txBox="1">
            <a:spLocks noGrp="1"/>
          </p:cNvSpPr>
          <p:nvPr>
            <p:ph type="ftr" sz="quarter" idx="11"/>
          </p:nvPr>
        </p:nvSpPr>
        <p:spPr>
          <a:xfrm>
            <a:off x="2381250" y="4550903"/>
            <a:ext cx="1323808" cy="120232"/>
          </a:xfrm>
          <a:prstGeom prst="rect">
            <a:avLst/>
          </a:prstGeom>
          <a:noFill/>
          <a:ln>
            <a:noFill/>
          </a:ln>
        </p:spPr>
        <p:txBody>
          <a:bodyPr spcFirstLastPara="1" wrap="square" lIns="0" tIns="0" rIns="0" bIns="0" anchor="t" anchorCtr="0">
            <a:noAutofit/>
          </a:bodyPr>
          <a:lstStyle/>
          <a:p>
            <a:pPr algn="l"/>
            <a:r>
              <a:rPr lang="en-GB" sz="500" dirty="0">
                <a:solidFill>
                  <a:schemeClr val="bg1">
                    <a:lumMod val="65000"/>
                  </a:schemeClr>
                </a:solidFill>
              </a:rPr>
              <a:t>Image by </a:t>
            </a:r>
            <a:r>
              <a:rPr lang="en-GB" sz="500" dirty="0" err="1">
                <a:solidFill>
                  <a:schemeClr val="bg1">
                    <a:lumMod val="65000"/>
                  </a:schemeClr>
                </a:solidFill>
              </a:rPr>
              <a:t>RAEng_Publications</a:t>
            </a:r>
            <a:r>
              <a:rPr lang="en-GB" sz="500" dirty="0">
                <a:solidFill>
                  <a:schemeClr val="bg1">
                    <a:lumMod val="65000"/>
                  </a:schemeClr>
                </a:solidFill>
              </a:rPr>
              <a:t> from </a:t>
            </a:r>
            <a:r>
              <a:rPr lang="en-GB" sz="500" dirty="0" err="1">
                <a:solidFill>
                  <a:schemeClr val="bg1">
                    <a:lumMod val="65000"/>
                  </a:schemeClr>
                </a:solidFill>
              </a:rPr>
              <a:t>Pixabay</a:t>
            </a:r>
            <a:endParaRPr sz="500" dirty="0">
              <a:solidFill>
                <a:schemeClr val="bg1">
                  <a:lumMod val="65000"/>
                </a:schemeClr>
              </a:solidFill>
            </a:endParaRPr>
          </a:p>
        </p:txBody>
      </p:sp>
      <p:sp>
        <p:nvSpPr>
          <p:cNvPr id="323" name="Google Shape;323;p2"/>
          <p:cNvSpPr txBox="1">
            <a:spLocks noGrp="1"/>
          </p:cNvSpPr>
          <p:nvPr>
            <p:ph type="title" idx="4294967295"/>
          </p:nvPr>
        </p:nvSpPr>
        <p:spPr>
          <a:xfrm>
            <a:off x="461210" y="359444"/>
            <a:ext cx="7035800" cy="1052513"/>
          </a:xfrm>
          <a:prstGeom prst="rect">
            <a:avLst/>
          </a:prstGeom>
          <a:noFill/>
          <a:ln>
            <a:noFill/>
          </a:ln>
        </p:spPr>
        <p:txBody>
          <a:bodyPr spcFirstLastPara="1" wrap="square" lIns="0" tIns="0" rIns="0" bIns="0" anchor="t" anchorCtr="0">
            <a:noAutofit/>
          </a:bodyPr>
          <a:lstStyle/>
          <a:p>
            <a:pPr>
              <a:buClr>
                <a:srgbClr val="00205C"/>
              </a:buClr>
              <a:buSzPts val="3200"/>
            </a:pPr>
            <a:r>
              <a:rPr lang="en-GB" dirty="0"/>
              <a:t>We all know that data are important for good policy-making…</a:t>
            </a:r>
            <a:endParaRPr dirty="0"/>
          </a:p>
        </p:txBody>
      </p:sp>
      <p:pic>
        <p:nvPicPr>
          <p:cNvPr id="324" name="Google Shape;324;p2" descr="A group of people looking at a computer screen&#10;&#10;Description automatically generated"/>
          <p:cNvPicPr preferRelativeResize="0">
            <a:picLocks noGrp="1"/>
          </p:cNvPicPr>
          <p:nvPr>
            <p:ph sz="half" idx="4294967295"/>
          </p:nvPr>
        </p:nvPicPr>
        <p:blipFill rotWithShape="1">
          <a:blip r:embed="rId3">
            <a:alphaModFix/>
          </a:blip>
          <a:stretch/>
        </p:blipFill>
        <p:spPr>
          <a:xfrm>
            <a:off x="2381250" y="1628316"/>
            <a:ext cx="4381500" cy="292258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3" name="Google Shape;333;p3"/>
          <p:cNvSpPr txBox="1">
            <a:spLocks noGrp="1"/>
          </p:cNvSpPr>
          <p:nvPr>
            <p:ph type="ftr" sz="quarter" idx="11"/>
          </p:nvPr>
        </p:nvSpPr>
        <p:spPr>
          <a:xfrm>
            <a:off x="0" y="5005196"/>
            <a:ext cx="3086100" cy="162872"/>
          </a:xfrm>
          <a:prstGeom prst="rect">
            <a:avLst/>
          </a:prstGeom>
          <a:noFill/>
          <a:ln>
            <a:noFill/>
          </a:ln>
        </p:spPr>
        <p:txBody>
          <a:bodyPr spcFirstLastPara="1" wrap="square" lIns="0" tIns="0" rIns="0" bIns="0" anchor="t" anchorCtr="0">
            <a:noAutofit/>
          </a:bodyPr>
          <a:lstStyle/>
          <a:p>
            <a:pPr algn="l"/>
            <a:r>
              <a:rPr lang="en-GB" sz="600" dirty="0"/>
              <a:t>Image by Peggy und Marco Lachmann-Anke from </a:t>
            </a:r>
            <a:r>
              <a:rPr lang="en-GB" sz="600" dirty="0" err="1"/>
              <a:t>Pixabay</a:t>
            </a:r>
            <a:endParaRPr sz="600" dirty="0"/>
          </a:p>
        </p:txBody>
      </p:sp>
      <p:sp>
        <p:nvSpPr>
          <p:cNvPr id="332" name="Google Shape;332;p3"/>
          <p:cNvSpPr txBox="1">
            <a:spLocks noGrp="1"/>
          </p:cNvSpPr>
          <p:nvPr>
            <p:ph type="title" idx="4294967295"/>
          </p:nvPr>
        </p:nvSpPr>
        <p:spPr>
          <a:xfrm>
            <a:off x="481263" y="425399"/>
            <a:ext cx="7562850" cy="585788"/>
          </a:xfrm>
          <a:prstGeom prst="rect">
            <a:avLst/>
          </a:prstGeom>
          <a:noFill/>
          <a:ln>
            <a:noFill/>
          </a:ln>
        </p:spPr>
        <p:txBody>
          <a:bodyPr spcFirstLastPara="1" wrap="square" lIns="0" tIns="0" rIns="0" bIns="0" anchor="t" anchorCtr="0">
            <a:normAutofit/>
          </a:bodyPr>
          <a:lstStyle/>
          <a:p>
            <a:pPr>
              <a:buSzPts val="3200"/>
            </a:pPr>
            <a:r>
              <a:rPr lang="en-GB" sz="2800" dirty="0"/>
              <a:t>… yet data are not being used optimally</a:t>
            </a:r>
            <a:endParaRPr sz="2800" dirty="0"/>
          </a:p>
        </p:txBody>
      </p:sp>
      <p:grpSp>
        <p:nvGrpSpPr>
          <p:cNvPr id="335" name="Google Shape;335;p3"/>
          <p:cNvGrpSpPr/>
          <p:nvPr/>
        </p:nvGrpSpPr>
        <p:grpSpPr>
          <a:xfrm>
            <a:off x="1611197" y="2468793"/>
            <a:ext cx="6120329" cy="2395973"/>
            <a:chOff x="3809511" y="3224981"/>
            <a:chExt cx="8160439" cy="3194630"/>
          </a:xfrm>
        </p:grpSpPr>
        <p:pic>
          <p:nvPicPr>
            <p:cNvPr id="336" name="Google Shape;336;p3" descr="A person climbing up a graph&#10;&#10;Description automatically generated"/>
            <p:cNvPicPr preferRelativeResize="0"/>
            <p:nvPr/>
          </p:nvPicPr>
          <p:blipFill rotWithShape="1">
            <a:blip r:embed="rId3">
              <a:alphaModFix/>
            </a:blip>
            <a:srcRect t="37032"/>
            <a:stretch/>
          </p:blipFill>
          <p:spPr>
            <a:xfrm>
              <a:off x="3809511" y="3224981"/>
              <a:ext cx="2812026" cy="1770660"/>
            </a:xfrm>
            <a:prstGeom prst="rect">
              <a:avLst/>
            </a:prstGeom>
            <a:noFill/>
            <a:ln>
              <a:noFill/>
            </a:ln>
          </p:spPr>
        </p:pic>
        <p:sp>
          <p:nvSpPr>
            <p:cNvPr id="337" name="Google Shape;337;p3"/>
            <p:cNvSpPr txBox="1"/>
            <p:nvPr/>
          </p:nvSpPr>
          <p:spPr>
            <a:xfrm>
              <a:off x="3809511" y="5219323"/>
              <a:ext cx="8160439" cy="1200288"/>
            </a:xfrm>
            <a:prstGeom prst="rect">
              <a:avLst/>
            </a:prstGeom>
            <a:noFill/>
            <a:ln>
              <a:noFill/>
            </a:ln>
          </p:spPr>
          <p:txBody>
            <a:bodyPr spcFirstLastPara="1" wrap="square" lIns="68569" tIns="34275" rIns="68569" bIns="34275" anchor="t" anchorCtr="0">
              <a:spAutoFit/>
            </a:bodyPr>
            <a:lstStyle/>
            <a:p>
              <a:r>
                <a:rPr lang="en-GB" sz="2700" dirty="0">
                  <a:solidFill>
                    <a:schemeClr val="tx1"/>
                  </a:solidFill>
                  <a:latin typeface="+mj-lt"/>
                  <a:ea typeface="Calibri"/>
                  <a:cs typeface="Calibri"/>
                  <a:sym typeface="Calibri"/>
                </a:rPr>
                <a:t>We are stuck at the bottom of the pyramid</a:t>
              </a:r>
              <a:endParaRPr sz="2700" dirty="0">
                <a:solidFill>
                  <a:schemeClr val="tx1"/>
                </a:solidFill>
                <a:latin typeface="+mj-lt"/>
                <a:ea typeface="Calibri"/>
                <a:cs typeface="Calibri"/>
                <a:sym typeface="Calibri"/>
              </a:endParaRPr>
            </a:p>
          </p:txBody>
        </p:sp>
      </p:grpSp>
      <p:pic>
        <p:nvPicPr>
          <p:cNvPr id="338" name="Google Shape;338;p3"/>
          <p:cNvPicPr preferRelativeResize="0"/>
          <p:nvPr/>
        </p:nvPicPr>
        <p:blipFill rotWithShape="1">
          <a:blip r:embed="rId4">
            <a:alphaModFix/>
          </a:blip>
          <a:srcRect l="13676" t="29439" r="34020" b="18609"/>
          <a:stretch/>
        </p:blipFill>
        <p:spPr>
          <a:xfrm>
            <a:off x="2658332" y="1178949"/>
            <a:ext cx="4985321" cy="27856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5"/>
                                        </p:tgtEl>
                                        <p:attrNameLst>
                                          <p:attrName>style.visibility</p:attrName>
                                        </p:attrNameLst>
                                      </p:cBhvr>
                                      <p:to>
                                        <p:strVal val="visible"/>
                                      </p:to>
                                    </p:set>
                                    <p:anim calcmode="lin" valueType="num">
                                      <p:cBhvr additive="base">
                                        <p:cTn id="7" dur="500"/>
                                        <p:tgtEl>
                                          <p:spTgt spid="3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5"/>
          <p:cNvSpPr txBox="1">
            <a:spLocks noGrp="1"/>
          </p:cNvSpPr>
          <p:nvPr>
            <p:ph type="title" idx="4294967295"/>
          </p:nvPr>
        </p:nvSpPr>
        <p:spPr>
          <a:xfrm>
            <a:off x="385011" y="373356"/>
            <a:ext cx="7562850" cy="644525"/>
          </a:xfrm>
          <a:prstGeom prst="rect">
            <a:avLst/>
          </a:prstGeom>
          <a:noFill/>
          <a:ln>
            <a:noFill/>
          </a:ln>
        </p:spPr>
        <p:txBody>
          <a:bodyPr spcFirstLastPara="1" wrap="square" lIns="0" tIns="0" rIns="0" bIns="0" anchor="t" anchorCtr="0">
            <a:normAutofit/>
          </a:bodyPr>
          <a:lstStyle/>
          <a:p>
            <a:r>
              <a:rPr lang="en-GB" dirty="0"/>
              <a:t>What are the main problems?</a:t>
            </a:r>
            <a:endParaRPr dirty="0"/>
          </a:p>
        </p:txBody>
      </p:sp>
      <p:pic>
        <p:nvPicPr>
          <p:cNvPr id="344" name="Google Shape;344;p5" descr="Business Growth outline"/>
          <p:cNvPicPr preferRelativeResize="0">
            <a:picLocks noGrp="1"/>
          </p:cNvPicPr>
          <p:nvPr>
            <p:ph idx="4294967295"/>
          </p:nvPr>
        </p:nvPicPr>
        <p:blipFill rotWithShape="1">
          <a:blip r:embed="rId3">
            <a:alphaModFix/>
          </a:blip>
          <a:stretch/>
        </p:blipFill>
        <p:spPr>
          <a:xfrm>
            <a:off x="1379451" y="2859171"/>
            <a:ext cx="914400" cy="914400"/>
          </a:xfrm>
          <a:prstGeom prst="rect">
            <a:avLst/>
          </a:prstGeom>
          <a:noFill/>
          <a:ln>
            <a:noFill/>
          </a:ln>
        </p:spPr>
      </p:pic>
      <p:sp>
        <p:nvSpPr>
          <p:cNvPr id="345" name="Google Shape;345;p5"/>
          <p:cNvSpPr txBox="1">
            <a:spLocks noGrp="1"/>
          </p:cNvSpPr>
          <p:nvPr>
            <p:ph type="body" idx="4294967295"/>
          </p:nvPr>
        </p:nvSpPr>
        <p:spPr>
          <a:xfrm>
            <a:off x="769183" y="1947341"/>
            <a:ext cx="2134936" cy="412750"/>
          </a:xfrm>
          <a:prstGeom prst="rect">
            <a:avLst/>
          </a:prstGeom>
          <a:noFill/>
          <a:ln>
            <a:noFill/>
          </a:ln>
        </p:spPr>
        <p:txBody>
          <a:bodyPr spcFirstLastPara="1" wrap="square" lIns="0" tIns="0" rIns="0" bIns="0" anchor="t" anchorCtr="0">
            <a:noAutofit/>
          </a:bodyPr>
          <a:lstStyle/>
          <a:p>
            <a:pPr marL="0" indent="0" algn="ctr">
              <a:spcBef>
                <a:spcPts val="0"/>
              </a:spcBef>
              <a:buNone/>
            </a:pPr>
            <a:r>
              <a:rPr lang="en-GB" sz="1800" dirty="0"/>
              <a:t>Problems with data access</a:t>
            </a:r>
            <a:endParaRPr sz="1800" dirty="0"/>
          </a:p>
        </p:txBody>
      </p:sp>
      <p:pic>
        <p:nvPicPr>
          <p:cNvPr id="346" name="Google Shape;346;p5" descr="Document outline"/>
          <p:cNvPicPr preferRelativeResize="0">
            <a:picLocks noGrp="1"/>
          </p:cNvPicPr>
          <p:nvPr>
            <p:ph type="body" idx="4294967295"/>
          </p:nvPr>
        </p:nvPicPr>
        <p:blipFill rotWithShape="1">
          <a:blip r:embed="rId4">
            <a:alphaModFix/>
          </a:blip>
          <a:srcRect/>
          <a:stretch/>
        </p:blipFill>
        <p:spPr>
          <a:xfrm>
            <a:off x="6767512" y="2721059"/>
            <a:ext cx="1190625" cy="1190625"/>
          </a:xfrm>
          <a:prstGeom prst="rect">
            <a:avLst/>
          </a:prstGeom>
          <a:noFill/>
          <a:ln>
            <a:noFill/>
          </a:ln>
        </p:spPr>
      </p:pic>
      <p:sp>
        <p:nvSpPr>
          <p:cNvPr id="347" name="Google Shape;347;p5"/>
          <p:cNvSpPr txBox="1">
            <a:spLocks noGrp="1"/>
          </p:cNvSpPr>
          <p:nvPr>
            <p:ph type="body" idx="4294967295"/>
          </p:nvPr>
        </p:nvSpPr>
        <p:spPr>
          <a:xfrm>
            <a:off x="6457950" y="1830660"/>
            <a:ext cx="1809750" cy="646112"/>
          </a:xfrm>
          <a:prstGeom prst="rect">
            <a:avLst/>
          </a:prstGeom>
          <a:noFill/>
          <a:ln>
            <a:noFill/>
          </a:ln>
        </p:spPr>
        <p:txBody>
          <a:bodyPr spcFirstLastPara="1" wrap="square" lIns="0" tIns="0" rIns="0" bIns="0" anchor="t" anchorCtr="0">
            <a:noAutofit/>
          </a:bodyPr>
          <a:lstStyle/>
          <a:p>
            <a:pPr marL="0" indent="0" algn="ctr">
              <a:spcBef>
                <a:spcPts val="0"/>
              </a:spcBef>
              <a:buNone/>
            </a:pPr>
            <a:r>
              <a:rPr lang="en-GB" sz="1800" dirty="0"/>
              <a:t>Lack of comprehensive analyses</a:t>
            </a:r>
            <a:endParaRPr sz="1800" dirty="0"/>
          </a:p>
        </p:txBody>
      </p:sp>
      <p:pic>
        <p:nvPicPr>
          <p:cNvPr id="348" name="Google Shape;348;p5" descr="Boardroom outline"/>
          <p:cNvPicPr preferRelativeResize="0">
            <a:picLocks noGrp="1"/>
          </p:cNvPicPr>
          <p:nvPr>
            <p:ph type="body" idx="4294967295"/>
          </p:nvPr>
        </p:nvPicPr>
        <p:blipFill rotWithShape="1">
          <a:blip r:embed="rId5">
            <a:alphaModFix/>
          </a:blip>
          <a:srcRect/>
          <a:stretch/>
        </p:blipFill>
        <p:spPr>
          <a:xfrm>
            <a:off x="3935369" y="2817312"/>
            <a:ext cx="1190625" cy="1190625"/>
          </a:xfrm>
          <a:prstGeom prst="rect">
            <a:avLst/>
          </a:prstGeom>
          <a:noFill/>
          <a:ln>
            <a:noFill/>
          </a:ln>
        </p:spPr>
      </p:pic>
      <p:sp>
        <p:nvSpPr>
          <p:cNvPr id="349" name="Google Shape;349;p5"/>
          <p:cNvSpPr txBox="1">
            <a:spLocks noGrp="1"/>
          </p:cNvSpPr>
          <p:nvPr>
            <p:ph type="body" idx="4294967295"/>
          </p:nvPr>
        </p:nvSpPr>
        <p:spPr>
          <a:xfrm>
            <a:off x="3534569" y="1676484"/>
            <a:ext cx="2074862" cy="1044575"/>
          </a:xfrm>
          <a:prstGeom prst="rect">
            <a:avLst/>
          </a:prstGeom>
          <a:noFill/>
          <a:ln>
            <a:noFill/>
          </a:ln>
        </p:spPr>
        <p:txBody>
          <a:bodyPr spcFirstLastPara="1" wrap="square" lIns="0" tIns="0" rIns="0" bIns="0" anchor="t" anchorCtr="0">
            <a:noAutofit/>
          </a:bodyPr>
          <a:lstStyle/>
          <a:p>
            <a:pPr marL="0" indent="0" algn="ctr">
              <a:spcBef>
                <a:spcPts val="0"/>
              </a:spcBef>
              <a:buNone/>
            </a:pPr>
            <a:r>
              <a:rPr lang="en-GB" sz="1800" dirty="0"/>
              <a:t>No mechanisms to feed data into the policy-making process</a:t>
            </a:r>
            <a:endParaRPr sz="18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4"/>
          <p:cNvSpPr txBox="1">
            <a:spLocks noGrp="1"/>
          </p:cNvSpPr>
          <p:nvPr>
            <p:ph type="title" idx="4294967295"/>
          </p:nvPr>
        </p:nvSpPr>
        <p:spPr>
          <a:xfrm>
            <a:off x="240021" y="390547"/>
            <a:ext cx="7562850" cy="903288"/>
          </a:xfrm>
          <a:prstGeom prst="rect">
            <a:avLst/>
          </a:prstGeom>
          <a:noFill/>
          <a:ln>
            <a:noFill/>
          </a:ln>
        </p:spPr>
        <p:txBody>
          <a:bodyPr spcFirstLastPara="1" wrap="square" lIns="0" tIns="0" rIns="0" bIns="0" anchor="t" anchorCtr="0">
            <a:normAutofit fontScale="90000"/>
          </a:bodyPr>
          <a:lstStyle/>
          <a:p>
            <a:pPr>
              <a:buClr>
                <a:srgbClr val="00205C"/>
              </a:buClr>
              <a:buSzPct val="100000"/>
            </a:pPr>
            <a:r>
              <a:rPr lang="en-GB" dirty="0"/>
              <a:t>Data can support decision making at multiple levels and with multiple purposes</a:t>
            </a:r>
            <a:endParaRPr dirty="0"/>
          </a:p>
        </p:txBody>
      </p:sp>
      <p:grpSp>
        <p:nvGrpSpPr>
          <p:cNvPr id="360" name="Google Shape;360;p4"/>
          <p:cNvGrpSpPr/>
          <p:nvPr/>
        </p:nvGrpSpPr>
        <p:grpSpPr>
          <a:xfrm>
            <a:off x="3360830" y="1251539"/>
            <a:ext cx="5903814" cy="3119458"/>
            <a:chOff x="966107" y="1342815"/>
            <a:chExt cx="9766086" cy="5160206"/>
          </a:xfrm>
        </p:grpSpPr>
        <p:grpSp>
          <p:nvGrpSpPr>
            <p:cNvPr id="361" name="Google Shape;361;p4"/>
            <p:cNvGrpSpPr/>
            <p:nvPr/>
          </p:nvGrpSpPr>
          <p:grpSpPr>
            <a:xfrm>
              <a:off x="3614597" y="1875354"/>
              <a:ext cx="4183996" cy="4627667"/>
              <a:chOff x="1179741" y="1803323"/>
              <a:chExt cx="4183996" cy="4627667"/>
            </a:xfrm>
          </p:grpSpPr>
          <p:pic>
            <p:nvPicPr>
              <p:cNvPr id="362" name="Google Shape;362;p4" descr="A picture containing text, compact disk&#10;&#10;Description automatically generated"/>
              <p:cNvPicPr preferRelativeResize="0"/>
              <p:nvPr/>
            </p:nvPicPr>
            <p:blipFill rotWithShape="1">
              <a:blip r:embed="rId3">
                <a:alphaModFix/>
              </a:blip>
              <a:srcRect/>
              <a:stretch/>
            </p:blipFill>
            <p:spPr>
              <a:xfrm>
                <a:off x="1179741" y="1803323"/>
                <a:ext cx="4183996" cy="4131321"/>
              </a:xfrm>
              <a:prstGeom prst="rect">
                <a:avLst/>
              </a:prstGeom>
              <a:noFill/>
              <a:ln>
                <a:noFill/>
              </a:ln>
            </p:spPr>
          </p:pic>
          <p:sp>
            <p:nvSpPr>
              <p:cNvPr id="363" name="Google Shape;363;p4"/>
              <p:cNvSpPr txBox="1"/>
              <p:nvPr/>
            </p:nvSpPr>
            <p:spPr>
              <a:xfrm>
                <a:off x="2182336" y="5934644"/>
                <a:ext cx="2366947" cy="496346"/>
              </a:xfrm>
              <a:prstGeom prst="rect">
                <a:avLst/>
              </a:prstGeom>
              <a:noFill/>
              <a:ln>
                <a:noFill/>
              </a:ln>
            </p:spPr>
            <p:txBody>
              <a:bodyPr spcFirstLastPara="1" wrap="square" lIns="68569" tIns="34275" rIns="68569" bIns="34275" anchor="t" anchorCtr="0">
                <a:spAutoFit/>
              </a:bodyPr>
              <a:lstStyle/>
              <a:p>
                <a:r>
                  <a:rPr lang="en-GB" sz="1500" b="1">
                    <a:solidFill>
                      <a:schemeClr val="dk1"/>
                    </a:solidFill>
                    <a:latin typeface="Calibri"/>
                    <a:ea typeface="Calibri"/>
                    <a:cs typeface="Calibri"/>
                    <a:sym typeface="Calibri"/>
                  </a:rPr>
                  <a:t>The policy cycle </a:t>
                </a:r>
                <a:endParaRPr sz="1500" b="1">
                  <a:solidFill>
                    <a:schemeClr val="dk1"/>
                  </a:solidFill>
                  <a:latin typeface="Calibri"/>
                  <a:ea typeface="Calibri"/>
                  <a:cs typeface="Calibri"/>
                  <a:sym typeface="Calibri"/>
                </a:endParaRPr>
              </a:p>
            </p:txBody>
          </p:sp>
        </p:grpSp>
        <p:sp>
          <p:nvSpPr>
            <p:cNvPr id="364" name="Google Shape;364;p4"/>
            <p:cNvSpPr txBox="1"/>
            <p:nvPr/>
          </p:nvSpPr>
          <p:spPr>
            <a:xfrm>
              <a:off x="7365217" y="1342815"/>
              <a:ext cx="3366976" cy="1145479"/>
            </a:xfrm>
            <a:prstGeom prst="rect">
              <a:avLst/>
            </a:prstGeom>
            <a:noFill/>
            <a:ln>
              <a:noFill/>
            </a:ln>
          </p:spPr>
          <p:txBody>
            <a:bodyPr spcFirstLastPara="1" wrap="square" lIns="68569" tIns="34275" rIns="68569" bIns="34275" anchor="t" anchorCtr="0">
              <a:spAutoFit/>
            </a:bodyPr>
            <a:lstStyle/>
            <a:p>
              <a:r>
                <a:rPr lang="en-GB" sz="1350" i="1" dirty="0">
                  <a:solidFill>
                    <a:schemeClr val="dk1"/>
                  </a:solidFill>
                  <a:latin typeface="Arial" panose="020B0604020202020204" pitchFamily="34" charset="0"/>
                  <a:ea typeface="Calibri"/>
                  <a:cs typeface="Arial" panose="020B0604020202020204" pitchFamily="34" charset="0"/>
                  <a:sym typeface="Calibri"/>
                </a:rPr>
                <a:t>What are the biggest/most urgent health problems?</a:t>
              </a:r>
              <a:endParaRPr sz="1350" i="1" dirty="0">
                <a:solidFill>
                  <a:schemeClr val="dk1"/>
                </a:solidFill>
                <a:latin typeface="Arial" panose="020B0604020202020204" pitchFamily="34" charset="0"/>
                <a:ea typeface="Calibri"/>
                <a:cs typeface="Arial" panose="020B0604020202020204" pitchFamily="34" charset="0"/>
                <a:sym typeface="Calibri"/>
              </a:endParaRPr>
            </a:p>
          </p:txBody>
        </p:sp>
        <p:sp>
          <p:nvSpPr>
            <p:cNvPr id="365" name="Google Shape;365;p4"/>
            <p:cNvSpPr txBox="1"/>
            <p:nvPr/>
          </p:nvSpPr>
          <p:spPr>
            <a:xfrm>
              <a:off x="7949810" y="4194759"/>
              <a:ext cx="2185772" cy="1145479"/>
            </a:xfrm>
            <a:prstGeom prst="rect">
              <a:avLst/>
            </a:prstGeom>
            <a:noFill/>
            <a:ln>
              <a:noFill/>
            </a:ln>
          </p:spPr>
          <p:txBody>
            <a:bodyPr spcFirstLastPara="1" wrap="square" lIns="68569" tIns="34275" rIns="68569" bIns="34275" anchor="t" anchorCtr="0">
              <a:spAutoFit/>
            </a:bodyPr>
            <a:lstStyle/>
            <a:p>
              <a:r>
                <a:rPr lang="en-GB" sz="1350" i="1" dirty="0">
                  <a:solidFill>
                    <a:schemeClr val="dk1"/>
                  </a:solidFill>
                  <a:latin typeface="Arial" panose="020B0604020202020204" pitchFamily="34" charset="0"/>
                  <a:ea typeface="Calibri"/>
                  <a:cs typeface="Arial" panose="020B0604020202020204" pitchFamily="34" charset="0"/>
                  <a:sym typeface="Calibri"/>
                </a:rPr>
                <a:t>How can we best tackle these? </a:t>
              </a:r>
              <a:endParaRPr sz="1350" i="1" dirty="0">
                <a:solidFill>
                  <a:schemeClr val="dk1"/>
                </a:solidFill>
                <a:latin typeface="Arial" panose="020B0604020202020204" pitchFamily="34" charset="0"/>
                <a:ea typeface="Calibri"/>
                <a:cs typeface="Arial" panose="020B0604020202020204" pitchFamily="34" charset="0"/>
                <a:sym typeface="Calibri"/>
              </a:endParaRPr>
            </a:p>
          </p:txBody>
        </p:sp>
        <p:cxnSp>
          <p:nvCxnSpPr>
            <p:cNvPr id="366" name="Google Shape;366;p4"/>
            <p:cNvCxnSpPr>
              <a:cxnSpLocks/>
            </p:cNvCxnSpPr>
            <p:nvPr/>
          </p:nvCxnSpPr>
          <p:spPr>
            <a:xfrm flipV="1">
              <a:off x="6095998" y="1811211"/>
              <a:ext cx="1269219" cy="304766"/>
            </a:xfrm>
            <a:prstGeom prst="straightConnector1">
              <a:avLst/>
            </a:prstGeom>
            <a:noFill/>
            <a:ln w="9525" cap="flat" cmpd="sng">
              <a:solidFill>
                <a:schemeClr val="accent1"/>
              </a:solidFill>
              <a:prstDash val="solid"/>
              <a:miter lim="800000"/>
              <a:headEnd type="none" w="sm" len="sm"/>
              <a:tailEnd type="triangle" w="med" len="med"/>
            </a:ln>
          </p:spPr>
        </p:cxnSp>
        <p:cxnSp>
          <p:nvCxnSpPr>
            <p:cNvPr id="367" name="Google Shape;367;p4"/>
            <p:cNvCxnSpPr>
              <a:cxnSpLocks/>
            </p:cNvCxnSpPr>
            <p:nvPr/>
          </p:nvCxnSpPr>
          <p:spPr>
            <a:xfrm>
              <a:off x="7454350" y="4119917"/>
              <a:ext cx="495459" cy="300750"/>
            </a:xfrm>
            <a:prstGeom prst="straightConnector1">
              <a:avLst/>
            </a:prstGeom>
            <a:noFill/>
            <a:ln w="9525" cap="flat" cmpd="sng">
              <a:solidFill>
                <a:schemeClr val="accent1"/>
              </a:solidFill>
              <a:prstDash val="solid"/>
              <a:miter lim="800000"/>
              <a:headEnd type="none" w="sm" len="sm"/>
              <a:tailEnd type="triangle" w="med" len="med"/>
            </a:ln>
          </p:spPr>
        </p:cxnSp>
        <p:sp>
          <p:nvSpPr>
            <p:cNvPr id="368" name="Google Shape;368;p4"/>
            <p:cNvSpPr txBox="1"/>
            <p:nvPr/>
          </p:nvSpPr>
          <p:spPr>
            <a:xfrm>
              <a:off x="966107" y="2077385"/>
              <a:ext cx="2683388" cy="1145479"/>
            </a:xfrm>
            <a:prstGeom prst="rect">
              <a:avLst/>
            </a:prstGeom>
            <a:noFill/>
            <a:ln>
              <a:noFill/>
            </a:ln>
          </p:spPr>
          <p:txBody>
            <a:bodyPr spcFirstLastPara="1" wrap="square" lIns="68569" tIns="34275" rIns="68569" bIns="34275" anchor="t" anchorCtr="0">
              <a:spAutoFit/>
            </a:bodyPr>
            <a:lstStyle/>
            <a:p>
              <a:r>
                <a:rPr lang="en-GB" sz="1350" i="1" dirty="0">
                  <a:solidFill>
                    <a:schemeClr val="dk1"/>
                  </a:solidFill>
                  <a:latin typeface="Arial" panose="020B0604020202020204" pitchFamily="34" charset="0"/>
                  <a:ea typeface="Calibri"/>
                  <a:cs typeface="Arial" panose="020B0604020202020204" pitchFamily="34" charset="0"/>
                  <a:sym typeface="Calibri"/>
                </a:rPr>
                <a:t>Are we reaching the goals that we set out to achieve?</a:t>
              </a:r>
              <a:endParaRPr sz="1350" i="1" dirty="0">
                <a:solidFill>
                  <a:schemeClr val="dk1"/>
                </a:solidFill>
                <a:latin typeface="Arial" panose="020B0604020202020204" pitchFamily="34" charset="0"/>
                <a:ea typeface="Calibri"/>
                <a:cs typeface="Arial" panose="020B0604020202020204" pitchFamily="34" charset="0"/>
                <a:sym typeface="Calibri"/>
              </a:endParaRPr>
            </a:p>
          </p:txBody>
        </p:sp>
        <p:cxnSp>
          <p:nvCxnSpPr>
            <p:cNvPr id="369" name="Google Shape;369;p4"/>
            <p:cNvCxnSpPr>
              <a:cxnSpLocks/>
            </p:cNvCxnSpPr>
            <p:nvPr/>
          </p:nvCxnSpPr>
          <p:spPr>
            <a:xfrm flipH="1" flipV="1">
              <a:off x="3482669" y="3083653"/>
              <a:ext cx="663422" cy="341242"/>
            </a:xfrm>
            <a:prstGeom prst="straightConnector1">
              <a:avLst/>
            </a:prstGeom>
            <a:noFill/>
            <a:ln w="9525" cap="flat" cmpd="sng">
              <a:solidFill>
                <a:schemeClr val="accent1"/>
              </a:solidFill>
              <a:prstDash val="solid"/>
              <a:miter lim="800000"/>
              <a:headEnd type="none" w="sm" len="sm"/>
              <a:tailEnd type="triangle" w="med" len="med"/>
            </a:ln>
          </p:spPr>
        </p:cxnSp>
      </p:grpSp>
      <p:grpSp>
        <p:nvGrpSpPr>
          <p:cNvPr id="370" name="Google Shape;370;p4"/>
          <p:cNvGrpSpPr/>
          <p:nvPr/>
        </p:nvGrpSpPr>
        <p:grpSpPr>
          <a:xfrm>
            <a:off x="240021" y="1573471"/>
            <a:ext cx="3082632" cy="2977708"/>
            <a:chOff x="402822" y="1784657"/>
            <a:chExt cx="4110176" cy="3970278"/>
          </a:xfrm>
        </p:grpSpPr>
        <p:sp>
          <p:nvSpPr>
            <p:cNvPr id="371" name="Google Shape;371;p4"/>
            <p:cNvSpPr txBox="1"/>
            <p:nvPr/>
          </p:nvSpPr>
          <p:spPr>
            <a:xfrm>
              <a:off x="402822" y="1784657"/>
              <a:ext cx="3242440" cy="3970278"/>
            </a:xfrm>
            <a:prstGeom prst="rect">
              <a:avLst/>
            </a:prstGeom>
            <a:noFill/>
            <a:ln w="9525" cap="flat" cmpd="sng">
              <a:solidFill>
                <a:schemeClr val="accent1"/>
              </a:solidFill>
              <a:prstDash val="solid"/>
              <a:round/>
              <a:headEnd type="none" w="sm" len="sm"/>
              <a:tailEnd type="none" w="sm" len="sm"/>
            </a:ln>
          </p:spPr>
          <p:txBody>
            <a:bodyPr spcFirstLastPara="1" wrap="square" lIns="68569" tIns="34275" rIns="68569" bIns="34275" anchor="t" anchorCtr="0">
              <a:spAutoFit/>
            </a:bodyPr>
            <a:lstStyle/>
            <a:p>
              <a:r>
                <a:rPr lang="en-GB" sz="1350" dirty="0">
                  <a:solidFill>
                    <a:schemeClr val="dk1"/>
                  </a:solidFill>
                  <a:latin typeface="Arial" panose="020B0604020202020204" pitchFamily="34" charset="0"/>
                  <a:ea typeface="Calibri"/>
                  <a:cs typeface="Arial" panose="020B0604020202020204" pitchFamily="34" charset="0"/>
                  <a:sym typeface="Calibri"/>
                </a:rPr>
                <a:t>Data can support:</a:t>
              </a:r>
              <a:endParaRPr sz="1050" dirty="0">
                <a:latin typeface="Arial" panose="020B0604020202020204" pitchFamily="34" charset="0"/>
                <a:cs typeface="Arial" panose="020B0604020202020204" pitchFamily="34" charset="0"/>
              </a:endParaRPr>
            </a:p>
            <a:p>
              <a:pPr marL="214313" indent="-214313">
                <a:buClr>
                  <a:schemeClr val="dk1"/>
                </a:buClr>
                <a:buSzPts val="1800"/>
                <a:buFont typeface="Arial"/>
                <a:buChar char="•"/>
              </a:pPr>
              <a:r>
                <a:rPr lang="en-GB" sz="1350" dirty="0">
                  <a:solidFill>
                    <a:schemeClr val="dk1"/>
                  </a:solidFill>
                  <a:latin typeface="Arial" panose="020B0604020202020204" pitchFamily="34" charset="0"/>
                  <a:ea typeface="Calibri"/>
                  <a:cs typeface="Arial" panose="020B0604020202020204" pitchFamily="34" charset="0"/>
                  <a:sym typeface="Calibri"/>
                </a:rPr>
                <a:t>Strategic priority setting and policy-making (at the  national and subnational level)</a:t>
              </a:r>
              <a:endParaRPr sz="1050" dirty="0">
                <a:latin typeface="Arial" panose="020B0604020202020204" pitchFamily="34" charset="0"/>
                <a:cs typeface="Arial" panose="020B0604020202020204" pitchFamily="34" charset="0"/>
              </a:endParaRPr>
            </a:p>
            <a:p>
              <a:pPr marL="214313" indent="-214313">
                <a:buClr>
                  <a:schemeClr val="dk1"/>
                </a:buClr>
                <a:buSzPts val="1800"/>
                <a:buFont typeface="Arial"/>
                <a:buChar char="•"/>
              </a:pPr>
              <a:r>
                <a:rPr lang="en-GB" sz="1350" dirty="0">
                  <a:solidFill>
                    <a:schemeClr val="dk1"/>
                  </a:solidFill>
                  <a:latin typeface="Arial" panose="020B0604020202020204" pitchFamily="34" charset="0"/>
                  <a:ea typeface="Calibri"/>
                  <a:cs typeface="Arial" panose="020B0604020202020204" pitchFamily="34" charset="0"/>
                  <a:sym typeface="Calibri"/>
                </a:rPr>
                <a:t>Planning and resource allocation (at the national, subnational and facility level)</a:t>
              </a:r>
              <a:endParaRPr sz="1050" dirty="0">
                <a:latin typeface="Arial" panose="020B0604020202020204" pitchFamily="34" charset="0"/>
                <a:cs typeface="Arial" panose="020B0604020202020204" pitchFamily="34" charset="0"/>
              </a:endParaRPr>
            </a:p>
            <a:p>
              <a:pPr marL="214313" indent="-214313">
                <a:buClr>
                  <a:schemeClr val="dk1"/>
                </a:buClr>
                <a:buSzPts val="1800"/>
                <a:buFont typeface="Arial"/>
                <a:buChar char="•"/>
              </a:pPr>
              <a:r>
                <a:rPr lang="en-GB" sz="1350" dirty="0">
                  <a:solidFill>
                    <a:schemeClr val="dk1"/>
                  </a:solidFill>
                  <a:latin typeface="Arial" panose="020B0604020202020204" pitchFamily="34" charset="0"/>
                  <a:ea typeface="Calibri"/>
                  <a:cs typeface="Arial" panose="020B0604020202020204" pitchFamily="34" charset="0"/>
                  <a:sym typeface="Calibri"/>
                </a:rPr>
                <a:t>Quality control and performance improvement (at the facility level)</a:t>
              </a:r>
              <a:endParaRPr sz="1050" dirty="0">
                <a:latin typeface="Arial" panose="020B0604020202020204" pitchFamily="34" charset="0"/>
                <a:cs typeface="Arial" panose="020B0604020202020204" pitchFamily="34" charset="0"/>
              </a:endParaRPr>
            </a:p>
            <a:p>
              <a:pPr marL="214313" indent="-214313">
                <a:buClr>
                  <a:schemeClr val="dk1"/>
                </a:buClr>
                <a:buSzPts val="1800"/>
                <a:buFont typeface="Arial"/>
                <a:buChar char="•"/>
              </a:pPr>
              <a:r>
                <a:rPr lang="en-GB" sz="1350" dirty="0">
                  <a:solidFill>
                    <a:schemeClr val="dk1"/>
                  </a:solidFill>
                  <a:latin typeface="Arial" panose="020B0604020202020204" pitchFamily="34" charset="0"/>
                  <a:ea typeface="Calibri"/>
                  <a:cs typeface="Arial" panose="020B0604020202020204" pitchFamily="34" charset="0"/>
                  <a:sym typeface="Calibri"/>
                </a:rPr>
                <a:t>Benchmarking (between multiple facilities)</a:t>
              </a:r>
              <a:endParaRPr sz="1350" dirty="0">
                <a:solidFill>
                  <a:schemeClr val="dk1"/>
                </a:solidFill>
                <a:latin typeface="Arial" panose="020B0604020202020204" pitchFamily="34" charset="0"/>
                <a:ea typeface="Calibri"/>
                <a:cs typeface="Arial" panose="020B0604020202020204" pitchFamily="34" charset="0"/>
                <a:sym typeface="Calibri"/>
              </a:endParaRPr>
            </a:p>
          </p:txBody>
        </p:sp>
        <p:sp>
          <p:nvSpPr>
            <p:cNvPr id="372" name="Google Shape;372;p4"/>
            <p:cNvSpPr/>
            <p:nvPr/>
          </p:nvSpPr>
          <p:spPr>
            <a:xfrm>
              <a:off x="3534590" y="2081548"/>
              <a:ext cx="978408" cy="327598"/>
            </a:xfrm>
            <a:prstGeom prst="rightArrow">
              <a:avLst>
                <a:gd name="adj1" fmla="val 50000"/>
                <a:gd name="adj2" fmla="val 50000"/>
              </a:avLst>
            </a:prstGeom>
            <a:solidFill>
              <a:schemeClr val="accent1"/>
            </a:solidFill>
            <a:ln w="12700" cap="flat" cmpd="sng">
              <a:solidFill>
                <a:srgbClr val="00405D"/>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 panose="020B0604020202020204" pitchFamily="34" charset="0"/>
                <a:ea typeface="Calibri"/>
                <a:cs typeface="Arial" panose="020B0604020202020204" pitchFamily="34" charset="0"/>
                <a:sym typeface="Calibri"/>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6"/>
          <p:cNvSpPr txBox="1">
            <a:spLocks noGrp="1"/>
          </p:cNvSpPr>
          <p:nvPr>
            <p:ph type="title" idx="4294967295"/>
          </p:nvPr>
        </p:nvSpPr>
        <p:spPr>
          <a:xfrm>
            <a:off x="1534277" y="229661"/>
            <a:ext cx="6615112" cy="666750"/>
          </a:xfrm>
          <a:prstGeom prst="rect">
            <a:avLst/>
          </a:prstGeom>
          <a:noFill/>
          <a:ln>
            <a:noFill/>
          </a:ln>
        </p:spPr>
        <p:txBody>
          <a:bodyPr spcFirstLastPara="1" wrap="square" lIns="0" tIns="0" rIns="0" bIns="0" anchor="t" anchorCtr="0">
            <a:normAutofit/>
          </a:bodyPr>
          <a:lstStyle/>
          <a:p>
            <a:r>
              <a:rPr lang="en-GB" dirty="0"/>
              <a:t>Problems with data access - 1</a:t>
            </a:r>
            <a:endParaRPr dirty="0"/>
          </a:p>
        </p:txBody>
      </p:sp>
      <p:sp>
        <p:nvSpPr>
          <p:cNvPr id="379" name="Google Shape;379;p6"/>
          <p:cNvSpPr txBox="1">
            <a:spLocks noGrp="1"/>
          </p:cNvSpPr>
          <p:nvPr>
            <p:ph idx="4294967295"/>
          </p:nvPr>
        </p:nvSpPr>
        <p:spPr>
          <a:xfrm>
            <a:off x="538162" y="1416050"/>
            <a:ext cx="4033838" cy="2752725"/>
          </a:xfrm>
          <a:prstGeom prst="rect">
            <a:avLst/>
          </a:prstGeom>
          <a:noFill/>
          <a:ln>
            <a:noFill/>
          </a:ln>
        </p:spPr>
        <p:txBody>
          <a:bodyPr spcFirstLastPara="1" wrap="square" lIns="0" tIns="0" rIns="0" bIns="0" anchor="t" anchorCtr="0">
            <a:normAutofit/>
          </a:bodyPr>
          <a:lstStyle/>
          <a:p>
            <a:pPr marL="0" indent="0">
              <a:lnSpc>
                <a:spcPct val="100000"/>
              </a:lnSpc>
              <a:spcBef>
                <a:spcPts val="0"/>
              </a:spcBef>
              <a:spcAft>
                <a:spcPts val="600"/>
              </a:spcAft>
              <a:buNone/>
            </a:pPr>
            <a:r>
              <a:rPr lang="en-GB" sz="2000" dirty="0"/>
              <a:t>What do we see?</a:t>
            </a:r>
          </a:p>
          <a:p>
            <a:pPr marL="171450" indent="-171450">
              <a:lnSpc>
                <a:spcPct val="100000"/>
              </a:lnSpc>
              <a:spcBef>
                <a:spcPts val="0"/>
              </a:spcBef>
            </a:pPr>
            <a:r>
              <a:rPr lang="en-GB" sz="1350" dirty="0"/>
              <a:t>Digital tools are designed and implemented without considering the secondary use of health data </a:t>
            </a:r>
            <a:endParaRPr dirty="0"/>
          </a:p>
          <a:p>
            <a:pPr lvl="1">
              <a:lnSpc>
                <a:spcPct val="100000"/>
              </a:lnSpc>
              <a:buFont typeface="Courier New" panose="02070309020205020404" pitchFamily="49" charset="0"/>
              <a:buChar char="o"/>
            </a:pPr>
            <a:r>
              <a:rPr lang="en-GB" sz="1350" dirty="0"/>
              <a:t>For example, electronic health records are implemented that meet the needs of health administrators but not of healthcare staff/managers.</a:t>
            </a:r>
            <a:endParaRPr dirty="0"/>
          </a:p>
          <a:p>
            <a:pPr lvl="1">
              <a:lnSpc>
                <a:spcPct val="100000"/>
              </a:lnSpc>
              <a:buFont typeface="Courier New" panose="02070309020205020404" pitchFamily="49" charset="0"/>
              <a:buChar char="o"/>
            </a:pPr>
            <a:r>
              <a:rPr lang="en-GB" sz="1350" dirty="0"/>
              <a:t>Healthcare staff do not see the added value and consequently make less effort to ensure that complete and high-quality data are entered.</a:t>
            </a:r>
            <a:endParaRPr dirty="0"/>
          </a:p>
        </p:txBody>
      </p:sp>
      <p:sp>
        <p:nvSpPr>
          <p:cNvPr id="380" name="Google Shape;380;p6"/>
          <p:cNvSpPr txBox="1">
            <a:spLocks noGrp="1"/>
          </p:cNvSpPr>
          <p:nvPr>
            <p:ph type="body" idx="4294967295"/>
          </p:nvPr>
        </p:nvSpPr>
        <p:spPr>
          <a:xfrm>
            <a:off x="5029200" y="1416050"/>
            <a:ext cx="4114800" cy="2395538"/>
          </a:xfrm>
          <a:prstGeom prst="rect">
            <a:avLst/>
          </a:prstGeom>
          <a:noFill/>
          <a:ln>
            <a:noFill/>
          </a:ln>
        </p:spPr>
        <p:txBody>
          <a:bodyPr spcFirstLastPara="1" wrap="square" lIns="0" tIns="0" rIns="0" bIns="0" anchor="t" anchorCtr="0">
            <a:normAutofit/>
          </a:bodyPr>
          <a:lstStyle/>
          <a:p>
            <a:pPr marL="0" indent="0">
              <a:lnSpc>
                <a:spcPct val="100000"/>
              </a:lnSpc>
              <a:spcBef>
                <a:spcPts val="0"/>
              </a:spcBef>
              <a:spcAft>
                <a:spcPts val="600"/>
              </a:spcAft>
              <a:buNone/>
            </a:pPr>
            <a:r>
              <a:rPr lang="en-GB" sz="2000" dirty="0"/>
              <a:t>What are the solutions?</a:t>
            </a:r>
          </a:p>
          <a:p>
            <a:pPr marL="171450" indent="-171450">
              <a:lnSpc>
                <a:spcPct val="100000"/>
              </a:lnSpc>
              <a:spcBef>
                <a:spcPts val="0"/>
              </a:spcBef>
            </a:pPr>
            <a:r>
              <a:rPr lang="en-GB" sz="1350" dirty="0"/>
              <a:t>When developing digital tools, consider the secondary use of health data from the start</a:t>
            </a:r>
            <a:endParaRPr dirty="0"/>
          </a:p>
          <a:p>
            <a:pPr marL="171450" indent="-171450">
              <a:lnSpc>
                <a:spcPct val="100000"/>
              </a:lnSpc>
            </a:pPr>
            <a:r>
              <a:rPr lang="en-GB" sz="1350" dirty="0"/>
              <a:t>Involve the end-users of the data in development and implementation</a:t>
            </a:r>
            <a:endParaRPr dirty="0"/>
          </a:p>
        </p:txBody>
      </p:sp>
      <p:pic>
        <p:nvPicPr>
          <p:cNvPr id="2" name="Google Shape;344;p5" descr="Business Growth outline">
            <a:extLst>
              <a:ext uri="{FF2B5EF4-FFF2-40B4-BE49-F238E27FC236}">
                <a16:creationId xmlns:a16="http://schemas.microsoft.com/office/drawing/2014/main" id="{B1DB46A4-3814-0B94-E564-FAD4D50E607C}"/>
              </a:ext>
            </a:extLst>
          </p:cNvPr>
          <p:cNvPicPr preferRelativeResize="0">
            <a:picLocks/>
          </p:cNvPicPr>
          <p:nvPr/>
        </p:nvPicPr>
        <p:blipFill rotWithShape="1">
          <a:blip r:embed="rId3">
            <a:alphaModFix/>
          </a:blip>
          <a:stretch/>
        </p:blipFill>
        <p:spPr>
          <a:xfrm>
            <a:off x="328862" y="105833"/>
            <a:ext cx="914407" cy="91440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7"/>
          <p:cNvSpPr txBox="1">
            <a:spLocks noGrp="1"/>
          </p:cNvSpPr>
          <p:nvPr>
            <p:ph type="title" idx="4294967295"/>
          </p:nvPr>
        </p:nvSpPr>
        <p:spPr>
          <a:xfrm>
            <a:off x="514275" y="311746"/>
            <a:ext cx="6819900" cy="1171575"/>
          </a:xfrm>
          <a:prstGeom prst="rect">
            <a:avLst/>
          </a:prstGeom>
          <a:noFill/>
          <a:ln>
            <a:noFill/>
          </a:ln>
        </p:spPr>
        <p:txBody>
          <a:bodyPr spcFirstLastPara="1" wrap="square" lIns="0" tIns="0" rIns="0" bIns="0" anchor="t" anchorCtr="0">
            <a:normAutofit fontScale="90000"/>
          </a:bodyPr>
          <a:lstStyle/>
          <a:p>
            <a:pPr>
              <a:buClr>
                <a:srgbClr val="00205C"/>
              </a:buClr>
              <a:buSzPts val="3200"/>
            </a:pPr>
            <a:r>
              <a:rPr lang="en-GB" dirty="0">
                <a:latin typeface="Roboto"/>
                <a:ea typeface="Roboto"/>
                <a:cs typeface="Roboto"/>
                <a:sym typeface="Roboto"/>
              </a:rPr>
              <a:t>Regional digital health action plan for the WHO European Region 2023–2030</a:t>
            </a:r>
            <a:endParaRPr dirty="0"/>
          </a:p>
        </p:txBody>
      </p:sp>
      <p:sp>
        <p:nvSpPr>
          <p:cNvPr id="391" name="Google Shape;391;p7"/>
          <p:cNvSpPr txBox="1">
            <a:spLocks noGrp="1"/>
          </p:cNvSpPr>
          <p:nvPr>
            <p:ph idx="4294967295"/>
          </p:nvPr>
        </p:nvSpPr>
        <p:spPr>
          <a:xfrm>
            <a:off x="4691230" y="1442536"/>
            <a:ext cx="4164012" cy="3128962"/>
          </a:xfrm>
          <a:prstGeom prst="rect">
            <a:avLst/>
          </a:prstGeom>
          <a:noFill/>
          <a:ln>
            <a:noFill/>
          </a:ln>
        </p:spPr>
        <p:txBody>
          <a:bodyPr spcFirstLastPara="1" wrap="square" lIns="0" tIns="0" rIns="0" bIns="0" anchor="t" anchorCtr="0">
            <a:normAutofit lnSpcReduction="10000"/>
          </a:bodyPr>
          <a:lstStyle/>
          <a:p>
            <a:pPr marL="0" indent="0">
              <a:lnSpc>
                <a:spcPct val="100000"/>
              </a:lnSpc>
              <a:spcBef>
                <a:spcPts val="0"/>
              </a:spcBef>
              <a:buSzPct val="100000"/>
              <a:buNone/>
            </a:pPr>
            <a:r>
              <a:rPr lang="en-GB" sz="1500" dirty="0"/>
              <a:t>2. Understand health system challenges, including health needs and trends, and acknowledge the needs and expectations of citizens and health workers.</a:t>
            </a:r>
            <a:endParaRPr dirty="0"/>
          </a:p>
          <a:p>
            <a:pPr marL="0" indent="0">
              <a:lnSpc>
                <a:spcPct val="100000"/>
              </a:lnSpc>
              <a:spcBef>
                <a:spcPts val="750"/>
              </a:spcBef>
              <a:buSzPct val="100000"/>
              <a:buNone/>
            </a:pPr>
            <a:r>
              <a:rPr lang="en-GB" sz="1500" dirty="0"/>
              <a:t>3. Recognize the need for policy decision-making based on data, evidence, and lessons learned while allowing for continuous learning, adaptation, and innovation.</a:t>
            </a:r>
            <a:endParaRPr dirty="0"/>
          </a:p>
          <a:p>
            <a:pPr marL="0" indent="0">
              <a:lnSpc>
                <a:spcPct val="100000"/>
              </a:lnSpc>
              <a:spcBef>
                <a:spcPts val="750"/>
              </a:spcBef>
              <a:buSzPct val="100000"/>
              <a:buNone/>
            </a:pPr>
            <a:r>
              <a:rPr lang="en-GB" sz="1500" dirty="0"/>
              <a:t>4. Leverage digital transformation to reimagine the future of health systems.</a:t>
            </a:r>
            <a:endParaRPr dirty="0"/>
          </a:p>
          <a:p>
            <a:pPr marL="0" indent="0">
              <a:lnSpc>
                <a:spcPct val="100000"/>
              </a:lnSpc>
              <a:spcBef>
                <a:spcPts val="750"/>
              </a:spcBef>
              <a:buSzPct val="100000"/>
              <a:buNone/>
            </a:pPr>
            <a:r>
              <a:rPr lang="en-GB" sz="1500" dirty="0"/>
              <a:t>5. Recognize that institutionalization of digital health requires a long-term commitment and an integrated care approach</a:t>
            </a:r>
            <a:endParaRPr sz="1500" dirty="0"/>
          </a:p>
        </p:txBody>
      </p:sp>
      <p:grpSp>
        <p:nvGrpSpPr>
          <p:cNvPr id="394" name="Google Shape;394;p7"/>
          <p:cNvGrpSpPr/>
          <p:nvPr/>
        </p:nvGrpSpPr>
        <p:grpSpPr>
          <a:xfrm>
            <a:off x="514275" y="2070185"/>
            <a:ext cx="3894864" cy="1433093"/>
            <a:chOff x="303758" y="2503555"/>
            <a:chExt cx="5193152" cy="1910790"/>
          </a:xfrm>
        </p:grpSpPr>
        <p:sp>
          <p:nvSpPr>
            <p:cNvPr id="395" name="Google Shape;395;p7"/>
            <p:cNvSpPr txBox="1"/>
            <p:nvPr/>
          </p:nvSpPr>
          <p:spPr>
            <a:xfrm>
              <a:off x="2135629" y="2639040"/>
              <a:ext cx="3077501" cy="1579919"/>
            </a:xfrm>
            <a:prstGeom prst="rect">
              <a:avLst/>
            </a:prstGeom>
            <a:noFill/>
            <a:ln>
              <a:noFill/>
            </a:ln>
          </p:spPr>
          <p:txBody>
            <a:bodyPr spcFirstLastPara="1" wrap="square" lIns="38100" tIns="38100" rIns="38100" bIns="38100" anchor="ctr" anchorCtr="0">
              <a:spAutoFit/>
            </a:bodyPr>
            <a:lstStyle/>
            <a:p>
              <a:r>
                <a:rPr lang="en-GB" sz="1800" dirty="0">
                  <a:solidFill>
                    <a:schemeClr val="accent1"/>
                  </a:solidFill>
                  <a:latin typeface="Roboto"/>
                  <a:ea typeface="Roboto"/>
                  <a:cs typeface="Roboto"/>
                  <a:sym typeface="Roboto"/>
                </a:rPr>
                <a:t>1. Place the individual at the centre of trustworthy care delivered digitally.</a:t>
              </a:r>
              <a:endParaRPr sz="1050" dirty="0"/>
            </a:p>
          </p:txBody>
        </p:sp>
        <p:pic>
          <p:nvPicPr>
            <p:cNvPr id="396" name="Google Shape;396;p7" descr="Group success outline"/>
            <p:cNvPicPr preferRelativeResize="0"/>
            <p:nvPr/>
          </p:nvPicPr>
          <p:blipFill rotWithShape="1">
            <a:blip r:embed="rId3">
              <a:alphaModFix/>
            </a:blip>
            <a:srcRect/>
            <a:stretch/>
          </p:blipFill>
          <p:spPr>
            <a:xfrm>
              <a:off x="532259" y="2743099"/>
              <a:ext cx="1371799" cy="1371799"/>
            </a:xfrm>
            <a:prstGeom prst="rect">
              <a:avLst/>
            </a:prstGeom>
            <a:noFill/>
            <a:ln>
              <a:noFill/>
            </a:ln>
          </p:spPr>
        </p:pic>
        <p:sp>
          <p:nvSpPr>
            <p:cNvPr id="397" name="Google Shape;397;p7"/>
            <p:cNvSpPr/>
            <p:nvPr/>
          </p:nvSpPr>
          <p:spPr>
            <a:xfrm>
              <a:off x="303758" y="2503555"/>
              <a:ext cx="5193152" cy="1910790"/>
            </a:xfrm>
            <a:prstGeom prst="rect">
              <a:avLst/>
            </a:prstGeom>
            <a:noFill/>
            <a:ln w="28575" cap="flat" cmpd="sng">
              <a:solidFill>
                <a:srgbClr val="00405D"/>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grpSp>
      <p:sp>
        <p:nvSpPr>
          <p:cNvPr id="398" name="Google Shape;398;p7"/>
          <p:cNvSpPr txBox="1"/>
          <p:nvPr/>
        </p:nvSpPr>
        <p:spPr>
          <a:xfrm>
            <a:off x="514275" y="1515532"/>
            <a:ext cx="1909897" cy="373918"/>
          </a:xfrm>
          <a:prstGeom prst="rect">
            <a:avLst/>
          </a:prstGeom>
          <a:noFill/>
          <a:ln>
            <a:noFill/>
          </a:ln>
        </p:spPr>
        <p:txBody>
          <a:bodyPr spcFirstLastPara="1" wrap="square" lIns="34275" tIns="34275" rIns="34275" bIns="34275" anchor="t" anchorCtr="0">
            <a:spAutoFit/>
          </a:bodyPr>
          <a:lstStyle/>
          <a:p>
            <a:pPr>
              <a:lnSpc>
                <a:spcPct val="110000"/>
              </a:lnSpc>
            </a:pPr>
            <a:r>
              <a:rPr lang="en-GB" sz="1800" dirty="0">
                <a:solidFill>
                  <a:srgbClr val="0092CC"/>
                </a:solidFill>
                <a:latin typeface="Roboto"/>
                <a:ea typeface="Roboto"/>
                <a:cs typeface="Roboto"/>
                <a:sym typeface="Roboto"/>
              </a:rPr>
              <a:t>Guiding principles</a:t>
            </a:r>
            <a:endParaRPr sz="1800" dirty="0">
              <a:solidFill>
                <a:srgbClr val="0092CC"/>
              </a:solidFill>
              <a:latin typeface="Roboto"/>
              <a:ea typeface="Roboto"/>
              <a:cs typeface="Roboto"/>
              <a:sym typeface="Roboto"/>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8"/>
          <p:cNvSpPr txBox="1">
            <a:spLocks noGrp="1"/>
          </p:cNvSpPr>
          <p:nvPr>
            <p:ph type="title" idx="4294967295"/>
          </p:nvPr>
        </p:nvSpPr>
        <p:spPr>
          <a:xfrm>
            <a:off x="1353887" y="325308"/>
            <a:ext cx="6800850" cy="593725"/>
          </a:xfrm>
          <a:prstGeom prst="rect">
            <a:avLst/>
          </a:prstGeom>
          <a:noFill/>
          <a:ln>
            <a:noFill/>
          </a:ln>
        </p:spPr>
        <p:txBody>
          <a:bodyPr spcFirstLastPara="1" wrap="square" lIns="0" tIns="0" rIns="0" bIns="0" anchor="t" anchorCtr="0">
            <a:normAutofit/>
          </a:bodyPr>
          <a:lstStyle/>
          <a:p>
            <a:r>
              <a:rPr lang="en-GB" dirty="0"/>
              <a:t>Problems with data access - 2</a:t>
            </a:r>
            <a:endParaRPr dirty="0"/>
          </a:p>
        </p:txBody>
      </p:sp>
      <p:sp>
        <p:nvSpPr>
          <p:cNvPr id="405" name="Google Shape;405;p8"/>
          <p:cNvSpPr txBox="1">
            <a:spLocks noGrp="1"/>
          </p:cNvSpPr>
          <p:nvPr>
            <p:ph idx="4294967295"/>
          </p:nvPr>
        </p:nvSpPr>
        <p:spPr>
          <a:xfrm>
            <a:off x="630989" y="1486694"/>
            <a:ext cx="2932113" cy="2752725"/>
          </a:xfrm>
          <a:prstGeom prst="rect">
            <a:avLst/>
          </a:prstGeom>
          <a:noFill/>
          <a:ln>
            <a:noFill/>
          </a:ln>
        </p:spPr>
        <p:txBody>
          <a:bodyPr spcFirstLastPara="1" wrap="square" lIns="0" tIns="0" rIns="0" bIns="0" anchor="t" anchorCtr="0">
            <a:normAutofit/>
          </a:bodyPr>
          <a:lstStyle/>
          <a:p>
            <a:pPr marL="0" indent="0">
              <a:spcBef>
                <a:spcPts val="0"/>
              </a:spcBef>
              <a:spcAft>
                <a:spcPts val="600"/>
              </a:spcAft>
              <a:buNone/>
            </a:pPr>
            <a:r>
              <a:rPr lang="en-GB" sz="2000" dirty="0"/>
              <a:t>What do we see?</a:t>
            </a:r>
          </a:p>
          <a:p>
            <a:pPr marL="171450" indent="-171450">
              <a:spcBef>
                <a:spcPts val="0"/>
              </a:spcBef>
            </a:pPr>
            <a:r>
              <a:rPr lang="en-GB" sz="1350" dirty="0"/>
              <a:t>Procedures for accessing data are too restrictive, complicated and/or unclear.  </a:t>
            </a:r>
            <a:endParaRPr dirty="0"/>
          </a:p>
        </p:txBody>
      </p:sp>
      <p:sp>
        <p:nvSpPr>
          <p:cNvPr id="406" name="Google Shape;406;p8"/>
          <p:cNvSpPr txBox="1">
            <a:spLocks noGrp="1"/>
          </p:cNvSpPr>
          <p:nvPr>
            <p:ph type="body" idx="4294967295"/>
          </p:nvPr>
        </p:nvSpPr>
        <p:spPr>
          <a:xfrm>
            <a:off x="4336626" y="1486694"/>
            <a:ext cx="4114800" cy="2659062"/>
          </a:xfrm>
          <a:prstGeom prst="rect">
            <a:avLst/>
          </a:prstGeom>
          <a:noFill/>
          <a:ln>
            <a:noFill/>
          </a:ln>
        </p:spPr>
        <p:txBody>
          <a:bodyPr spcFirstLastPara="1" wrap="square" lIns="0" tIns="0" rIns="0" bIns="0" anchor="t" anchorCtr="0">
            <a:noAutofit/>
          </a:bodyPr>
          <a:lstStyle/>
          <a:p>
            <a:pPr marL="0" indent="0">
              <a:spcBef>
                <a:spcPts val="0"/>
              </a:spcBef>
              <a:spcAft>
                <a:spcPts val="600"/>
              </a:spcAft>
              <a:buNone/>
            </a:pPr>
            <a:r>
              <a:rPr lang="en-GB" sz="2000" dirty="0"/>
              <a:t>What are the solutions?</a:t>
            </a:r>
          </a:p>
          <a:p>
            <a:pPr marL="171450" indent="-171450">
              <a:spcBef>
                <a:spcPts val="0"/>
              </a:spcBef>
            </a:pPr>
            <a:r>
              <a:rPr lang="en-GB" sz="1350" dirty="0"/>
              <a:t>The data protection legislation should strike the right balance between personal and public interests.</a:t>
            </a:r>
            <a:endParaRPr dirty="0"/>
          </a:p>
          <a:p>
            <a:pPr marL="171450" indent="-85725">
              <a:buNone/>
            </a:pPr>
            <a:endParaRPr sz="1350" dirty="0"/>
          </a:p>
          <a:p>
            <a:pPr marL="171450" indent="-85725">
              <a:buNone/>
            </a:pPr>
            <a:endParaRPr sz="1350" dirty="0"/>
          </a:p>
          <a:p>
            <a:pPr marL="171450" indent="-85725">
              <a:buNone/>
            </a:pPr>
            <a:endParaRPr sz="1350" dirty="0"/>
          </a:p>
          <a:p>
            <a:pPr marL="171450" indent="-85725">
              <a:buNone/>
            </a:pPr>
            <a:endParaRPr sz="1350" dirty="0"/>
          </a:p>
          <a:p>
            <a:pPr marL="171450" indent="-171450"/>
            <a:r>
              <a:rPr lang="en-GB" sz="1350" dirty="0"/>
              <a:t>Procedures for accessing health data should be clear and transparent. Ideally data can be obtained for free, or otherwise for a reasonable processing fee. </a:t>
            </a:r>
            <a:endParaRPr dirty="0"/>
          </a:p>
        </p:txBody>
      </p:sp>
      <p:grpSp>
        <p:nvGrpSpPr>
          <p:cNvPr id="412" name="Google Shape;412;p8"/>
          <p:cNvGrpSpPr/>
          <p:nvPr/>
        </p:nvGrpSpPr>
        <p:grpSpPr>
          <a:xfrm>
            <a:off x="5118602" y="2480172"/>
            <a:ext cx="2299680" cy="1109186"/>
            <a:chOff x="1240732" y="1882407"/>
            <a:chExt cx="3066240" cy="1478914"/>
          </a:xfrm>
        </p:grpSpPr>
        <p:sp>
          <p:nvSpPr>
            <p:cNvPr id="413" name="Google Shape;413;p8"/>
            <p:cNvSpPr/>
            <p:nvPr/>
          </p:nvSpPr>
          <p:spPr>
            <a:xfrm>
              <a:off x="1240732" y="1882407"/>
              <a:ext cx="1210075" cy="672264"/>
            </a:xfrm>
            <a:prstGeom prst="roundRect">
              <a:avLst>
                <a:gd name="adj" fmla="val 10000"/>
              </a:avLst>
            </a:prstGeom>
            <a:solidFill>
              <a:srgbClr val="5A91B6">
                <a:alpha val="89803"/>
              </a:srgbClr>
            </a:solidFill>
            <a:ln>
              <a:noFill/>
            </a:ln>
          </p:spPr>
          <p:txBody>
            <a:bodyPr spcFirstLastPara="1" wrap="square" lIns="68569" tIns="68569" rIns="68569" bIns="68569" anchor="ctr" anchorCtr="0">
              <a:noAutofit/>
            </a:bodyPr>
            <a:lstStyle/>
            <a:p>
              <a:endParaRPr sz="1050"/>
            </a:p>
          </p:txBody>
        </p:sp>
        <p:sp>
          <p:nvSpPr>
            <p:cNvPr id="414" name="Google Shape;414;p8"/>
            <p:cNvSpPr txBox="1"/>
            <p:nvPr/>
          </p:nvSpPr>
          <p:spPr>
            <a:xfrm>
              <a:off x="1260422" y="1902097"/>
              <a:ext cx="1170695" cy="632884"/>
            </a:xfrm>
            <a:prstGeom prst="rect">
              <a:avLst/>
            </a:prstGeom>
            <a:noFill/>
            <a:ln>
              <a:noFill/>
            </a:ln>
          </p:spPr>
          <p:txBody>
            <a:bodyPr spcFirstLastPara="1" wrap="square" lIns="48563" tIns="48563" rIns="48563" bIns="48563" anchor="ctr" anchorCtr="0">
              <a:noAutofit/>
            </a:bodyPr>
            <a:lstStyle/>
            <a:p>
              <a:pPr algn="ctr">
                <a:lnSpc>
                  <a:spcPct val="90000"/>
                </a:lnSpc>
                <a:buClr>
                  <a:schemeClr val="lt1"/>
                </a:buClr>
                <a:buSzPts val="1700"/>
              </a:pPr>
              <a:r>
                <a:rPr lang="en-GB" sz="1275" b="1">
                  <a:solidFill>
                    <a:schemeClr val="lt1"/>
                  </a:solidFill>
                  <a:latin typeface="Calibri"/>
                  <a:ea typeface="Calibri"/>
                  <a:cs typeface="Calibri"/>
                  <a:sym typeface="Calibri"/>
                </a:rPr>
                <a:t>Right to Health</a:t>
              </a:r>
              <a:endParaRPr sz="1050"/>
            </a:p>
          </p:txBody>
        </p:sp>
        <p:sp>
          <p:nvSpPr>
            <p:cNvPr id="415" name="Google Shape;415;p8"/>
            <p:cNvSpPr/>
            <p:nvPr/>
          </p:nvSpPr>
          <p:spPr>
            <a:xfrm>
              <a:off x="3096897" y="1882407"/>
              <a:ext cx="1210075" cy="672264"/>
            </a:xfrm>
            <a:prstGeom prst="roundRect">
              <a:avLst>
                <a:gd name="adj" fmla="val 10000"/>
              </a:avLst>
            </a:prstGeom>
            <a:solidFill>
              <a:srgbClr val="5A91B6">
                <a:alpha val="89803"/>
              </a:srgbClr>
            </a:solidFill>
            <a:ln>
              <a:noFill/>
            </a:ln>
          </p:spPr>
          <p:txBody>
            <a:bodyPr spcFirstLastPara="1" wrap="square" lIns="68569" tIns="68569" rIns="68569" bIns="68569" anchor="ctr" anchorCtr="0">
              <a:noAutofit/>
            </a:bodyPr>
            <a:lstStyle/>
            <a:p>
              <a:endParaRPr sz="1050"/>
            </a:p>
          </p:txBody>
        </p:sp>
        <p:sp>
          <p:nvSpPr>
            <p:cNvPr id="416" name="Google Shape;416;p8"/>
            <p:cNvSpPr txBox="1"/>
            <p:nvPr/>
          </p:nvSpPr>
          <p:spPr>
            <a:xfrm>
              <a:off x="3116587" y="1902097"/>
              <a:ext cx="1170695" cy="632884"/>
            </a:xfrm>
            <a:prstGeom prst="rect">
              <a:avLst/>
            </a:prstGeom>
            <a:noFill/>
            <a:ln>
              <a:noFill/>
            </a:ln>
          </p:spPr>
          <p:txBody>
            <a:bodyPr spcFirstLastPara="1" wrap="square" lIns="48563" tIns="48563" rIns="48563" bIns="48563" anchor="ctr" anchorCtr="0">
              <a:noAutofit/>
            </a:bodyPr>
            <a:lstStyle/>
            <a:p>
              <a:pPr algn="ctr">
                <a:lnSpc>
                  <a:spcPct val="90000"/>
                </a:lnSpc>
                <a:buClr>
                  <a:schemeClr val="lt1"/>
                </a:buClr>
                <a:buSzPts val="1700"/>
              </a:pPr>
              <a:r>
                <a:rPr lang="en-GB" sz="1275" b="1">
                  <a:solidFill>
                    <a:schemeClr val="lt1"/>
                  </a:solidFill>
                  <a:latin typeface="Calibri"/>
                  <a:ea typeface="Calibri"/>
                  <a:cs typeface="Calibri"/>
                  <a:sym typeface="Calibri"/>
                </a:rPr>
                <a:t>Right to Privacy</a:t>
              </a:r>
              <a:endParaRPr sz="1050"/>
            </a:p>
          </p:txBody>
        </p:sp>
        <p:sp>
          <p:nvSpPr>
            <p:cNvPr id="417" name="Google Shape;417;p8"/>
            <p:cNvSpPr/>
            <p:nvPr/>
          </p:nvSpPr>
          <p:spPr>
            <a:xfrm>
              <a:off x="2527768" y="2857123"/>
              <a:ext cx="504198" cy="504198"/>
            </a:xfrm>
            <a:prstGeom prst="triangle">
              <a:avLst>
                <a:gd name="adj" fmla="val 50000"/>
              </a:avLst>
            </a:prstGeom>
            <a:solidFill>
              <a:srgbClr val="22869A">
                <a:alpha val="89803"/>
              </a:srgbClr>
            </a:solidFill>
            <a:ln>
              <a:noFill/>
            </a:ln>
          </p:spPr>
          <p:txBody>
            <a:bodyPr spcFirstLastPara="1" wrap="square" lIns="68569" tIns="68569" rIns="68569" bIns="68569" anchor="ctr" anchorCtr="0">
              <a:noAutofit/>
            </a:bodyPr>
            <a:lstStyle/>
            <a:p>
              <a:endParaRPr sz="1050"/>
            </a:p>
          </p:txBody>
        </p:sp>
        <p:sp>
          <p:nvSpPr>
            <p:cNvPr id="418" name="Google Shape;418;p8"/>
            <p:cNvSpPr/>
            <p:nvPr/>
          </p:nvSpPr>
          <p:spPr>
            <a:xfrm>
              <a:off x="1267272" y="2646032"/>
              <a:ext cx="3025189" cy="204368"/>
            </a:xfrm>
            <a:prstGeom prst="rect">
              <a:avLst/>
            </a:prstGeom>
            <a:solidFill>
              <a:srgbClr val="22869A">
                <a:alpha val="89803"/>
              </a:srgbClr>
            </a:solidFill>
            <a:ln>
              <a:noFill/>
            </a:ln>
          </p:spPr>
          <p:txBody>
            <a:bodyPr spcFirstLastPara="1" wrap="square" lIns="68569" tIns="68569" rIns="68569" bIns="68569" anchor="ctr" anchorCtr="0">
              <a:noAutofit/>
            </a:bodyPr>
            <a:lstStyle/>
            <a:p>
              <a:endParaRPr sz="1050"/>
            </a:p>
          </p:txBody>
        </p:sp>
      </p:grpSp>
      <p:pic>
        <p:nvPicPr>
          <p:cNvPr id="2" name="Google Shape;344;p5" descr="Business Growth outline">
            <a:extLst>
              <a:ext uri="{FF2B5EF4-FFF2-40B4-BE49-F238E27FC236}">
                <a16:creationId xmlns:a16="http://schemas.microsoft.com/office/drawing/2014/main" id="{5A4AB174-E9B1-0562-404C-E52595432408}"/>
              </a:ext>
            </a:extLst>
          </p:cNvPr>
          <p:cNvPicPr preferRelativeResize="0">
            <a:picLocks/>
          </p:cNvPicPr>
          <p:nvPr/>
        </p:nvPicPr>
        <p:blipFill rotWithShape="1">
          <a:blip r:embed="rId3">
            <a:alphaModFix/>
          </a:blip>
          <a:stretch/>
        </p:blipFill>
        <p:spPr>
          <a:xfrm>
            <a:off x="304451" y="180136"/>
            <a:ext cx="914407" cy="91440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9"/>
          <p:cNvSpPr txBox="1">
            <a:spLocks noGrp="1"/>
          </p:cNvSpPr>
          <p:nvPr>
            <p:ph type="title" idx="4294967295"/>
          </p:nvPr>
        </p:nvSpPr>
        <p:spPr>
          <a:xfrm>
            <a:off x="379664" y="347662"/>
            <a:ext cx="7562850" cy="977900"/>
          </a:xfrm>
          <a:prstGeom prst="rect">
            <a:avLst/>
          </a:prstGeom>
          <a:noFill/>
          <a:ln>
            <a:noFill/>
          </a:ln>
        </p:spPr>
        <p:txBody>
          <a:bodyPr spcFirstLastPara="1" wrap="square" lIns="0" tIns="0" rIns="0" bIns="0" anchor="t" anchorCtr="0">
            <a:normAutofit/>
          </a:bodyPr>
          <a:lstStyle/>
          <a:p>
            <a:r>
              <a:rPr lang="en-GB" dirty="0"/>
              <a:t>How do people feel about sharing their health data? </a:t>
            </a:r>
            <a:endParaRPr dirty="0"/>
          </a:p>
        </p:txBody>
      </p:sp>
      <p:sp>
        <p:nvSpPr>
          <p:cNvPr id="425" name="Google Shape;425;p9"/>
          <p:cNvSpPr txBox="1">
            <a:spLocks noGrp="1"/>
          </p:cNvSpPr>
          <p:nvPr>
            <p:ph idx="4294967295"/>
          </p:nvPr>
        </p:nvSpPr>
        <p:spPr>
          <a:xfrm>
            <a:off x="379665" y="1538288"/>
            <a:ext cx="4748462" cy="2402723"/>
          </a:xfrm>
          <a:prstGeom prst="rect">
            <a:avLst/>
          </a:prstGeom>
          <a:noFill/>
          <a:ln>
            <a:noFill/>
          </a:ln>
        </p:spPr>
        <p:txBody>
          <a:bodyPr spcFirstLastPara="1" wrap="square" lIns="0" tIns="0" rIns="0" bIns="0" anchor="t" anchorCtr="0">
            <a:normAutofit/>
          </a:bodyPr>
          <a:lstStyle/>
          <a:p>
            <a:pPr marL="171450" indent="-171450">
              <a:spcBef>
                <a:spcPts val="0"/>
              </a:spcBef>
              <a:buSzPts val="2000"/>
            </a:pPr>
            <a:r>
              <a:rPr lang="en-GB" sz="1500" dirty="0"/>
              <a:t>People are generally supportive</a:t>
            </a:r>
            <a:endParaRPr dirty="0"/>
          </a:p>
          <a:p>
            <a:pPr marL="171450" indent="-171450">
              <a:buSzPts val="2000"/>
            </a:pPr>
            <a:r>
              <a:rPr lang="en-GB" sz="1500" dirty="0"/>
              <a:t>But not unconditionally:</a:t>
            </a:r>
            <a:endParaRPr dirty="0"/>
          </a:p>
          <a:p>
            <a:pPr lvl="1">
              <a:buSzPts val="2000"/>
              <a:buFont typeface="Courier New" panose="02070309020205020404" pitchFamily="49" charset="0"/>
              <a:buChar char="o"/>
            </a:pPr>
            <a:r>
              <a:rPr lang="en-GB" sz="1500" dirty="0"/>
              <a:t>Purpose matters (underlying values)</a:t>
            </a:r>
            <a:endParaRPr dirty="0"/>
          </a:p>
          <a:p>
            <a:pPr lvl="1">
              <a:buSzPts val="2000"/>
              <a:buFont typeface="Courier New" panose="02070309020205020404" pitchFamily="49" charset="0"/>
              <a:buChar char="o"/>
            </a:pPr>
            <a:r>
              <a:rPr lang="en-GB" sz="1500" dirty="0"/>
              <a:t>People want transparency and information on what their data is being used for</a:t>
            </a:r>
            <a:endParaRPr dirty="0"/>
          </a:p>
          <a:p>
            <a:pPr lvl="1">
              <a:buSzPts val="2000"/>
              <a:buFont typeface="Courier New" panose="02070309020205020404" pitchFamily="49" charset="0"/>
              <a:buChar char="o"/>
            </a:pPr>
            <a:r>
              <a:rPr lang="en-GB" sz="1500" dirty="0"/>
              <a:t>People want their data to be anonymised and safe</a:t>
            </a:r>
            <a:endParaRPr dirty="0"/>
          </a:p>
          <a:p>
            <a:pPr lvl="1">
              <a:buSzPts val="2000"/>
              <a:buFont typeface="Courier New" panose="02070309020205020404" pitchFamily="49" charset="0"/>
              <a:buChar char="o"/>
            </a:pPr>
            <a:r>
              <a:rPr lang="en-GB" sz="1500" dirty="0"/>
              <a:t>People want to be engaged in the development of regulatory frameworks for secondary health data use</a:t>
            </a:r>
            <a:endParaRPr dirty="0"/>
          </a:p>
          <a:p>
            <a:pPr marL="0" indent="0">
              <a:buSzPts val="1200"/>
              <a:buNone/>
            </a:pPr>
            <a:endParaRPr sz="900" dirty="0"/>
          </a:p>
          <a:p>
            <a:pPr marL="0" indent="0">
              <a:buSzPts val="2000"/>
              <a:buNone/>
            </a:pPr>
            <a:endParaRPr sz="1500" dirty="0"/>
          </a:p>
        </p:txBody>
      </p:sp>
      <p:sp>
        <p:nvSpPr>
          <p:cNvPr id="428" name="Google Shape;428;p9"/>
          <p:cNvSpPr txBox="1">
            <a:spLocks noGrp="1"/>
          </p:cNvSpPr>
          <p:nvPr>
            <p:ph type="body" idx="4294967295"/>
          </p:nvPr>
        </p:nvSpPr>
        <p:spPr>
          <a:xfrm>
            <a:off x="5561263" y="1325562"/>
            <a:ext cx="2743200" cy="3257550"/>
          </a:xfrm>
          <a:prstGeom prst="rect">
            <a:avLst/>
          </a:prstGeom>
          <a:solidFill>
            <a:srgbClr val="DDEFF9"/>
          </a:solidFill>
          <a:ln w="19050">
            <a:solidFill>
              <a:schemeClr val="accent1">
                <a:lumMod val="40000"/>
                <a:lumOff val="60000"/>
              </a:schemeClr>
            </a:solidFill>
          </a:ln>
        </p:spPr>
        <p:txBody>
          <a:bodyPr spcFirstLastPara="1" wrap="square" lIns="137156" tIns="137156" rIns="137156" bIns="137156" anchor="t" anchorCtr="0">
            <a:normAutofit fontScale="92500" lnSpcReduction="10000"/>
          </a:bodyPr>
          <a:lstStyle/>
          <a:p>
            <a:pPr marL="0" indent="0">
              <a:spcBef>
                <a:spcPts val="0"/>
              </a:spcBef>
              <a:buSzPct val="100000"/>
            </a:pPr>
            <a:r>
              <a:rPr lang="en-GB" sz="1800" dirty="0"/>
              <a:t>“The findings of this review suggest that the use of health data for purposes other than treatment enjoys support among people living in EU asked in these studies, as long as the data are expected to further the common good.”</a:t>
            </a:r>
          </a:p>
          <a:p>
            <a:pPr marL="0" indent="0">
              <a:spcBef>
                <a:spcPts val="0"/>
              </a:spcBef>
              <a:buSzPct val="100000"/>
              <a:buNone/>
            </a:pPr>
            <a:endParaRPr dirty="0"/>
          </a:p>
          <a:p>
            <a:pPr marL="0" indent="0">
              <a:buSzPct val="100000"/>
              <a:buNone/>
            </a:pPr>
            <a:r>
              <a:rPr lang="en-GB" sz="600" dirty="0"/>
              <a:t>Source: Skovgaard LL, Wadmann S, </a:t>
            </a:r>
            <a:r>
              <a:rPr lang="en-GB" sz="600" dirty="0" err="1"/>
              <a:t>Hoeyer</a:t>
            </a:r>
            <a:r>
              <a:rPr lang="en-GB" sz="600" dirty="0"/>
              <a:t> K. A review of attitudes towards the reuse of health data among people in the European Union: The primacy of purpose and the common good. Health Policy. 2019 Jun;123(6):564-571. </a:t>
            </a:r>
            <a:r>
              <a:rPr lang="en-GB" sz="600" dirty="0" err="1"/>
              <a:t>doi</a:t>
            </a:r>
            <a:r>
              <a:rPr lang="en-GB" sz="600" dirty="0"/>
              <a:t>: 10.1016/j.healthpol.2019.03.012. </a:t>
            </a:r>
            <a:r>
              <a:rPr lang="en-GB" sz="600" dirty="0" err="1"/>
              <a:t>Epub</a:t>
            </a:r>
            <a:r>
              <a:rPr lang="en-GB" sz="600" dirty="0"/>
              <a:t> 2019 Mar 21. PMID: 30961905; PMCID: PMC6558994.</a:t>
            </a:r>
            <a:endParaRPr sz="600" dirty="0"/>
          </a:p>
        </p:txBody>
      </p:sp>
      <p:sp>
        <p:nvSpPr>
          <p:cNvPr id="2" name="TextBox 1">
            <a:extLst>
              <a:ext uri="{FF2B5EF4-FFF2-40B4-BE49-F238E27FC236}">
                <a16:creationId xmlns:a16="http://schemas.microsoft.com/office/drawing/2014/main" id="{F886CEE4-800D-2813-0AFA-5DCAFD655F21}"/>
              </a:ext>
            </a:extLst>
          </p:cNvPr>
          <p:cNvSpPr txBox="1"/>
          <p:nvPr/>
        </p:nvSpPr>
        <p:spPr>
          <a:xfrm>
            <a:off x="0" y="4834020"/>
            <a:ext cx="4272547" cy="369332"/>
          </a:xfrm>
          <a:prstGeom prst="rect">
            <a:avLst/>
          </a:prstGeom>
          <a:noFill/>
        </p:spPr>
        <p:txBody>
          <a:bodyPr wrap="square" rtlCol="0">
            <a:spAutoFit/>
          </a:bodyPr>
          <a:lstStyle/>
          <a:p>
            <a:r>
              <a:rPr lang="en-US" sz="600" dirty="0"/>
              <a:t>Source: TEHDAS Joint Action. Healthy Data, an online citizen consultation about health data reuse – intermediate report (2022). </a:t>
            </a:r>
            <a:r>
              <a:rPr lang="en-US" sz="600" u="sng" dirty="0">
                <a:solidFill>
                  <a:schemeClr val="hlink"/>
                </a:solidFill>
                <a:hlinkClick r:id="rId3"/>
              </a:rPr>
              <a:t>https://tehdas.eu/results/tehdas-consultation-people-support-health-data-use-with-solid-safeguards/</a:t>
            </a:r>
            <a:endParaRPr lang="en-US" sz="600" dirty="0"/>
          </a:p>
          <a:p>
            <a:endParaRPr lang="en-US" sz="6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10"/>
          <p:cNvSpPr txBox="1">
            <a:spLocks noGrp="1"/>
          </p:cNvSpPr>
          <p:nvPr>
            <p:ph type="title" idx="4294967295"/>
          </p:nvPr>
        </p:nvSpPr>
        <p:spPr>
          <a:xfrm>
            <a:off x="3893553" y="1372769"/>
            <a:ext cx="4794250" cy="731838"/>
          </a:xfrm>
          <a:prstGeom prst="rect">
            <a:avLst/>
          </a:prstGeom>
          <a:noFill/>
          <a:ln>
            <a:noFill/>
          </a:ln>
        </p:spPr>
        <p:txBody>
          <a:bodyPr spcFirstLastPara="1" wrap="square" lIns="0" tIns="0" rIns="0" bIns="0" anchor="t" anchorCtr="0">
            <a:normAutofit/>
          </a:bodyPr>
          <a:lstStyle/>
          <a:p>
            <a:pPr>
              <a:buClr>
                <a:srgbClr val="00205C"/>
              </a:buClr>
              <a:buSzPts val="3200"/>
            </a:pPr>
            <a:r>
              <a:rPr lang="en-GB" dirty="0"/>
              <a:t>Guidance data protection</a:t>
            </a:r>
            <a:endParaRPr dirty="0"/>
          </a:p>
        </p:txBody>
      </p:sp>
      <p:pic>
        <p:nvPicPr>
          <p:cNvPr id="437" name="Google Shape;437;p10"/>
          <p:cNvPicPr preferRelativeResize="0"/>
          <p:nvPr/>
        </p:nvPicPr>
        <p:blipFill rotWithShape="1">
          <a:blip r:embed="rId3">
            <a:alphaModFix/>
          </a:blip>
          <a:srcRect/>
          <a:stretch/>
        </p:blipFill>
        <p:spPr>
          <a:xfrm>
            <a:off x="225258" y="104775"/>
            <a:ext cx="3482641" cy="4583285"/>
          </a:xfrm>
          <a:prstGeom prst="rect">
            <a:avLst/>
          </a:prstGeom>
          <a:noFill/>
          <a:ln>
            <a:noFill/>
          </a:ln>
        </p:spPr>
      </p:pic>
      <p:sp>
        <p:nvSpPr>
          <p:cNvPr id="438" name="Google Shape;438;p10"/>
          <p:cNvSpPr txBox="1"/>
          <p:nvPr/>
        </p:nvSpPr>
        <p:spPr>
          <a:xfrm flipH="1">
            <a:off x="3834731" y="4203342"/>
            <a:ext cx="5250447" cy="484718"/>
          </a:xfrm>
          <a:prstGeom prst="rect">
            <a:avLst/>
          </a:prstGeom>
          <a:noFill/>
          <a:ln>
            <a:noFill/>
          </a:ln>
        </p:spPr>
        <p:txBody>
          <a:bodyPr spcFirstLastPara="1" wrap="square" lIns="68569" tIns="34275" rIns="68569" bIns="34275" anchor="t" anchorCtr="0">
            <a:spAutoFit/>
          </a:bodyPr>
          <a:lstStyle/>
          <a:p>
            <a:r>
              <a:rPr lang="en-GB" sz="900" dirty="0">
                <a:solidFill>
                  <a:schemeClr val="dk1"/>
                </a:solidFill>
                <a:latin typeface="Calibri"/>
                <a:ea typeface="Calibri"/>
                <a:cs typeface="Calibri"/>
                <a:sym typeface="Calibri"/>
              </a:rPr>
              <a:t>World Health Organization. Regional Office for Europe. (‎2021)‎. The protection of personal data in health information systems- principles and processes for public health. World Health Organization. Regional Office for Europe. https://iris.who.int/handle/10665/341374. License: CC BY-NC-SA 3.0 IGO</a:t>
            </a:r>
            <a:endParaRPr sz="900" dirty="0">
              <a:solidFill>
                <a:schemeClr val="dk1"/>
              </a:solidFill>
              <a:latin typeface="Calibri"/>
              <a:ea typeface="Calibri"/>
              <a:cs typeface="Calibri"/>
              <a:sym typeface="Calibri"/>
            </a:endParaRPr>
          </a:p>
        </p:txBody>
      </p:sp>
      <p:sp>
        <p:nvSpPr>
          <p:cNvPr id="439" name="Google Shape;439;p10"/>
          <p:cNvSpPr txBox="1"/>
          <p:nvPr/>
        </p:nvSpPr>
        <p:spPr>
          <a:xfrm>
            <a:off x="3893553" y="2433265"/>
            <a:ext cx="3009900" cy="276969"/>
          </a:xfrm>
          <a:prstGeom prst="rect">
            <a:avLst/>
          </a:prstGeom>
          <a:noFill/>
          <a:ln>
            <a:noFill/>
          </a:ln>
        </p:spPr>
        <p:txBody>
          <a:bodyPr spcFirstLastPara="1" wrap="square" lIns="68569" tIns="34275" rIns="68569" bIns="34275" anchor="t" anchorCtr="0">
            <a:spAutoFit/>
          </a:bodyPr>
          <a:lstStyle/>
          <a:p>
            <a:r>
              <a:rPr lang="en-GB" sz="1350" b="1" dirty="0">
                <a:solidFill>
                  <a:schemeClr val="accent1"/>
                </a:solidFill>
                <a:latin typeface="+mj-lt"/>
                <a:ea typeface="Calibri"/>
                <a:cs typeface="Calibri"/>
                <a:sym typeface="Calibri"/>
              </a:rPr>
              <a:t>Available in English and Russian</a:t>
            </a:r>
            <a:endParaRPr sz="1350" b="1" dirty="0">
              <a:solidFill>
                <a:schemeClr val="accent1"/>
              </a:solidFill>
              <a:latin typeface="+mj-lt"/>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11"/>
          <p:cNvSpPr txBox="1">
            <a:spLocks noGrp="1"/>
          </p:cNvSpPr>
          <p:nvPr>
            <p:ph type="title" idx="4294967295"/>
          </p:nvPr>
        </p:nvSpPr>
        <p:spPr>
          <a:xfrm>
            <a:off x="1138990" y="325693"/>
            <a:ext cx="6213475" cy="482600"/>
          </a:xfrm>
          <a:prstGeom prst="rect">
            <a:avLst/>
          </a:prstGeom>
          <a:noFill/>
          <a:ln>
            <a:noFill/>
          </a:ln>
        </p:spPr>
        <p:txBody>
          <a:bodyPr spcFirstLastPara="1" wrap="square" lIns="0" tIns="0" rIns="0" bIns="0" anchor="t" anchorCtr="0">
            <a:normAutofit fontScale="90000"/>
          </a:bodyPr>
          <a:lstStyle/>
          <a:p>
            <a:r>
              <a:rPr lang="en-GB" dirty="0"/>
              <a:t>Lack of comprehensive analyses-1</a:t>
            </a:r>
            <a:endParaRPr dirty="0"/>
          </a:p>
        </p:txBody>
      </p:sp>
      <p:sp>
        <p:nvSpPr>
          <p:cNvPr id="446" name="Google Shape;446;p11"/>
          <p:cNvSpPr txBox="1">
            <a:spLocks noGrp="1"/>
          </p:cNvSpPr>
          <p:nvPr>
            <p:ph idx="4294967295"/>
          </p:nvPr>
        </p:nvSpPr>
        <p:spPr>
          <a:xfrm>
            <a:off x="764673" y="1522831"/>
            <a:ext cx="3252788" cy="2597150"/>
          </a:xfrm>
          <a:prstGeom prst="rect">
            <a:avLst/>
          </a:prstGeom>
          <a:noFill/>
          <a:ln>
            <a:noFill/>
          </a:ln>
        </p:spPr>
        <p:txBody>
          <a:bodyPr spcFirstLastPara="1" wrap="square" lIns="0" tIns="0" rIns="0" bIns="0" anchor="t" anchorCtr="0">
            <a:normAutofit/>
          </a:bodyPr>
          <a:lstStyle/>
          <a:p>
            <a:pPr marL="0" indent="0">
              <a:spcBef>
                <a:spcPts val="0"/>
              </a:spcBef>
              <a:spcAft>
                <a:spcPts val="600"/>
              </a:spcAft>
              <a:buNone/>
            </a:pPr>
            <a:r>
              <a:rPr lang="en-GB" sz="2000" dirty="0"/>
              <a:t>What do we see?</a:t>
            </a:r>
          </a:p>
          <a:p>
            <a:pPr marL="171450" indent="-171450">
              <a:spcBef>
                <a:spcPts val="0"/>
              </a:spcBef>
              <a:spcAft>
                <a:spcPts val="600"/>
              </a:spcAft>
            </a:pPr>
            <a:r>
              <a:rPr lang="en-GB" sz="1350" dirty="0"/>
              <a:t>A lack of capacity for analysis</a:t>
            </a:r>
            <a:endParaRPr dirty="0"/>
          </a:p>
          <a:p>
            <a:pPr marL="171450" indent="-85725">
              <a:buNone/>
            </a:pPr>
            <a:endParaRPr sz="1350" dirty="0"/>
          </a:p>
          <a:p>
            <a:pPr marL="0" indent="0">
              <a:buNone/>
            </a:pPr>
            <a:endParaRPr sz="1350" dirty="0"/>
          </a:p>
        </p:txBody>
      </p:sp>
      <p:sp>
        <p:nvSpPr>
          <p:cNvPr id="447" name="Google Shape;447;p11"/>
          <p:cNvSpPr txBox="1">
            <a:spLocks noGrp="1"/>
          </p:cNvSpPr>
          <p:nvPr>
            <p:ph type="body" idx="4294967295"/>
          </p:nvPr>
        </p:nvSpPr>
        <p:spPr>
          <a:xfrm>
            <a:off x="4382169" y="1527009"/>
            <a:ext cx="4114800" cy="2597150"/>
          </a:xfrm>
          <a:prstGeom prst="rect">
            <a:avLst/>
          </a:prstGeom>
          <a:noFill/>
          <a:ln>
            <a:noFill/>
          </a:ln>
        </p:spPr>
        <p:txBody>
          <a:bodyPr spcFirstLastPara="1" wrap="square" lIns="0" tIns="0" rIns="0" bIns="0" anchor="t" anchorCtr="0">
            <a:normAutofit lnSpcReduction="10000"/>
          </a:bodyPr>
          <a:lstStyle/>
          <a:p>
            <a:pPr marL="0" indent="0">
              <a:spcBef>
                <a:spcPts val="0"/>
              </a:spcBef>
              <a:spcAft>
                <a:spcPts val="600"/>
              </a:spcAft>
              <a:buNone/>
            </a:pPr>
            <a:r>
              <a:rPr lang="en-GB" sz="2000" dirty="0"/>
              <a:t>What are the solutions?</a:t>
            </a:r>
          </a:p>
          <a:p>
            <a:pPr marL="214313" indent="-214313">
              <a:spcBef>
                <a:spcPts val="0"/>
              </a:spcBef>
            </a:pPr>
            <a:r>
              <a:rPr lang="en-GB" sz="1350" dirty="0"/>
              <a:t>Take all the HIS functions into account in strategic planning: only collecting the data is not enough!</a:t>
            </a:r>
            <a:endParaRPr dirty="0"/>
          </a:p>
          <a:p>
            <a:pPr marL="214313" indent="-128588">
              <a:buNone/>
            </a:pPr>
            <a:endParaRPr sz="1350" dirty="0"/>
          </a:p>
          <a:p>
            <a:pPr marL="214313" indent="-128588">
              <a:buNone/>
            </a:pPr>
            <a:endParaRPr sz="1350" dirty="0"/>
          </a:p>
          <a:p>
            <a:pPr marL="214313" indent="-128588">
              <a:buNone/>
            </a:pPr>
            <a:endParaRPr sz="1350" dirty="0"/>
          </a:p>
          <a:p>
            <a:pPr marL="214313" indent="-128588">
              <a:buNone/>
            </a:pPr>
            <a:endParaRPr sz="1350" dirty="0"/>
          </a:p>
          <a:p>
            <a:pPr marL="214313" indent="-128588">
              <a:buNone/>
            </a:pPr>
            <a:endParaRPr sz="1350" dirty="0"/>
          </a:p>
          <a:p>
            <a:pPr marL="214313" indent="-214313"/>
            <a:r>
              <a:rPr lang="en-GB" sz="1350" dirty="0"/>
              <a:t>Ensure institutionalisation of gained skills and expertise (e.g., shared documentation/archiving, skilled staff to train colleagues)</a:t>
            </a:r>
            <a:endParaRPr dirty="0"/>
          </a:p>
          <a:p>
            <a:pPr marL="171450" indent="-85725">
              <a:buNone/>
            </a:pPr>
            <a:endParaRPr sz="1350" dirty="0"/>
          </a:p>
        </p:txBody>
      </p:sp>
      <p:pic>
        <p:nvPicPr>
          <p:cNvPr id="452" name="Google Shape;452;p11" descr="Document outline"/>
          <p:cNvPicPr preferRelativeResize="0"/>
          <p:nvPr/>
        </p:nvPicPr>
        <p:blipFill rotWithShape="1">
          <a:blip r:embed="rId3">
            <a:alphaModFix/>
          </a:blip>
          <a:srcRect/>
          <a:stretch/>
        </p:blipFill>
        <p:spPr>
          <a:xfrm>
            <a:off x="198312" y="190160"/>
            <a:ext cx="753666" cy="753666"/>
          </a:xfrm>
          <a:prstGeom prst="rect">
            <a:avLst/>
          </a:prstGeom>
          <a:noFill/>
          <a:ln>
            <a:noFill/>
          </a:ln>
        </p:spPr>
      </p:pic>
      <p:pic>
        <p:nvPicPr>
          <p:cNvPr id="453" name="Google Shape;453;p11"/>
          <p:cNvPicPr preferRelativeResize="0"/>
          <p:nvPr/>
        </p:nvPicPr>
        <p:blipFill rotWithShape="1">
          <a:blip r:embed="rId4">
            <a:alphaModFix/>
          </a:blip>
          <a:srcRect/>
          <a:stretch/>
        </p:blipFill>
        <p:spPr>
          <a:xfrm>
            <a:off x="5743698" y="2213210"/>
            <a:ext cx="1279839" cy="137370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1"/>
          <p:cNvSpPr txBox="1">
            <a:spLocks noGrp="1"/>
          </p:cNvSpPr>
          <p:nvPr>
            <p:ph type="title" idx="4294967295"/>
          </p:nvPr>
        </p:nvSpPr>
        <p:spPr>
          <a:xfrm>
            <a:off x="430618" y="152400"/>
            <a:ext cx="7132231" cy="116998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lvl="0" indent="0" algn="l" rtl="0">
              <a:lnSpc>
                <a:spcPct val="80000"/>
              </a:lnSpc>
              <a:spcBef>
                <a:spcPts val="0"/>
              </a:spcBef>
              <a:spcAft>
                <a:spcPts val="0"/>
              </a:spcAft>
              <a:buClr>
                <a:schemeClr val="dk1"/>
              </a:buClr>
              <a:buSzPts val="4000"/>
              <a:buFont typeface="Franklin Gothic"/>
              <a:buNone/>
            </a:pPr>
            <a:r>
              <a:rPr lang="en-US" sz="3000" dirty="0"/>
              <a:t>I-LEAD Roadmap – Daily Outputs </a:t>
            </a:r>
            <a:endParaRPr dirty="0"/>
          </a:p>
        </p:txBody>
      </p:sp>
      <p:sp>
        <p:nvSpPr>
          <p:cNvPr id="143" name="Google Shape;143;p1"/>
          <p:cNvSpPr/>
          <p:nvPr/>
        </p:nvSpPr>
        <p:spPr>
          <a:xfrm>
            <a:off x="284019" y="1496291"/>
            <a:ext cx="1935401" cy="167488"/>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dirty="0">
              <a:ln>
                <a:noFill/>
              </a:ln>
              <a:solidFill>
                <a:prstClr val="white"/>
              </a:solidFill>
              <a:effectLst/>
              <a:uLnTx/>
              <a:uFillTx/>
              <a:latin typeface="Libre Franklin"/>
              <a:ea typeface="Libre Franklin"/>
              <a:cs typeface="Libre Franklin"/>
              <a:sym typeface="Libre Franklin"/>
            </a:endParaRPr>
          </a:p>
        </p:txBody>
      </p:sp>
      <p:grpSp>
        <p:nvGrpSpPr>
          <p:cNvPr id="144" name="Google Shape;144;p1"/>
          <p:cNvGrpSpPr/>
          <p:nvPr/>
        </p:nvGrpSpPr>
        <p:grpSpPr>
          <a:xfrm>
            <a:off x="1043691" y="1344920"/>
            <a:ext cx="7539622" cy="3251699"/>
            <a:chOff x="671502" y="94862"/>
            <a:chExt cx="10052829" cy="4335599"/>
          </a:xfrm>
        </p:grpSpPr>
        <p:sp>
          <p:nvSpPr>
            <p:cNvPr id="145" name="Google Shape;145;p1"/>
            <p:cNvSpPr/>
            <p:nvPr/>
          </p:nvSpPr>
          <p:spPr>
            <a:xfrm rot="5400000">
              <a:off x="844761" y="819754"/>
              <a:ext cx="653927" cy="744473"/>
            </a:xfrm>
            <a:prstGeom prst="bentUpArrow">
              <a:avLst>
                <a:gd name="adj1" fmla="val 32840"/>
                <a:gd name="adj2" fmla="val 25000"/>
                <a:gd name="adj3" fmla="val 35780"/>
              </a:avLst>
            </a:prstGeom>
            <a:solidFill>
              <a:srgbClr val="BED2D7"/>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srgbClr val="000000"/>
                </a:solidFill>
                <a:effectLst/>
                <a:uLnTx/>
                <a:uFillTx/>
                <a:latin typeface="Arial"/>
                <a:cs typeface="Arial"/>
                <a:sym typeface="Arial"/>
              </a:endParaRPr>
            </a:p>
          </p:txBody>
        </p:sp>
        <p:sp>
          <p:nvSpPr>
            <p:cNvPr id="146" name="Google Shape;146;p1"/>
            <p:cNvSpPr/>
            <p:nvPr/>
          </p:nvSpPr>
          <p:spPr>
            <a:xfrm>
              <a:off x="671502" y="94862"/>
              <a:ext cx="1100829" cy="770544"/>
            </a:xfrm>
            <a:prstGeom prst="roundRect">
              <a:avLst>
                <a:gd name="adj" fmla="val 16670"/>
              </a:avLst>
            </a:prstGeom>
            <a:solidFill>
              <a:srgbClr val="4295A2"/>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srgbClr val="000000"/>
                </a:solidFill>
                <a:effectLst/>
                <a:uLnTx/>
                <a:uFillTx/>
                <a:latin typeface="Arial"/>
                <a:cs typeface="Arial"/>
                <a:sym typeface="Arial"/>
              </a:endParaRPr>
            </a:p>
          </p:txBody>
        </p:sp>
        <p:sp>
          <p:nvSpPr>
            <p:cNvPr id="147" name="Google Shape;147;p1"/>
            <p:cNvSpPr txBox="1"/>
            <p:nvPr/>
          </p:nvSpPr>
          <p:spPr>
            <a:xfrm>
              <a:off x="709124" y="132484"/>
              <a:ext cx="1025585" cy="695300"/>
            </a:xfrm>
            <a:prstGeom prst="rect">
              <a:avLst/>
            </a:prstGeom>
            <a:noFill/>
            <a:ln>
              <a:noFill/>
            </a:ln>
          </p:spPr>
          <p:txBody>
            <a:bodyPr spcFirstLastPara="1" wrap="square" lIns="57150" tIns="57150" rIns="57150" bIns="571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white"/>
                </a:buClr>
                <a:buSzPts val="2000"/>
                <a:buFont typeface="Libre Franklin"/>
                <a:buNone/>
                <a:tabLst/>
                <a:defRPr/>
              </a:pPr>
              <a:r>
                <a:rPr kumimoji="0" lang="en-US" sz="1500" i="0" u="none" strike="noStrike" kern="0" cap="none" spc="0" normalizeH="0" baseline="0" noProof="0" dirty="0">
                  <a:ln>
                    <a:noFill/>
                  </a:ln>
                  <a:solidFill>
                    <a:prstClr val="white"/>
                  </a:solidFill>
                  <a:effectLst/>
                  <a:uLnTx/>
                  <a:uFillTx/>
                  <a:latin typeface="Libre Franklin"/>
                  <a:ea typeface="Libre Franklin"/>
                  <a:cs typeface="Libre Franklin"/>
                  <a:sym typeface="Libre Franklin"/>
                </a:rPr>
                <a:t>Day 1</a:t>
              </a:r>
              <a:endParaRPr kumimoji="0" sz="788" i="0" u="none" strike="noStrike" kern="0" cap="none" spc="0" normalizeH="0" baseline="0" noProof="0" dirty="0">
                <a:ln>
                  <a:noFill/>
                </a:ln>
                <a:solidFill>
                  <a:srgbClr val="000000"/>
                </a:solidFill>
                <a:effectLst/>
                <a:uLnTx/>
                <a:uFillTx/>
                <a:latin typeface="Arial"/>
                <a:cs typeface="Arial"/>
                <a:sym typeface="Arial"/>
              </a:endParaRPr>
            </a:p>
          </p:txBody>
        </p:sp>
        <p:sp>
          <p:nvSpPr>
            <p:cNvPr id="148" name="Google Shape;148;p1"/>
            <p:cNvSpPr/>
            <p:nvPr/>
          </p:nvSpPr>
          <p:spPr>
            <a:xfrm>
              <a:off x="1940065" y="148892"/>
              <a:ext cx="3725882" cy="620265"/>
            </a:xfrm>
            <a:prstGeom prst="rect">
              <a:avLst/>
            </a:prstGeom>
            <a:solidFill>
              <a:schemeClr val="accent1"/>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srgbClr val="000000"/>
                </a:solidFill>
                <a:effectLst/>
                <a:uLnTx/>
                <a:uFillTx/>
                <a:latin typeface="Arial"/>
                <a:cs typeface="Arial"/>
                <a:sym typeface="Arial"/>
              </a:endParaRPr>
            </a:p>
          </p:txBody>
        </p:sp>
        <p:sp>
          <p:nvSpPr>
            <p:cNvPr id="149" name="Google Shape;149;p1"/>
            <p:cNvSpPr txBox="1"/>
            <p:nvPr/>
          </p:nvSpPr>
          <p:spPr>
            <a:xfrm>
              <a:off x="1863865" y="258149"/>
              <a:ext cx="3828228" cy="457969"/>
            </a:xfrm>
            <a:prstGeom prst="rect">
              <a:avLst/>
            </a:prstGeom>
            <a:noFill/>
            <a:ln>
              <a:noFill/>
            </a:ln>
          </p:spPr>
          <p:txBody>
            <a:bodyPr spcFirstLastPara="1" wrap="square" lIns="42863" tIns="42863" rIns="42863" bIns="4286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85725" marR="0" lvl="1" indent="-85725"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100" i="0" u="none" strike="noStrike" kern="0" cap="none" spc="0" normalizeH="0" baseline="0" noProof="0" dirty="0">
                  <a:ln>
                    <a:noFill/>
                  </a:ln>
                  <a:solidFill>
                    <a:schemeClr val="bg2">
                      <a:lumMod val="90000"/>
                    </a:schemeClr>
                  </a:solidFill>
                  <a:effectLst/>
                  <a:uLnTx/>
                  <a:uFillTx/>
                  <a:latin typeface="Arial"/>
                  <a:cs typeface="Arial"/>
                  <a:sym typeface="Libre Franklin"/>
                </a:rPr>
                <a:t>ISHO rapid assessment review and country presentation initiation</a:t>
              </a:r>
              <a:endParaRPr kumimoji="0" lang="en-US" sz="1100" i="0" u="none" strike="noStrike" kern="0" cap="none" spc="0" normalizeH="0" baseline="0" noProof="0" dirty="0">
                <a:ln>
                  <a:noFill/>
                </a:ln>
                <a:solidFill>
                  <a:schemeClr val="bg2">
                    <a:lumMod val="90000"/>
                  </a:schemeClr>
                </a:solidFill>
                <a:effectLst/>
                <a:uLnTx/>
                <a:uFillTx/>
                <a:latin typeface="Arial"/>
                <a:cs typeface="Arial"/>
                <a:sym typeface="Arial"/>
              </a:endParaRPr>
            </a:p>
          </p:txBody>
        </p:sp>
        <p:sp>
          <p:nvSpPr>
            <p:cNvPr id="150" name="Google Shape;150;p1"/>
            <p:cNvSpPr/>
            <p:nvPr/>
          </p:nvSpPr>
          <p:spPr>
            <a:xfrm rot="5400000">
              <a:off x="2061537" y="1685330"/>
              <a:ext cx="653927" cy="744473"/>
            </a:xfrm>
            <a:prstGeom prst="bentUpArrow">
              <a:avLst>
                <a:gd name="adj1" fmla="val 32840"/>
                <a:gd name="adj2" fmla="val 25000"/>
                <a:gd name="adj3" fmla="val 35780"/>
              </a:avLst>
            </a:prstGeom>
            <a:solidFill>
              <a:srgbClr val="CCCBDE"/>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srgbClr val="000000"/>
                </a:solidFill>
                <a:effectLst/>
                <a:uLnTx/>
                <a:uFillTx/>
                <a:latin typeface="Arial"/>
                <a:cs typeface="Arial"/>
                <a:sym typeface="Arial"/>
              </a:endParaRPr>
            </a:p>
          </p:txBody>
        </p:sp>
        <p:sp>
          <p:nvSpPr>
            <p:cNvPr id="151" name="Google Shape;151;p1"/>
            <p:cNvSpPr/>
            <p:nvPr/>
          </p:nvSpPr>
          <p:spPr>
            <a:xfrm>
              <a:off x="1888286" y="960438"/>
              <a:ext cx="1100829" cy="770544"/>
            </a:xfrm>
            <a:prstGeom prst="roundRect">
              <a:avLst>
                <a:gd name="adj" fmla="val 16670"/>
              </a:avLst>
            </a:prstGeom>
            <a:solidFill>
              <a:srgbClr val="4760A3"/>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srgbClr val="000000"/>
                </a:solidFill>
                <a:effectLst/>
                <a:uLnTx/>
                <a:uFillTx/>
                <a:latin typeface="Arial"/>
                <a:cs typeface="Arial"/>
                <a:sym typeface="Arial"/>
              </a:endParaRPr>
            </a:p>
          </p:txBody>
        </p:sp>
        <p:sp>
          <p:nvSpPr>
            <p:cNvPr id="152" name="Google Shape;152;p1"/>
            <p:cNvSpPr txBox="1"/>
            <p:nvPr/>
          </p:nvSpPr>
          <p:spPr>
            <a:xfrm>
              <a:off x="1925908" y="998060"/>
              <a:ext cx="1025585" cy="695300"/>
            </a:xfrm>
            <a:prstGeom prst="rect">
              <a:avLst/>
            </a:prstGeom>
            <a:noFill/>
            <a:ln>
              <a:noFill/>
            </a:ln>
          </p:spPr>
          <p:txBody>
            <a:bodyPr spcFirstLastPara="1" wrap="square" lIns="57150" tIns="57150" rIns="57150" bIns="571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white"/>
                </a:buClr>
                <a:buSzPts val="2000"/>
                <a:buFont typeface="Libre Franklin"/>
                <a:buNone/>
                <a:tabLst/>
                <a:defRPr/>
              </a:pPr>
              <a:r>
                <a:rPr kumimoji="0" lang="en-US" sz="1500" b="0" i="0" u="none" strike="noStrike" kern="0" cap="none" spc="0" normalizeH="0" baseline="0" noProof="0" dirty="0">
                  <a:ln>
                    <a:noFill/>
                  </a:ln>
                  <a:solidFill>
                    <a:prstClr val="white"/>
                  </a:solidFill>
                  <a:effectLst/>
                  <a:uLnTx/>
                  <a:uFillTx/>
                  <a:latin typeface="Libre Franklin"/>
                  <a:ea typeface="Libre Franklin"/>
                  <a:cs typeface="Libre Franklin"/>
                  <a:sym typeface="Libre Franklin"/>
                </a:rPr>
                <a:t>Day 2</a:t>
              </a:r>
              <a:endParaRPr kumimoji="0" sz="15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3" name="Google Shape;153;p1"/>
            <p:cNvSpPr/>
            <p:nvPr/>
          </p:nvSpPr>
          <p:spPr>
            <a:xfrm>
              <a:off x="3148590" y="887134"/>
              <a:ext cx="3697125" cy="827550"/>
            </a:xfrm>
            <a:prstGeom prst="rect">
              <a:avLst/>
            </a:prstGeom>
            <a:solidFill>
              <a:srgbClr val="8294C8"/>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srgbClr val="000000"/>
                </a:solidFill>
                <a:effectLst/>
                <a:uLnTx/>
                <a:uFillTx/>
                <a:latin typeface="Arial"/>
                <a:cs typeface="Arial"/>
                <a:sym typeface="Arial"/>
              </a:endParaRPr>
            </a:p>
          </p:txBody>
        </p:sp>
        <p:sp>
          <p:nvSpPr>
            <p:cNvPr id="154" name="Google Shape;154;p1"/>
            <p:cNvSpPr txBox="1"/>
            <p:nvPr/>
          </p:nvSpPr>
          <p:spPr>
            <a:xfrm>
              <a:off x="3167641" y="1093523"/>
              <a:ext cx="3611400" cy="548100"/>
            </a:xfrm>
            <a:prstGeom prst="rect">
              <a:avLst/>
            </a:prstGeom>
            <a:noFill/>
            <a:ln>
              <a:noFill/>
            </a:ln>
          </p:spPr>
          <p:txBody>
            <a:bodyPr spcFirstLastPara="1" wrap="square" lIns="42863" tIns="42863" rIns="42863" bIns="4286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1"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25" b="0" i="0" u="none" strike="noStrike" kern="0" cap="none" spc="0" normalizeH="0" baseline="0" noProof="0" dirty="0">
                  <a:ln>
                    <a:noFill/>
                  </a:ln>
                  <a:solidFill>
                    <a:prstClr val="black"/>
                  </a:solidFill>
                  <a:effectLst/>
                  <a:uLnTx/>
                  <a:uFillTx/>
                  <a:latin typeface="Arial"/>
                  <a:cs typeface="Arial"/>
                  <a:sym typeface="Libre Franklin"/>
                </a:rPr>
                <a:t>Prioritized lists of gaps &amp; opportunities for capacity strengthening across the 3WS</a:t>
              </a:r>
              <a:endParaRPr kumimoji="0" lang="en-US" sz="1125" b="0" i="0" u="none" strike="noStrike" kern="0" cap="none" spc="0" normalizeH="0" baseline="0" noProof="0" dirty="0">
                <a:ln>
                  <a:noFill/>
                </a:ln>
                <a:solidFill>
                  <a:prstClr val="black"/>
                </a:solidFill>
                <a:effectLst/>
                <a:uLnTx/>
                <a:uFillTx/>
                <a:latin typeface="Arial"/>
                <a:cs typeface="Arial"/>
                <a:sym typeface="Arial"/>
              </a:endParaRPr>
            </a:p>
            <a:p>
              <a:pPr marL="85725" marR="0" lvl="1" indent="-85725" algn="ctr" defTabSz="914400" rtl="0" eaLnBrk="1" fontAlgn="auto" latinLnBrk="0" hangingPunct="1">
                <a:lnSpc>
                  <a:spcPct val="90000"/>
                </a:lnSpc>
                <a:spcBef>
                  <a:spcPts val="0"/>
                </a:spcBef>
                <a:spcAft>
                  <a:spcPts val="0"/>
                </a:spcAft>
                <a:buClr>
                  <a:srgbClr val="000000"/>
                </a:buClr>
                <a:buSzTx/>
                <a:buFont typeface="Arial"/>
                <a:buNone/>
                <a:tabLst/>
                <a:defRPr/>
              </a:pPr>
              <a:endParaRPr kumimoji="0" lang="en-US" sz="788" b="0" i="0" u="none" strike="noStrike" kern="0" cap="none" spc="0" normalizeH="0" baseline="0" noProof="0" dirty="0">
                <a:ln>
                  <a:noFill/>
                </a:ln>
                <a:solidFill>
                  <a:srgbClr val="000000"/>
                </a:solidFill>
                <a:effectLst/>
                <a:uLnTx/>
                <a:uFillTx/>
                <a:latin typeface="Arial"/>
                <a:cs typeface="Arial"/>
                <a:sym typeface="Arial"/>
              </a:endParaRPr>
            </a:p>
          </p:txBody>
        </p:sp>
        <p:sp>
          <p:nvSpPr>
            <p:cNvPr id="155" name="Google Shape;155;p1"/>
            <p:cNvSpPr/>
            <p:nvPr/>
          </p:nvSpPr>
          <p:spPr>
            <a:xfrm rot="5400000">
              <a:off x="3294179" y="2591862"/>
              <a:ext cx="653927" cy="744473"/>
            </a:xfrm>
            <a:prstGeom prst="bentUpArrow">
              <a:avLst>
                <a:gd name="adj1" fmla="val 32840"/>
                <a:gd name="adj2" fmla="val 25000"/>
                <a:gd name="adj3" fmla="val 35780"/>
              </a:avLst>
            </a:prstGeom>
            <a:solidFill>
              <a:srgbClr val="E4D9E7"/>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srgbClr val="000000"/>
                </a:solidFill>
                <a:effectLst/>
                <a:uLnTx/>
                <a:uFillTx/>
                <a:latin typeface="Arial"/>
                <a:cs typeface="Arial"/>
                <a:sym typeface="Arial"/>
              </a:endParaRPr>
            </a:p>
          </p:txBody>
        </p:sp>
        <p:sp>
          <p:nvSpPr>
            <p:cNvPr id="156" name="Google Shape;156;p1"/>
            <p:cNvSpPr/>
            <p:nvPr/>
          </p:nvSpPr>
          <p:spPr>
            <a:xfrm>
              <a:off x="3120923" y="1866969"/>
              <a:ext cx="1100829" cy="770544"/>
            </a:xfrm>
            <a:prstGeom prst="roundRect">
              <a:avLst>
                <a:gd name="adj" fmla="val 16670"/>
              </a:avLst>
            </a:prstGeom>
            <a:solidFill>
              <a:srgbClr val="684BA6"/>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srgbClr val="000000"/>
                </a:solidFill>
                <a:effectLst/>
                <a:uLnTx/>
                <a:uFillTx/>
                <a:latin typeface="Arial"/>
                <a:cs typeface="Arial"/>
                <a:sym typeface="Arial"/>
              </a:endParaRPr>
            </a:p>
          </p:txBody>
        </p:sp>
        <p:sp>
          <p:nvSpPr>
            <p:cNvPr id="157" name="Google Shape;157;p1"/>
            <p:cNvSpPr txBox="1"/>
            <p:nvPr/>
          </p:nvSpPr>
          <p:spPr>
            <a:xfrm>
              <a:off x="3158545" y="1904591"/>
              <a:ext cx="1025585" cy="695300"/>
            </a:xfrm>
            <a:prstGeom prst="rect">
              <a:avLst/>
            </a:prstGeom>
            <a:noFill/>
            <a:ln>
              <a:noFill/>
            </a:ln>
          </p:spPr>
          <p:txBody>
            <a:bodyPr spcFirstLastPara="1" wrap="square" lIns="57150" tIns="57150" rIns="57150" bIns="571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white"/>
                </a:buClr>
                <a:buSzPts val="2000"/>
                <a:buFont typeface="Libre Franklin"/>
                <a:buNone/>
                <a:tabLst/>
                <a:defRPr/>
              </a:pPr>
              <a:r>
                <a:rPr kumimoji="0" lang="en-US" sz="1500" b="1" i="0" u="none" strike="noStrike" kern="0" cap="none" spc="0" normalizeH="0" baseline="0" noProof="0" dirty="0">
                  <a:ln>
                    <a:noFill/>
                  </a:ln>
                  <a:solidFill>
                    <a:prstClr val="white"/>
                  </a:solidFill>
                  <a:effectLst/>
                  <a:uLnTx/>
                  <a:uFillTx/>
                  <a:latin typeface="Libre Franklin"/>
                  <a:ea typeface="Libre Franklin"/>
                  <a:cs typeface="Libre Franklin"/>
                  <a:sym typeface="Libre Franklin"/>
                </a:rPr>
                <a:t>Day 3</a:t>
              </a:r>
              <a:endParaRPr kumimoji="0" sz="15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8" name="Google Shape;158;p1"/>
            <p:cNvSpPr/>
            <p:nvPr/>
          </p:nvSpPr>
          <p:spPr>
            <a:xfrm>
              <a:off x="4377916" y="1911426"/>
              <a:ext cx="3664257" cy="664309"/>
            </a:xfrm>
            <a:prstGeom prst="rect">
              <a:avLst/>
            </a:prstGeom>
            <a:solidFill>
              <a:srgbClr val="AB98D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srgbClr val="000000"/>
                </a:solidFill>
                <a:effectLst/>
                <a:uLnTx/>
                <a:uFillTx/>
                <a:latin typeface="Arial"/>
                <a:cs typeface="Arial"/>
                <a:sym typeface="Arial"/>
              </a:endParaRPr>
            </a:p>
          </p:txBody>
        </p:sp>
        <p:sp>
          <p:nvSpPr>
            <p:cNvPr id="159" name="Google Shape;159;p1"/>
            <p:cNvSpPr txBox="1"/>
            <p:nvPr/>
          </p:nvSpPr>
          <p:spPr>
            <a:xfrm>
              <a:off x="4377916" y="1911426"/>
              <a:ext cx="3664257" cy="664309"/>
            </a:xfrm>
            <a:prstGeom prst="rect">
              <a:avLst/>
            </a:prstGeom>
            <a:noFill/>
            <a:ln>
              <a:noFill/>
            </a:ln>
          </p:spPr>
          <p:txBody>
            <a:bodyPr spcFirstLastPara="1" wrap="square" lIns="42863" tIns="42863" rIns="42863" bIns="4286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85725" marR="0" lvl="1" indent="-85725"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125" b="1" i="0" u="none" strike="noStrike" kern="0" cap="none" spc="0" normalizeH="0" baseline="0" noProof="0" dirty="0">
                  <a:ln>
                    <a:noFill/>
                  </a:ln>
                  <a:solidFill>
                    <a:schemeClr val="bg1"/>
                  </a:solidFill>
                  <a:effectLst/>
                  <a:uLnTx/>
                  <a:uFillTx/>
                  <a:latin typeface="Arial"/>
                  <a:cs typeface="Arial"/>
                  <a:sym typeface="Libre Franklin"/>
                </a:rPr>
                <a:t>Documented key problem(s) and process for addressing them</a:t>
              </a:r>
              <a:endParaRPr kumimoji="0" lang="en-US" sz="1125" b="1" i="0" u="none" strike="noStrike" kern="0" cap="none" spc="0" normalizeH="0" baseline="0" noProof="0" dirty="0">
                <a:ln>
                  <a:noFill/>
                </a:ln>
                <a:solidFill>
                  <a:schemeClr val="bg1"/>
                </a:solidFill>
                <a:effectLst/>
                <a:uLnTx/>
                <a:uFillTx/>
                <a:latin typeface="Arial"/>
                <a:cs typeface="Arial"/>
                <a:sym typeface="Arial"/>
              </a:endParaRPr>
            </a:p>
          </p:txBody>
        </p:sp>
        <p:sp>
          <p:nvSpPr>
            <p:cNvPr id="160" name="Google Shape;160;p1"/>
            <p:cNvSpPr/>
            <p:nvPr/>
          </p:nvSpPr>
          <p:spPr>
            <a:xfrm rot="5400000">
              <a:off x="4524287" y="3563877"/>
              <a:ext cx="653927" cy="744473"/>
            </a:xfrm>
            <a:prstGeom prst="bentUpArrow">
              <a:avLst>
                <a:gd name="adj1" fmla="val 32840"/>
                <a:gd name="adj2" fmla="val 25000"/>
                <a:gd name="adj3" fmla="val 35780"/>
              </a:avLst>
            </a:prstGeom>
            <a:solidFill>
              <a:srgbClr val="F0E7EA"/>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srgbClr val="000000"/>
                </a:solidFill>
                <a:effectLst/>
                <a:uLnTx/>
                <a:uFillTx/>
                <a:latin typeface="Arial"/>
                <a:cs typeface="Arial"/>
                <a:sym typeface="Arial"/>
              </a:endParaRPr>
            </a:p>
          </p:txBody>
        </p:sp>
        <p:sp>
          <p:nvSpPr>
            <p:cNvPr id="161" name="Google Shape;161;p1"/>
            <p:cNvSpPr/>
            <p:nvPr/>
          </p:nvSpPr>
          <p:spPr>
            <a:xfrm>
              <a:off x="4378354" y="2796407"/>
              <a:ext cx="1100829" cy="770544"/>
            </a:xfrm>
            <a:prstGeom prst="roundRect">
              <a:avLst>
                <a:gd name="adj" fmla="val 16670"/>
              </a:avLst>
            </a:prstGeom>
            <a:solidFill>
              <a:srgbClr val="A050A8"/>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srgbClr val="000000"/>
                </a:solidFill>
                <a:effectLst/>
                <a:uLnTx/>
                <a:uFillTx/>
                <a:latin typeface="Arial"/>
                <a:cs typeface="Arial"/>
                <a:sym typeface="Arial"/>
              </a:endParaRPr>
            </a:p>
          </p:txBody>
        </p:sp>
        <p:sp>
          <p:nvSpPr>
            <p:cNvPr id="162" name="Google Shape;162;p1"/>
            <p:cNvSpPr txBox="1"/>
            <p:nvPr/>
          </p:nvSpPr>
          <p:spPr>
            <a:xfrm>
              <a:off x="4415976" y="2834029"/>
              <a:ext cx="1025585" cy="695300"/>
            </a:xfrm>
            <a:prstGeom prst="rect">
              <a:avLst/>
            </a:prstGeom>
            <a:noFill/>
            <a:ln>
              <a:noFill/>
            </a:ln>
          </p:spPr>
          <p:txBody>
            <a:bodyPr spcFirstLastPara="1" wrap="square" lIns="57150" tIns="57150" rIns="57150" bIns="571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white"/>
                </a:buClr>
                <a:buSzPts val="2000"/>
                <a:buFont typeface="Libre Franklin"/>
                <a:buNone/>
                <a:tabLst/>
                <a:defRPr/>
              </a:pPr>
              <a:r>
                <a:rPr kumimoji="0" lang="en-US" sz="1500" b="0" i="0" u="none" strike="noStrike" kern="0" cap="none" spc="0" normalizeH="0" baseline="0" noProof="0" dirty="0">
                  <a:ln>
                    <a:noFill/>
                  </a:ln>
                  <a:solidFill>
                    <a:prstClr val="white"/>
                  </a:solidFill>
                  <a:effectLst/>
                  <a:uLnTx/>
                  <a:uFillTx/>
                  <a:latin typeface="Libre Franklin"/>
                  <a:ea typeface="Libre Franklin"/>
                  <a:cs typeface="Libre Franklin"/>
                  <a:sym typeface="Libre Franklin"/>
                </a:rPr>
                <a:t>Day 4</a:t>
              </a:r>
              <a:endParaRPr kumimoji="0" sz="15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63" name="Google Shape;163;p1"/>
            <p:cNvSpPr/>
            <p:nvPr/>
          </p:nvSpPr>
          <p:spPr>
            <a:xfrm>
              <a:off x="5569704" y="2844640"/>
              <a:ext cx="4462189" cy="688168"/>
            </a:xfrm>
            <a:prstGeom prst="rect">
              <a:avLst/>
            </a:prstGeom>
            <a:solidFill>
              <a:srgbClr val="D2AAD6"/>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srgbClr val="000000"/>
                </a:solidFill>
                <a:effectLst/>
                <a:uLnTx/>
                <a:uFillTx/>
                <a:latin typeface="Arial"/>
                <a:cs typeface="Arial"/>
                <a:sym typeface="Arial"/>
              </a:endParaRPr>
            </a:p>
          </p:txBody>
        </p:sp>
        <p:sp>
          <p:nvSpPr>
            <p:cNvPr id="164" name="Google Shape;164;p1"/>
            <p:cNvSpPr txBox="1"/>
            <p:nvPr/>
          </p:nvSpPr>
          <p:spPr>
            <a:xfrm>
              <a:off x="5569704" y="2844640"/>
              <a:ext cx="4462189" cy="688168"/>
            </a:xfrm>
            <a:prstGeom prst="rect">
              <a:avLst/>
            </a:prstGeom>
            <a:noFill/>
            <a:ln>
              <a:noFill/>
            </a:ln>
          </p:spPr>
          <p:txBody>
            <a:bodyPr spcFirstLastPara="1" wrap="square" lIns="42863" tIns="42863" rIns="42863" bIns="4286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64294" marR="0" lvl="1" indent="-64294"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125" b="0" i="0" u="none" strike="noStrike" kern="0" cap="none" spc="0" normalizeH="0" baseline="0" noProof="0" dirty="0">
                  <a:ln>
                    <a:noFill/>
                  </a:ln>
                  <a:solidFill>
                    <a:prstClr val="black"/>
                  </a:solidFill>
                  <a:effectLst/>
                  <a:uLnTx/>
                  <a:uFillTx/>
                  <a:latin typeface="Arial"/>
                  <a:ea typeface="Libre Franklin"/>
                  <a:cs typeface="Libre Franklin"/>
                  <a:sym typeface="Libre Franklin"/>
                </a:rPr>
                <a:t>Documented list of solution options</a:t>
              </a:r>
              <a:endParaRPr kumimoji="0" lang="en-US" sz="1125" b="0" i="0" u="none" strike="noStrike" kern="0" cap="none" spc="0" normalizeH="0" baseline="0" noProof="0" dirty="0">
                <a:ln>
                  <a:noFill/>
                </a:ln>
                <a:solidFill>
                  <a:prstClr val="black"/>
                </a:solidFill>
                <a:effectLst/>
                <a:uLnTx/>
                <a:uFillTx/>
                <a:latin typeface="Arial"/>
                <a:ea typeface="Libre Franklin"/>
                <a:cs typeface="Libre Franklin"/>
                <a:sym typeface="Arial"/>
              </a:endParaRPr>
            </a:p>
            <a:p>
              <a:pPr marL="64294" marR="0" lvl="1" indent="-64294" algn="ctr" defTabSz="914400" rtl="0" eaLnBrk="1" fontAlgn="auto" latinLnBrk="0" hangingPunct="1">
                <a:lnSpc>
                  <a:spcPct val="90000"/>
                </a:lnSpc>
                <a:spcBef>
                  <a:spcPts val="127"/>
                </a:spcBef>
                <a:spcAft>
                  <a:spcPts val="0"/>
                </a:spcAft>
                <a:buClr>
                  <a:srgbClr val="000000"/>
                </a:buClr>
                <a:buSzTx/>
                <a:buFont typeface="Arial"/>
                <a:buNone/>
                <a:tabLst/>
                <a:defRPr/>
              </a:pPr>
              <a:r>
                <a:rPr kumimoji="0" lang="en-US" sz="1125" b="0" i="0" u="none" strike="noStrike" kern="0" cap="none" spc="0" normalizeH="0" baseline="0" noProof="0" dirty="0">
                  <a:ln>
                    <a:noFill/>
                  </a:ln>
                  <a:solidFill>
                    <a:prstClr val="black"/>
                  </a:solidFill>
                  <a:effectLst/>
                  <a:uLnTx/>
                  <a:uFillTx/>
                  <a:latin typeface="Arial"/>
                  <a:ea typeface="Libre Franklin"/>
                  <a:cs typeface="Libre Franklin"/>
                  <a:sym typeface="Libre Franklin"/>
                </a:rPr>
                <a:t>ranked according to country priorities</a:t>
              </a:r>
              <a:endParaRPr kumimoji="0" lang="en-US" sz="1125" b="0" i="0" u="none" strike="noStrike" kern="0" cap="none" spc="0" normalizeH="0" baseline="0" noProof="0" dirty="0">
                <a:ln>
                  <a:noFill/>
                </a:ln>
                <a:solidFill>
                  <a:prstClr val="black"/>
                </a:solidFill>
                <a:effectLst/>
                <a:uLnTx/>
                <a:uFillTx/>
                <a:latin typeface="Arial"/>
                <a:cs typeface="Arial"/>
                <a:sym typeface="Arial"/>
              </a:endParaRPr>
            </a:p>
          </p:txBody>
        </p:sp>
        <p:sp>
          <p:nvSpPr>
            <p:cNvPr id="165" name="Google Shape;165;p1"/>
            <p:cNvSpPr/>
            <p:nvPr/>
          </p:nvSpPr>
          <p:spPr>
            <a:xfrm>
              <a:off x="5652652" y="3652028"/>
              <a:ext cx="1100829" cy="770544"/>
            </a:xfrm>
            <a:prstGeom prst="roundRect">
              <a:avLst>
                <a:gd name="adj" fmla="val 16670"/>
              </a:avLst>
            </a:prstGeom>
            <a:solidFill>
              <a:srgbClr val="AA557F"/>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srgbClr val="000000"/>
                </a:solidFill>
                <a:effectLst/>
                <a:uLnTx/>
                <a:uFillTx/>
                <a:latin typeface="Arial"/>
                <a:cs typeface="Arial"/>
                <a:sym typeface="Arial"/>
              </a:endParaRPr>
            </a:p>
          </p:txBody>
        </p:sp>
        <p:sp>
          <p:nvSpPr>
            <p:cNvPr id="166" name="Google Shape;166;p1"/>
            <p:cNvSpPr txBox="1"/>
            <p:nvPr/>
          </p:nvSpPr>
          <p:spPr>
            <a:xfrm>
              <a:off x="5690274" y="3689650"/>
              <a:ext cx="1025585" cy="695300"/>
            </a:xfrm>
            <a:prstGeom prst="rect">
              <a:avLst/>
            </a:prstGeom>
            <a:noFill/>
            <a:ln>
              <a:noFill/>
            </a:ln>
          </p:spPr>
          <p:txBody>
            <a:bodyPr spcFirstLastPara="1" wrap="square" lIns="57150" tIns="57150" rIns="57150" bIns="571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white"/>
                </a:buClr>
                <a:buSzPts val="2000"/>
                <a:buFont typeface="Libre Franklin"/>
                <a:buNone/>
                <a:tabLst/>
                <a:defRPr/>
              </a:pPr>
              <a:r>
                <a:rPr kumimoji="0" lang="en-US" sz="1500" b="0" i="0" u="none" strike="noStrike" kern="0" cap="none" spc="0" normalizeH="0" baseline="0" noProof="0" dirty="0">
                  <a:ln>
                    <a:noFill/>
                  </a:ln>
                  <a:solidFill>
                    <a:prstClr val="white"/>
                  </a:solidFill>
                  <a:effectLst/>
                  <a:uLnTx/>
                  <a:uFillTx/>
                  <a:latin typeface="Libre Franklin"/>
                  <a:ea typeface="Libre Franklin"/>
                  <a:cs typeface="Libre Franklin"/>
                  <a:sym typeface="Libre Franklin"/>
                </a:rPr>
                <a:t>Day 5</a:t>
              </a:r>
              <a:endParaRPr kumimoji="0" sz="15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67" name="Google Shape;167;p1"/>
            <p:cNvSpPr/>
            <p:nvPr/>
          </p:nvSpPr>
          <p:spPr>
            <a:xfrm>
              <a:off x="6837793" y="3702898"/>
              <a:ext cx="3867488" cy="708513"/>
            </a:xfrm>
            <a:prstGeom prst="rect">
              <a:avLst/>
            </a:prstGeom>
            <a:solidFill>
              <a:srgbClr val="D2A6B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srgbClr val="000000"/>
                </a:solidFill>
                <a:effectLst/>
                <a:uLnTx/>
                <a:uFillTx/>
                <a:latin typeface="Arial"/>
                <a:cs typeface="Arial"/>
                <a:sym typeface="Arial"/>
              </a:endParaRPr>
            </a:p>
          </p:txBody>
        </p:sp>
        <p:sp>
          <p:nvSpPr>
            <p:cNvPr id="168" name="Google Shape;168;p1"/>
            <p:cNvSpPr txBox="1"/>
            <p:nvPr/>
          </p:nvSpPr>
          <p:spPr>
            <a:xfrm>
              <a:off x="6837793" y="3683848"/>
              <a:ext cx="3886538" cy="746613"/>
            </a:xfrm>
            <a:prstGeom prst="rect">
              <a:avLst/>
            </a:prstGeom>
            <a:noFill/>
            <a:ln>
              <a:noFill/>
            </a:ln>
          </p:spPr>
          <p:txBody>
            <a:bodyPr spcFirstLastPara="1" wrap="square" lIns="42863" tIns="42863" rIns="42863" bIns="4286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85725" marR="0" lvl="1" indent="-85725"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125" b="0" i="0" u="none" strike="noStrike" kern="0" cap="none" spc="0" normalizeH="0" baseline="0" noProof="0" dirty="0">
                  <a:ln>
                    <a:noFill/>
                  </a:ln>
                  <a:solidFill>
                    <a:prstClr val="black"/>
                  </a:solidFill>
                  <a:effectLst/>
                  <a:uLnTx/>
                  <a:uFillTx/>
                  <a:latin typeface="Arial"/>
                  <a:cs typeface="Arial"/>
                  <a:sym typeface="Arial"/>
                </a:rPr>
                <a:t>Documented high-level action plan</a:t>
              </a:r>
            </a:p>
          </p:txBody>
        </p:sp>
      </p:grpSp>
      <p:sp>
        <p:nvSpPr>
          <p:cNvPr id="2" name="Arrow: Left 1">
            <a:extLst>
              <a:ext uri="{FF2B5EF4-FFF2-40B4-BE49-F238E27FC236}">
                <a16:creationId xmlns:a16="http://schemas.microsoft.com/office/drawing/2014/main" id="{44A45FEB-CEE1-A779-745A-2539A3131046}"/>
              </a:ext>
            </a:extLst>
          </p:cNvPr>
          <p:cNvSpPr/>
          <p:nvPr/>
        </p:nvSpPr>
        <p:spPr>
          <a:xfrm>
            <a:off x="6811751" y="2702217"/>
            <a:ext cx="1332996" cy="47269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Arial" panose="020B0604020202020204"/>
              <a:ea typeface="+mn-ea"/>
              <a:cs typeface="+mn-cs"/>
              <a:sym typeface="Arial"/>
            </a:endParaRPr>
          </a:p>
        </p:txBody>
      </p:sp>
    </p:spTree>
    <p:extLst>
      <p:ext uri="{BB962C8B-B14F-4D97-AF65-F5344CB8AC3E}">
        <p14:creationId xmlns:p14="http://schemas.microsoft.com/office/powerpoint/2010/main" val="36499261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12"/>
          <p:cNvSpPr txBox="1">
            <a:spLocks noGrp="1"/>
          </p:cNvSpPr>
          <p:nvPr>
            <p:ph type="title" idx="4294967295"/>
          </p:nvPr>
        </p:nvSpPr>
        <p:spPr>
          <a:xfrm>
            <a:off x="941137" y="276481"/>
            <a:ext cx="6029325" cy="482600"/>
          </a:xfrm>
          <a:prstGeom prst="rect">
            <a:avLst/>
          </a:prstGeom>
          <a:noFill/>
          <a:ln>
            <a:noFill/>
          </a:ln>
        </p:spPr>
        <p:txBody>
          <a:bodyPr spcFirstLastPara="1" wrap="square" lIns="0" tIns="0" rIns="0" bIns="0" anchor="t" anchorCtr="0">
            <a:normAutofit fontScale="90000"/>
          </a:bodyPr>
          <a:lstStyle/>
          <a:p>
            <a:r>
              <a:rPr lang="en-GB" dirty="0"/>
              <a:t>Lack of comprehensive analyses-2</a:t>
            </a:r>
            <a:endParaRPr dirty="0"/>
          </a:p>
        </p:txBody>
      </p:sp>
      <p:sp>
        <p:nvSpPr>
          <p:cNvPr id="460" name="Google Shape;460;p12"/>
          <p:cNvSpPr txBox="1">
            <a:spLocks noGrp="1"/>
          </p:cNvSpPr>
          <p:nvPr>
            <p:ph idx="4294967295"/>
          </p:nvPr>
        </p:nvSpPr>
        <p:spPr>
          <a:xfrm>
            <a:off x="438484" y="1354932"/>
            <a:ext cx="3597275" cy="2525712"/>
          </a:xfrm>
          <a:prstGeom prst="rect">
            <a:avLst/>
          </a:prstGeom>
          <a:noFill/>
          <a:ln>
            <a:noFill/>
          </a:ln>
        </p:spPr>
        <p:txBody>
          <a:bodyPr spcFirstLastPara="1" wrap="square" lIns="0" tIns="0" rIns="0" bIns="0" anchor="t" anchorCtr="0">
            <a:normAutofit/>
          </a:bodyPr>
          <a:lstStyle/>
          <a:p>
            <a:pPr marL="0" indent="0">
              <a:spcBef>
                <a:spcPts val="0"/>
              </a:spcBef>
              <a:spcAft>
                <a:spcPts val="600"/>
              </a:spcAft>
              <a:buNone/>
            </a:pPr>
            <a:r>
              <a:rPr lang="en-GB" sz="2000" dirty="0"/>
              <a:t>What do we see?</a:t>
            </a:r>
          </a:p>
          <a:p>
            <a:pPr marL="171450" indent="-171450">
              <a:spcBef>
                <a:spcPts val="0"/>
              </a:spcBef>
            </a:pPr>
            <a:r>
              <a:rPr lang="en-GB" sz="1350" dirty="0"/>
              <a:t>Available analyses often are not useful for policy-making</a:t>
            </a:r>
            <a:endParaRPr dirty="0"/>
          </a:p>
          <a:p>
            <a:pPr marL="171450" indent="-85725">
              <a:buNone/>
            </a:pPr>
            <a:endParaRPr sz="1350" dirty="0"/>
          </a:p>
          <a:p>
            <a:pPr marL="171450" indent="-85725">
              <a:buNone/>
            </a:pPr>
            <a:endParaRPr sz="1350" dirty="0"/>
          </a:p>
        </p:txBody>
      </p:sp>
      <p:sp>
        <p:nvSpPr>
          <p:cNvPr id="461" name="Google Shape;461;p12"/>
          <p:cNvSpPr txBox="1">
            <a:spLocks noGrp="1"/>
          </p:cNvSpPr>
          <p:nvPr>
            <p:ph type="body" idx="4294967295"/>
          </p:nvPr>
        </p:nvSpPr>
        <p:spPr>
          <a:xfrm>
            <a:off x="4572000" y="1354932"/>
            <a:ext cx="4114800" cy="2393950"/>
          </a:xfrm>
          <a:prstGeom prst="rect">
            <a:avLst/>
          </a:prstGeom>
          <a:noFill/>
          <a:ln>
            <a:noFill/>
          </a:ln>
        </p:spPr>
        <p:txBody>
          <a:bodyPr spcFirstLastPara="1" wrap="square" lIns="0" tIns="0" rIns="0" bIns="0" anchor="t" anchorCtr="0">
            <a:normAutofit/>
          </a:bodyPr>
          <a:lstStyle/>
          <a:p>
            <a:pPr marL="0" indent="0">
              <a:spcBef>
                <a:spcPts val="0"/>
              </a:spcBef>
              <a:spcAft>
                <a:spcPts val="600"/>
              </a:spcAft>
              <a:buNone/>
            </a:pPr>
            <a:r>
              <a:rPr lang="en-GB" sz="2000" dirty="0"/>
              <a:t>What are the solutions?</a:t>
            </a:r>
          </a:p>
          <a:p>
            <a:pPr marL="214313" indent="-214313">
              <a:spcBef>
                <a:spcPts val="0"/>
              </a:spcBef>
            </a:pPr>
            <a:r>
              <a:rPr lang="en-GB" sz="1350" dirty="0"/>
              <a:t>As a manager/decision-maker: know what you need</a:t>
            </a:r>
            <a:endParaRPr dirty="0"/>
          </a:p>
          <a:p>
            <a:pPr marL="214313" indent="-214313"/>
            <a:r>
              <a:rPr lang="en-GB" sz="1350" dirty="0"/>
              <a:t>As an analyst/health reporter: </a:t>
            </a:r>
            <a:endParaRPr dirty="0"/>
          </a:p>
          <a:p>
            <a:pPr lvl="1">
              <a:buFont typeface="Courier New" panose="02070309020205020404" pitchFamily="49" charset="0"/>
              <a:buChar char="o"/>
            </a:pPr>
            <a:r>
              <a:rPr lang="en-GB" sz="1350" dirty="0"/>
              <a:t>Make use of existing guidance for making impactful health reports</a:t>
            </a:r>
            <a:endParaRPr dirty="0"/>
          </a:p>
          <a:p>
            <a:pPr lvl="1">
              <a:buFont typeface="Courier New" panose="02070309020205020404" pitchFamily="49" charset="0"/>
              <a:buChar char="o"/>
            </a:pPr>
            <a:r>
              <a:rPr lang="en-GB" sz="1350" dirty="0"/>
              <a:t>Leverage the available skills and expertise in international projects/networks</a:t>
            </a:r>
            <a:endParaRPr dirty="0"/>
          </a:p>
          <a:p>
            <a:pPr marL="171450" indent="-85725">
              <a:buNone/>
            </a:pPr>
            <a:endParaRPr sz="1350" dirty="0"/>
          </a:p>
        </p:txBody>
      </p:sp>
      <p:pic>
        <p:nvPicPr>
          <p:cNvPr id="466" name="Google Shape;466;p12" descr="Document outline"/>
          <p:cNvPicPr preferRelativeResize="0"/>
          <p:nvPr/>
        </p:nvPicPr>
        <p:blipFill rotWithShape="1">
          <a:blip r:embed="rId3">
            <a:alphaModFix/>
          </a:blip>
          <a:srcRect/>
          <a:stretch/>
        </p:blipFill>
        <p:spPr>
          <a:xfrm>
            <a:off x="129005" y="140948"/>
            <a:ext cx="753666" cy="753666"/>
          </a:xfrm>
          <a:prstGeom prst="rect">
            <a:avLst/>
          </a:prstGeom>
          <a:noFill/>
          <a:ln>
            <a:noFill/>
          </a:ln>
        </p:spPr>
      </p:pic>
      <p:pic>
        <p:nvPicPr>
          <p:cNvPr id="467" name="Google Shape;467;p12"/>
          <p:cNvPicPr preferRelativeResize="0"/>
          <p:nvPr/>
        </p:nvPicPr>
        <p:blipFill rotWithShape="1">
          <a:blip r:embed="rId4">
            <a:alphaModFix/>
          </a:blip>
          <a:srcRect/>
          <a:stretch/>
        </p:blipFill>
        <p:spPr>
          <a:xfrm>
            <a:off x="342895" y="2233459"/>
            <a:ext cx="3882563" cy="144981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13"/>
          <p:cNvSpPr txBox="1">
            <a:spLocks noGrp="1"/>
          </p:cNvSpPr>
          <p:nvPr>
            <p:ph type="title" idx="4294967295"/>
          </p:nvPr>
        </p:nvSpPr>
        <p:spPr>
          <a:xfrm>
            <a:off x="450850" y="380666"/>
            <a:ext cx="7035800" cy="815975"/>
          </a:xfrm>
          <a:prstGeom prst="rect">
            <a:avLst/>
          </a:prstGeom>
          <a:noFill/>
          <a:ln>
            <a:noFill/>
          </a:ln>
        </p:spPr>
        <p:txBody>
          <a:bodyPr spcFirstLastPara="1" wrap="square" lIns="0" tIns="0" rIns="0" bIns="0" anchor="t" anchorCtr="0">
            <a:normAutofit fontScale="90000"/>
          </a:bodyPr>
          <a:lstStyle/>
          <a:p>
            <a:r>
              <a:rPr lang="en-GB" dirty="0"/>
              <a:t>How can you make an impactful health report?</a:t>
            </a:r>
            <a:endParaRPr dirty="0"/>
          </a:p>
        </p:txBody>
      </p:sp>
      <p:sp>
        <p:nvSpPr>
          <p:cNvPr id="474" name="Google Shape;474;p13"/>
          <p:cNvSpPr txBox="1">
            <a:spLocks noGrp="1"/>
          </p:cNvSpPr>
          <p:nvPr>
            <p:ph sz="half" idx="4294967295"/>
          </p:nvPr>
        </p:nvSpPr>
        <p:spPr>
          <a:xfrm>
            <a:off x="677862" y="1934745"/>
            <a:ext cx="3894138" cy="1695450"/>
          </a:xfrm>
          <a:prstGeom prst="rect">
            <a:avLst/>
          </a:prstGeom>
          <a:noFill/>
          <a:ln>
            <a:noFill/>
          </a:ln>
        </p:spPr>
        <p:txBody>
          <a:bodyPr spcFirstLastPara="1" wrap="square" lIns="0" tIns="0" rIns="0" bIns="0" anchor="t" anchorCtr="0">
            <a:normAutofit/>
          </a:bodyPr>
          <a:lstStyle/>
          <a:p>
            <a:pPr marL="0" indent="0">
              <a:spcBef>
                <a:spcPts val="0"/>
              </a:spcBef>
              <a:buSzPts val="2400"/>
              <a:buNone/>
            </a:pPr>
            <a:r>
              <a:rPr lang="en-GB" sz="1800" dirty="0"/>
              <a:t>Need for context!!</a:t>
            </a:r>
            <a:endParaRPr dirty="0"/>
          </a:p>
          <a:p>
            <a:pPr marL="171450" indent="-57150">
              <a:buSzPts val="2400"/>
              <a:buNone/>
            </a:pPr>
            <a:endParaRPr sz="1800" dirty="0"/>
          </a:p>
          <a:p>
            <a:pPr marL="0" indent="0">
              <a:buSzPts val="2400"/>
              <a:buNone/>
            </a:pPr>
            <a:r>
              <a:rPr lang="en-GB" sz="1800" dirty="0"/>
              <a:t>Let’s look at an example…</a:t>
            </a:r>
            <a:endParaRPr dirty="0"/>
          </a:p>
          <a:p>
            <a:pPr marL="0" indent="0">
              <a:buSzPts val="2400"/>
              <a:buNone/>
            </a:pPr>
            <a:endParaRPr sz="1800" dirty="0"/>
          </a:p>
          <a:p>
            <a:pPr marL="171450" indent="-76200">
              <a:buSzPts val="2000"/>
              <a:buNone/>
            </a:pPr>
            <a:endParaRPr sz="1500" dirty="0"/>
          </a:p>
          <a:p>
            <a:pPr marL="0" indent="0">
              <a:buSzPts val="2000"/>
              <a:buNone/>
            </a:pPr>
            <a:endParaRPr sz="15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3" name="Google Shape;483;p14"/>
          <p:cNvSpPr txBox="1">
            <a:spLocks noGrp="1"/>
          </p:cNvSpPr>
          <p:nvPr>
            <p:ph type="ftr" sz="quarter" idx="11"/>
          </p:nvPr>
        </p:nvSpPr>
        <p:spPr>
          <a:prstGeom prst="rect">
            <a:avLst/>
          </a:prstGeom>
          <a:noFill/>
          <a:ln>
            <a:noFill/>
          </a:ln>
        </p:spPr>
        <p:txBody>
          <a:bodyPr spcFirstLastPara="1" wrap="square" lIns="0" tIns="0" rIns="0" bIns="0" anchor="t" anchorCtr="0">
            <a:noAutofit/>
          </a:bodyPr>
          <a:lstStyle/>
          <a:p>
            <a:pPr algn="l"/>
            <a:r>
              <a:rPr lang="en-GB" sz="700" dirty="0"/>
              <a:t>All numbers and figures were taken from VZinfo.nl [in Dutch]</a:t>
            </a:r>
            <a:endParaRPr sz="700" dirty="0"/>
          </a:p>
        </p:txBody>
      </p:sp>
      <p:sp>
        <p:nvSpPr>
          <p:cNvPr id="482" name="Google Shape;482;p14"/>
          <p:cNvSpPr txBox="1">
            <a:spLocks noGrp="1"/>
          </p:cNvSpPr>
          <p:nvPr>
            <p:ph type="title" idx="4294967295"/>
          </p:nvPr>
        </p:nvSpPr>
        <p:spPr>
          <a:xfrm>
            <a:off x="0" y="417513"/>
            <a:ext cx="2643188" cy="1125537"/>
          </a:xfrm>
          <a:prstGeom prst="rect">
            <a:avLst/>
          </a:prstGeom>
          <a:noFill/>
          <a:ln w="9525" cap="flat" cmpd="sng">
            <a:solidFill>
              <a:schemeClr val="dk2"/>
            </a:solidFill>
            <a:prstDash val="solid"/>
            <a:round/>
            <a:headEnd type="none" w="sm" len="sm"/>
            <a:tailEnd type="none" w="sm" len="sm"/>
          </a:ln>
        </p:spPr>
        <p:txBody>
          <a:bodyPr spcFirstLastPara="1" wrap="square" lIns="0" tIns="0" rIns="0" bIns="0" anchor="t" anchorCtr="0">
            <a:normAutofit fontScale="90000"/>
          </a:bodyPr>
          <a:lstStyle/>
          <a:p>
            <a:pPr algn="ctr">
              <a:buSzPts val="3600"/>
            </a:pPr>
            <a:r>
              <a:rPr lang="en-GB" sz="2700" dirty="0"/>
              <a:t>19% of people aged 18+ in the Netherlands smoke</a:t>
            </a:r>
            <a:endParaRPr sz="2700" dirty="0"/>
          </a:p>
        </p:txBody>
      </p:sp>
      <p:pic>
        <p:nvPicPr>
          <p:cNvPr id="485" name="Google Shape;485;p14"/>
          <p:cNvPicPr preferRelativeResize="0"/>
          <p:nvPr/>
        </p:nvPicPr>
        <p:blipFill rotWithShape="1">
          <a:blip r:embed="rId3">
            <a:alphaModFix/>
          </a:blip>
          <a:srcRect t="9005" b="11899"/>
          <a:stretch/>
        </p:blipFill>
        <p:spPr>
          <a:xfrm>
            <a:off x="311360" y="1854625"/>
            <a:ext cx="2746007" cy="2339003"/>
          </a:xfrm>
          <a:prstGeom prst="rect">
            <a:avLst/>
          </a:prstGeom>
          <a:noFill/>
          <a:ln>
            <a:noFill/>
          </a:ln>
        </p:spPr>
      </p:pic>
      <p:sp>
        <p:nvSpPr>
          <p:cNvPr id="486" name="Google Shape;486;p14"/>
          <p:cNvSpPr txBox="1"/>
          <p:nvPr/>
        </p:nvSpPr>
        <p:spPr>
          <a:xfrm>
            <a:off x="3386003" y="351935"/>
            <a:ext cx="2408881" cy="300052"/>
          </a:xfrm>
          <a:prstGeom prst="rect">
            <a:avLst/>
          </a:prstGeom>
          <a:noFill/>
          <a:ln>
            <a:noFill/>
          </a:ln>
        </p:spPr>
        <p:txBody>
          <a:bodyPr spcFirstLastPara="1" wrap="square" lIns="68569" tIns="34275" rIns="68569" bIns="34275" anchor="t" anchorCtr="0">
            <a:spAutoFit/>
          </a:bodyPr>
          <a:lstStyle/>
          <a:p>
            <a:r>
              <a:rPr lang="en-GB" sz="1500" dirty="0">
                <a:solidFill>
                  <a:schemeClr val="dk1"/>
                </a:solidFill>
                <a:latin typeface="Calibri"/>
                <a:ea typeface="Calibri"/>
                <a:cs typeface="Calibri"/>
                <a:sym typeface="Calibri"/>
              </a:rPr>
              <a:t>But: how does that compare:</a:t>
            </a:r>
            <a:endParaRPr sz="1500" dirty="0">
              <a:solidFill>
                <a:schemeClr val="dk1"/>
              </a:solidFill>
              <a:latin typeface="Calibri"/>
              <a:ea typeface="Calibri"/>
              <a:cs typeface="Calibri"/>
              <a:sym typeface="Calibri"/>
            </a:endParaRPr>
          </a:p>
        </p:txBody>
      </p:sp>
      <p:sp>
        <p:nvSpPr>
          <p:cNvPr id="487" name="Google Shape;487;p14"/>
          <p:cNvSpPr txBox="1"/>
          <p:nvPr/>
        </p:nvSpPr>
        <p:spPr>
          <a:xfrm>
            <a:off x="3386003" y="604734"/>
            <a:ext cx="995706" cy="300052"/>
          </a:xfrm>
          <a:prstGeom prst="rect">
            <a:avLst/>
          </a:prstGeom>
          <a:noFill/>
          <a:ln>
            <a:noFill/>
          </a:ln>
        </p:spPr>
        <p:txBody>
          <a:bodyPr spcFirstLastPara="1" wrap="square" lIns="68569" tIns="34275" rIns="68569" bIns="34275" anchor="t" anchorCtr="0">
            <a:spAutoFit/>
          </a:bodyPr>
          <a:lstStyle/>
          <a:p>
            <a:pPr marL="214313" indent="-214313">
              <a:buClr>
                <a:schemeClr val="dk1"/>
              </a:buClr>
              <a:buSzPts val="2000"/>
              <a:buFont typeface="Arial"/>
              <a:buChar char="•"/>
            </a:pPr>
            <a:r>
              <a:rPr lang="en-GB" sz="1500" dirty="0">
                <a:solidFill>
                  <a:schemeClr val="dk1"/>
                </a:solidFill>
                <a:latin typeface="Calibri"/>
                <a:ea typeface="Calibri"/>
                <a:cs typeface="Calibri"/>
                <a:sym typeface="Calibri"/>
              </a:rPr>
              <a:t>In time?</a:t>
            </a:r>
            <a:endParaRPr sz="1500" dirty="0">
              <a:solidFill>
                <a:schemeClr val="dk1"/>
              </a:solidFill>
              <a:latin typeface="Calibri"/>
              <a:ea typeface="Calibri"/>
              <a:cs typeface="Calibri"/>
              <a:sym typeface="Calibri"/>
            </a:endParaRPr>
          </a:p>
        </p:txBody>
      </p:sp>
      <p:sp>
        <p:nvSpPr>
          <p:cNvPr id="488" name="Google Shape;488;p14"/>
          <p:cNvSpPr txBox="1"/>
          <p:nvPr/>
        </p:nvSpPr>
        <p:spPr>
          <a:xfrm>
            <a:off x="3386003" y="857534"/>
            <a:ext cx="1990449" cy="300052"/>
          </a:xfrm>
          <a:prstGeom prst="rect">
            <a:avLst/>
          </a:prstGeom>
          <a:noFill/>
          <a:ln>
            <a:noFill/>
          </a:ln>
        </p:spPr>
        <p:txBody>
          <a:bodyPr spcFirstLastPara="1" wrap="square" lIns="68569" tIns="34275" rIns="68569" bIns="34275" anchor="t" anchorCtr="0">
            <a:spAutoFit/>
          </a:bodyPr>
          <a:lstStyle/>
          <a:p>
            <a:pPr marL="214313" indent="-214313">
              <a:buClr>
                <a:schemeClr val="dk1"/>
              </a:buClr>
              <a:buSzPts val="2000"/>
              <a:buFont typeface="Arial"/>
              <a:buChar char="•"/>
            </a:pPr>
            <a:r>
              <a:rPr lang="en-GB" sz="1500" dirty="0">
                <a:solidFill>
                  <a:schemeClr val="dk1"/>
                </a:solidFill>
                <a:latin typeface="Calibri"/>
                <a:ea typeface="Calibri"/>
                <a:cs typeface="Calibri"/>
                <a:sym typeface="Calibri"/>
              </a:rPr>
              <a:t>Between subgroups?</a:t>
            </a:r>
            <a:endParaRPr sz="1050" dirty="0"/>
          </a:p>
        </p:txBody>
      </p:sp>
      <p:sp>
        <p:nvSpPr>
          <p:cNvPr id="489" name="Google Shape;489;p14"/>
          <p:cNvSpPr txBox="1"/>
          <p:nvPr/>
        </p:nvSpPr>
        <p:spPr>
          <a:xfrm>
            <a:off x="3386003" y="1110333"/>
            <a:ext cx="2528914" cy="300052"/>
          </a:xfrm>
          <a:prstGeom prst="rect">
            <a:avLst/>
          </a:prstGeom>
          <a:noFill/>
          <a:ln>
            <a:noFill/>
          </a:ln>
        </p:spPr>
        <p:txBody>
          <a:bodyPr spcFirstLastPara="1" wrap="square" lIns="68569" tIns="34275" rIns="68569" bIns="34275" anchor="t" anchorCtr="0">
            <a:spAutoFit/>
          </a:bodyPr>
          <a:lstStyle/>
          <a:p>
            <a:pPr marL="214313" indent="-214313">
              <a:buClr>
                <a:schemeClr val="dk1"/>
              </a:buClr>
              <a:buSzPts val="2000"/>
              <a:buFont typeface="Arial"/>
              <a:buChar char="•"/>
            </a:pPr>
            <a:r>
              <a:rPr lang="en-GB" sz="1500" dirty="0">
                <a:solidFill>
                  <a:schemeClr val="dk1"/>
                </a:solidFill>
                <a:latin typeface="Calibri"/>
                <a:ea typeface="Calibri"/>
                <a:cs typeface="Calibri"/>
                <a:sym typeface="Calibri"/>
              </a:rPr>
              <a:t>Between subnational units?</a:t>
            </a:r>
            <a:endParaRPr sz="1050" dirty="0"/>
          </a:p>
        </p:txBody>
      </p:sp>
      <p:sp>
        <p:nvSpPr>
          <p:cNvPr id="490" name="Google Shape;490;p14"/>
          <p:cNvSpPr txBox="1"/>
          <p:nvPr/>
        </p:nvSpPr>
        <p:spPr>
          <a:xfrm>
            <a:off x="3386003" y="1363133"/>
            <a:ext cx="1910572" cy="300052"/>
          </a:xfrm>
          <a:prstGeom prst="rect">
            <a:avLst/>
          </a:prstGeom>
          <a:noFill/>
          <a:ln>
            <a:noFill/>
          </a:ln>
        </p:spPr>
        <p:txBody>
          <a:bodyPr spcFirstLastPara="1" wrap="square" lIns="68569" tIns="34275" rIns="68569" bIns="34275" anchor="t" anchorCtr="0">
            <a:spAutoFit/>
          </a:bodyPr>
          <a:lstStyle/>
          <a:p>
            <a:pPr marL="214313" indent="-214313">
              <a:buClr>
                <a:schemeClr val="dk1"/>
              </a:buClr>
              <a:buSzPts val="2000"/>
              <a:buFont typeface="Arial"/>
              <a:buChar char="•"/>
            </a:pPr>
            <a:r>
              <a:rPr lang="en-GB" sz="1500" dirty="0">
                <a:solidFill>
                  <a:schemeClr val="dk1"/>
                </a:solidFill>
                <a:latin typeface="Calibri"/>
                <a:ea typeface="Calibri"/>
                <a:cs typeface="Calibri"/>
                <a:sym typeface="Calibri"/>
              </a:rPr>
              <a:t>Between countries?</a:t>
            </a:r>
            <a:endParaRPr sz="1050" dirty="0"/>
          </a:p>
        </p:txBody>
      </p:sp>
      <p:grpSp>
        <p:nvGrpSpPr>
          <p:cNvPr id="491" name="Google Shape;491;p14"/>
          <p:cNvGrpSpPr/>
          <p:nvPr/>
        </p:nvGrpSpPr>
        <p:grpSpPr>
          <a:xfrm>
            <a:off x="6055831" y="2600851"/>
            <a:ext cx="2898983" cy="1588838"/>
            <a:chOff x="7916665" y="738274"/>
            <a:chExt cx="3865310" cy="2118450"/>
          </a:xfrm>
        </p:grpSpPr>
        <p:pic>
          <p:nvPicPr>
            <p:cNvPr id="492" name="Google Shape;492;p14"/>
            <p:cNvPicPr preferRelativeResize="0"/>
            <p:nvPr/>
          </p:nvPicPr>
          <p:blipFill rotWithShape="1">
            <a:blip r:embed="rId4">
              <a:alphaModFix/>
            </a:blip>
            <a:srcRect/>
            <a:stretch/>
          </p:blipFill>
          <p:spPr>
            <a:xfrm>
              <a:off x="7916665" y="738274"/>
              <a:ext cx="3865310" cy="2118450"/>
            </a:xfrm>
            <a:prstGeom prst="rect">
              <a:avLst/>
            </a:prstGeom>
            <a:noFill/>
            <a:ln>
              <a:noFill/>
            </a:ln>
          </p:spPr>
        </p:pic>
        <p:sp>
          <p:nvSpPr>
            <p:cNvPr id="493" name="Google Shape;493;p14"/>
            <p:cNvSpPr txBox="1"/>
            <p:nvPr/>
          </p:nvSpPr>
          <p:spPr>
            <a:xfrm>
              <a:off x="8095176" y="1126462"/>
              <a:ext cx="296876" cy="369292"/>
            </a:xfrm>
            <a:prstGeom prst="rect">
              <a:avLst/>
            </a:prstGeom>
            <a:noFill/>
            <a:ln>
              <a:noFill/>
            </a:ln>
          </p:spPr>
          <p:txBody>
            <a:bodyPr spcFirstLastPara="1" wrap="square" lIns="68569" tIns="34275" rIns="68569" bIns="34275" anchor="t" anchorCtr="0">
              <a:spAutoFit/>
            </a:bodyPr>
            <a:lstStyle/>
            <a:p>
              <a:r>
                <a:rPr lang="en-GB" sz="1350">
                  <a:solidFill>
                    <a:schemeClr val="dk1"/>
                  </a:solidFill>
                  <a:latin typeface="Calibri"/>
                  <a:ea typeface="Calibri"/>
                  <a:cs typeface="Calibri"/>
                  <a:sym typeface="Calibri"/>
                </a:rPr>
                <a:t>T</a:t>
              </a:r>
              <a:endParaRPr sz="1350">
                <a:solidFill>
                  <a:schemeClr val="dk1"/>
                </a:solidFill>
                <a:latin typeface="Calibri"/>
                <a:ea typeface="Calibri"/>
                <a:cs typeface="Calibri"/>
                <a:sym typeface="Calibri"/>
              </a:endParaRPr>
            </a:p>
          </p:txBody>
        </p:sp>
        <p:sp>
          <p:nvSpPr>
            <p:cNvPr id="494" name="Google Shape;494;p14"/>
            <p:cNvSpPr txBox="1"/>
            <p:nvPr/>
          </p:nvSpPr>
          <p:spPr>
            <a:xfrm>
              <a:off x="8353109" y="924514"/>
              <a:ext cx="296876" cy="369292"/>
            </a:xfrm>
            <a:prstGeom prst="rect">
              <a:avLst/>
            </a:prstGeom>
            <a:noFill/>
            <a:ln>
              <a:noFill/>
            </a:ln>
          </p:spPr>
          <p:txBody>
            <a:bodyPr spcFirstLastPara="1" wrap="square" lIns="68569" tIns="34275" rIns="68569" bIns="34275" anchor="t" anchorCtr="0">
              <a:spAutoFit/>
            </a:bodyPr>
            <a:lstStyle/>
            <a:p>
              <a:r>
                <a:rPr lang="en-GB" sz="1350">
                  <a:solidFill>
                    <a:schemeClr val="dk1"/>
                  </a:solidFill>
                  <a:latin typeface="Calibri"/>
                  <a:ea typeface="Calibri"/>
                  <a:cs typeface="Calibri"/>
                  <a:sym typeface="Calibri"/>
                </a:rPr>
                <a:t>M</a:t>
              </a:r>
              <a:endParaRPr sz="1350">
                <a:solidFill>
                  <a:schemeClr val="dk1"/>
                </a:solidFill>
                <a:latin typeface="Calibri"/>
                <a:ea typeface="Calibri"/>
                <a:cs typeface="Calibri"/>
                <a:sym typeface="Calibri"/>
              </a:endParaRPr>
            </a:p>
          </p:txBody>
        </p:sp>
        <p:sp>
          <p:nvSpPr>
            <p:cNvPr id="495" name="Google Shape;495;p14"/>
            <p:cNvSpPr txBox="1"/>
            <p:nvPr/>
          </p:nvSpPr>
          <p:spPr>
            <a:xfrm>
              <a:off x="8696496" y="1397855"/>
              <a:ext cx="296876" cy="369292"/>
            </a:xfrm>
            <a:prstGeom prst="rect">
              <a:avLst/>
            </a:prstGeom>
            <a:noFill/>
            <a:ln>
              <a:noFill/>
            </a:ln>
          </p:spPr>
          <p:txBody>
            <a:bodyPr spcFirstLastPara="1" wrap="square" lIns="68569" tIns="34275" rIns="68569" bIns="34275" anchor="t" anchorCtr="0">
              <a:spAutoFit/>
            </a:bodyPr>
            <a:lstStyle/>
            <a:p>
              <a:r>
                <a:rPr lang="en-GB" sz="1350">
                  <a:solidFill>
                    <a:schemeClr val="dk1"/>
                  </a:solidFill>
                  <a:latin typeface="Calibri"/>
                  <a:ea typeface="Calibri"/>
                  <a:cs typeface="Calibri"/>
                  <a:sym typeface="Calibri"/>
                </a:rPr>
                <a:t>F</a:t>
              </a:r>
              <a:endParaRPr sz="1350">
                <a:solidFill>
                  <a:schemeClr val="dk1"/>
                </a:solidFill>
                <a:latin typeface="Calibri"/>
                <a:ea typeface="Calibri"/>
                <a:cs typeface="Calibri"/>
                <a:sym typeface="Calibri"/>
              </a:endParaRPr>
            </a:p>
          </p:txBody>
        </p:sp>
      </p:grpSp>
      <p:grpSp>
        <p:nvGrpSpPr>
          <p:cNvPr id="496" name="Google Shape;496;p14"/>
          <p:cNvGrpSpPr/>
          <p:nvPr/>
        </p:nvGrpSpPr>
        <p:grpSpPr>
          <a:xfrm>
            <a:off x="3271126" y="2077886"/>
            <a:ext cx="2471052" cy="2496892"/>
            <a:chOff x="4445759" y="2825193"/>
            <a:chExt cx="3294736" cy="3329189"/>
          </a:xfrm>
        </p:grpSpPr>
        <p:pic>
          <p:nvPicPr>
            <p:cNvPr id="497" name="Google Shape;497;p14"/>
            <p:cNvPicPr preferRelativeResize="0"/>
            <p:nvPr/>
          </p:nvPicPr>
          <p:blipFill rotWithShape="1">
            <a:blip r:embed="rId5">
              <a:alphaModFix/>
            </a:blip>
            <a:srcRect/>
            <a:stretch/>
          </p:blipFill>
          <p:spPr>
            <a:xfrm>
              <a:off x="4446670" y="2825193"/>
              <a:ext cx="3293825" cy="3329189"/>
            </a:xfrm>
            <a:prstGeom prst="rect">
              <a:avLst/>
            </a:prstGeom>
            <a:noFill/>
            <a:ln>
              <a:noFill/>
            </a:ln>
          </p:spPr>
        </p:pic>
        <p:sp>
          <p:nvSpPr>
            <p:cNvPr id="498" name="Google Shape;498;p14"/>
            <p:cNvSpPr/>
            <p:nvPr/>
          </p:nvSpPr>
          <p:spPr>
            <a:xfrm>
              <a:off x="4445759" y="2825193"/>
              <a:ext cx="1082682" cy="400110"/>
            </a:xfrm>
            <a:prstGeom prst="rect">
              <a:avLst/>
            </a:prstGeom>
            <a:solidFill>
              <a:schemeClr val="lt1"/>
            </a:solidFill>
            <a:ln>
              <a:noFill/>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grpSp>
      <p:pic>
        <p:nvPicPr>
          <p:cNvPr id="499" name="Google Shape;499;p14"/>
          <p:cNvPicPr preferRelativeResize="0"/>
          <p:nvPr/>
        </p:nvPicPr>
        <p:blipFill rotWithShape="1">
          <a:blip r:embed="rId6">
            <a:alphaModFix/>
          </a:blip>
          <a:srcRect/>
          <a:stretch/>
        </p:blipFill>
        <p:spPr>
          <a:xfrm>
            <a:off x="6039390" y="1104114"/>
            <a:ext cx="2871545" cy="109140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86"/>
                                        </p:tgtEl>
                                        <p:attrNameLst>
                                          <p:attrName>style.visibility</p:attrName>
                                        </p:attrNameLst>
                                      </p:cBhvr>
                                      <p:to>
                                        <p:strVal val="visible"/>
                                      </p:to>
                                    </p:set>
                                    <p:anim calcmode="lin" valueType="num">
                                      <p:cBhvr additive="base">
                                        <p:cTn id="7" dur="500"/>
                                        <p:tgtEl>
                                          <p:spTgt spid="48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87"/>
                                        </p:tgtEl>
                                        <p:attrNameLst>
                                          <p:attrName>style.visibility</p:attrName>
                                        </p:attrNameLst>
                                      </p:cBhvr>
                                      <p:to>
                                        <p:strVal val="visible"/>
                                      </p:to>
                                    </p:set>
                                    <p:anim calcmode="lin" valueType="num">
                                      <p:cBhvr additive="base">
                                        <p:cTn id="12" dur="500"/>
                                        <p:tgtEl>
                                          <p:spTgt spid="48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99"/>
                                        </p:tgtEl>
                                        <p:attrNameLst>
                                          <p:attrName>style.visibility</p:attrName>
                                        </p:attrNameLst>
                                      </p:cBhvr>
                                      <p:to>
                                        <p:strVal val="visible"/>
                                      </p:to>
                                    </p:set>
                                    <p:anim calcmode="lin" valueType="num">
                                      <p:cBhvr additive="base">
                                        <p:cTn id="17" dur="500"/>
                                        <p:tgtEl>
                                          <p:spTgt spid="49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88"/>
                                        </p:tgtEl>
                                        <p:attrNameLst>
                                          <p:attrName>style.visibility</p:attrName>
                                        </p:attrNameLst>
                                      </p:cBhvr>
                                      <p:to>
                                        <p:strVal val="visible"/>
                                      </p:to>
                                    </p:set>
                                    <p:anim calcmode="lin" valueType="num">
                                      <p:cBhvr additive="base">
                                        <p:cTn id="22" dur="500"/>
                                        <p:tgtEl>
                                          <p:spTgt spid="48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91"/>
                                        </p:tgtEl>
                                        <p:attrNameLst>
                                          <p:attrName>style.visibility</p:attrName>
                                        </p:attrNameLst>
                                      </p:cBhvr>
                                      <p:to>
                                        <p:strVal val="visible"/>
                                      </p:to>
                                    </p:set>
                                    <p:anim calcmode="lin" valueType="num">
                                      <p:cBhvr additive="base">
                                        <p:cTn id="27" dur="500"/>
                                        <p:tgtEl>
                                          <p:spTgt spid="49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89"/>
                                        </p:tgtEl>
                                        <p:attrNameLst>
                                          <p:attrName>style.visibility</p:attrName>
                                        </p:attrNameLst>
                                      </p:cBhvr>
                                      <p:to>
                                        <p:strVal val="visible"/>
                                      </p:to>
                                    </p:set>
                                    <p:anim calcmode="lin" valueType="num">
                                      <p:cBhvr additive="base">
                                        <p:cTn id="32" dur="500"/>
                                        <p:tgtEl>
                                          <p:spTgt spid="48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96"/>
                                        </p:tgtEl>
                                        <p:attrNameLst>
                                          <p:attrName>style.visibility</p:attrName>
                                        </p:attrNameLst>
                                      </p:cBhvr>
                                      <p:to>
                                        <p:strVal val="visible"/>
                                      </p:to>
                                    </p:set>
                                    <p:anim calcmode="lin" valueType="num">
                                      <p:cBhvr additive="base">
                                        <p:cTn id="37" dur="500"/>
                                        <p:tgtEl>
                                          <p:spTgt spid="49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490"/>
                                        </p:tgtEl>
                                        <p:attrNameLst>
                                          <p:attrName>style.visibility</p:attrName>
                                        </p:attrNameLst>
                                      </p:cBhvr>
                                      <p:to>
                                        <p:strVal val="visible"/>
                                      </p:to>
                                    </p:set>
                                    <p:anim calcmode="lin" valueType="num">
                                      <p:cBhvr additive="base">
                                        <p:cTn id="42" dur="500"/>
                                        <p:tgtEl>
                                          <p:spTgt spid="49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85"/>
                                        </p:tgtEl>
                                        <p:attrNameLst>
                                          <p:attrName>style.visibility</p:attrName>
                                        </p:attrNameLst>
                                      </p:cBhvr>
                                      <p:to>
                                        <p:strVal val="visible"/>
                                      </p:to>
                                    </p:set>
                                    <p:anim calcmode="lin" valueType="num">
                                      <p:cBhvr additive="base">
                                        <p:cTn id="47" dur="500"/>
                                        <p:tgtEl>
                                          <p:spTgt spid="48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15"/>
          <p:cNvSpPr txBox="1">
            <a:spLocks noGrp="1"/>
          </p:cNvSpPr>
          <p:nvPr>
            <p:ph type="title" idx="4294967295"/>
          </p:nvPr>
        </p:nvSpPr>
        <p:spPr>
          <a:xfrm>
            <a:off x="385011" y="280988"/>
            <a:ext cx="7093702" cy="1123950"/>
          </a:xfrm>
          <a:prstGeom prst="rect">
            <a:avLst/>
          </a:prstGeom>
          <a:noFill/>
          <a:ln>
            <a:noFill/>
          </a:ln>
        </p:spPr>
        <p:txBody>
          <a:bodyPr spcFirstLastPara="1" wrap="square" lIns="0" tIns="0" rIns="0" bIns="0" anchor="t" anchorCtr="0">
            <a:normAutofit/>
          </a:bodyPr>
          <a:lstStyle/>
          <a:p>
            <a:r>
              <a:rPr lang="en-GB" dirty="0"/>
              <a:t>How can you make an impactful health report?</a:t>
            </a:r>
            <a:endParaRPr dirty="0"/>
          </a:p>
        </p:txBody>
      </p:sp>
      <p:sp>
        <p:nvSpPr>
          <p:cNvPr id="507" name="Google Shape;507;p15"/>
          <p:cNvSpPr txBox="1">
            <a:spLocks noGrp="1"/>
          </p:cNvSpPr>
          <p:nvPr>
            <p:ph type="body" idx="4294967295"/>
          </p:nvPr>
        </p:nvSpPr>
        <p:spPr>
          <a:xfrm>
            <a:off x="445950" y="1633455"/>
            <a:ext cx="5776913" cy="2687637"/>
          </a:xfrm>
          <a:prstGeom prst="rect">
            <a:avLst/>
          </a:prstGeom>
          <a:noFill/>
          <a:ln>
            <a:noFill/>
          </a:ln>
        </p:spPr>
        <p:txBody>
          <a:bodyPr spcFirstLastPara="1" wrap="square" lIns="0" tIns="0" rIns="0" bIns="0" anchor="t" anchorCtr="0">
            <a:normAutofit/>
          </a:bodyPr>
          <a:lstStyle/>
          <a:p>
            <a:pPr marL="0" indent="0">
              <a:spcBef>
                <a:spcPts val="0"/>
              </a:spcBef>
              <a:buSzPts val="2000"/>
              <a:buNone/>
            </a:pPr>
            <a:r>
              <a:rPr lang="en-GB" sz="1500" b="1" dirty="0"/>
              <a:t>Need for context</a:t>
            </a:r>
            <a:endParaRPr b="1" dirty="0"/>
          </a:p>
          <a:p>
            <a:pPr marL="0" indent="0">
              <a:buSzPts val="2000"/>
              <a:buNone/>
            </a:pPr>
            <a:endParaRPr sz="1500" dirty="0"/>
          </a:p>
          <a:p>
            <a:pPr marL="514350" lvl="1" indent="-171450">
              <a:buSzPts val="2000"/>
            </a:pPr>
            <a:r>
              <a:rPr lang="en-GB" sz="1500" dirty="0">
                <a:solidFill>
                  <a:schemeClr val="tx1"/>
                </a:solidFill>
              </a:rPr>
              <a:t>Through comparative analyses</a:t>
            </a:r>
            <a:endParaRPr dirty="0">
              <a:solidFill>
                <a:schemeClr val="tx1"/>
              </a:solidFill>
            </a:endParaRPr>
          </a:p>
          <a:p>
            <a:pPr marL="342900" lvl="1" indent="0">
              <a:buSzPts val="2000"/>
              <a:buNone/>
            </a:pPr>
            <a:endParaRPr sz="1500" dirty="0">
              <a:solidFill>
                <a:schemeClr val="tx1"/>
              </a:solidFill>
            </a:endParaRPr>
          </a:p>
          <a:p>
            <a:pPr marL="514350" lvl="1" indent="-171450">
              <a:buSzPts val="2000"/>
            </a:pPr>
            <a:r>
              <a:rPr lang="en-GB" sz="1500" dirty="0">
                <a:solidFill>
                  <a:schemeClr val="tx1"/>
                </a:solidFill>
              </a:rPr>
              <a:t>Through answering the WHY &amp; WHAT questions by integrating the analyses with data and information from other disciplines and domains</a:t>
            </a:r>
            <a:endParaRPr dirty="0">
              <a:solidFill>
                <a:schemeClr val="tx1"/>
              </a:solidFill>
            </a:endParaRPr>
          </a:p>
          <a:p>
            <a:pPr marL="857250" lvl="2" indent="-171450"/>
            <a:r>
              <a:rPr lang="en-GB" sz="1350" dirty="0">
                <a:solidFill>
                  <a:schemeClr val="tx1"/>
                </a:solidFill>
              </a:rPr>
              <a:t>WHY do we see the patterns that we see?</a:t>
            </a:r>
            <a:endParaRPr dirty="0">
              <a:solidFill>
                <a:schemeClr val="tx1"/>
              </a:solidFill>
            </a:endParaRPr>
          </a:p>
          <a:p>
            <a:pPr marL="857250" lvl="2" indent="-171450"/>
            <a:r>
              <a:rPr lang="en-GB" sz="1350" dirty="0">
                <a:solidFill>
                  <a:schemeClr val="tx1"/>
                </a:solidFill>
              </a:rPr>
              <a:t>WHAT can we do about it?</a:t>
            </a:r>
            <a:endParaRPr dirty="0">
              <a:solidFill>
                <a:schemeClr val="tx1"/>
              </a:solidFill>
            </a:endParaRPr>
          </a:p>
          <a:p>
            <a:pPr marL="171450" indent="-76200">
              <a:buSzPts val="2000"/>
              <a:buNone/>
            </a:pPr>
            <a:endParaRPr sz="1500" dirty="0"/>
          </a:p>
          <a:p>
            <a:pPr marL="0" indent="0">
              <a:buSzPts val="2000"/>
              <a:buNone/>
            </a:pPr>
            <a:endParaRPr sz="1500" dirty="0"/>
          </a:p>
        </p:txBody>
      </p:sp>
      <p:grpSp>
        <p:nvGrpSpPr>
          <p:cNvPr id="511" name="Google Shape;511;p15"/>
          <p:cNvGrpSpPr/>
          <p:nvPr/>
        </p:nvGrpSpPr>
        <p:grpSpPr>
          <a:xfrm>
            <a:off x="6420519" y="904153"/>
            <a:ext cx="1828778" cy="3535755"/>
            <a:chOff x="8560691" y="1205537"/>
            <a:chExt cx="2438371" cy="4714340"/>
          </a:xfrm>
        </p:grpSpPr>
        <p:grpSp>
          <p:nvGrpSpPr>
            <p:cNvPr id="512" name="Google Shape;512;p15"/>
            <p:cNvGrpSpPr/>
            <p:nvPr/>
          </p:nvGrpSpPr>
          <p:grpSpPr>
            <a:xfrm>
              <a:off x="8560691" y="1205537"/>
              <a:ext cx="2328028" cy="2175008"/>
              <a:chOff x="8062202" y="2378152"/>
              <a:chExt cx="3382795" cy="3208532"/>
            </a:xfrm>
          </p:grpSpPr>
          <p:pic>
            <p:nvPicPr>
              <p:cNvPr id="513" name="Google Shape;513;p15"/>
              <p:cNvPicPr preferRelativeResize="0"/>
              <p:nvPr/>
            </p:nvPicPr>
            <p:blipFill rotWithShape="1">
              <a:blip r:embed="rId3">
                <a:alphaModFix/>
              </a:blip>
              <a:srcRect l="14658" t="29439" r="58726" b="25681"/>
              <a:stretch/>
            </p:blipFill>
            <p:spPr>
              <a:xfrm>
                <a:off x="8062202" y="2378152"/>
                <a:ext cx="3382795" cy="3208532"/>
              </a:xfrm>
              <a:prstGeom prst="rect">
                <a:avLst/>
              </a:prstGeom>
              <a:noFill/>
              <a:ln>
                <a:noFill/>
              </a:ln>
            </p:spPr>
          </p:pic>
          <p:sp>
            <p:nvSpPr>
              <p:cNvPr id="514" name="Google Shape;514;p15"/>
              <p:cNvSpPr/>
              <p:nvPr/>
            </p:nvSpPr>
            <p:spPr>
              <a:xfrm>
                <a:off x="10027079" y="2384445"/>
                <a:ext cx="1417918" cy="400110"/>
              </a:xfrm>
              <a:prstGeom prst="rect">
                <a:avLst/>
              </a:prstGeom>
              <a:solidFill>
                <a:schemeClr val="lt1"/>
              </a:solidFill>
              <a:ln>
                <a:noFill/>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grpSp>
        <p:grpSp>
          <p:nvGrpSpPr>
            <p:cNvPr id="515" name="Google Shape;515;p15"/>
            <p:cNvGrpSpPr/>
            <p:nvPr/>
          </p:nvGrpSpPr>
          <p:grpSpPr>
            <a:xfrm>
              <a:off x="8671034" y="3744869"/>
              <a:ext cx="2328028" cy="2175008"/>
              <a:chOff x="8062202" y="2378152"/>
              <a:chExt cx="3382795" cy="3208532"/>
            </a:xfrm>
          </p:grpSpPr>
          <p:pic>
            <p:nvPicPr>
              <p:cNvPr id="516" name="Google Shape;516;p15"/>
              <p:cNvPicPr preferRelativeResize="0"/>
              <p:nvPr/>
            </p:nvPicPr>
            <p:blipFill rotWithShape="1">
              <a:blip r:embed="rId3">
                <a:alphaModFix/>
              </a:blip>
              <a:srcRect l="14658" t="29439" r="58726" b="25681"/>
              <a:stretch/>
            </p:blipFill>
            <p:spPr>
              <a:xfrm>
                <a:off x="8062202" y="2378152"/>
                <a:ext cx="3382795" cy="3208532"/>
              </a:xfrm>
              <a:prstGeom prst="rect">
                <a:avLst/>
              </a:prstGeom>
              <a:noFill/>
              <a:ln>
                <a:noFill/>
              </a:ln>
            </p:spPr>
          </p:pic>
          <p:sp>
            <p:nvSpPr>
              <p:cNvPr id="517" name="Google Shape;517;p15"/>
              <p:cNvSpPr/>
              <p:nvPr/>
            </p:nvSpPr>
            <p:spPr>
              <a:xfrm>
                <a:off x="10027079" y="2384445"/>
                <a:ext cx="1417918" cy="400110"/>
              </a:xfrm>
              <a:prstGeom prst="rect">
                <a:avLst/>
              </a:prstGeom>
              <a:solidFill>
                <a:schemeClr val="lt1"/>
              </a:solidFill>
              <a:ln>
                <a:noFill/>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grpSp>
      </p:grpSp>
      <p:cxnSp>
        <p:nvCxnSpPr>
          <p:cNvPr id="518" name="Google Shape;518;p15"/>
          <p:cNvCxnSpPr>
            <a:cxnSpLocks/>
          </p:cNvCxnSpPr>
          <p:nvPr/>
        </p:nvCxnSpPr>
        <p:spPr>
          <a:xfrm flipV="1">
            <a:off x="3684337" y="2064084"/>
            <a:ext cx="3026610" cy="240632"/>
          </a:xfrm>
          <a:prstGeom prst="straightConnector1">
            <a:avLst/>
          </a:prstGeom>
          <a:noFill/>
          <a:ln w="12700" cap="flat" cmpd="sng">
            <a:solidFill>
              <a:schemeClr val="accent1"/>
            </a:solidFill>
            <a:prstDash val="solid"/>
            <a:miter lim="800000"/>
            <a:headEnd type="none" w="sm" len="sm"/>
            <a:tailEnd type="triangle" w="med" len="med"/>
          </a:ln>
        </p:spPr>
      </p:cxnSp>
      <p:cxnSp>
        <p:nvCxnSpPr>
          <p:cNvPr id="519" name="Google Shape;519;p15"/>
          <p:cNvCxnSpPr>
            <a:cxnSpLocks/>
          </p:cNvCxnSpPr>
          <p:nvPr/>
        </p:nvCxnSpPr>
        <p:spPr>
          <a:xfrm>
            <a:off x="4572000" y="3497179"/>
            <a:ext cx="2384926" cy="165768"/>
          </a:xfrm>
          <a:prstGeom prst="straightConnector1">
            <a:avLst/>
          </a:prstGeom>
          <a:noFill/>
          <a:ln w="12700" cap="flat" cmpd="sng">
            <a:solidFill>
              <a:schemeClr val="accent1"/>
            </a:solidFill>
            <a:prstDash val="solid"/>
            <a:miter lim="800000"/>
            <a:headEnd type="none" w="sm" len="sm"/>
            <a:tailEnd type="triangle" w="med" len="med"/>
          </a:ln>
        </p:spPr>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16"/>
          <p:cNvSpPr txBox="1">
            <a:spLocks noGrp="1"/>
          </p:cNvSpPr>
          <p:nvPr>
            <p:ph type="title" idx="4294967295"/>
          </p:nvPr>
        </p:nvSpPr>
        <p:spPr>
          <a:xfrm>
            <a:off x="328887" y="356444"/>
            <a:ext cx="4494213" cy="561975"/>
          </a:xfrm>
          <a:prstGeom prst="rect">
            <a:avLst/>
          </a:prstGeom>
          <a:noFill/>
          <a:ln>
            <a:noFill/>
          </a:ln>
        </p:spPr>
        <p:txBody>
          <a:bodyPr spcFirstLastPara="1" wrap="square" lIns="0" tIns="0" rIns="0" bIns="0" anchor="t" anchorCtr="0">
            <a:normAutofit/>
          </a:bodyPr>
          <a:lstStyle/>
          <a:p>
            <a:r>
              <a:rPr lang="en-GB" dirty="0"/>
              <a:t>Check out our guidance</a:t>
            </a:r>
            <a:endParaRPr dirty="0"/>
          </a:p>
        </p:txBody>
      </p:sp>
      <p:sp>
        <p:nvSpPr>
          <p:cNvPr id="526" name="Google Shape;526;p16"/>
          <p:cNvSpPr txBox="1">
            <a:spLocks noGrp="1"/>
          </p:cNvSpPr>
          <p:nvPr>
            <p:ph type="body" idx="4294967295"/>
          </p:nvPr>
        </p:nvSpPr>
        <p:spPr>
          <a:xfrm>
            <a:off x="3200400" y="3750763"/>
            <a:ext cx="2663825" cy="728662"/>
          </a:xfrm>
          <a:prstGeom prst="rect">
            <a:avLst/>
          </a:prstGeom>
          <a:noFill/>
          <a:ln>
            <a:noFill/>
          </a:ln>
        </p:spPr>
        <p:txBody>
          <a:bodyPr spcFirstLastPara="1" wrap="square" lIns="0" tIns="0" rIns="0" bIns="0" anchor="t" anchorCtr="0">
            <a:normAutofit fontScale="92500" lnSpcReduction="10000"/>
          </a:bodyPr>
          <a:lstStyle/>
          <a:p>
            <a:pPr marL="0" indent="0">
              <a:spcBef>
                <a:spcPts val="0"/>
              </a:spcBef>
              <a:buClr>
                <a:srgbClr val="333333"/>
              </a:buClr>
              <a:buNone/>
            </a:pPr>
            <a:r>
              <a:rPr lang="en-GB" sz="1000" b="0" i="0" dirty="0">
                <a:solidFill>
                  <a:srgbClr val="333333"/>
                </a:solidFill>
                <a:highlight>
                  <a:srgbClr val="FFFFFF"/>
                </a:highlight>
                <a:latin typeface="Helvetica Neue"/>
                <a:ea typeface="Helvetica Neue"/>
                <a:cs typeface="Helvetica Neue"/>
                <a:sym typeface="Helvetica Neue"/>
              </a:rPr>
              <a:t>World Health Organization. Regional Office for Europe. (‎2021)‎. Guidance for creating impactful health reports. World Health Organization. Regional Office for Europe. </a:t>
            </a:r>
            <a:r>
              <a:rPr lang="en-GB" sz="1000" b="0" i="0" u="sng" strike="noStrike" dirty="0">
                <a:solidFill>
                  <a:srgbClr val="008DC9"/>
                </a:solidFill>
                <a:highlight>
                  <a:srgbClr val="FFFFFF"/>
                </a:highlight>
                <a:latin typeface="Helvetica Neue"/>
                <a:ea typeface="Helvetica Neue"/>
                <a:cs typeface="Helvetica Neue"/>
                <a:sym typeface="Helvetica Neue"/>
                <a:hlinkClick r:id="rId3">
                  <a:extLst>
                    <a:ext uri="{A12FA001-AC4F-418D-AE19-62706E023703}">
                      <ahyp:hlinkClr xmlns:ahyp="http://schemas.microsoft.com/office/drawing/2018/hyperlinkcolor" val="tx"/>
                    </a:ext>
                  </a:extLst>
                </a:hlinkClick>
              </a:rPr>
              <a:t>https://iris.who.int/handle/10665/349091</a:t>
            </a:r>
            <a:r>
              <a:rPr lang="en-GB" sz="1000" b="0" i="0" dirty="0">
                <a:solidFill>
                  <a:srgbClr val="333333"/>
                </a:solidFill>
                <a:highlight>
                  <a:srgbClr val="FFFFFF"/>
                </a:highlight>
                <a:latin typeface="Helvetica Neue"/>
                <a:ea typeface="Helvetica Neue"/>
                <a:cs typeface="Helvetica Neue"/>
                <a:sym typeface="Helvetica Neue"/>
              </a:rPr>
              <a:t>. License: CC BY-NC-SA 3.0 IGO</a:t>
            </a:r>
            <a:endParaRPr sz="1000" dirty="0"/>
          </a:p>
        </p:txBody>
      </p:sp>
      <p:sp>
        <p:nvSpPr>
          <p:cNvPr id="532" name="Google Shape;532;p16"/>
          <p:cNvSpPr txBox="1">
            <a:spLocks noGrp="1"/>
          </p:cNvSpPr>
          <p:nvPr>
            <p:ph type="body" idx="4294967295"/>
          </p:nvPr>
        </p:nvSpPr>
        <p:spPr>
          <a:xfrm>
            <a:off x="6233592" y="3745393"/>
            <a:ext cx="2743200" cy="661987"/>
          </a:xfrm>
          <a:prstGeom prst="rect">
            <a:avLst/>
          </a:prstGeom>
          <a:noFill/>
          <a:ln>
            <a:noFill/>
          </a:ln>
        </p:spPr>
        <p:txBody>
          <a:bodyPr spcFirstLastPara="1" wrap="square" lIns="0" tIns="0" rIns="0" bIns="0" anchor="t" anchorCtr="0">
            <a:normAutofit/>
          </a:bodyPr>
          <a:lstStyle/>
          <a:p>
            <a:pPr marL="0" indent="0">
              <a:spcBef>
                <a:spcPts val="0"/>
              </a:spcBef>
              <a:buClr>
                <a:srgbClr val="333333"/>
              </a:buClr>
              <a:buNone/>
            </a:pPr>
            <a:r>
              <a:rPr lang="en-GB" sz="900" b="0" i="0" dirty="0">
                <a:solidFill>
                  <a:srgbClr val="333333"/>
                </a:solidFill>
                <a:highlight>
                  <a:srgbClr val="FFFFFF"/>
                </a:highlight>
                <a:latin typeface="Helvetica Neue"/>
                <a:ea typeface="Helvetica Neue"/>
                <a:cs typeface="Helvetica Neue"/>
                <a:sym typeface="Helvetica Neue"/>
              </a:rPr>
              <a:t>World Health Organization. Regional Office for Europe. (‎2023)‎. Guidance on intersectoral monitoring for health. World Health Organization. Regional Office for Europe. </a:t>
            </a:r>
            <a:r>
              <a:rPr lang="en-GB" sz="900" b="0" i="0" u="sng" strike="noStrike" dirty="0">
                <a:solidFill>
                  <a:srgbClr val="008DC9"/>
                </a:solidFill>
                <a:highlight>
                  <a:srgbClr val="FFFFFF"/>
                </a:highlight>
                <a:latin typeface="Helvetica Neue"/>
                <a:ea typeface="Helvetica Neue"/>
                <a:cs typeface="Helvetica Neue"/>
                <a:sym typeface="Helvetica Neue"/>
                <a:hlinkClick r:id="rId4">
                  <a:extLst>
                    <a:ext uri="{A12FA001-AC4F-418D-AE19-62706E023703}">
                      <ahyp:hlinkClr xmlns:ahyp="http://schemas.microsoft.com/office/drawing/2018/hyperlinkcolor" val="tx"/>
                    </a:ext>
                  </a:extLst>
                </a:hlinkClick>
              </a:rPr>
              <a:t>https://iris.who.int/handle/10665/370453</a:t>
            </a:r>
            <a:r>
              <a:rPr lang="en-GB" sz="900" b="0" i="0" dirty="0">
                <a:solidFill>
                  <a:srgbClr val="333333"/>
                </a:solidFill>
                <a:highlight>
                  <a:srgbClr val="FFFFFF"/>
                </a:highlight>
                <a:latin typeface="Helvetica Neue"/>
                <a:ea typeface="Helvetica Neue"/>
                <a:cs typeface="Helvetica Neue"/>
                <a:sym typeface="Helvetica Neue"/>
              </a:rPr>
              <a:t>. License: CC BY-NC-SA 3.0 IGO</a:t>
            </a:r>
            <a:endParaRPr sz="900" dirty="0"/>
          </a:p>
        </p:txBody>
      </p:sp>
      <p:pic>
        <p:nvPicPr>
          <p:cNvPr id="529" name="Google Shape;529;p16"/>
          <p:cNvPicPr preferRelativeResize="0">
            <a:picLocks noGrp="1"/>
          </p:cNvPicPr>
          <p:nvPr>
            <p:ph type="pic" idx="4294967295"/>
          </p:nvPr>
        </p:nvPicPr>
        <p:blipFill rotWithShape="1">
          <a:blip r:embed="rId5">
            <a:alphaModFix/>
          </a:blip>
          <a:srcRect t="4759" b="4759"/>
          <a:stretch/>
        </p:blipFill>
        <p:spPr>
          <a:xfrm>
            <a:off x="167208" y="1195388"/>
            <a:ext cx="2743200" cy="2400300"/>
          </a:xfrm>
          <a:prstGeom prst="rect">
            <a:avLst/>
          </a:prstGeom>
          <a:noFill/>
          <a:ln>
            <a:noFill/>
          </a:ln>
        </p:spPr>
      </p:pic>
      <p:pic>
        <p:nvPicPr>
          <p:cNvPr id="530" name="Google Shape;530;p16"/>
          <p:cNvPicPr preferRelativeResize="0">
            <a:picLocks noGrp="1"/>
          </p:cNvPicPr>
          <p:nvPr>
            <p:ph type="pic" idx="4294967295"/>
          </p:nvPr>
        </p:nvPicPr>
        <p:blipFill rotWithShape="1">
          <a:blip r:embed="rId6">
            <a:alphaModFix/>
          </a:blip>
          <a:srcRect t="1255" b="1255"/>
          <a:stretch/>
        </p:blipFill>
        <p:spPr>
          <a:xfrm>
            <a:off x="6233592" y="1195388"/>
            <a:ext cx="2743200" cy="2400300"/>
          </a:xfrm>
          <a:prstGeom prst="rect">
            <a:avLst/>
          </a:prstGeom>
          <a:noFill/>
          <a:ln>
            <a:noFill/>
          </a:ln>
        </p:spPr>
      </p:pic>
      <p:sp>
        <p:nvSpPr>
          <p:cNvPr id="531" name="Google Shape;531;p16"/>
          <p:cNvSpPr txBox="1">
            <a:spLocks noGrp="1"/>
          </p:cNvSpPr>
          <p:nvPr>
            <p:ph type="body" idx="4294967295"/>
          </p:nvPr>
        </p:nvSpPr>
        <p:spPr>
          <a:xfrm>
            <a:off x="167208" y="3754418"/>
            <a:ext cx="2743200" cy="661987"/>
          </a:xfrm>
          <a:prstGeom prst="rect">
            <a:avLst/>
          </a:prstGeom>
          <a:noFill/>
          <a:ln>
            <a:noFill/>
          </a:ln>
        </p:spPr>
        <p:txBody>
          <a:bodyPr spcFirstLastPara="1" wrap="square" lIns="0" tIns="0" rIns="0" bIns="0" anchor="t" anchorCtr="0">
            <a:normAutofit lnSpcReduction="10000"/>
          </a:bodyPr>
          <a:lstStyle/>
          <a:p>
            <a:pPr marL="0" indent="0">
              <a:spcBef>
                <a:spcPts val="0"/>
              </a:spcBef>
              <a:buClr>
                <a:srgbClr val="333333"/>
              </a:buClr>
              <a:buSzPct val="100000"/>
              <a:buNone/>
            </a:pPr>
            <a:r>
              <a:rPr lang="en-GB" sz="900" b="0" i="0" dirty="0">
                <a:solidFill>
                  <a:srgbClr val="333333"/>
                </a:solidFill>
                <a:highlight>
                  <a:srgbClr val="FFFFFF"/>
                </a:highlight>
                <a:latin typeface="Helvetica Neue"/>
                <a:ea typeface="Helvetica Neue"/>
                <a:cs typeface="Helvetica Neue"/>
                <a:sym typeface="Helvetica Neue"/>
              </a:rPr>
              <a:t>World Health Organization. Regional Office for Europe. (‎2021)‎. Tools for making good data visualizations: the art of charting. World Health Organization. Regional Office for Europe. </a:t>
            </a:r>
            <a:r>
              <a:rPr lang="en-GB" sz="900" b="0" i="0" u="sng" strike="noStrike" dirty="0">
                <a:solidFill>
                  <a:srgbClr val="008DC9"/>
                </a:solidFill>
                <a:highlight>
                  <a:srgbClr val="FFFFFF"/>
                </a:highlight>
                <a:latin typeface="Helvetica Neue"/>
                <a:ea typeface="Helvetica Neue"/>
                <a:cs typeface="Helvetica Neue"/>
                <a:sym typeface="Helvetica Neue"/>
                <a:hlinkClick r:id="rId7">
                  <a:extLst>
                    <a:ext uri="{A12FA001-AC4F-418D-AE19-62706E023703}">
                      <ahyp:hlinkClr xmlns:ahyp="http://schemas.microsoft.com/office/drawing/2018/hyperlinkcolor" val="tx"/>
                    </a:ext>
                  </a:extLst>
                </a:hlinkClick>
              </a:rPr>
              <a:t>https://iris.who.int/handle/10665/342568</a:t>
            </a:r>
            <a:r>
              <a:rPr lang="en-GB" sz="900" b="0" i="0" dirty="0">
                <a:solidFill>
                  <a:srgbClr val="333333"/>
                </a:solidFill>
                <a:highlight>
                  <a:srgbClr val="FFFFFF"/>
                </a:highlight>
                <a:latin typeface="Helvetica Neue"/>
                <a:ea typeface="Helvetica Neue"/>
                <a:cs typeface="Helvetica Neue"/>
                <a:sym typeface="Helvetica Neue"/>
              </a:rPr>
              <a:t>. License: CC BY-NC-SA 3.0 IGO</a:t>
            </a:r>
            <a:endParaRPr sz="900" dirty="0"/>
          </a:p>
        </p:txBody>
      </p:sp>
      <p:pic>
        <p:nvPicPr>
          <p:cNvPr id="534" name="Google Shape;534;p16"/>
          <p:cNvPicPr preferRelativeResize="0">
            <a:picLocks noGrp="1"/>
          </p:cNvPicPr>
          <p:nvPr>
            <p:ph type="pic" idx="4294967295"/>
          </p:nvPr>
        </p:nvPicPr>
        <p:blipFill rotWithShape="1">
          <a:blip r:embed="rId8">
            <a:alphaModFix/>
          </a:blip>
          <a:srcRect l="1768" r="1768"/>
          <a:stretch/>
        </p:blipFill>
        <p:spPr>
          <a:xfrm>
            <a:off x="3200400" y="1195388"/>
            <a:ext cx="2743200" cy="2400300"/>
          </a:xfrm>
          <a:prstGeom prst="rect">
            <a:avLst/>
          </a:prstGeom>
          <a:noFill/>
          <a:ln>
            <a:noFill/>
          </a:ln>
        </p:spPr>
      </p:pic>
      <p:sp>
        <p:nvSpPr>
          <p:cNvPr id="533" name="Google Shape;533;p16"/>
          <p:cNvSpPr txBox="1"/>
          <p:nvPr/>
        </p:nvSpPr>
        <p:spPr>
          <a:xfrm>
            <a:off x="6233592" y="714689"/>
            <a:ext cx="2743200" cy="484718"/>
          </a:xfrm>
          <a:prstGeom prst="rect">
            <a:avLst/>
          </a:prstGeom>
          <a:noFill/>
          <a:ln>
            <a:noFill/>
          </a:ln>
        </p:spPr>
        <p:txBody>
          <a:bodyPr spcFirstLastPara="1" wrap="square" lIns="68569" tIns="34275" rIns="68569" bIns="34275" anchor="t" anchorCtr="0">
            <a:spAutoFit/>
          </a:bodyPr>
          <a:lstStyle/>
          <a:p>
            <a:pPr algn="ctr"/>
            <a:r>
              <a:rPr lang="en-GB" sz="1350" b="1" dirty="0">
                <a:solidFill>
                  <a:schemeClr val="accent1"/>
                </a:solidFill>
                <a:latin typeface="+mj-lt"/>
                <a:ea typeface="Calibri"/>
                <a:cs typeface="Calibri"/>
                <a:sym typeface="Calibri"/>
              </a:rPr>
              <a:t>Available in English and Russian</a:t>
            </a:r>
            <a:endParaRPr sz="1350" b="1" dirty="0">
              <a:solidFill>
                <a:schemeClr val="accent1"/>
              </a:solidFill>
              <a:latin typeface="+mj-lt"/>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17"/>
          <p:cNvSpPr txBox="1">
            <a:spLocks noGrp="1"/>
          </p:cNvSpPr>
          <p:nvPr>
            <p:ph type="title" idx="4294967295"/>
          </p:nvPr>
        </p:nvSpPr>
        <p:spPr>
          <a:xfrm>
            <a:off x="1192463" y="222417"/>
            <a:ext cx="6035675" cy="950913"/>
          </a:xfrm>
          <a:prstGeom prst="rect">
            <a:avLst/>
          </a:prstGeom>
          <a:noFill/>
          <a:ln>
            <a:noFill/>
          </a:ln>
        </p:spPr>
        <p:txBody>
          <a:bodyPr spcFirstLastPara="1" wrap="square" lIns="0" tIns="0" rIns="0" bIns="0" anchor="t" anchorCtr="0">
            <a:normAutofit/>
          </a:bodyPr>
          <a:lstStyle/>
          <a:p>
            <a:r>
              <a:rPr lang="en-GB" dirty="0"/>
              <a:t>No mechanisms to feed data into the policy-making process</a:t>
            </a:r>
            <a:endParaRPr dirty="0"/>
          </a:p>
        </p:txBody>
      </p:sp>
      <p:sp>
        <p:nvSpPr>
          <p:cNvPr id="541" name="Google Shape;541;p17"/>
          <p:cNvSpPr txBox="1">
            <a:spLocks noGrp="1"/>
          </p:cNvSpPr>
          <p:nvPr>
            <p:ph idx="4294967295"/>
          </p:nvPr>
        </p:nvSpPr>
        <p:spPr>
          <a:xfrm>
            <a:off x="628650" y="1644650"/>
            <a:ext cx="3397250" cy="2728913"/>
          </a:xfrm>
          <a:prstGeom prst="rect">
            <a:avLst/>
          </a:prstGeom>
          <a:noFill/>
          <a:ln>
            <a:noFill/>
          </a:ln>
        </p:spPr>
        <p:txBody>
          <a:bodyPr spcFirstLastPara="1" wrap="square" lIns="0" tIns="0" rIns="0" bIns="0" anchor="t" anchorCtr="0">
            <a:normAutofit/>
          </a:bodyPr>
          <a:lstStyle/>
          <a:p>
            <a:pPr marL="0" indent="0">
              <a:spcBef>
                <a:spcPts val="0"/>
              </a:spcBef>
              <a:spcAft>
                <a:spcPts val="600"/>
              </a:spcAft>
              <a:buNone/>
            </a:pPr>
            <a:r>
              <a:rPr lang="en-GB" sz="2000" dirty="0"/>
              <a:t>What do we see?</a:t>
            </a:r>
          </a:p>
          <a:p>
            <a:pPr marL="171450" indent="-171450">
              <a:spcBef>
                <a:spcPts val="0"/>
              </a:spcBef>
            </a:pPr>
            <a:r>
              <a:rPr lang="en-GB" sz="1350" dirty="0"/>
              <a:t>Often, available data are not used by policymakers</a:t>
            </a:r>
            <a:endParaRPr dirty="0"/>
          </a:p>
          <a:p>
            <a:pPr marL="171450" indent="-171450"/>
            <a:r>
              <a:rPr lang="en-GB" sz="1350" dirty="0"/>
              <a:t>Contacts between policymakers and researchers take place mostly on an ad-hoc basis</a:t>
            </a:r>
            <a:endParaRPr dirty="0"/>
          </a:p>
        </p:txBody>
      </p:sp>
      <p:sp>
        <p:nvSpPr>
          <p:cNvPr id="542" name="Google Shape;542;p17"/>
          <p:cNvSpPr txBox="1">
            <a:spLocks noGrp="1"/>
          </p:cNvSpPr>
          <p:nvPr>
            <p:ph type="body" idx="4294967295"/>
          </p:nvPr>
        </p:nvSpPr>
        <p:spPr>
          <a:xfrm>
            <a:off x="4572000" y="1644650"/>
            <a:ext cx="4114800" cy="2519780"/>
          </a:xfrm>
          <a:prstGeom prst="rect">
            <a:avLst/>
          </a:prstGeom>
          <a:noFill/>
          <a:ln>
            <a:noFill/>
          </a:ln>
        </p:spPr>
        <p:txBody>
          <a:bodyPr spcFirstLastPara="1" wrap="square" lIns="0" tIns="0" rIns="0" bIns="0" anchor="t" anchorCtr="0">
            <a:normAutofit/>
          </a:bodyPr>
          <a:lstStyle/>
          <a:p>
            <a:pPr marL="0" indent="0">
              <a:spcBef>
                <a:spcPts val="0"/>
              </a:spcBef>
              <a:spcAft>
                <a:spcPts val="600"/>
              </a:spcAft>
              <a:buNone/>
            </a:pPr>
            <a:r>
              <a:rPr lang="en-GB" sz="2000" dirty="0"/>
              <a:t>What are the solutions </a:t>
            </a:r>
          </a:p>
          <a:p>
            <a:pPr>
              <a:spcBef>
                <a:spcPts val="0"/>
              </a:spcBef>
            </a:pPr>
            <a:r>
              <a:rPr lang="en-GB" sz="1350" dirty="0"/>
              <a:t>Policymakers should be aware of existing data and information products. And researchers should help them with this.</a:t>
            </a:r>
            <a:endParaRPr dirty="0"/>
          </a:p>
          <a:p>
            <a:pPr marL="171450" indent="-171450"/>
            <a:r>
              <a:rPr lang="en-GB" sz="1350" dirty="0"/>
              <a:t>Policymakers and researchers live in different worlds. Personal interaction is needed to create a common understanding of what is needed and what is possible.</a:t>
            </a:r>
            <a:endParaRPr dirty="0"/>
          </a:p>
          <a:p>
            <a:pPr marL="171450" indent="-171450"/>
            <a:r>
              <a:rPr lang="en-GB" sz="1350" dirty="0"/>
              <a:t>Institutionalize the use of data for health policy-making. </a:t>
            </a:r>
            <a:endParaRPr dirty="0"/>
          </a:p>
          <a:p>
            <a:pPr marL="0" indent="0">
              <a:buNone/>
            </a:pPr>
            <a:endParaRPr sz="1350" dirty="0"/>
          </a:p>
        </p:txBody>
      </p:sp>
      <p:pic>
        <p:nvPicPr>
          <p:cNvPr id="547" name="Google Shape;547;p17" descr="Boardroom outline"/>
          <p:cNvPicPr preferRelativeResize="0"/>
          <p:nvPr/>
        </p:nvPicPr>
        <p:blipFill rotWithShape="1">
          <a:blip r:embed="rId3">
            <a:alphaModFix/>
          </a:blip>
          <a:srcRect/>
          <a:stretch/>
        </p:blipFill>
        <p:spPr>
          <a:xfrm>
            <a:off x="177361" y="159247"/>
            <a:ext cx="902578" cy="90257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1" name="Google Shape;571;p19"/>
          <p:cNvSpPr txBox="1">
            <a:spLocks noGrp="1"/>
          </p:cNvSpPr>
          <p:nvPr>
            <p:ph type="ftr" sz="quarter" idx="11"/>
          </p:nvPr>
        </p:nvSpPr>
        <p:spPr>
          <a:xfrm>
            <a:off x="32270" y="5002547"/>
            <a:ext cx="2494882" cy="195095"/>
          </a:xfrm>
          <a:prstGeom prst="rect">
            <a:avLst/>
          </a:prstGeom>
          <a:noFill/>
          <a:ln>
            <a:noFill/>
          </a:ln>
        </p:spPr>
        <p:txBody>
          <a:bodyPr spcFirstLastPara="1" wrap="square" lIns="0" tIns="0" rIns="0" bIns="0" anchor="t" anchorCtr="0">
            <a:noAutofit/>
          </a:bodyPr>
          <a:lstStyle/>
          <a:p>
            <a:pPr algn="l"/>
            <a:r>
              <a:rPr lang="en-GB" sz="700" dirty="0"/>
              <a:t>Image by Peggy und Marco Lachmann-Anke from </a:t>
            </a:r>
            <a:r>
              <a:rPr lang="en-GB" sz="700" dirty="0" err="1"/>
              <a:t>Pixabay</a:t>
            </a:r>
            <a:endParaRPr sz="700" dirty="0"/>
          </a:p>
          <a:p>
            <a:pPr algn="l"/>
            <a:endParaRPr sz="700" dirty="0"/>
          </a:p>
        </p:txBody>
      </p:sp>
      <p:sp>
        <p:nvSpPr>
          <p:cNvPr id="570" name="Google Shape;570;p19"/>
          <p:cNvSpPr txBox="1">
            <a:spLocks noGrp="1"/>
          </p:cNvSpPr>
          <p:nvPr>
            <p:ph type="title" idx="4294967295"/>
          </p:nvPr>
        </p:nvSpPr>
        <p:spPr>
          <a:xfrm>
            <a:off x="342712" y="290275"/>
            <a:ext cx="6835775" cy="919163"/>
          </a:xfrm>
          <a:prstGeom prst="rect">
            <a:avLst/>
          </a:prstGeom>
          <a:noFill/>
          <a:ln>
            <a:noFill/>
          </a:ln>
        </p:spPr>
        <p:txBody>
          <a:bodyPr spcFirstLastPara="1" wrap="square" lIns="0" tIns="0" rIns="0" bIns="0" anchor="t" anchorCtr="0">
            <a:normAutofit/>
          </a:bodyPr>
          <a:lstStyle/>
          <a:p>
            <a:r>
              <a:rPr lang="en-GB" dirty="0"/>
              <a:t>We need to think of the health information system as a pyramid</a:t>
            </a:r>
            <a:endParaRPr dirty="0"/>
          </a:p>
        </p:txBody>
      </p:sp>
      <p:sp>
        <p:nvSpPr>
          <p:cNvPr id="573" name="Google Shape;573;p19"/>
          <p:cNvSpPr txBox="1"/>
          <p:nvPr/>
        </p:nvSpPr>
        <p:spPr>
          <a:xfrm>
            <a:off x="506643" y="1786704"/>
            <a:ext cx="1918550" cy="1454214"/>
          </a:xfrm>
          <a:prstGeom prst="rect">
            <a:avLst/>
          </a:prstGeom>
          <a:noFill/>
          <a:ln>
            <a:noFill/>
          </a:ln>
        </p:spPr>
        <p:txBody>
          <a:bodyPr spcFirstLastPara="1" wrap="square" lIns="68569" tIns="34275" rIns="68569" bIns="34275" anchor="t" anchorCtr="0">
            <a:spAutoFit/>
          </a:bodyPr>
          <a:lstStyle/>
          <a:p>
            <a:r>
              <a:rPr lang="en-GB" sz="1800" dirty="0">
                <a:solidFill>
                  <a:schemeClr val="dk1"/>
                </a:solidFill>
                <a:latin typeface="+mj-lt"/>
                <a:ea typeface="Calibri"/>
                <a:cs typeface="Calibri"/>
                <a:sym typeface="Calibri"/>
              </a:rPr>
              <a:t>Then we can reach the top and take well-informed policy decisions!</a:t>
            </a:r>
            <a:endParaRPr sz="1800" dirty="0">
              <a:solidFill>
                <a:schemeClr val="dk1"/>
              </a:solidFill>
              <a:latin typeface="+mj-lt"/>
              <a:ea typeface="Calibri"/>
              <a:cs typeface="Calibri"/>
              <a:sym typeface="Calibri"/>
            </a:endParaRPr>
          </a:p>
        </p:txBody>
      </p:sp>
      <p:grpSp>
        <p:nvGrpSpPr>
          <p:cNvPr id="574" name="Google Shape;574;p19"/>
          <p:cNvGrpSpPr/>
          <p:nvPr/>
        </p:nvGrpSpPr>
        <p:grpSpPr>
          <a:xfrm>
            <a:off x="2425193" y="1406210"/>
            <a:ext cx="6320727" cy="3010014"/>
            <a:chOff x="3233590" y="1874946"/>
            <a:chExt cx="8427636" cy="4013352"/>
          </a:xfrm>
        </p:grpSpPr>
        <p:pic>
          <p:nvPicPr>
            <p:cNvPr id="575" name="Google Shape;575;p19"/>
            <p:cNvPicPr preferRelativeResize="0"/>
            <p:nvPr/>
          </p:nvPicPr>
          <p:blipFill rotWithShape="1">
            <a:blip r:embed="rId3">
              <a:alphaModFix/>
            </a:blip>
            <a:srcRect l="13676" t="29439" r="34020" b="18609"/>
            <a:stretch/>
          </p:blipFill>
          <p:spPr>
            <a:xfrm>
              <a:off x="5014132" y="2174164"/>
              <a:ext cx="6647094" cy="3714134"/>
            </a:xfrm>
            <a:prstGeom prst="rect">
              <a:avLst/>
            </a:prstGeom>
            <a:noFill/>
            <a:ln>
              <a:noFill/>
            </a:ln>
          </p:spPr>
        </p:pic>
        <p:pic>
          <p:nvPicPr>
            <p:cNvPr id="576" name="Google Shape;576;p19" descr="A 3d people climbing up a graph&#10;&#10;Description automatically generated with medium confidence"/>
            <p:cNvPicPr preferRelativeResize="0"/>
            <p:nvPr/>
          </p:nvPicPr>
          <p:blipFill rotWithShape="1">
            <a:blip r:embed="rId4">
              <a:alphaModFix/>
            </a:blip>
            <a:srcRect l="27432" t="16703" r="18487" b="20703"/>
            <a:stretch/>
          </p:blipFill>
          <p:spPr>
            <a:xfrm rot="1615788">
              <a:off x="3673718" y="2805963"/>
              <a:ext cx="2117230" cy="2450535"/>
            </a:xfrm>
            <a:prstGeom prst="rect">
              <a:avLst/>
            </a:prstGeom>
            <a:noFill/>
            <a:ln>
              <a:noFill/>
            </a:ln>
          </p:spPr>
        </p:pic>
        <p:sp>
          <p:nvSpPr>
            <p:cNvPr id="577" name="Google Shape;577;p19"/>
            <p:cNvSpPr/>
            <p:nvPr/>
          </p:nvSpPr>
          <p:spPr>
            <a:xfrm>
              <a:off x="4803228" y="1874946"/>
              <a:ext cx="2091558" cy="1225605"/>
            </a:xfrm>
            <a:prstGeom prst="irregularSeal1">
              <a:avLst/>
            </a:prstGeom>
            <a:noFill/>
            <a:ln w="38100" cap="flat" cmpd="sng">
              <a:solidFill>
                <a:srgbClr val="F7CA76"/>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89">
          <a:extLst>
            <a:ext uri="{FF2B5EF4-FFF2-40B4-BE49-F238E27FC236}">
              <a16:creationId xmlns:a16="http://schemas.microsoft.com/office/drawing/2014/main" id="{C75F8B3C-4301-2F05-E037-60296EF7E7D8}"/>
            </a:ext>
          </a:extLst>
        </p:cNvPr>
        <p:cNvGrpSpPr/>
        <p:nvPr/>
      </p:nvGrpSpPr>
      <p:grpSpPr>
        <a:xfrm>
          <a:off x="0" y="0"/>
          <a:ext cx="0" cy="0"/>
          <a:chOff x="0" y="0"/>
          <a:chExt cx="0" cy="0"/>
        </a:xfrm>
      </p:grpSpPr>
      <p:sp>
        <p:nvSpPr>
          <p:cNvPr id="1192" name="Google Shape;1192;g2fd5af0ed0b_1_567">
            <a:extLst>
              <a:ext uri="{FF2B5EF4-FFF2-40B4-BE49-F238E27FC236}">
                <a16:creationId xmlns:a16="http://schemas.microsoft.com/office/drawing/2014/main" id="{08134967-647B-793D-FE9C-D76A265867C5}"/>
              </a:ext>
            </a:extLst>
          </p:cNvPr>
          <p:cNvSpPr txBox="1"/>
          <p:nvPr/>
        </p:nvSpPr>
        <p:spPr>
          <a:xfrm>
            <a:off x="352925" y="129516"/>
            <a:ext cx="3983789" cy="685218"/>
          </a:xfrm>
          <a:prstGeom prst="rect">
            <a:avLst/>
          </a:prstGeom>
          <a:noFill/>
          <a:ln>
            <a:noFill/>
          </a:ln>
        </p:spPr>
        <p:txBody>
          <a:bodyPr spcFirstLastPara="1" wrap="square" lIns="68550" tIns="34275" rIns="68550" bIns="34275" anchor="t" anchorCtr="0">
            <a:normAutofit lnSpcReduction="10000"/>
          </a:bodyPr>
          <a:lstStyle/>
          <a:p>
            <a:pPr marL="0" marR="0" lvl="0" indent="0" rtl="0">
              <a:lnSpc>
                <a:spcPct val="120000"/>
              </a:lnSpc>
              <a:spcBef>
                <a:spcPts val="0"/>
              </a:spcBef>
              <a:spcAft>
                <a:spcPts val="0"/>
              </a:spcAft>
              <a:buClr>
                <a:srgbClr val="FFFFFF"/>
              </a:buClr>
              <a:buSzPts val="800"/>
              <a:buFont typeface="Arial"/>
              <a:buNone/>
            </a:pPr>
            <a:r>
              <a:rPr lang="en" sz="3600" b="1" i="0" u="none" strike="noStrike" cap="none" dirty="0">
                <a:solidFill>
                  <a:schemeClr val="tx1"/>
                </a:solidFill>
                <a:latin typeface="Arial" panose="020B0604020202020204" pitchFamily="34" charset="0"/>
                <a:ea typeface="Calibri"/>
                <a:cs typeface="Arial" panose="020B0604020202020204" pitchFamily="34" charset="0"/>
                <a:sym typeface="Calibri"/>
              </a:rPr>
              <a:t>Key</a:t>
            </a:r>
            <a:r>
              <a:rPr lang="en" sz="3600" dirty="0">
                <a:solidFill>
                  <a:schemeClr val="tx1"/>
                </a:solidFill>
                <a:latin typeface="Arial" panose="020B0604020202020204" pitchFamily="34" charset="0"/>
                <a:ea typeface="Calibri"/>
                <a:cs typeface="Arial" panose="020B0604020202020204" pitchFamily="34" charset="0"/>
              </a:rPr>
              <a:t> </a:t>
            </a:r>
            <a:r>
              <a:rPr lang="en" sz="3600" b="1" i="0" u="none" strike="noStrike" cap="none" dirty="0">
                <a:solidFill>
                  <a:schemeClr val="tx1"/>
                </a:solidFill>
                <a:latin typeface="Arial" panose="020B0604020202020204" pitchFamily="34" charset="0"/>
                <a:ea typeface="Calibri"/>
                <a:cs typeface="Arial" panose="020B0604020202020204" pitchFamily="34" charset="0"/>
                <a:sym typeface="Calibri"/>
              </a:rPr>
              <a:t>Takeaways</a:t>
            </a:r>
            <a:endParaRPr sz="3600" b="1" i="1" u="none" strike="noStrike" cap="none" dirty="0">
              <a:solidFill>
                <a:schemeClr val="tx1"/>
              </a:solidFill>
              <a:latin typeface="Arial" panose="020B0604020202020204" pitchFamily="34" charset="0"/>
              <a:ea typeface="Calibri"/>
              <a:cs typeface="Arial" panose="020B0604020202020204" pitchFamily="34" charset="0"/>
              <a:sym typeface="Calibri"/>
            </a:endParaRPr>
          </a:p>
        </p:txBody>
      </p:sp>
      <p:sp>
        <p:nvSpPr>
          <p:cNvPr id="554" name="Google Shape;554;p18"/>
          <p:cNvSpPr txBox="1">
            <a:spLocks/>
          </p:cNvSpPr>
          <p:nvPr/>
        </p:nvSpPr>
        <p:spPr>
          <a:xfrm>
            <a:off x="1144338" y="1114483"/>
            <a:ext cx="7678820" cy="370971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90000"/>
              </a:lnSpc>
              <a:spcBef>
                <a:spcPts val="800"/>
              </a:spcBef>
              <a:spcAft>
                <a:spcPts val="0"/>
              </a:spcAft>
              <a:buClr>
                <a:schemeClr val="dk1"/>
              </a:buClr>
              <a:buSzPts val="1400"/>
              <a:buFont typeface="Arial"/>
              <a:buChar char="•"/>
              <a:defRPr sz="2100" b="0" i="0" u="none" strike="noStrike" cap="none">
                <a:solidFill>
                  <a:schemeClr val="dk1"/>
                </a:solidFill>
                <a:latin typeface="Calibri"/>
                <a:ea typeface="Calibri"/>
                <a:cs typeface="Calibri"/>
                <a:sym typeface="Calibri"/>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0" indent="0">
              <a:lnSpc>
                <a:spcPct val="80000"/>
              </a:lnSpc>
              <a:spcBef>
                <a:spcPts val="0"/>
              </a:spcBef>
              <a:spcAft>
                <a:spcPts val="600"/>
              </a:spcAft>
              <a:buSzPts val="2000"/>
              <a:buNone/>
            </a:pPr>
            <a:r>
              <a:rPr lang="en-US" sz="1400" b="1" dirty="0">
                <a:latin typeface="Arial" panose="020B0604020202020204" pitchFamily="34" charset="0"/>
                <a:cs typeface="Arial" panose="020B0604020202020204" pitchFamily="34" charset="0"/>
              </a:rPr>
              <a:t>Health data are a common good</a:t>
            </a:r>
          </a:p>
          <a:p>
            <a:pPr marL="171450" indent="-171450">
              <a:lnSpc>
                <a:spcPct val="80000"/>
              </a:lnSpc>
              <a:spcBef>
                <a:spcPts val="0"/>
              </a:spcBef>
              <a:spcAft>
                <a:spcPts val="300"/>
              </a:spcAft>
              <a:buSzPts val="2000"/>
            </a:pPr>
            <a:r>
              <a:rPr lang="en-US" sz="1400" dirty="0">
                <a:latin typeface="Arial" panose="020B0604020202020204" pitchFamily="34" charset="0"/>
                <a:cs typeface="Arial" panose="020B0604020202020204" pitchFamily="34" charset="0"/>
              </a:rPr>
              <a:t>We have an obligation to make the best possible use of health data, as this will benefit society as whole.</a:t>
            </a:r>
          </a:p>
          <a:p>
            <a:pPr marL="171450" indent="-171450">
              <a:lnSpc>
                <a:spcPct val="80000"/>
              </a:lnSpc>
              <a:spcAft>
                <a:spcPts val="300"/>
              </a:spcAft>
              <a:buSzPts val="2000"/>
            </a:pPr>
            <a:r>
              <a:rPr lang="en-US" sz="1400" dirty="0">
                <a:latin typeface="Arial" panose="020B0604020202020204" pitchFamily="34" charset="0"/>
                <a:cs typeface="Arial" panose="020B0604020202020204" pitchFamily="34" charset="0"/>
              </a:rPr>
              <a:t>We need to do this in a secure way and engage with citizens: trust is essential.</a:t>
            </a:r>
          </a:p>
          <a:p>
            <a:pPr marL="171450" indent="-171450">
              <a:lnSpc>
                <a:spcPct val="80000"/>
              </a:lnSpc>
              <a:spcAft>
                <a:spcPts val="300"/>
              </a:spcAft>
              <a:buSzPts val="2000"/>
            </a:pPr>
            <a:r>
              <a:rPr lang="en-US" sz="1400" dirty="0">
                <a:latin typeface="Arial" panose="020B0604020202020204" pitchFamily="34" charset="0"/>
                <a:cs typeface="Arial" panose="020B0604020202020204" pitchFamily="34" charset="0"/>
              </a:rPr>
              <a:t>Always consider how the data can be made accessible for secondary use (from the start!)</a:t>
            </a:r>
          </a:p>
          <a:p>
            <a:pPr marL="0" indent="0">
              <a:lnSpc>
                <a:spcPct val="80000"/>
              </a:lnSpc>
              <a:spcAft>
                <a:spcPts val="300"/>
              </a:spcAft>
              <a:buSzPts val="2000"/>
              <a:buNone/>
            </a:pPr>
            <a:r>
              <a:rPr lang="en-US" sz="1400" b="1" dirty="0">
                <a:latin typeface="Arial" panose="020B0604020202020204" pitchFamily="34" charset="0"/>
                <a:cs typeface="Arial" panose="020B0604020202020204" pitchFamily="34" charset="0"/>
              </a:rPr>
              <a:t>A table is not a health report</a:t>
            </a:r>
          </a:p>
          <a:p>
            <a:pPr marL="171450" indent="-171450">
              <a:lnSpc>
                <a:spcPct val="80000"/>
              </a:lnSpc>
              <a:spcAft>
                <a:spcPts val="300"/>
              </a:spcAft>
              <a:buSzPts val="1900"/>
            </a:pPr>
            <a:r>
              <a:rPr lang="en-US" sz="1400" dirty="0">
                <a:latin typeface="Arial" panose="020B0604020202020204" pitchFamily="34" charset="0"/>
                <a:cs typeface="Arial" panose="020B0604020202020204" pitchFamily="34" charset="0"/>
              </a:rPr>
              <a:t>Data need context (= turning the data into information and knowledge):</a:t>
            </a:r>
          </a:p>
          <a:p>
            <a:pPr marL="514350" lvl="1" indent="-171450">
              <a:lnSpc>
                <a:spcPct val="80000"/>
              </a:lnSpc>
              <a:spcAft>
                <a:spcPts val="300"/>
              </a:spcAft>
              <a:buSzPts val="1900"/>
            </a:pPr>
            <a:r>
              <a:rPr lang="en-US" sz="1400" dirty="0">
                <a:latin typeface="Arial" panose="020B0604020202020204" pitchFamily="34" charset="0"/>
                <a:cs typeface="Arial" panose="020B0604020202020204" pitchFamily="34" charset="0"/>
              </a:rPr>
              <a:t>comparative analyses</a:t>
            </a:r>
          </a:p>
          <a:p>
            <a:pPr marL="514350" lvl="1" indent="-171450">
              <a:lnSpc>
                <a:spcPct val="80000"/>
              </a:lnSpc>
              <a:spcAft>
                <a:spcPts val="300"/>
              </a:spcAft>
              <a:buSzPts val="1900"/>
            </a:pPr>
            <a:r>
              <a:rPr lang="en-US" sz="1400" dirty="0">
                <a:latin typeface="Arial" panose="020B0604020202020204" pitchFamily="34" charset="0"/>
                <a:cs typeface="Arial" panose="020B0604020202020204" pitchFamily="34" charset="0"/>
              </a:rPr>
              <a:t>integration with knowledge from other domains</a:t>
            </a:r>
          </a:p>
          <a:p>
            <a:pPr marL="514350" lvl="1" indent="-171450">
              <a:lnSpc>
                <a:spcPct val="80000"/>
              </a:lnSpc>
              <a:spcAft>
                <a:spcPts val="300"/>
              </a:spcAft>
              <a:buSzPts val="1900"/>
            </a:pPr>
            <a:r>
              <a:rPr lang="en-US" sz="1400" dirty="0">
                <a:latin typeface="Arial" panose="020B0604020202020204" pitchFamily="34" charset="0"/>
                <a:cs typeface="Arial" panose="020B0604020202020204" pitchFamily="34" charset="0"/>
              </a:rPr>
              <a:t>options for action</a:t>
            </a:r>
          </a:p>
          <a:p>
            <a:pPr marL="0" lvl="1" indent="0">
              <a:lnSpc>
                <a:spcPct val="80000"/>
              </a:lnSpc>
              <a:spcAft>
                <a:spcPts val="300"/>
              </a:spcAft>
              <a:buSzPts val="1900"/>
              <a:buNone/>
            </a:pPr>
            <a:r>
              <a:rPr lang="en-US" sz="1400" b="1" dirty="0">
                <a:latin typeface="Arial" panose="020B0604020202020204" pitchFamily="34" charset="0"/>
                <a:cs typeface="Arial" panose="020B0604020202020204" pitchFamily="34" charset="0"/>
              </a:rPr>
              <a:t>Evidence-informed policy will not happen without interaction</a:t>
            </a:r>
          </a:p>
          <a:p>
            <a:pPr marL="171450" indent="-171450">
              <a:lnSpc>
                <a:spcPct val="80000"/>
              </a:lnSpc>
              <a:spcAft>
                <a:spcPts val="300"/>
              </a:spcAft>
              <a:buSzPts val="1900"/>
            </a:pPr>
            <a:r>
              <a:rPr lang="en-US" sz="1400" dirty="0">
                <a:latin typeface="Arial" panose="020B0604020202020204" pitchFamily="34" charset="0"/>
                <a:cs typeface="Arial" panose="020B0604020202020204" pitchFamily="34" charset="0"/>
              </a:rPr>
              <a:t>Researchers and policy-makers need to talk to each other</a:t>
            </a:r>
          </a:p>
          <a:p>
            <a:pPr marL="171450" indent="-171450">
              <a:lnSpc>
                <a:spcPct val="80000"/>
              </a:lnSpc>
              <a:spcAft>
                <a:spcPts val="300"/>
              </a:spcAft>
              <a:buSzPts val="1900"/>
            </a:pPr>
            <a:r>
              <a:rPr lang="en-US" sz="1400" dirty="0">
                <a:latin typeface="Arial" panose="020B0604020202020204" pitchFamily="34" charset="0"/>
                <a:cs typeface="Arial" panose="020B0604020202020204" pitchFamily="34" charset="0"/>
              </a:rPr>
              <a:t>Dedicated effort is needed to make sure that researchers and policy-makers speak one language</a:t>
            </a:r>
          </a:p>
          <a:p>
            <a:pPr marL="0" lvl="1" indent="0">
              <a:buSzPts val="1900"/>
              <a:buNone/>
            </a:pPr>
            <a:endParaRPr lang="en-US" sz="1600" dirty="0">
              <a:latin typeface="Arial" panose="020B0604020202020204" pitchFamily="34" charset="0"/>
              <a:cs typeface="Arial" panose="020B0604020202020204" pitchFamily="34" charset="0"/>
            </a:endParaRPr>
          </a:p>
          <a:p>
            <a:pPr marL="0" lvl="1" indent="0">
              <a:buSzPts val="1900"/>
              <a:buNone/>
            </a:pPr>
            <a:endParaRPr lang="en-US" sz="1600" dirty="0">
              <a:latin typeface="Arial" panose="020B0604020202020204" pitchFamily="34" charset="0"/>
              <a:cs typeface="Arial" panose="020B0604020202020204" pitchFamily="34" charset="0"/>
            </a:endParaRPr>
          </a:p>
          <a:p>
            <a:pPr marL="0" indent="0">
              <a:buSzPts val="2000"/>
              <a:buNone/>
            </a:pPr>
            <a:endParaRPr lang="en-US" sz="1200" dirty="0">
              <a:latin typeface="Arial" panose="020B0604020202020204" pitchFamily="34" charset="0"/>
              <a:cs typeface="Arial" panose="020B0604020202020204" pitchFamily="34" charset="0"/>
            </a:endParaRPr>
          </a:p>
          <a:p>
            <a:pPr marL="0" indent="0">
              <a:buSzPts val="2000"/>
              <a:buNone/>
            </a:pPr>
            <a:endParaRPr lang="en-US" sz="1200" dirty="0">
              <a:latin typeface="Arial" panose="020B0604020202020204" pitchFamily="34" charset="0"/>
              <a:cs typeface="Arial" panose="020B0604020202020204" pitchFamily="34" charset="0"/>
            </a:endParaRPr>
          </a:p>
        </p:txBody>
      </p:sp>
      <p:pic>
        <p:nvPicPr>
          <p:cNvPr id="3" name="Google Shape;563;p18" descr="Document outline">
            <a:extLst>
              <a:ext uri="{FF2B5EF4-FFF2-40B4-BE49-F238E27FC236}">
                <a16:creationId xmlns:a16="http://schemas.microsoft.com/office/drawing/2014/main" id="{92299CE3-999A-DC9A-DE84-724B264D21EF}"/>
              </a:ext>
            </a:extLst>
          </p:cNvPr>
          <p:cNvPicPr preferRelativeResize="0"/>
          <p:nvPr/>
        </p:nvPicPr>
        <p:blipFill rotWithShape="1">
          <a:blip r:embed="rId3">
            <a:alphaModFix/>
          </a:blip>
          <a:srcRect/>
          <a:stretch/>
        </p:blipFill>
        <p:spPr>
          <a:xfrm>
            <a:off x="127975" y="2666733"/>
            <a:ext cx="727187" cy="727187"/>
          </a:xfrm>
          <a:prstGeom prst="rect">
            <a:avLst/>
          </a:prstGeom>
          <a:noFill/>
          <a:ln>
            <a:noFill/>
          </a:ln>
        </p:spPr>
      </p:pic>
      <p:pic>
        <p:nvPicPr>
          <p:cNvPr id="8" name="Google Shape;564;p18" descr="Boardroom outline">
            <a:extLst>
              <a:ext uri="{FF2B5EF4-FFF2-40B4-BE49-F238E27FC236}">
                <a16:creationId xmlns:a16="http://schemas.microsoft.com/office/drawing/2014/main" id="{6414E008-AF8C-496F-7087-CA8B5DEEE1FD}"/>
              </a:ext>
            </a:extLst>
          </p:cNvPr>
          <p:cNvPicPr preferRelativeResize="0"/>
          <p:nvPr/>
        </p:nvPicPr>
        <p:blipFill rotWithShape="1">
          <a:blip r:embed="rId4">
            <a:alphaModFix/>
          </a:blip>
          <a:srcRect/>
          <a:stretch/>
        </p:blipFill>
        <p:spPr>
          <a:xfrm>
            <a:off x="114598" y="3877764"/>
            <a:ext cx="727187" cy="727187"/>
          </a:xfrm>
          <a:prstGeom prst="rect">
            <a:avLst/>
          </a:prstGeom>
          <a:noFill/>
          <a:ln>
            <a:noFill/>
          </a:ln>
        </p:spPr>
      </p:pic>
      <p:pic>
        <p:nvPicPr>
          <p:cNvPr id="9" name="Google Shape;562;p18" descr="Business Growth outline">
            <a:extLst>
              <a:ext uri="{FF2B5EF4-FFF2-40B4-BE49-F238E27FC236}">
                <a16:creationId xmlns:a16="http://schemas.microsoft.com/office/drawing/2014/main" id="{26DF714D-9D3C-D21F-0D9E-E044C53A6668}"/>
              </a:ext>
            </a:extLst>
          </p:cNvPr>
          <p:cNvPicPr preferRelativeResize="0"/>
          <p:nvPr/>
        </p:nvPicPr>
        <p:blipFill rotWithShape="1">
          <a:blip r:embed="rId5">
            <a:alphaModFix/>
          </a:blip>
          <a:srcRect/>
          <a:stretch/>
        </p:blipFill>
        <p:spPr>
          <a:xfrm>
            <a:off x="114598" y="1190567"/>
            <a:ext cx="794456" cy="794456"/>
          </a:xfrm>
          <a:prstGeom prst="rect">
            <a:avLst/>
          </a:prstGeom>
          <a:noFill/>
          <a:ln>
            <a:noFill/>
          </a:ln>
        </p:spPr>
      </p:pic>
    </p:spTree>
    <p:extLst>
      <p:ext uri="{BB962C8B-B14F-4D97-AF65-F5344CB8AC3E}">
        <p14:creationId xmlns:p14="http://schemas.microsoft.com/office/powerpoint/2010/main" val="21629104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2"/>
          <p:cNvSpPr txBox="1">
            <a:spLocks noGrp="1"/>
          </p:cNvSpPr>
          <p:nvPr>
            <p:ph type="title"/>
          </p:nvPr>
        </p:nvSpPr>
        <p:spPr>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Clr>
                <a:schemeClr val="dk1"/>
              </a:buClr>
              <a:buSzPts val="2100"/>
              <a:buFont typeface="Calibri"/>
              <a:buNone/>
            </a:pPr>
            <a:r>
              <a:rPr lang="en-US" sz="2800" b="1" dirty="0">
                <a:latin typeface="Arial"/>
                <a:ea typeface="Arial"/>
                <a:cs typeface="Arial"/>
                <a:sym typeface="Arial"/>
              </a:rPr>
              <a:t>HIE: SUPPORTING A UNIFIED DATA ECOSYSTEM FOR SYSTEMS STRENGTHENING</a:t>
            </a:r>
            <a:endParaRPr sz="2800" b="1" dirty="0">
              <a:latin typeface="Arial"/>
              <a:ea typeface="Arial"/>
              <a:cs typeface="Arial"/>
              <a:sym typeface="Arial"/>
            </a:endParaRPr>
          </a:p>
        </p:txBody>
      </p:sp>
      <p:sp>
        <p:nvSpPr>
          <p:cNvPr id="455" name="Google Shape;455;p2"/>
          <p:cNvSpPr txBox="1">
            <a:spLocks noGrp="1"/>
          </p:cNvSpPr>
          <p:nvPr>
            <p:ph type="body" idx="1"/>
          </p:nvPr>
        </p:nvSpPr>
        <p:spPr>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1800"/>
              <a:buNone/>
            </a:pPr>
            <a:r>
              <a:rPr lang="en-US" dirty="0">
                <a:solidFill>
                  <a:srgbClr val="FF0000"/>
                </a:solidFill>
              </a:rPr>
              <a:t>// Add facilitator name // </a:t>
            </a:r>
            <a:endParaRPr dirty="0">
              <a:solidFill>
                <a:srgbClr val="FF0000"/>
              </a:solidFill>
            </a:endParaRPr>
          </a:p>
        </p:txBody>
      </p:sp>
    </p:spTree>
  </p:cSld>
  <p:clrMapOvr>
    <a:masterClrMapping/>
  </p:clrMapOvr>
  <p:extLst>
    <p:ext uri="{6950BFC3-D8DA-4A85-94F7-54DA5524770B}">
      <p188:commentRel xmlns:p188="http://schemas.microsoft.com/office/powerpoint/2018/8/main" r:id="rId3"/>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g28798686aac_0_720"/>
          <p:cNvSpPr txBox="1">
            <a:spLocks noGrp="1"/>
          </p:cNvSpPr>
          <p:nvPr>
            <p:ph type="title" idx="4294967295"/>
          </p:nvPr>
        </p:nvSpPr>
        <p:spPr>
          <a:xfrm>
            <a:off x="465221" y="461962"/>
            <a:ext cx="4611688" cy="1069975"/>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sz="3377" dirty="0">
                <a:latin typeface="Arial"/>
                <a:ea typeface="Arial"/>
                <a:cs typeface="Arial"/>
                <a:sym typeface="Arial"/>
              </a:rPr>
              <a:t>What is a Unified Data Ecosystem?</a:t>
            </a:r>
            <a:r>
              <a:rPr lang="en-US" dirty="0"/>
              <a:t> </a:t>
            </a:r>
            <a:endParaRPr dirty="0"/>
          </a:p>
        </p:txBody>
      </p:sp>
      <p:sp>
        <p:nvSpPr>
          <p:cNvPr id="475" name="Google Shape;475;g28798686aac_0_720"/>
          <p:cNvSpPr txBox="1">
            <a:spLocks noGrp="1"/>
          </p:cNvSpPr>
          <p:nvPr>
            <p:ph sz="half" idx="4294967295"/>
          </p:nvPr>
        </p:nvSpPr>
        <p:spPr>
          <a:xfrm>
            <a:off x="465221" y="1932490"/>
            <a:ext cx="8069263" cy="2695575"/>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US" sz="2216" dirty="0">
                <a:latin typeface="Arial"/>
                <a:ea typeface="Arial"/>
                <a:cs typeface="Arial"/>
                <a:sym typeface="Arial"/>
              </a:rPr>
              <a:t>A </a:t>
            </a:r>
            <a:r>
              <a:rPr lang="en-US" sz="2216" b="1" dirty="0">
                <a:latin typeface="Arial"/>
                <a:ea typeface="Arial"/>
                <a:cs typeface="Arial"/>
                <a:sym typeface="Arial"/>
              </a:rPr>
              <a:t>Unified Health Data Ecosystem </a:t>
            </a:r>
            <a:r>
              <a:rPr lang="en-US" sz="2216" dirty="0">
                <a:latin typeface="Arial"/>
                <a:ea typeface="Arial"/>
                <a:cs typeface="Arial"/>
                <a:sym typeface="Arial"/>
              </a:rPr>
              <a:t>refers to an integrated, comprehensive framework where health data from </a:t>
            </a:r>
            <a:r>
              <a:rPr lang="en-US" sz="2216" b="1" dirty="0">
                <a:latin typeface="Arial"/>
                <a:ea typeface="Arial"/>
                <a:cs typeface="Arial"/>
                <a:sym typeface="Arial"/>
              </a:rPr>
              <a:t>various sources</a:t>
            </a:r>
            <a:r>
              <a:rPr lang="en-US" sz="2216" dirty="0">
                <a:latin typeface="Arial"/>
                <a:ea typeface="Arial"/>
                <a:cs typeface="Arial"/>
                <a:sym typeface="Arial"/>
              </a:rPr>
              <a:t> (hospitals, clinics, laboratories, public health databases, etc.) is </a:t>
            </a:r>
            <a:r>
              <a:rPr lang="en-US" sz="2216" b="1" dirty="0">
                <a:latin typeface="Arial"/>
                <a:ea typeface="Arial"/>
                <a:cs typeface="Arial"/>
                <a:sym typeface="Arial"/>
              </a:rPr>
              <a:t>seamlessly collected</a:t>
            </a:r>
            <a:r>
              <a:rPr lang="en-US" sz="2216" dirty="0">
                <a:latin typeface="Arial"/>
                <a:ea typeface="Arial"/>
                <a:cs typeface="Arial"/>
                <a:sym typeface="Arial"/>
              </a:rPr>
              <a:t>, managed, and </a:t>
            </a:r>
            <a:r>
              <a:rPr lang="en-US" sz="2216" b="1" dirty="0">
                <a:latin typeface="Arial"/>
                <a:ea typeface="Arial"/>
                <a:cs typeface="Arial"/>
                <a:sym typeface="Arial"/>
              </a:rPr>
              <a:t>made accessible </a:t>
            </a:r>
            <a:r>
              <a:rPr lang="en-US" sz="2216" dirty="0">
                <a:latin typeface="Arial"/>
                <a:ea typeface="Arial"/>
                <a:cs typeface="Arial"/>
                <a:sym typeface="Arial"/>
              </a:rPr>
              <a:t>across the</a:t>
            </a:r>
            <a:r>
              <a:rPr lang="en-US" sz="2216" b="1" dirty="0">
                <a:latin typeface="Arial"/>
                <a:ea typeface="Arial"/>
                <a:cs typeface="Arial"/>
                <a:sym typeface="Arial"/>
              </a:rPr>
              <a:t> healthcare continuum.</a:t>
            </a:r>
            <a:endParaRPr sz="2216" b="1" dirty="0">
              <a:latin typeface="Arial"/>
              <a:ea typeface="Arial"/>
              <a:cs typeface="Arial"/>
              <a:sym typeface="Arial"/>
            </a:endParaRPr>
          </a:p>
          <a:p>
            <a:pPr marL="0" lvl="0" indent="0" algn="l" rtl="0">
              <a:spcBef>
                <a:spcPts val="1200"/>
              </a:spcBef>
              <a:spcAft>
                <a:spcPts val="0"/>
              </a:spcAft>
              <a:buNone/>
            </a:pPr>
            <a:endParaRPr sz="2000" dirty="0">
              <a:latin typeface="Arial"/>
              <a:ea typeface="Arial"/>
              <a:cs typeface="Arial"/>
              <a:sym typeface="Arial"/>
            </a:endParaRPr>
          </a:p>
          <a:p>
            <a:pPr marL="0" lvl="0" indent="0" algn="l" rtl="0">
              <a:spcBef>
                <a:spcPts val="1200"/>
              </a:spcBef>
              <a:spcAft>
                <a:spcPts val="1200"/>
              </a:spcAft>
              <a:buNone/>
            </a:pPr>
            <a:r>
              <a:rPr lang="en-US" sz="2000" b="1" dirty="0">
                <a:latin typeface="Arial"/>
                <a:ea typeface="Arial"/>
                <a:cs typeface="Arial"/>
                <a:sym typeface="Arial"/>
              </a:rPr>
              <a:t>Key characteristics:</a:t>
            </a:r>
            <a:r>
              <a:rPr lang="en-US" sz="2000" dirty="0">
                <a:latin typeface="Arial"/>
                <a:ea typeface="Arial"/>
                <a:cs typeface="Arial"/>
                <a:sym typeface="Arial"/>
              </a:rPr>
              <a:t> integration, centralized management, comprehensive data access, and security.</a:t>
            </a:r>
            <a:endParaRPr sz="2000" dirty="0">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grpSp>
        <p:nvGrpSpPr>
          <p:cNvPr id="174" name="Google Shape;174;p2"/>
          <p:cNvGrpSpPr/>
          <p:nvPr/>
        </p:nvGrpSpPr>
        <p:grpSpPr>
          <a:xfrm>
            <a:off x="7609773" y="3750170"/>
            <a:ext cx="1487090" cy="826002"/>
            <a:chOff x="6957905" y="3750523"/>
            <a:chExt cx="3124538" cy="622788"/>
          </a:xfrm>
        </p:grpSpPr>
        <p:sp>
          <p:nvSpPr>
            <p:cNvPr id="175" name="Google Shape;175;p2"/>
            <p:cNvSpPr/>
            <p:nvPr/>
          </p:nvSpPr>
          <p:spPr>
            <a:xfrm>
              <a:off x="6957905" y="3750523"/>
              <a:ext cx="3124538" cy="622788"/>
            </a:xfrm>
            <a:prstGeom prst="rect">
              <a:avLst/>
            </a:prstGeom>
            <a:solidFill>
              <a:srgbClr val="D2A6BC"/>
            </a:solid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dirty="0">
                <a:ln>
                  <a:noFill/>
                </a:ln>
                <a:solidFill>
                  <a:prstClr val="white"/>
                </a:solidFill>
                <a:effectLst/>
                <a:uLnTx/>
                <a:uFillTx/>
                <a:latin typeface="Libre Franklin"/>
                <a:ea typeface="Libre Franklin"/>
                <a:cs typeface="Libre Franklin"/>
                <a:sym typeface="Libre Franklin"/>
              </a:endParaRPr>
            </a:p>
          </p:txBody>
        </p:sp>
        <p:sp>
          <p:nvSpPr>
            <p:cNvPr id="176" name="Google Shape;176;p2"/>
            <p:cNvSpPr txBox="1"/>
            <p:nvPr/>
          </p:nvSpPr>
          <p:spPr>
            <a:xfrm>
              <a:off x="6957905" y="3750523"/>
              <a:ext cx="3124538" cy="622788"/>
            </a:xfrm>
            <a:prstGeom prst="rect">
              <a:avLst/>
            </a:prstGeom>
            <a:noFill/>
            <a:ln>
              <a:noFill/>
            </a:ln>
          </p:spPr>
          <p:txBody>
            <a:bodyPr spcFirstLastPara="1" wrap="square" lIns="42863" tIns="42863" rIns="42863" bIns="4286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85725" marR="0" lvl="1" indent="-85725"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prstClr val="black"/>
                  </a:solidFill>
                  <a:effectLst/>
                  <a:uLnTx/>
                  <a:uFillTx/>
                  <a:latin typeface="Arial"/>
                  <a:cs typeface="Arial"/>
                  <a:sym typeface="Libre Franklin"/>
                </a:rPr>
                <a:t>Complete I-LEAD slide deck, action plan and next steps</a:t>
              </a:r>
              <a:endParaRPr kumimoji="0" lang="en-US" sz="1000" b="0" i="0" u="none" strike="noStrike" kern="0" cap="none" spc="0" normalizeH="0" baseline="0" noProof="0" dirty="0">
                <a:ln>
                  <a:noFill/>
                </a:ln>
                <a:solidFill>
                  <a:prstClr val="black"/>
                </a:solidFill>
                <a:effectLst/>
                <a:uLnTx/>
                <a:uFillTx/>
                <a:latin typeface="Arial"/>
                <a:cs typeface="Arial"/>
                <a:sym typeface="Arial"/>
              </a:endParaRPr>
            </a:p>
          </p:txBody>
        </p:sp>
      </p:grpSp>
      <p:grpSp>
        <p:nvGrpSpPr>
          <p:cNvPr id="178" name="Google Shape;178;p2"/>
          <p:cNvGrpSpPr/>
          <p:nvPr/>
        </p:nvGrpSpPr>
        <p:grpSpPr>
          <a:xfrm>
            <a:off x="7594617" y="1345655"/>
            <a:ext cx="1488727" cy="1817539"/>
            <a:chOff x="10001177" y="2254650"/>
            <a:chExt cx="2194560" cy="2515065"/>
          </a:xfrm>
        </p:grpSpPr>
        <p:sp>
          <p:nvSpPr>
            <p:cNvPr id="179" name="Google Shape;179;p2"/>
            <p:cNvSpPr/>
            <p:nvPr/>
          </p:nvSpPr>
          <p:spPr>
            <a:xfrm rot="-5400000">
              <a:off x="9859976" y="2433955"/>
              <a:ext cx="2476961" cy="2194560"/>
            </a:xfrm>
            <a:custGeom>
              <a:avLst/>
              <a:gdLst/>
              <a:ahLst/>
              <a:cxnLst/>
              <a:rect l="l" t="t" r="r" b="b"/>
              <a:pathLst>
                <a:path w="1632173" h="2476961" extrusionOk="0">
                  <a:moveTo>
                    <a:pt x="1578397" y="2"/>
                  </a:moveTo>
                  <a:cubicBezTo>
                    <a:pt x="1608096" y="2"/>
                    <a:pt x="1632172" y="55451"/>
                    <a:pt x="1632172" y="123850"/>
                  </a:cubicBezTo>
                  <a:lnTo>
                    <a:pt x="1632172" y="2353111"/>
                  </a:lnTo>
                  <a:cubicBezTo>
                    <a:pt x="1632172" y="2421510"/>
                    <a:pt x="1608096" y="2476959"/>
                    <a:pt x="1578397" y="2476959"/>
                  </a:cubicBezTo>
                  <a:lnTo>
                    <a:pt x="53776" y="2476959"/>
                  </a:lnTo>
                  <a:cubicBezTo>
                    <a:pt x="24077" y="2476959"/>
                    <a:pt x="1" y="2421510"/>
                    <a:pt x="1" y="2353111"/>
                  </a:cubicBezTo>
                  <a:lnTo>
                    <a:pt x="1" y="123850"/>
                  </a:lnTo>
                  <a:cubicBezTo>
                    <a:pt x="1" y="55451"/>
                    <a:pt x="24077" y="2"/>
                    <a:pt x="53776" y="2"/>
                  </a:cubicBezTo>
                  <a:lnTo>
                    <a:pt x="1578397" y="2"/>
                  </a:lnTo>
                  <a:close/>
                </a:path>
              </a:pathLst>
            </a:custGeom>
            <a:solidFill>
              <a:srgbClr val="AE3535"/>
            </a:solidFill>
            <a:ln w="12700" cap="flat" cmpd="sng">
              <a:solidFill>
                <a:schemeClr val="lt1"/>
              </a:solidFill>
              <a:prstDash val="solid"/>
              <a:miter lim="800000"/>
              <a:headEnd type="none" w="sm" len="sm"/>
              <a:tailEnd type="none" w="sm" len="sm"/>
            </a:ln>
          </p:spPr>
          <p:txBody>
            <a:bodyPr spcFirstLastPara="1" wrap="square" lIns="334388" tIns="48863" rIns="63338" bIns="979294"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90000"/>
                </a:lnSpc>
                <a:spcBef>
                  <a:spcPts val="0"/>
                </a:spcBef>
                <a:spcAft>
                  <a:spcPts val="0"/>
                </a:spcAft>
                <a:buClr>
                  <a:prstClr val="white"/>
                </a:buClr>
                <a:buSzPts val="1900"/>
                <a:buFont typeface="Libre Franklin"/>
                <a:buNone/>
                <a:tabLst/>
                <a:defRPr/>
              </a:pPr>
              <a:r>
                <a:rPr kumimoji="0" lang="en-US" sz="1425" b="0" i="0" u="none" strike="noStrike" kern="0" cap="none" spc="0" normalizeH="0" baseline="0" noProof="0" dirty="0">
                  <a:ln>
                    <a:noFill/>
                  </a:ln>
                  <a:solidFill>
                    <a:prstClr val="white"/>
                  </a:solidFill>
                  <a:effectLst/>
                  <a:uLnTx/>
                  <a:uFillTx/>
                  <a:latin typeface="Libre Franklin"/>
                  <a:ea typeface="Libre Franklin"/>
                  <a:cs typeface="Libre Franklin"/>
                  <a:sym typeface="Libre Franklin"/>
                </a:rPr>
                <a:t>Day 5</a:t>
              </a:r>
              <a:endParaRPr kumimoji="0" sz="788" b="0" i="0" u="none" strike="noStrike" kern="0" cap="none" spc="0" normalizeH="0" baseline="0" noProof="0" dirty="0">
                <a:ln>
                  <a:noFill/>
                </a:ln>
                <a:solidFill>
                  <a:srgbClr val="000000"/>
                </a:solidFill>
                <a:effectLst/>
                <a:uLnTx/>
                <a:uFillTx/>
                <a:latin typeface="Arial"/>
                <a:cs typeface="Arial"/>
                <a:sym typeface="Arial"/>
              </a:endParaRPr>
            </a:p>
          </p:txBody>
        </p:sp>
        <p:sp>
          <p:nvSpPr>
            <p:cNvPr id="180" name="Google Shape;180;p2"/>
            <p:cNvSpPr txBox="1"/>
            <p:nvPr/>
          </p:nvSpPr>
          <p:spPr>
            <a:xfrm>
              <a:off x="10425420" y="2254650"/>
              <a:ext cx="1760858" cy="2476964"/>
            </a:xfrm>
            <a:prstGeom prst="rect">
              <a:avLst/>
            </a:prstGeom>
            <a:noFill/>
            <a:ln>
              <a:noFill/>
            </a:ln>
          </p:spPr>
          <p:txBody>
            <a:bodyPr spcFirstLastPara="1" wrap="square" lIns="0" tIns="41138"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850" b="0" i="0" u="none" strike="noStrike" kern="0" cap="none" spc="0" normalizeH="0" baseline="0" noProof="0" dirty="0">
                  <a:ln>
                    <a:noFill/>
                  </a:ln>
                  <a:solidFill>
                    <a:prstClr val="white"/>
                  </a:solidFill>
                  <a:effectLst/>
                  <a:uLnTx/>
                  <a:uFillTx/>
                  <a:latin typeface="Arial"/>
                  <a:ea typeface="Libre Franklin"/>
                  <a:cs typeface="Libre Franklin"/>
                  <a:sym typeface="Arial"/>
                </a:rPr>
                <a:t>I-LEAD slide deck presentation</a:t>
              </a:r>
              <a:endParaRPr kumimoji="0" lang="en-US" sz="850" b="0" i="0" u="none" strike="noStrike" kern="0" cap="none" spc="0" normalizeH="0" baseline="0" noProof="0" dirty="0">
                <a:ln>
                  <a:noFill/>
                </a:ln>
                <a:solidFill>
                  <a:prstClr val="white"/>
                </a:solidFill>
                <a:effectLst/>
                <a:uLnTx/>
                <a:uFillTx/>
                <a:latin typeface="Arial"/>
                <a:cs typeface="Arial"/>
                <a:sym typeface="Arial"/>
              </a:endParaRP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endParaRPr kumimoji="0" lang="en-US" sz="850" b="0" i="0" u="none" strike="noStrike" kern="0" cap="none" spc="0" normalizeH="0" baseline="0" noProof="0" dirty="0">
                <a:ln>
                  <a:noFill/>
                </a:ln>
                <a:solidFill>
                  <a:prstClr val="white"/>
                </a:solidFill>
                <a:effectLst/>
                <a:uLnTx/>
                <a:uFillTx/>
                <a:latin typeface="Arial"/>
                <a:ea typeface="Libre Franklin"/>
                <a:cs typeface="Libre Franklin"/>
                <a:sym typeface="Arial"/>
              </a:endParaRP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850" b="0" i="0" u="none" strike="noStrike" kern="0" cap="none" spc="0" normalizeH="0" baseline="0" noProof="0" dirty="0">
                  <a:ln>
                    <a:noFill/>
                  </a:ln>
                  <a:solidFill>
                    <a:prstClr val="white"/>
                  </a:solidFill>
                  <a:effectLst/>
                  <a:uLnTx/>
                  <a:uFillTx/>
                  <a:latin typeface="Arial"/>
                  <a:ea typeface="Libre Franklin"/>
                  <a:cs typeface="Libre Franklin"/>
                  <a:sym typeface="Arial"/>
                </a:rPr>
                <a:t>Action plans and next steps </a:t>
              </a:r>
              <a:endParaRPr kumimoji="0" lang="en-US" sz="850" b="0" i="0" u="none" strike="noStrike" kern="0" cap="none" spc="0" normalizeH="0" baseline="0" noProof="0" dirty="0">
                <a:ln>
                  <a:noFill/>
                </a:ln>
                <a:solidFill>
                  <a:prstClr val="white"/>
                </a:solidFill>
                <a:effectLst/>
                <a:uLnTx/>
                <a:uFillTx/>
                <a:latin typeface="Arial"/>
                <a:cs typeface="Arial"/>
                <a:sym typeface="Arial"/>
              </a:endParaRP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endParaRPr kumimoji="0" lang="en-US" sz="850" b="0" i="0" u="none" strike="noStrike" kern="0" cap="none" spc="0" normalizeH="0" baseline="0" noProof="0" dirty="0">
                <a:ln>
                  <a:noFill/>
                </a:ln>
                <a:solidFill>
                  <a:srgbClr val="000000"/>
                </a:solidFill>
                <a:effectLst/>
                <a:uLnTx/>
                <a:uFillTx/>
                <a:latin typeface="Arial"/>
                <a:ea typeface="Libre Franklin"/>
                <a:cs typeface="Libre Franklin"/>
                <a:sym typeface="Arial"/>
              </a:endParaRP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850" b="0" i="0" u="none" strike="noStrike" kern="0" cap="none" spc="0" normalizeH="0" baseline="0" noProof="0" dirty="0">
                  <a:ln>
                    <a:noFill/>
                  </a:ln>
                  <a:solidFill>
                    <a:prstClr val="white"/>
                  </a:solidFill>
                  <a:effectLst/>
                  <a:uLnTx/>
                  <a:uFillTx/>
                  <a:latin typeface="Arial"/>
                  <a:ea typeface="Libre Franklin"/>
                  <a:cs typeface="Libre Franklin"/>
                  <a:sym typeface="Arial"/>
                </a:rPr>
                <a:t>Jeopardy Game</a:t>
              </a: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endParaRPr kumimoji="0" lang="en-US" sz="850" b="0" i="0" u="none" strike="noStrike" kern="0" cap="none" spc="0" normalizeH="0" baseline="0" noProof="0" dirty="0">
                <a:ln>
                  <a:noFill/>
                </a:ln>
                <a:solidFill>
                  <a:srgbClr val="000000"/>
                </a:solidFill>
                <a:effectLst/>
                <a:uLnTx/>
                <a:uFillTx/>
                <a:latin typeface="Arial"/>
                <a:ea typeface="Libre Franklin"/>
                <a:cs typeface="Libre Franklin"/>
                <a:sym typeface="Arial"/>
              </a:endParaRP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850" b="0" i="0" u="none" strike="noStrike" kern="0" cap="none" spc="0" normalizeH="0" baseline="0" noProof="0" dirty="0">
                  <a:ln>
                    <a:noFill/>
                  </a:ln>
                  <a:solidFill>
                    <a:prstClr val="white"/>
                  </a:solidFill>
                  <a:effectLst/>
                  <a:uLnTx/>
                  <a:uFillTx/>
                  <a:latin typeface="Arial"/>
                  <a:ea typeface="Libre Franklin"/>
                  <a:cs typeface="Libre Franklin"/>
                  <a:sym typeface="Arial"/>
                </a:rPr>
                <a:t>Communities of Practice (HELINA, RECAINSA, </a:t>
              </a:r>
              <a:r>
                <a:rPr kumimoji="0" lang="en-US" sz="850" b="0" i="0" u="none" strike="noStrike" kern="0" cap="none" spc="0" normalizeH="0" baseline="0" noProof="0" dirty="0" err="1">
                  <a:ln>
                    <a:noFill/>
                  </a:ln>
                  <a:solidFill>
                    <a:prstClr val="white"/>
                  </a:solidFill>
                  <a:effectLst/>
                  <a:uLnTx/>
                  <a:uFillTx/>
                  <a:latin typeface="Arial"/>
                  <a:ea typeface="Libre Franklin"/>
                  <a:cs typeface="Libre Franklin"/>
                  <a:sym typeface="Arial"/>
                </a:rPr>
                <a:t>AeHIN</a:t>
              </a:r>
              <a:r>
                <a:rPr kumimoji="0" lang="en-US" sz="850" b="0" i="0" u="none" strike="noStrike" kern="0" cap="none" spc="0" normalizeH="0" baseline="0" noProof="0" dirty="0">
                  <a:ln>
                    <a:noFill/>
                  </a:ln>
                  <a:solidFill>
                    <a:prstClr val="white"/>
                  </a:solidFill>
                  <a:effectLst/>
                  <a:uLnTx/>
                  <a:uFillTx/>
                  <a:latin typeface="Arial"/>
                  <a:ea typeface="Libre Franklin"/>
                  <a:cs typeface="Libre Franklin"/>
                  <a:sym typeface="Arial"/>
                </a:rPr>
                <a:t>)</a:t>
              </a:r>
              <a:endParaRPr kumimoji="0" lang="en-US" sz="850" b="0" i="0" u="none" strike="noStrike" kern="0" cap="none" spc="0" normalizeH="0" baseline="0" noProof="0" dirty="0">
                <a:ln>
                  <a:noFill/>
                </a:ln>
                <a:solidFill>
                  <a:prstClr val="white"/>
                </a:solidFill>
                <a:effectLst/>
                <a:uLnTx/>
                <a:uFillTx/>
                <a:latin typeface="Arial"/>
                <a:cs typeface="Arial"/>
                <a:sym typeface="Arial"/>
              </a:endParaRPr>
            </a:p>
            <a:p>
              <a:pPr marL="0" marR="0" lvl="0" indent="0" algn="l" defTabSz="914400" rtl="0" eaLnBrk="1" fontAlgn="auto" latinLnBrk="0" hangingPunct="1">
                <a:lnSpc>
                  <a:spcPct val="90000"/>
                </a:lnSpc>
                <a:spcBef>
                  <a:spcPts val="0"/>
                </a:spcBef>
                <a:spcAft>
                  <a:spcPts val="0"/>
                </a:spcAft>
                <a:buClr>
                  <a:srgbClr val="000000"/>
                </a:buClr>
                <a:buSzPts val="1500"/>
                <a:buFont typeface="Arial"/>
                <a:buNone/>
                <a:tabLst/>
                <a:defRPr/>
              </a:pPr>
              <a:endParaRPr kumimoji="0" lang="en-US" sz="825" b="1" i="0" u="none" strike="noStrike" kern="0" cap="none" spc="0" normalizeH="0" baseline="0" noProof="0" dirty="0">
                <a:ln>
                  <a:noFill/>
                </a:ln>
                <a:solidFill>
                  <a:prstClr val="white"/>
                </a:solidFill>
                <a:effectLst/>
                <a:uLnTx/>
                <a:uFillTx/>
                <a:latin typeface="Libre Franklin"/>
                <a:cs typeface="Arial"/>
                <a:sym typeface="Arial"/>
              </a:endParaRPr>
            </a:p>
          </p:txBody>
        </p:sp>
      </p:grpSp>
      <p:grpSp>
        <p:nvGrpSpPr>
          <p:cNvPr id="182" name="Google Shape;182;p2"/>
          <p:cNvGrpSpPr/>
          <p:nvPr/>
        </p:nvGrpSpPr>
        <p:grpSpPr>
          <a:xfrm>
            <a:off x="446549" y="3750170"/>
            <a:ext cx="1465638" cy="826002"/>
            <a:chOff x="1561363" y="148892"/>
            <a:chExt cx="3725882" cy="620265"/>
          </a:xfrm>
        </p:grpSpPr>
        <p:sp>
          <p:nvSpPr>
            <p:cNvPr id="183" name="Google Shape;183;p2"/>
            <p:cNvSpPr/>
            <p:nvPr/>
          </p:nvSpPr>
          <p:spPr>
            <a:xfrm>
              <a:off x="1561363" y="148892"/>
              <a:ext cx="3725882" cy="620265"/>
            </a:xfrm>
            <a:prstGeom prst="rect">
              <a:avLst/>
            </a:prstGeom>
            <a:solidFill>
              <a:schemeClr val="accent1"/>
            </a:solid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dirty="0">
                <a:ln>
                  <a:noFill/>
                </a:ln>
                <a:solidFill>
                  <a:prstClr val="white"/>
                </a:solidFill>
                <a:effectLst/>
                <a:uLnTx/>
                <a:uFillTx/>
                <a:latin typeface="Libre Franklin"/>
                <a:ea typeface="Libre Franklin"/>
                <a:cs typeface="Libre Franklin"/>
                <a:sym typeface="Libre Franklin"/>
              </a:endParaRPr>
            </a:p>
          </p:txBody>
        </p:sp>
        <p:sp>
          <p:nvSpPr>
            <p:cNvPr id="184" name="Google Shape;184;p2"/>
            <p:cNvSpPr txBox="1"/>
            <p:nvPr/>
          </p:nvSpPr>
          <p:spPr>
            <a:xfrm>
              <a:off x="1561363" y="148892"/>
              <a:ext cx="3725882" cy="620265"/>
            </a:xfrm>
            <a:prstGeom prst="rect">
              <a:avLst/>
            </a:prstGeom>
            <a:noFill/>
            <a:ln>
              <a:noFill/>
            </a:ln>
          </p:spPr>
          <p:txBody>
            <a:bodyPr spcFirstLastPara="1" wrap="square" lIns="42863" tIns="42863" rIns="42863" bIns="4286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85725" marR="0" lvl="1" indent="-85725" algn="ctr" defTabSz="914400" rtl="0" eaLnBrk="1" fontAlgn="auto" latinLnBrk="0" hangingPunct="1">
                <a:lnSpc>
                  <a:spcPct val="90000"/>
                </a:lnSpc>
                <a:spcBef>
                  <a:spcPts val="0"/>
                </a:spcBef>
                <a:spcAft>
                  <a:spcPts val="0"/>
                </a:spcAft>
                <a:buClr>
                  <a:prstClr val="black"/>
                </a:buClr>
                <a:buSzPts val="1500"/>
                <a:buFont typeface="Arial"/>
                <a:buNone/>
                <a:tabLst/>
                <a:defRPr/>
              </a:pPr>
              <a:r>
                <a:rPr kumimoji="0" lang="en-US" sz="1100" i="0" u="none" strike="noStrike" kern="0" cap="none" spc="0" normalizeH="0" baseline="0" noProof="0" dirty="0">
                  <a:ln>
                    <a:noFill/>
                  </a:ln>
                  <a:solidFill>
                    <a:schemeClr val="bg2">
                      <a:lumMod val="90000"/>
                    </a:schemeClr>
                  </a:solidFill>
                  <a:effectLst/>
                  <a:uLnTx/>
                  <a:uFillTx/>
                  <a:latin typeface="Arial"/>
                  <a:ea typeface="Libre Franklin"/>
                  <a:cs typeface="Libre Franklin"/>
                  <a:sym typeface="Libre Franklin"/>
                </a:rPr>
                <a:t>Agreed Rapid ISHO and country </a:t>
              </a:r>
            </a:p>
            <a:p>
              <a:pPr marL="85725" marR="0" lvl="1" indent="-85725" algn="ctr" defTabSz="914400" rtl="0" eaLnBrk="1" fontAlgn="auto" latinLnBrk="0" hangingPunct="1">
                <a:lnSpc>
                  <a:spcPct val="90000"/>
                </a:lnSpc>
                <a:spcBef>
                  <a:spcPts val="0"/>
                </a:spcBef>
                <a:spcAft>
                  <a:spcPts val="0"/>
                </a:spcAft>
                <a:buClr>
                  <a:prstClr val="black"/>
                </a:buClr>
                <a:buSzPts val="1500"/>
                <a:buFont typeface="Arial"/>
                <a:buNone/>
                <a:tabLst/>
                <a:defRPr/>
              </a:pPr>
              <a:r>
                <a:rPr kumimoji="0" lang="en-US" sz="1100" i="0" u="none" strike="noStrike" kern="0" cap="none" spc="0" normalizeH="0" baseline="0" noProof="0" dirty="0">
                  <a:ln>
                    <a:noFill/>
                  </a:ln>
                  <a:solidFill>
                    <a:schemeClr val="bg2">
                      <a:lumMod val="90000"/>
                    </a:schemeClr>
                  </a:solidFill>
                  <a:effectLst/>
                  <a:uLnTx/>
                  <a:uFillTx/>
                  <a:latin typeface="Arial"/>
                  <a:ea typeface="Libre Franklin"/>
                  <a:cs typeface="Libre Franklin"/>
                  <a:sym typeface="Libre Franklin"/>
                </a:rPr>
                <a:t>I-LEAD slide deck initiation</a:t>
              </a:r>
              <a:endParaRPr kumimoji="0" lang="en-US" sz="1100" i="0" u="none" strike="noStrike" kern="0" cap="none" spc="0" normalizeH="0" baseline="0" noProof="0" dirty="0">
                <a:ln>
                  <a:noFill/>
                </a:ln>
                <a:solidFill>
                  <a:schemeClr val="bg2">
                    <a:lumMod val="90000"/>
                  </a:schemeClr>
                </a:solidFill>
                <a:effectLst/>
                <a:uLnTx/>
                <a:uFillTx/>
                <a:latin typeface="Arial"/>
                <a:ea typeface="Libre Franklin"/>
                <a:cs typeface="Libre Franklin"/>
                <a:sym typeface="Arial"/>
              </a:endParaRPr>
            </a:p>
          </p:txBody>
        </p:sp>
      </p:grpSp>
      <p:grpSp>
        <p:nvGrpSpPr>
          <p:cNvPr id="185" name="Google Shape;185;p2"/>
          <p:cNvGrpSpPr/>
          <p:nvPr/>
        </p:nvGrpSpPr>
        <p:grpSpPr>
          <a:xfrm>
            <a:off x="2221206" y="3750170"/>
            <a:ext cx="1486701" cy="826002"/>
            <a:chOff x="2988735" y="1034905"/>
            <a:chExt cx="2601634" cy="622788"/>
          </a:xfrm>
        </p:grpSpPr>
        <p:sp>
          <p:nvSpPr>
            <p:cNvPr id="186" name="Google Shape;186;p2"/>
            <p:cNvSpPr/>
            <p:nvPr/>
          </p:nvSpPr>
          <p:spPr>
            <a:xfrm>
              <a:off x="2988735" y="1034905"/>
              <a:ext cx="2601634" cy="622788"/>
            </a:xfrm>
            <a:prstGeom prst="rect">
              <a:avLst/>
            </a:prstGeom>
            <a:solidFill>
              <a:srgbClr val="8294C8"/>
            </a:solid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dirty="0">
                <a:ln>
                  <a:noFill/>
                </a:ln>
                <a:solidFill>
                  <a:prstClr val="white"/>
                </a:solidFill>
                <a:effectLst/>
                <a:uLnTx/>
                <a:uFillTx/>
                <a:latin typeface="Libre Franklin"/>
                <a:ea typeface="Libre Franklin"/>
                <a:cs typeface="Libre Franklin"/>
                <a:sym typeface="Libre Franklin"/>
              </a:endParaRPr>
            </a:p>
          </p:txBody>
        </p:sp>
        <p:sp>
          <p:nvSpPr>
            <p:cNvPr id="187" name="Google Shape;187;p2"/>
            <p:cNvSpPr txBox="1"/>
            <p:nvPr/>
          </p:nvSpPr>
          <p:spPr>
            <a:xfrm>
              <a:off x="2988735" y="1034905"/>
              <a:ext cx="2601634" cy="622788"/>
            </a:xfrm>
            <a:prstGeom prst="rect">
              <a:avLst/>
            </a:prstGeom>
            <a:noFill/>
            <a:ln>
              <a:noFill/>
            </a:ln>
          </p:spPr>
          <p:txBody>
            <a:bodyPr spcFirstLastPara="1" wrap="square" lIns="42863" tIns="42863" rIns="42863" bIns="4286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1"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prstClr val="black"/>
                  </a:solidFill>
                  <a:effectLst/>
                  <a:uLnTx/>
                  <a:uFillTx/>
                  <a:latin typeface="Arial"/>
                  <a:cs typeface="Arial"/>
                  <a:sym typeface="Libre Franklin"/>
                </a:rPr>
                <a:t>Prioritized lists of gaps &amp; opportunities for capacity strengthening across the 3WS</a:t>
              </a:r>
              <a:endParaRPr kumimoji="0" lang="en-US" sz="1000" b="0" i="0" u="none" strike="noStrike" kern="0" cap="none" spc="0" normalizeH="0" baseline="0" noProof="0" dirty="0">
                <a:ln>
                  <a:noFill/>
                </a:ln>
                <a:solidFill>
                  <a:prstClr val="black"/>
                </a:solidFill>
                <a:effectLst/>
                <a:uLnTx/>
                <a:uFillTx/>
                <a:latin typeface="Arial"/>
                <a:cs typeface="Arial"/>
                <a:sym typeface="Arial"/>
              </a:endParaRPr>
            </a:p>
          </p:txBody>
        </p:sp>
      </p:grpSp>
      <p:grpSp>
        <p:nvGrpSpPr>
          <p:cNvPr id="188" name="Google Shape;188;p2"/>
          <p:cNvGrpSpPr/>
          <p:nvPr/>
        </p:nvGrpSpPr>
        <p:grpSpPr>
          <a:xfrm>
            <a:off x="3992605" y="3750170"/>
            <a:ext cx="1487090" cy="826002"/>
            <a:chOff x="4377916" y="1911426"/>
            <a:chExt cx="3664257" cy="664309"/>
          </a:xfrm>
        </p:grpSpPr>
        <p:sp>
          <p:nvSpPr>
            <p:cNvPr id="189" name="Google Shape;189;p2"/>
            <p:cNvSpPr/>
            <p:nvPr/>
          </p:nvSpPr>
          <p:spPr>
            <a:xfrm>
              <a:off x="4377916" y="1911426"/>
              <a:ext cx="3664257" cy="664309"/>
            </a:xfrm>
            <a:prstGeom prst="rect">
              <a:avLst/>
            </a:prstGeom>
            <a:solidFill>
              <a:srgbClr val="AB98D0"/>
            </a:solid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dirty="0">
                <a:ln>
                  <a:noFill/>
                </a:ln>
                <a:solidFill>
                  <a:prstClr val="white"/>
                </a:solidFill>
                <a:effectLst/>
                <a:uLnTx/>
                <a:uFillTx/>
                <a:latin typeface="Libre Franklin"/>
                <a:ea typeface="Libre Franklin"/>
                <a:cs typeface="Libre Franklin"/>
                <a:sym typeface="Libre Franklin"/>
              </a:endParaRPr>
            </a:p>
          </p:txBody>
        </p:sp>
        <p:sp>
          <p:nvSpPr>
            <p:cNvPr id="190" name="Google Shape;190;p2"/>
            <p:cNvSpPr txBox="1"/>
            <p:nvPr/>
          </p:nvSpPr>
          <p:spPr>
            <a:xfrm>
              <a:off x="4377916" y="1911426"/>
              <a:ext cx="3664257" cy="664309"/>
            </a:xfrm>
            <a:prstGeom prst="rect">
              <a:avLst/>
            </a:prstGeom>
            <a:noFill/>
            <a:ln>
              <a:noFill/>
            </a:ln>
          </p:spPr>
          <p:txBody>
            <a:bodyPr spcFirstLastPara="1" wrap="square" lIns="42863" tIns="42863" rIns="42863" bIns="4286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85725" marR="0" lvl="1" indent="-85725"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chemeClr val="bg1"/>
                  </a:solidFill>
                  <a:effectLst/>
                  <a:uLnTx/>
                  <a:uFillTx/>
                  <a:latin typeface="Arial"/>
                  <a:ea typeface="Libre Franklin"/>
                  <a:cs typeface="Libre Franklin"/>
                  <a:sym typeface="Libre Franklin"/>
                </a:rPr>
                <a:t>Documented key problem(s) and process </a:t>
              </a:r>
              <a:r>
                <a:rPr kumimoji="0" lang="en-US" sz="1000" b="1" i="0" u="none" strike="noStrike" kern="0" cap="none" spc="0" normalizeH="0" baseline="0" noProof="0" dirty="0">
                  <a:ln>
                    <a:noFill/>
                  </a:ln>
                  <a:solidFill>
                    <a:schemeClr val="bg1"/>
                  </a:solidFill>
                  <a:effectLst/>
                  <a:uLnTx/>
                  <a:uFillTx/>
                  <a:latin typeface="Arial"/>
                  <a:cs typeface="Arial"/>
                  <a:sym typeface="Libre Franklin"/>
                </a:rPr>
                <a:t>for addressing them</a:t>
              </a:r>
              <a:endParaRPr kumimoji="0" lang="en-US" sz="1000" b="1" i="0" u="none" strike="noStrike" kern="0" cap="none" spc="0" normalizeH="0" baseline="0" noProof="0" dirty="0">
                <a:ln>
                  <a:noFill/>
                </a:ln>
                <a:solidFill>
                  <a:schemeClr val="bg1"/>
                </a:solidFill>
                <a:effectLst/>
                <a:uLnTx/>
                <a:uFillTx/>
                <a:latin typeface="Arial"/>
                <a:cs typeface="Arial"/>
                <a:sym typeface="Arial"/>
              </a:endParaRPr>
            </a:p>
          </p:txBody>
        </p:sp>
      </p:grpSp>
      <p:grpSp>
        <p:nvGrpSpPr>
          <p:cNvPr id="191" name="Google Shape;191;p2"/>
          <p:cNvGrpSpPr/>
          <p:nvPr/>
        </p:nvGrpSpPr>
        <p:grpSpPr>
          <a:xfrm>
            <a:off x="5804012" y="3750170"/>
            <a:ext cx="1487090" cy="826002"/>
            <a:chOff x="5699055" y="2844640"/>
            <a:chExt cx="4462189" cy="688168"/>
          </a:xfrm>
        </p:grpSpPr>
        <p:sp>
          <p:nvSpPr>
            <p:cNvPr id="192" name="Google Shape;192;p2"/>
            <p:cNvSpPr/>
            <p:nvPr/>
          </p:nvSpPr>
          <p:spPr>
            <a:xfrm>
              <a:off x="5699055" y="2844640"/>
              <a:ext cx="4462189" cy="688168"/>
            </a:xfrm>
            <a:prstGeom prst="rect">
              <a:avLst/>
            </a:prstGeom>
            <a:solidFill>
              <a:srgbClr val="D2AAD6"/>
            </a:solid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dirty="0">
                <a:ln>
                  <a:noFill/>
                </a:ln>
                <a:solidFill>
                  <a:prstClr val="white"/>
                </a:solidFill>
                <a:effectLst/>
                <a:uLnTx/>
                <a:uFillTx/>
                <a:latin typeface="Libre Franklin"/>
                <a:ea typeface="Libre Franklin"/>
                <a:cs typeface="Libre Franklin"/>
                <a:sym typeface="Libre Franklin"/>
              </a:endParaRPr>
            </a:p>
          </p:txBody>
        </p:sp>
        <p:sp>
          <p:nvSpPr>
            <p:cNvPr id="193" name="Google Shape;193;p2"/>
            <p:cNvSpPr txBox="1"/>
            <p:nvPr/>
          </p:nvSpPr>
          <p:spPr>
            <a:xfrm>
              <a:off x="5699055" y="2844640"/>
              <a:ext cx="4462189" cy="688168"/>
            </a:xfrm>
            <a:prstGeom prst="rect">
              <a:avLst/>
            </a:prstGeom>
            <a:noFill/>
            <a:ln>
              <a:noFill/>
            </a:ln>
          </p:spPr>
          <p:txBody>
            <a:bodyPr spcFirstLastPara="1" wrap="square" lIns="42863" tIns="42863" rIns="42863" bIns="4286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64294" marR="0" lvl="1" indent="-64294"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prstClr val="black"/>
                  </a:solidFill>
                  <a:effectLst/>
                  <a:uLnTx/>
                  <a:uFillTx/>
                  <a:latin typeface="Arial"/>
                  <a:ea typeface="Libre Franklin"/>
                  <a:cs typeface="Libre Franklin"/>
                  <a:sym typeface="Libre Franklin"/>
                </a:rPr>
                <a:t>Documented list </a:t>
              </a:r>
              <a:r>
                <a:rPr kumimoji="0" lang="en-US" sz="1000" b="0" i="0" u="none" strike="noStrike" kern="0" cap="none" spc="0" normalizeH="0" baseline="0" noProof="0" dirty="0">
                  <a:ln>
                    <a:noFill/>
                  </a:ln>
                  <a:solidFill>
                    <a:prstClr val="black"/>
                  </a:solidFill>
                  <a:effectLst/>
                  <a:uLnTx/>
                  <a:uFillTx/>
                  <a:latin typeface="Arial"/>
                  <a:cs typeface="Arial"/>
                  <a:sym typeface="Libre Franklin"/>
                </a:rPr>
                <a:t>of solution options</a:t>
              </a:r>
              <a:endParaRPr kumimoji="0" lang="en-US" sz="1000" b="0" i="0" u="none" strike="noStrike" kern="0" cap="none" spc="0" normalizeH="0" baseline="0" noProof="0" dirty="0">
                <a:ln>
                  <a:noFill/>
                </a:ln>
                <a:solidFill>
                  <a:prstClr val="black"/>
                </a:solidFill>
                <a:effectLst/>
                <a:uLnTx/>
                <a:uFillTx/>
                <a:latin typeface="Arial"/>
                <a:cs typeface="Arial"/>
                <a:sym typeface="Arial"/>
              </a:endParaRPr>
            </a:p>
            <a:p>
              <a:pPr marL="64294" marR="0" lvl="1" indent="-64294" algn="ctr" defTabSz="914400" rtl="0" eaLnBrk="1" fontAlgn="auto" latinLnBrk="0" hangingPunct="1">
                <a:lnSpc>
                  <a:spcPct val="90000"/>
                </a:lnSpc>
                <a:spcBef>
                  <a:spcPts val="127"/>
                </a:spcBef>
                <a:spcAft>
                  <a:spcPts val="0"/>
                </a:spcAft>
                <a:buClr>
                  <a:srgbClr val="000000"/>
                </a:buClr>
                <a:buSzTx/>
                <a:buFont typeface="Arial"/>
                <a:buNone/>
                <a:tabLst/>
                <a:defRPr/>
              </a:pPr>
              <a:r>
                <a:rPr kumimoji="0" lang="en-US" sz="1000" b="0" i="0" u="none" strike="noStrike" kern="0" cap="none" spc="0" normalizeH="0" baseline="0" noProof="0" dirty="0">
                  <a:ln>
                    <a:noFill/>
                  </a:ln>
                  <a:solidFill>
                    <a:prstClr val="black"/>
                  </a:solidFill>
                  <a:effectLst/>
                  <a:uLnTx/>
                  <a:uFillTx/>
                  <a:latin typeface="Arial"/>
                  <a:cs typeface="Arial"/>
                  <a:sym typeface="Libre Franklin"/>
                </a:rPr>
                <a:t>ranked according to country priorities</a:t>
              </a:r>
              <a:endParaRPr kumimoji="0" sz="1000" b="0" i="0" u="none" strike="noStrike" kern="0" cap="none" spc="0" normalizeH="0" baseline="0" noProof="0" dirty="0">
                <a:ln>
                  <a:noFill/>
                </a:ln>
                <a:solidFill>
                  <a:prstClr val="black"/>
                </a:solidFill>
                <a:effectLst/>
                <a:uLnTx/>
                <a:uFillTx/>
                <a:latin typeface="Arial"/>
                <a:cs typeface="Arial"/>
                <a:sym typeface="Arial"/>
              </a:endParaRPr>
            </a:p>
          </p:txBody>
        </p:sp>
      </p:grpSp>
      <p:grpSp>
        <p:nvGrpSpPr>
          <p:cNvPr id="194" name="Google Shape;194;p2"/>
          <p:cNvGrpSpPr/>
          <p:nvPr/>
        </p:nvGrpSpPr>
        <p:grpSpPr>
          <a:xfrm>
            <a:off x="5810103" y="1373190"/>
            <a:ext cx="1748895" cy="1790006"/>
            <a:chOff x="7772748" y="2292752"/>
            <a:chExt cx="2578078" cy="2476964"/>
          </a:xfrm>
        </p:grpSpPr>
        <p:sp>
          <p:nvSpPr>
            <p:cNvPr id="195" name="Google Shape;195;p2"/>
            <p:cNvSpPr/>
            <p:nvPr/>
          </p:nvSpPr>
          <p:spPr>
            <a:xfrm rot="-5400000">
              <a:off x="7631547" y="2433955"/>
              <a:ext cx="2476962" cy="2194560"/>
            </a:xfrm>
            <a:custGeom>
              <a:avLst/>
              <a:gdLst/>
              <a:ahLst/>
              <a:cxnLst/>
              <a:rect l="l" t="t" r="r" b="b"/>
              <a:pathLst>
                <a:path w="2064134" h="2476961" extrusionOk="0">
                  <a:moveTo>
                    <a:pt x="1978128" y="1"/>
                  </a:moveTo>
                  <a:cubicBezTo>
                    <a:pt x="2025628" y="1"/>
                    <a:pt x="2064134" y="55449"/>
                    <a:pt x="2064134" y="123849"/>
                  </a:cubicBezTo>
                  <a:lnTo>
                    <a:pt x="2064134" y="2353112"/>
                  </a:lnTo>
                  <a:cubicBezTo>
                    <a:pt x="2064134" y="2421512"/>
                    <a:pt x="2025628" y="2476960"/>
                    <a:pt x="1978128" y="2476960"/>
                  </a:cubicBezTo>
                  <a:lnTo>
                    <a:pt x="86006" y="2476960"/>
                  </a:lnTo>
                  <a:cubicBezTo>
                    <a:pt x="38506" y="2476960"/>
                    <a:pt x="0" y="2421512"/>
                    <a:pt x="0" y="2353112"/>
                  </a:cubicBezTo>
                  <a:lnTo>
                    <a:pt x="0" y="123849"/>
                  </a:lnTo>
                  <a:cubicBezTo>
                    <a:pt x="0" y="55449"/>
                    <a:pt x="38506" y="1"/>
                    <a:pt x="86006" y="1"/>
                  </a:cubicBezTo>
                  <a:lnTo>
                    <a:pt x="1978128" y="1"/>
                  </a:lnTo>
                  <a:close/>
                </a:path>
              </a:pathLst>
            </a:custGeom>
            <a:solidFill>
              <a:srgbClr val="A933C2"/>
            </a:solidFill>
            <a:ln w="12700" cap="flat" cmpd="sng">
              <a:solidFill>
                <a:schemeClr val="lt1"/>
              </a:solidFill>
              <a:prstDash val="solid"/>
              <a:miter lim="800000"/>
              <a:headEnd type="none" w="sm" len="sm"/>
              <a:tailEnd type="none" w="sm" len="sm"/>
            </a:ln>
          </p:spPr>
          <p:txBody>
            <a:bodyPr spcFirstLastPara="1" wrap="square" lIns="334388" tIns="48863" rIns="63338" bIns="12384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90000"/>
                </a:lnSpc>
                <a:spcBef>
                  <a:spcPts val="0"/>
                </a:spcBef>
                <a:spcAft>
                  <a:spcPts val="0"/>
                </a:spcAft>
                <a:buClr>
                  <a:prstClr val="white"/>
                </a:buClr>
                <a:buSzPts val="1900"/>
                <a:buFont typeface="Libre Franklin"/>
                <a:buNone/>
                <a:tabLst/>
                <a:defRPr/>
              </a:pPr>
              <a:r>
                <a:rPr kumimoji="0" lang="en-US" sz="1425" b="0" i="0" u="none" strike="noStrike" kern="0" cap="none" spc="0" normalizeH="0" baseline="0" noProof="0" dirty="0">
                  <a:ln>
                    <a:noFill/>
                  </a:ln>
                  <a:solidFill>
                    <a:prstClr val="white"/>
                  </a:solidFill>
                  <a:effectLst/>
                  <a:uLnTx/>
                  <a:uFillTx/>
                  <a:latin typeface="Libre Franklin"/>
                  <a:ea typeface="Libre Franklin"/>
                  <a:cs typeface="Libre Franklin"/>
                  <a:sym typeface="Libre Franklin"/>
                </a:rPr>
                <a:t>Day 4</a:t>
              </a:r>
              <a:endParaRPr kumimoji="0" sz="788" b="0" i="0" u="none" strike="noStrike" kern="0" cap="none" spc="0" normalizeH="0" baseline="0" noProof="0" dirty="0">
                <a:ln>
                  <a:noFill/>
                </a:ln>
                <a:solidFill>
                  <a:srgbClr val="000000"/>
                </a:solidFill>
                <a:effectLst/>
                <a:uLnTx/>
                <a:uFillTx/>
                <a:latin typeface="Arial"/>
                <a:cs typeface="Arial"/>
                <a:sym typeface="Arial"/>
              </a:endParaRPr>
            </a:p>
          </p:txBody>
        </p:sp>
        <p:sp>
          <p:nvSpPr>
            <p:cNvPr id="196" name="Google Shape;196;p2"/>
            <p:cNvSpPr txBox="1"/>
            <p:nvPr/>
          </p:nvSpPr>
          <p:spPr>
            <a:xfrm>
              <a:off x="8153277" y="2292752"/>
              <a:ext cx="1709716" cy="2476964"/>
            </a:xfrm>
            <a:prstGeom prst="rect">
              <a:avLst/>
            </a:prstGeom>
            <a:noFill/>
            <a:ln>
              <a:noFill/>
            </a:ln>
          </p:spPr>
          <p:txBody>
            <a:bodyPr spcFirstLastPara="1" wrap="square" lIns="0" tIns="41138"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prstClr val="white"/>
                </a:buClr>
                <a:buSzPts val="1500"/>
                <a:buFont typeface="Libre Franklin"/>
                <a:buNone/>
                <a:tabLst/>
                <a:defRPr/>
              </a:pPr>
              <a:endParaRPr kumimoji="0" lang="en-US" sz="825" b="1" i="0" u="none" strike="noStrike" kern="0" cap="none" spc="0" normalizeH="0" baseline="0" noProof="0" dirty="0">
                <a:ln>
                  <a:noFill/>
                </a:ln>
                <a:solidFill>
                  <a:prstClr val="white"/>
                </a:solidFill>
                <a:effectLst/>
                <a:uLnTx/>
                <a:uFillTx/>
                <a:latin typeface="Libre Franklin"/>
                <a:ea typeface="Libre Franklin"/>
                <a:cs typeface="Libre Franklin"/>
                <a:sym typeface="Arial"/>
              </a:endParaRPr>
            </a:p>
          </p:txBody>
        </p:sp>
        <p:sp>
          <p:nvSpPr>
            <p:cNvPr id="198" name="Google Shape;198;p2"/>
            <p:cNvSpPr/>
            <p:nvPr/>
          </p:nvSpPr>
          <p:spPr>
            <a:xfrm rot="5400000">
              <a:off x="10014066" y="4256613"/>
              <a:ext cx="363902" cy="309619"/>
            </a:xfrm>
            <a:prstGeom prst="flowChartExtract">
              <a:avLst/>
            </a:prstGeom>
            <a:solidFill>
              <a:schemeClr val="lt1"/>
            </a:solidFill>
            <a:ln w="12700" cap="flat" cmpd="sng">
              <a:solidFill>
                <a:srgbClr val="A933C2"/>
              </a:solidFill>
              <a:prstDash val="solid"/>
              <a:miter lim="800000"/>
              <a:headEnd type="none" w="sm" len="sm"/>
              <a:tailEnd type="none" w="sm" len="sm"/>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dirty="0">
                <a:ln>
                  <a:noFill/>
                </a:ln>
                <a:solidFill>
                  <a:prstClr val="black"/>
                </a:solidFill>
                <a:effectLst/>
                <a:uLnTx/>
                <a:uFillTx/>
                <a:latin typeface="Libre Franklin"/>
                <a:ea typeface="Libre Franklin"/>
                <a:cs typeface="Libre Franklin"/>
                <a:sym typeface="Libre Franklin"/>
              </a:endParaRPr>
            </a:p>
          </p:txBody>
        </p:sp>
      </p:grpSp>
      <p:grpSp>
        <p:nvGrpSpPr>
          <p:cNvPr id="199" name="Google Shape;199;p2"/>
          <p:cNvGrpSpPr/>
          <p:nvPr/>
        </p:nvGrpSpPr>
        <p:grpSpPr>
          <a:xfrm>
            <a:off x="4001494" y="1373189"/>
            <a:ext cx="1767206" cy="1790005"/>
            <a:chOff x="5284640" y="2327395"/>
            <a:chExt cx="2605070" cy="2476963"/>
          </a:xfrm>
        </p:grpSpPr>
        <p:sp>
          <p:nvSpPr>
            <p:cNvPr id="200" name="Google Shape;200;p2"/>
            <p:cNvSpPr/>
            <p:nvPr/>
          </p:nvSpPr>
          <p:spPr>
            <a:xfrm rot="-5400000">
              <a:off x="5143439" y="2468597"/>
              <a:ext cx="2476962" cy="2194560"/>
            </a:xfrm>
            <a:custGeom>
              <a:avLst/>
              <a:gdLst/>
              <a:ahLst/>
              <a:cxnLst/>
              <a:rect l="l" t="t" r="r" b="b"/>
              <a:pathLst>
                <a:path w="2064134" h="2476961" extrusionOk="0">
                  <a:moveTo>
                    <a:pt x="1978128" y="1"/>
                  </a:moveTo>
                  <a:cubicBezTo>
                    <a:pt x="2025628" y="1"/>
                    <a:pt x="2064134" y="55449"/>
                    <a:pt x="2064134" y="123849"/>
                  </a:cubicBezTo>
                  <a:lnTo>
                    <a:pt x="2064134" y="2353112"/>
                  </a:lnTo>
                  <a:cubicBezTo>
                    <a:pt x="2064134" y="2421512"/>
                    <a:pt x="2025628" y="2476960"/>
                    <a:pt x="1978128" y="2476960"/>
                  </a:cubicBezTo>
                  <a:lnTo>
                    <a:pt x="86006" y="2476960"/>
                  </a:lnTo>
                  <a:cubicBezTo>
                    <a:pt x="38506" y="2476960"/>
                    <a:pt x="0" y="2421512"/>
                    <a:pt x="0" y="2353112"/>
                  </a:cubicBezTo>
                  <a:lnTo>
                    <a:pt x="0" y="123849"/>
                  </a:lnTo>
                  <a:cubicBezTo>
                    <a:pt x="0" y="55449"/>
                    <a:pt x="38506" y="1"/>
                    <a:pt x="86006" y="1"/>
                  </a:cubicBezTo>
                  <a:lnTo>
                    <a:pt x="1978128" y="1"/>
                  </a:lnTo>
                  <a:close/>
                </a:path>
              </a:pathLst>
            </a:custGeom>
            <a:solidFill>
              <a:srgbClr val="D133A2"/>
            </a:solidFill>
            <a:ln w="12700" cap="flat" cmpd="sng">
              <a:solidFill>
                <a:schemeClr val="lt1"/>
              </a:solidFill>
              <a:prstDash val="solid"/>
              <a:miter lim="800000"/>
              <a:headEnd type="none" w="sm" len="sm"/>
              <a:tailEnd type="none" w="sm" len="sm"/>
            </a:ln>
          </p:spPr>
          <p:txBody>
            <a:bodyPr spcFirstLastPara="1" wrap="square" lIns="334388" tIns="48863" rIns="63338" bIns="12384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90000"/>
                </a:lnSpc>
                <a:spcBef>
                  <a:spcPts val="0"/>
                </a:spcBef>
                <a:spcAft>
                  <a:spcPts val="0"/>
                </a:spcAft>
                <a:buClr>
                  <a:prstClr val="white"/>
                </a:buClr>
                <a:buSzPts val="1900"/>
                <a:buFont typeface="Libre Franklin"/>
                <a:buNone/>
                <a:tabLst/>
                <a:defRPr/>
              </a:pPr>
              <a:r>
                <a:rPr kumimoji="0" lang="en-US" sz="1425" b="0" i="0" u="none" strike="noStrike" kern="0" cap="none" spc="0" normalizeH="0" baseline="0" noProof="0" dirty="0">
                  <a:ln>
                    <a:noFill/>
                  </a:ln>
                  <a:solidFill>
                    <a:prstClr val="white"/>
                  </a:solidFill>
                  <a:effectLst/>
                  <a:uLnTx/>
                  <a:uFillTx/>
                  <a:latin typeface="Libre Franklin"/>
                  <a:ea typeface="Libre Franklin"/>
                  <a:cs typeface="Libre Franklin"/>
                  <a:sym typeface="Libre Franklin"/>
                </a:rPr>
                <a:t>Day 3</a:t>
              </a:r>
              <a:endParaRPr kumimoji="0" sz="788" b="0" i="0" u="none" strike="noStrike" kern="0" cap="none" spc="0" normalizeH="0" baseline="0" noProof="0" dirty="0">
                <a:ln>
                  <a:noFill/>
                </a:ln>
                <a:solidFill>
                  <a:srgbClr val="000000"/>
                </a:solidFill>
                <a:effectLst/>
                <a:uLnTx/>
                <a:uFillTx/>
                <a:latin typeface="Arial"/>
                <a:cs typeface="Arial"/>
                <a:sym typeface="Arial"/>
              </a:endParaRPr>
            </a:p>
          </p:txBody>
        </p:sp>
        <p:sp>
          <p:nvSpPr>
            <p:cNvPr id="201" name="Google Shape;201;p2"/>
            <p:cNvSpPr/>
            <p:nvPr/>
          </p:nvSpPr>
          <p:spPr>
            <a:xfrm>
              <a:off x="5658515" y="2327395"/>
              <a:ext cx="1691314" cy="2442322"/>
            </a:xfrm>
            <a:custGeom>
              <a:avLst/>
              <a:gdLst/>
              <a:ahLst/>
              <a:cxnLst/>
              <a:rect l="l" t="t" r="r" b="b"/>
              <a:pathLst>
                <a:path w="1537780" h="2476961" extrusionOk="0">
                  <a:moveTo>
                    <a:pt x="0" y="0"/>
                  </a:moveTo>
                  <a:lnTo>
                    <a:pt x="1537780" y="0"/>
                  </a:lnTo>
                  <a:lnTo>
                    <a:pt x="1537780" y="2476961"/>
                  </a:lnTo>
                  <a:lnTo>
                    <a:pt x="0" y="2476961"/>
                  </a:lnTo>
                  <a:lnTo>
                    <a:pt x="0" y="0"/>
                  </a:lnTo>
                  <a:close/>
                </a:path>
              </a:pathLst>
            </a:custGeom>
            <a:noFill/>
            <a:ln>
              <a:noFill/>
            </a:ln>
          </p:spPr>
          <p:txBody>
            <a:bodyPr spcFirstLastPara="1" wrap="square" lIns="0" tIns="3600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825" b="1" i="0" u="none" strike="noStrike" kern="0" cap="none" spc="0" normalizeH="0" baseline="0" noProof="0" dirty="0">
                  <a:ln>
                    <a:noFill/>
                  </a:ln>
                  <a:solidFill>
                    <a:prstClr val="white"/>
                  </a:solidFill>
                  <a:effectLst/>
                  <a:uLnTx/>
                  <a:uFillTx/>
                  <a:latin typeface="Arial"/>
                  <a:cs typeface="Arial"/>
                  <a:sym typeface="Arial"/>
                </a:rPr>
                <a:t> </a:t>
              </a:r>
              <a:r>
                <a:rPr kumimoji="0" lang="en-US" sz="850" b="1" i="0" u="none" strike="noStrike" kern="0" cap="none" spc="0" normalizeH="0" baseline="0" noProof="0" dirty="0">
                  <a:ln>
                    <a:noFill/>
                  </a:ln>
                  <a:solidFill>
                    <a:prstClr val="white"/>
                  </a:solidFill>
                  <a:effectLst/>
                  <a:uLnTx/>
                  <a:uFillTx/>
                  <a:latin typeface="Arial"/>
                  <a:cs typeface="Arial"/>
                  <a:sym typeface="Arial"/>
                </a:rPr>
                <a:t>Draw Toast - Process for definition of current state to future state</a:t>
              </a: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endParaRPr kumimoji="0" lang="en-US" sz="85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850" b="1" i="0" u="none" strike="noStrike" kern="0" cap="none" spc="0" normalizeH="0" baseline="0" noProof="0" dirty="0">
                  <a:ln>
                    <a:noFill/>
                  </a:ln>
                  <a:solidFill>
                    <a:prstClr val="white"/>
                  </a:solidFill>
                  <a:effectLst/>
                  <a:uLnTx/>
                  <a:uFillTx/>
                  <a:latin typeface="Arial"/>
                  <a:cs typeface="Arial"/>
                  <a:sym typeface="Arial"/>
                </a:rPr>
                <a:t>Data use for decision making and a unified a data ecosystem</a:t>
              </a: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endParaRPr kumimoji="0" lang="en-US" sz="85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850" b="1" i="0" u="none" strike="noStrike" kern="0" cap="none" spc="0" normalizeH="0" baseline="0" noProof="0" dirty="0">
                  <a:ln>
                    <a:noFill/>
                  </a:ln>
                  <a:solidFill>
                    <a:prstClr val="white"/>
                  </a:solidFill>
                  <a:effectLst/>
                  <a:uLnTx/>
                  <a:uFillTx/>
                  <a:latin typeface="Arial"/>
                  <a:cs typeface="Arial"/>
                  <a:sym typeface="Arial"/>
                </a:rPr>
                <a:t>Data sharing and protection</a:t>
              </a:r>
            </a:p>
          </p:txBody>
        </p:sp>
        <p:sp>
          <p:nvSpPr>
            <p:cNvPr id="202" name="Google Shape;202;p2"/>
            <p:cNvSpPr/>
            <p:nvPr/>
          </p:nvSpPr>
          <p:spPr>
            <a:xfrm rot="5400000">
              <a:off x="7552950" y="4247600"/>
              <a:ext cx="363902" cy="309619"/>
            </a:xfrm>
            <a:prstGeom prst="flowChartExtract">
              <a:avLst/>
            </a:prstGeom>
            <a:solidFill>
              <a:schemeClr val="lt1"/>
            </a:solidFill>
            <a:ln w="12700" cap="flat" cmpd="sng">
              <a:solidFill>
                <a:srgbClr val="D133A2"/>
              </a:solidFill>
              <a:prstDash val="solid"/>
              <a:miter lim="800000"/>
              <a:headEnd type="none" w="sm" len="sm"/>
              <a:tailEnd type="none" w="sm" len="sm"/>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dirty="0">
                <a:ln>
                  <a:noFill/>
                </a:ln>
                <a:solidFill>
                  <a:prstClr val="black"/>
                </a:solidFill>
                <a:effectLst/>
                <a:uLnTx/>
                <a:uFillTx/>
                <a:latin typeface="Libre Franklin"/>
                <a:ea typeface="Libre Franklin"/>
                <a:cs typeface="Libre Franklin"/>
                <a:sym typeface="Libre Franklin"/>
              </a:endParaRPr>
            </a:p>
          </p:txBody>
        </p:sp>
      </p:grpSp>
      <p:grpSp>
        <p:nvGrpSpPr>
          <p:cNvPr id="204" name="Google Shape;204;p2"/>
          <p:cNvGrpSpPr/>
          <p:nvPr/>
        </p:nvGrpSpPr>
        <p:grpSpPr>
          <a:xfrm>
            <a:off x="2226936" y="1373191"/>
            <a:ext cx="1735963" cy="1790004"/>
            <a:chOff x="2848840" y="2342532"/>
            <a:chExt cx="2559014" cy="2476962"/>
          </a:xfrm>
        </p:grpSpPr>
        <p:sp>
          <p:nvSpPr>
            <p:cNvPr id="205" name="Google Shape;205;p2"/>
            <p:cNvSpPr/>
            <p:nvPr/>
          </p:nvSpPr>
          <p:spPr>
            <a:xfrm rot="-5400000">
              <a:off x="2707639" y="2483733"/>
              <a:ext cx="2476962" cy="2194560"/>
            </a:xfrm>
            <a:custGeom>
              <a:avLst/>
              <a:gdLst/>
              <a:ahLst/>
              <a:cxnLst/>
              <a:rect l="l" t="t" r="r" b="b"/>
              <a:pathLst>
                <a:path w="2064134" h="2476961" extrusionOk="0">
                  <a:moveTo>
                    <a:pt x="1978128" y="1"/>
                  </a:moveTo>
                  <a:cubicBezTo>
                    <a:pt x="2025628" y="1"/>
                    <a:pt x="2064134" y="55449"/>
                    <a:pt x="2064134" y="123849"/>
                  </a:cubicBezTo>
                  <a:lnTo>
                    <a:pt x="2064134" y="2353112"/>
                  </a:lnTo>
                  <a:cubicBezTo>
                    <a:pt x="2064134" y="2421512"/>
                    <a:pt x="2025628" y="2476960"/>
                    <a:pt x="1978128" y="2476960"/>
                  </a:cubicBezTo>
                  <a:lnTo>
                    <a:pt x="86006" y="2476960"/>
                  </a:lnTo>
                  <a:cubicBezTo>
                    <a:pt x="38506" y="2476960"/>
                    <a:pt x="0" y="2421512"/>
                    <a:pt x="0" y="2353112"/>
                  </a:cubicBezTo>
                  <a:lnTo>
                    <a:pt x="0" y="123849"/>
                  </a:lnTo>
                  <a:cubicBezTo>
                    <a:pt x="0" y="55449"/>
                    <a:pt x="38506" y="1"/>
                    <a:pt x="86006" y="1"/>
                  </a:cubicBezTo>
                  <a:lnTo>
                    <a:pt x="1978128" y="1"/>
                  </a:lnTo>
                  <a:close/>
                </a:path>
              </a:pathLst>
            </a:custGeom>
            <a:solidFill>
              <a:srgbClr val="D73939"/>
            </a:solidFill>
            <a:ln w="12700" cap="flat" cmpd="sng">
              <a:solidFill>
                <a:schemeClr val="lt1"/>
              </a:solidFill>
              <a:prstDash val="solid"/>
              <a:miter lim="800000"/>
              <a:headEnd type="none" w="sm" len="sm"/>
              <a:tailEnd type="none" w="sm" len="sm"/>
            </a:ln>
          </p:spPr>
          <p:txBody>
            <a:bodyPr spcFirstLastPara="1" wrap="square" lIns="334388" tIns="48863" rIns="63338" bIns="12384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90000"/>
                </a:lnSpc>
                <a:spcBef>
                  <a:spcPts val="0"/>
                </a:spcBef>
                <a:spcAft>
                  <a:spcPts val="0"/>
                </a:spcAft>
                <a:buClr>
                  <a:prstClr val="white"/>
                </a:buClr>
                <a:buSzPts val="1900"/>
                <a:buFont typeface="Libre Franklin"/>
                <a:buNone/>
                <a:tabLst/>
                <a:defRPr/>
              </a:pPr>
              <a:r>
                <a:rPr kumimoji="0" lang="en-US" sz="1425" b="0" i="0" u="none" strike="noStrike" kern="0" cap="none" spc="0" normalizeH="0" baseline="0" noProof="0" dirty="0">
                  <a:ln>
                    <a:noFill/>
                  </a:ln>
                  <a:solidFill>
                    <a:prstClr val="white"/>
                  </a:solidFill>
                  <a:effectLst/>
                  <a:uLnTx/>
                  <a:uFillTx/>
                  <a:latin typeface="Libre Franklin"/>
                  <a:ea typeface="Libre Franklin"/>
                  <a:cs typeface="Libre Franklin"/>
                  <a:sym typeface="Libre Franklin"/>
                </a:rPr>
                <a:t>Day 2</a:t>
              </a:r>
              <a:endParaRPr kumimoji="0" sz="788" b="0" i="0" u="none" strike="noStrike" kern="0" cap="none" spc="0" normalizeH="0" baseline="0" noProof="0" dirty="0">
                <a:ln>
                  <a:noFill/>
                </a:ln>
                <a:solidFill>
                  <a:srgbClr val="000000"/>
                </a:solidFill>
                <a:effectLst/>
                <a:uLnTx/>
                <a:uFillTx/>
                <a:latin typeface="Arial"/>
                <a:cs typeface="Arial"/>
                <a:sym typeface="Arial"/>
              </a:endParaRPr>
            </a:p>
          </p:txBody>
        </p:sp>
        <p:sp>
          <p:nvSpPr>
            <p:cNvPr id="206" name="Google Shape;206;p2"/>
            <p:cNvSpPr/>
            <p:nvPr/>
          </p:nvSpPr>
          <p:spPr>
            <a:xfrm>
              <a:off x="3217244" y="2363262"/>
              <a:ext cx="1749415" cy="2362222"/>
            </a:xfrm>
            <a:custGeom>
              <a:avLst/>
              <a:gdLst/>
              <a:ahLst/>
              <a:cxnLst/>
              <a:rect l="l" t="t" r="r" b="b"/>
              <a:pathLst>
                <a:path w="1537780" h="2476961" extrusionOk="0">
                  <a:moveTo>
                    <a:pt x="0" y="0"/>
                  </a:moveTo>
                  <a:lnTo>
                    <a:pt x="1537780" y="0"/>
                  </a:lnTo>
                  <a:lnTo>
                    <a:pt x="1537780" y="2476961"/>
                  </a:lnTo>
                  <a:lnTo>
                    <a:pt x="0" y="2476961"/>
                  </a:lnTo>
                  <a:lnTo>
                    <a:pt x="0" y="0"/>
                  </a:lnTo>
                  <a:close/>
                </a:path>
              </a:pathLst>
            </a:custGeom>
            <a:noFill/>
            <a:ln>
              <a:noFill/>
            </a:ln>
          </p:spPr>
          <p:txBody>
            <a:bodyPr spcFirstLastPara="1" wrap="square" lIns="0" tIns="38569"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50" b="0" i="0" u="none" strike="noStrike" kern="0" cap="none" spc="0" normalizeH="0" baseline="0" noProof="0" dirty="0">
                  <a:ln>
                    <a:noFill/>
                  </a:ln>
                  <a:solidFill>
                    <a:prstClr val="white"/>
                  </a:solidFill>
                  <a:effectLst/>
                  <a:uLnTx/>
                  <a:uFillTx/>
                  <a:latin typeface="Arial"/>
                  <a:cs typeface="Arial"/>
                  <a:sym typeface="Arial"/>
                </a:rPr>
                <a:t>Informatics Problem Solving (Thinking Hats, Systems Thinking)</a:t>
              </a: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endParaRPr kumimoji="0" lang="en-US" sz="850" b="0" i="0" u="none" strike="noStrike" kern="0" cap="none" spc="0" normalizeH="0" baseline="0" noProof="0" dirty="0">
                <a:ln>
                  <a:noFill/>
                </a:ln>
                <a:solidFill>
                  <a:srgbClr val="000000"/>
                </a:solidFill>
                <a:effectLst/>
                <a:uLnTx/>
                <a:uFillTx/>
                <a:latin typeface="Arial"/>
                <a:ea typeface="Libre Franklin"/>
                <a:cs typeface="Arial"/>
                <a:sym typeface="Arial"/>
              </a:endParaRP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850" b="0" i="0" u="none" strike="noStrike" kern="0" cap="none" spc="0" normalizeH="0" baseline="0" noProof="0" dirty="0">
                  <a:ln>
                    <a:noFill/>
                  </a:ln>
                  <a:solidFill>
                    <a:prstClr val="white"/>
                  </a:solidFill>
                  <a:effectLst/>
                  <a:uLnTx/>
                  <a:uFillTx/>
                  <a:latin typeface="Arial"/>
                  <a:ea typeface="Libre Franklin"/>
                  <a:cs typeface="Libre Franklin"/>
                  <a:sym typeface="Libre Franklin"/>
                </a:rPr>
                <a:t>Marshmallow Challenge (Design Thinking)</a:t>
              </a:r>
              <a:endParaRPr kumimoji="0" lang="en-US" sz="850" b="0" i="0" u="none" strike="noStrike" kern="0" cap="none" spc="0" normalizeH="0" baseline="0" noProof="0" dirty="0">
                <a:ln>
                  <a:noFill/>
                </a:ln>
                <a:solidFill>
                  <a:prstClr val="white"/>
                </a:solidFill>
                <a:effectLst/>
                <a:uLnTx/>
                <a:uFillTx/>
                <a:latin typeface="Arial"/>
                <a:ea typeface="Libre Franklin"/>
                <a:cs typeface="Libre Franklin"/>
                <a:sym typeface="Arial"/>
              </a:endParaRP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endParaRPr kumimoji="0" lang="en-US" sz="850" b="0" i="0" u="none" strike="noStrike" kern="0" cap="none" spc="0" normalizeH="0" baseline="0" noProof="0" dirty="0">
                <a:ln>
                  <a:noFill/>
                </a:ln>
                <a:solidFill>
                  <a:srgbClr val="000000"/>
                </a:solidFill>
                <a:effectLst/>
                <a:uLnTx/>
                <a:uFillTx/>
                <a:latin typeface="Arial"/>
                <a:ea typeface="Libre Franklin"/>
                <a:cs typeface="Libre Franklin"/>
                <a:sym typeface="Arial"/>
              </a:endParaRP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850" b="0" i="0" u="none" strike="noStrike" kern="0" cap="none" spc="0" normalizeH="0" baseline="0" noProof="0" dirty="0">
                  <a:ln>
                    <a:noFill/>
                  </a:ln>
                  <a:solidFill>
                    <a:prstClr val="white"/>
                  </a:solidFill>
                  <a:effectLst/>
                  <a:uLnTx/>
                  <a:uFillTx/>
                  <a:latin typeface="Arial"/>
                  <a:ea typeface="Libre Franklin"/>
                  <a:cs typeface="Libre Franklin"/>
                  <a:sym typeface="Libre Franklin"/>
                </a:rPr>
                <a:t>Workstream Breakout Sessions per ISHO pillar</a:t>
              </a:r>
              <a:endParaRPr kumimoji="0" sz="850" b="0" i="0" u="none" strike="noStrike" kern="0" cap="none" spc="0" normalizeH="0" baseline="0" noProof="0" dirty="0">
                <a:ln>
                  <a:noFill/>
                </a:ln>
                <a:solidFill>
                  <a:prstClr val="white"/>
                </a:solidFill>
                <a:effectLst/>
                <a:uLnTx/>
                <a:uFillTx/>
                <a:latin typeface="Arial"/>
                <a:cs typeface="Arial"/>
                <a:sym typeface="Arial"/>
              </a:endParaRPr>
            </a:p>
          </p:txBody>
        </p:sp>
        <p:sp>
          <p:nvSpPr>
            <p:cNvPr id="207" name="Google Shape;207;p2"/>
            <p:cNvSpPr/>
            <p:nvPr/>
          </p:nvSpPr>
          <p:spPr>
            <a:xfrm rot="5400000">
              <a:off x="5071094" y="4266790"/>
              <a:ext cx="363902" cy="309619"/>
            </a:xfrm>
            <a:prstGeom prst="flowChartExtract">
              <a:avLst/>
            </a:prstGeom>
            <a:solidFill>
              <a:schemeClr val="lt1"/>
            </a:solidFill>
            <a:ln w="12700" cap="flat" cmpd="sng">
              <a:solidFill>
                <a:srgbClr val="D43737"/>
              </a:solidFill>
              <a:prstDash val="solid"/>
              <a:miter lim="800000"/>
              <a:headEnd type="none" w="sm" len="sm"/>
              <a:tailEnd type="none" w="sm" len="sm"/>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dirty="0">
                <a:ln>
                  <a:noFill/>
                </a:ln>
                <a:solidFill>
                  <a:prstClr val="black"/>
                </a:solidFill>
                <a:effectLst/>
                <a:uLnTx/>
                <a:uFillTx/>
                <a:latin typeface="Libre Franklin"/>
                <a:ea typeface="Libre Franklin"/>
                <a:cs typeface="Libre Franklin"/>
                <a:sym typeface="Libre Franklin"/>
              </a:endParaRPr>
            </a:p>
          </p:txBody>
        </p:sp>
      </p:grpSp>
      <p:sp>
        <p:nvSpPr>
          <p:cNvPr id="209" name="Google Shape;209;p2"/>
          <p:cNvSpPr/>
          <p:nvPr/>
        </p:nvSpPr>
        <p:spPr>
          <a:xfrm>
            <a:off x="1129213" y="737393"/>
            <a:ext cx="7639785" cy="3838779"/>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dirty="0">
              <a:ln>
                <a:noFill/>
              </a:ln>
              <a:solidFill>
                <a:prstClr val="white"/>
              </a:solidFill>
              <a:effectLst/>
              <a:uLnTx/>
              <a:uFillTx/>
              <a:latin typeface="Libre Franklin"/>
              <a:ea typeface="Libre Franklin"/>
              <a:cs typeface="Libre Franklin"/>
              <a:sym typeface="Libre Franklin"/>
            </a:endParaRPr>
          </a:p>
        </p:txBody>
      </p:sp>
      <p:sp>
        <p:nvSpPr>
          <p:cNvPr id="210" name="Google Shape;210;p2"/>
          <p:cNvSpPr/>
          <p:nvPr/>
        </p:nvSpPr>
        <p:spPr>
          <a:xfrm>
            <a:off x="6088699" y="988301"/>
            <a:ext cx="1153335" cy="1857721"/>
          </a:xfrm>
          <a:custGeom>
            <a:avLst/>
            <a:gdLst/>
            <a:ahLst/>
            <a:cxnLst/>
            <a:rect l="l" t="t" r="r" b="b"/>
            <a:pathLst>
              <a:path w="1537780" h="2476961" extrusionOk="0">
                <a:moveTo>
                  <a:pt x="0" y="0"/>
                </a:moveTo>
                <a:lnTo>
                  <a:pt x="1537780" y="0"/>
                </a:lnTo>
                <a:lnTo>
                  <a:pt x="1537780" y="2476961"/>
                </a:lnTo>
                <a:lnTo>
                  <a:pt x="0" y="2476961"/>
                </a:lnTo>
                <a:lnTo>
                  <a:pt x="0" y="0"/>
                </a:lnTo>
                <a:close/>
              </a:path>
            </a:pathLst>
          </a:custGeom>
          <a:noFill/>
          <a:ln>
            <a:noFill/>
          </a:ln>
        </p:spPr>
        <p:txBody>
          <a:bodyPr spcFirstLastPara="1" wrap="square" lIns="0" tIns="167156"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prstClr val="white"/>
              </a:buClr>
              <a:buSzPts val="6500"/>
              <a:buFont typeface="Libre Franklin"/>
              <a:buNone/>
              <a:tabLst/>
              <a:defRPr/>
            </a:pPr>
            <a:endParaRPr kumimoji="0" sz="4875" b="0" i="0" u="none" strike="noStrike" kern="0" cap="none" spc="0" normalizeH="0" baseline="0" noProof="0" dirty="0">
              <a:ln>
                <a:noFill/>
              </a:ln>
              <a:solidFill>
                <a:prstClr val="white"/>
              </a:solidFill>
              <a:effectLst/>
              <a:uLnTx/>
              <a:uFillTx/>
              <a:latin typeface="Libre Franklin"/>
              <a:ea typeface="Libre Franklin"/>
              <a:cs typeface="Libre Franklin"/>
              <a:sym typeface="Libre Franklin"/>
            </a:endParaRPr>
          </a:p>
        </p:txBody>
      </p:sp>
      <p:sp>
        <p:nvSpPr>
          <p:cNvPr id="211" name="Google Shape;211;p2"/>
          <p:cNvSpPr/>
          <p:nvPr/>
        </p:nvSpPr>
        <p:spPr>
          <a:xfrm>
            <a:off x="7649677" y="988301"/>
            <a:ext cx="911977" cy="1857721"/>
          </a:xfrm>
          <a:custGeom>
            <a:avLst/>
            <a:gdLst/>
            <a:ahLst/>
            <a:cxnLst/>
            <a:rect l="l" t="t" r="r" b="b"/>
            <a:pathLst>
              <a:path w="1215969" h="2476961" extrusionOk="0">
                <a:moveTo>
                  <a:pt x="0" y="0"/>
                </a:moveTo>
                <a:lnTo>
                  <a:pt x="1215969" y="0"/>
                </a:lnTo>
                <a:lnTo>
                  <a:pt x="1215969" y="2476961"/>
                </a:lnTo>
                <a:lnTo>
                  <a:pt x="0" y="2476961"/>
                </a:lnTo>
                <a:lnTo>
                  <a:pt x="0" y="0"/>
                </a:lnTo>
                <a:close/>
              </a:path>
            </a:pathLst>
          </a:custGeom>
          <a:noFill/>
          <a:ln>
            <a:noFill/>
          </a:ln>
        </p:spPr>
        <p:txBody>
          <a:bodyPr spcFirstLastPara="1" wrap="square" lIns="0" tIns="167156"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prstClr val="white"/>
              </a:buClr>
              <a:buSzPts val="6500"/>
              <a:buFont typeface="Libre Franklin"/>
              <a:buNone/>
              <a:tabLst/>
              <a:defRPr/>
            </a:pPr>
            <a:endParaRPr kumimoji="0" sz="4875" b="0" i="0" u="none" strike="noStrike" kern="0" cap="none" spc="0" normalizeH="0" baseline="0" noProof="0" dirty="0">
              <a:ln>
                <a:noFill/>
              </a:ln>
              <a:solidFill>
                <a:prstClr val="white"/>
              </a:solidFill>
              <a:effectLst/>
              <a:uLnTx/>
              <a:uFillTx/>
              <a:latin typeface="Libre Franklin"/>
              <a:ea typeface="Libre Franklin"/>
              <a:cs typeface="Libre Franklin"/>
              <a:sym typeface="Libre Franklin"/>
            </a:endParaRPr>
          </a:p>
        </p:txBody>
      </p:sp>
      <p:grpSp>
        <p:nvGrpSpPr>
          <p:cNvPr id="213" name="Google Shape;213;p2"/>
          <p:cNvGrpSpPr/>
          <p:nvPr/>
        </p:nvGrpSpPr>
        <p:grpSpPr>
          <a:xfrm>
            <a:off x="439803" y="1382452"/>
            <a:ext cx="1746737" cy="2034823"/>
            <a:chOff x="441691" y="2327396"/>
            <a:chExt cx="2574897" cy="2815736"/>
          </a:xfrm>
        </p:grpSpPr>
        <p:sp>
          <p:nvSpPr>
            <p:cNvPr id="214" name="Google Shape;214;p2"/>
            <p:cNvSpPr/>
            <p:nvPr/>
          </p:nvSpPr>
          <p:spPr>
            <a:xfrm rot="-5400000">
              <a:off x="300490" y="2468597"/>
              <a:ext cx="2476962" cy="2194560"/>
            </a:xfrm>
            <a:custGeom>
              <a:avLst/>
              <a:gdLst/>
              <a:ahLst/>
              <a:cxnLst/>
              <a:rect l="l" t="t" r="r" b="b"/>
              <a:pathLst>
                <a:path w="2064134" h="2476961" extrusionOk="0">
                  <a:moveTo>
                    <a:pt x="1978128" y="1"/>
                  </a:moveTo>
                  <a:cubicBezTo>
                    <a:pt x="2025628" y="1"/>
                    <a:pt x="2064134" y="55449"/>
                    <a:pt x="2064134" y="123849"/>
                  </a:cubicBezTo>
                  <a:lnTo>
                    <a:pt x="2064134" y="2353112"/>
                  </a:lnTo>
                  <a:cubicBezTo>
                    <a:pt x="2064134" y="2421512"/>
                    <a:pt x="2025628" y="2476960"/>
                    <a:pt x="1978128" y="2476960"/>
                  </a:cubicBezTo>
                  <a:lnTo>
                    <a:pt x="86006" y="2476960"/>
                  </a:lnTo>
                  <a:cubicBezTo>
                    <a:pt x="38506" y="2476960"/>
                    <a:pt x="0" y="2421512"/>
                    <a:pt x="0" y="2353112"/>
                  </a:cubicBezTo>
                  <a:lnTo>
                    <a:pt x="0" y="123849"/>
                  </a:lnTo>
                  <a:cubicBezTo>
                    <a:pt x="0" y="55449"/>
                    <a:pt x="38506" y="1"/>
                    <a:pt x="86006" y="1"/>
                  </a:cubicBezTo>
                  <a:lnTo>
                    <a:pt x="1978128" y="1"/>
                  </a:lnTo>
                  <a:close/>
                </a:path>
              </a:pathLst>
            </a:custGeom>
            <a:solidFill>
              <a:srgbClr val="DE6742"/>
            </a:solidFill>
            <a:ln w="12700" cap="flat" cmpd="sng">
              <a:solidFill>
                <a:schemeClr val="lt1"/>
              </a:solidFill>
              <a:prstDash val="solid"/>
              <a:miter lim="800000"/>
              <a:headEnd type="none" w="sm" len="sm"/>
              <a:tailEnd type="none" w="sm" len="sm"/>
            </a:ln>
          </p:spPr>
          <p:txBody>
            <a:bodyPr spcFirstLastPara="1" wrap="square" lIns="334388" tIns="48863" rIns="63338" bIns="12384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90000"/>
                </a:lnSpc>
                <a:spcBef>
                  <a:spcPts val="0"/>
                </a:spcBef>
                <a:spcAft>
                  <a:spcPts val="0"/>
                </a:spcAft>
                <a:buClr>
                  <a:prstClr val="white"/>
                </a:buClr>
                <a:buSzPts val="1900"/>
                <a:buFont typeface="Libre Franklin"/>
                <a:buNone/>
                <a:tabLst/>
                <a:defRPr/>
              </a:pPr>
              <a:r>
                <a:rPr kumimoji="0" lang="en-US" sz="1425" b="0" i="0" u="none" strike="noStrike" kern="0" cap="none" spc="0" normalizeH="0" baseline="0" noProof="0" dirty="0">
                  <a:ln>
                    <a:noFill/>
                  </a:ln>
                  <a:solidFill>
                    <a:prstClr val="white"/>
                  </a:solidFill>
                  <a:effectLst/>
                  <a:uLnTx/>
                  <a:uFillTx/>
                  <a:latin typeface="Libre Franklin"/>
                  <a:ea typeface="Libre Franklin"/>
                  <a:cs typeface="Libre Franklin"/>
                  <a:sym typeface="Libre Franklin"/>
                </a:rPr>
                <a:t>Day 1</a:t>
              </a:r>
              <a:endParaRPr kumimoji="0" sz="788" b="0" i="0" u="none" strike="noStrike" kern="0" cap="none" spc="0" normalizeH="0" baseline="0" noProof="0" dirty="0">
                <a:ln>
                  <a:noFill/>
                </a:ln>
                <a:solidFill>
                  <a:srgbClr val="000000"/>
                </a:solidFill>
                <a:effectLst/>
                <a:uLnTx/>
                <a:uFillTx/>
                <a:latin typeface="Arial"/>
                <a:cs typeface="Arial"/>
                <a:sym typeface="Arial"/>
              </a:endParaRPr>
            </a:p>
          </p:txBody>
        </p:sp>
        <p:sp>
          <p:nvSpPr>
            <p:cNvPr id="215" name="Google Shape;215;p2"/>
            <p:cNvSpPr/>
            <p:nvPr/>
          </p:nvSpPr>
          <p:spPr>
            <a:xfrm>
              <a:off x="808767" y="2342532"/>
              <a:ext cx="1791514" cy="2445999"/>
            </a:xfrm>
            <a:custGeom>
              <a:avLst/>
              <a:gdLst/>
              <a:ahLst/>
              <a:cxnLst/>
              <a:rect l="l" t="t" r="r" b="b"/>
              <a:pathLst>
                <a:path w="1537780" h="2476961" extrusionOk="0">
                  <a:moveTo>
                    <a:pt x="0" y="0"/>
                  </a:moveTo>
                  <a:lnTo>
                    <a:pt x="1537780" y="0"/>
                  </a:lnTo>
                  <a:lnTo>
                    <a:pt x="1537780" y="2476961"/>
                  </a:lnTo>
                  <a:lnTo>
                    <a:pt x="0" y="2476961"/>
                  </a:lnTo>
                  <a:lnTo>
                    <a:pt x="0" y="0"/>
                  </a:lnTo>
                  <a:close/>
                </a:path>
              </a:pathLst>
            </a:custGeom>
            <a:noFill/>
            <a:ln>
              <a:noFill/>
            </a:ln>
          </p:spPr>
          <p:txBody>
            <a:bodyPr spcFirstLastPara="1" wrap="square" lIns="0" tIns="38569"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prstClr val="white"/>
                </a:buClr>
                <a:buSzPts val="1470"/>
                <a:buFont typeface="Libre Franklin"/>
                <a:buNone/>
                <a:tabLst/>
                <a:defRPr/>
              </a:pPr>
              <a:r>
                <a:rPr kumimoji="0" lang="en-US" sz="850" i="0" u="none" strike="noStrike" kern="0" cap="none" spc="0" normalizeH="0" baseline="0" noProof="0" dirty="0">
                  <a:ln>
                    <a:noFill/>
                  </a:ln>
                  <a:solidFill>
                    <a:prstClr val="white"/>
                  </a:solidFill>
                  <a:effectLst/>
                  <a:uLnTx/>
                  <a:uFillTx/>
                  <a:latin typeface="Arial"/>
                  <a:ea typeface="Libre Franklin"/>
                  <a:cs typeface="Libre Franklin"/>
                  <a:sym typeface="Libre Franklin"/>
                </a:rPr>
                <a:t>Informatics Savvy Health Organization (ISHO) and Assessment</a:t>
              </a:r>
              <a:endParaRPr kumimoji="0" lang="en-US" sz="850" i="0" u="none" strike="noStrike" kern="0" cap="none" spc="0" normalizeH="0" baseline="0" noProof="0" dirty="0">
                <a:ln>
                  <a:noFill/>
                </a:ln>
                <a:solidFill>
                  <a:prstClr val="white"/>
                </a:solidFill>
                <a:effectLst/>
                <a:uLnTx/>
                <a:uFillTx/>
                <a:latin typeface="Arial"/>
                <a:cs typeface="Arial"/>
                <a:sym typeface="Arial"/>
              </a:endParaRPr>
            </a:p>
            <a:p>
              <a:pPr marL="0" marR="0" lvl="0" indent="0" algn="l" defTabSz="914400" rtl="0" eaLnBrk="1" fontAlgn="auto" latinLnBrk="0" hangingPunct="1">
                <a:lnSpc>
                  <a:spcPct val="90000"/>
                </a:lnSpc>
                <a:spcBef>
                  <a:spcPts val="386"/>
                </a:spcBef>
                <a:spcAft>
                  <a:spcPts val="0"/>
                </a:spcAft>
                <a:buClr>
                  <a:srgbClr val="000000"/>
                </a:buClr>
                <a:buSzTx/>
                <a:buFont typeface="Arial"/>
                <a:buNone/>
                <a:tabLst/>
                <a:defRPr/>
              </a:pPr>
              <a:r>
                <a:rPr kumimoji="0" lang="en-US" sz="850" i="0" u="none" strike="noStrike" kern="0" cap="none" spc="0" normalizeH="0" baseline="0" noProof="0" dirty="0">
                  <a:ln>
                    <a:noFill/>
                  </a:ln>
                  <a:solidFill>
                    <a:prstClr val="white"/>
                  </a:solidFill>
                  <a:effectLst/>
                  <a:uLnTx/>
                  <a:uFillTx/>
                  <a:latin typeface="Arial"/>
                  <a:cs typeface="Arial"/>
                  <a:sym typeface="Libre Franklin"/>
                </a:rPr>
                <a:t>Country ISHO presentation and discussion</a:t>
              </a:r>
            </a:p>
            <a:p>
              <a:pPr marL="0" marR="0" lvl="0" indent="0" algn="l" defTabSz="914400" rtl="0" eaLnBrk="1" fontAlgn="auto" latinLnBrk="0" hangingPunct="1">
                <a:lnSpc>
                  <a:spcPct val="90000"/>
                </a:lnSpc>
                <a:spcBef>
                  <a:spcPts val="386"/>
                </a:spcBef>
                <a:spcAft>
                  <a:spcPts val="0"/>
                </a:spcAft>
                <a:buClr>
                  <a:srgbClr val="000000"/>
                </a:buClr>
                <a:buSzTx/>
                <a:buFont typeface="Arial"/>
                <a:buNone/>
                <a:tabLst/>
                <a:defRPr/>
              </a:pPr>
              <a:r>
                <a:rPr kumimoji="0" lang="en-US" sz="850" i="0" u="none" strike="noStrike" kern="0" cap="none" spc="0" normalizeH="0" baseline="0" noProof="0" dirty="0">
                  <a:ln>
                    <a:noFill/>
                  </a:ln>
                  <a:solidFill>
                    <a:prstClr val="white"/>
                  </a:solidFill>
                  <a:effectLst/>
                  <a:uLnTx/>
                  <a:uFillTx/>
                  <a:latin typeface="Arial"/>
                  <a:cs typeface="Arial"/>
                  <a:sym typeface="Arial"/>
                </a:rPr>
                <a:t>Country I-LEAD slide deck initiation</a:t>
              </a:r>
            </a:p>
            <a:p>
              <a:pPr marL="0" marR="0" lvl="0" indent="0" algn="l" defTabSz="914400" rtl="0" eaLnBrk="1" fontAlgn="auto" latinLnBrk="0" hangingPunct="1">
                <a:lnSpc>
                  <a:spcPct val="90000"/>
                </a:lnSpc>
                <a:spcBef>
                  <a:spcPts val="386"/>
                </a:spcBef>
                <a:spcAft>
                  <a:spcPts val="0"/>
                </a:spcAft>
                <a:buClr>
                  <a:prstClr val="white"/>
                </a:buClr>
                <a:buSzPts val="1470"/>
                <a:buFont typeface="Arial"/>
                <a:buNone/>
                <a:tabLst/>
                <a:defRPr/>
              </a:pPr>
              <a:r>
                <a:rPr kumimoji="0" lang="en-US" sz="850" b="0" i="0" u="none" strike="noStrike" kern="0" cap="none" spc="0" normalizeH="0" baseline="0" noProof="0" dirty="0">
                  <a:ln>
                    <a:noFill/>
                  </a:ln>
                  <a:solidFill>
                    <a:prstClr val="white"/>
                  </a:solidFill>
                  <a:effectLst/>
                  <a:uLnTx/>
                  <a:uFillTx/>
                  <a:latin typeface="Libre Franklin"/>
                  <a:ea typeface="Libre Franklin"/>
                  <a:cs typeface="Libre Franklin"/>
                  <a:sym typeface="Libre Franklin"/>
                </a:rPr>
                <a:t> </a:t>
              </a:r>
              <a:endParaRPr kumimoji="0" sz="850" b="0" i="0" u="none" strike="noStrike" kern="0" cap="none" spc="0" normalizeH="0" baseline="0" noProof="0" dirty="0">
                <a:ln>
                  <a:noFill/>
                </a:ln>
                <a:solidFill>
                  <a:prstClr val="white"/>
                </a:solidFill>
                <a:effectLst/>
                <a:uLnTx/>
                <a:uFillTx/>
                <a:latin typeface="Arial"/>
                <a:cs typeface="Arial"/>
                <a:sym typeface="Arial"/>
              </a:endParaRPr>
            </a:p>
          </p:txBody>
        </p:sp>
        <p:sp>
          <p:nvSpPr>
            <p:cNvPr id="216" name="Google Shape;216;p2"/>
            <p:cNvSpPr/>
            <p:nvPr/>
          </p:nvSpPr>
          <p:spPr>
            <a:xfrm rot="5400000">
              <a:off x="2679828" y="4244950"/>
              <a:ext cx="363902" cy="309619"/>
            </a:xfrm>
            <a:prstGeom prst="flowChartExtract">
              <a:avLst/>
            </a:prstGeom>
            <a:solidFill>
              <a:schemeClr val="lt1"/>
            </a:solidFill>
            <a:ln w="12700" cap="flat" cmpd="sng">
              <a:solidFill>
                <a:srgbClr val="DE6742"/>
              </a:solidFill>
              <a:prstDash val="solid"/>
              <a:miter lim="800000"/>
              <a:headEnd type="none" w="sm" len="sm"/>
              <a:tailEnd type="none" w="sm" len="sm"/>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dirty="0">
                <a:ln>
                  <a:noFill/>
                </a:ln>
                <a:solidFill>
                  <a:prstClr val="black"/>
                </a:solidFill>
                <a:effectLst/>
                <a:uLnTx/>
                <a:uFillTx/>
                <a:latin typeface="Libre Franklin"/>
                <a:ea typeface="Libre Franklin"/>
                <a:cs typeface="Libre Franklin"/>
                <a:sym typeface="Libre Franklin"/>
              </a:endParaRPr>
            </a:p>
          </p:txBody>
        </p:sp>
        <p:sp>
          <p:nvSpPr>
            <p:cNvPr id="217" name="Google Shape;217;p2"/>
            <p:cNvSpPr/>
            <p:nvPr/>
          </p:nvSpPr>
          <p:spPr>
            <a:xfrm rot="10800000">
              <a:off x="1247879" y="4833512"/>
              <a:ext cx="363903" cy="309620"/>
            </a:xfrm>
            <a:prstGeom prst="flowChartExtract">
              <a:avLst/>
            </a:prstGeom>
            <a:solidFill>
              <a:schemeClr val="lt1"/>
            </a:solidFill>
            <a:ln w="12700" cap="flat" cmpd="sng">
              <a:solidFill>
                <a:srgbClr val="DE6742"/>
              </a:solidFill>
              <a:prstDash val="solid"/>
              <a:miter lim="800000"/>
              <a:headEnd type="none" w="sm" len="sm"/>
              <a:tailEnd type="none" w="sm" len="sm"/>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1" i="0" u="none" strike="noStrike" kern="0" cap="none" spc="0" normalizeH="0" baseline="0" noProof="0" dirty="0">
                <a:ln w="38100">
                  <a:solidFill>
                    <a:prstClr val="black"/>
                  </a:solidFill>
                </a:ln>
                <a:solidFill>
                  <a:prstClr val="black"/>
                </a:solidFill>
                <a:effectLst/>
                <a:uLnTx/>
                <a:uFillTx/>
                <a:latin typeface="Libre Franklin"/>
                <a:ea typeface="Libre Franklin"/>
                <a:cs typeface="Libre Franklin"/>
                <a:sym typeface="Libre Franklin"/>
              </a:endParaRPr>
            </a:p>
          </p:txBody>
        </p:sp>
      </p:grpSp>
      <p:sp>
        <p:nvSpPr>
          <p:cNvPr id="218" name="Google Shape;218;p2"/>
          <p:cNvSpPr/>
          <p:nvPr/>
        </p:nvSpPr>
        <p:spPr>
          <a:xfrm>
            <a:off x="439801" y="1087826"/>
            <a:ext cx="8643543" cy="242604"/>
          </a:xfrm>
          <a:prstGeom prst="rect">
            <a:avLst/>
          </a:prstGeom>
          <a:solidFill>
            <a:srgbClr val="92D050"/>
          </a:solid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50" b="1" i="0" u="none" strike="noStrike" kern="0" cap="none" spc="0" normalizeH="0" baseline="0" noProof="0" dirty="0">
                <a:ln>
                  <a:noFill/>
                </a:ln>
                <a:solidFill>
                  <a:prstClr val="white"/>
                </a:solidFill>
                <a:effectLst/>
                <a:uLnTx/>
                <a:uFillTx/>
                <a:latin typeface="Libre Franklin"/>
                <a:ea typeface="Libre Franklin"/>
                <a:cs typeface="Libre Franklin"/>
                <a:sym typeface="Libre Franklin"/>
              </a:rPr>
              <a:t>Learning Inputs</a:t>
            </a:r>
            <a:endParaRPr kumimoji="0" sz="788" b="1" i="0" u="none" strike="noStrike" kern="0" cap="none" spc="0" normalizeH="0" baseline="0" noProof="0" dirty="0">
              <a:ln>
                <a:noFill/>
              </a:ln>
              <a:solidFill>
                <a:srgbClr val="000000"/>
              </a:solidFill>
              <a:effectLst/>
              <a:uLnTx/>
              <a:uFillTx/>
              <a:latin typeface="Arial"/>
              <a:cs typeface="Arial"/>
              <a:sym typeface="Arial"/>
            </a:endParaRPr>
          </a:p>
        </p:txBody>
      </p:sp>
      <p:sp>
        <p:nvSpPr>
          <p:cNvPr id="219" name="Google Shape;219;p2"/>
          <p:cNvSpPr/>
          <p:nvPr/>
        </p:nvSpPr>
        <p:spPr>
          <a:xfrm>
            <a:off x="439801" y="3496781"/>
            <a:ext cx="8657061" cy="233761"/>
          </a:xfrm>
          <a:prstGeom prst="rect">
            <a:avLst/>
          </a:prstGeom>
          <a:solidFill>
            <a:srgbClr val="FFC000"/>
          </a:solid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50" b="1" i="0" u="none" strike="noStrike" kern="0" cap="none" spc="0" normalizeH="0" baseline="0" noProof="0" dirty="0">
                <a:ln>
                  <a:noFill/>
                </a:ln>
                <a:solidFill>
                  <a:prstClr val="white"/>
                </a:solidFill>
                <a:effectLst/>
                <a:uLnTx/>
                <a:uFillTx/>
                <a:latin typeface="Libre Franklin"/>
                <a:ea typeface="Libre Franklin"/>
                <a:cs typeface="Libre Franklin"/>
                <a:sym typeface="Libre Franklin"/>
              </a:rPr>
              <a:t>Country Outputs</a:t>
            </a:r>
            <a:endParaRPr kumimoji="0" sz="788" b="1" i="0" u="none" strike="noStrike" kern="0" cap="none" spc="0" normalizeH="0" baseline="0" noProof="0" dirty="0">
              <a:ln>
                <a:noFill/>
              </a:ln>
              <a:solidFill>
                <a:srgbClr val="000000"/>
              </a:solidFill>
              <a:effectLst/>
              <a:uLnTx/>
              <a:uFillTx/>
              <a:latin typeface="Arial"/>
              <a:cs typeface="Arial"/>
              <a:sym typeface="Arial"/>
            </a:endParaRPr>
          </a:p>
        </p:txBody>
      </p:sp>
      <p:sp>
        <p:nvSpPr>
          <p:cNvPr id="220" name="Google Shape;220;p2"/>
          <p:cNvSpPr/>
          <p:nvPr/>
        </p:nvSpPr>
        <p:spPr>
          <a:xfrm rot="5400000">
            <a:off x="1988329" y="4055037"/>
            <a:ext cx="194162" cy="155076"/>
          </a:xfrm>
          <a:prstGeom prst="flowChartExtract">
            <a:avLst/>
          </a:prstGeom>
          <a:solidFill>
            <a:schemeClr val="lt1"/>
          </a:solidFill>
          <a:ln w="12700" cap="flat" cmpd="sng">
            <a:solidFill>
              <a:srgbClr val="DE6742"/>
            </a:solidFill>
            <a:prstDash val="solid"/>
            <a:miter lim="800000"/>
            <a:headEnd type="none" w="sm" len="sm"/>
            <a:tailEnd type="none" w="sm" len="sm"/>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dirty="0">
              <a:ln>
                <a:noFill/>
              </a:ln>
              <a:solidFill>
                <a:prstClr val="black"/>
              </a:solidFill>
              <a:effectLst/>
              <a:uLnTx/>
              <a:uFillTx/>
              <a:latin typeface="Libre Franklin"/>
              <a:ea typeface="Libre Franklin"/>
              <a:cs typeface="Libre Franklin"/>
              <a:sym typeface="Libre Franklin"/>
            </a:endParaRPr>
          </a:p>
        </p:txBody>
      </p:sp>
      <p:sp>
        <p:nvSpPr>
          <p:cNvPr id="221" name="Google Shape;221;p2"/>
          <p:cNvSpPr/>
          <p:nvPr/>
        </p:nvSpPr>
        <p:spPr>
          <a:xfrm rot="5400000">
            <a:off x="3770161" y="4055037"/>
            <a:ext cx="194162" cy="155076"/>
          </a:xfrm>
          <a:prstGeom prst="flowChartExtract">
            <a:avLst/>
          </a:prstGeom>
          <a:solidFill>
            <a:schemeClr val="lt1"/>
          </a:solidFill>
          <a:ln w="12700" cap="flat" cmpd="sng">
            <a:solidFill>
              <a:srgbClr val="D43737"/>
            </a:solidFill>
            <a:prstDash val="solid"/>
            <a:miter lim="800000"/>
            <a:headEnd type="none" w="sm" len="sm"/>
            <a:tailEnd type="none" w="sm" len="sm"/>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dirty="0">
              <a:ln>
                <a:noFill/>
              </a:ln>
              <a:solidFill>
                <a:prstClr val="black"/>
              </a:solidFill>
              <a:effectLst/>
              <a:uLnTx/>
              <a:uFillTx/>
              <a:latin typeface="Libre Franklin"/>
              <a:ea typeface="Libre Franklin"/>
              <a:cs typeface="Libre Franklin"/>
              <a:sym typeface="Libre Franklin"/>
            </a:endParaRPr>
          </a:p>
        </p:txBody>
      </p:sp>
      <p:sp>
        <p:nvSpPr>
          <p:cNvPr id="222" name="Google Shape;222;p2"/>
          <p:cNvSpPr/>
          <p:nvPr/>
        </p:nvSpPr>
        <p:spPr>
          <a:xfrm rot="5400000">
            <a:off x="5552177" y="4055037"/>
            <a:ext cx="194162" cy="155076"/>
          </a:xfrm>
          <a:prstGeom prst="flowChartExtract">
            <a:avLst/>
          </a:prstGeom>
          <a:solidFill>
            <a:schemeClr val="lt1"/>
          </a:solidFill>
          <a:ln w="12700" cap="flat" cmpd="sng">
            <a:solidFill>
              <a:srgbClr val="D133A2"/>
            </a:solidFill>
            <a:prstDash val="solid"/>
            <a:miter lim="800000"/>
            <a:headEnd type="none" w="sm" len="sm"/>
            <a:tailEnd type="none" w="sm" len="sm"/>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dirty="0">
              <a:ln>
                <a:noFill/>
              </a:ln>
              <a:solidFill>
                <a:prstClr val="black"/>
              </a:solidFill>
              <a:effectLst/>
              <a:uLnTx/>
              <a:uFillTx/>
              <a:latin typeface="Libre Franklin"/>
              <a:ea typeface="Libre Franklin"/>
              <a:cs typeface="Libre Franklin"/>
              <a:sym typeface="Libre Franklin"/>
            </a:endParaRPr>
          </a:p>
        </p:txBody>
      </p:sp>
      <p:sp>
        <p:nvSpPr>
          <p:cNvPr id="223" name="Google Shape;223;p2"/>
          <p:cNvSpPr/>
          <p:nvPr/>
        </p:nvSpPr>
        <p:spPr>
          <a:xfrm rot="5400000">
            <a:off x="7350067" y="4049709"/>
            <a:ext cx="194162" cy="155076"/>
          </a:xfrm>
          <a:prstGeom prst="flowChartExtract">
            <a:avLst/>
          </a:prstGeom>
          <a:solidFill>
            <a:schemeClr val="lt1"/>
          </a:solidFill>
          <a:ln w="12700" cap="flat" cmpd="sng">
            <a:solidFill>
              <a:srgbClr val="A933C2"/>
            </a:solidFill>
            <a:prstDash val="solid"/>
            <a:miter lim="800000"/>
            <a:headEnd type="none" w="sm" len="sm"/>
            <a:tailEnd type="none" w="sm" len="sm"/>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dirty="0">
              <a:ln>
                <a:noFill/>
              </a:ln>
              <a:solidFill>
                <a:prstClr val="black"/>
              </a:solidFill>
              <a:effectLst/>
              <a:uLnTx/>
              <a:uFillTx/>
              <a:latin typeface="Libre Franklin"/>
              <a:ea typeface="Libre Franklin"/>
              <a:cs typeface="Libre Franklin"/>
              <a:sym typeface="Libre Franklin"/>
            </a:endParaRPr>
          </a:p>
        </p:txBody>
      </p:sp>
      <p:sp>
        <p:nvSpPr>
          <p:cNvPr id="225" name="Google Shape;225;p2"/>
          <p:cNvSpPr txBox="1"/>
          <p:nvPr/>
        </p:nvSpPr>
        <p:spPr>
          <a:xfrm>
            <a:off x="135315" y="102034"/>
            <a:ext cx="8155305" cy="427561"/>
          </a:xfrm>
          <a:prstGeom prst="rect">
            <a:avLst/>
          </a:prstGeom>
          <a:noFill/>
          <a:ln>
            <a:noFill/>
          </a:ln>
        </p:spPr>
        <p:txBody>
          <a:bodyPr spcFirstLastPara="1" wrap="square" lIns="68569" tIns="34275" rIns="68569" bIns="34275" anchor="ctr" anchorCtr="0">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prstClr val="black"/>
              </a:buClr>
              <a:buSzPts val="6000"/>
              <a:buFont typeface="Arial"/>
              <a:buNone/>
              <a:tabLst/>
              <a:defRPr/>
            </a:pPr>
            <a:r>
              <a:rPr kumimoji="0" lang="en-US" sz="2700" b="0" i="0" u="none" strike="noStrike" kern="0" cap="none" spc="0" normalizeH="0" baseline="0" noProof="0" dirty="0">
                <a:ln>
                  <a:noFill/>
                </a:ln>
                <a:solidFill>
                  <a:prstClr val="black"/>
                </a:solidFill>
                <a:effectLst/>
                <a:uLnTx/>
                <a:uFillTx/>
                <a:latin typeface="Arial"/>
                <a:ea typeface="Franklin Gothic"/>
                <a:cs typeface="Franklin Gothic"/>
                <a:sym typeface="Franklin Gothic"/>
              </a:rPr>
              <a:t>I-LEAD Roadmap – Daily Inputs and Outputs </a:t>
            </a:r>
            <a:endParaRPr kumimoji="0" sz="788" b="0" i="0" u="none" strike="noStrike" kern="0" cap="none" spc="0" normalizeH="0" baseline="0" noProof="0" dirty="0">
              <a:ln>
                <a:noFill/>
              </a:ln>
              <a:solidFill>
                <a:prstClr val="black"/>
              </a:solidFill>
              <a:effectLst/>
              <a:uLnTx/>
              <a:uFillTx/>
              <a:latin typeface="Arial"/>
              <a:cs typeface="Arial"/>
              <a:sym typeface="Arial"/>
            </a:endParaRPr>
          </a:p>
        </p:txBody>
      </p:sp>
      <p:sp>
        <p:nvSpPr>
          <p:cNvPr id="3" name="TextBox 2">
            <a:extLst>
              <a:ext uri="{FF2B5EF4-FFF2-40B4-BE49-F238E27FC236}">
                <a16:creationId xmlns:a16="http://schemas.microsoft.com/office/drawing/2014/main" id="{D136FF53-3CD3-CC23-EC77-945279927B21}"/>
              </a:ext>
            </a:extLst>
          </p:cNvPr>
          <p:cNvSpPr txBox="1"/>
          <p:nvPr/>
        </p:nvSpPr>
        <p:spPr>
          <a:xfrm>
            <a:off x="6019100" y="1692899"/>
            <a:ext cx="1204175" cy="150425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50" b="0" i="0" u="none" strike="noStrike" kern="0" cap="none" spc="0" normalizeH="0" baseline="0" noProof="0" dirty="0">
                <a:ln>
                  <a:noFill/>
                </a:ln>
                <a:solidFill>
                  <a:srgbClr val="FFFFFF"/>
                </a:solidFill>
                <a:effectLst/>
                <a:uLnTx/>
                <a:uFillTx/>
                <a:latin typeface="Arial"/>
                <a:cs typeface="Arial"/>
                <a:sym typeface="Arial"/>
              </a:rPr>
              <a:t>Planning and Decision-Making Process (PDMP)</a:t>
            </a:r>
            <a:endParaRPr kumimoji="0" lang="en-US" sz="85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85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50" b="0" i="0" u="none" strike="noStrike" kern="0" cap="none" spc="0" normalizeH="0" baseline="0" noProof="0" dirty="0">
                <a:ln>
                  <a:noFill/>
                </a:ln>
                <a:solidFill>
                  <a:srgbClr val="FFFFFF"/>
                </a:solidFill>
                <a:effectLst/>
                <a:uLnTx/>
                <a:uFillTx/>
                <a:latin typeface="Arial"/>
                <a:cs typeface="Arial"/>
                <a:sym typeface="Arial"/>
              </a:rPr>
              <a:t>Value Claims of Digital Health Systems</a:t>
            </a:r>
            <a:endParaRPr kumimoji="0" lang="en-US" sz="85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850" b="0" i="0"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50" b="0" i="0" u="none" strike="noStrike" kern="0" cap="none" spc="0" normalizeH="0" baseline="0" noProof="0" dirty="0">
                <a:ln>
                  <a:noFill/>
                </a:ln>
                <a:solidFill>
                  <a:srgbClr val="FFFFFF"/>
                </a:solidFill>
                <a:effectLst/>
                <a:uLnTx/>
                <a:uFillTx/>
                <a:latin typeface="Arial"/>
                <a:cs typeface="Arial"/>
                <a:sym typeface="Arial"/>
              </a:rPr>
              <a:t>I-LEAD slide deck development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825"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217;p2">
            <a:extLst>
              <a:ext uri="{FF2B5EF4-FFF2-40B4-BE49-F238E27FC236}">
                <a16:creationId xmlns:a16="http://schemas.microsoft.com/office/drawing/2014/main" id="{DDC2CB6C-ED20-1992-4A95-1E96F62C8FAF}"/>
              </a:ext>
            </a:extLst>
          </p:cNvPr>
          <p:cNvSpPr/>
          <p:nvPr/>
        </p:nvSpPr>
        <p:spPr>
          <a:xfrm rot="10800000">
            <a:off x="2785786" y="3193525"/>
            <a:ext cx="246861" cy="223750"/>
          </a:xfrm>
          <a:prstGeom prst="flowChartExtract">
            <a:avLst/>
          </a:prstGeom>
          <a:solidFill>
            <a:schemeClr val="lt1"/>
          </a:solidFill>
          <a:ln w="12700" cap="flat" cmpd="sng">
            <a:solidFill>
              <a:srgbClr val="DE6742"/>
            </a:solidFill>
            <a:prstDash val="solid"/>
            <a:miter lim="800000"/>
            <a:headEnd type="none" w="sm" len="sm"/>
            <a:tailEnd type="none" w="sm" len="sm"/>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dirty="0">
              <a:ln>
                <a:noFill/>
              </a:ln>
              <a:solidFill>
                <a:prstClr val="black"/>
              </a:solidFill>
              <a:effectLst/>
              <a:uLnTx/>
              <a:uFillTx/>
              <a:latin typeface="Libre Franklin"/>
              <a:ea typeface="Libre Franklin"/>
              <a:cs typeface="Libre Franklin"/>
              <a:sym typeface="Libre Franklin"/>
            </a:endParaRPr>
          </a:p>
        </p:txBody>
      </p:sp>
      <p:sp>
        <p:nvSpPr>
          <p:cNvPr id="6" name="Google Shape;217;p2">
            <a:extLst>
              <a:ext uri="{FF2B5EF4-FFF2-40B4-BE49-F238E27FC236}">
                <a16:creationId xmlns:a16="http://schemas.microsoft.com/office/drawing/2014/main" id="{21873E96-7683-D830-F77D-B4A8CBF1F450}"/>
              </a:ext>
            </a:extLst>
          </p:cNvPr>
          <p:cNvSpPr/>
          <p:nvPr/>
        </p:nvSpPr>
        <p:spPr>
          <a:xfrm rot="10800000">
            <a:off x="4576414" y="3193525"/>
            <a:ext cx="246861" cy="223750"/>
          </a:xfrm>
          <a:prstGeom prst="flowChartExtract">
            <a:avLst/>
          </a:prstGeom>
          <a:solidFill>
            <a:schemeClr val="lt1"/>
          </a:solidFill>
          <a:ln w="12700" cap="flat" cmpd="sng">
            <a:solidFill>
              <a:srgbClr val="DE6742"/>
            </a:solidFill>
            <a:prstDash val="solid"/>
            <a:miter lim="800000"/>
            <a:headEnd type="none" w="sm" len="sm"/>
            <a:tailEnd type="none" w="sm" len="sm"/>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dirty="0">
              <a:ln>
                <a:noFill/>
              </a:ln>
              <a:solidFill>
                <a:prstClr val="black"/>
              </a:solidFill>
              <a:effectLst/>
              <a:uLnTx/>
              <a:uFillTx/>
              <a:latin typeface="Libre Franklin"/>
              <a:ea typeface="Libre Franklin"/>
              <a:cs typeface="Libre Franklin"/>
              <a:sym typeface="Libre Franklin"/>
            </a:endParaRPr>
          </a:p>
        </p:txBody>
      </p:sp>
      <p:sp>
        <p:nvSpPr>
          <p:cNvPr id="7" name="Google Shape;217;p2">
            <a:extLst>
              <a:ext uri="{FF2B5EF4-FFF2-40B4-BE49-F238E27FC236}">
                <a16:creationId xmlns:a16="http://schemas.microsoft.com/office/drawing/2014/main" id="{DBB7C5A9-D3A0-CFEA-3BF4-074820F21011}"/>
              </a:ext>
            </a:extLst>
          </p:cNvPr>
          <p:cNvSpPr/>
          <p:nvPr/>
        </p:nvSpPr>
        <p:spPr>
          <a:xfrm rot="10800000">
            <a:off x="6382822" y="3193525"/>
            <a:ext cx="246861" cy="223750"/>
          </a:xfrm>
          <a:prstGeom prst="flowChartExtract">
            <a:avLst/>
          </a:prstGeom>
          <a:solidFill>
            <a:schemeClr val="lt1"/>
          </a:solidFill>
          <a:ln w="12700" cap="flat" cmpd="sng">
            <a:solidFill>
              <a:srgbClr val="DE6742"/>
            </a:solidFill>
            <a:prstDash val="solid"/>
            <a:miter lim="800000"/>
            <a:headEnd type="none" w="sm" len="sm"/>
            <a:tailEnd type="none" w="sm" len="sm"/>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dirty="0">
              <a:ln>
                <a:noFill/>
              </a:ln>
              <a:solidFill>
                <a:prstClr val="black"/>
              </a:solidFill>
              <a:effectLst/>
              <a:uLnTx/>
              <a:uFillTx/>
              <a:latin typeface="Libre Franklin"/>
              <a:ea typeface="Libre Franklin"/>
              <a:cs typeface="Libre Franklin"/>
              <a:sym typeface="Libre Franklin"/>
            </a:endParaRPr>
          </a:p>
        </p:txBody>
      </p:sp>
      <p:sp>
        <p:nvSpPr>
          <p:cNvPr id="8" name="Google Shape;217;p2">
            <a:extLst>
              <a:ext uri="{FF2B5EF4-FFF2-40B4-BE49-F238E27FC236}">
                <a16:creationId xmlns:a16="http://schemas.microsoft.com/office/drawing/2014/main" id="{F42DCBBC-BA47-23CF-17DF-46F8A88B8148}"/>
              </a:ext>
            </a:extLst>
          </p:cNvPr>
          <p:cNvSpPr/>
          <p:nvPr/>
        </p:nvSpPr>
        <p:spPr>
          <a:xfrm rot="10800000">
            <a:off x="8169067" y="3200237"/>
            <a:ext cx="246861" cy="223750"/>
          </a:xfrm>
          <a:prstGeom prst="flowChartExtract">
            <a:avLst/>
          </a:prstGeom>
          <a:solidFill>
            <a:schemeClr val="lt1"/>
          </a:solidFill>
          <a:ln w="12700" cap="flat" cmpd="sng">
            <a:solidFill>
              <a:srgbClr val="DE6742"/>
            </a:solidFill>
            <a:prstDash val="solid"/>
            <a:miter lim="800000"/>
            <a:headEnd type="none" w="sm" len="sm"/>
            <a:tailEnd type="none" w="sm" len="sm"/>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dirty="0">
              <a:ln>
                <a:noFill/>
              </a:ln>
              <a:solidFill>
                <a:prstClr val="black"/>
              </a:solidFill>
              <a:effectLst/>
              <a:uLnTx/>
              <a:uFillTx/>
              <a:latin typeface="Libre Franklin"/>
              <a:ea typeface="Libre Franklin"/>
              <a:cs typeface="Libre Franklin"/>
              <a:sym typeface="Libre Franklin"/>
            </a:endParaRPr>
          </a:p>
        </p:txBody>
      </p:sp>
      <p:grpSp>
        <p:nvGrpSpPr>
          <p:cNvPr id="2" name="Google Shape;235;p31">
            <a:extLst>
              <a:ext uri="{FF2B5EF4-FFF2-40B4-BE49-F238E27FC236}">
                <a16:creationId xmlns:a16="http://schemas.microsoft.com/office/drawing/2014/main" id="{B63BCD12-9175-547E-6BD6-1CA31F0DCDF7}"/>
              </a:ext>
            </a:extLst>
          </p:cNvPr>
          <p:cNvGrpSpPr/>
          <p:nvPr/>
        </p:nvGrpSpPr>
        <p:grpSpPr>
          <a:xfrm>
            <a:off x="432955" y="614117"/>
            <a:ext cx="8657062" cy="412253"/>
            <a:chOff x="49928" y="-86734"/>
            <a:chExt cx="3404658" cy="1098633"/>
          </a:xfrm>
        </p:grpSpPr>
        <p:sp>
          <p:nvSpPr>
            <p:cNvPr id="4" name="Google Shape;236;p31">
              <a:extLst>
                <a:ext uri="{FF2B5EF4-FFF2-40B4-BE49-F238E27FC236}">
                  <a16:creationId xmlns:a16="http://schemas.microsoft.com/office/drawing/2014/main" id="{25698450-D756-50C3-7598-F5DBC0F0B51C}"/>
                </a:ext>
              </a:extLst>
            </p:cNvPr>
            <p:cNvSpPr/>
            <p:nvPr/>
          </p:nvSpPr>
          <p:spPr>
            <a:xfrm>
              <a:off x="49928" y="-86734"/>
              <a:ext cx="3404658" cy="1098633"/>
            </a:xfrm>
            <a:prstGeom prst="roundRect">
              <a:avLst>
                <a:gd name="adj" fmla="val 10000"/>
              </a:avLst>
            </a:prstGeom>
            <a:solidFill>
              <a:srgbClr val="F7CAAC"/>
            </a:solidFill>
            <a:ln w="254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sp>
          <p:nvSpPr>
            <p:cNvPr id="9" name="Google Shape;237;p31">
              <a:extLst>
                <a:ext uri="{FF2B5EF4-FFF2-40B4-BE49-F238E27FC236}">
                  <a16:creationId xmlns:a16="http://schemas.microsoft.com/office/drawing/2014/main" id="{BB1E8CA4-A2B2-C680-421E-7DA6DE06E3D3}"/>
                </a:ext>
              </a:extLst>
            </p:cNvPr>
            <p:cNvSpPr txBox="1"/>
            <p:nvPr/>
          </p:nvSpPr>
          <p:spPr>
            <a:xfrm>
              <a:off x="67456" y="-56356"/>
              <a:ext cx="3380332" cy="998956"/>
            </a:xfrm>
            <a:prstGeom prst="rect">
              <a:avLst/>
            </a:prstGeom>
            <a:noFill/>
            <a:ln>
              <a:noFill/>
            </a:ln>
          </p:spPr>
          <p:txBody>
            <a:bodyPr spcFirstLastPara="1" wrap="square" lIns="72375" tIns="72375" rIns="72375" bIns="72375"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ct val="100000"/>
                <a:buFont typeface="Arial"/>
                <a:buNone/>
                <a:tabLst/>
                <a:defRPr/>
              </a:pPr>
              <a:r>
                <a:rPr kumimoji="0" lang="en-US" sz="900" b="0" i="0" u="none" strike="noStrike" kern="0" cap="none" spc="0" normalizeH="0" baseline="0" noProof="0" dirty="0">
                  <a:ln>
                    <a:noFill/>
                  </a:ln>
                  <a:solidFill>
                    <a:prstClr val="black"/>
                  </a:solidFill>
                  <a:effectLst/>
                  <a:uLnTx/>
                  <a:uFillTx/>
                  <a:latin typeface="Arial"/>
                  <a:ea typeface="Arial"/>
                  <a:cs typeface="Arial"/>
                  <a:sym typeface="Arial"/>
                </a:rPr>
                <a:t>Achieve consensus on maturity levels (strengths and gaps) based on ISHO framework pillars; Collaboratively identify country priorities </a:t>
              </a:r>
              <a:r>
                <a:rPr kumimoji="0" lang="en-US" sz="900" b="0" i="0" u="none" strike="noStrike" kern="0" cap="none" spc="0" normalizeH="0" baseline="0" noProof="0" dirty="0">
                  <a:ln>
                    <a:noFill/>
                  </a:ln>
                  <a:solidFill>
                    <a:prstClr val="black"/>
                  </a:solidFill>
                  <a:effectLst/>
                  <a:uLnTx/>
                  <a:uFillTx/>
                  <a:latin typeface="Arial"/>
                  <a:cs typeface="Arial"/>
                  <a:sym typeface="Arial"/>
                </a:rPr>
                <a:t>&amp; dev</a:t>
              </a:r>
              <a:r>
                <a:rPr kumimoji="0" lang="en-US" sz="900" b="0" i="0" u="none" strike="noStrike" kern="0" cap="none" spc="0" normalizeH="0" baseline="0" noProof="0" dirty="0">
                  <a:ln>
                    <a:noFill/>
                  </a:ln>
                  <a:solidFill>
                    <a:prstClr val="black"/>
                  </a:solidFill>
                  <a:effectLst/>
                  <a:uLnTx/>
                  <a:uFillTx/>
                  <a:latin typeface="Arial"/>
                  <a:ea typeface="Arial"/>
                  <a:cs typeface="Arial"/>
                  <a:sym typeface="Arial"/>
                </a:rPr>
                <a:t>elop country presentation</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23" name="Google Shape;235;p31">
            <a:extLst>
              <a:ext uri="{FF2B5EF4-FFF2-40B4-BE49-F238E27FC236}">
                <a16:creationId xmlns:a16="http://schemas.microsoft.com/office/drawing/2014/main" id="{077B5C7D-857B-43A5-BF70-896DA5DD7282}"/>
              </a:ext>
            </a:extLst>
          </p:cNvPr>
          <p:cNvGrpSpPr/>
          <p:nvPr/>
        </p:nvGrpSpPr>
        <p:grpSpPr>
          <a:xfrm>
            <a:off x="446597" y="4635456"/>
            <a:ext cx="8657062" cy="434381"/>
            <a:chOff x="49928" y="-86734"/>
            <a:chExt cx="3404658" cy="1098633"/>
          </a:xfrm>
        </p:grpSpPr>
        <p:sp>
          <p:nvSpPr>
            <p:cNvPr id="24" name="Google Shape;236;p31">
              <a:extLst>
                <a:ext uri="{FF2B5EF4-FFF2-40B4-BE49-F238E27FC236}">
                  <a16:creationId xmlns:a16="http://schemas.microsoft.com/office/drawing/2014/main" id="{11D98DC9-A839-1B32-BA47-84B3D96B3860}"/>
                </a:ext>
              </a:extLst>
            </p:cNvPr>
            <p:cNvSpPr/>
            <p:nvPr/>
          </p:nvSpPr>
          <p:spPr>
            <a:xfrm>
              <a:off x="49928" y="-86734"/>
              <a:ext cx="3404658" cy="1098633"/>
            </a:xfrm>
            <a:prstGeom prst="roundRect">
              <a:avLst>
                <a:gd name="adj" fmla="val 10000"/>
              </a:avLst>
            </a:prstGeom>
            <a:solidFill>
              <a:srgbClr val="F7CAAC"/>
            </a:solidFill>
            <a:ln w="254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sp>
          <p:nvSpPr>
            <p:cNvPr id="25" name="Google Shape;237;p31">
              <a:extLst>
                <a:ext uri="{FF2B5EF4-FFF2-40B4-BE49-F238E27FC236}">
                  <a16:creationId xmlns:a16="http://schemas.microsoft.com/office/drawing/2014/main" id="{DBE0BE6E-8BB4-62D0-775B-505EE4230B8D}"/>
                </a:ext>
              </a:extLst>
            </p:cNvPr>
            <p:cNvSpPr txBox="1"/>
            <p:nvPr/>
          </p:nvSpPr>
          <p:spPr>
            <a:xfrm>
              <a:off x="65491" y="-56356"/>
              <a:ext cx="3380332" cy="998956"/>
            </a:xfrm>
            <a:prstGeom prst="rect">
              <a:avLst/>
            </a:prstGeom>
            <a:noFill/>
            <a:ln>
              <a:noFill/>
            </a:ln>
          </p:spPr>
          <p:txBody>
            <a:bodyPr spcFirstLastPara="1" wrap="square" lIns="72375" tIns="72375" rIns="72375" bIns="72375"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ct val="100000"/>
                <a:buFont typeface="Arial"/>
                <a:buNone/>
                <a:tabLst/>
                <a:defRPr/>
              </a:pPr>
              <a:r>
                <a:rPr kumimoji="0" lang="en-US" sz="900" b="0" i="0" u="none" strike="noStrike" kern="0" cap="none" spc="0" normalizeH="0" baseline="0" noProof="0" dirty="0">
                  <a:ln>
                    <a:noFill/>
                  </a:ln>
                  <a:solidFill>
                    <a:prstClr val="black"/>
                  </a:solidFill>
                  <a:effectLst/>
                  <a:uLnTx/>
                  <a:uFillTx/>
                  <a:latin typeface="Arial"/>
                  <a:ea typeface="Arial"/>
                  <a:cs typeface="Arial"/>
                  <a:sym typeface="Arial"/>
                </a:rPr>
                <a:t>Prioritize strategies for PHI advancement; Apply frameworks that have been used at I-LEAD; Champion data modernization; Implement strategies as projects </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26" name="Google Shape;243;p31">
            <a:extLst>
              <a:ext uri="{FF2B5EF4-FFF2-40B4-BE49-F238E27FC236}">
                <a16:creationId xmlns:a16="http://schemas.microsoft.com/office/drawing/2014/main" id="{B4C2817A-85FE-F730-7F9D-BB97F5E32F7C}"/>
              </a:ext>
            </a:extLst>
          </p:cNvPr>
          <p:cNvGrpSpPr/>
          <p:nvPr/>
        </p:nvGrpSpPr>
        <p:grpSpPr>
          <a:xfrm>
            <a:off x="74523" y="614117"/>
            <a:ext cx="307148" cy="4456087"/>
            <a:chOff x="601813" y="-600021"/>
            <a:chExt cx="510482" cy="6574883"/>
          </a:xfrm>
        </p:grpSpPr>
        <p:sp>
          <p:nvSpPr>
            <p:cNvPr id="27" name="Google Shape;244;p31">
              <a:extLst>
                <a:ext uri="{FF2B5EF4-FFF2-40B4-BE49-F238E27FC236}">
                  <a16:creationId xmlns:a16="http://schemas.microsoft.com/office/drawing/2014/main" id="{9093100D-83BE-13EC-8155-7527CA70DDD8}"/>
                </a:ext>
              </a:extLst>
            </p:cNvPr>
            <p:cNvSpPr/>
            <p:nvPr/>
          </p:nvSpPr>
          <p:spPr>
            <a:xfrm rot="16200000">
              <a:off x="351140" y="-347396"/>
              <a:ext cx="997769" cy="496423"/>
            </a:xfrm>
            <a:prstGeom prst="roundRect">
              <a:avLst>
                <a:gd name="adj" fmla="val 10000"/>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1"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45;p31">
              <a:extLst>
                <a:ext uri="{FF2B5EF4-FFF2-40B4-BE49-F238E27FC236}">
                  <a16:creationId xmlns:a16="http://schemas.microsoft.com/office/drawing/2014/main" id="{31549252-FE52-7574-C698-0AAB11B78C00}"/>
                </a:ext>
              </a:extLst>
            </p:cNvPr>
            <p:cNvSpPr txBox="1"/>
            <p:nvPr/>
          </p:nvSpPr>
          <p:spPr>
            <a:xfrm rot="16200000">
              <a:off x="320444" y="-313688"/>
              <a:ext cx="1040009" cy="467343"/>
            </a:xfrm>
            <a:prstGeom prst="rect">
              <a:avLst/>
            </a:prstGeom>
            <a:noFill/>
            <a:ln>
              <a:noFill/>
            </a:ln>
          </p:spPr>
          <p:txBody>
            <a:bodyPr spcFirstLastPara="1" wrap="square" lIns="76200" tIns="76200" rIns="76200" bIns="762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000"/>
                <a:buFont typeface="Arial"/>
                <a:buNone/>
                <a:tabLst/>
                <a:defRPr/>
              </a:pPr>
              <a:r>
                <a:rPr kumimoji="0" lang="en-US" sz="900" b="1" i="0" u="none" strike="noStrike" kern="0" cap="none" spc="0" normalizeH="0" baseline="0" noProof="0" dirty="0">
                  <a:ln>
                    <a:noFill/>
                  </a:ln>
                  <a:solidFill>
                    <a:prstClr val="white"/>
                  </a:solidFill>
                  <a:effectLst/>
                  <a:uLnTx/>
                  <a:uFillTx/>
                  <a:latin typeface="Arial"/>
                  <a:ea typeface="Arial"/>
                  <a:cs typeface="Arial"/>
                  <a:sym typeface="Arial"/>
                </a:rPr>
                <a:t>Pre</a:t>
              </a:r>
            </a:p>
            <a:p>
              <a:pPr marL="0" marR="0" lvl="0" indent="0" algn="ctr" defTabSz="914400" rtl="0" eaLnBrk="1" fontAlgn="auto" latinLnBrk="0" hangingPunct="1">
                <a:lnSpc>
                  <a:spcPct val="90000"/>
                </a:lnSpc>
                <a:spcBef>
                  <a:spcPts val="0"/>
                </a:spcBef>
                <a:spcAft>
                  <a:spcPts val="0"/>
                </a:spcAft>
                <a:buClr>
                  <a:srgbClr val="000000"/>
                </a:buClr>
                <a:buSzPts val="2000"/>
                <a:buFont typeface="Arial"/>
                <a:buNone/>
                <a:tabLst/>
                <a:defRPr/>
              </a:pPr>
              <a:r>
                <a:rPr kumimoji="0" lang="en-US" sz="900" b="1" i="0" u="none" strike="noStrike" kern="0" cap="none" spc="0" normalizeH="0" baseline="0" noProof="0" dirty="0">
                  <a:ln>
                    <a:noFill/>
                  </a:ln>
                  <a:solidFill>
                    <a:prstClr val="white"/>
                  </a:solidFill>
                  <a:effectLst/>
                  <a:uLnTx/>
                  <a:uFillTx/>
                  <a:latin typeface="Arial"/>
                  <a:ea typeface="Arial"/>
                  <a:cs typeface="Arial"/>
                  <a:sym typeface="Arial"/>
                </a:rPr>
                <a:t>I-LEAD</a:t>
              </a:r>
              <a:endParaRPr kumimoji="0" sz="900" b="1" i="0" u="none" strike="noStrike" kern="0" cap="none" spc="0" normalizeH="0" baseline="0" noProof="0" dirty="0">
                <a:ln>
                  <a:noFill/>
                </a:ln>
                <a:solidFill>
                  <a:srgbClr val="000000"/>
                </a:solidFill>
                <a:effectLst/>
                <a:uLnTx/>
                <a:uFillTx/>
                <a:latin typeface="Arial"/>
                <a:cs typeface="Arial"/>
                <a:sym typeface="Arial"/>
              </a:endParaRPr>
            </a:p>
          </p:txBody>
        </p:sp>
        <p:sp>
          <p:nvSpPr>
            <p:cNvPr id="31" name="Google Shape;248;p31">
              <a:extLst>
                <a:ext uri="{FF2B5EF4-FFF2-40B4-BE49-F238E27FC236}">
                  <a16:creationId xmlns:a16="http://schemas.microsoft.com/office/drawing/2014/main" id="{C207C8E5-5CE3-4A7A-87F3-385FF4943ED6}"/>
                </a:ext>
              </a:extLst>
            </p:cNvPr>
            <p:cNvSpPr/>
            <p:nvPr/>
          </p:nvSpPr>
          <p:spPr>
            <a:xfrm rot="16200000">
              <a:off x="-1425719" y="2482369"/>
              <a:ext cx="4564006" cy="508935"/>
            </a:xfrm>
            <a:prstGeom prst="roundRect">
              <a:avLst>
                <a:gd name="adj" fmla="val 10000"/>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1"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49;p31">
              <a:extLst>
                <a:ext uri="{FF2B5EF4-FFF2-40B4-BE49-F238E27FC236}">
                  <a16:creationId xmlns:a16="http://schemas.microsoft.com/office/drawing/2014/main" id="{C0377996-15C6-06B1-0A32-541E5151153A}"/>
                </a:ext>
              </a:extLst>
            </p:cNvPr>
            <p:cNvSpPr txBox="1"/>
            <p:nvPr/>
          </p:nvSpPr>
          <p:spPr>
            <a:xfrm rot="16200000">
              <a:off x="258620" y="2543936"/>
              <a:ext cx="1182959" cy="470256"/>
            </a:xfrm>
            <a:prstGeom prst="rect">
              <a:avLst/>
            </a:prstGeom>
            <a:noFill/>
            <a:ln>
              <a:noFill/>
            </a:ln>
          </p:spPr>
          <p:txBody>
            <a:bodyPr spcFirstLastPara="1" wrap="square" lIns="76200" tIns="76200" rIns="76200" bIns="762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000"/>
                <a:buFont typeface="Arial"/>
                <a:buNone/>
                <a:tabLst/>
                <a:defRPr/>
              </a:pPr>
              <a:r>
                <a:rPr kumimoji="0" lang="en-US" sz="900" b="1" i="0" u="none" strike="noStrike" kern="0" cap="none" spc="0" normalizeH="0" baseline="0" noProof="0" dirty="0">
                  <a:ln>
                    <a:noFill/>
                  </a:ln>
                  <a:solidFill>
                    <a:prstClr val="white"/>
                  </a:solidFill>
                  <a:effectLst/>
                  <a:uLnTx/>
                  <a:uFillTx/>
                  <a:latin typeface="Arial"/>
                  <a:ea typeface="Arial"/>
                  <a:cs typeface="Arial"/>
                  <a:sym typeface="Arial"/>
                </a:rPr>
                <a:t>I-LEAD</a:t>
              </a:r>
              <a:endParaRPr kumimoji="0" sz="900" b="1" i="0" u="none" strike="noStrike" kern="0" cap="none" spc="0" normalizeH="0" baseline="0" noProof="0" dirty="0">
                <a:ln>
                  <a:noFill/>
                </a:ln>
                <a:solidFill>
                  <a:srgbClr val="000000"/>
                </a:solidFill>
                <a:effectLst/>
                <a:uLnTx/>
                <a:uFillTx/>
                <a:latin typeface="Arial"/>
                <a:cs typeface="Arial"/>
                <a:sym typeface="Arial"/>
              </a:endParaRPr>
            </a:p>
          </p:txBody>
        </p:sp>
        <p:sp>
          <p:nvSpPr>
            <p:cNvPr id="228" name="Google Shape;252;p31">
              <a:extLst>
                <a:ext uri="{FF2B5EF4-FFF2-40B4-BE49-F238E27FC236}">
                  <a16:creationId xmlns:a16="http://schemas.microsoft.com/office/drawing/2014/main" id="{B4796C79-DF2C-034A-CF2A-1F83C3DC218B}"/>
                </a:ext>
              </a:extLst>
            </p:cNvPr>
            <p:cNvSpPr/>
            <p:nvPr/>
          </p:nvSpPr>
          <p:spPr>
            <a:xfrm rot="16200000">
              <a:off x="410494" y="5273061"/>
              <a:ext cx="900886" cy="502716"/>
            </a:xfrm>
            <a:prstGeom prst="roundRect">
              <a:avLst>
                <a:gd name="adj" fmla="val 10000"/>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1"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53;p31">
              <a:extLst>
                <a:ext uri="{FF2B5EF4-FFF2-40B4-BE49-F238E27FC236}">
                  <a16:creationId xmlns:a16="http://schemas.microsoft.com/office/drawing/2014/main" id="{668FAAB1-6C3A-8591-7D96-56A4405FEA89}"/>
                </a:ext>
              </a:extLst>
            </p:cNvPr>
            <p:cNvSpPr txBox="1"/>
            <p:nvPr/>
          </p:nvSpPr>
          <p:spPr>
            <a:xfrm rot="16200000">
              <a:off x="397262" y="5282951"/>
              <a:ext cx="900883" cy="481855"/>
            </a:xfrm>
            <a:prstGeom prst="rect">
              <a:avLst/>
            </a:prstGeom>
            <a:noFill/>
            <a:ln>
              <a:noFill/>
            </a:ln>
          </p:spPr>
          <p:txBody>
            <a:bodyPr spcFirstLastPara="1" wrap="square" lIns="76200" tIns="76200" rIns="76200" bIns="762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000"/>
                <a:buFont typeface="Arial"/>
                <a:buNone/>
                <a:tabLst/>
                <a:defRPr/>
              </a:pPr>
              <a:r>
                <a:rPr kumimoji="0" lang="en-US" sz="900" b="1" i="0" u="none" strike="noStrike" kern="0" cap="none" spc="0" normalizeH="0" baseline="0" noProof="0" dirty="0">
                  <a:ln>
                    <a:noFill/>
                  </a:ln>
                  <a:solidFill>
                    <a:prstClr val="white"/>
                  </a:solidFill>
                  <a:effectLst/>
                  <a:uLnTx/>
                  <a:uFillTx/>
                  <a:latin typeface="Arial"/>
                  <a:ea typeface="Arial"/>
                  <a:cs typeface="Arial"/>
                  <a:sym typeface="Arial"/>
                </a:rPr>
                <a:t>Post </a:t>
              </a:r>
            </a:p>
            <a:p>
              <a:pPr marL="0" marR="0" lvl="0" indent="0" algn="ctr" defTabSz="914400" rtl="0" eaLnBrk="1" fontAlgn="auto" latinLnBrk="0" hangingPunct="1">
                <a:lnSpc>
                  <a:spcPct val="90000"/>
                </a:lnSpc>
                <a:spcBef>
                  <a:spcPts val="0"/>
                </a:spcBef>
                <a:spcAft>
                  <a:spcPts val="0"/>
                </a:spcAft>
                <a:buClr>
                  <a:srgbClr val="000000"/>
                </a:buClr>
                <a:buSzPts val="2000"/>
                <a:buFont typeface="Arial"/>
                <a:buNone/>
                <a:tabLst/>
                <a:defRPr/>
              </a:pPr>
              <a:r>
                <a:rPr kumimoji="0" lang="en-US" sz="900" b="1" i="0" u="none" strike="noStrike" kern="0" cap="none" spc="0" normalizeH="0" baseline="0" noProof="0" dirty="0">
                  <a:ln>
                    <a:noFill/>
                  </a:ln>
                  <a:solidFill>
                    <a:prstClr val="white"/>
                  </a:solidFill>
                  <a:effectLst/>
                  <a:uLnTx/>
                  <a:uFillTx/>
                  <a:latin typeface="Arial"/>
                  <a:ea typeface="Arial"/>
                  <a:cs typeface="Arial"/>
                  <a:sym typeface="Arial"/>
                </a:rPr>
                <a:t>I-LEAD</a:t>
              </a:r>
              <a:endParaRPr kumimoji="0" sz="900" b="1"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30" name="Google Shape;246;p31">
            <a:extLst>
              <a:ext uri="{FF2B5EF4-FFF2-40B4-BE49-F238E27FC236}">
                <a16:creationId xmlns:a16="http://schemas.microsoft.com/office/drawing/2014/main" id="{D7A0256A-3744-11E2-787F-5F68D63ABE96}"/>
              </a:ext>
            </a:extLst>
          </p:cNvPr>
          <p:cNvSpPr/>
          <p:nvPr/>
        </p:nvSpPr>
        <p:spPr>
          <a:xfrm rot="5434170">
            <a:off x="108148" y="1244582"/>
            <a:ext cx="225195" cy="168630"/>
          </a:xfrm>
          <a:prstGeom prst="righ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46;p31">
            <a:extLst>
              <a:ext uri="{FF2B5EF4-FFF2-40B4-BE49-F238E27FC236}">
                <a16:creationId xmlns:a16="http://schemas.microsoft.com/office/drawing/2014/main" id="{CC9366C1-58E8-8676-49A1-D7150B3DFF31}"/>
              </a:ext>
            </a:extLst>
          </p:cNvPr>
          <p:cNvSpPr/>
          <p:nvPr/>
        </p:nvSpPr>
        <p:spPr>
          <a:xfrm rot="5434170">
            <a:off x="111452" y="4328375"/>
            <a:ext cx="225195" cy="168630"/>
          </a:xfrm>
          <a:prstGeom prst="righ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196340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g28798686aac_0_725"/>
          <p:cNvSpPr txBox="1">
            <a:spLocks noGrp="1"/>
          </p:cNvSpPr>
          <p:nvPr>
            <p:ph type="title" idx="4294967295"/>
          </p:nvPr>
        </p:nvSpPr>
        <p:spPr>
          <a:xfrm>
            <a:off x="361282" y="225676"/>
            <a:ext cx="7562850" cy="11715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US" sz="3040" dirty="0">
                <a:latin typeface="Arial"/>
                <a:ea typeface="Arial"/>
                <a:cs typeface="Arial"/>
                <a:sym typeface="Arial"/>
              </a:rPr>
              <a:t>A unified health information system framework of connecting devices, data, and systems</a:t>
            </a:r>
            <a:endParaRPr sz="3040" dirty="0">
              <a:latin typeface="Arial"/>
              <a:ea typeface="Arial"/>
              <a:cs typeface="Arial"/>
              <a:sym typeface="Arial"/>
            </a:endParaRPr>
          </a:p>
        </p:txBody>
      </p:sp>
      <p:sp>
        <p:nvSpPr>
          <p:cNvPr id="481" name="Google Shape;481;g28798686aac_0_725"/>
          <p:cNvSpPr txBox="1">
            <a:spLocks noGrp="1"/>
          </p:cNvSpPr>
          <p:nvPr>
            <p:ph idx="4294967295"/>
          </p:nvPr>
        </p:nvSpPr>
        <p:spPr>
          <a:xfrm>
            <a:off x="-37433" y="4721726"/>
            <a:ext cx="3855453" cy="743285"/>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US" sz="600" dirty="0">
                <a:solidFill>
                  <a:schemeClr val="bg1">
                    <a:lumMod val="65000"/>
                  </a:schemeClr>
                </a:solidFill>
                <a:latin typeface="Arial"/>
                <a:ea typeface="Arial"/>
                <a:cs typeface="Arial"/>
                <a:sym typeface="Arial"/>
              </a:rPr>
              <a:t>He, W., Zhang, J. Z., Wu, H., Li, W., &amp; Shetty, S. (2022). A unified health information system framework for connecting data, people, devices, and systems. Journal of Global Information Management, 30(11), 1-19, Article 39</a:t>
            </a:r>
            <a:endParaRPr sz="600" dirty="0">
              <a:solidFill>
                <a:schemeClr val="bg1">
                  <a:lumMod val="65000"/>
                </a:schemeClr>
              </a:solidFill>
              <a:latin typeface="Arial"/>
              <a:ea typeface="Arial"/>
              <a:cs typeface="Arial"/>
              <a:sym typeface="Arial"/>
            </a:endParaRPr>
          </a:p>
        </p:txBody>
      </p:sp>
      <p:pic>
        <p:nvPicPr>
          <p:cNvPr id="482" name="Google Shape;482;g28798686aac_0_725"/>
          <p:cNvPicPr preferRelativeResize="0"/>
          <p:nvPr/>
        </p:nvPicPr>
        <p:blipFill>
          <a:blip r:embed="rId3">
            <a:alphaModFix/>
          </a:blip>
          <a:srcRect l="15067" t="3469" r="10157" b="10562"/>
          <a:stretch>
            <a:fillRect/>
          </a:stretch>
        </p:blipFill>
        <p:spPr>
          <a:xfrm>
            <a:off x="2732505" y="1278020"/>
            <a:ext cx="4531560" cy="3390232"/>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g28798686aac_0_731"/>
          <p:cNvSpPr txBox="1">
            <a:spLocks noGrp="1"/>
          </p:cNvSpPr>
          <p:nvPr>
            <p:ph type="title" idx="4294967295"/>
          </p:nvPr>
        </p:nvSpPr>
        <p:spPr>
          <a:xfrm>
            <a:off x="342231" y="142875"/>
            <a:ext cx="7478713" cy="11255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latin typeface="Arial"/>
                <a:ea typeface="Arial"/>
                <a:cs typeface="Arial"/>
                <a:sym typeface="Arial"/>
              </a:rPr>
              <a:t>Building Blocks of Supportive Health Data Ecosystems</a:t>
            </a:r>
            <a:endParaRPr sz="3000" dirty="0">
              <a:latin typeface="Arial"/>
              <a:ea typeface="Arial"/>
              <a:cs typeface="Arial"/>
              <a:sym typeface="Arial"/>
            </a:endParaRPr>
          </a:p>
        </p:txBody>
      </p:sp>
      <p:pic>
        <p:nvPicPr>
          <p:cNvPr id="489" name="Google Shape;489;g28798686aac_0_731"/>
          <p:cNvPicPr preferRelativeResize="0"/>
          <p:nvPr/>
        </p:nvPicPr>
        <p:blipFill>
          <a:blip r:embed="rId3">
            <a:alphaModFix/>
          </a:blip>
          <a:stretch>
            <a:fillRect/>
          </a:stretch>
        </p:blipFill>
        <p:spPr>
          <a:xfrm>
            <a:off x="2163011" y="1102624"/>
            <a:ext cx="4817978" cy="3554934"/>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g28798686aac_0_738"/>
          <p:cNvSpPr txBox="1">
            <a:spLocks noGrp="1"/>
          </p:cNvSpPr>
          <p:nvPr>
            <p:ph type="title" idx="4294967295"/>
          </p:nvPr>
        </p:nvSpPr>
        <p:spPr>
          <a:xfrm>
            <a:off x="427790" y="294481"/>
            <a:ext cx="6711950" cy="1125538"/>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sz="3377" dirty="0">
                <a:latin typeface="Arial"/>
                <a:ea typeface="Arial"/>
                <a:cs typeface="Arial"/>
                <a:sym typeface="Arial"/>
              </a:rPr>
              <a:t>Benefits of Interoperable Unified Data System</a:t>
            </a:r>
            <a:r>
              <a:rPr lang="en-US" dirty="0"/>
              <a:t> </a:t>
            </a:r>
            <a:endParaRPr dirty="0"/>
          </a:p>
        </p:txBody>
      </p:sp>
      <p:sp>
        <p:nvSpPr>
          <p:cNvPr id="496" name="Google Shape;496;g28798686aac_0_738"/>
          <p:cNvSpPr txBox="1">
            <a:spLocks noGrp="1"/>
          </p:cNvSpPr>
          <p:nvPr>
            <p:ph type="body" idx="4294967295"/>
          </p:nvPr>
        </p:nvSpPr>
        <p:spPr>
          <a:xfrm>
            <a:off x="427790" y="1582571"/>
            <a:ext cx="7483475" cy="296269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b="1" dirty="0">
                <a:latin typeface="Arial"/>
                <a:ea typeface="Arial"/>
                <a:cs typeface="Arial"/>
                <a:sym typeface="Arial"/>
              </a:rPr>
              <a:t>Enhanced Data Access</a:t>
            </a:r>
            <a:r>
              <a:rPr lang="en-US" sz="2000" dirty="0">
                <a:latin typeface="Arial"/>
                <a:ea typeface="Arial"/>
                <a:cs typeface="Arial"/>
                <a:sym typeface="Arial"/>
              </a:rPr>
              <a:t>: Real-time data availability across different systems.</a:t>
            </a:r>
            <a:endParaRPr sz="2000" dirty="0">
              <a:latin typeface="Arial"/>
              <a:ea typeface="Arial"/>
              <a:cs typeface="Arial"/>
              <a:sym typeface="Arial"/>
            </a:endParaRPr>
          </a:p>
          <a:p>
            <a:pPr marL="0" lvl="0" indent="0" algn="l" rtl="0">
              <a:spcBef>
                <a:spcPts val="1200"/>
              </a:spcBef>
              <a:spcAft>
                <a:spcPts val="0"/>
              </a:spcAft>
              <a:buNone/>
            </a:pPr>
            <a:r>
              <a:rPr lang="en-US" sz="2000" b="1" dirty="0">
                <a:latin typeface="Arial"/>
                <a:ea typeface="Arial"/>
                <a:cs typeface="Arial"/>
                <a:sym typeface="Arial"/>
              </a:rPr>
              <a:t>Improved Decision-Making</a:t>
            </a:r>
            <a:r>
              <a:rPr lang="en-US" sz="2000" dirty="0">
                <a:latin typeface="Arial"/>
                <a:ea typeface="Arial"/>
                <a:cs typeface="Arial"/>
                <a:sym typeface="Arial"/>
              </a:rPr>
              <a:t>: Data-driven insights leading to better decisions.</a:t>
            </a:r>
            <a:endParaRPr sz="2000" dirty="0">
              <a:latin typeface="Arial"/>
              <a:ea typeface="Arial"/>
              <a:cs typeface="Arial"/>
              <a:sym typeface="Arial"/>
            </a:endParaRPr>
          </a:p>
          <a:p>
            <a:pPr marL="0" lvl="0" indent="0" algn="l" rtl="0">
              <a:spcBef>
                <a:spcPts val="1200"/>
              </a:spcBef>
              <a:spcAft>
                <a:spcPts val="0"/>
              </a:spcAft>
              <a:buNone/>
            </a:pPr>
            <a:r>
              <a:rPr lang="en-US" sz="2000" b="1" dirty="0">
                <a:latin typeface="Arial"/>
                <a:ea typeface="Arial"/>
                <a:cs typeface="Arial"/>
                <a:sym typeface="Arial"/>
              </a:rPr>
              <a:t>Cost Efficiency</a:t>
            </a:r>
            <a:r>
              <a:rPr lang="en-US" sz="2000" dirty="0">
                <a:latin typeface="Arial"/>
                <a:ea typeface="Arial"/>
                <a:cs typeface="Arial"/>
                <a:sym typeface="Arial"/>
              </a:rPr>
              <a:t>: Reducing redundancy and streamlining operations.</a:t>
            </a:r>
            <a:endParaRPr sz="2000" dirty="0">
              <a:latin typeface="Arial"/>
              <a:ea typeface="Arial"/>
              <a:cs typeface="Arial"/>
              <a:sym typeface="Arial"/>
            </a:endParaRPr>
          </a:p>
          <a:p>
            <a:pPr marL="0" lvl="0" indent="0" algn="l" rtl="0">
              <a:spcBef>
                <a:spcPts val="1200"/>
              </a:spcBef>
              <a:spcAft>
                <a:spcPts val="1200"/>
              </a:spcAft>
              <a:buNone/>
            </a:pPr>
            <a:r>
              <a:rPr lang="en-US" sz="2000" b="1" dirty="0">
                <a:latin typeface="Arial"/>
                <a:ea typeface="Arial"/>
                <a:cs typeface="Arial"/>
                <a:sym typeface="Arial"/>
              </a:rPr>
              <a:t>Increased Collaboration</a:t>
            </a:r>
            <a:r>
              <a:rPr lang="en-US" sz="2000" dirty="0">
                <a:latin typeface="Arial"/>
                <a:ea typeface="Arial"/>
                <a:cs typeface="Arial"/>
                <a:sym typeface="Arial"/>
              </a:rPr>
              <a:t>: Facilitating cross-organizational data sharing and teamwork</a:t>
            </a:r>
            <a:r>
              <a:rPr lang="en-US" sz="1500" dirty="0"/>
              <a:t>.</a:t>
            </a:r>
            <a:endParaRPr sz="150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g28798686aac_0_743"/>
          <p:cNvSpPr txBox="1">
            <a:spLocks noGrp="1"/>
          </p:cNvSpPr>
          <p:nvPr>
            <p:ph type="title" idx="4294967295"/>
          </p:nvPr>
        </p:nvSpPr>
        <p:spPr>
          <a:xfrm>
            <a:off x="362049" y="375235"/>
            <a:ext cx="7562850" cy="774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sz="3377" dirty="0">
                <a:latin typeface="Arial"/>
                <a:ea typeface="Arial"/>
                <a:cs typeface="Arial"/>
                <a:sym typeface="Arial"/>
              </a:rPr>
              <a:t>What is the Role of Interoperability?</a:t>
            </a:r>
            <a:r>
              <a:rPr lang="en-US" dirty="0"/>
              <a:t>  </a:t>
            </a:r>
            <a:endParaRPr dirty="0"/>
          </a:p>
        </p:txBody>
      </p:sp>
      <p:sp>
        <p:nvSpPr>
          <p:cNvPr id="502" name="Google Shape;502;g28798686aac_0_743"/>
          <p:cNvSpPr txBox="1">
            <a:spLocks noGrp="1"/>
          </p:cNvSpPr>
          <p:nvPr>
            <p:ph idx="4294967295"/>
          </p:nvPr>
        </p:nvSpPr>
        <p:spPr>
          <a:xfrm>
            <a:off x="4513346" y="1149935"/>
            <a:ext cx="4181475" cy="2752725"/>
          </a:xfrm>
          <a:prstGeom prst="rect">
            <a:avLst/>
          </a:prstGeom>
        </p:spPr>
        <p:txBody>
          <a:bodyPr spcFirstLastPara="1" wrap="square" lIns="91425" tIns="91425" rIns="91425" bIns="91425" anchor="t" anchorCtr="0">
            <a:noAutofit/>
          </a:bodyPr>
          <a:lstStyle/>
          <a:p>
            <a:pPr marL="0" lvl="0" indent="0" algn="l" rtl="0">
              <a:lnSpc>
                <a:spcPct val="105000"/>
              </a:lnSpc>
              <a:spcBef>
                <a:spcPts val="1200"/>
              </a:spcBef>
              <a:spcAft>
                <a:spcPts val="1200"/>
              </a:spcAft>
              <a:buNone/>
            </a:pPr>
            <a:r>
              <a:rPr lang="en-US" sz="2200" dirty="0">
                <a:latin typeface="Arial"/>
                <a:ea typeface="Arial"/>
                <a:cs typeface="Arial"/>
                <a:sym typeface="Arial"/>
              </a:rPr>
              <a:t>Interoperability is a </a:t>
            </a:r>
            <a:r>
              <a:rPr lang="en-US" sz="2200" b="1" dirty="0">
                <a:latin typeface="Arial"/>
                <a:ea typeface="Arial"/>
                <a:cs typeface="Arial"/>
                <a:sym typeface="Arial"/>
              </a:rPr>
              <a:t>cornerstone </a:t>
            </a:r>
            <a:r>
              <a:rPr lang="en-US" sz="2200" dirty="0">
                <a:latin typeface="Arial"/>
                <a:ea typeface="Arial"/>
                <a:cs typeface="Arial"/>
                <a:sym typeface="Arial"/>
              </a:rPr>
              <a:t>of a </a:t>
            </a:r>
            <a:r>
              <a:rPr lang="en-US" sz="2200" b="1" dirty="0">
                <a:latin typeface="Arial"/>
                <a:ea typeface="Arial"/>
                <a:cs typeface="Arial"/>
                <a:sym typeface="Arial"/>
              </a:rPr>
              <a:t>unified data system</a:t>
            </a:r>
            <a:r>
              <a:rPr lang="en-US" sz="2200" dirty="0">
                <a:latin typeface="Arial"/>
                <a:ea typeface="Arial"/>
                <a:cs typeface="Arial"/>
                <a:sym typeface="Arial"/>
              </a:rPr>
              <a:t> that breaks down data silos, where interoperable systems facilitate the </a:t>
            </a:r>
            <a:r>
              <a:rPr lang="en-US" sz="2200" b="1" dirty="0">
                <a:latin typeface="Arial"/>
                <a:ea typeface="Arial"/>
                <a:cs typeface="Arial"/>
                <a:sym typeface="Arial"/>
              </a:rPr>
              <a:t>integration of disparate </a:t>
            </a:r>
            <a:r>
              <a:rPr lang="en-US" sz="2200" dirty="0">
                <a:latin typeface="Arial"/>
                <a:ea typeface="Arial"/>
                <a:cs typeface="Arial"/>
                <a:sym typeface="Arial"/>
              </a:rPr>
              <a:t>data sources into a </a:t>
            </a:r>
            <a:r>
              <a:rPr lang="en-US" sz="2200" b="1" dirty="0">
                <a:latin typeface="Arial"/>
                <a:ea typeface="Arial"/>
                <a:cs typeface="Arial"/>
                <a:sym typeface="Arial"/>
              </a:rPr>
              <a:t>single platform</a:t>
            </a:r>
            <a:r>
              <a:rPr lang="en-US" sz="2000" b="1" dirty="0">
                <a:latin typeface="Arial"/>
                <a:ea typeface="Arial"/>
                <a:cs typeface="Arial"/>
                <a:sym typeface="Arial"/>
              </a:rPr>
              <a:t> </a:t>
            </a:r>
            <a:endParaRPr sz="2000" b="1" dirty="0">
              <a:latin typeface="Arial"/>
              <a:ea typeface="Arial"/>
              <a:cs typeface="Arial"/>
              <a:sym typeface="Arial"/>
            </a:endParaRPr>
          </a:p>
        </p:txBody>
      </p:sp>
      <p:pic>
        <p:nvPicPr>
          <p:cNvPr id="504" name="Google Shape;504;g28798686aac_0_743"/>
          <p:cNvPicPr preferRelativeResize="0"/>
          <p:nvPr/>
        </p:nvPicPr>
        <p:blipFill>
          <a:blip r:embed="rId3">
            <a:alphaModFix/>
          </a:blip>
          <a:stretch>
            <a:fillRect/>
          </a:stretch>
        </p:blipFill>
        <p:spPr>
          <a:xfrm>
            <a:off x="362049" y="1418899"/>
            <a:ext cx="3925500" cy="2762076"/>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g28798686aac_0_750"/>
          <p:cNvSpPr txBox="1">
            <a:spLocks noGrp="1"/>
          </p:cNvSpPr>
          <p:nvPr>
            <p:ph type="title" idx="4294967295"/>
          </p:nvPr>
        </p:nvSpPr>
        <p:spPr>
          <a:xfrm>
            <a:off x="320842" y="245155"/>
            <a:ext cx="7562850" cy="11715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US" sz="3040" dirty="0">
                <a:latin typeface="Arial"/>
                <a:ea typeface="Arial"/>
                <a:cs typeface="Arial"/>
                <a:sym typeface="Arial"/>
              </a:rPr>
              <a:t>What are the Four Levels of Interoperability?</a:t>
            </a:r>
            <a:endParaRPr sz="3040" dirty="0">
              <a:latin typeface="Arial"/>
              <a:ea typeface="Arial"/>
              <a:cs typeface="Arial"/>
              <a:sym typeface="Arial"/>
            </a:endParaRPr>
          </a:p>
        </p:txBody>
      </p:sp>
      <p:grpSp>
        <p:nvGrpSpPr>
          <p:cNvPr id="510" name="Google Shape;510;g28798686aac_0_750"/>
          <p:cNvGrpSpPr/>
          <p:nvPr/>
        </p:nvGrpSpPr>
        <p:grpSpPr>
          <a:xfrm>
            <a:off x="1690780" y="245155"/>
            <a:ext cx="5762439" cy="5434333"/>
            <a:chOff x="1917433" y="-76686"/>
            <a:chExt cx="5309103" cy="5302237"/>
          </a:xfrm>
        </p:grpSpPr>
        <p:sp>
          <p:nvSpPr>
            <p:cNvPr id="511" name="Google Shape;511;g28798686aac_0_750"/>
            <p:cNvSpPr/>
            <p:nvPr/>
          </p:nvSpPr>
          <p:spPr>
            <a:xfrm>
              <a:off x="3906958" y="1911280"/>
              <a:ext cx="1323600" cy="1320600"/>
            </a:xfrm>
            <a:prstGeom prst="ellipse">
              <a:avLst/>
            </a:prstGeom>
            <a:solidFill>
              <a:srgbClr val="A1C2FA"/>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600" b="1"/>
                <a:t>INTEROPERABILITY LEVELS</a:t>
              </a:r>
              <a:endParaRPr sz="600" b="1"/>
            </a:p>
          </p:txBody>
        </p:sp>
        <p:grpSp>
          <p:nvGrpSpPr>
            <p:cNvPr id="512" name="Google Shape;512;g28798686aac_0_750"/>
            <p:cNvGrpSpPr/>
            <p:nvPr/>
          </p:nvGrpSpPr>
          <p:grpSpPr>
            <a:xfrm>
              <a:off x="1917433" y="1453653"/>
              <a:ext cx="2742176" cy="2667697"/>
              <a:chOff x="1917433" y="1453653"/>
              <a:chExt cx="2742176" cy="2667697"/>
            </a:xfrm>
          </p:grpSpPr>
          <p:sp>
            <p:nvSpPr>
              <p:cNvPr id="513" name="Google Shape;513;g28798686aac_0_750"/>
              <p:cNvSpPr/>
              <p:nvPr/>
            </p:nvSpPr>
            <p:spPr>
              <a:xfrm rot="-2700000">
                <a:off x="2440767" y="1711670"/>
                <a:ext cx="1621029" cy="2151664"/>
              </a:xfrm>
              <a:custGeom>
                <a:avLst/>
                <a:gdLst/>
                <a:ahLst/>
                <a:cxnLst/>
                <a:rect l="l" t="t" r="r" b="b"/>
                <a:pathLst>
                  <a:path w="250" h="332" extrusionOk="0">
                    <a:moveTo>
                      <a:pt x="32" y="286"/>
                    </a:moveTo>
                    <a:cubicBezTo>
                      <a:pt x="32" y="157"/>
                      <a:pt x="127" y="49"/>
                      <a:pt x="250" y="29"/>
                    </a:cubicBezTo>
                    <a:cubicBezTo>
                      <a:pt x="245" y="19"/>
                      <a:pt x="239" y="9"/>
                      <a:pt x="232" y="0"/>
                    </a:cubicBezTo>
                    <a:cubicBezTo>
                      <a:pt x="100" y="28"/>
                      <a:pt x="0" y="145"/>
                      <a:pt x="0" y="286"/>
                    </a:cubicBezTo>
                    <a:cubicBezTo>
                      <a:pt x="0" y="302"/>
                      <a:pt x="1" y="317"/>
                      <a:pt x="3" y="332"/>
                    </a:cubicBezTo>
                    <a:cubicBezTo>
                      <a:pt x="13" y="325"/>
                      <a:pt x="23" y="319"/>
                      <a:pt x="33" y="314"/>
                    </a:cubicBezTo>
                    <a:cubicBezTo>
                      <a:pt x="33" y="305"/>
                      <a:pt x="32" y="296"/>
                      <a:pt x="32" y="286"/>
                    </a:cubicBezTo>
                    <a:close/>
                  </a:path>
                </a:pathLst>
              </a:custGeom>
              <a:solidFill>
                <a:srgbClr val="A1C2FA"/>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4" name="Google Shape;514;g28798686aac_0_750"/>
              <p:cNvSpPr/>
              <p:nvPr/>
            </p:nvSpPr>
            <p:spPr>
              <a:xfrm rot="-2700000">
                <a:off x="2689034" y="1771298"/>
                <a:ext cx="1575643" cy="1769691"/>
              </a:xfrm>
              <a:custGeom>
                <a:avLst/>
                <a:gdLst/>
                <a:ahLst/>
                <a:cxnLst/>
                <a:rect l="l" t="t" r="r" b="b"/>
                <a:pathLst>
                  <a:path w="254" h="285" extrusionOk="0">
                    <a:moveTo>
                      <a:pt x="200" y="153"/>
                    </a:moveTo>
                    <a:cubicBezTo>
                      <a:pt x="217" y="143"/>
                      <a:pt x="236" y="137"/>
                      <a:pt x="254" y="136"/>
                    </a:cubicBezTo>
                    <a:cubicBezTo>
                      <a:pt x="253" y="87"/>
                      <a:pt x="240" y="41"/>
                      <a:pt x="218" y="0"/>
                    </a:cubicBezTo>
                    <a:cubicBezTo>
                      <a:pt x="95" y="20"/>
                      <a:pt x="0" y="128"/>
                      <a:pt x="0" y="257"/>
                    </a:cubicBezTo>
                    <a:cubicBezTo>
                      <a:pt x="0" y="267"/>
                      <a:pt x="1" y="276"/>
                      <a:pt x="1" y="285"/>
                    </a:cubicBezTo>
                    <a:cubicBezTo>
                      <a:pt x="43" y="263"/>
                      <a:pt x="90" y="251"/>
                      <a:pt x="140" y="250"/>
                    </a:cubicBezTo>
                    <a:cubicBezTo>
                      <a:pt x="142" y="211"/>
                      <a:pt x="164" y="174"/>
                      <a:pt x="200" y="153"/>
                    </a:cubicBezTo>
                    <a:close/>
                  </a:path>
                </a:pathLst>
              </a:custGeom>
              <a:solidFill>
                <a:srgbClr val="0C57D3"/>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5" name="Google Shape;515;g28798686aac_0_750"/>
              <p:cNvSpPr txBox="1"/>
              <p:nvPr/>
            </p:nvSpPr>
            <p:spPr>
              <a:xfrm>
                <a:off x="2686908" y="2290153"/>
                <a:ext cx="1496100" cy="56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rgbClr val="FFFFFF"/>
                    </a:solidFill>
                    <a:latin typeface="Roboto"/>
                    <a:ea typeface="Roboto"/>
                    <a:cs typeface="Roboto"/>
                    <a:sym typeface="Roboto"/>
                  </a:rPr>
                  <a:t>Structural  </a:t>
                </a:r>
                <a:endParaRPr sz="1000">
                  <a:solidFill>
                    <a:srgbClr val="FFFFFF"/>
                  </a:solidFill>
                  <a:latin typeface="Roboto"/>
                  <a:ea typeface="Roboto"/>
                  <a:cs typeface="Roboto"/>
                  <a:sym typeface="Roboto"/>
                </a:endParaRPr>
              </a:p>
            </p:txBody>
          </p:sp>
        </p:grpSp>
        <p:grpSp>
          <p:nvGrpSpPr>
            <p:cNvPr id="516" name="Google Shape;516;g28798686aac_0_750"/>
            <p:cNvGrpSpPr/>
            <p:nvPr/>
          </p:nvGrpSpPr>
          <p:grpSpPr>
            <a:xfrm>
              <a:off x="3451411" y="2479847"/>
              <a:ext cx="2669123" cy="2745704"/>
              <a:chOff x="3451411" y="2479847"/>
              <a:chExt cx="2669123" cy="2745704"/>
            </a:xfrm>
          </p:grpSpPr>
          <p:sp>
            <p:nvSpPr>
              <p:cNvPr id="517" name="Google Shape;517;g28798686aac_0_750"/>
              <p:cNvSpPr/>
              <p:nvPr/>
            </p:nvSpPr>
            <p:spPr>
              <a:xfrm rot="-2700000">
                <a:off x="3709147" y="3080460"/>
                <a:ext cx="2153650" cy="1621060"/>
              </a:xfrm>
              <a:custGeom>
                <a:avLst/>
                <a:gdLst/>
                <a:ahLst/>
                <a:cxnLst/>
                <a:rect l="l" t="t" r="r" b="b"/>
                <a:pathLst>
                  <a:path w="333" h="250" extrusionOk="0">
                    <a:moveTo>
                      <a:pt x="287" y="218"/>
                    </a:moveTo>
                    <a:cubicBezTo>
                      <a:pt x="157" y="218"/>
                      <a:pt x="50" y="124"/>
                      <a:pt x="30" y="0"/>
                    </a:cubicBezTo>
                    <a:cubicBezTo>
                      <a:pt x="19" y="5"/>
                      <a:pt x="10" y="11"/>
                      <a:pt x="0" y="18"/>
                    </a:cubicBezTo>
                    <a:cubicBezTo>
                      <a:pt x="28" y="151"/>
                      <a:pt x="146" y="250"/>
                      <a:pt x="287" y="250"/>
                    </a:cubicBezTo>
                    <a:cubicBezTo>
                      <a:pt x="302" y="250"/>
                      <a:pt x="318" y="249"/>
                      <a:pt x="333" y="247"/>
                    </a:cubicBezTo>
                    <a:cubicBezTo>
                      <a:pt x="326" y="237"/>
                      <a:pt x="320" y="227"/>
                      <a:pt x="315" y="217"/>
                    </a:cubicBezTo>
                    <a:cubicBezTo>
                      <a:pt x="306" y="218"/>
                      <a:pt x="296" y="218"/>
                      <a:pt x="287" y="218"/>
                    </a:cubicBezTo>
                    <a:close/>
                  </a:path>
                </a:pathLst>
              </a:custGeom>
              <a:solidFill>
                <a:srgbClr val="A1C2FA"/>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8" name="Google Shape;518;g28798686aac_0_750"/>
              <p:cNvSpPr/>
              <p:nvPr/>
            </p:nvSpPr>
            <p:spPr>
              <a:xfrm rot="-2700000">
                <a:off x="3773733" y="2873178"/>
                <a:ext cx="1764275" cy="1573502"/>
              </a:xfrm>
              <a:custGeom>
                <a:avLst/>
                <a:gdLst/>
                <a:ahLst/>
                <a:cxnLst/>
                <a:rect l="l" t="t" r="r" b="b"/>
                <a:pathLst>
                  <a:path w="285" h="254" extrusionOk="0">
                    <a:moveTo>
                      <a:pt x="152" y="54"/>
                    </a:moveTo>
                    <a:cubicBezTo>
                      <a:pt x="142" y="37"/>
                      <a:pt x="137" y="19"/>
                      <a:pt x="136" y="0"/>
                    </a:cubicBezTo>
                    <a:cubicBezTo>
                      <a:pt x="86" y="1"/>
                      <a:pt x="40" y="14"/>
                      <a:pt x="0" y="36"/>
                    </a:cubicBezTo>
                    <a:cubicBezTo>
                      <a:pt x="20" y="160"/>
                      <a:pt x="127" y="254"/>
                      <a:pt x="257" y="254"/>
                    </a:cubicBezTo>
                    <a:cubicBezTo>
                      <a:pt x="266" y="254"/>
                      <a:pt x="276" y="254"/>
                      <a:pt x="285" y="253"/>
                    </a:cubicBezTo>
                    <a:cubicBezTo>
                      <a:pt x="263" y="211"/>
                      <a:pt x="251" y="164"/>
                      <a:pt x="250" y="115"/>
                    </a:cubicBezTo>
                    <a:cubicBezTo>
                      <a:pt x="210" y="112"/>
                      <a:pt x="173" y="91"/>
                      <a:pt x="152" y="54"/>
                    </a:cubicBezTo>
                    <a:close/>
                  </a:path>
                </a:pathLst>
              </a:custGeom>
              <a:solidFill>
                <a:srgbClr val="0D5CDF"/>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9" name="Google Shape;519;g28798686aac_0_750"/>
              <p:cNvSpPr txBox="1"/>
              <p:nvPr/>
            </p:nvSpPr>
            <p:spPr>
              <a:xfrm>
                <a:off x="3823936" y="3427182"/>
                <a:ext cx="1496100" cy="56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rgbClr val="FFFFFF"/>
                    </a:solidFill>
                    <a:latin typeface="Roboto"/>
                    <a:ea typeface="Roboto"/>
                    <a:cs typeface="Roboto"/>
                    <a:sym typeface="Roboto"/>
                  </a:rPr>
                  <a:t>Organizational</a:t>
                </a:r>
                <a:endParaRPr sz="1000">
                  <a:solidFill>
                    <a:srgbClr val="FFFFFF"/>
                  </a:solidFill>
                  <a:latin typeface="Roboto"/>
                  <a:ea typeface="Roboto"/>
                  <a:cs typeface="Roboto"/>
                  <a:sym typeface="Roboto"/>
                </a:endParaRPr>
              </a:p>
            </p:txBody>
          </p:sp>
        </p:grpSp>
        <p:grpSp>
          <p:nvGrpSpPr>
            <p:cNvPr id="520" name="Google Shape;520;g28798686aac_0_750"/>
            <p:cNvGrpSpPr/>
            <p:nvPr/>
          </p:nvGrpSpPr>
          <p:grpSpPr>
            <a:xfrm>
              <a:off x="4481729" y="1022053"/>
              <a:ext cx="2744808" cy="2664963"/>
              <a:chOff x="4481729" y="1022053"/>
              <a:chExt cx="2744808" cy="2664963"/>
            </a:xfrm>
          </p:grpSpPr>
          <p:sp>
            <p:nvSpPr>
              <p:cNvPr id="521" name="Google Shape;521;g28798686aac_0_750"/>
              <p:cNvSpPr/>
              <p:nvPr/>
            </p:nvSpPr>
            <p:spPr>
              <a:xfrm rot="-2700000">
                <a:off x="5085474" y="1278703"/>
                <a:ext cx="1617163" cy="2151664"/>
              </a:xfrm>
              <a:custGeom>
                <a:avLst/>
                <a:gdLst/>
                <a:ahLst/>
                <a:cxnLst/>
                <a:rect l="l" t="t" r="r" b="b"/>
                <a:pathLst>
                  <a:path w="250" h="332" extrusionOk="0">
                    <a:moveTo>
                      <a:pt x="218" y="45"/>
                    </a:moveTo>
                    <a:cubicBezTo>
                      <a:pt x="218" y="175"/>
                      <a:pt x="123" y="282"/>
                      <a:pt x="0" y="303"/>
                    </a:cubicBezTo>
                    <a:cubicBezTo>
                      <a:pt x="5" y="313"/>
                      <a:pt x="11" y="323"/>
                      <a:pt x="18" y="332"/>
                    </a:cubicBezTo>
                    <a:cubicBezTo>
                      <a:pt x="150" y="304"/>
                      <a:pt x="250" y="186"/>
                      <a:pt x="250" y="45"/>
                    </a:cubicBezTo>
                    <a:cubicBezTo>
                      <a:pt x="250" y="30"/>
                      <a:pt x="248" y="15"/>
                      <a:pt x="246" y="0"/>
                    </a:cubicBezTo>
                    <a:cubicBezTo>
                      <a:pt x="237" y="6"/>
                      <a:pt x="226" y="12"/>
                      <a:pt x="216" y="18"/>
                    </a:cubicBezTo>
                    <a:cubicBezTo>
                      <a:pt x="217" y="27"/>
                      <a:pt x="218" y="36"/>
                      <a:pt x="218" y="45"/>
                    </a:cubicBezTo>
                    <a:close/>
                  </a:path>
                </a:pathLst>
              </a:custGeom>
              <a:solidFill>
                <a:srgbClr val="A1C2FA"/>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2" name="Google Shape;522;g28798686aac_0_750"/>
              <p:cNvSpPr/>
              <p:nvPr/>
            </p:nvSpPr>
            <p:spPr>
              <a:xfrm rot="-2700000">
                <a:off x="4874704" y="1604373"/>
                <a:ext cx="1579339" cy="1765685"/>
              </a:xfrm>
              <a:custGeom>
                <a:avLst/>
                <a:gdLst/>
                <a:ahLst/>
                <a:cxnLst/>
                <a:rect l="l" t="t" r="r" b="b"/>
                <a:pathLst>
                  <a:path w="254" h="285" extrusionOk="0">
                    <a:moveTo>
                      <a:pt x="53" y="133"/>
                    </a:moveTo>
                    <a:cubicBezTo>
                      <a:pt x="37" y="142"/>
                      <a:pt x="18" y="148"/>
                      <a:pt x="0" y="149"/>
                    </a:cubicBezTo>
                    <a:cubicBezTo>
                      <a:pt x="1" y="198"/>
                      <a:pt x="14" y="244"/>
                      <a:pt x="36" y="285"/>
                    </a:cubicBezTo>
                    <a:cubicBezTo>
                      <a:pt x="159" y="264"/>
                      <a:pt x="254" y="157"/>
                      <a:pt x="254" y="27"/>
                    </a:cubicBezTo>
                    <a:cubicBezTo>
                      <a:pt x="254" y="18"/>
                      <a:pt x="253" y="9"/>
                      <a:pt x="252" y="0"/>
                    </a:cubicBezTo>
                    <a:cubicBezTo>
                      <a:pt x="211" y="21"/>
                      <a:pt x="164" y="34"/>
                      <a:pt x="114" y="34"/>
                    </a:cubicBezTo>
                    <a:cubicBezTo>
                      <a:pt x="112" y="74"/>
                      <a:pt x="90" y="111"/>
                      <a:pt x="53" y="133"/>
                    </a:cubicBezTo>
                    <a:close/>
                  </a:path>
                </a:pathLst>
              </a:custGeom>
              <a:solidFill>
                <a:srgbClr val="0E63F0"/>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3" name="Google Shape;523;g28798686aac_0_750"/>
              <p:cNvSpPr txBox="1"/>
              <p:nvPr/>
            </p:nvSpPr>
            <p:spPr>
              <a:xfrm>
                <a:off x="5037166" y="2290154"/>
                <a:ext cx="1496100" cy="56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rgbClr val="FFFFFF"/>
                    </a:solidFill>
                    <a:latin typeface="Roboto"/>
                    <a:ea typeface="Roboto"/>
                    <a:cs typeface="Roboto"/>
                    <a:sym typeface="Roboto"/>
                  </a:rPr>
                  <a:t>Semantics</a:t>
                </a:r>
                <a:endParaRPr sz="1000">
                  <a:solidFill>
                    <a:srgbClr val="FFFFFF"/>
                  </a:solidFill>
                  <a:latin typeface="Roboto"/>
                  <a:ea typeface="Roboto"/>
                  <a:cs typeface="Roboto"/>
                  <a:sym typeface="Roboto"/>
                </a:endParaRPr>
              </a:p>
            </p:txBody>
          </p:sp>
        </p:grpSp>
        <p:grpSp>
          <p:nvGrpSpPr>
            <p:cNvPr id="524" name="Google Shape;524;g28798686aac_0_750"/>
            <p:cNvGrpSpPr/>
            <p:nvPr/>
          </p:nvGrpSpPr>
          <p:grpSpPr>
            <a:xfrm>
              <a:off x="3026172" y="-76686"/>
              <a:ext cx="2655026" cy="2740082"/>
              <a:chOff x="3026172" y="-76686"/>
              <a:chExt cx="2655026" cy="2740082"/>
            </a:xfrm>
          </p:grpSpPr>
          <p:sp>
            <p:nvSpPr>
              <p:cNvPr id="525" name="Google Shape;525;g28798686aac_0_750"/>
              <p:cNvSpPr/>
              <p:nvPr/>
            </p:nvSpPr>
            <p:spPr>
              <a:xfrm rot="-2700000">
                <a:off x="3282650" y="444474"/>
                <a:ext cx="2142068" cy="1612705"/>
              </a:xfrm>
              <a:custGeom>
                <a:avLst/>
                <a:gdLst/>
                <a:ahLst/>
                <a:cxnLst/>
                <a:rect l="l" t="t" r="r" b="b"/>
                <a:pathLst>
                  <a:path w="331" h="249" extrusionOk="0">
                    <a:moveTo>
                      <a:pt x="45" y="32"/>
                    </a:moveTo>
                    <a:cubicBezTo>
                      <a:pt x="174" y="32"/>
                      <a:pt x="281" y="126"/>
                      <a:pt x="302" y="249"/>
                    </a:cubicBezTo>
                    <a:cubicBezTo>
                      <a:pt x="312" y="244"/>
                      <a:pt x="322" y="238"/>
                      <a:pt x="331" y="231"/>
                    </a:cubicBezTo>
                    <a:cubicBezTo>
                      <a:pt x="303" y="99"/>
                      <a:pt x="186" y="0"/>
                      <a:pt x="45" y="0"/>
                    </a:cubicBezTo>
                    <a:cubicBezTo>
                      <a:pt x="29" y="0"/>
                      <a:pt x="14" y="1"/>
                      <a:pt x="0" y="3"/>
                    </a:cubicBezTo>
                    <a:cubicBezTo>
                      <a:pt x="6" y="13"/>
                      <a:pt x="12" y="23"/>
                      <a:pt x="17" y="33"/>
                    </a:cubicBezTo>
                    <a:cubicBezTo>
                      <a:pt x="26" y="32"/>
                      <a:pt x="36" y="32"/>
                      <a:pt x="45" y="32"/>
                    </a:cubicBezTo>
                    <a:close/>
                  </a:path>
                </a:pathLst>
              </a:custGeom>
              <a:solidFill>
                <a:srgbClr val="A1C2FA"/>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6" name="Google Shape;526;g28798686aac_0_750"/>
              <p:cNvSpPr/>
              <p:nvPr/>
            </p:nvSpPr>
            <p:spPr>
              <a:xfrm rot="-2700000">
                <a:off x="3599956" y="695260"/>
                <a:ext cx="1767975" cy="1573496"/>
              </a:xfrm>
              <a:custGeom>
                <a:avLst/>
                <a:gdLst/>
                <a:ahLst/>
                <a:cxnLst/>
                <a:rect l="l" t="t" r="r" b="b"/>
                <a:pathLst>
                  <a:path w="285" h="253" extrusionOk="0">
                    <a:moveTo>
                      <a:pt x="28" y="0"/>
                    </a:moveTo>
                    <a:cubicBezTo>
                      <a:pt x="19" y="0"/>
                      <a:pt x="9" y="0"/>
                      <a:pt x="0" y="1"/>
                    </a:cubicBezTo>
                    <a:cubicBezTo>
                      <a:pt x="22" y="43"/>
                      <a:pt x="34" y="90"/>
                      <a:pt x="35" y="140"/>
                    </a:cubicBezTo>
                    <a:cubicBezTo>
                      <a:pt x="74" y="142"/>
                      <a:pt x="112" y="163"/>
                      <a:pt x="133" y="200"/>
                    </a:cubicBezTo>
                    <a:cubicBezTo>
                      <a:pt x="143" y="217"/>
                      <a:pt x="148" y="235"/>
                      <a:pt x="149" y="253"/>
                    </a:cubicBezTo>
                    <a:cubicBezTo>
                      <a:pt x="198" y="252"/>
                      <a:pt x="244" y="239"/>
                      <a:pt x="285" y="217"/>
                    </a:cubicBezTo>
                    <a:cubicBezTo>
                      <a:pt x="264" y="94"/>
                      <a:pt x="157" y="0"/>
                      <a:pt x="28" y="0"/>
                    </a:cubicBezTo>
                    <a:close/>
                  </a:path>
                </a:pathLst>
              </a:custGeom>
              <a:solidFill>
                <a:srgbClr val="0942A1"/>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7" name="Google Shape;527;g28798686aac_0_750"/>
              <p:cNvSpPr txBox="1"/>
              <p:nvPr/>
            </p:nvSpPr>
            <p:spPr>
              <a:xfrm>
                <a:off x="3823913" y="1153125"/>
                <a:ext cx="1496100" cy="56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rgbClr val="FFFFFF"/>
                    </a:solidFill>
                    <a:latin typeface="Roboto"/>
                    <a:ea typeface="Roboto"/>
                    <a:cs typeface="Roboto"/>
                    <a:sym typeface="Roboto"/>
                  </a:rPr>
                  <a:t>Foundational </a:t>
                </a:r>
                <a:endParaRPr sz="1000">
                  <a:solidFill>
                    <a:srgbClr val="FFFFFF"/>
                  </a:solidFill>
                  <a:latin typeface="Roboto"/>
                  <a:ea typeface="Roboto"/>
                  <a:cs typeface="Roboto"/>
                  <a:sym typeface="Roboto"/>
                </a:endParaRPr>
              </a:p>
            </p:txBody>
          </p:sp>
        </p:gr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g28798686aac_0_772"/>
          <p:cNvSpPr txBox="1">
            <a:spLocks noGrp="1"/>
          </p:cNvSpPr>
          <p:nvPr>
            <p:ph type="title" idx="4294967295"/>
          </p:nvPr>
        </p:nvSpPr>
        <p:spPr>
          <a:xfrm>
            <a:off x="299452" y="277812"/>
            <a:ext cx="7562850" cy="6032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US" sz="3040" dirty="0">
                <a:latin typeface="Arial"/>
                <a:ea typeface="Arial"/>
                <a:cs typeface="Arial"/>
                <a:sym typeface="Arial"/>
              </a:rPr>
              <a:t>Main Interoperability Roadblocks</a:t>
            </a:r>
            <a:endParaRPr sz="3040" dirty="0">
              <a:latin typeface="Arial"/>
              <a:ea typeface="Arial"/>
              <a:cs typeface="Arial"/>
              <a:sym typeface="Arial"/>
            </a:endParaRPr>
          </a:p>
        </p:txBody>
      </p:sp>
      <p:sp>
        <p:nvSpPr>
          <p:cNvPr id="533" name="Google Shape;533;g28798686aac_0_772"/>
          <p:cNvSpPr txBox="1">
            <a:spLocks noGrp="1"/>
          </p:cNvSpPr>
          <p:nvPr>
            <p:ph idx="4294967295"/>
          </p:nvPr>
        </p:nvSpPr>
        <p:spPr>
          <a:xfrm>
            <a:off x="299452" y="1150353"/>
            <a:ext cx="7562850" cy="3408363"/>
          </a:xfrm>
          <a:prstGeom prst="rect">
            <a:avLst/>
          </a:prstGeom>
        </p:spPr>
        <p:txBody>
          <a:bodyPr spcFirstLastPara="1" wrap="square" lIns="91425" tIns="91425" rIns="91425" bIns="91425" anchor="t" anchorCtr="0">
            <a:noAutofit/>
          </a:bodyPr>
          <a:lstStyle/>
          <a:p>
            <a:pPr>
              <a:spcBef>
                <a:spcPts val="0"/>
              </a:spcBef>
              <a:spcAft>
                <a:spcPts val="400"/>
              </a:spcAft>
              <a:buClr>
                <a:schemeClr val="dk2"/>
              </a:buClr>
              <a:buSzPts val="2000"/>
            </a:pPr>
            <a:r>
              <a:rPr lang="en-US" sz="1800" b="1" dirty="0">
                <a:solidFill>
                  <a:schemeClr val="dk2"/>
                </a:solidFill>
                <a:latin typeface="Arial"/>
                <a:ea typeface="Arial"/>
                <a:cs typeface="Arial"/>
                <a:sym typeface="Arial"/>
              </a:rPr>
              <a:t>Technical Challenges</a:t>
            </a:r>
            <a:r>
              <a:rPr lang="en-US" sz="1800" dirty="0">
                <a:solidFill>
                  <a:schemeClr val="dk2"/>
                </a:solidFill>
                <a:latin typeface="Arial"/>
                <a:ea typeface="Arial"/>
                <a:cs typeface="Arial"/>
                <a:sym typeface="Arial"/>
              </a:rPr>
              <a:t>: Different data formats, legacy systems, and incompatible platforms.</a:t>
            </a:r>
            <a:endParaRPr sz="1800" dirty="0">
              <a:solidFill>
                <a:schemeClr val="dk2"/>
              </a:solidFill>
              <a:latin typeface="Arial"/>
              <a:ea typeface="Arial"/>
              <a:cs typeface="Arial"/>
              <a:sym typeface="Arial"/>
            </a:endParaRPr>
          </a:p>
          <a:p>
            <a:pPr>
              <a:spcBef>
                <a:spcPts val="0"/>
              </a:spcBef>
              <a:spcAft>
                <a:spcPts val="400"/>
              </a:spcAft>
              <a:buClr>
                <a:schemeClr val="dk2"/>
              </a:buClr>
              <a:buSzPts val="2000"/>
            </a:pPr>
            <a:r>
              <a:rPr lang="en-US" sz="1800" b="1" dirty="0">
                <a:solidFill>
                  <a:schemeClr val="dk2"/>
                </a:solidFill>
                <a:latin typeface="Arial"/>
                <a:ea typeface="Arial"/>
                <a:cs typeface="Arial"/>
                <a:sym typeface="Arial"/>
              </a:rPr>
              <a:t>Standardization Issues</a:t>
            </a:r>
            <a:r>
              <a:rPr lang="en-US" sz="1800" dirty="0">
                <a:solidFill>
                  <a:schemeClr val="dk2"/>
                </a:solidFill>
                <a:latin typeface="Arial"/>
                <a:ea typeface="Arial"/>
                <a:cs typeface="Arial"/>
                <a:sym typeface="Arial"/>
              </a:rPr>
              <a:t>: Lack of uniform data standards across systems.</a:t>
            </a:r>
            <a:endParaRPr sz="1800" dirty="0">
              <a:solidFill>
                <a:schemeClr val="dk2"/>
              </a:solidFill>
              <a:latin typeface="Arial"/>
              <a:ea typeface="Arial"/>
              <a:cs typeface="Arial"/>
              <a:sym typeface="Arial"/>
            </a:endParaRPr>
          </a:p>
          <a:p>
            <a:pPr>
              <a:spcBef>
                <a:spcPts val="0"/>
              </a:spcBef>
              <a:spcAft>
                <a:spcPts val="400"/>
              </a:spcAft>
              <a:buClr>
                <a:schemeClr val="dk2"/>
              </a:buClr>
              <a:buSzPts val="2000"/>
            </a:pPr>
            <a:r>
              <a:rPr lang="en-US" sz="1800" b="1" dirty="0">
                <a:solidFill>
                  <a:schemeClr val="dk2"/>
                </a:solidFill>
                <a:latin typeface="Arial"/>
                <a:ea typeface="Arial"/>
                <a:cs typeface="Arial"/>
                <a:sym typeface="Arial"/>
              </a:rPr>
              <a:t>Data Security and Privacy Concerns</a:t>
            </a:r>
            <a:r>
              <a:rPr lang="en-US" sz="1800" dirty="0">
                <a:solidFill>
                  <a:schemeClr val="dk2"/>
                </a:solidFill>
                <a:latin typeface="Arial"/>
                <a:ea typeface="Arial"/>
                <a:cs typeface="Arial"/>
                <a:sym typeface="Arial"/>
              </a:rPr>
              <a:t>: Ensuring data is secure while being shared across platforms.</a:t>
            </a:r>
            <a:endParaRPr sz="1800" dirty="0">
              <a:solidFill>
                <a:schemeClr val="dk2"/>
              </a:solidFill>
              <a:latin typeface="Arial"/>
              <a:ea typeface="Arial"/>
              <a:cs typeface="Arial"/>
              <a:sym typeface="Arial"/>
            </a:endParaRPr>
          </a:p>
          <a:p>
            <a:pPr>
              <a:spcAft>
                <a:spcPts val="400"/>
              </a:spcAft>
              <a:buClr>
                <a:schemeClr val="dk2"/>
              </a:buClr>
              <a:buSzPts val="2000"/>
            </a:pPr>
            <a:r>
              <a:rPr lang="en-US" sz="1800" b="1" dirty="0">
                <a:solidFill>
                  <a:schemeClr val="dk2"/>
                </a:solidFill>
                <a:latin typeface="Arial"/>
                <a:ea typeface="Arial"/>
                <a:cs typeface="Arial"/>
                <a:sym typeface="Arial"/>
              </a:rPr>
              <a:t>Organizational Resistance and Governance Barriers</a:t>
            </a:r>
            <a:r>
              <a:rPr lang="en-US" sz="1800" dirty="0">
                <a:solidFill>
                  <a:schemeClr val="dk2"/>
                </a:solidFill>
                <a:latin typeface="Arial"/>
                <a:ea typeface="Arial"/>
                <a:cs typeface="Arial"/>
                <a:sym typeface="Arial"/>
              </a:rPr>
              <a:t>: Change management and the need for cultural shifts.</a:t>
            </a:r>
          </a:p>
          <a:p>
            <a:pPr>
              <a:spcAft>
                <a:spcPts val="400"/>
              </a:spcAft>
              <a:buClr>
                <a:schemeClr val="dk2"/>
              </a:buClr>
              <a:buSzPts val="2000"/>
            </a:pPr>
            <a:r>
              <a:rPr lang="en-US" sz="1800" b="1" dirty="0">
                <a:solidFill>
                  <a:schemeClr val="dk2"/>
                </a:solidFill>
                <a:latin typeface="Arial"/>
                <a:ea typeface="Arial"/>
                <a:cs typeface="Arial"/>
              </a:rPr>
              <a:t>Human Factors</a:t>
            </a:r>
            <a:r>
              <a:rPr lang="en-US" sz="1800" dirty="0">
                <a:solidFill>
                  <a:schemeClr val="dk2"/>
                </a:solidFill>
                <a:latin typeface="Arial"/>
                <a:ea typeface="Arial"/>
                <a:cs typeface="Arial"/>
              </a:rPr>
              <a:t>:  Lack of technical skills</a:t>
            </a:r>
          </a:p>
          <a:p>
            <a:pPr>
              <a:spcAft>
                <a:spcPts val="400"/>
              </a:spcAft>
              <a:buClr>
                <a:schemeClr val="dk2"/>
              </a:buClr>
              <a:buSzPts val="2000"/>
            </a:pPr>
            <a:r>
              <a:rPr lang="en-US" sz="1800" b="1" dirty="0">
                <a:solidFill>
                  <a:schemeClr val="dk2"/>
                </a:solidFill>
                <a:latin typeface="Arial"/>
                <a:ea typeface="Arial"/>
                <a:cs typeface="Arial"/>
              </a:rPr>
              <a:t>Resource constraints:</a:t>
            </a:r>
            <a:r>
              <a:rPr lang="en-US" sz="1800" dirty="0">
                <a:solidFill>
                  <a:schemeClr val="dk2"/>
                </a:solidFill>
                <a:latin typeface="Arial"/>
                <a:ea typeface="Arial"/>
                <a:cs typeface="Arial"/>
              </a:rPr>
              <a:t>  Lack of adequate funding and infrastructure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g28798686aac_0_777"/>
          <p:cNvSpPr txBox="1">
            <a:spLocks noGrp="1"/>
          </p:cNvSpPr>
          <p:nvPr>
            <p:ph type="title" idx="4294967295"/>
          </p:nvPr>
        </p:nvSpPr>
        <p:spPr>
          <a:xfrm>
            <a:off x="493295" y="279986"/>
            <a:ext cx="7035800" cy="814387"/>
          </a:xfrm>
        </p:spPr>
        <p:txBody>
          <a:bodyPr spcFirstLastPara="1" lIns="91425" tIns="91425" rIns="91425" bIns="91425" anchor="ctr" anchorCtr="0">
            <a:normAutofit/>
          </a:bodyPr>
          <a:lstStyle/>
          <a:p>
            <a:pPr marL="0" lvl="0" indent="0" rtl="0">
              <a:spcBef>
                <a:spcPts val="0"/>
              </a:spcBef>
              <a:spcAft>
                <a:spcPts val="0"/>
              </a:spcAft>
              <a:buSzPts val="990"/>
              <a:buNone/>
            </a:pPr>
            <a:r>
              <a:rPr lang="en-US" dirty="0"/>
              <a:t>What are Interoperability Standards?</a:t>
            </a:r>
          </a:p>
        </p:txBody>
      </p:sp>
      <p:sp>
        <p:nvSpPr>
          <p:cNvPr id="539" name="Google Shape;539;g28798686aac_0_777"/>
          <p:cNvSpPr txBox="1">
            <a:spLocks noGrp="1"/>
          </p:cNvSpPr>
          <p:nvPr>
            <p:ph sz="half" idx="4294967295"/>
          </p:nvPr>
        </p:nvSpPr>
        <p:spPr>
          <a:xfrm>
            <a:off x="492952" y="1679575"/>
            <a:ext cx="3422650" cy="1784350"/>
          </a:xfrm>
        </p:spPr>
        <p:txBody>
          <a:bodyPr spcFirstLastPara="1" lIns="91425" tIns="91425" rIns="91425" bIns="91425" anchorCtr="0">
            <a:normAutofit lnSpcReduction="10000"/>
          </a:bodyPr>
          <a:lstStyle/>
          <a:p>
            <a:pPr marL="0" lvl="0" indent="0" rtl="0">
              <a:spcBef>
                <a:spcPts val="0"/>
              </a:spcBef>
              <a:spcAft>
                <a:spcPts val="0"/>
              </a:spcAft>
              <a:buNone/>
            </a:pPr>
            <a:r>
              <a:rPr lang="en-US" dirty="0"/>
              <a:t>Standards provide a common language and a common set of expectations that enable interoperability between systems.</a:t>
            </a:r>
          </a:p>
          <a:p>
            <a:pPr marL="457200" lvl="0" indent="0" rtl="0">
              <a:spcBef>
                <a:spcPts val="1200"/>
              </a:spcBef>
              <a:spcAft>
                <a:spcPts val="1200"/>
              </a:spcAft>
              <a:buNone/>
            </a:pPr>
            <a:endParaRPr lang="en-US" dirty="0"/>
          </a:p>
        </p:txBody>
      </p:sp>
      <p:pic>
        <p:nvPicPr>
          <p:cNvPr id="540" name="Google Shape;540;g28798686aac_0_777"/>
          <p:cNvPicPr preferRelativeResize="0"/>
          <p:nvPr/>
        </p:nvPicPr>
        <p:blipFill>
          <a:blip r:embed="rId3"/>
          <a:srcRect l="1708" r="5734" b="-4"/>
          <a:stretch>
            <a:fillRect/>
          </a:stretch>
        </p:blipFill>
        <p:spPr>
          <a:xfrm>
            <a:off x="4452681" y="1238752"/>
            <a:ext cx="3611151" cy="3183522"/>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8" name="Google Shape;548;g28798686aac_0_783"/>
          <p:cNvSpPr txBox="1">
            <a:spLocks noGrp="1"/>
          </p:cNvSpPr>
          <p:nvPr>
            <p:ph type="title" idx="4294967295"/>
          </p:nvPr>
        </p:nvSpPr>
        <p:spPr>
          <a:xfrm>
            <a:off x="561475" y="1015332"/>
            <a:ext cx="5652168" cy="406400"/>
          </a:xfrm>
        </p:spPr>
        <p:txBody>
          <a:bodyPr spcFirstLastPara="1" lIns="68575" tIns="34275" rIns="68575" bIns="34275" anchor="ctr" anchorCtr="0">
            <a:noAutofit/>
          </a:bodyPr>
          <a:lstStyle/>
          <a:p>
            <a:pPr>
              <a:buSzPts val="3800"/>
            </a:pPr>
            <a:r>
              <a:rPr lang="en-US" sz="4400" dirty="0" err="1"/>
              <a:t>OpenHIE</a:t>
            </a:r>
            <a:r>
              <a:rPr lang="en-US" sz="4400" b="1" cap="none" dirty="0"/>
              <a:t> </a:t>
            </a:r>
            <a:r>
              <a:rPr lang="en-US" sz="4400" cap="none" dirty="0"/>
              <a:t>Framework Approach</a:t>
            </a:r>
            <a:endParaRPr lang="en-US" sz="4400" dirty="0"/>
          </a:p>
        </p:txBody>
      </p:sp>
      <p:pic>
        <p:nvPicPr>
          <p:cNvPr id="546" name="Google Shape;546;g28798686aac_0_783" descr="Light blue 3D cubes suspended on the air with a dark blue 3D cube on the surface"/>
          <p:cNvPicPr preferRelativeResize="0"/>
          <p:nvPr/>
        </p:nvPicPr>
        <p:blipFill rotWithShape="1">
          <a:blip r:embed="rId3"/>
          <a:srcRect l="1269" t="23732" r="52315" b="4346"/>
          <a:stretch>
            <a:fillRect/>
          </a:stretch>
        </p:blipFill>
        <p:spPr>
          <a:xfrm>
            <a:off x="5769808" y="2027989"/>
            <a:ext cx="2812717" cy="2100179"/>
          </a:xfrm>
          <a:prstGeom prst="rect">
            <a:avLst/>
          </a:prstGeom>
          <a:noFill/>
          <a:ln>
            <a:noFill/>
          </a:ln>
        </p:spPr>
      </p:pic>
      <p:sp>
        <p:nvSpPr>
          <p:cNvPr id="547" name="Google Shape;547;g28798686aac_0_783"/>
          <p:cNvSpPr txBox="1"/>
          <p:nvPr/>
        </p:nvSpPr>
        <p:spPr>
          <a:xfrm>
            <a:off x="2205169" y="1531630"/>
            <a:ext cx="6858000" cy="1714500"/>
          </a:xfrm>
          <a:prstGeom prst="rect">
            <a:avLst/>
          </a:prstGeom>
          <a:noFill/>
          <a:ln>
            <a:noFill/>
          </a:ln>
        </p:spPr>
        <p:txBody>
          <a:bodyPr spcFirstLastPara="1" wrap="square" lIns="68575" tIns="34275" rIns="68575" bIns="34275" anchor="b" anchorCtr="0">
            <a:noAutofit/>
          </a:bodyPr>
          <a:lstStyle/>
          <a:p>
            <a:pPr marL="0" marR="0" lvl="0" indent="0" algn="l" rtl="0">
              <a:lnSpc>
                <a:spcPct val="90000"/>
              </a:lnSpc>
              <a:spcBef>
                <a:spcPts val="0"/>
              </a:spcBef>
              <a:spcAft>
                <a:spcPts val="0"/>
              </a:spcAft>
              <a:buClr>
                <a:schemeClr val="dk1"/>
              </a:buClr>
              <a:buSzPts val="2600"/>
              <a:buFont typeface="Arial"/>
              <a:buNone/>
            </a:pPr>
            <a:endParaRPr sz="1100"/>
          </a:p>
        </p:txBody>
      </p:sp>
      <p:sp>
        <p:nvSpPr>
          <p:cNvPr id="4" name="TextBox 3">
            <a:extLst>
              <a:ext uri="{FF2B5EF4-FFF2-40B4-BE49-F238E27FC236}">
                <a16:creationId xmlns:a16="http://schemas.microsoft.com/office/drawing/2014/main" id="{CEA7C7D3-7581-5CF2-0CE5-CCDB125206CA}"/>
              </a:ext>
            </a:extLst>
          </p:cNvPr>
          <p:cNvSpPr txBox="1"/>
          <p:nvPr/>
        </p:nvSpPr>
        <p:spPr>
          <a:xfrm>
            <a:off x="561475" y="2816468"/>
            <a:ext cx="3510547" cy="523220"/>
          </a:xfrm>
          <a:prstGeom prst="rect">
            <a:avLst/>
          </a:prstGeom>
          <a:noFill/>
        </p:spPr>
        <p:txBody>
          <a:bodyPr wrap="square">
            <a:spAutoFit/>
          </a:bodyPr>
          <a:lstStyle/>
          <a:p>
            <a:r>
              <a:rPr lang="en-US" sz="2800" dirty="0">
                <a:hlinkClick r:id="rId4"/>
              </a:rPr>
              <a:t>https://ohie.org/</a:t>
            </a:r>
            <a:endParaRPr lang="en-US" sz="28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g28798686aac_0_790"/>
          <p:cNvSpPr txBox="1">
            <a:spLocks noGrp="1"/>
          </p:cNvSpPr>
          <p:nvPr>
            <p:ph type="title" idx="4294967295"/>
          </p:nvPr>
        </p:nvSpPr>
        <p:spPr>
          <a:xfrm>
            <a:off x="297113" y="317499"/>
            <a:ext cx="7478713" cy="727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US" sz="3020" dirty="0">
                <a:latin typeface="Arial"/>
                <a:ea typeface="Arial"/>
                <a:cs typeface="Arial"/>
                <a:sym typeface="Arial"/>
              </a:rPr>
              <a:t>What is Health Information Exchange? </a:t>
            </a:r>
            <a:endParaRPr sz="3020" dirty="0">
              <a:latin typeface="Arial"/>
              <a:ea typeface="Arial"/>
              <a:cs typeface="Arial"/>
              <a:sym typeface="Arial"/>
            </a:endParaRPr>
          </a:p>
        </p:txBody>
      </p:sp>
      <p:sp>
        <p:nvSpPr>
          <p:cNvPr id="554" name="Google Shape;554;g28798686aac_0_790"/>
          <p:cNvSpPr txBox="1">
            <a:spLocks noGrp="1"/>
          </p:cNvSpPr>
          <p:nvPr>
            <p:ph type="body" idx="4294967295"/>
          </p:nvPr>
        </p:nvSpPr>
        <p:spPr>
          <a:xfrm>
            <a:off x="0" y="1774825"/>
            <a:ext cx="7483475" cy="2687638"/>
          </a:xfrm>
          <a:prstGeom prst="rect">
            <a:avLst/>
          </a:prstGeom>
        </p:spPr>
        <p:txBody>
          <a:bodyPr spcFirstLastPara="1" wrap="square" lIns="91425" tIns="91425" rIns="91425" bIns="91425" anchor="t" anchorCtr="0">
            <a:noAutofit/>
          </a:bodyPr>
          <a:lstStyle/>
          <a:p>
            <a:pPr marL="101600" lvl="0" indent="0" algn="l" rtl="0">
              <a:spcBef>
                <a:spcPts val="0"/>
              </a:spcBef>
              <a:spcAft>
                <a:spcPts val="0"/>
              </a:spcAft>
              <a:buClr>
                <a:schemeClr val="dk2"/>
              </a:buClr>
              <a:buSzPts val="2000"/>
              <a:buNone/>
            </a:pPr>
            <a:r>
              <a:rPr lang="en-US" sz="2000" b="1" dirty="0">
                <a:solidFill>
                  <a:schemeClr val="dk2"/>
                </a:solidFill>
                <a:latin typeface="Arial"/>
                <a:ea typeface="Arial"/>
                <a:cs typeface="Arial"/>
                <a:sym typeface="Arial"/>
              </a:rPr>
              <a:t> </a:t>
            </a:r>
            <a:endParaRPr lang="en-US" sz="2000" b="1" dirty="0">
              <a:solidFill>
                <a:schemeClr val="dk2"/>
              </a:solidFill>
              <a:latin typeface="Arial"/>
              <a:ea typeface="Arial"/>
              <a:cs typeface="Arial"/>
            </a:endParaRPr>
          </a:p>
          <a:p>
            <a:pPr marL="0" lvl="0" indent="0" algn="l" rtl="0">
              <a:spcBef>
                <a:spcPts val="1200"/>
              </a:spcBef>
              <a:spcAft>
                <a:spcPts val="0"/>
              </a:spcAft>
              <a:buSzPts val="523"/>
              <a:buNone/>
            </a:pPr>
            <a:endParaRPr sz="2050">
              <a:solidFill>
                <a:schemeClr val="dk2"/>
              </a:solidFill>
              <a:latin typeface="Arial"/>
              <a:ea typeface="Arial"/>
              <a:cs typeface="Arial"/>
              <a:sym typeface="Arial"/>
            </a:endParaRPr>
          </a:p>
          <a:p>
            <a:pPr marL="0" lvl="0" indent="0" algn="l" rtl="0">
              <a:spcBef>
                <a:spcPts val="1200"/>
              </a:spcBef>
              <a:spcAft>
                <a:spcPts val="0"/>
              </a:spcAft>
              <a:buSzPts val="523"/>
              <a:buNone/>
            </a:pPr>
            <a:endParaRPr sz="2050">
              <a:solidFill>
                <a:schemeClr val="dk2"/>
              </a:solidFill>
              <a:latin typeface="Arial"/>
              <a:ea typeface="Arial"/>
              <a:cs typeface="Arial"/>
              <a:sym typeface="Arial"/>
            </a:endParaRPr>
          </a:p>
          <a:p>
            <a:pPr marL="0" lvl="0" indent="0" algn="l" rtl="0">
              <a:spcBef>
                <a:spcPts val="1200"/>
              </a:spcBef>
              <a:spcAft>
                <a:spcPts val="1200"/>
              </a:spcAft>
              <a:buSzPts val="523"/>
              <a:buNone/>
            </a:pPr>
            <a:endParaRPr sz="2050">
              <a:solidFill>
                <a:schemeClr val="dk2"/>
              </a:solidFill>
              <a:latin typeface="Arial"/>
              <a:ea typeface="Arial"/>
              <a:cs typeface="Arial"/>
              <a:sym typeface="Arial"/>
            </a:endParaRPr>
          </a:p>
        </p:txBody>
      </p:sp>
      <p:sp>
        <p:nvSpPr>
          <p:cNvPr id="2" name="TextBox 1">
            <a:extLst>
              <a:ext uri="{FF2B5EF4-FFF2-40B4-BE49-F238E27FC236}">
                <a16:creationId xmlns:a16="http://schemas.microsoft.com/office/drawing/2014/main" id="{770E670F-AF6F-6345-C45F-CB8156D64083}"/>
              </a:ext>
            </a:extLst>
          </p:cNvPr>
          <p:cNvSpPr txBox="1"/>
          <p:nvPr/>
        </p:nvSpPr>
        <p:spPr>
          <a:xfrm>
            <a:off x="297113" y="1213052"/>
            <a:ext cx="8048445"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
              <a:buChar char="•"/>
            </a:pPr>
            <a:r>
              <a:rPr lang="en-US" sz="2200" b="1" dirty="0">
                <a:solidFill>
                  <a:schemeClr val="tx1"/>
                </a:solidFill>
              </a:rPr>
              <a:t>Purpose:</a:t>
            </a:r>
            <a:r>
              <a:rPr lang="en-US" sz="2200" dirty="0">
                <a:solidFill>
                  <a:schemeClr val="tx1"/>
                </a:solidFill>
              </a:rPr>
              <a:t> Enables secure sharing of health data across systems, facilities, regions, or countries.​</a:t>
            </a:r>
          </a:p>
          <a:p>
            <a:pPr marL="171450" indent="-171450">
              <a:buFont typeface=""/>
              <a:buChar char="•"/>
            </a:pPr>
            <a:r>
              <a:rPr lang="en-US" sz="2200" b="1" dirty="0">
                <a:solidFill>
                  <a:schemeClr val="tx1"/>
                </a:solidFill>
              </a:rPr>
              <a:t>How it works:</a:t>
            </a:r>
            <a:r>
              <a:rPr lang="en-US" sz="2200" dirty="0">
                <a:solidFill>
                  <a:schemeClr val="tx1"/>
                </a:solidFill>
              </a:rPr>
              <a:t> </a:t>
            </a:r>
            <a:r>
              <a:rPr lang="en-US" sz="2200" dirty="0" err="1">
                <a:solidFill>
                  <a:schemeClr val="tx1"/>
                </a:solidFill>
              </a:rPr>
              <a:t>OpenHIE</a:t>
            </a:r>
            <a:r>
              <a:rPr lang="en-US" sz="2200" dirty="0">
                <a:solidFill>
                  <a:schemeClr val="tx1"/>
                </a:solidFill>
              </a:rPr>
              <a:t> gathers information from multiple systems into a </a:t>
            </a:r>
            <a:r>
              <a:rPr lang="en-US" sz="2200" b="1" dirty="0">
                <a:solidFill>
                  <a:schemeClr val="tx1"/>
                </a:solidFill>
              </a:rPr>
              <a:t>single, unified HIE</a:t>
            </a:r>
            <a:r>
              <a:rPr lang="en-US" sz="2200" dirty="0">
                <a:solidFill>
                  <a:schemeClr val="tx1"/>
                </a:solidFill>
              </a:rPr>
              <a:t>, standardizing data around:​</a:t>
            </a:r>
          </a:p>
          <a:p>
            <a:pPr marL="1085850" lvl="1" indent="-171450">
              <a:buFont typeface=""/>
              <a:buChar char="•"/>
            </a:pPr>
            <a:r>
              <a:rPr lang="en-US" sz="2200" b="1" dirty="0">
                <a:solidFill>
                  <a:schemeClr val="tx1"/>
                </a:solidFill>
              </a:rPr>
              <a:t>Who</a:t>
            </a:r>
            <a:r>
              <a:rPr lang="en-US" sz="2200" dirty="0">
                <a:solidFill>
                  <a:schemeClr val="tx1"/>
                </a:solidFill>
              </a:rPr>
              <a:t> the patient is​</a:t>
            </a:r>
          </a:p>
          <a:p>
            <a:pPr marL="1085850" lvl="1" indent="-171450">
              <a:buFont typeface=""/>
              <a:buChar char="•"/>
            </a:pPr>
            <a:r>
              <a:rPr lang="en-US" sz="2200" b="1" dirty="0">
                <a:solidFill>
                  <a:schemeClr val="tx1"/>
                </a:solidFill>
              </a:rPr>
              <a:t>Who</a:t>
            </a:r>
            <a:r>
              <a:rPr lang="en-US" sz="2200" dirty="0">
                <a:solidFill>
                  <a:schemeClr val="tx1"/>
                </a:solidFill>
              </a:rPr>
              <a:t> provided the care​</a:t>
            </a:r>
          </a:p>
          <a:p>
            <a:pPr marL="1085850" lvl="1" indent="-171450">
              <a:buFont typeface=""/>
              <a:buChar char="•"/>
            </a:pPr>
            <a:r>
              <a:rPr lang="en-US" sz="2200" b="1" dirty="0">
                <a:solidFill>
                  <a:schemeClr val="tx1"/>
                </a:solidFill>
              </a:rPr>
              <a:t>Where</a:t>
            </a:r>
            <a:r>
              <a:rPr lang="en-US" sz="2200" dirty="0">
                <a:solidFill>
                  <a:schemeClr val="tx1"/>
                </a:solidFill>
              </a:rPr>
              <a:t> the visit occurred​</a:t>
            </a:r>
          </a:p>
          <a:p>
            <a:pPr marL="1085850" lvl="1" indent="-171450">
              <a:buFont typeface=""/>
              <a:buChar char="•"/>
            </a:pPr>
            <a:r>
              <a:rPr lang="en-US" sz="2200" b="1" dirty="0">
                <a:solidFill>
                  <a:schemeClr val="tx1"/>
                </a:solidFill>
              </a:rPr>
              <a:t>What</a:t>
            </a:r>
            <a:r>
              <a:rPr lang="en-US" sz="2200" dirty="0">
                <a:solidFill>
                  <a:schemeClr val="tx1"/>
                </a:solidFill>
              </a:rPr>
              <a:t> happened during the visit​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52">
          <a:extLst>
            <a:ext uri="{FF2B5EF4-FFF2-40B4-BE49-F238E27FC236}">
              <a16:creationId xmlns:a16="http://schemas.microsoft.com/office/drawing/2014/main" id="{825AF528-71D9-652C-5FFC-29012ED125A3}"/>
            </a:ext>
          </a:extLst>
        </p:cNvPr>
        <p:cNvGrpSpPr/>
        <p:nvPr/>
      </p:nvGrpSpPr>
      <p:grpSpPr>
        <a:xfrm>
          <a:off x="0" y="0"/>
          <a:ext cx="0" cy="0"/>
          <a:chOff x="0" y="0"/>
          <a:chExt cx="0" cy="0"/>
        </a:xfrm>
      </p:grpSpPr>
      <p:sp>
        <p:nvSpPr>
          <p:cNvPr id="553" name="Google Shape;553;g28798686aac_0_790">
            <a:extLst>
              <a:ext uri="{FF2B5EF4-FFF2-40B4-BE49-F238E27FC236}">
                <a16:creationId xmlns:a16="http://schemas.microsoft.com/office/drawing/2014/main" id="{7A95331D-98BD-C32D-8EEE-6661C1147C6C}"/>
              </a:ext>
            </a:extLst>
          </p:cNvPr>
          <p:cNvSpPr txBox="1">
            <a:spLocks noGrp="1"/>
          </p:cNvSpPr>
          <p:nvPr>
            <p:ph type="title" idx="4294967295"/>
          </p:nvPr>
        </p:nvSpPr>
        <p:spPr>
          <a:xfrm>
            <a:off x="310147" y="311902"/>
            <a:ext cx="4941888" cy="993775"/>
          </a:xfrm>
        </p:spPr>
        <p:txBody>
          <a:bodyPr spcFirstLastPara="1" lIns="91425" tIns="91425" rIns="91425" bIns="91425" anchor="ctr" anchorCtr="0">
            <a:normAutofit/>
          </a:bodyPr>
          <a:lstStyle/>
          <a:p>
            <a:pPr>
              <a:buSzPts val="990"/>
            </a:pPr>
            <a:r>
              <a:rPr lang="en-US" sz="3200" dirty="0"/>
              <a:t>The </a:t>
            </a:r>
            <a:r>
              <a:rPr lang="en-US" sz="3200" dirty="0" err="1"/>
              <a:t>OpenHIE</a:t>
            </a:r>
            <a:r>
              <a:rPr lang="en-US" sz="3200" dirty="0"/>
              <a:t> Architecture</a:t>
            </a:r>
          </a:p>
        </p:txBody>
      </p:sp>
      <p:sp>
        <p:nvSpPr>
          <p:cNvPr id="5" name="TextBox 4">
            <a:extLst>
              <a:ext uri="{FF2B5EF4-FFF2-40B4-BE49-F238E27FC236}">
                <a16:creationId xmlns:a16="http://schemas.microsoft.com/office/drawing/2014/main" id="{0E2E2F28-54E1-9C72-7F80-8FC5F36EC05E}"/>
              </a:ext>
            </a:extLst>
          </p:cNvPr>
          <p:cNvSpPr txBox="1"/>
          <p:nvPr/>
        </p:nvSpPr>
        <p:spPr>
          <a:xfrm>
            <a:off x="0" y="4831598"/>
            <a:ext cx="3069683" cy="1150467"/>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defTabSz="685800">
              <a:spcBef>
                <a:spcPts val="750"/>
              </a:spcBef>
            </a:pPr>
            <a:r>
              <a:rPr lang="en-US" sz="700" kern="1200" dirty="0">
                <a:solidFill>
                  <a:schemeClr val="bg1">
                    <a:lumMod val="65000"/>
                  </a:schemeClr>
                </a:solidFill>
              </a:rPr>
              <a:t>SOURCE: </a:t>
            </a:r>
            <a:r>
              <a:rPr lang="en-US" sz="700" u="sng" kern="1200" dirty="0">
                <a:solidFill>
                  <a:schemeClr val="bg1">
                    <a:lumMod val="65000"/>
                  </a:schemeClr>
                </a:solidFill>
                <a:hlinkClick r:id="rId3">
                  <a:extLst>
                    <a:ext uri="{A12FA001-AC4F-418D-AE19-62706E023703}">
                      <ahyp:hlinkClr xmlns:ahyp="http://schemas.microsoft.com/office/drawing/2018/hyperlinkcolor" val="tx"/>
                    </a:ext>
                  </a:extLst>
                </a:hlinkClick>
              </a:rPr>
              <a:t>https://guides.ohie.org/arch-spec/architecture-specification/overview-of-the-architecture</a:t>
            </a:r>
            <a:endParaRPr lang="en-US" sz="700" kern="1200" dirty="0">
              <a:solidFill>
                <a:schemeClr val="bg1">
                  <a:lumMod val="65000"/>
                </a:schemeClr>
              </a:solidFill>
            </a:endParaRPr>
          </a:p>
        </p:txBody>
      </p:sp>
      <p:pic>
        <p:nvPicPr>
          <p:cNvPr id="4" name="Picture 3" descr="A diagram of a service&#10;&#10;AI-generated content may be incorrect.">
            <a:extLst>
              <a:ext uri="{FF2B5EF4-FFF2-40B4-BE49-F238E27FC236}">
                <a16:creationId xmlns:a16="http://schemas.microsoft.com/office/drawing/2014/main" id="{FED2879F-C666-CC5B-D2D4-2A0F405B1845}"/>
              </a:ext>
            </a:extLst>
          </p:cNvPr>
          <p:cNvPicPr>
            <a:picLocks noChangeAspect="1"/>
          </p:cNvPicPr>
          <p:nvPr/>
        </p:nvPicPr>
        <p:blipFill>
          <a:blip r:embed="rId4"/>
          <a:srcRect t="3939" r="3" b="3"/>
          <a:stretch>
            <a:fillRect/>
          </a:stretch>
        </p:blipFill>
        <p:spPr>
          <a:xfrm>
            <a:off x="1975252" y="1209424"/>
            <a:ext cx="4941657" cy="3382241"/>
          </a:xfrm>
          <a:prstGeom prst="rect">
            <a:avLst/>
          </a:prstGeom>
          <a:noFill/>
        </p:spPr>
      </p:pic>
    </p:spTree>
    <p:extLst>
      <p:ext uri="{BB962C8B-B14F-4D97-AF65-F5344CB8AC3E}">
        <p14:creationId xmlns:p14="http://schemas.microsoft.com/office/powerpoint/2010/main" val="776180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22"/>
        <p:cNvGrpSpPr/>
        <p:nvPr/>
      </p:nvGrpSpPr>
      <p:grpSpPr>
        <a:xfrm>
          <a:off x="0" y="0"/>
          <a:ext cx="0" cy="0"/>
          <a:chOff x="0" y="0"/>
          <a:chExt cx="0" cy="0"/>
        </a:xfrm>
      </p:grpSpPr>
      <p:sp>
        <p:nvSpPr>
          <p:cNvPr id="1823" name="Google Shape;1823;g2fd5af0ed0b_1_854"/>
          <p:cNvSpPr txBox="1">
            <a:spLocks noGrp="1"/>
          </p:cNvSpPr>
          <p:nvPr>
            <p:ph type="title" idx="4294967295"/>
          </p:nvPr>
        </p:nvSpPr>
        <p:spPr>
          <a:xfrm>
            <a:off x="294105" y="176463"/>
            <a:ext cx="7564438" cy="1171575"/>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 dirty="0"/>
              <a:t>Learning Objectives – Day 3</a:t>
            </a:r>
            <a:endParaRPr dirty="0"/>
          </a:p>
        </p:txBody>
      </p:sp>
      <p:sp>
        <p:nvSpPr>
          <p:cNvPr id="1824" name="Google Shape;1824;g2fd5af0ed0b_1_854"/>
          <p:cNvSpPr txBox="1">
            <a:spLocks noGrp="1"/>
          </p:cNvSpPr>
          <p:nvPr>
            <p:ph idx="4294967295"/>
          </p:nvPr>
        </p:nvSpPr>
        <p:spPr>
          <a:xfrm>
            <a:off x="294105" y="1398838"/>
            <a:ext cx="7562850" cy="2752725"/>
          </a:xfrm>
          <a:prstGeom prst="rect">
            <a:avLst/>
          </a:prstGeom>
          <a:noFill/>
          <a:ln>
            <a:noFill/>
          </a:ln>
        </p:spPr>
        <p:txBody>
          <a:bodyPr spcFirstLastPara="1" wrap="square" lIns="68575" tIns="34275" rIns="68575" bIns="34275" anchor="t" anchorCtr="0">
            <a:normAutofit lnSpcReduction="10000"/>
          </a:bodyPr>
          <a:lstStyle/>
          <a:p>
            <a:pPr marL="6350" indent="0">
              <a:spcBef>
                <a:spcPts val="0"/>
              </a:spcBef>
              <a:buSzPts val="2100"/>
              <a:buNone/>
            </a:pPr>
            <a:r>
              <a:rPr lang="en-US" sz="2400" dirty="0">
                <a:ea typeface="Libre Franklin"/>
                <a:cs typeface="Arabic Typesetting" panose="03020402040406030203" pitchFamily="66" charset="-78"/>
                <a:sym typeface="Libre Franklin"/>
              </a:rPr>
              <a:t>By the end of today’s sessions, the participants should be able to:</a:t>
            </a:r>
          </a:p>
          <a:p>
            <a:pPr marL="6350" indent="0">
              <a:spcBef>
                <a:spcPts val="0"/>
              </a:spcBef>
              <a:buSzPts val="2100"/>
              <a:buNone/>
            </a:pPr>
            <a:endParaRPr lang="en-US" sz="2400" dirty="0">
              <a:ea typeface="Libre Franklin"/>
              <a:cs typeface="Arabic Typesetting" panose="03020402040406030203" pitchFamily="66" charset="-78"/>
              <a:sym typeface="Libre Franklin"/>
            </a:endParaRPr>
          </a:p>
          <a:p>
            <a:pPr marL="463550" indent="-457200">
              <a:spcBef>
                <a:spcPts val="0"/>
              </a:spcBef>
              <a:buSzPts val="2100"/>
              <a:buFont typeface="+mj-lt"/>
              <a:buAutoNum type="arabicPeriod"/>
            </a:pPr>
            <a:r>
              <a:rPr lang="en-US" sz="2000" dirty="0">
                <a:solidFill>
                  <a:schemeClr val="tx1"/>
                </a:solidFill>
                <a:latin typeface="Arial"/>
                <a:cs typeface="Arial"/>
              </a:rPr>
              <a:t>Describe the concepts of current state vs future state </a:t>
            </a:r>
            <a:endParaRPr lang="en-US" sz="2000" dirty="0">
              <a:solidFill>
                <a:schemeClr val="tx1"/>
              </a:solidFill>
              <a:latin typeface="Arial"/>
            </a:endParaRPr>
          </a:p>
          <a:p>
            <a:pPr marL="463550" indent="-457200">
              <a:spcBef>
                <a:spcPts val="0"/>
              </a:spcBef>
              <a:buSzPts val="2100"/>
              <a:buAutoNum type="arabicPeriod"/>
            </a:pPr>
            <a:r>
              <a:rPr lang="en-US" sz="2000" dirty="0">
                <a:solidFill>
                  <a:schemeClr val="tx1"/>
                </a:solidFill>
                <a:latin typeface="Arial"/>
                <a:cs typeface="Arial"/>
              </a:rPr>
              <a:t>Describe the importance of using health data for decision-making</a:t>
            </a:r>
            <a:endParaRPr lang="en-US" sz="2000" dirty="0">
              <a:solidFill>
                <a:schemeClr val="tx1"/>
              </a:solidFill>
              <a:latin typeface="Arial"/>
            </a:endParaRPr>
          </a:p>
          <a:p>
            <a:pPr marL="463550" indent="-457200">
              <a:spcBef>
                <a:spcPts val="0"/>
              </a:spcBef>
              <a:buSzPts val="2100"/>
              <a:buAutoNum type="arabicPeriod"/>
            </a:pPr>
            <a:r>
              <a:rPr lang="en-US" sz="2000" dirty="0">
                <a:solidFill>
                  <a:schemeClr val="tx1"/>
                </a:solidFill>
                <a:latin typeface="Arial"/>
                <a:cs typeface="Arial"/>
              </a:rPr>
              <a:t>Describe what is meant by a Unified Data System</a:t>
            </a:r>
            <a:endParaRPr lang="en-US" sz="1200" dirty="0">
              <a:solidFill>
                <a:schemeClr val="tx1"/>
              </a:solidFill>
              <a:latin typeface="Arial"/>
              <a:cs typeface="Arial"/>
            </a:endParaRPr>
          </a:p>
          <a:p>
            <a:pPr marL="463550" indent="-457200">
              <a:spcBef>
                <a:spcPts val="0"/>
              </a:spcBef>
              <a:buSzPts val="2100"/>
              <a:buAutoNum type="arabicPeriod"/>
            </a:pPr>
            <a:endParaRPr lang="en-US" sz="1200" b="1" dirty="0">
              <a:solidFill>
                <a:schemeClr val="tx1"/>
              </a:solidFill>
              <a:latin typeface="Arial"/>
              <a:cs typeface="Arial"/>
            </a:endParaRPr>
          </a:p>
          <a:p>
            <a:pPr marL="463550" indent="-457200">
              <a:spcBef>
                <a:spcPts val="0"/>
              </a:spcBef>
              <a:buSzPts val="2100"/>
              <a:buAutoNum type="arabicPeriod"/>
            </a:pPr>
            <a:endParaRPr lang="en-US" sz="1200" b="1" dirty="0">
              <a:solidFill>
                <a:schemeClr val="tx1"/>
              </a:solidFill>
              <a:latin typeface="Arial"/>
              <a:cs typeface="Arial"/>
            </a:endParaRPr>
          </a:p>
          <a:p>
            <a:pPr marL="6350" indent="0">
              <a:spcBef>
                <a:spcPts val="0"/>
              </a:spcBef>
              <a:buSzPts val="2100"/>
              <a:buNone/>
            </a:pPr>
            <a:r>
              <a:rPr lang="en-US" sz="2000" b="1" dirty="0">
                <a:solidFill>
                  <a:schemeClr val="tx1"/>
                </a:solidFill>
                <a:latin typeface="Arial"/>
                <a:cs typeface="Arial"/>
              </a:rPr>
              <a:t>Output for Day 3</a:t>
            </a:r>
            <a:r>
              <a:rPr lang="en-US" sz="2000" dirty="0">
                <a:solidFill>
                  <a:schemeClr val="tx1"/>
                </a:solidFill>
                <a:latin typeface="Arial"/>
                <a:cs typeface="Arial"/>
              </a:rPr>
              <a:t>: Documented key problem(s) and process for addressing them</a:t>
            </a:r>
          </a:p>
          <a:p>
            <a:pPr>
              <a:lnSpc>
                <a:spcPct val="100000"/>
              </a:lnSpc>
              <a:spcBef>
                <a:spcPts val="0"/>
              </a:spcBef>
              <a:buSzPts val="2100"/>
            </a:pPr>
            <a:endParaRPr lang="en-US" sz="1200" dirty="0">
              <a:solidFill>
                <a:srgbClr val="444444"/>
              </a:solidFill>
              <a:latin typeface="Arial"/>
              <a:cs typeface="Arial"/>
            </a:endParaRPr>
          </a:p>
          <a:p>
            <a:pPr marL="463550" indent="-457200">
              <a:spcBef>
                <a:spcPts val="0"/>
              </a:spcBef>
              <a:buSzPts val="2100"/>
              <a:buAutoNum type="arabicPeriod"/>
            </a:pPr>
            <a:endParaRPr lang="en-US" sz="2000" dirty="0">
              <a:solidFill>
                <a:schemeClr val="tx1"/>
              </a:solidFill>
              <a:latin typeface="Arial"/>
              <a:cs typeface="Arial"/>
            </a:endParaRPr>
          </a:p>
          <a:p>
            <a:pPr marL="6350" indent="0">
              <a:spcBef>
                <a:spcPts val="0"/>
              </a:spcBef>
              <a:buSzPts val="2100"/>
              <a:buNone/>
            </a:pPr>
            <a:endParaRPr lang="en-US" sz="2000" dirty="0">
              <a:solidFill>
                <a:schemeClr val="tx1"/>
              </a:solidFill>
              <a:latin typeface="Arial"/>
              <a:ea typeface="Libre Franklin"/>
              <a:cs typeface="Arabic Typesetting" panose="03020402040406030203" pitchFamily="66" charset="-78"/>
            </a:endParaRPr>
          </a:p>
        </p:txBody>
      </p:sp>
    </p:spTree>
    <p:extLst>
      <p:ext uri="{BB962C8B-B14F-4D97-AF65-F5344CB8AC3E}">
        <p14:creationId xmlns:p14="http://schemas.microsoft.com/office/powerpoint/2010/main" val="11404951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grpSp>
        <p:nvGrpSpPr>
          <p:cNvPr id="559" name="Google Shape;559;g28798686aac_0_795"/>
          <p:cNvGrpSpPr/>
          <p:nvPr/>
        </p:nvGrpSpPr>
        <p:grpSpPr>
          <a:xfrm>
            <a:off x="475922" y="606973"/>
            <a:ext cx="8221725" cy="1150875"/>
            <a:chOff x="634562" y="809297"/>
            <a:chExt cx="10962300" cy="1534500"/>
          </a:xfrm>
        </p:grpSpPr>
        <p:grpSp>
          <p:nvGrpSpPr>
            <p:cNvPr id="560" name="Google Shape;560;g28798686aac_0_795"/>
            <p:cNvGrpSpPr/>
            <p:nvPr/>
          </p:nvGrpSpPr>
          <p:grpSpPr>
            <a:xfrm>
              <a:off x="634562" y="809297"/>
              <a:ext cx="10962300" cy="1534500"/>
              <a:chOff x="614855" y="599090"/>
              <a:chExt cx="10962300" cy="1534500"/>
            </a:xfrm>
          </p:grpSpPr>
          <p:sp>
            <p:nvSpPr>
              <p:cNvPr id="561" name="Google Shape;561;g28798686aac_0_795"/>
              <p:cNvSpPr/>
              <p:nvPr/>
            </p:nvSpPr>
            <p:spPr>
              <a:xfrm>
                <a:off x="614855" y="599090"/>
                <a:ext cx="10962300" cy="1534500"/>
              </a:xfrm>
              <a:prstGeom prst="roundRect">
                <a:avLst>
                  <a:gd name="adj" fmla="val 16667"/>
                </a:avLst>
              </a:prstGeom>
              <a:noFill/>
              <a:ln w="19050" cap="flat" cmpd="sng">
                <a:solidFill>
                  <a:srgbClr val="0E57C4"/>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62" name="Google Shape;562;g28798686aac_0_795"/>
              <p:cNvSpPr txBox="1"/>
              <p:nvPr/>
            </p:nvSpPr>
            <p:spPr>
              <a:xfrm>
                <a:off x="730469" y="1086314"/>
                <a:ext cx="10731000" cy="831000"/>
              </a:xfrm>
              <a:prstGeom prst="rect">
                <a:avLst/>
              </a:prstGeom>
              <a:noFill/>
              <a:ln>
                <a:noFill/>
              </a:ln>
            </p:spPr>
            <p:txBody>
              <a:bodyPr spcFirstLastPara="1" wrap="square" lIns="68575" tIns="34275" rIns="68575" bIns="34275" anchor="ctr" anchorCtr="0">
                <a:spAutoFit/>
              </a:bodyPr>
              <a:lstStyle/>
              <a:p>
                <a:pPr marL="0" marR="0" lvl="0" indent="0" algn="l" rtl="0">
                  <a:spcBef>
                    <a:spcPts val="0"/>
                  </a:spcBef>
                  <a:spcAft>
                    <a:spcPts val="0"/>
                  </a:spcAft>
                  <a:buNone/>
                </a:pPr>
                <a:r>
                  <a:rPr lang="en-US" sz="1200" u="sng">
                    <a:solidFill>
                      <a:schemeClr val="dk1"/>
                    </a:solidFill>
                    <a:latin typeface="Arial"/>
                    <a:ea typeface="Arial"/>
                    <a:cs typeface="Arial"/>
                    <a:sym typeface="Arial"/>
                  </a:rPr>
                  <a:t>Business domain components</a:t>
                </a:r>
                <a:r>
                  <a:rPr lang="en-US" sz="1200">
                    <a:solidFill>
                      <a:schemeClr val="dk1"/>
                    </a:solidFill>
                    <a:latin typeface="Arial"/>
                    <a:ea typeface="Arial"/>
                    <a:cs typeface="Arial"/>
                    <a:sym typeface="Arial"/>
                  </a:rPr>
                  <a:t> support speciﬁc health system business domains that potentially combine data from multiple point-of-service and point-of-care systems. </a:t>
                </a:r>
                <a:r>
                  <a:rPr lang="en-US" sz="1200" u="sng">
                    <a:solidFill>
                      <a:schemeClr val="dk1"/>
                    </a:solidFill>
                    <a:latin typeface="Arial"/>
                    <a:ea typeface="Arial"/>
                    <a:cs typeface="Arial"/>
                    <a:sym typeface="Arial"/>
                  </a:rPr>
                  <a:t>Registry services</a:t>
                </a:r>
                <a:r>
                  <a:rPr lang="en-US" sz="1200">
                    <a:solidFill>
                      <a:schemeClr val="dk1"/>
                    </a:solidFill>
                    <a:latin typeface="Arial"/>
                    <a:ea typeface="Arial"/>
                    <a:cs typeface="Arial"/>
                    <a:sym typeface="Arial"/>
                  </a:rPr>
                  <a:t> uniquely identify and track unique patients, facilities, healthcare products and terminology that are used for exchange.</a:t>
                </a:r>
                <a:endParaRPr sz="1100"/>
              </a:p>
            </p:txBody>
          </p:sp>
        </p:grpSp>
        <p:sp>
          <p:nvSpPr>
            <p:cNvPr id="563" name="Google Shape;563;g28798686aac_0_795"/>
            <p:cNvSpPr/>
            <p:nvPr/>
          </p:nvSpPr>
          <p:spPr>
            <a:xfrm>
              <a:off x="857958" y="809297"/>
              <a:ext cx="10461600" cy="360600"/>
            </a:xfrm>
            <a:prstGeom prst="roundRect">
              <a:avLst>
                <a:gd name="adj" fmla="val 16667"/>
              </a:avLst>
            </a:prstGeom>
            <a:solidFill>
              <a:srgbClr val="0E57C4"/>
            </a:solidFill>
            <a:ln w="19050" cap="flat" cmpd="sng">
              <a:solidFill>
                <a:srgbClr val="0E57C4"/>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sz="1400">
                  <a:solidFill>
                    <a:schemeClr val="lt1"/>
                  </a:solidFill>
                  <a:latin typeface="Arial"/>
                  <a:ea typeface="Arial"/>
                  <a:cs typeface="Arial"/>
                  <a:sym typeface="Arial"/>
                </a:rPr>
                <a:t>Business Domain &amp; Registry Services						Layer 1</a:t>
              </a:r>
              <a:endParaRPr sz="1100"/>
            </a:p>
          </p:txBody>
        </p:sp>
      </p:grpSp>
      <p:grpSp>
        <p:nvGrpSpPr>
          <p:cNvPr id="564" name="Google Shape;564;g28798686aac_0_795"/>
          <p:cNvGrpSpPr/>
          <p:nvPr/>
        </p:nvGrpSpPr>
        <p:grpSpPr>
          <a:xfrm>
            <a:off x="475922" y="2083823"/>
            <a:ext cx="8221725" cy="841950"/>
            <a:chOff x="634562" y="2778430"/>
            <a:chExt cx="10962300" cy="1122600"/>
          </a:xfrm>
        </p:grpSpPr>
        <p:grpSp>
          <p:nvGrpSpPr>
            <p:cNvPr id="565" name="Google Shape;565;g28798686aac_0_795"/>
            <p:cNvGrpSpPr/>
            <p:nvPr/>
          </p:nvGrpSpPr>
          <p:grpSpPr>
            <a:xfrm>
              <a:off x="634562" y="2778430"/>
              <a:ext cx="10962300" cy="1122600"/>
              <a:chOff x="614855" y="2696658"/>
              <a:chExt cx="10962300" cy="1122600"/>
            </a:xfrm>
          </p:grpSpPr>
          <p:sp>
            <p:nvSpPr>
              <p:cNvPr id="566" name="Google Shape;566;g28798686aac_0_795"/>
              <p:cNvSpPr/>
              <p:nvPr/>
            </p:nvSpPr>
            <p:spPr>
              <a:xfrm>
                <a:off x="614855" y="2696658"/>
                <a:ext cx="10962300" cy="1122600"/>
              </a:xfrm>
              <a:prstGeom prst="roundRect">
                <a:avLst>
                  <a:gd name="adj" fmla="val 16667"/>
                </a:avLst>
              </a:prstGeom>
              <a:noFill/>
              <a:ln w="19050" cap="flat" cmpd="sng">
                <a:solidFill>
                  <a:srgbClr val="00B0F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67" name="Google Shape;567;g28798686aac_0_795"/>
              <p:cNvSpPr txBox="1"/>
              <p:nvPr/>
            </p:nvSpPr>
            <p:spPr>
              <a:xfrm>
                <a:off x="730469" y="3112990"/>
                <a:ext cx="10731000" cy="585000"/>
              </a:xfrm>
              <a:prstGeom prst="rect">
                <a:avLst/>
              </a:prstGeom>
              <a:noFill/>
              <a:ln>
                <a:noFill/>
              </a:ln>
            </p:spPr>
            <p:txBody>
              <a:bodyPr spcFirstLastPara="1" wrap="square" lIns="68575" tIns="34275" rIns="68575" bIns="34275" anchor="ctr" anchorCtr="0">
                <a:sp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The second layer of the architecture acts as a </a:t>
                </a:r>
                <a:r>
                  <a:rPr lang="en-US" sz="1200" i="1">
                    <a:solidFill>
                      <a:schemeClr val="dk1"/>
                    </a:solidFill>
                    <a:latin typeface="Arial"/>
                    <a:ea typeface="Arial"/>
                    <a:cs typeface="Arial"/>
                    <a:sym typeface="Arial"/>
                  </a:rPr>
                  <a:t>secure gateway </a:t>
                </a:r>
                <a:r>
                  <a:rPr lang="en-US" sz="1200">
                    <a:solidFill>
                      <a:schemeClr val="dk1"/>
                    </a:solidFill>
                    <a:latin typeface="Arial"/>
                    <a:ea typeface="Arial"/>
                    <a:cs typeface="Arial"/>
                    <a:sym typeface="Arial"/>
                  </a:rPr>
                  <a:t>between the business domain and registry services and the points of service.</a:t>
                </a:r>
                <a:endParaRPr sz="1100"/>
              </a:p>
            </p:txBody>
          </p:sp>
        </p:grpSp>
        <p:sp>
          <p:nvSpPr>
            <p:cNvPr id="568" name="Google Shape;568;g28798686aac_0_795"/>
            <p:cNvSpPr/>
            <p:nvPr/>
          </p:nvSpPr>
          <p:spPr>
            <a:xfrm>
              <a:off x="857957" y="2797774"/>
              <a:ext cx="10461600" cy="360600"/>
            </a:xfrm>
            <a:prstGeom prst="roundRect">
              <a:avLst>
                <a:gd name="adj" fmla="val 16667"/>
              </a:avLst>
            </a:prstGeom>
            <a:solidFill>
              <a:srgbClr val="00B0F0"/>
            </a:solidFill>
            <a:ln w="19050" cap="flat" cmpd="sng">
              <a:solidFill>
                <a:srgbClr val="00B0F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sz="1400">
                  <a:solidFill>
                    <a:schemeClr val="lt1"/>
                  </a:solidFill>
                  <a:latin typeface="Arial"/>
                  <a:ea typeface="Arial"/>
                  <a:cs typeface="Arial"/>
                  <a:sym typeface="Arial"/>
                </a:rPr>
                <a:t>Interoperability Services									Layer 2</a:t>
              </a:r>
              <a:endParaRPr sz="1100"/>
            </a:p>
          </p:txBody>
        </p:sp>
      </p:grpSp>
      <p:grpSp>
        <p:nvGrpSpPr>
          <p:cNvPr id="569" name="Google Shape;569;g28798686aac_0_795"/>
          <p:cNvGrpSpPr/>
          <p:nvPr/>
        </p:nvGrpSpPr>
        <p:grpSpPr>
          <a:xfrm>
            <a:off x="475922" y="3251638"/>
            <a:ext cx="8221725" cy="1150876"/>
            <a:chOff x="634562" y="4335517"/>
            <a:chExt cx="10962300" cy="1534501"/>
          </a:xfrm>
        </p:grpSpPr>
        <p:grpSp>
          <p:nvGrpSpPr>
            <p:cNvPr id="570" name="Google Shape;570;g28798686aac_0_795"/>
            <p:cNvGrpSpPr/>
            <p:nvPr/>
          </p:nvGrpSpPr>
          <p:grpSpPr>
            <a:xfrm>
              <a:off x="634562" y="4335518"/>
              <a:ext cx="10962300" cy="1534500"/>
              <a:chOff x="654269" y="4125311"/>
              <a:chExt cx="10962300" cy="1534500"/>
            </a:xfrm>
          </p:grpSpPr>
          <p:sp>
            <p:nvSpPr>
              <p:cNvPr id="571" name="Google Shape;571;g28798686aac_0_795"/>
              <p:cNvSpPr/>
              <p:nvPr/>
            </p:nvSpPr>
            <p:spPr>
              <a:xfrm>
                <a:off x="654269" y="4125311"/>
                <a:ext cx="10962300" cy="1534500"/>
              </a:xfrm>
              <a:prstGeom prst="roundRect">
                <a:avLst>
                  <a:gd name="adj" fmla="val 16667"/>
                </a:avLst>
              </a:prstGeom>
              <a:noFill/>
              <a:ln w="19050" cap="flat" cmpd="sng">
                <a:solidFill>
                  <a:srgbClr val="072B6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72" name="Google Shape;572;g28798686aac_0_795"/>
              <p:cNvSpPr txBox="1"/>
              <p:nvPr/>
            </p:nvSpPr>
            <p:spPr>
              <a:xfrm>
                <a:off x="769883" y="4611467"/>
                <a:ext cx="10731000" cy="585000"/>
              </a:xfrm>
              <a:prstGeom prst="rect">
                <a:avLst/>
              </a:prstGeom>
              <a:noFill/>
              <a:ln>
                <a:noFill/>
              </a:ln>
            </p:spPr>
            <p:txBody>
              <a:bodyPr spcFirstLastPara="1" wrap="square" lIns="68575" tIns="34275" rIns="68575" bIns="34275" anchor="ctr" anchorCtr="0">
                <a:sp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Point of service systems, such as electronic medical records (EMR) systems, that are used by clinicians and by health workers to enter and use a patient’s person-centric shared health information.</a:t>
                </a:r>
                <a:endParaRPr sz="1100"/>
              </a:p>
            </p:txBody>
          </p:sp>
        </p:grpSp>
        <p:sp>
          <p:nvSpPr>
            <p:cNvPr id="573" name="Google Shape;573;g28798686aac_0_795"/>
            <p:cNvSpPr/>
            <p:nvPr/>
          </p:nvSpPr>
          <p:spPr>
            <a:xfrm>
              <a:off x="857956" y="4335517"/>
              <a:ext cx="10461600" cy="360600"/>
            </a:xfrm>
            <a:prstGeom prst="roundRect">
              <a:avLst>
                <a:gd name="adj" fmla="val 16667"/>
              </a:avLst>
            </a:prstGeom>
            <a:solidFill>
              <a:srgbClr val="072B62"/>
            </a:solidFill>
            <a:ln w="19050" cap="flat" cmpd="sng">
              <a:solidFill>
                <a:srgbClr val="072B6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sz="1400">
                  <a:solidFill>
                    <a:schemeClr val="lt1"/>
                  </a:solidFill>
                  <a:latin typeface="Arial"/>
                  <a:ea typeface="Arial"/>
                  <a:cs typeface="Arial"/>
                  <a:sym typeface="Arial"/>
                </a:rPr>
                <a:t>Point of Services											Layer 3</a:t>
              </a:r>
              <a:endParaRPr sz="1100"/>
            </a:p>
          </p:txBody>
        </p:sp>
      </p:grpSp>
      <p:sp>
        <p:nvSpPr>
          <p:cNvPr id="574" name="Google Shape;574;g28798686aac_0_795"/>
          <p:cNvSpPr txBox="1"/>
          <p:nvPr/>
        </p:nvSpPr>
        <p:spPr>
          <a:xfrm>
            <a:off x="2971801" y="4816366"/>
            <a:ext cx="3200400" cy="2079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sz="900" b="1" u="sng">
                <a:solidFill>
                  <a:schemeClr val="dk1"/>
                </a:solidFill>
                <a:hlinkClick r:id="rId3">
                  <a:extLst>
                    <a:ext uri="{A12FA001-AC4F-418D-AE19-62706E023703}">
                      <ahyp:hlinkClr xmlns:ahyp="http://schemas.microsoft.com/office/drawing/2018/hyperlinkcolor" val="tx"/>
                    </a:ext>
                  </a:extLst>
                </a:hlinkClick>
              </a:rPr>
              <a:t>Source: Framework - OpenHIE (ohie.org)</a:t>
            </a:r>
            <a:endParaRPr sz="900" b="1">
              <a:solidFill>
                <a:schemeClr val="dk1"/>
              </a:solidFill>
            </a:endParaRPr>
          </a:p>
        </p:txBody>
      </p:sp>
      <p:pic>
        <p:nvPicPr>
          <p:cNvPr id="575" name="Google Shape;575;g28798686aac_0_795"/>
          <p:cNvPicPr preferRelativeResize="0"/>
          <p:nvPr/>
        </p:nvPicPr>
        <p:blipFill>
          <a:blip r:embed="rId4">
            <a:alphaModFix/>
          </a:blip>
          <a:stretch>
            <a:fillRect/>
          </a:stretch>
        </p:blipFill>
        <p:spPr>
          <a:xfrm>
            <a:off x="0" y="0"/>
            <a:ext cx="9144000" cy="5143500"/>
          </a:xfrm>
          <a:prstGeom prst="rect">
            <a:avLst/>
          </a:prstGeom>
          <a:noFill/>
          <a:ln>
            <a:noFill/>
          </a:ln>
        </p:spPr>
      </p:pic>
      <p:pic>
        <p:nvPicPr>
          <p:cNvPr id="2" name="Picture 1">
            <a:extLst>
              <a:ext uri="{FF2B5EF4-FFF2-40B4-BE49-F238E27FC236}">
                <a16:creationId xmlns:a16="http://schemas.microsoft.com/office/drawing/2014/main" id="{2BE5FFDD-0DD7-6468-4D6B-8EA285AD7A79}"/>
              </a:ext>
            </a:extLst>
          </p:cNvPr>
          <p:cNvPicPr>
            <a:picLocks noChangeAspect="1"/>
          </p:cNvPicPr>
          <p:nvPr/>
        </p:nvPicPr>
        <p:blipFill>
          <a:blip r:embed="rId5"/>
          <a:stretch>
            <a:fillRect/>
          </a:stretch>
        </p:blipFill>
        <p:spPr>
          <a:xfrm>
            <a:off x="8020532" y="4693375"/>
            <a:ext cx="1180702" cy="4087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9"/>
                                        </p:tgtEl>
                                        <p:attrNameLst>
                                          <p:attrName>style.visibility</p:attrName>
                                        </p:attrNameLst>
                                      </p:cBhvr>
                                      <p:to>
                                        <p:strVal val="visible"/>
                                      </p:to>
                                    </p:set>
                                    <p:animEffect transition="in" filter="fade">
                                      <p:cBhvr>
                                        <p:cTn id="7" dur="1000"/>
                                        <p:tgtEl>
                                          <p:spTgt spid="5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4"/>
                                        </p:tgtEl>
                                        <p:attrNameLst>
                                          <p:attrName>style.visibility</p:attrName>
                                        </p:attrNameLst>
                                      </p:cBhvr>
                                      <p:to>
                                        <p:strVal val="visible"/>
                                      </p:to>
                                    </p:set>
                                    <p:animEffect transition="in" filter="fade">
                                      <p:cBhvr>
                                        <p:cTn id="12" dur="1000"/>
                                        <p:tgtEl>
                                          <p:spTgt spid="56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69"/>
                                        </p:tgtEl>
                                        <p:attrNameLst>
                                          <p:attrName>style.visibility</p:attrName>
                                        </p:attrNameLst>
                                      </p:cBhvr>
                                      <p:to>
                                        <p:strVal val="visible"/>
                                      </p:to>
                                    </p:set>
                                    <p:animEffect transition="in" filter="fade">
                                      <p:cBhvr>
                                        <p:cTn id="17" dur="1000"/>
                                        <p:tgtEl>
                                          <p:spTgt spid="5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g28798686aac_0_815"/>
          <p:cNvSpPr txBox="1">
            <a:spLocks noGrp="1"/>
          </p:cNvSpPr>
          <p:nvPr>
            <p:ph type="title" idx="4294967295"/>
          </p:nvPr>
        </p:nvSpPr>
        <p:spPr>
          <a:xfrm>
            <a:off x="283161" y="193759"/>
            <a:ext cx="7037387" cy="815975"/>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SzPts val="990"/>
              <a:buNone/>
            </a:pPr>
            <a:r>
              <a:rPr lang="en-US" sz="3080" dirty="0">
                <a:latin typeface="Arial"/>
                <a:ea typeface="Arial"/>
                <a:cs typeface="Arial"/>
                <a:sym typeface="Arial"/>
              </a:rPr>
              <a:t>Common Challenges of Key HIE Artifacts Implementation</a:t>
            </a:r>
            <a:endParaRPr sz="3080" dirty="0">
              <a:latin typeface="Arial"/>
              <a:ea typeface="Arial"/>
              <a:cs typeface="Arial"/>
              <a:sym typeface="Arial"/>
            </a:endParaRPr>
          </a:p>
        </p:txBody>
      </p:sp>
      <p:pic>
        <p:nvPicPr>
          <p:cNvPr id="582" name="Google Shape;582;g28798686aac_0_815"/>
          <p:cNvPicPr preferRelativeResize="0"/>
          <p:nvPr/>
        </p:nvPicPr>
        <p:blipFill>
          <a:blip r:embed="rId3">
            <a:alphaModFix/>
          </a:blip>
          <a:stretch>
            <a:fillRect/>
          </a:stretch>
        </p:blipFill>
        <p:spPr>
          <a:xfrm>
            <a:off x="2715253" y="1105316"/>
            <a:ext cx="3849172" cy="384442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g28798686aac_0_821"/>
          <p:cNvSpPr txBox="1">
            <a:spLocks noGrp="1"/>
          </p:cNvSpPr>
          <p:nvPr>
            <p:ph type="title" idx="4294967295"/>
          </p:nvPr>
        </p:nvSpPr>
        <p:spPr>
          <a:xfrm>
            <a:off x="315495" y="196600"/>
            <a:ext cx="7118350" cy="11715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US" sz="3020" dirty="0"/>
              <a:t>Client Registry Implementation Challenges</a:t>
            </a:r>
            <a:endParaRPr sz="3020" dirty="0"/>
          </a:p>
        </p:txBody>
      </p:sp>
      <p:sp>
        <p:nvSpPr>
          <p:cNvPr id="588" name="Google Shape;588;g28798686aac_0_821"/>
          <p:cNvSpPr txBox="1">
            <a:spLocks noGrp="1"/>
          </p:cNvSpPr>
          <p:nvPr>
            <p:ph idx="4294967295"/>
          </p:nvPr>
        </p:nvSpPr>
        <p:spPr>
          <a:xfrm>
            <a:off x="315495" y="1282450"/>
            <a:ext cx="7562850" cy="3406775"/>
          </a:xfrm>
          <a:prstGeom prst="rect">
            <a:avLst/>
          </a:prstGeom>
        </p:spPr>
        <p:txBody>
          <a:bodyPr spcFirstLastPara="1" wrap="square" lIns="91425" tIns="91425" rIns="91425" bIns="91425" anchor="t" anchorCtr="0">
            <a:noAutofit/>
          </a:bodyPr>
          <a:lstStyle/>
          <a:p>
            <a:pPr marL="0" lvl="0" indent="0" algn="l" rtl="0">
              <a:spcBef>
                <a:spcPts val="0"/>
              </a:spcBef>
              <a:spcAft>
                <a:spcPts val="400"/>
              </a:spcAft>
              <a:buNone/>
            </a:pPr>
            <a:r>
              <a:rPr lang="en-US" sz="1800" b="1" dirty="0">
                <a:latin typeface="Arial"/>
                <a:ea typeface="Arial"/>
                <a:cs typeface="Arial"/>
                <a:sym typeface="Arial"/>
              </a:rPr>
              <a:t>Data Quality</a:t>
            </a:r>
            <a:r>
              <a:rPr lang="en-US" sz="1800" dirty="0">
                <a:latin typeface="Arial"/>
                <a:ea typeface="Arial"/>
                <a:cs typeface="Arial"/>
                <a:sym typeface="Arial"/>
              </a:rPr>
              <a:t>: Ensuring the accuracy and </a:t>
            </a:r>
            <a:r>
              <a:rPr lang="en-US" sz="1800" b="1" dirty="0">
                <a:latin typeface="Arial"/>
                <a:ea typeface="Arial"/>
                <a:cs typeface="Arial"/>
                <a:sym typeface="Arial"/>
              </a:rPr>
              <a:t>completeness </a:t>
            </a:r>
            <a:r>
              <a:rPr lang="en-US" sz="1800" dirty="0">
                <a:latin typeface="Arial"/>
                <a:ea typeface="Arial"/>
                <a:cs typeface="Arial"/>
                <a:sym typeface="Arial"/>
              </a:rPr>
              <a:t>of patient data requires ongoing data validation, frequently </a:t>
            </a:r>
            <a:r>
              <a:rPr lang="en-US" sz="1800" b="1" dirty="0">
                <a:latin typeface="Arial"/>
                <a:ea typeface="Arial"/>
                <a:cs typeface="Arial"/>
                <a:sym typeface="Arial"/>
              </a:rPr>
              <a:t>changing demographic </a:t>
            </a:r>
            <a:r>
              <a:rPr lang="en-US" sz="1800" dirty="0">
                <a:latin typeface="Arial"/>
                <a:ea typeface="Arial"/>
                <a:cs typeface="Arial"/>
                <a:sym typeface="Arial"/>
              </a:rPr>
              <a:t>data, and </a:t>
            </a:r>
            <a:r>
              <a:rPr lang="en-US" sz="1800" b="1" dirty="0">
                <a:latin typeface="Arial"/>
                <a:ea typeface="Arial"/>
                <a:cs typeface="Arial"/>
                <a:sym typeface="Arial"/>
              </a:rPr>
              <a:t>multiple</a:t>
            </a:r>
            <a:r>
              <a:rPr lang="en-US" sz="1800" dirty="0">
                <a:latin typeface="Arial"/>
                <a:ea typeface="Arial"/>
                <a:cs typeface="Arial"/>
                <a:sym typeface="Arial"/>
              </a:rPr>
              <a:t> required </a:t>
            </a:r>
            <a:r>
              <a:rPr lang="en-US" sz="1800" b="1" dirty="0">
                <a:latin typeface="Arial"/>
                <a:ea typeface="Arial"/>
                <a:cs typeface="Arial"/>
                <a:sym typeface="Arial"/>
              </a:rPr>
              <a:t>data points</a:t>
            </a:r>
            <a:r>
              <a:rPr lang="en-US" sz="1800" dirty="0">
                <a:latin typeface="Arial"/>
                <a:ea typeface="Arial"/>
                <a:cs typeface="Arial"/>
                <a:sym typeface="Arial"/>
              </a:rPr>
              <a:t> needed for </a:t>
            </a:r>
            <a:r>
              <a:rPr lang="en-US" sz="1800" b="1" dirty="0">
                <a:latin typeface="Arial"/>
                <a:ea typeface="Arial"/>
                <a:cs typeface="Arial"/>
                <a:sym typeface="Arial"/>
              </a:rPr>
              <a:t>record matching</a:t>
            </a:r>
            <a:endParaRPr sz="1800" b="1" dirty="0">
              <a:latin typeface="Arial"/>
              <a:ea typeface="Arial"/>
              <a:cs typeface="Arial"/>
              <a:sym typeface="Arial"/>
            </a:endParaRPr>
          </a:p>
          <a:p>
            <a:pPr marL="0" lvl="0" indent="0" algn="l" rtl="0">
              <a:spcBef>
                <a:spcPts val="1200"/>
              </a:spcBef>
              <a:spcAft>
                <a:spcPts val="400"/>
              </a:spcAft>
              <a:buNone/>
            </a:pPr>
            <a:r>
              <a:rPr lang="en-US" sz="1800" b="1" dirty="0">
                <a:latin typeface="Arial"/>
                <a:ea typeface="Arial"/>
                <a:cs typeface="Arial"/>
                <a:sym typeface="Arial"/>
              </a:rPr>
              <a:t>Governance, Privacy, and Security</a:t>
            </a:r>
            <a:r>
              <a:rPr lang="en-US" sz="1800" dirty="0">
                <a:latin typeface="Arial"/>
                <a:ea typeface="Arial"/>
                <a:cs typeface="Arial"/>
                <a:sym typeface="Arial"/>
              </a:rPr>
              <a:t>: Protecting patient data and ensuring compliance with privacy and local regulations and standards is critical </a:t>
            </a:r>
            <a:endParaRPr sz="1800" dirty="0">
              <a:latin typeface="Arial"/>
              <a:ea typeface="Arial"/>
              <a:cs typeface="Arial"/>
              <a:sym typeface="Arial"/>
            </a:endParaRPr>
          </a:p>
          <a:p>
            <a:pPr marL="0" lvl="0" indent="0" algn="l" rtl="0">
              <a:spcBef>
                <a:spcPts val="1200"/>
              </a:spcBef>
              <a:spcAft>
                <a:spcPts val="400"/>
              </a:spcAft>
              <a:buNone/>
            </a:pPr>
            <a:r>
              <a:rPr lang="en-US" sz="1800" b="1" dirty="0">
                <a:latin typeface="Arial"/>
                <a:ea typeface="Arial"/>
                <a:cs typeface="Arial"/>
                <a:sym typeface="Arial"/>
              </a:rPr>
              <a:t>Scalability:</a:t>
            </a:r>
            <a:r>
              <a:rPr lang="en-US" sz="1800" dirty="0">
                <a:latin typeface="Arial"/>
                <a:ea typeface="Arial"/>
                <a:cs typeface="Arial"/>
                <a:sym typeface="Arial"/>
              </a:rPr>
              <a:t> to accommodate </a:t>
            </a:r>
            <a:r>
              <a:rPr lang="en-US" sz="1800" b="1" dirty="0">
                <a:latin typeface="Arial"/>
                <a:ea typeface="Arial"/>
                <a:cs typeface="Arial"/>
                <a:sym typeface="Arial"/>
              </a:rPr>
              <a:t>increased volumes</a:t>
            </a:r>
            <a:r>
              <a:rPr lang="en-US" sz="1800" dirty="0">
                <a:latin typeface="Arial"/>
                <a:ea typeface="Arial"/>
                <a:cs typeface="Arial"/>
                <a:sym typeface="Arial"/>
              </a:rPr>
              <a:t> of patient data and users.</a:t>
            </a:r>
            <a:endParaRPr sz="1800" dirty="0">
              <a:latin typeface="Arial"/>
              <a:ea typeface="Arial"/>
              <a:cs typeface="Arial"/>
              <a:sym typeface="Arial"/>
            </a:endParaRPr>
          </a:p>
          <a:p>
            <a:pPr marL="0" lvl="0" indent="0" algn="l" rtl="0">
              <a:spcBef>
                <a:spcPts val="1200"/>
              </a:spcBef>
              <a:spcAft>
                <a:spcPts val="400"/>
              </a:spcAft>
              <a:buNone/>
            </a:pPr>
            <a:r>
              <a:rPr lang="en-US" sz="1800" b="1" dirty="0">
                <a:latin typeface="Arial"/>
                <a:ea typeface="Arial"/>
                <a:cs typeface="Arial"/>
                <a:sym typeface="Arial"/>
              </a:rPr>
              <a:t>Calibration </a:t>
            </a:r>
            <a:r>
              <a:rPr lang="en-US" sz="1800" dirty="0">
                <a:latin typeface="Arial"/>
                <a:ea typeface="Arial"/>
                <a:cs typeface="Arial"/>
                <a:sym typeface="Arial"/>
              </a:rPr>
              <a:t>and</a:t>
            </a:r>
            <a:r>
              <a:rPr lang="en-US" sz="1800" b="1" dirty="0">
                <a:latin typeface="Arial"/>
                <a:ea typeface="Arial"/>
                <a:cs typeface="Arial"/>
                <a:sym typeface="Arial"/>
              </a:rPr>
              <a:t> </a:t>
            </a:r>
            <a:r>
              <a:rPr lang="en-US" sz="1800" dirty="0">
                <a:latin typeface="Arial"/>
                <a:ea typeface="Arial"/>
                <a:cs typeface="Arial"/>
                <a:sym typeface="Arial"/>
              </a:rPr>
              <a:t>performance </a:t>
            </a:r>
            <a:r>
              <a:rPr lang="en-US" sz="1800" b="1" dirty="0">
                <a:latin typeface="Arial"/>
                <a:ea typeface="Arial"/>
                <a:cs typeface="Arial"/>
                <a:sym typeface="Arial"/>
              </a:rPr>
              <a:t>monitoring </a:t>
            </a:r>
            <a:r>
              <a:rPr lang="en-US" sz="1800" dirty="0">
                <a:latin typeface="Arial"/>
                <a:ea typeface="Arial"/>
                <a:cs typeface="Arial"/>
                <a:sym typeface="Arial"/>
              </a:rPr>
              <a:t>of the </a:t>
            </a:r>
            <a:r>
              <a:rPr lang="en-US" sz="1800" b="1" dirty="0">
                <a:latin typeface="Arial"/>
                <a:ea typeface="Arial"/>
                <a:cs typeface="Arial"/>
                <a:sym typeface="Arial"/>
              </a:rPr>
              <a:t>biometrics system </a:t>
            </a:r>
            <a:r>
              <a:rPr lang="en-US" sz="1800" dirty="0">
                <a:latin typeface="Arial"/>
                <a:ea typeface="Arial"/>
                <a:cs typeface="Arial"/>
                <a:sym typeface="Arial"/>
              </a:rPr>
              <a:t>to reduce the rate of </a:t>
            </a:r>
            <a:r>
              <a:rPr lang="en-US" sz="1800" b="1" dirty="0">
                <a:latin typeface="Arial"/>
                <a:ea typeface="Arial"/>
                <a:cs typeface="Arial"/>
                <a:sym typeface="Arial"/>
              </a:rPr>
              <a:t>false positives</a:t>
            </a:r>
            <a:r>
              <a:rPr lang="en-US" sz="1800" dirty="0">
                <a:latin typeface="Arial"/>
                <a:ea typeface="Arial"/>
                <a:cs typeface="Arial"/>
                <a:sym typeface="Arial"/>
              </a:rPr>
              <a:t> and </a:t>
            </a:r>
            <a:r>
              <a:rPr lang="en-US" sz="1800" b="1" dirty="0">
                <a:latin typeface="Arial"/>
                <a:ea typeface="Arial"/>
                <a:cs typeface="Arial"/>
                <a:sym typeface="Arial"/>
              </a:rPr>
              <a:t>false negatives</a:t>
            </a:r>
            <a:endParaRPr sz="1800" b="1" dirty="0">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g28798686aac_0_826"/>
          <p:cNvSpPr txBox="1">
            <a:spLocks noGrp="1"/>
          </p:cNvSpPr>
          <p:nvPr>
            <p:ph type="title" idx="4294967295"/>
          </p:nvPr>
        </p:nvSpPr>
        <p:spPr>
          <a:xfrm>
            <a:off x="304800" y="280068"/>
            <a:ext cx="7478713" cy="11255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US" sz="3020" dirty="0"/>
              <a:t>Terminology Service Implementation Challenges</a:t>
            </a:r>
            <a:endParaRPr sz="3020" dirty="0"/>
          </a:p>
        </p:txBody>
      </p:sp>
      <p:sp>
        <p:nvSpPr>
          <p:cNvPr id="594" name="Google Shape;594;g28798686aac_0_826"/>
          <p:cNvSpPr txBox="1">
            <a:spLocks noGrp="1"/>
          </p:cNvSpPr>
          <p:nvPr>
            <p:ph type="body" idx="4294967295"/>
          </p:nvPr>
        </p:nvSpPr>
        <p:spPr>
          <a:xfrm>
            <a:off x="0" y="1160463"/>
            <a:ext cx="5461000" cy="3481387"/>
          </a:xfrm>
          <a:prstGeom prst="rect">
            <a:avLst/>
          </a:prstGeom>
        </p:spPr>
        <p:txBody>
          <a:bodyPr spcFirstLastPara="1" wrap="square" lIns="91425" tIns="91425" rIns="91425" bIns="91425" anchor="t" anchorCtr="0">
            <a:normAutofit fontScale="25000" lnSpcReduction="20000"/>
          </a:bodyPr>
          <a:lstStyle/>
          <a:p>
            <a:pPr marL="685800" indent="-274320">
              <a:lnSpc>
                <a:spcPct val="110000"/>
              </a:lnSpc>
              <a:spcBef>
                <a:spcPts val="1200"/>
              </a:spcBef>
              <a:spcAft>
                <a:spcPts val="400"/>
              </a:spcAft>
              <a:buClr>
                <a:schemeClr val="dk2"/>
              </a:buClr>
              <a:buSzPct val="100000"/>
            </a:pPr>
            <a:r>
              <a:rPr lang="en-US" sz="7786" b="1" dirty="0">
                <a:latin typeface="Arial"/>
                <a:ea typeface="Arial"/>
                <a:cs typeface="Arial"/>
                <a:sym typeface="Arial"/>
              </a:rPr>
              <a:t>Governance</a:t>
            </a:r>
            <a:r>
              <a:rPr lang="en-US" sz="7786" dirty="0">
                <a:latin typeface="Arial"/>
                <a:ea typeface="Arial"/>
                <a:cs typeface="Arial"/>
                <a:sym typeface="Arial"/>
              </a:rPr>
              <a:t> and Leadership through terminology </a:t>
            </a:r>
            <a:r>
              <a:rPr lang="en-US" sz="7786" b="1" dirty="0">
                <a:latin typeface="Arial"/>
                <a:ea typeface="Arial"/>
                <a:cs typeface="Arial"/>
                <a:sym typeface="Arial"/>
              </a:rPr>
              <a:t>Working Group</a:t>
            </a:r>
            <a:endParaRPr sz="7786" b="1" dirty="0">
              <a:latin typeface="Arial"/>
              <a:ea typeface="Arial"/>
              <a:cs typeface="Arial"/>
              <a:sym typeface="Arial"/>
            </a:endParaRPr>
          </a:p>
          <a:p>
            <a:pPr marL="685800" indent="-274320">
              <a:lnSpc>
                <a:spcPct val="110000"/>
              </a:lnSpc>
              <a:spcBef>
                <a:spcPts val="0"/>
              </a:spcBef>
              <a:spcAft>
                <a:spcPts val="400"/>
              </a:spcAft>
              <a:buClr>
                <a:schemeClr val="dk2"/>
              </a:buClr>
              <a:buSzPct val="100000"/>
            </a:pPr>
            <a:r>
              <a:rPr lang="en-US" sz="7786" b="1" dirty="0">
                <a:latin typeface="Arial"/>
                <a:ea typeface="Arial"/>
                <a:cs typeface="Arial"/>
                <a:sym typeface="Arial"/>
              </a:rPr>
              <a:t>Educating </a:t>
            </a:r>
            <a:r>
              <a:rPr lang="en-US" sz="7786" dirty="0">
                <a:latin typeface="Arial"/>
                <a:ea typeface="Arial"/>
                <a:cs typeface="Arial"/>
                <a:sym typeface="Arial"/>
              </a:rPr>
              <a:t>users on the effective use of terminology services  </a:t>
            </a:r>
            <a:endParaRPr sz="7786" dirty="0">
              <a:latin typeface="Arial"/>
              <a:ea typeface="Arial"/>
              <a:cs typeface="Arial"/>
              <a:sym typeface="Arial"/>
            </a:endParaRPr>
          </a:p>
          <a:p>
            <a:pPr marL="685800" indent="-274320">
              <a:lnSpc>
                <a:spcPct val="110000"/>
              </a:lnSpc>
              <a:spcBef>
                <a:spcPts val="0"/>
              </a:spcBef>
              <a:spcAft>
                <a:spcPts val="400"/>
              </a:spcAft>
              <a:buClr>
                <a:schemeClr val="dk2"/>
              </a:buClr>
              <a:buSzPct val="100000"/>
            </a:pPr>
            <a:r>
              <a:rPr lang="en-US" sz="7786" b="1" dirty="0">
                <a:latin typeface="Arial"/>
                <a:ea typeface="Arial"/>
                <a:cs typeface="Arial"/>
                <a:sym typeface="Arial"/>
              </a:rPr>
              <a:t>Maintenance </a:t>
            </a:r>
            <a:r>
              <a:rPr lang="en-US" sz="7786" dirty="0">
                <a:latin typeface="Arial"/>
                <a:ea typeface="Arial"/>
                <a:cs typeface="Arial"/>
                <a:sym typeface="Arial"/>
              </a:rPr>
              <a:t>as terminologies have a life cycle, e.g., code retirement, changing context, updating, and new releases</a:t>
            </a:r>
            <a:endParaRPr sz="7786" dirty="0">
              <a:latin typeface="Arial"/>
              <a:ea typeface="Arial"/>
              <a:cs typeface="Arial"/>
              <a:sym typeface="Arial"/>
            </a:endParaRPr>
          </a:p>
          <a:p>
            <a:pPr marL="685800" indent="-274320">
              <a:lnSpc>
                <a:spcPct val="110000"/>
              </a:lnSpc>
              <a:spcBef>
                <a:spcPts val="0"/>
              </a:spcBef>
              <a:spcAft>
                <a:spcPts val="400"/>
              </a:spcAft>
              <a:buClr>
                <a:schemeClr val="dk2"/>
              </a:buClr>
              <a:buSzPct val="100000"/>
            </a:pPr>
            <a:r>
              <a:rPr lang="en-US" sz="7786" b="1" dirty="0">
                <a:latin typeface="Arial"/>
                <a:ea typeface="Arial"/>
                <a:cs typeface="Arial"/>
                <a:sym typeface="Arial"/>
              </a:rPr>
              <a:t>Quality </a:t>
            </a:r>
            <a:r>
              <a:rPr lang="en-US" sz="7786" dirty="0">
                <a:latin typeface="Arial"/>
                <a:ea typeface="Arial"/>
                <a:cs typeface="Arial"/>
                <a:sym typeface="Arial"/>
              </a:rPr>
              <a:t>as multiple </a:t>
            </a:r>
            <a:r>
              <a:rPr lang="en-US" sz="7786" b="1" dirty="0">
                <a:latin typeface="Arial"/>
                <a:ea typeface="Arial"/>
                <a:cs typeface="Arial"/>
                <a:sym typeface="Arial"/>
              </a:rPr>
              <a:t>granularities,</a:t>
            </a:r>
            <a:r>
              <a:rPr lang="en-US" sz="7786" dirty="0">
                <a:latin typeface="Arial"/>
                <a:ea typeface="Arial"/>
                <a:cs typeface="Arial"/>
                <a:sym typeface="Arial"/>
              </a:rPr>
              <a:t> which are a level of detail found in a terminology, often depend upon its </a:t>
            </a:r>
            <a:r>
              <a:rPr lang="en-US" sz="7786" b="1" dirty="0">
                <a:latin typeface="Arial"/>
                <a:ea typeface="Arial"/>
                <a:cs typeface="Arial"/>
                <a:sym typeface="Arial"/>
              </a:rPr>
              <a:t>purpose</a:t>
            </a:r>
            <a:r>
              <a:rPr lang="en-US" sz="7786" dirty="0">
                <a:latin typeface="Arial"/>
                <a:ea typeface="Arial"/>
                <a:cs typeface="Arial"/>
                <a:sym typeface="Arial"/>
              </a:rPr>
              <a:t>.</a:t>
            </a:r>
            <a:endParaRPr sz="7786" dirty="0">
              <a:latin typeface="Arial"/>
              <a:ea typeface="Arial"/>
              <a:cs typeface="Arial"/>
              <a:sym typeface="Arial"/>
            </a:endParaRPr>
          </a:p>
          <a:p>
            <a:pPr marL="685800" indent="-274320">
              <a:lnSpc>
                <a:spcPct val="110000"/>
              </a:lnSpc>
              <a:spcBef>
                <a:spcPts val="0"/>
              </a:spcBef>
              <a:spcAft>
                <a:spcPts val="400"/>
              </a:spcAft>
              <a:buClr>
                <a:schemeClr val="dk1"/>
              </a:buClr>
              <a:buSzPct val="100000"/>
            </a:pPr>
            <a:r>
              <a:rPr lang="en-US" sz="7786" b="1" dirty="0">
                <a:latin typeface="Arial"/>
                <a:ea typeface="Arial"/>
                <a:cs typeface="Arial"/>
                <a:sym typeface="Arial"/>
              </a:rPr>
              <a:t>Hosting </a:t>
            </a:r>
            <a:r>
              <a:rPr lang="en-US" sz="7786" dirty="0">
                <a:latin typeface="Arial"/>
                <a:ea typeface="Arial"/>
                <a:cs typeface="Arial"/>
                <a:sym typeface="Arial"/>
              </a:rPr>
              <a:t>the server on the cloud or on- premises</a:t>
            </a:r>
            <a:endParaRPr sz="7786" dirty="0"/>
          </a:p>
          <a:p>
            <a:pPr marL="0" lvl="0" indent="0" algn="l" rtl="0">
              <a:spcBef>
                <a:spcPts val="1200"/>
              </a:spcBef>
              <a:spcAft>
                <a:spcPts val="0"/>
              </a:spcAft>
              <a:buNone/>
            </a:pPr>
            <a:endParaRPr dirty="0"/>
          </a:p>
          <a:p>
            <a:pPr marL="0" lvl="0" indent="0" algn="l" rtl="0">
              <a:spcBef>
                <a:spcPts val="1200"/>
              </a:spcBef>
              <a:spcAft>
                <a:spcPts val="1200"/>
              </a:spcAft>
              <a:buNone/>
            </a:pPr>
            <a:endParaRPr dirty="0"/>
          </a:p>
        </p:txBody>
      </p:sp>
      <p:pic>
        <p:nvPicPr>
          <p:cNvPr id="595" name="Google Shape;595;g28798686aac_0_826"/>
          <p:cNvPicPr preferRelativeResize="0"/>
          <p:nvPr/>
        </p:nvPicPr>
        <p:blipFill>
          <a:blip r:embed="rId3">
            <a:alphaModFix/>
          </a:blip>
          <a:stretch>
            <a:fillRect/>
          </a:stretch>
        </p:blipFill>
        <p:spPr>
          <a:xfrm>
            <a:off x="5390147" y="1095108"/>
            <a:ext cx="3753853" cy="34176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g28798686aac_0_832"/>
          <p:cNvSpPr txBox="1">
            <a:spLocks noGrp="1"/>
          </p:cNvSpPr>
          <p:nvPr>
            <p:ph type="title" idx="4294967295"/>
          </p:nvPr>
        </p:nvSpPr>
        <p:spPr>
          <a:xfrm>
            <a:off x="262021" y="220663"/>
            <a:ext cx="7562850" cy="11715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US" sz="3000" dirty="0">
                <a:latin typeface="Arial"/>
                <a:ea typeface="Arial"/>
                <a:cs typeface="Arial"/>
                <a:sym typeface="Arial"/>
              </a:rPr>
              <a:t>Challenges with Interoperability Layer Implementation</a:t>
            </a:r>
            <a:endParaRPr sz="3000" dirty="0">
              <a:latin typeface="Arial"/>
              <a:ea typeface="Arial"/>
              <a:cs typeface="Arial"/>
              <a:sym typeface="Arial"/>
            </a:endParaRPr>
          </a:p>
        </p:txBody>
      </p:sp>
      <p:sp>
        <p:nvSpPr>
          <p:cNvPr id="601" name="Google Shape;601;g28798686aac_0_832"/>
          <p:cNvSpPr txBox="1">
            <a:spLocks noGrp="1"/>
          </p:cNvSpPr>
          <p:nvPr>
            <p:ph idx="4294967295"/>
          </p:nvPr>
        </p:nvSpPr>
        <p:spPr>
          <a:xfrm>
            <a:off x="262021" y="1195388"/>
            <a:ext cx="7562850" cy="3297237"/>
          </a:xfrm>
          <a:prstGeom prst="rect">
            <a:avLst/>
          </a:prstGeom>
        </p:spPr>
        <p:txBody>
          <a:bodyPr spcFirstLastPara="1" wrap="square" lIns="91425" tIns="91425" rIns="91425" bIns="91425" anchor="t" anchorCtr="0">
            <a:noAutofit/>
          </a:bodyPr>
          <a:lstStyle/>
          <a:p>
            <a:pPr marL="685800" lvl="0" indent="-274320" algn="l" rtl="0">
              <a:lnSpc>
                <a:spcPct val="110000"/>
              </a:lnSpc>
              <a:spcBef>
                <a:spcPts val="0"/>
              </a:spcBef>
              <a:spcAft>
                <a:spcPts val="400"/>
              </a:spcAft>
              <a:buClr>
                <a:schemeClr val="dk2"/>
              </a:buClr>
              <a:buSzPct val="100000"/>
              <a:buChar char="●"/>
            </a:pPr>
            <a:r>
              <a:rPr lang="en-US" sz="1600" dirty="0">
                <a:ea typeface="Arial"/>
                <a:sym typeface="Arial"/>
              </a:rPr>
              <a:t>Poor </a:t>
            </a:r>
            <a:r>
              <a:rPr lang="en-US" sz="1600" b="1" dirty="0">
                <a:ea typeface="Arial"/>
                <a:sym typeface="Arial"/>
              </a:rPr>
              <a:t>planning</a:t>
            </a:r>
            <a:r>
              <a:rPr lang="en-US" sz="1600" dirty="0">
                <a:ea typeface="Arial"/>
                <a:sym typeface="Arial"/>
              </a:rPr>
              <a:t> associated with a lack of </a:t>
            </a:r>
            <a:r>
              <a:rPr lang="en-US" sz="1600" b="1" dirty="0">
                <a:ea typeface="Arial"/>
                <a:sym typeface="Arial"/>
              </a:rPr>
              <a:t>prioritization</a:t>
            </a:r>
            <a:endParaRPr sz="1600" b="1" dirty="0">
              <a:ea typeface="Arial"/>
              <a:sym typeface="Arial"/>
            </a:endParaRPr>
          </a:p>
          <a:p>
            <a:pPr marL="685800" lvl="0" indent="-274320" algn="l" rtl="0">
              <a:lnSpc>
                <a:spcPct val="110000"/>
              </a:lnSpc>
              <a:spcBef>
                <a:spcPts val="0"/>
              </a:spcBef>
              <a:spcAft>
                <a:spcPts val="400"/>
              </a:spcAft>
              <a:buClr>
                <a:schemeClr val="dk2"/>
              </a:buClr>
              <a:buSzPct val="100000"/>
              <a:buChar char="●"/>
            </a:pPr>
            <a:r>
              <a:rPr lang="en-US" sz="1600" b="1" dirty="0">
                <a:ea typeface="Arial"/>
                <a:sym typeface="Arial"/>
              </a:rPr>
              <a:t>Deciding </a:t>
            </a:r>
            <a:r>
              <a:rPr lang="en-US" sz="1600" dirty="0">
                <a:ea typeface="Arial"/>
                <a:sym typeface="Arial"/>
              </a:rPr>
              <a:t>on the IL to select based on</a:t>
            </a:r>
            <a:endParaRPr sz="1600" dirty="0">
              <a:ea typeface="Arial"/>
              <a:sym typeface="Arial"/>
            </a:endParaRPr>
          </a:p>
          <a:p>
            <a:pPr marL="1144588" lvl="2" indent="-274320">
              <a:lnSpc>
                <a:spcPct val="110000"/>
              </a:lnSpc>
              <a:spcBef>
                <a:spcPts val="0"/>
              </a:spcBef>
              <a:spcAft>
                <a:spcPts val="400"/>
              </a:spcAft>
              <a:buClr>
                <a:schemeClr val="dk2"/>
              </a:buClr>
              <a:buSzPct val="100000"/>
              <a:buFont typeface="Arial"/>
              <a:buChar char="○"/>
            </a:pPr>
            <a:r>
              <a:rPr lang="en-US" sz="1600" dirty="0">
                <a:ea typeface="Arial"/>
                <a:sym typeface="Arial"/>
              </a:rPr>
              <a:t>Security feature</a:t>
            </a:r>
            <a:endParaRPr sz="1600" dirty="0">
              <a:ea typeface="Arial"/>
              <a:sym typeface="Arial"/>
            </a:endParaRPr>
          </a:p>
          <a:p>
            <a:pPr marL="1144588" lvl="2" indent="-274320">
              <a:lnSpc>
                <a:spcPct val="110000"/>
              </a:lnSpc>
              <a:spcBef>
                <a:spcPts val="0"/>
              </a:spcBef>
              <a:spcAft>
                <a:spcPts val="400"/>
              </a:spcAft>
              <a:buClr>
                <a:schemeClr val="dk2"/>
              </a:buClr>
              <a:buSzPct val="100000"/>
              <a:buFont typeface="Arial"/>
              <a:buChar char="○"/>
            </a:pPr>
            <a:r>
              <a:rPr lang="en-US" sz="1600" dirty="0">
                <a:ea typeface="Arial"/>
                <a:sym typeface="Arial"/>
              </a:rPr>
              <a:t>Task scheduling </a:t>
            </a:r>
            <a:endParaRPr sz="1600" dirty="0">
              <a:ea typeface="Arial"/>
              <a:sym typeface="Arial"/>
            </a:endParaRPr>
          </a:p>
          <a:p>
            <a:pPr marL="1144588" lvl="2" indent="-274320">
              <a:lnSpc>
                <a:spcPct val="110000"/>
              </a:lnSpc>
              <a:spcBef>
                <a:spcPts val="0"/>
              </a:spcBef>
              <a:spcAft>
                <a:spcPts val="400"/>
              </a:spcAft>
              <a:buClr>
                <a:schemeClr val="dk2"/>
              </a:buClr>
              <a:buSzPct val="100000"/>
              <a:buFont typeface="Arial"/>
              <a:buChar char="○"/>
            </a:pPr>
            <a:r>
              <a:rPr lang="en-US" sz="1600" dirty="0">
                <a:ea typeface="Arial"/>
                <a:sym typeface="Arial"/>
              </a:rPr>
              <a:t>Mediator/ adopter </a:t>
            </a:r>
            <a:endParaRPr sz="1600" dirty="0">
              <a:ea typeface="Arial"/>
              <a:sym typeface="Arial"/>
            </a:endParaRPr>
          </a:p>
          <a:p>
            <a:pPr marL="1144588" lvl="2" indent="-274320">
              <a:lnSpc>
                <a:spcPct val="110000"/>
              </a:lnSpc>
              <a:spcBef>
                <a:spcPts val="0"/>
              </a:spcBef>
              <a:spcAft>
                <a:spcPts val="400"/>
              </a:spcAft>
              <a:buClr>
                <a:schemeClr val="dk2"/>
              </a:buClr>
              <a:buSzPct val="100000"/>
              <a:buFont typeface="Arial"/>
              <a:buChar char="○"/>
            </a:pPr>
            <a:r>
              <a:rPr lang="en-US" sz="1600" dirty="0">
                <a:ea typeface="Arial"/>
                <a:sym typeface="Arial"/>
              </a:rPr>
              <a:t>User friendliness </a:t>
            </a:r>
            <a:endParaRPr sz="1600" dirty="0">
              <a:ea typeface="Arial"/>
              <a:sym typeface="Arial"/>
            </a:endParaRPr>
          </a:p>
          <a:p>
            <a:pPr marL="1144588" lvl="2" indent="-274320">
              <a:lnSpc>
                <a:spcPct val="110000"/>
              </a:lnSpc>
              <a:spcBef>
                <a:spcPts val="0"/>
              </a:spcBef>
              <a:spcAft>
                <a:spcPts val="400"/>
              </a:spcAft>
              <a:buClr>
                <a:schemeClr val="dk2"/>
              </a:buClr>
              <a:buSzPct val="100000"/>
              <a:buFont typeface="Arial"/>
              <a:buChar char="○"/>
            </a:pPr>
            <a:r>
              <a:rPr lang="en-US" sz="1600" dirty="0">
                <a:ea typeface="Arial"/>
                <a:sym typeface="Arial"/>
              </a:rPr>
              <a:t>Costing, Open source versus proprietary</a:t>
            </a:r>
            <a:endParaRPr sz="1600" dirty="0">
              <a:ea typeface="Arial"/>
              <a:sym typeface="Arial"/>
            </a:endParaRPr>
          </a:p>
          <a:p>
            <a:pPr marL="685800" lvl="0" indent="-274320" algn="l" rtl="0">
              <a:lnSpc>
                <a:spcPct val="110000"/>
              </a:lnSpc>
              <a:spcBef>
                <a:spcPts val="0"/>
              </a:spcBef>
              <a:spcAft>
                <a:spcPts val="400"/>
              </a:spcAft>
              <a:buClr>
                <a:schemeClr val="dk2"/>
              </a:buClr>
              <a:buSzPct val="100000"/>
              <a:buChar char="●"/>
            </a:pPr>
            <a:r>
              <a:rPr lang="en-US" sz="1600" b="1" dirty="0">
                <a:ea typeface="Arial"/>
                <a:sym typeface="Arial"/>
              </a:rPr>
              <a:t>Proliferation</a:t>
            </a:r>
            <a:r>
              <a:rPr lang="en-US" sz="1600" dirty="0">
                <a:ea typeface="Arial"/>
                <a:sym typeface="Arial"/>
              </a:rPr>
              <a:t> of Interoperability Layers in countries</a:t>
            </a:r>
            <a:endParaRPr sz="1600" dirty="0">
              <a:ea typeface="Arial"/>
              <a:sym typeface="Arial"/>
            </a:endParaRPr>
          </a:p>
          <a:p>
            <a:pPr marL="685800" lvl="0" indent="-274320" algn="l" rtl="0">
              <a:lnSpc>
                <a:spcPct val="110000"/>
              </a:lnSpc>
              <a:spcBef>
                <a:spcPts val="0"/>
              </a:spcBef>
              <a:spcAft>
                <a:spcPts val="400"/>
              </a:spcAft>
              <a:buClr>
                <a:schemeClr val="dk2"/>
              </a:buClr>
              <a:buSzPct val="100000"/>
              <a:buFont typeface="Arial"/>
              <a:buChar char="●"/>
            </a:pPr>
            <a:r>
              <a:rPr lang="en-US" sz="1600" dirty="0">
                <a:ea typeface="Arial"/>
                <a:sym typeface="Arial"/>
              </a:rPr>
              <a:t>Governance </a:t>
            </a:r>
            <a:endParaRPr sz="1600" dirty="0">
              <a:ea typeface="Arial"/>
              <a:sym typeface="Arial"/>
            </a:endParaRPr>
          </a:p>
          <a:p>
            <a:pPr marL="685800" lvl="0" indent="-274320" algn="l" rtl="0">
              <a:lnSpc>
                <a:spcPct val="110000"/>
              </a:lnSpc>
              <a:spcBef>
                <a:spcPts val="0"/>
              </a:spcBef>
              <a:spcAft>
                <a:spcPts val="400"/>
              </a:spcAft>
              <a:buClr>
                <a:schemeClr val="dk2"/>
              </a:buClr>
              <a:buSzPct val="100000"/>
              <a:buChar char="●"/>
            </a:pPr>
            <a:r>
              <a:rPr lang="en-US" sz="1600" dirty="0">
                <a:ea typeface="Arial"/>
                <a:sym typeface="Arial"/>
              </a:rPr>
              <a:t>Prevalence of outdated and </a:t>
            </a:r>
            <a:r>
              <a:rPr lang="en-US" sz="1600" b="1" dirty="0">
                <a:ea typeface="Arial"/>
                <a:sym typeface="Arial"/>
              </a:rPr>
              <a:t>legacy systems</a:t>
            </a:r>
            <a:r>
              <a:rPr lang="en-US" sz="1600" dirty="0">
                <a:ea typeface="Arial"/>
                <a:sym typeface="Arial"/>
              </a:rPr>
              <a:t> that are difficult to integrate</a:t>
            </a:r>
            <a:endParaRPr sz="1600" dirty="0">
              <a:ea typeface="Arial"/>
              <a:sym typeface="Arial"/>
            </a:endParaRPr>
          </a:p>
          <a:p>
            <a:pPr marL="685800" lvl="0" indent="-274320" algn="l" rtl="0">
              <a:lnSpc>
                <a:spcPct val="110000"/>
              </a:lnSpc>
              <a:spcBef>
                <a:spcPts val="0"/>
              </a:spcBef>
              <a:spcAft>
                <a:spcPts val="400"/>
              </a:spcAft>
              <a:buClr>
                <a:schemeClr val="dk1"/>
              </a:buClr>
              <a:buSzPct val="100000"/>
              <a:buChar char="●"/>
            </a:pPr>
            <a:r>
              <a:rPr lang="en-US" sz="1600" b="1" dirty="0">
                <a:ea typeface="Arial"/>
                <a:sym typeface="Arial"/>
              </a:rPr>
              <a:t>Capacity development</a:t>
            </a:r>
            <a:r>
              <a:rPr lang="en-US" sz="1600" b="1" dirty="0"/>
              <a:t> </a:t>
            </a:r>
            <a:endParaRPr sz="1600"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g28798686aac_0_837"/>
          <p:cNvSpPr txBox="1">
            <a:spLocks noGrp="1"/>
          </p:cNvSpPr>
          <p:nvPr>
            <p:ph type="title" idx="4294967295"/>
          </p:nvPr>
        </p:nvSpPr>
        <p:spPr>
          <a:xfrm>
            <a:off x="299452" y="245645"/>
            <a:ext cx="7564438" cy="1171575"/>
          </a:xfrm>
          <a:prstGeom prst="rect">
            <a:avLst/>
          </a:prstGeom>
        </p:spPr>
        <p:txBody>
          <a:bodyPr spcFirstLastPara="1" wrap="square" lIns="91425" tIns="91425" rIns="91425" bIns="91425" anchor="t" anchorCtr="0">
            <a:normAutofit/>
          </a:bodyPr>
          <a:lstStyle/>
          <a:p>
            <a:pPr lvl="0" algn="l" rtl="0">
              <a:spcBef>
                <a:spcPts val="0"/>
              </a:spcBef>
              <a:spcAft>
                <a:spcPts val="0"/>
              </a:spcAft>
              <a:buClr>
                <a:schemeClr val="tx1"/>
              </a:buClr>
            </a:pPr>
            <a:r>
              <a:rPr lang="en-US" sz="3444" dirty="0">
                <a:latin typeface="Arial"/>
                <a:ea typeface="Arial"/>
                <a:cs typeface="Arial"/>
                <a:sym typeface="Arial"/>
              </a:rPr>
              <a:t>Factors for Successful HIE Implementation</a:t>
            </a:r>
            <a:endParaRPr sz="3333" dirty="0">
              <a:latin typeface="Arial"/>
              <a:ea typeface="Arial"/>
              <a:cs typeface="Arial"/>
              <a:sym typeface="Arial"/>
            </a:endParaRPr>
          </a:p>
          <a:p>
            <a:pPr marL="457200" lvl="0" indent="-457200" algn="l" rtl="0">
              <a:spcBef>
                <a:spcPts val="0"/>
              </a:spcBef>
              <a:spcAft>
                <a:spcPts val="0"/>
              </a:spcAft>
              <a:buClr>
                <a:schemeClr val="tx1"/>
              </a:buClr>
              <a:buFont typeface="Arial" panose="020B0604020202020204" pitchFamily="34" charset="0"/>
              <a:buChar char="•"/>
            </a:pPr>
            <a:endParaRPr sz="3000" b="1" dirty="0"/>
          </a:p>
          <a:p>
            <a:pPr marL="457200" lvl="0" indent="-457200" algn="l" rtl="0">
              <a:spcBef>
                <a:spcPts val="0"/>
              </a:spcBef>
              <a:spcAft>
                <a:spcPts val="0"/>
              </a:spcAft>
              <a:buClr>
                <a:schemeClr val="tx1"/>
              </a:buClr>
              <a:buFont typeface="Arial" panose="020B0604020202020204" pitchFamily="34" charset="0"/>
              <a:buChar char="•"/>
            </a:pPr>
            <a:endParaRPr sz="3000" b="1" dirty="0"/>
          </a:p>
        </p:txBody>
      </p:sp>
      <p:sp>
        <p:nvSpPr>
          <p:cNvPr id="607" name="Google Shape;607;g28798686aac_0_837"/>
          <p:cNvSpPr txBox="1">
            <a:spLocks noGrp="1"/>
          </p:cNvSpPr>
          <p:nvPr>
            <p:ph idx="4294967295"/>
          </p:nvPr>
        </p:nvSpPr>
        <p:spPr>
          <a:xfrm>
            <a:off x="299452" y="1571208"/>
            <a:ext cx="7562850" cy="2751137"/>
          </a:xfrm>
          <a:prstGeom prst="rect">
            <a:avLst/>
          </a:prstGeom>
        </p:spPr>
        <p:txBody>
          <a:bodyPr spcFirstLastPara="1" wrap="square" lIns="91425" tIns="91425" rIns="91425" bIns="91425" anchor="t" anchorCtr="0">
            <a:normAutofit/>
          </a:bodyPr>
          <a:lstStyle/>
          <a:p>
            <a:pPr marL="685800" lvl="0" indent="-457200" algn="l" rtl="0">
              <a:spcBef>
                <a:spcPts val="0"/>
              </a:spcBef>
              <a:spcAft>
                <a:spcPts val="400"/>
              </a:spcAft>
              <a:buClr>
                <a:schemeClr val="tx1"/>
              </a:buClr>
              <a:buSzPts val="2000"/>
            </a:pPr>
            <a:r>
              <a:rPr lang="en-US" sz="2000" dirty="0">
                <a:latin typeface="Arial"/>
                <a:ea typeface="Arial"/>
                <a:cs typeface="Arial"/>
                <a:sym typeface="Arial"/>
              </a:rPr>
              <a:t>Comprehensive </a:t>
            </a:r>
            <a:r>
              <a:rPr lang="en-US" sz="2000" b="1" dirty="0">
                <a:latin typeface="Arial"/>
                <a:ea typeface="Arial"/>
                <a:cs typeface="Arial"/>
                <a:sym typeface="Arial"/>
              </a:rPr>
              <a:t>planning</a:t>
            </a:r>
            <a:r>
              <a:rPr lang="en-US" sz="2000" dirty="0">
                <a:latin typeface="Arial"/>
                <a:ea typeface="Arial"/>
                <a:cs typeface="Arial"/>
                <a:sym typeface="Arial"/>
              </a:rPr>
              <a:t> and </a:t>
            </a:r>
            <a:r>
              <a:rPr lang="en-US" sz="2000" b="1" dirty="0">
                <a:latin typeface="Arial"/>
                <a:ea typeface="Arial"/>
                <a:cs typeface="Arial"/>
                <a:sym typeface="Arial"/>
              </a:rPr>
              <a:t>needs assessment</a:t>
            </a:r>
            <a:endParaRPr sz="2000" b="1" dirty="0">
              <a:latin typeface="Arial"/>
              <a:ea typeface="Arial"/>
              <a:cs typeface="Arial"/>
              <a:sym typeface="Arial"/>
            </a:endParaRPr>
          </a:p>
          <a:p>
            <a:pPr marL="685800" lvl="0" indent="-457200" algn="l" rtl="0">
              <a:spcBef>
                <a:spcPts val="0"/>
              </a:spcBef>
              <a:spcAft>
                <a:spcPts val="400"/>
              </a:spcAft>
              <a:buClr>
                <a:schemeClr val="tx1"/>
              </a:buClr>
              <a:buSzPts val="2000"/>
            </a:pPr>
            <a:r>
              <a:rPr lang="en-US" sz="2000" b="1" dirty="0">
                <a:latin typeface="Arial"/>
                <a:ea typeface="Arial"/>
                <a:cs typeface="Arial"/>
                <a:sym typeface="Arial"/>
              </a:rPr>
              <a:t>Engaging all stakeholders </a:t>
            </a:r>
            <a:r>
              <a:rPr lang="en-US" sz="2000" dirty="0">
                <a:latin typeface="Arial"/>
                <a:ea typeface="Arial"/>
                <a:cs typeface="Arial"/>
                <a:sym typeface="Arial"/>
              </a:rPr>
              <a:t>in the planning process</a:t>
            </a:r>
            <a:endParaRPr sz="2000" dirty="0">
              <a:latin typeface="Arial"/>
              <a:ea typeface="Arial"/>
              <a:cs typeface="Arial"/>
              <a:sym typeface="Arial"/>
            </a:endParaRPr>
          </a:p>
          <a:p>
            <a:pPr marL="685800" lvl="0" indent="-457200" algn="l" rtl="0">
              <a:spcBef>
                <a:spcPts val="0"/>
              </a:spcBef>
              <a:spcAft>
                <a:spcPts val="400"/>
              </a:spcAft>
              <a:buClr>
                <a:schemeClr val="tx1"/>
              </a:buClr>
              <a:buSzPts val="2000"/>
            </a:pPr>
            <a:r>
              <a:rPr lang="en-US" sz="2000" dirty="0">
                <a:latin typeface="Arial"/>
                <a:ea typeface="Arial"/>
                <a:cs typeface="Arial"/>
                <a:sym typeface="Arial"/>
              </a:rPr>
              <a:t>Paying closer attention to </a:t>
            </a:r>
            <a:r>
              <a:rPr lang="en-US" sz="2000" b="1" dirty="0">
                <a:latin typeface="Arial"/>
                <a:ea typeface="Arial"/>
                <a:cs typeface="Arial"/>
                <a:sym typeface="Arial"/>
              </a:rPr>
              <a:t>interoperability </a:t>
            </a:r>
            <a:r>
              <a:rPr lang="en-US" sz="2000" dirty="0">
                <a:latin typeface="Arial"/>
                <a:ea typeface="Arial"/>
                <a:cs typeface="Arial"/>
                <a:sym typeface="Arial"/>
              </a:rPr>
              <a:t>and data </a:t>
            </a:r>
            <a:r>
              <a:rPr lang="en-US" sz="2000" b="1" dirty="0">
                <a:latin typeface="Arial"/>
                <a:ea typeface="Arial"/>
                <a:cs typeface="Arial"/>
                <a:sym typeface="Arial"/>
              </a:rPr>
              <a:t>standards</a:t>
            </a:r>
            <a:endParaRPr sz="2000" b="1" dirty="0">
              <a:latin typeface="Arial"/>
              <a:ea typeface="Arial"/>
              <a:cs typeface="Arial"/>
              <a:sym typeface="Arial"/>
            </a:endParaRPr>
          </a:p>
          <a:p>
            <a:pPr marL="685800" lvl="0" indent="-457200" algn="l" rtl="0">
              <a:spcBef>
                <a:spcPts val="0"/>
              </a:spcBef>
              <a:spcAft>
                <a:spcPts val="400"/>
              </a:spcAft>
              <a:buClr>
                <a:schemeClr val="tx1"/>
              </a:buClr>
              <a:buSzPts val="2000"/>
            </a:pPr>
            <a:r>
              <a:rPr lang="en-US" sz="2000" dirty="0">
                <a:latin typeface="Arial"/>
                <a:ea typeface="Arial"/>
                <a:cs typeface="Arial"/>
                <a:sym typeface="Arial"/>
              </a:rPr>
              <a:t>Prioritizing </a:t>
            </a:r>
            <a:r>
              <a:rPr lang="en-US" sz="2000" b="1" dirty="0">
                <a:latin typeface="Arial"/>
                <a:ea typeface="Arial"/>
                <a:cs typeface="Arial"/>
                <a:sym typeface="Arial"/>
              </a:rPr>
              <a:t>security, compliance,</a:t>
            </a:r>
            <a:r>
              <a:rPr lang="en-US" sz="2000" dirty="0">
                <a:latin typeface="Arial"/>
                <a:ea typeface="Arial"/>
                <a:cs typeface="Arial"/>
                <a:sym typeface="Arial"/>
              </a:rPr>
              <a:t> and </a:t>
            </a:r>
            <a:r>
              <a:rPr lang="en-US" sz="2000" b="1" dirty="0">
                <a:latin typeface="Arial"/>
                <a:ea typeface="Arial"/>
                <a:cs typeface="Arial"/>
                <a:sym typeface="Arial"/>
              </a:rPr>
              <a:t>Governance </a:t>
            </a:r>
            <a:endParaRPr sz="2000" b="1" dirty="0">
              <a:latin typeface="Arial"/>
              <a:ea typeface="Arial"/>
              <a:cs typeface="Arial"/>
              <a:sym typeface="Arial"/>
            </a:endParaRPr>
          </a:p>
          <a:p>
            <a:pPr marL="685800" lvl="0" indent="-457200" algn="l" rtl="0">
              <a:spcBef>
                <a:spcPts val="0"/>
              </a:spcBef>
              <a:spcAft>
                <a:spcPts val="400"/>
              </a:spcAft>
              <a:buClr>
                <a:schemeClr val="tx1"/>
              </a:buClr>
              <a:buSzPts val="2000"/>
            </a:pPr>
            <a:r>
              <a:rPr lang="en-US" sz="2000" b="1" dirty="0">
                <a:latin typeface="Arial"/>
                <a:ea typeface="Arial"/>
                <a:cs typeface="Arial"/>
                <a:sym typeface="Arial"/>
              </a:rPr>
              <a:t>Capacity development,</a:t>
            </a:r>
            <a:r>
              <a:rPr lang="en-US" sz="2000" dirty="0">
                <a:latin typeface="Arial"/>
                <a:ea typeface="Arial"/>
                <a:cs typeface="Arial"/>
                <a:sym typeface="Arial"/>
              </a:rPr>
              <a:t> including user training</a:t>
            </a:r>
            <a:endParaRPr sz="2000" dirty="0">
              <a:latin typeface="Arial"/>
              <a:ea typeface="Arial"/>
              <a:cs typeface="Arial"/>
              <a:sym typeface="Arial"/>
            </a:endParaRPr>
          </a:p>
          <a:p>
            <a:pPr marL="685800" lvl="0" indent="-457200" algn="l" rtl="0">
              <a:spcBef>
                <a:spcPts val="1200"/>
              </a:spcBef>
              <a:spcAft>
                <a:spcPts val="400"/>
              </a:spcAft>
              <a:buClr>
                <a:schemeClr val="tx1"/>
              </a:buClr>
            </a:pPr>
            <a:endParaRPr dirty="0"/>
          </a:p>
        </p:txBody>
      </p:sp>
      <p:pic>
        <p:nvPicPr>
          <p:cNvPr id="608" name="Google Shape;608;g28798686aac_0_837"/>
          <p:cNvPicPr preferRelativeResize="0"/>
          <p:nvPr/>
        </p:nvPicPr>
        <p:blipFill>
          <a:blip r:embed="rId3">
            <a:alphaModFix/>
          </a:blip>
          <a:stretch>
            <a:fillRect/>
          </a:stretch>
        </p:blipFill>
        <p:spPr>
          <a:xfrm>
            <a:off x="5887147" y="3518628"/>
            <a:ext cx="3187337" cy="1624872"/>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g28798686aac_0_888"/>
          <p:cNvSpPr txBox="1">
            <a:spLocks noGrp="1"/>
          </p:cNvSpPr>
          <p:nvPr>
            <p:ph type="title" idx="4294967295"/>
          </p:nvPr>
        </p:nvSpPr>
        <p:spPr>
          <a:xfrm>
            <a:off x="256673" y="300038"/>
            <a:ext cx="6883400" cy="58261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US" sz="3000" dirty="0">
                <a:latin typeface="Arial"/>
                <a:ea typeface="Arial"/>
                <a:cs typeface="Arial"/>
                <a:sym typeface="Arial"/>
              </a:rPr>
              <a:t>Sustainability of Unified Data System</a:t>
            </a:r>
            <a:endParaRPr sz="3000" dirty="0">
              <a:latin typeface="Arial"/>
              <a:ea typeface="Arial"/>
              <a:cs typeface="Arial"/>
              <a:sym typeface="Arial"/>
            </a:endParaRPr>
          </a:p>
        </p:txBody>
      </p:sp>
      <p:sp>
        <p:nvSpPr>
          <p:cNvPr id="667" name="Google Shape;667;g28798686aac_0_888"/>
          <p:cNvSpPr txBox="1">
            <a:spLocks noGrp="1"/>
          </p:cNvSpPr>
          <p:nvPr>
            <p:ph type="body" idx="4294967295"/>
          </p:nvPr>
        </p:nvSpPr>
        <p:spPr>
          <a:xfrm>
            <a:off x="256673" y="1228725"/>
            <a:ext cx="7483475" cy="2686050"/>
          </a:xfrm>
          <a:prstGeom prst="rect">
            <a:avLst/>
          </a:prstGeom>
        </p:spPr>
        <p:txBody>
          <a:bodyPr spcFirstLastPara="1" wrap="square" lIns="91425" tIns="91425" rIns="91425" bIns="91425" anchor="t" anchorCtr="0">
            <a:normAutofit fontScale="25000" lnSpcReduction="20000"/>
          </a:bodyPr>
          <a:lstStyle/>
          <a:p>
            <a:pPr marL="457200" lvl="0" indent="-457200" algn="l" rtl="0">
              <a:lnSpc>
                <a:spcPct val="120000"/>
              </a:lnSpc>
              <a:spcBef>
                <a:spcPts val="0"/>
              </a:spcBef>
              <a:spcAft>
                <a:spcPts val="0"/>
              </a:spcAft>
              <a:buClr>
                <a:schemeClr val="tx1"/>
              </a:buClr>
              <a:buSzPct val="100000"/>
              <a:buFont typeface="Arial" panose="020B0604020202020204" pitchFamily="34" charset="0"/>
              <a:buChar char="•"/>
            </a:pPr>
            <a:r>
              <a:rPr lang="en-US" sz="7600" dirty="0">
                <a:latin typeface="Arial"/>
                <a:ea typeface="Arial"/>
                <a:cs typeface="Arial"/>
                <a:sym typeface="Arial"/>
              </a:rPr>
              <a:t>HIS Workforce development and strengthening </a:t>
            </a:r>
            <a:endParaRPr sz="7600" dirty="0">
              <a:latin typeface="Arial"/>
              <a:ea typeface="Arial"/>
              <a:cs typeface="Arial"/>
              <a:sym typeface="Arial"/>
            </a:endParaRPr>
          </a:p>
          <a:p>
            <a:pPr marL="457200" lvl="0" indent="-457200" algn="l" rtl="0">
              <a:lnSpc>
                <a:spcPct val="120000"/>
              </a:lnSpc>
              <a:spcBef>
                <a:spcPts val="0"/>
              </a:spcBef>
              <a:spcAft>
                <a:spcPts val="0"/>
              </a:spcAft>
              <a:buClr>
                <a:schemeClr val="tx1"/>
              </a:buClr>
              <a:buSzPct val="100000"/>
              <a:buFont typeface="Arial" panose="020B0604020202020204" pitchFamily="34" charset="0"/>
              <a:buChar char="•"/>
            </a:pPr>
            <a:r>
              <a:rPr lang="en-US" sz="7600" dirty="0">
                <a:latin typeface="Arial"/>
                <a:ea typeface="Arial"/>
                <a:cs typeface="Arial"/>
                <a:sym typeface="Arial"/>
              </a:rPr>
              <a:t>Country ownership and in the driver’s seat</a:t>
            </a:r>
            <a:endParaRPr sz="7600" dirty="0">
              <a:latin typeface="Arial"/>
              <a:ea typeface="Arial"/>
              <a:cs typeface="Arial"/>
              <a:sym typeface="Arial"/>
            </a:endParaRPr>
          </a:p>
          <a:p>
            <a:pPr marL="457200" lvl="0" indent="-457200" algn="l" rtl="0">
              <a:lnSpc>
                <a:spcPct val="120000"/>
              </a:lnSpc>
              <a:spcBef>
                <a:spcPts val="0"/>
              </a:spcBef>
              <a:spcAft>
                <a:spcPts val="0"/>
              </a:spcAft>
              <a:buClr>
                <a:schemeClr val="tx1"/>
              </a:buClr>
              <a:buSzPct val="100000"/>
              <a:buFont typeface="Arial" panose="020B0604020202020204" pitchFamily="34" charset="0"/>
              <a:buChar char="•"/>
            </a:pPr>
            <a:r>
              <a:rPr lang="en-US" sz="7600" dirty="0">
                <a:latin typeface="Arial"/>
                <a:ea typeface="Arial"/>
                <a:cs typeface="Arial"/>
                <a:sym typeface="Arial"/>
              </a:rPr>
              <a:t>Having an </a:t>
            </a:r>
            <a:r>
              <a:rPr lang="en-US" sz="7600" dirty="0">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Enterprise Architecture</a:t>
            </a:r>
            <a:r>
              <a:rPr lang="en-US" sz="7600" dirty="0">
                <a:latin typeface="Arial"/>
                <a:ea typeface="Arial"/>
                <a:cs typeface="Arial"/>
                <a:sym typeface="Arial"/>
              </a:rPr>
              <a:t> approach to foster interoperability between different digital health intervention software and applications (global goods)</a:t>
            </a:r>
            <a:endParaRPr sz="7600" dirty="0">
              <a:latin typeface="Arial"/>
              <a:ea typeface="Arial"/>
              <a:cs typeface="Arial"/>
              <a:sym typeface="Arial"/>
            </a:endParaRPr>
          </a:p>
          <a:p>
            <a:pPr marL="457200" lvl="0" indent="-457200" algn="l" rtl="0">
              <a:lnSpc>
                <a:spcPct val="120000"/>
              </a:lnSpc>
              <a:spcBef>
                <a:spcPts val="0"/>
              </a:spcBef>
              <a:spcAft>
                <a:spcPts val="0"/>
              </a:spcAft>
              <a:buClr>
                <a:schemeClr val="tx1"/>
              </a:buClr>
              <a:buSzPct val="100000"/>
              <a:buFont typeface="Arial" panose="020B0604020202020204" pitchFamily="34" charset="0"/>
              <a:buChar char="•"/>
            </a:pPr>
            <a:r>
              <a:rPr lang="en-US" sz="7600" dirty="0">
                <a:latin typeface="Arial"/>
                <a:ea typeface="Arial"/>
                <a:cs typeface="Arial"/>
                <a:sym typeface="Arial"/>
              </a:rPr>
              <a:t>Establishment and maintenance of data governance bodies, structures, and processes </a:t>
            </a:r>
            <a:endParaRPr sz="7600" dirty="0">
              <a:latin typeface="Arial"/>
              <a:ea typeface="Arial"/>
              <a:cs typeface="Arial"/>
              <a:sym typeface="Arial"/>
            </a:endParaRPr>
          </a:p>
          <a:p>
            <a:pPr marL="457200" lvl="0" indent="-457200" algn="l" rtl="0">
              <a:lnSpc>
                <a:spcPct val="120000"/>
              </a:lnSpc>
              <a:spcBef>
                <a:spcPts val="0"/>
              </a:spcBef>
              <a:spcAft>
                <a:spcPts val="0"/>
              </a:spcAft>
              <a:buClr>
                <a:schemeClr val="tx1"/>
              </a:buClr>
              <a:buSzPct val="100000"/>
              <a:buFont typeface="Arial" panose="020B0604020202020204" pitchFamily="34" charset="0"/>
              <a:buChar char="•"/>
            </a:pPr>
            <a:r>
              <a:rPr lang="en-US" sz="7600" dirty="0">
                <a:latin typeface="Arial"/>
                <a:ea typeface="Arial"/>
                <a:cs typeface="Arial"/>
                <a:sym typeface="Arial"/>
              </a:rPr>
              <a:t>Create a mechanism for continuous feedback and iteration </a:t>
            </a:r>
            <a:endParaRPr sz="7600" dirty="0">
              <a:latin typeface="Arial"/>
              <a:ea typeface="Arial"/>
              <a:cs typeface="Arial"/>
              <a:sym typeface="Arial"/>
            </a:endParaRPr>
          </a:p>
          <a:p>
            <a:pPr marL="457200" lvl="0" indent="0" algn="l" rtl="0">
              <a:spcBef>
                <a:spcPts val="1200"/>
              </a:spcBef>
              <a:spcAft>
                <a:spcPts val="0"/>
              </a:spcAft>
              <a:buNone/>
            </a:pPr>
            <a:endParaRPr dirty="0">
              <a:latin typeface="Source Sans Pro"/>
              <a:ea typeface="Source Sans Pro"/>
              <a:cs typeface="Source Sans Pro"/>
              <a:sym typeface="Source Sans Pro"/>
            </a:endParaRPr>
          </a:p>
          <a:p>
            <a:pPr marL="457200" lvl="0" indent="0" algn="l" rtl="0">
              <a:spcBef>
                <a:spcPts val="1200"/>
              </a:spcBef>
              <a:spcAft>
                <a:spcPts val="0"/>
              </a:spcAft>
              <a:buNone/>
            </a:pPr>
            <a:endParaRPr dirty="0">
              <a:latin typeface="Source Sans Pro"/>
              <a:ea typeface="Source Sans Pro"/>
              <a:cs typeface="Source Sans Pro"/>
              <a:sym typeface="Source Sans Pro"/>
            </a:endParaRPr>
          </a:p>
          <a:p>
            <a:pPr marL="457200" lvl="0" indent="0" algn="l" rtl="0">
              <a:spcBef>
                <a:spcPts val="1200"/>
              </a:spcBef>
              <a:spcAft>
                <a:spcPts val="1200"/>
              </a:spcAft>
              <a:buNone/>
            </a:pPr>
            <a:endParaRPr dirty="0">
              <a:latin typeface="Source Sans Pro"/>
              <a:ea typeface="Source Sans Pro"/>
              <a:cs typeface="Source Sans Pro"/>
              <a:sym typeface="Source Sans Pro"/>
            </a:endParaRPr>
          </a:p>
        </p:txBody>
      </p:sp>
      <p:pic>
        <p:nvPicPr>
          <p:cNvPr id="669" name="Google Shape;669;g28798686aac_0_888" title="Recycle Symbol On Wall Texture Free Stock Photo - Public Domain ..."/>
          <p:cNvPicPr preferRelativeResize="0"/>
          <p:nvPr/>
        </p:nvPicPr>
        <p:blipFill>
          <a:blip r:embed="rId3">
            <a:alphaModFix/>
          </a:blip>
          <a:stretch>
            <a:fillRect/>
          </a:stretch>
        </p:blipFill>
        <p:spPr>
          <a:xfrm>
            <a:off x="7593262" y="3587168"/>
            <a:ext cx="1513305" cy="1496596"/>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1192" name="Google Shape;1192;g2fd5af0ed0b_1_567"/>
          <p:cNvSpPr txBox="1"/>
          <p:nvPr/>
        </p:nvSpPr>
        <p:spPr>
          <a:xfrm>
            <a:off x="283411" y="173828"/>
            <a:ext cx="5347368" cy="638627"/>
          </a:xfrm>
          <a:prstGeom prst="rect">
            <a:avLst/>
          </a:prstGeom>
          <a:noFill/>
          <a:ln>
            <a:noFill/>
          </a:ln>
        </p:spPr>
        <p:txBody>
          <a:bodyPr spcFirstLastPara="1" wrap="square" lIns="68550" tIns="34275" rIns="68550" bIns="34275" anchor="t" anchorCtr="0">
            <a:noAutofit/>
          </a:bodyPr>
          <a:lstStyle/>
          <a:p>
            <a:pPr marL="0" marR="0" lvl="0" indent="0" rtl="0">
              <a:lnSpc>
                <a:spcPct val="120000"/>
              </a:lnSpc>
              <a:spcBef>
                <a:spcPts val="0"/>
              </a:spcBef>
              <a:spcAft>
                <a:spcPts val="0"/>
              </a:spcAft>
              <a:buClr>
                <a:srgbClr val="FFFFFF"/>
              </a:buClr>
              <a:buSzPts val="800"/>
              <a:buFont typeface="Arial"/>
              <a:buNone/>
            </a:pPr>
            <a:r>
              <a:rPr lang="en" sz="3600" b="1" i="0" u="none" strike="noStrike" cap="none" dirty="0">
                <a:solidFill>
                  <a:schemeClr val="tx1"/>
                </a:solidFill>
                <a:latin typeface="+mj-lt"/>
                <a:ea typeface="Calibri"/>
                <a:cs typeface="Calibri"/>
                <a:sym typeface="Calibri"/>
              </a:rPr>
              <a:t>Key Takeaways</a:t>
            </a:r>
            <a:endParaRPr sz="3600" b="1" i="1" u="none" strike="noStrike" cap="none" dirty="0">
              <a:solidFill>
                <a:schemeClr val="tx1"/>
              </a:solidFill>
              <a:latin typeface="+mj-lt"/>
              <a:ea typeface="Calibri"/>
              <a:cs typeface="Calibri"/>
              <a:sym typeface="Calibri"/>
            </a:endParaRPr>
          </a:p>
        </p:txBody>
      </p:sp>
      <p:sp>
        <p:nvSpPr>
          <p:cNvPr id="2" name="TextBox 1">
            <a:extLst>
              <a:ext uri="{FF2B5EF4-FFF2-40B4-BE49-F238E27FC236}">
                <a16:creationId xmlns:a16="http://schemas.microsoft.com/office/drawing/2014/main" id="{7AA62691-9561-BCB2-D011-F6FC818F4080}"/>
              </a:ext>
            </a:extLst>
          </p:cNvPr>
          <p:cNvSpPr txBox="1"/>
          <p:nvPr/>
        </p:nvSpPr>
        <p:spPr>
          <a:xfrm>
            <a:off x="377884" y="904889"/>
            <a:ext cx="6937793"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
              <a:buChar char="•"/>
            </a:pPr>
            <a:r>
              <a:rPr lang="en-US" sz="2200" b="1" dirty="0">
                <a:solidFill>
                  <a:schemeClr val="tx1"/>
                </a:solidFill>
              </a:rPr>
              <a:t>Interoperability enables seamless data exchange</a:t>
            </a:r>
            <a:r>
              <a:rPr lang="en-US" sz="2200" dirty="0">
                <a:solidFill>
                  <a:schemeClr val="tx1"/>
                </a:solidFill>
              </a:rPr>
              <a:t> across systems, regions, and organizations.​</a:t>
            </a:r>
          </a:p>
          <a:p>
            <a:pPr marL="171450" indent="-171450">
              <a:buFont typeface=""/>
              <a:buChar char="•"/>
            </a:pPr>
            <a:r>
              <a:rPr lang="en-US" sz="2200" b="1" dirty="0">
                <a:solidFill>
                  <a:schemeClr val="tx1"/>
                </a:solidFill>
              </a:rPr>
              <a:t>Real-time access to data</a:t>
            </a:r>
            <a:r>
              <a:rPr lang="en-US" sz="2200" dirty="0">
                <a:solidFill>
                  <a:schemeClr val="tx1"/>
                </a:solidFill>
              </a:rPr>
              <a:t> supports better decision-making and improves care quality.​</a:t>
            </a:r>
          </a:p>
          <a:p>
            <a:pPr marL="171450" indent="-171450">
              <a:buFont typeface=""/>
              <a:buChar char="•"/>
            </a:pPr>
            <a:r>
              <a:rPr lang="en-US" sz="2200" b="1" dirty="0">
                <a:solidFill>
                  <a:schemeClr val="tx1"/>
                </a:solidFill>
              </a:rPr>
              <a:t>Standards create a common language</a:t>
            </a:r>
            <a:r>
              <a:rPr lang="en-US" sz="2200" dirty="0">
                <a:solidFill>
                  <a:schemeClr val="tx1"/>
                </a:solidFill>
              </a:rPr>
              <a:t>, ensuring systems can communicate and understand each other.​</a:t>
            </a:r>
          </a:p>
          <a:p>
            <a:pPr marL="171450" indent="-171450">
              <a:buFont typeface=""/>
              <a:buChar char="•"/>
            </a:pPr>
            <a:r>
              <a:rPr lang="en-US" sz="2200" b="1" dirty="0" err="1">
                <a:solidFill>
                  <a:schemeClr val="tx1"/>
                </a:solidFill>
              </a:rPr>
              <a:t>OpenHIE</a:t>
            </a:r>
            <a:r>
              <a:rPr lang="en-US" sz="2200" b="1" dirty="0">
                <a:solidFill>
                  <a:schemeClr val="tx1"/>
                </a:solidFill>
              </a:rPr>
              <a:t> Architecture</a:t>
            </a:r>
            <a:r>
              <a:rPr lang="en-US" sz="2200" dirty="0">
                <a:solidFill>
                  <a:schemeClr val="tx1"/>
                </a:solidFill>
              </a:rPr>
              <a:t> unifies data from multiple sources, standardizes context, and brings relevant information to the point of care.​</a:t>
            </a:r>
          </a:p>
          <a:p>
            <a:pPr marL="171450" indent="-171450">
              <a:buFont typeface=""/>
              <a:buChar char="•"/>
            </a:pPr>
            <a:r>
              <a:rPr lang="en-US" sz="2200" b="1" dirty="0">
                <a:solidFill>
                  <a:schemeClr val="tx1"/>
                </a:solidFill>
              </a:rPr>
              <a:t>Collaboration and efficiency</a:t>
            </a:r>
            <a:r>
              <a:rPr lang="en-US" sz="2200" dirty="0">
                <a:solidFill>
                  <a:schemeClr val="tx1"/>
                </a:solidFill>
              </a:rPr>
              <a:t> are enhanced through shared, integrated information.</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132">
          <a:extLst>
            <a:ext uri="{FF2B5EF4-FFF2-40B4-BE49-F238E27FC236}">
              <a16:creationId xmlns:a16="http://schemas.microsoft.com/office/drawing/2014/main" id="{63DA8B80-E9CB-004C-C749-28D282208CE1}"/>
            </a:ext>
          </a:extLst>
        </p:cNvPr>
        <p:cNvGrpSpPr/>
        <p:nvPr/>
      </p:nvGrpSpPr>
      <p:grpSpPr>
        <a:xfrm>
          <a:off x="0" y="0"/>
          <a:ext cx="0" cy="0"/>
          <a:chOff x="0" y="0"/>
          <a:chExt cx="0" cy="0"/>
        </a:xfrm>
      </p:grpSpPr>
      <p:sp>
        <p:nvSpPr>
          <p:cNvPr id="2133" name="Google Shape;2133;p13">
            <a:extLst>
              <a:ext uri="{FF2B5EF4-FFF2-40B4-BE49-F238E27FC236}">
                <a16:creationId xmlns:a16="http://schemas.microsoft.com/office/drawing/2014/main" id="{11F2C874-5B3A-F1CA-4F34-5C3426018743}"/>
              </a:ext>
            </a:extLst>
          </p:cNvPr>
          <p:cNvSpPr txBox="1">
            <a:spLocks noGrp="1"/>
          </p:cNvSpPr>
          <p:nvPr>
            <p:ph type="ctrTitle" idx="4294967295"/>
          </p:nvPr>
        </p:nvSpPr>
        <p:spPr>
          <a:xfrm>
            <a:off x="342232" y="1178928"/>
            <a:ext cx="4565650" cy="1738313"/>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Clr>
                <a:schemeClr val="dk1"/>
              </a:buClr>
              <a:buSzPts val="2100"/>
              <a:buFont typeface="Calibri"/>
              <a:buNone/>
            </a:pPr>
            <a:r>
              <a:rPr lang="en" sz="4200" b="1" dirty="0">
                <a:latin typeface="Arial"/>
                <a:ea typeface="Arial"/>
                <a:cs typeface="Arial"/>
                <a:sym typeface="Arial"/>
              </a:rPr>
              <a:t>COFFEE / TEA BREAK</a:t>
            </a:r>
            <a:endParaRPr sz="4200" b="1" dirty="0">
              <a:latin typeface="Arial"/>
              <a:ea typeface="Arial"/>
              <a:cs typeface="Arial"/>
              <a:sym typeface="Arial"/>
            </a:endParaRPr>
          </a:p>
        </p:txBody>
      </p:sp>
      <p:sp>
        <p:nvSpPr>
          <p:cNvPr id="2134" name="Google Shape;2134;p13">
            <a:extLst>
              <a:ext uri="{FF2B5EF4-FFF2-40B4-BE49-F238E27FC236}">
                <a16:creationId xmlns:a16="http://schemas.microsoft.com/office/drawing/2014/main" id="{CFDC5353-69A1-A084-D429-64B0E4E6E159}"/>
              </a:ext>
            </a:extLst>
          </p:cNvPr>
          <p:cNvSpPr txBox="1">
            <a:spLocks noGrp="1"/>
          </p:cNvSpPr>
          <p:nvPr>
            <p:ph type="subTitle" idx="4294967295"/>
          </p:nvPr>
        </p:nvSpPr>
        <p:spPr>
          <a:xfrm>
            <a:off x="342232" y="3969753"/>
            <a:ext cx="4506913" cy="863600"/>
          </a:xfrm>
          <a:prstGeom prst="rect">
            <a:avLst/>
          </a:prstGeom>
          <a:noFill/>
          <a:ln>
            <a:noFill/>
          </a:ln>
        </p:spPr>
        <p:txBody>
          <a:bodyPr spcFirstLastPara="1" wrap="square" lIns="68575" tIns="34275" rIns="68575" bIns="34275" anchor="t" anchorCtr="0">
            <a:normAutofit/>
          </a:bodyPr>
          <a:lstStyle/>
          <a:p>
            <a:pPr marL="0" indent="0" algn="l">
              <a:spcBef>
                <a:spcPts val="0"/>
              </a:spcBef>
              <a:buNone/>
            </a:pPr>
            <a:r>
              <a:rPr lang="en" sz="2400" dirty="0">
                <a:latin typeface="Arial"/>
                <a:cs typeface="Arial"/>
                <a:sym typeface="Arial"/>
              </a:rPr>
              <a:t>20 MINUTES</a:t>
            </a:r>
            <a:endParaRPr lang="en-US" dirty="0"/>
          </a:p>
          <a:p>
            <a:pPr marL="0" lvl="0" indent="0" algn="l" rtl="0">
              <a:lnSpc>
                <a:spcPct val="90000"/>
              </a:lnSpc>
              <a:spcBef>
                <a:spcPts val="0"/>
              </a:spcBef>
              <a:spcAft>
                <a:spcPts val="0"/>
              </a:spcAft>
              <a:buClr>
                <a:schemeClr val="dk1"/>
              </a:buClr>
              <a:buSzPts val="1800"/>
              <a:buNone/>
            </a:pPr>
            <a:endParaRPr sz="1600" dirty="0">
              <a:latin typeface="Arial"/>
              <a:ea typeface="Arial"/>
              <a:cs typeface="Arial"/>
              <a:sym typeface="Arial"/>
            </a:endParaRPr>
          </a:p>
        </p:txBody>
      </p:sp>
      <p:pic>
        <p:nvPicPr>
          <p:cNvPr id="2136" name="Google Shape;2136;p13" descr="different cups of coffee on white background">
            <a:extLst>
              <a:ext uri="{FF2B5EF4-FFF2-40B4-BE49-F238E27FC236}">
                <a16:creationId xmlns:a16="http://schemas.microsoft.com/office/drawing/2014/main" id="{8C2EC405-CC9A-7F90-C276-DF863CC7FD53}"/>
              </a:ext>
            </a:extLst>
          </p:cNvPr>
          <p:cNvPicPr preferRelativeResize="0"/>
          <p:nvPr/>
        </p:nvPicPr>
        <p:blipFill rotWithShape="1">
          <a:blip r:embed="rId3">
            <a:alphaModFix/>
          </a:blip>
          <a:srcRect l="31299"/>
          <a:stretch/>
        </p:blipFill>
        <p:spPr>
          <a:xfrm>
            <a:off x="5228404" y="0"/>
            <a:ext cx="3915599" cy="5143497"/>
          </a:xfrm>
          <a:prstGeom prst="rect">
            <a:avLst/>
          </a:prstGeom>
          <a:noFill/>
          <a:ln>
            <a:noFill/>
          </a:ln>
        </p:spPr>
      </p:pic>
      <p:pic>
        <p:nvPicPr>
          <p:cNvPr id="2" name="Picture 1">
            <a:extLst>
              <a:ext uri="{FF2B5EF4-FFF2-40B4-BE49-F238E27FC236}">
                <a16:creationId xmlns:a16="http://schemas.microsoft.com/office/drawing/2014/main" id="{53510C40-DDD8-EB3A-33EB-7341BDBCBD6D}"/>
              </a:ext>
            </a:extLst>
          </p:cNvPr>
          <p:cNvPicPr>
            <a:picLocks noChangeAspect="1"/>
          </p:cNvPicPr>
          <p:nvPr/>
        </p:nvPicPr>
        <p:blipFill>
          <a:blip r:embed="rId4"/>
          <a:stretch>
            <a:fillRect/>
          </a:stretch>
        </p:blipFill>
        <p:spPr>
          <a:xfrm>
            <a:off x="78890" y="30006"/>
            <a:ext cx="1585097" cy="548688"/>
          </a:xfrm>
          <a:prstGeom prst="rect">
            <a:avLst/>
          </a:prstGeom>
        </p:spPr>
      </p:pic>
    </p:spTree>
    <p:extLst>
      <p:ext uri="{BB962C8B-B14F-4D97-AF65-F5344CB8AC3E}">
        <p14:creationId xmlns:p14="http://schemas.microsoft.com/office/powerpoint/2010/main" val="12440476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3"/>
          <p:cNvSpPr txBox="1">
            <a:spLocks noGrp="1"/>
          </p:cNvSpPr>
          <p:nvPr>
            <p:ph type="title"/>
          </p:nvPr>
        </p:nvSpPr>
        <p:spPr>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Clr>
                <a:schemeClr val="dk1"/>
              </a:buClr>
              <a:buSzPts val="2100"/>
              <a:buFont typeface="Calibri"/>
              <a:buNone/>
            </a:pPr>
            <a:r>
              <a:rPr lang="en-US" sz="3600" b="1" dirty="0">
                <a:latin typeface="Arial"/>
                <a:ea typeface="Arial"/>
                <a:cs typeface="Arial"/>
                <a:sym typeface="Arial"/>
              </a:rPr>
              <a:t>GROUP EXERCISE: NATIONAL DATA REPOSITORIES</a:t>
            </a:r>
            <a:endParaRPr sz="3600" b="1" dirty="0">
              <a:latin typeface="Arial"/>
              <a:ea typeface="Arial"/>
              <a:cs typeface="Arial"/>
              <a:sym typeface="Arial"/>
            </a:endParaRPr>
          </a:p>
        </p:txBody>
      </p:sp>
      <p:sp>
        <p:nvSpPr>
          <p:cNvPr id="704" name="Google Shape;704;p3"/>
          <p:cNvSpPr txBox="1">
            <a:spLocks noGrp="1"/>
          </p:cNvSpPr>
          <p:nvPr>
            <p:ph type="body" idx="1"/>
          </p:nvPr>
        </p:nvSpPr>
        <p:spPr>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1800"/>
              <a:buNone/>
            </a:pPr>
            <a:r>
              <a:rPr lang="en-US" sz="1600" dirty="0">
                <a:solidFill>
                  <a:srgbClr val="FF0000"/>
                </a:solidFill>
                <a:latin typeface="Arial"/>
                <a:ea typeface="Arial"/>
                <a:cs typeface="Arial"/>
                <a:sym typeface="Arial"/>
              </a:rPr>
              <a:t>// Add facilitator name // </a:t>
            </a:r>
            <a:endParaRPr sz="1600" dirty="0">
              <a:solidFill>
                <a:srgbClr val="FF0000"/>
              </a:solidFill>
              <a:latin typeface="Arial"/>
              <a:ea typeface="Arial"/>
              <a:cs typeface="Arial"/>
              <a:sym typeface="Arial"/>
            </a:endParaRPr>
          </a:p>
          <a:p>
            <a:pPr marL="0" lvl="0" indent="0" algn="l" rtl="0">
              <a:lnSpc>
                <a:spcPct val="90000"/>
              </a:lnSpc>
              <a:spcBef>
                <a:spcPts val="0"/>
              </a:spcBef>
              <a:spcAft>
                <a:spcPts val="0"/>
              </a:spcAft>
              <a:buClr>
                <a:schemeClr val="dk1"/>
              </a:buClr>
              <a:buSzPts val="1800"/>
              <a:buNone/>
            </a:pPr>
            <a:endParaRPr sz="1600" dirty="0">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73"/>
        <p:cNvGrpSpPr/>
        <p:nvPr/>
      </p:nvGrpSpPr>
      <p:grpSpPr>
        <a:xfrm>
          <a:off x="0" y="0"/>
          <a:ext cx="0" cy="0"/>
          <a:chOff x="0" y="0"/>
          <a:chExt cx="0" cy="0"/>
        </a:xfrm>
      </p:grpSpPr>
      <p:sp>
        <p:nvSpPr>
          <p:cNvPr id="2074" name="Google Shape;2074;g287780a54f4_0_0"/>
          <p:cNvSpPr txBox="1">
            <a:spLocks noGrp="1"/>
          </p:cNvSpPr>
          <p:nvPr>
            <p:ph type="title" idx="4294967295"/>
          </p:nvPr>
        </p:nvSpPr>
        <p:spPr>
          <a:xfrm>
            <a:off x="331536" y="422108"/>
            <a:ext cx="4611688" cy="1198563"/>
          </a:xfrm>
          <a:prstGeom prst="rect">
            <a:avLst/>
          </a:prstGeom>
          <a:noFill/>
          <a:ln>
            <a:noFill/>
          </a:ln>
        </p:spPr>
        <p:txBody>
          <a:bodyPr spcFirstLastPara="1" wrap="square" lIns="68575" tIns="34275" rIns="68575" bIns="34275" anchor="b" anchorCtr="0">
            <a:normAutofit/>
          </a:bodyPr>
          <a:lstStyle/>
          <a:p>
            <a:pPr lvl="0"/>
            <a:r>
              <a:rPr lang="en-US" sz="4400" dirty="0"/>
              <a:t>Draw Toast</a:t>
            </a:r>
            <a:br>
              <a:rPr lang="en-US" dirty="0"/>
            </a:br>
            <a:r>
              <a:rPr lang="en-US" sz="1600" dirty="0">
                <a:hlinkClick r:id="rId3"/>
              </a:rPr>
              <a:t>https://www.youtube.com/watch?v=_vS_b7cJn2A</a:t>
            </a:r>
            <a:endParaRPr dirty="0"/>
          </a:p>
        </p:txBody>
      </p:sp>
      <p:pic>
        <p:nvPicPr>
          <p:cNvPr id="2075" name="Google Shape;2075;g287780a54f4_0_0"/>
          <p:cNvPicPr preferRelativeResize="0"/>
          <p:nvPr/>
        </p:nvPicPr>
        <p:blipFill rotWithShape="1">
          <a:blip r:embed="rId4">
            <a:alphaModFix/>
          </a:blip>
          <a:srcRect/>
          <a:stretch/>
        </p:blipFill>
        <p:spPr>
          <a:xfrm>
            <a:off x="0" y="1765791"/>
            <a:ext cx="7165473" cy="3377709"/>
          </a:xfrm>
          <a:prstGeom prst="rect">
            <a:avLst/>
          </a:prstGeom>
          <a:noFill/>
          <a:ln>
            <a:noFill/>
          </a:ln>
        </p:spPr>
      </p:pic>
    </p:spTree>
    <p:extLst>
      <p:ext uri="{BB962C8B-B14F-4D97-AF65-F5344CB8AC3E}">
        <p14:creationId xmlns:p14="http://schemas.microsoft.com/office/powerpoint/2010/main" val="2011319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7" name="Google Shape;717;g28798686aac_0_1144"/>
          <p:cNvSpPr txBox="1">
            <a:spLocks noGrp="1"/>
          </p:cNvSpPr>
          <p:nvPr>
            <p:ph type="title"/>
          </p:nvPr>
        </p:nvSpPr>
        <p:spPr>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3600"/>
              <a:buFont typeface="Calibri"/>
              <a:buNone/>
            </a:pPr>
            <a:r>
              <a:rPr lang="en-US" sz="3600" dirty="0"/>
              <a:t>INTERACTIVE SESSION</a:t>
            </a:r>
            <a:br>
              <a:rPr lang="en-US" sz="3600" dirty="0"/>
            </a:br>
            <a:endParaRPr lang="en-US" sz="3600" dirty="0"/>
          </a:p>
        </p:txBody>
      </p:sp>
      <p:sp>
        <p:nvSpPr>
          <p:cNvPr id="718" name="Google Shape;718;g28798686aac_0_1144"/>
          <p:cNvSpPr txBox="1">
            <a:spLocks noGrp="1"/>
          </p:cNvSpPr>
          <p:nvPr>
            <p:ph type="body" idx="1"/>
          </p:nvPr>
        </p:nvSpPr>
        <p:spPr>
          <a:xfrm>
            <a:off x="677361" y="2227201"/>
            <a:ext cx="7886700" cy="112514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ct val="100000"/>
              <a:buNone/>
            </a:pPr>
            <a:r>
              <a:rPr lang="en-US" sz="2300" dirty="0">
                <a:solidFill>
                  <a:schemeClr val="tx1"/>
                </a:solidFill>
              </a:rPr>
              <a:t>Supporting Country-owned Real-World Data (RWD) Systems</a:t>
            </a:r>
            <a:endParaRPr dirty="0">
              <a:solidFill>
                <a:schemeClr val="tx1"/>
              </a:solidFill>
            </a:endParaRPr>
          </a:p>
        </p:txBody>
      </p:sp>
      <p:pic>
        <p:nvPicPr>
          <p:cNvPr id="721" name="Google Shape;721;g28798686aac_0_1144" descr="Teamwork | Psychology Today"/>
          <p:cNvPicPr preferRelativeResize="0"/>
          <p:nvPr/>
        </p:nvPicPr>
        <p:blipFill rotWithShape="1">
          <a:blip r:embed="rId3">
            <a:alphaModFix/>
          </a:blip>
          <a:srcRect t="9214"/>
          <a:stretch/>
        </p:blipFill>
        <p:spPr>
          <a:xfrm>
            <a:off x="677361" y="3304674"/>
            <a:ext cx="3178138" cy="1416381"/>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g28798686aac_0_1159"/>
          <p:cNvSpPr txBox="1">
            <a:spLocks noGrp="1"/>
          </p:cNvSpPr>
          <p:nvPr>
            <p:ph type="title" idx="4294967295"/>
          </p:nvPr>
        </p:nvSpPr>
        <p:spPr>
          <a:xfrm>
            <a:off x="304800" y="226428"/>
            <a:ext cx="6167438" cy="923925"/>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dirty="0"/>
              <a:t>Session Objectives</a:t>
            </a:r>
            <a:endParaRPr dirty="0"/>
          </a:p>
        </p:txBody>
      </p:sp>
      <p:sp>
        <p:nvSpPr>
          <p:cNvPr id="729" name="Google Shape;729;g28798686aac_0_1159"/>
          <p:cNvSpPr txBox="1">
            <a:spLocks noGrp="1"/>
          </p:cNvSpPr>
          <p:nvPr>
            <p:ph idx="4294967295"/>
          </p:nvPr>
        </p:nvSpPr>
        <p:spPr>
          <a:xfrm>
            <a:off x="304800" y="1150353"/>
            <a:ext cx="7562850" cy="3894138"/>
          </a:xfrm>
          <a:prstGeom prst="rect">
            <a:avLst/>
          </a:prstGeom>
          <a:noFill/>
          <a:ln>
            <a:noFill/>
          </a:ln>
        </p:spPr>
        <p:txBody>
          <a:bodyPr spcFirstLastPara="1" wrap="square" lIns="68575" tIns="34275" rIns="68575" bIns="34275" anchor="t" anchorCtr="0">
            <a:noAutofit/>
          </a:bodyPr>
          <a:lstStyle/>
          <a:p>
            <a:pPr marL="0" lvl="0" indent="0" algn="l" rtl="0">
              <a:lnSpc>
                <a:spcPct val="70000"/>
              </a:lnSpc>
              <a:spcBef>
                <a:spcPts val="0"/>
              </a:spcBef>
              <a:spcAft>
                <a:spcPts val="0"/>
              </a:spcAft>
              <a:buSzPts val="500"/>
              <a:buNone/>
            </a:pPr>
            <a:endParaRPr sz="2000" dirty="0"/>
          </a:p>
          <a:p>
            <a:pPr marL="381000" lvl="0" indent="-247650" algn="l" rtl="0">
              <a:lnSpc>
                <a:spcPct val="70000"/>
              </a:lnSpc>
              <a:spcBef>
                <a:spcPts val="0"/>
              </a:spcBef>
              <a:spcAft>
                <a:spcPts val="0"/>
              </a:spcAft>
              <a:buClr>
                <a:schemeClr val="dk1"/>
              </a:buClr>
              <a:buSzPts val="2300"/>
              <a:buChar char="•"/>
            </a:pPr>
            <a:r>
              <a:rPr lang="en-US" sz="2000" dirty="0"/>
              <a:t>Define and agree on the common terms </a:t>
            </a:r>
            <a:endParaRPr sz="2000" dirty="0"/>
          </a:p>
          <a:p>
            <a:pPr marL="342900" lvl="0" indent="0" algn="l" rtl="0">
              <a:lnSpc>
                <a:spcPct val="70000"/>
              </a:lnSpc>
              <a:spcBef>
                <a:spcPts val="0"/>
              </a:spcBef>
              <a:spcAft>
                <a:spcPts val="0"/>
              </a:spcAft>
              <a:buSzPts val="1400"/>
              <a:buNone/>
            </a:pPr>
            <a:endParaRPr sz="2000" dirty="0"/>
          </a:p>
          <a:p>
            <a:pPr marL="381000" lvl="0" indent="-247650" algn="l" rtl="0">
              <a:lnSpc>
                <a:spcPct val="70000"/>
              </a:lnSpc>
              <a:spcBef>
                <a:spcPts val="0"/>
              </a:spcBef>
              <a:spcAft>
                <a:spcPts val="0"/>
              </a:spcAft>
              <a:buClr>
                <a:schemeClr val="dk1"/>
              </a:buClr>
              <a:buSzPts val="2300"/>
              <a:buChar char="•"/>
            </a:pPr>
            <a:r>
              <a:rPr lang="en-US" sz="2000" dirty="0"/>
              <a:t>Discuss the utility of the data arising from the country-owned systems for patient care, surveillance, and reporting</a:t>
            </a:r>
            <a:endParaRPr sz="2000" dirty="0"/>
          </a:p>
          <a:p>
            <a:pPr marL="342900" lvl="0" indent="0" algn="l" rtl="0">
              <a:lnSpc>
                <a:spcPct val="70000"/>
              </a:lnSpc>
              <a:spcBef>
                <a:spcPts val="0"/>
              </a:spcBef>
              <a:spcAft>
                <a:spcPts val="0"/>
              </a:spcAft>
              <a:buSzPts val="1400"/>
              <a:buNone/>
            </a:pPr>
            <a:endParaRPr sz="2000" dirty="0"/>
          </a:p>
          <a:p>
            <a:pPr marL="381000" lvl="0" indent="-247650" algn="l" rtl="0">
              <a:lnSpc>
                <a:spcPct val="70000"/>
              </a:lnSpc>
              <a:spcBef>
                <a:spcPts val="0"/>
              </a:spcBef>
              <a:spcAft>
                <a:spcPts val="0"/>
              </a:spcAft>
              <a:buClr>
                <a:schemeClr val="dk1"/>
              </a:buClr>
              <a:buSzPts val="2300"/>
              <a:buChar char="•"/>
            </a:pPr>
            <a:r>
              <a:rPr lang="en-US" sz="2000" dirty="0"/>
              <a:t>Discuss the value of strengthening the country-owned data systems</a:t>
            </a:r>
            <a:endParaRPr sz="2000" dirty="0"/>
          </a:p>
          <a:p>
            <a:pPr marL="342900" lvl="0" indent="0" algn="l" rtl="0">
              <a:lnSpc>
                <a:spcPct val="70000"/>
              </a:lnSpc>
              <a:spcBef>
                <a:spcPts val="0"/>
              </a:spcBef>
              <a:spcAft>
                <a:spcPts val="0"/>
              </a:spcAft>
              <a:buSzPts val="1400"/>
              <a:buNone/>
            </a:pPr>
            <a:endParaRPr sz="2000" dirty="0"/>
          </a:p>
          <a:p>
            <a:pPr marL="381000" lvl="0" indent="-247650" algn="l" rtl="0">
              <a:lnSpc>
                <a:spcPct val="70000"/>
              </a:lnSpc>
              <a:spcBef>
                <a:spcPts val="0"/>
              </a:spcBef>
              <a:spcAft>
                <a:spcPts val="0"/>
              </a:spcAft>
              <a:buClr>
                <a:schemeClr val="dk1"/>
              </a:buClr>
              <a:buSzPts val="2300"/>
              <a:buChar char="•"/>
            </a:pPr>
            <a:r>
              <a:rPr lang="en-US" sz="2000" i="0" u="none" strike="noStrike" dirty="0">
                <a:ea typeface="Calibri"/>
                <a:sym typeface="Calibri"/>
              </a:rPr>
              <a:t>Identify the learning opportunities and collaborative possibilities </a:t>
            </a:r>
            <a:endParaRPr sz="2000" i="0" u="none" strike="noStrike" dirty="0">
              <a:ea typeface="Calibri"/>
              <a:sym typeface="Calibri"/>
            </a:endParaRPr>
          </a:p>
          <a:p>
            <a:pPr marL="177800" lvl="0" indent="0" algn="l" rtl="0">
              <a:lnSpc>
                <a:spcPct val="70000"/>
              </a:lnSpc>
              <a:spcBef>
                <a:spcPts val="0"/>
              </a:spcBef>
              <a:spcAft>
                <a:spcPts val="0"/>
              </a:spcAft>
              <a:buSzPts val="500"/>
              <a:buNone/>
            </a:pPr>
            <a:endParaRPr sz="2000" dirty="0"/>
          </a:p>
          <a:p>
            <a:pPr marL="381000" lvl="0" indent="-247650" algn="l" rtl="0">
              <a:lnSpc>
                <a:spcPct val="70000"/>
              </a:lnSpc>
              <a:spcBef>
                <a:spcPts val="0"/>
              </a:spcBef>
              <a:spcAft>
                <a:spcPts val="0"/>
              </a:spcAft>
              <a:buSzPts val="2300"/>
              <a:buChar char="•"/>
            </a:pPr>
            <a:r>
              <a:rPr lang="en-US" sz="2000" dirty="0"/>
              <a:t>Summarize the collective input on strengthening the country-owned RWD systems </a:t>
            </a:r>
            <a:endParaRPr sz="2000" dirty="0"/>
          </a:p>
          <a:p>
            <a:pPr marL="177800" lvl="0" indent="-38100" algn="l" rtl="0">
              <a:lnSpc>
                <a:spcPct val="70000"/>
              </a:lnSpc>
              <a:spcBef>
                <a:spcPts val="800"/>
              </a:spcBef>
              <a:spcAft>
                <a:spcPts val="0"/>
              </a:spcAft>
              <a:buClr>
                <a:schemeClr val="dk1"/>
              </a:buClr>
              <a:buSzPts val="1300"/>
              <a:buNone/>
            </a:pPr>
            <a:endParaRPr sz="2000" dirty="0"/>
          </a:p>
          <a:p>
            <a:pPr marL="177800" lvl="0" indent="-38100" algn="l" rtl="0">
              <a:lnSpc>
                <a:spcPct val="70000"/>
              </a:lnSpc>
              <a:spcBef>
                <a:spcPts val="800"/>
              </a:spcBef>
              <a:spcAft>
                <a:spcPts val="0"/>
              </a:spcAft>
              <a:buClr>
                <a:schemeClr val="dk1"/>
              </a:buClr>
              <a:buSzPts val="1300"/>
              <a:buNone/>
            </a:pPr>
            <a:endParaRPr sz="2000"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g28798686aac_0_1165"/>
          <p:cNvSpPr txBox="1">
            <a:spLocks noGrp="1"/>
          </p:cNvSpPr>
          <p:nvPr>
            <p:ph type="title" idx="4294967295"/>
          </p:nvPr>
        </p:nvSpPr>
        <p:spPr>
          <a:xfrm>
            <a:off x="310147" y="177884"/>
            <a:ext cx="7478713" cy="112395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1400"/>
              <a:buNone/>
            </a:pPr>
            <a:r>
              <a:rPr lang="en-US" dirty="0"/>
              <a:t>Setting the scope of the session </a:t>
            </a:r>
            <a:endParaRPr dirty="0"/>
          </a:p>
        </p:txBody>
      </p:sp>
      <p:sp>
        <p:nvSpPr>
          <p:cNvPr id="736" name="Google Shape;736;g28798686aac_0_1165"/>
          <p:cNvSpPr txBox="1">
            <a:spLocks noGrp="1"/>
          </p:cNvSpPr>
          <p:nvPr>
            <p:ph type="body" idx="4294967295"/>
          </p:nvPr>
        </p:nvSpPr>
        <p:spPr>
          <a:xfrm>
            <a:off x="310147" y="1828717"/>
            <a:ext cx="7483475" cy="2687637"/>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800"/>
              </a:spcBef>
              <a:spcAft>
                <a:spcPts val="0"/>
              </a:spcAft>
              <a:buSzPts val="1400"/>
              <a:buNone/>
            </a:pPr>
            <a:r>
              <a:rPr lang="en-US" sz="2600" dirty="0"/>
              <a:t>What do you mean by “country-owned”?   </a:t>
            </a:r>
            <a:endParaRPr sz="2600"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g28798686aac_0_1171"/>
          <p:cNvSpPr txBox="1">
            <a:spLocks noGrp="1"/>
          </p:cNvSpPr>
          <p:nvPr>
            <p:ph type="title" idx="4294967295"/>
          </p:nvPr>
        </p:nvSpPr>
        <p:spPr>
          <a:xfrm>
            <a:off x="305438" y="279080"/>
            <a:ext cx="7478713" cy="803275"/>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dirty="0"/>
              <a:t>Station Rotation and “Core Themes”</a:t>
            </a:r>
            <a:endParaRPr dirty="0"/>
          </a:p>
        </p:txBody>
      </p:sp>
      <p:sp>
        <p:nvSpPr>
          <p:cNvPr id="742" name="Google Shape;742;g28798686aac_0_1171"/>
          <p:cNvSpPr txBox="1">
            <a:spLocks noGrp="1"/>
          </p:cNvSpPr>
          <p:nvPr>
            <p:ph type="body" idx="4294967295"/>
          </p:nvPr>
        </p:nvSpPr>
        <p:spPr>
          <a:xfrm>
            <a:off x="305438" y="1218880"/>
            <a:ext cx="5514975" cy="3859213"/>
          </a:xfrm>
          <a:prstGeom prst="rect">
            <a:avLst/>
          </a:prstGeom>
          <a:noFill/>
          <a:ln w="9525" cap="flat"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000"/>
              <a:buNone/>
            </a:pPr>
            <a:r>
              <a:rPr lang="en-US" sz="1800" b="1" dirty="0">
                <a:highlight>
                  <a:schemeClr val="lt1"/>
                </a:highlight>
                <a:ea typeface="Calibri"/>
                <a:sym typeface="Calibri"/>
              </a:rPr>
              <a:t>Station 1</a:t>
            </a:r>
            <a:r>
              <a:rPr lang="en-US" sz="1800" dirty="0">
                <a:highlight>
                  <a:schemeClr val="lt1"/>
                </a:highlight>
                <a:ea typeface="Calibri"/>
                <a:sym typeface="Calibri"/>
              </a:rPr>
              <a:t>: </a:t>
            </a:r>
            <a:r>
              <a:rPr lang="en-US" sz="1800" dirty="0">
                <a:highlight>
                  <a:schemeClr val="lt1"/>
                </a:highlight>
              </a:rPr>
              <a:t>Country-owned RWD Systems - Benefit of strengthening the data systems</a:t>
            </a:r>
            <a:endParaRPr sz="1800" dirty="0">
              <a:highlight>
                <a:schemeClr val="lt1"/>
              </a:highlight>
            </a:endParaRPr>
          </a:p>
          <a:p>
            <a:pPr marL="577850" lvl="1" indent="-285750" algn="l" rtl="0">
              <a:lnSpc>
                <a:spcPct val="90000"/>
              </a:lnSpc>
              <a:spcBef>
                <a:spcPts val="400"/>
              </a:spcBef>
              <a:spcAft>
                <a:spcPts val="0"/>
              </a:spcAft>
              <a:buClr>
                <a:schemeClr val="dk1"/>
              </a:buClr>
              <a:buSzPts val="2000"/>
              <a:buFont typeface="Wingdings" panose="05000000000000000000" pitchFamily="2" charset="2"/>
              <a:buChar char="Ø"/>
            </a:pPr>
            <a:r>
              <a:rPr lang="en-US" sz="1800" dirty="0">
                <a:solidFill>
                  <a:schemeClr val="accent1">
                    <a:lumMod val="75000"/>
                  </a:schemeClr>
                </a:solidFill>
                <a:highlight>
                  <a:schemeClr val="lt1"/>
                </a:highlight>
              </a:rPr>
              <a:t>Q: What are the benefits of strengthening country-owned data systems? </a:t>
            </a:r>
            <a:endParaRPr sz="1800" dirty="0">
              <a:solidFill>
                <a:schemeClr val="accent1">
                  <a:lumMod val="75000"/>
                </a:schemeClr>
              </a:solidFill>
              <a:highlight>
                <a:schemeClr val="lt1"/>
              </a:highlight>
            </a:endParaRPr>
          </a:p>
          <a:p>
            <a:pPr marL="0" lvl="0" indent="0" algn="l" rtl="0">
              <a:lnSpc>
                <a:spcPct val="90000"/>
              </a:lnSpc>
              <a:spcBef>
                <a:spcPts val="800"/>
              </a:spcBef>
              <a:spcAft>
                <a:spcPts val="0"/>
              </a:spcAft>
              <a:buClr>
                <a:schemeClr val="dk1"/>
              </a:buClr>
              <a:buSzPts val="2000"/>
              <a:buNone/>
            </a:pPr>
            <a:r>
              <a:rPr lang="en-US" sz="1800" b="1" dirty="0">
                <a:highlight>
                  <a:schemeClr val="lt1"/>
                </a:highlight>
                <a:ea typeface="Calibri"/>
                <a:sym typeface="Calibri"/>
              </a:rPr>
              <a:t>Station </a:t>
            </a:r>
            <a:r>
              <a:rPr lang="en-US" sz="1800" b="1" dirty="0">
                <a:highlight>
                  <a:schemeClr val="lt1"/>
                </a:highlight>
              </a:rPr>
              <a:t>2</a:t>
            </a:r>
            <a:r>
              <a:rPr lang="en-US" sz="1800" dirty="0">
                <a:highlight>
                  <a:schemeClr val="lt1"/>
                </a:highlight>
                <a:ea typeface="Calibri"/>
                <a:sym typeface="Calibri"/>
              </a:rPr>
              <a:t>:</a:t>
            </a:r>
            <a:r>
              <a:rPr lang="en-US" sz="1800" dirty="0">
                <a:highlight>
                  <a:schemeClr val="lt1"/>
                </a:highlight>
              </a:rPr>
              <a:t> Challenges in strengthening country-owned data systems </a:t>
            </a:r>
            <a:endParaRPr sz="1800" dirty="0">
              <a:highlight>
                <a:schemeClr val="lt1"/>
              </a:highlight>
            </a:endParaRPr>
          </a:p>
          <a:p>
            <a:pPr marL="577850" lvl="1" indent="-285750" algn="l" rtl="0">
              <a:lnSpc>
                <a:spcPct val="90000"/>
              </a:lnSpc>
              <a:spcBef>
                <a:spcPts val="400"/>
              </a:spcBef>
              <a:spcAft>
                <a:spcPts val="0"/>
              </a:spcAft>
              <a:buClr>
                <a:schemeClr val="dk1"/>
              </a:buClr>
              <a:buSzPts val="2000"/>
              <a:buFont typeface="Wingdings" panose="05000000000000000000" pitchFamily="2" charset="2"/>
              <a:buChar char="Ø"/>
            </a:pPr>
            <a:r>
              <a:rPr lang="en-US" sz="1800" dirty="0">
                <a:solidFill>
                  <a:schemeClr val="accent1">
                    <a:lumMod val="75000"/>
                  </a:schemeClr>
                </a:solidFill>
                <a:highlight>
                  <a:schemeClr val="lt1"/>
                </a:highlight>
                <a:ea typeface="Calibri"/>
                <a:sym typeface="Calibri"/>
              </a:rPr>
              <a:t>Q: </a:t>
            </a:r>
            <a:r>
              <a:rPr lang="en-US" sz="1800" dirty="0">
                <a:solidFill>
                  <a:schemeClr val="accent1">
                    <a:lumMod val="75000"/>
                  </a:schemeClr>
                </a:solidFill>
                <a:highlight>
                  <a:schemeClr val="lt1"/>
                </a:highlight>
              </a:rPr>
              <a:t>What</a:t>
            </a:r>
            <a:r>
              <a:rPr lang="en-US" sz="1800" dirty="0">
                <a:solidFill>
                  <a:schemeClr val="accent1">
                    <a:lumMod val="75000"/>
                  </a:schemeClr>
                </a:solidFill>
                <a:highlight>
                  <a:schemeClr val="lt1"/>
                </a:highlight>
                <a:ea typeface="Calibri"/>
                <a:sym typeface="Calibri"/>
              </a:rPr>
              <a:t> </a:t>
            </a:r>
            <a:r>
              <a:rPr lang="en-US" sz="1800" dirty="0">
                <a:solidFill>
                  <a:schemeClr val="accent1">
                    <a:lumMod val="75000"/>
                  </a:schemeClr>
                </a:solidFill>
                <a:highlight>
                  <a:schemeClr val="lt1"/>
                </a:highlight>
              </a:rPr>
              <a:t>are the challenges with the systems to support patient care, surveillance and PEPFAR reporting? </a:t>
            </a:r>
            <a:r>
              <a:rPr lang="en-US" sz="1800" u="sng" dirty="0">
                <a:solidFill>
                  <a:schemeClr val="accent1">
                    <a:lumMod val="75000"/>
                  </a:schemeClr>
                </a:solidFill>
                <a:highlight>
                  <a:schemeClr val="lt1"/>
                </a:highlight>
              </a:rPr>
              <a:t>Focus: System</a:t>
            </a:r>
            <a:endParaRPr sz="1800" dirty="0">
              <a:solidFill>
                <a:schemeClr val="accent1">
                  <a:lumMod val="75000"/>
                </a:schemeClr>
              </a:solidFill>
              <a:highlight>
                <a:schemeClr val="lt1"/>
              </a:highlight>
            </a:endParaRPr>
          </a:p>
          <a:p>
            <a:pPr marL="0" lvl="0" indent="0" algn="l" rtl="0">
              <a:lnSpc>
                <a:spcPct val="90000"/>
              </a:lnSpc>
              <a:spcBef>
                <a:spcPts val="800"/>
              </a:spcBef>
              <a:spcAft>
                <a:spcPts val="0"/>
              </a:spcAft>
              <a:buClr>
                <a:schemeClr val="dk1"/>
              </a:buClr>
              <a:buSzPts val="2000"/>
              <a:buNone/>
            </a:pPr>
            <a:r>
              <a:rPr lang="en-US" sz="1800" b="1" dirty="0">
                <a:highlight>
                  <a:schemeClr val="lt1"/>
                </a:highlight>
                <a:ea typeface="Calibri"/>
                <a:sym typeface="Calibri"/>
              </a:rPr>
              <a:t>Station </a:t>
            </a:r>
            <a:r>
              <a:rPr lang="en-US" sz="1800" b="1" dirty="0">
                <a:highlight>
                  <a:schemeClr val="lt1"/>
                </a:highlight>
              </a:rPr>
              <a:t>3</a:t>
            </a:r>
            <a:r>
              <a:rPr lang="en-US" sz="1800" dirty="0">
                <a:highlight>
                  <a:schemeClr val="lt1"/>
                </a:highlight>
                <a:ea typeface="Calibri"/>
                <a:sym typeface="Calibri"/>
              </a:rPr>
              <a:t>: </a:t>
            </a:r>
            <a:r>
              <a:rPr lang="en-US" sz="1800" dirty="0">
                <a:highlight>
                  <a:schemeClr val="lt1"/>
                </a:highlight>
              </a:rPr>
              <a:t>Strengthening</a:t>
            </a:r>
            <a:r>
              <a:rPr lang="en-US" sz="1800" dirty="0">
                <a:highlight>
                  <a:schemeClr val="lt1"/>
                </a:highlight>
                <a:ea typeface="Calibri"/>
                <a:sym typeface="Calibri"/>
              </a:rPr>
              <a:t> </a:t>
            </a:r>
            <a:r>
              <a:rPr lang="en-US" sz="1800" dirty="0">
                <a:highlight>
                  <a:schemeClr val="lt1"/>
                </a:highlight>
              </a:rPr>
              <a:t>for sustainability</a:t>
            </a:r>
            <a:endParaRPr sz="1800" dirty="0">
              <a:highlight>
                <a:schemeClr val="lt1"/>
              </a:highlight>
            </a:endParaRPr>
          </a:p>
          <a:p>
            <a:pPr marL="577850" lvl="1" indent="-285750" algn="l" rtl="0">
              <a:lnSpc>
                <a:spcPct val="90000"/>
              </a:lnSpc>
              <a:spcBef>
                <a:spcPts val="400"/>
              </a:spcBef>
              <a:spcAft>
                <a:spcPts val="0"/>
              </a:spcAft>
              <a:buClr>
                <a:schemeClr val="dk1"/>
              </a:buClr>
              <a:buSzPts val="2000"/>
              <a:buFont typeface="Wingdings" panose="05000000000000000000" pitchFamily="2" charset="2"/>
              <a:buChar char="Ø"/>
            </a:pPr>
            <a:r>
              <a:rPr lang="en-US" sz="1800" dirty="0">
                <a:solidFill>
                  <a:schemeClr val="accent1">
                    <a:lumMod val="75000"/>
                  </a:schemeClr>
                </a:solidFill>
                <a:highlight>
                  <a:schemeClr val="lt1"/>
                </a:highlight>
              </a:rPr>
              <a:t>Q: How do you ensure the sustainability of the country-owned data systems? </a:t>
            </a:r>
            <a:endParaRPr sz="1800" dirty="0">
              <a:solidFill>
                <a:schemeClr val="accent1">
                  <a:lumMod val="75000"/>
                </a:schemeClr>
              </a:solidFill>
              <a:highlight>
                <a:schemeClr val="lt1"/>
              </a:highlight>
            </a:endParaRPr>
          </a:p>
        </p:txBody>
      </p:sp>
      <p:sp>
        <p:nvSpPr>
          <p:cNvPr id="743" name="Google Shape;743;g28798686aac_0_1171"/>
          <p:cNvSpPr/>
          <p:nvPr/>
        </p:nvSpPr>
        <p:spPr>
          <a:xfrm>
            <a:off x="6866164" y="1880648"/>
            <a:ext cx="1238100" cy="356100"/>
          </a:xfrm>
          <a:prstGeom prst="roundRect">
            <a:avLst>
              <a:gd name="adj" fmla="val 16667"/>
            </a:avLst>
          </a:prstGeom>
          <a:solidFill>
            <a:srgbClr val="2F549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Station 1</a:t>
            </a:r>
            <a:endParaRPr sz="1100" b="0" i="0" u="none" strike="noStrike" cap="none">
              <a:solidFill>
                <a:srgbClr val="000000"/>
              </a:solidFill>
              <a:latin typeface="Arial"/>
              <a:ea typeface="Arial"/>
              <a:cs typeface="Arial"/>
              <a:sym typeface="Arial"/>
            </a:endParaRPr>
          </a:p>
        </p:txBody>
      </p:sp>
      <p:sp>
        <p:nvSpPr>
          <p:cNvPr id="744" name="Google Shape;744;g28798686aac_0_1171"/>
          <p:cNvSpPr/>
          <p:nvPr/>
        </p:nvSpPr>
        <p:spPr>
          <a:xfrm>
            <a:off x="7756072" y="2782631"/>
            <a:ext cx="1238100" cy="356100"/>
          </a:xfrm>
          <a:prstGeom prst="roundRect">
            <a:avLst>
              <a:gd name="adj" fmla="val 16667"/>
            </a:avLst>
          </a:prstGeom>
          <a:solidFill>
            <a:srgbClr val="2F549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Station 2</a:t>
            </a:r>
            <a:endParaRPr sz="1100" b="0" i="0" u="none" strike="noStrike" cap="none">
              <a:solidFill>
                <a:srgbClr val="000000"/>
              </a:solidFill>
              <a:latin typeface="Arial"/>
              <a:ea typeface="Arial"/>
              <a:cs typeface="Arial"/>
              <a:sym typeface="Arial"/>
            </a:endParaRPr>
          </a:p>
        </p:txBody>
      </p:sp>
      <p:sp>
        <p:nvSpPr>
          <p:cNvPr id="745" name="Google Shape;745;g28798686aac_0_1171"/>
          <p:cNvSpPr/>
          <p:nvPr/>
        </p:nvSpPr>
        <p:spPr>
          <a:xfrm>
            <a:off x="6020005" y="2792387"/>
            <a:ext cx="1238100" cy="356100"/>
          </a:xfrm>
          <a:prstGeom prst="roundRect">
            <a:avLst>
              <a:gd name="adj" fmla="val 16667"/>
            </a:avLst>
          </a:prstGeom>
          <a:solidFill>
            <a:srgbClr val="2F549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Station 3</a:t>
            </a:r>
            <a:endParaRPr sz="1100" b="0" i="0" u="none" strike="noStrike" cap="none">
              <a:solidFill>
                <a:srgbClr val="000000"/>
              </a:solidFill>
              <a:latin typeface="Arial"/>
              <a:ea typeface="Arial"/>
              <a:cs typeface="Arial"/>
              <a:sym typeface="Arial"/>
            </a:endParaRPr>
          </a:p>
        </p:txBody>
      </p:sp>
      <p:sp>
        <p:nvSpPr>
          <p:cNvPr id="746" name="Google Shape;746;g28798686aac_0_1171"/>
          <p:cNvSpPr/>
          <p:nvPr/>
        </p:nvSpPr>
        <p:spPr>
          <a:xfrm rot="3398860">
            <a:off x="8185770" y="2095740"/>
            <a:ext cx="748109" cy="356290"/>
          </a:xfrm>
          <a:prstGeom prst="curvedDownArrow">
            <a:avLst>
              <a:gd name="adj1" fmla="val 25000"/>
              <a:gd name="adj2" fmla="val 50000"/>
              <a:gd name="adj3" fmla="val 25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47" name="Google Shape;747;g28798686aac_0_1171"/>
          <p:cNvSpPr/>
          <p:nvPr/>
        </p:nvSpPr>
        <p:spPr>
          <a:xfrm rot="-10596379">
            <a:off x="7218401" y="3216106"/>
            <a:ext cx="704435" cy="356437"/>
          </a:xfrm>
          <a:prstGeom prst="curvedDownArrow">
            <a:avLst>
              <a:gd name="adj1" fmla="val 25000"/>
              <a:gd name="adj2" fmla="val 50000"/>
              <a:gd name="adj3" fmla="val 25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48" name="Google Shape;748;g28798686aac_0_1171"/>
          <p:cNvSpPr/>
          <p:nvPr/>
        </p:nvSpPr>
        <p:spPr>
          <a:xfrm rot="-4334007">
            <a:off x="6080525" y="2118613"/>
            <a:ext cx="748183" cy="356256"/>
          </a:xfrm>
          <a:prstGeom prst="curvedDownArrow">
            <a:avLst>
              <a:gd name="adj1" fmla="val 25000"/>
              <a:gd name="adj2" fmla="val 50000"/>
              <a:gd name="adj3" fmla="val 25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5" name="Google Shape;755;g28798686aac_0_1182"/>
          <p:cNvSpPr txBox="1">
            <a:spLocks noGrp="1"/>
          </p:cNvSpPr>
          <p:nvPr>
            <p:ph type="title" idx="4294967295"/>
          </p:nvPr>
        </p:nvSpPr>
        <p:spPr>
          <a:xfrm>
            <a:off x="395705" y="221331"/>
            <a:ext cx="4965700" cy="5334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000"/>
              <a:buFont typeface="Calibri"/>
              <a:buNone/>
            </a:pPr>
            <a:r>
              <a:rPr lang="en-US" sz="4000" dirty="0">
                <a:latin typeface="+mj-lt"/>
              </a:rPr>
              <a:t>Session outline</a:t>
            </a:r>
            <a:endParaRPr sz="4400" dirty="0">
              <a:latin typeface="+mj-lt"/>
            </a:endParaRPr>
          </a:p>
        </p:txBody>
      </p:sp>
      <p:sp>
        <p:nvSpPr>
          <p:cNvPr id="756" name="Google Shape;756;g28798686aac_0_1182"/>
          <p:cNvSpPr txBox="1">
            <a:spLocks noGrp="1"/>
          </p:cNvSpPr>
          <p:nvPr>
            <p:ph type="body" idx="4294967295"/>
          </p:nvPr>
        </p:nvSpPr>
        <p:spPr>
          <a:xfrm>
            <a:off x="395705" y="979321"/>
            <a:ext cx="8587874" cy="3843338"/>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None/>
            </a:pPr>
            <a:r>
              <a:rPr lang="en-US" sz="2200" dirty="0">
                <a:latin typeface="+mj-lt"/>
              </a:rPr>
              <a:t>Introduction to the session (5 mins)</a:t>
            </a:r>
            <a:endParaRPr sz="2200" dirty="0">
              <a:latin typeface="+mj-lt"/>
            </a:endParaRPr>
          </a:p>
          <a:p>
            <a:pPr marL="342900" lvl="1" indent="0" algn="l" rtl="0">
              <a:lnSpc>
                <a:spcPct val="90000"/>
              </a:lnSpc>
              <a:spcBef>
                <a:spcPts val="400"/>
              </a:spcBef>
              <a:spcAft>
                <a:spcPts val="0"/>
              </a:spcAft>
              <a:buClr>
                <a:srgbClr val="000000"/>
              </a:buClr>
              <a:buSzPts val="1400"/>
              <a:buNone/>
            </a:pPr>
            <a:r>
              <a:rPr lang="en-US" sz="2200" dirty="0">
                <a:solidFill>
                  <a:srgbClr val="000000"/>
                </a:solidFill>
                <a:latin typeface="+mj-lt"/>
              </a:rPr>
              <a:t>Station 1: </a:t>
            </a:r>
            <a:r>
              <a:rPr lang="en-US" sz="2200" dirty="0">
                <a:latin typeface="+mj-lt"/>
              </a:rPr>
              <a:t>Value of strengthening country-owned data systems </a:t>
            </a:r>
            <a:endParaRPr sz="2200" dirty="0">
              <a:latin typeface="+mj-lt"/>
            </a:endParaRPr>
          </a:p>
          <a:p>
            <a:pPr marL="342900" lvl="1" indent="0" algn="l" rtl="0">
              <a:lnSpc>
                <a:spcPct val="90000"/>
              </a:lnSpc>
              <a:spcBef>
                <a:spcPts val="400"/>
              </a:spcBef>
              <a:spcAft>
                <a:spcPts val="0"/>
              </a:spcAft>
              <a:buClr>
                <a:srgbClr val="000000"/>
              </a:buClr>
              <a:buSzPts val="1400"/>
              <a:buNone/>
            </a:pPr>
            <a:r>
              <a:rPr lang="en-US" sz="2200" dirty="0">
                <a:solidFill>
                  <a:srgbClr val="000000"/>
                </a:solidFill>
                <a:latin typeface="+mj-lt"/>
              </a:rPr>
              <a:t>Station 2: </a:t>
            </a:r>
            <a:r>
              <a:rPr lang="en-US" sz="2200" dirty="0">
                <a:latin typeface="+mj-lt"/>
              </a:rPr>
              <a:t>Challenges in strengthening country-owned data systems</a:t>
            </a:r>
            <a:endParaRPr sz="2200" dirty="0">
              <a:latin typeface="+mj-lt"/>
            </a:endParaRPr>
          </a:p>
          <a:p>
            <a:pPr marL="342900" lvl="1" indent="0" algn="l" rtl="0">
              <a:lnSpc>
                <a:spcPct val="90000"/>
              </a:lnSpc>
              <a:spcBef>
                <a:spcPts val="400"/>
              </a:spcBef>
              <a:spcAft>
                <a:spcPts val="0"/>
              </a:spcAft>
              <a:buClr>
                <a:srgbClr val="000000"/>
              </a:buClr>
              <a:buSzPts val="1400"/>
              <a:buNone/>
            </a:pPr>
            <a:r>
              <a:rPr lang="en-US" sz="2200" dirty="0">
                <a:solidFill>
                  <a:srgbClr val="000000"/>
                </a:solidFill>
                <a:latin typeface="+mj-lt"/>
              </a:rPr>
              <a:t>Station 3: </a:t>
            </a:r>
            <a:r>
              <a:rPr lang="en-US" sz="2200" dirty="0">
                <a:latin typeface="+mj-lt"/>
              </a:rPr>
              <a:t>Strategies to strengthen country-owned data systems</a:t>
            </a:r>
            <a:endParaRPr sz="2200" dirty="0">
              <a:latin typeface="+mj-lt"/>
            </a:endParaRPr>
          </a:p>
          <a:p>
            <a:pPr marL="342900" lvl="1" indent="0" algn="l" rtl="0">
              <a:lnSpc>
                <a:spcPct val="90000"/>
              </a:lnSpc>
              <a:spcBef>
                <a:spcPts val="400"/>
              </a:spcBef>
              <a:spcAft>
                <a:spcPts val="0"/>
              </a:spcAft>
              <a:buClr>
                <a:schemeClr val="dk1"/>
              </a:buClr>
              <a:buSzPts val="1200"/>
              <a:buNone/>
            </a:pPr>
            <a:r>
              <a:rPr lang="en-US" sz="2200" dirty="0">
                <a:latin typeface="+mj-lt"/>
              </a:rPr>
              <a:t>Round 1 (10 mins)</a:t>
            </a:r>
            <a:endParaRPr sz="2200" dirty="0">
              <a:latin typeface="+mj-lt"/>
            </a:endParaRPr>
          </a:p>
          <a:p>
            <a:pPr marL="342900" lvl="1" indent="0" algn="l" rtl="0">
              <a:lnSpc>
                <a:spcPct val="90000"/>
              </a:lnSpc>
              <a:spcBef>
                <a:spcPts val="400"/>
              </a:spcBef>
              <a:spcAft>
                <a:spcPts val="0"/>
              </a:spcAft>
              <a:buClr>
                <a:schemeClr val="dk1"/>
              </a:buClr>
              <a:buSzPts val="1200"/>
              <a:buNone/>
            </a:pPr>
            <a:r>
              <a:rPr lang="en-US" sz="2200" dirty="0">
                <a:latin typeface="+mj-lt"/>
              </a:rPr>
              <a:t>Round 2 (5 mins)</a:t>
            </a:r>
            <a:endParaRPr sz="2200" dirty="0">
              <a:latin typeface="+mj-lt"/>
            </a:endParaRPr>
          </a:p>
          <a:p>
            <a:pPr marL="342900" lvl="1" indent="0" algn="l" rtl="0">
              <a:lnSpc>
                <a:spcPct val="90000"/>
              </a:lnSpc>
              <a:spcBef>
                <a:spcPts val="400"/>
              </a:spcBef>
              <a:spcAft>
                <a:spcPts val="0"/>
              </a:spcAft>
              <a:buClr>
                <a:schemeClr val="dk1"/>
              </a:buClr>
              <a:buSzPts val="1200"/>
              <a:buNone/>
            </a:pPr>
            <a:r>
              <a:rPr lang="en-US" sz="2200" dirty="0">
                <a:latin typeface="+mj-lt"/>
              </a:rPr>
              <a:t>Round 3 ( 5 mins)</a:t>
            </a:r>
            <a:endParaRPr sz="2200" dirty="0">
              <a:latin typeface="+mj-lt"/>
            </a:endParaRPr>
          </a:p>
          <a:p>
            <a:pPr marL="342900" lvl="1" indent="0" algn="l" rtl="0">
              <a:lnSpc>
                <a:spcPct val="90000"/>
              </a:lnSpc>
              <a:spcBef>
                <a:spcPts val="400"/>
              </a:spcBef>
              <a:spcAft>
                <a:spcPts val="0"/>
              </a:spcAft>
              <a:buClr>
                <a:schemeClr val="dk1"/>
              </a:buClr>
              <a:buSzPts val="1200"/>
              <a:buNone/>
            </a:pPr>
            <a:r>
              <a:rPr lang="en-US" sz="2200" dirty="0">
                <a:latin typeface="+mj-lt"/>
              </a:rPr>
              <a:t>Review round (10 mins)</a:t>
            </a:r>
            <a:endParaRPr sz="2200" dirty="0">
              <a:latin typeface="+mj-lt"/>
            </a:endParaRPr>
          </a:p>
          <a:p>
            <a:pPr marL="342900" lvl="1" indent="0" algn="l" rtl="0">
              <a:lnSpc>
                <a:spcPct val="90000"/>
              </a:lnSpc>
              <a:spcBef>
                <a:spcPts val="400"/>
              </a:spcBef>
              <a:spcAft>
                <a:spcPts val="0"/>
              </a:spcAft>
              <a:buClr>
                <a:schemeClr val="dk1"/>
              </a:buClr>
              <a:buSzPts val="1200"/>
              <a:buNone/>
            </a:pPr>
            <a:r>
              <a:rPr lang="en-US" sz="2200" dirty="0">
                <a:latin typeface="+mj-lt"/>
              </a:rPr>
              <a:t>Extra Round (Newspaper Headline) 10 mins</a:t>
            </a:r>
            <a:endParaRPr sz="2200" dirty="0">
              <a:latin typeface="+mj-lt"/>
            </a:endParaRPr>
          </a:p>
          <a:p>
            <a:pPr marL="0" lvl="0" indent="0" algn="l" rtl="0">
              <a:lnSpc>
                <a:spcPct val="90000"/>
              </a:lnSpc>
              <a:spcBef>
                <a:spcPts val="800"/>
              </a:spcBef>
              <a:spcAft>
                <a:spcPts val="0"/>
              </a:spcAft>
              <a:buNone/>
            </a:pPr>
            <a:r>
              <a:rPr lang="en-US" sz="2200" dirty="0">
                <a:latin typeface="+mj-lt"/>
              </a:rPr>
              <a:t>Discussion and Reflection ( 15 minutes)</a:t>
            </a:r>
            <a:endParaRPr sz="22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55"/>
                                        </p:tgtEl>
                                        <p:attrNameLst>
                                          <p:attrName>style.visibility</p:attrName>
                                        </p:attrNameLst>
                                      </p:cBhvr>
                                      <p:to>
                                        <p:strVal val="visible"/>
                                      </p:to>
                                    </p:set>
                                    <p:anim calcmode="lin" valueType="num">
                                      <p:cBhvr additive="base">
                                        <p:cTn id="7" dur="500" fill="hold"/>
                                        <p:tgtEl>
                                          <p:spTgt spid="755"/>
                                        </p:tgtEl>
                                        <p:attrNameLst>
                                          <p:attrName>ppt_x</p:attrName>
                                        </p:attrNameLst>
                                      </p:cBhvr>
                                      <p:tavLst>
                                        <p:tav tm="0">
                                          <p:val>
                                            <p:strVal val="#ppt_x"/>
                                          </p:val>
                                        </p:tav>
                                        <p:tav tm="100000">
                                          <p:val>
                                            <p:strVal val="#ppt_x"/>
                                          </p:val>
                                        </p:tav>
                                      </p:tavLst>
                                    </p:anim>
                                    <p:anim calcmode="lin" valueType="num">
                                      <p:cBhvr additive="base">
                                        <p:cTn id="8" dur="500" fill="hold"/>
                                        <p:tgtEl>
                                          <p:spTgt spid="7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8" name="Google Shape;68;p1"/>
          <p:cNvSpPr txBox="1">
            <a:spLocks noGrp="1"/>
          </p:cNvSpPr>
          <p:nvPr>
            <p:ph type="title"/>
          </p:nvPr>
        </p:nvSpPr>
        <p:spPr>
          <a:prstGeom prst="rect">
            <a:avLst/>
          </a:prstGeom>
          <a:noFill/>
          <a:ln>
            <a:noFill/>
          </a:ln>
        </p:spPr>
        <p:txBody>
          <a:bodyPr spcFirstLastPara="1" wrap="square" lIns="68569" tIns="34275" rIns="68569" bIns="34275" anchor="ctr" anchorCtr="0">
            <a:noAutofit/>
          </a:bodyPr>
          <a:lstStyle/>
          <a:p>
            <a:pPr>
              <a:buSzPts val="3600"/>
            </a:pPr>
            <a:r>
              <a:rPr lang="en-US" sz="3600" dirty="0"/>
              <a:t>Policy, Process, and Design of Data Integration - Data Sharing Agreement and Data Protection</a:t>
            </a:r>
            <a:endParaRPr sz="6000" dirty="0"/>
          </a:p>
        </p:txBody>
      </p:sp>
      <p:sp>
        <p:nvSpPr>
          <p:cNvPr id="4" name="Google Shape;704;p3">
            <a:extLst>
              <a:ext uri="{FF2B5EF4-FFF2-40B4-BE49-F238E27FC236}">
                <a16:creationId xmlns:a16="http://schemas.microsoft.com/office/drawing/2014/main" id="{46288604-D6D8-58FE-EBBD-E36065495FDA}"/>
              </a:ext>
            </a:extLst>
          </p:cNvPr>
          <p:cNvSpPr txBox="1">
            <a:spLocks noGrp="1"/>
          </p:cNvSpPr>
          <p:nvPr>
            <p:ph type="body" idx="1"/>
          </p:nvPr>
        </p:nvSpPr>
        <p:spPr>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1800"/>
              <a:buNone/>
            </a:pPr>
            <a:r>
              <a:rPr lang="en-US" sz="1600" dirty="0">
                <a:solidFill>
                  <a:srgbClr val="FF0000"/>
                </a:solidFill>
                <a:latin typeface="Arial"/>
                <a:ea typeface="Arial"/>
                <a:cs typeface="Arial"/>
                <a:sym typeface="Arial"/>
              </a:rPr>
              <a:t>// Add facilitator name // </a:t>
            </a:r>
            <a:endParaRPr sz="1600" dirty="0">
              <a:solidFill>
                <a:srgbClr val="FF0000"/>
              </a:solidFill>
              <a:latin typeface="Arial"/>
              <a:ea typeface="Arial"/>
              <a:cs typeface="Arial"/>
              <a:sym typeface="Arial"/>
            </a:endParaRPr>
          </a:p>
          <a:p>
            <a:pPr marL="0" lvl="0" indent="0" algn="l" rtl="0">
              <a:lnSpc>
                <a:spcPct val="90000"/>
              </a:lnSpc>
              <a:spcBef>
                <a:spcPts val="0"/>
              </a:spcBef>
              <a:spcAft>
                <a:spcPts val="0"/>
              </a:spcAft>
              <a:buClr>
                <a:schemeClr val="dk1"/>
              </a:buClr>
              <a:buSzPts val="1800"/>
              <a:buNone/>
            </a:pPr>
            <a:endParaRPr sz="1600" dirty="0">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3"/>
          <p:cNvSpPr txBox="1">
            <a:spLocks noGrp="1"/>
          </p:cNvSpPr>
          <p:nvPr>
            <p:ph type="title" idx="4294967295"/>
          </p:nvPr>
        </p:nvSpPr>
        <p:spPr>
          <a:xfrm>
            <a:off x="413085" y="207880"/>
            <a:ext cx="7035800" cy="669925"/>
          </a:xfrm>
          <a:prstGeom prst="rect">
            <a:avLst/>
          </a:prstGeom>
          <a:noFill/>
          <a:ln>
            <a:noFill/>
          </a:ln>
        </p:spPr>
        <p:txBody>
          <a:bodyPr spcFirstLastPara="1" wrap="square" lIns="68569" tIns="34275" rIns="68569" bIns="34275" anchor="b" anchorCtr="0">
            <a:normAutofit/>
          </a:bodyPr>
          <a:lstStyle/>
          <a:p>
            <a:pPr>
              <a:buClr>
                <a:srgbClr val="1C1C25"/>
              </a:buClr>
            </a:pPr>
            <a:r>
              <a:rPr lang="en-US" b="1" i="0" dirty="0">
                <a:solidFill>
                  <a:srgbClr val="1C1C25"/>
                </a:solidFill>
                <a:ea typeface="Poppins"/>
                <a:sym typeface="Poppins"/>
              </a:rPr>
              <a:t>Outline</a:t>
            </a:r>
            <a:endParaRPr dirty="0"/>
          </a:p>
        </p:txBody>
      </p:sp>
      <p:sp>
        <p:nvSpPr>
          <p:cNvPr id="3" name="TextBox 2">
            <a:extLst>
              <a:ext uri="{FF2B5EF4-FFF2-40B4-BE49-F238E27FC236}">
                <a16:creationId xmlns:a16="http://schemas.microsoft.com/office/drawing/2014/main" id="{B36D571D-F38A-2DCD-FE56-E994FDFCE658}"/>
              </a:ext>
            </a:extLst>
          </p:cNvPr>
          <p:cNvSpPr txBox="1"/>
          <p:nvPr/>
        </p:nvSpPr>
        <p:spPr>
          <a:xfrm>
            <a:off x="577306" y="1026694"/>
            <a:ext cx="7154780" cy="3908926"/>
          </a:xfrm>
          <a:prstGeom prst="rect">
            <a:avLst/>
          </a:prstGeom>
          <a:noFill/>
        </p:spPr>
        <p:txBody>
          <a:bodyPr wrap="square" numCol="2" rtlCol="0">
            <a:spAutoFit/>
          </a:bodyPr>
          <a:lstStyle/>
          <a:p>
            <a:pPr>
              <a:spcAft>
                <a:spcPts val="200"/>
              </a:spcAft>
            </a:pPr>
            <a:r>
              <a:rPr lang="en-US" b="1" dirty="0"/>
              <a:t>Policy, Process, and Design of Data Integration (DI)</a:t>
            </a:r>
          </a:p>
          <a:p>
            <a:pPr marL="285750" indent="-285750">
              <a:spcAft>
                <a:spcPts val="200"/>
              </a:spcAft>
              <a:buFont typeface="Arial" panose="020B0604020202020204" pitchFamily="34" charset="0"/>
              <a:buChar char="•"/>
            </a:pPr>
            <a:r>
              <a:rPr lang="en-US" dirty="0"/>
              <a:t>What is the problem with health data</a:t>
            </a:r>
          </a:p>
          <a:p>
            <a:pPr marL="285750" indent="-285750">
              <a:spcAft>
                <a:spcPts val="200"/>
              </a:spcAft>
              <a:buFont typeface="Arial" panose="020B0604020202020204" pitchFamily="34" charset="0"/>
              <a:buChar char="•"/>
            </a:pPr>
            <a:r>
              <a:rPr lang="en-US" dirty="0"/>
              <a:t>What is DI</a:t>
            </a:r>
          </a:p>
          <a:p>
            <a:pPr marL="285750" indent="-285750">
              <a:spcAft>
                <a:spcPts val="200"/>
              </a:spcAft>
              <a:buFont typeface="Arial" panose="020B0604020202020204" pitchFamily="34" charset="0"/>
              <a:buChar char="•"/>
            </a:pPr>
            <a:r>
              <a:rPr lang="en-US" dirty="0"/>
              <a:t>How DI works</a:t>
            </a:r>
          </a:p>
          <a:p>
            <a:pPr marL="285750" indent="-285750">
              <a:spcAft>
                <a:spcPts val="200"/>
              </a:spcAft>
              <a:buFont typeface="Arial" panose="020B0604020202020204" pitchFamily="34" charset="0"/>
              <a:buChar char="•"/>
            </a:pPr>
            <a:r>
              <a:rPr lang="en-US" dirty="0"/>
              <a:t>DI use cases</a:t>
            </a:r>
          </a:p>
          <a:p>
            <a:pPr marL="285750" indent="-285750">
              <a:spcAft>
                <a:spcPts val="200"/>
              </a:spcAft>
              <a:buFont typeface="Arial" panose="020B0604020202020204" pitchFamily="34" charset="0"/>
              <a:buChar char="•"/>
            </a:pPr>
            <a:r>
              <a:rPr lang="en-US" dirty="0"/>
              <a:t>DI architecture design patterns</a:t>
            </a:r>
          </a:p>
          <a:p>
            <a:pPr marL="285750" indent="-285750">
              <a:spcAft>
                <a:spcPts val="200"/>
              </a:spcAft>
              <a:buFont typeface="Arial" panose="020B0604020202020204" pitchFamily="34" charset="0"/>
              <a:buChar char="•"/>
            </a:pPr>
            <a:r>
              <a:rPr lang="en-US" dirty="0"/>
              <a:t>Best practices for healthcare DI</a:t>
            </a:r>
          </a:p>
          <a:p>
            <a:pPr marL="285750" indent="-285750">
              <a:spcAft>
                <a:spcPts val="200"/>
              </a:spcAft>
              <a:buFont typeface="Arial" panose="020B0604020202020204" pitchFamily="34" charset="0"/>
              <a:buChar char="•"/>
            </a:pPr>
            <a:r>
              <a:rPr lang="en-US" dirty="0"/>
              <a:t>Requirements Elicitation Approach for DI </a:t>
            </a:r>
          </a:p>
          <a:p>
            <a:pPr marL="285750" indent="-285750">
              <a:spcAft>
                <a:spcPts val="200"/>
              </a:spcAft>
              <a:buFont typeface="Arial" panose="020B0604020202020204" pitchFamily="34" charset="0"/>
              <a:buChar char="•"/>
            </a:pPr>
            <a:r>
              <a:rPr lang="en-US" dirty="0"/>
              <a:t>Key problems with DI in Central Asia Region</a:t>
            </a:r>
          </a:p>
          <a:p>
            <a:pPr>
              <a:spcAft>
                <a:spcPts val="200"/>
              </a:spcAft>
            </a:pPr>
            <a:r>
              <a:rPr lang="en-US" b="1" dirty="0"/>
              <a:t>Data Sharing Agreement (DSA)</a:t>
            </a:r>
          </a:p>
          <a:p>
            <a:pPr marL="285750" indent="-285750">
              <a:spcAft>
                <a:spcPts val="200"/>
              </a:spcAft>
              <a:buFont typeface="Arial" panose="020B0604020202020204" pitchFamily="34" charset="0"/>
              <a:buChar char="•"/>
            </a:pPr>
            <a:r>
              <a:rPr lang="en-US" dirty="0"/>
              <a:t>Why Share Data</a:t>
            </a:r>
          </a:p>
          <a:p>
            <a:pPr marL="285750" indent="-285750">
              <a:spcAft>
                <a:spcPts val="200"/>
              </a:spcAft>
              <a:buFont typeface="Arial" panose="020B0604020202020204" pitchFamily="34" charset="0"/>
              <a:buChar char="•"/>
            </a:pPr>
            <a:r>
              <a:rPr lang="en-US" dirty="0"/>
              <a:t>DSA goals</a:t>
            </a:r>
          </a:p>
          <a:p>
            <a:pPr marL="285750" indent="-285750">
              <a:spcAft>
                <a:spcPts val="200"/>
              </a:spcAft>
              <a:buFont typeface="Arial" panose="020B0604020202020204" pitchFamily="34" charset="0"/>
              <a:buChar char="•"/>
            </a:pPr>
            <a:r>
              <a:rPr lang="en-US" dirty="0"/>
              <a:t>DSA standard content</a:t>
            </a:r>
          </a:p>
          <a:p>
            <a:pPr>
              <a:spcAft>
                <a:spcPts val="200"/>
              </a:spcAft>
            </a:pPr>
            <a:r>
              <a:rPr lang="en-US" b="1" dirty="0"/>
              <a:t>Data Protection (DP)</a:t>
            </a:r>
          </a:p>
          <a:p>
            <a:pPr marL="285750" indent="-285750">
              <a:spcAft>
                <a:spcPts val="200"/>
              </a:spcAft>
              <a:buFont typeface="Arial" panose="020B0604020202020204" pitchFamily="34" charset="0"/>
              <a:buChar char="•"/>
            </a:pPr>
            <a:r>
              <a:rPr lang="en-US" dirty="0"/>
              <a:t>What is DP?</a:t>
            </a:r>
          </a:p>
          <a:p>
            <a:pPr marL="285750" indent="-285750">
              <a:spcAft>
                <a:spcPts val="200"/>
              </a:spcAft>
              <a:buFont typeface="Arial" panose="020B0604020202020204" pitchFamily="34" charset="0"/>
              <a:buChar char="•"/>
            </a:pPr>
            <a:r>
              <a:rPr lang="en-US" dirty="0"/>
              <a:t>Legal bases</a:t>
            </a:r>
          </a:p>
          <a:p>
            <a:pPr marL="285750" indent="-285750">
              <a:spcAft>
                <a:spcPts val="200"/>
              </a:spcAft>
              <a:buFont typeface="Arial" panose="020B0604020202020204" pitchFamily="34" charset="0"/>
              <a:buChar char="•"/>
            </a:pPr>
            <a:r>
              <a:rPr lang="en-US" dirty="0"/>
              <a:t>Personal and sensitive data</a:t>
            </a:r>
          </a:p>
          <a:p>
            <a:pPr marL="285750" indent="-285750">
              <a:spcAft>
                <a:spcPts val="200"/>
              </a:spcAft>
              <a:buFont typeface="Arial" panose="020B0604020202020204" pitchFamily="34" charset="0"/>
              <a:buChar char="•"/>
            </a:pPr>
            <a:r>
              <a:rPr lang="en-US" dirty="0"/>
              <a:t>Main legal principles</a:t>
            </a:r>
          </a:p>
          <a:p>
            <a:pPr marL="285750" indent="-285750">
              <a:spcAft>
                <a:spcPts val="200"/>
              </a:spcAft>
              <a:buFont typeface="Arial" panose="020B0604020202020204" pitchFamily="34" charset="0"/>
              <a:buChar char="•"/>
            </a:pPr>
            <a:r>
              <a:rPr lang="en-US" dirty="0"/>
              <a:t>Key Components of DP</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4"/>
          <p:cNvSpPr txBox="1">
            <a:spLocks noGrp="1"/>
          </p:cNvSpPr>
          <p:nvPr>
            <p:ph type="title"/>
          </p:nvPr>
        </p:nvSpPr>
        <p:spPr>
          <a:prstGeom prst="rect">
            <a:avLst/>
          </a:prstGeom>
          <a:noFill/>
          <a:ln>
            <a:noFill/>
          </a:ln>
        </p:spPr>
        <p:txBody>
          <a:bodyPr spcFirstLastPara="1" wrap="square" lIns="68569" tIns="34275" rIns="68569" bIns="34275" anchor="ctr" anchorCtr="0">
            <a:normAutofit/>
          </a:bodyPr>
          <a:lstStyle/>
          <a:p>
            <a:pPr>
              <a:buSzPct val="100000"/>
            </a:pPr>
            <a:r>
              <a:rPr lang="en-US" sz="4000" dirty="0"/>
              <a:t>Policy, Process, and Design of </a:t>
            </a:r>
            <a:br>
              <a:rPr lang="en-US" sz="4000" dirty="0"/>
            </a:br>
            <a:r>
              <a:rPr lang="en-US" sz="4000" dirty="0"/>
              <a:t>Data Integration</a:t>
            </a:r>
            <a:endParaRPr sz="4000"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5" name="Google Shape;95;p5"/>
          <p:cNvSpPr txBox="1">
            <a:spLocks noGrp="1"/>
          </p:cNvSpPr>
          <p:nvPr>
            <p:ph type="title" idx="4294967295"/>
          </p:nvPr>
        </p:nvSpPr>
        <p:spPr>
          <a:xfrm>
            <a:off x="5533702" y="463506"/>
            <a:ext cx="3414712" cy="441325"/>
          </a:xfrm>
          <a:prstGeom prst="rect">
            <a:avLst/>
          </a:prstGeom>
          <a:solidFill>
            <a:schemeClr val="bg1"/>
          </a:solidFill>
          <a:ln>
            <a:noFill/>
          </a:ln>
        </p:spPr>
        <p:txBody>
          <a:bodyPr spcFirstLastPara="1" wrap="square" lIns="68569" tIns="34275" rIns="68569" bIns="34275" anchor="b" anchorCtr="0">
            <a:noAutofit/>
          </a:bodyPr>
          <a:lstStyle/>
          <a:p>
            <a:pPr algn="ctr">
              <a:buSzPts val="2800"/>
            </a:pPr>
            <a:r>
              <a:rPr lang="en-US" sz="2100" dirty="0"/>
              <a:t>What are the challenges?</a:t>
            </a:r>
            <a:endParaRPr dirty="0"/>
          </a:p>
        </p:txBody>
      </p:sp>
      <p:grpSp>
        <p:nvGrpSpPr>
          <p:cNvPr id="96" name="Google Shape;96;p5"/>
          <p:cNvGrpSpPr/>
          <p:nvPr/>
        </p:nvGrpSpPr>
        <p:grpSpPr>
          <a:xfrm>
            <a:off x="168789" y="690771"/>
            <a:ext cx="4874368" cy="4066451"/>
            <a:chOff x="0" y="147546"/>
            <a:chExt cx="6499157" cy="5421934"/>
          </a:xfrm>
        </p:grpSpPr>
        <p:sp>
          <p:nvSpPr>
            <p:cNvPr id="97" name="Google Shape;97;p5"/>
            <p:cNvSpPr/>
            <p:nvPr/>
          </p:nvSpPr>
          <p:spPr>
            <a:xfrm>
              <a:off x="0" y="576002"/>
              <a:ext cx="6499157" cy="403200"/>
            </a:xfrm>
            <a:prstGeom prst="rect">
              <a:avLst/>
            </a:prstGeom>
            <a:solidFill>
              <a:srgbClr val="B7D9EB">
                <a:alpha val="89803"/>
              </a:srgbClr>
            </a:solidFill>
            <a:ln w="25400" cap="flat" cmpd="sng">
              <a:solidFill>
                <a:srgbClr val="001F69"/>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98" name="Google Shape;98;p5"/>
            <p:cNvSpPr/>
            <p:nvPr/>
          </p:nvSpPr>
          <p:spPr>
            <a:xfrm>
              <a:off x="324957" y="147546"/>
              <a:ext cx="5400013" cy="664615"/>
            </a:xfrm>
            <a:prstGeom prst="roundRect">
              <a:avLst>
                <a:gd name="adj" fmla="val 16667"/>
              </a:avLst>
            </a:prstGeom>
            <a:solidFill>
              <a:srgbClr val="001F69"/>
            </a:solidFill>
            <a:ln w="25400" cap="flat" cmpd="sng">
              <a:solidFill>
                <a:srgbClr val="B7D9EB"/>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99" name="Google Shape;99;p5"/>
            <p:cNvSpPr txBox="1"/>
            <p:nvPr/>
          </p:nvSpPr>
          <p:spPr>
            <a:xfrm>
              <a:off x="357401" y="179990"/>
              <a:ext cx="5335125" cy="599727"/>
            </a:xfrm>
            <a:prstGeom prst="rect">
              <a:avLst/>
            </a:prstGeom>
            <a:noFill/>
            <a:ln>
              <a:noFill/>
            </a:ln>
          </p:spPr>
          <p:txBody>
            <a:bodyPr spcFirstLastPara="1" wrap="square" lIns="128963" tIns="0" rIns="128963" bIns="0" anchor="ctr" anchorCtr="0">
              <a:noAutofit/>
            </a:bodyPr>
            <a:lstStyle/>
            <a:p>
              <a:pPr>
                <a:lnSpc>
                  <a:spcPct val="90000"/>
                </a:lnSpc>
                <a:buClr>
                  <a:schemeClr val="lt1"/>
                </a:buClr>
                <a:buSzPts val="1800"/>
              </a:pPr>
              <a:r>
                <a:rPr lang="en-US" sz="1350">
                  <a:solidFill>
                    <a:schemeClr val="lt1"/>
                  </a:solidFill>
                  <a:latin typeface="Calibri"/>
                  <a:ea typeface="Calibri"/>
                  <a:cs typeface="Calibri"/>
                  <a:sym typeface="Calibri"/>
                </a:rPr>
                <a:t>Lack of data from private health-care facilities</a:t>
              </a:r>
              <a:endParaRPr sz="1050"/>
            </a:p>
          </p:txBody>
        </p:sp>
        <p:sp>
          <p:nvSpPr>
            <p:cNvPr id="100" name="Google Shape;100;p5"/>
            <p:cNvSpPr/>
            <p:nvPr/>
          </p:nvSpPr>
          <p:spPr>
            <a:xfrm>
              <a:off x="0" y="1494057"/>
              <a:ext cx="6499157" cy="403200"/>
            </a:xfrm>
            <a:prstGeom prst="rect">
              <a:avLst/>
            </a:prstGeom>
            <a:solidFill>
              <a:srgbClr val="B7D9EB">
                <a:alpha val="89803"/>
              </a:srgbClr>
            </a:solidFill>
            <a:ln w="25400" cap="flat" cmpd="sng">
              <a:solidFill>
                <a:srgbClr val="001F69"/>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01" name="Google Shape;101;p5"/>
            <p:cNvSpPr/>
            <p:nvPr/>
          </p:nvSpPr>
          <p:spPr>
            <a:xfrm>
              <a:off x="324957" y="1065602"/>
              <a:ext cx="5400013" cy="664615"/>
            </a:xfrm>
            <a:prstGeom prst="roundRect">
              <a:avLst>
                <a:gd name="adj" fmla="val 16667"/>
              </a:avLst>
            </a:prstGeom>
            <a:solidFill>
              <a:srgbClr val="001F69"/>
            </a:solidFill>
            <a:ln w="25400" cap="flat" cmpd="sng">
              <a:solidFill>
                <a:srgbClr val="B7D9EB"/>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02" name="Google Shape;102;p5"/>
            <p:cNvSpPr txBox="1"/>
            <p:nvPr/>
          </p:nvSpPr>
          <p:spPr>
            <a:xfrm>
              <a:off x="357401" y="1098046"/>
              <a:ext cx="5335125" cy="599727"/>
            </a:xfrm>
            <a:prstGeom prst="rect">
              <a:avLst/>
            </a:prstGeom>
            <a:noFill/>
            <a:ln>
              <a:noFill/>
            </a:ln>
          </p:spPr>
          <p:txBody>
            <a:bodyPr spcFirstLastPara="1" wrap="square" lIns="128963" tIns="0" rIns="128963" bIns="0" anchor="ctr" anchorCtr="0">
              <a:noAutofit/>
            </a:bodyPr>
            <a:lstStyle/>
            <a:p>
              <a:pPr>
                <a:lnSpc>
                  <a:spcPct val="90000"/>
                </a:lnSpc>
                <a:buClr>
                  <a:schemeClr val="lt1"/>
                </a:buClr>
                <a:buSzPts val="1800"/>
              </a:pPr>
              <a:r>
                <a:rPr lang="en-US" sz="1350">
                  <a:solidFill>
                    <a:schemeClr val="lt1"/>
                  </a:solidFill>
                  <a:latin typeface="Calibri"/>
                  <a:ea typeface="Calibri"/>
                  <a:cs typeface="Calibri"/>
                  <a:sym typeface="Calibri"/>
                </a:rPr>
                <a:t>Unclear roles and responsibilities for data exchange</a:t>
              </a:r>
              <a:endParaRPr sz="1350">
                <a:solidFill>
                  <a:schemeClr val="lt1"/>
                </a:solidFill>
                <a:latin typeface="Calibri"/>
                <a:ea typeface="Calibri"/>
                <a:cs typeface="Calibri"/>
                <a:sym typeface="Calibri"/>
              </a:endParaRPr>
            </a:p>
          </p:txBody>
        </p:sp>
        <p:sp>
          <p:nvSpPr>
            <p:cNvPr id="103" name="Google Shape;103;p5"/>
            <p:cNvSpPr/>
            <p:nvPr/>
          </p:nvSpPr>
          <p:spPr>
            <a:xfrm>
              <a:off x="0" y="2412113"/>
              <a:ext cx="6499157" cy="403200"/>
            </a:xfrm>
            <a:prstGeom prst="rect">
              <a:avLst/>
            </a:prstGeom>
            <a:solidFill>
              <a:srgbClr val="B7D9EB">
                <a:alpha val="89803"/>
              </a:srgbClr>
            </a:solidFill>
            <a:ln w="25400" cap="flat" cmpd="sng">
              <a:solidFill>
                <a:srgbClr val="001F69"/>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04" name="Google Shape;104;p5"/>
            <p:cNvSpPr/>
            <p:nvPr/>
          </p:nvSpPr>
          <p:spPr>
            <a:xfrm>
              <a:off x="324957" y="1983657"/>
              <a:ext cx="5400013" cy="664615"/>
            </a:xfrm>
            <a:prstGeom prst="roundRect">
              <a:avLst>
                <a:gd name="adj" fmla="val 16667"/>
              </a:avLst>
            </a:prstGeom>
            <a:solidFill>
              <a:srgbClr val="001F69"/>
            </a:solidFill>
            <a:ln w="25400" cap="flat" cmpd="sng">
              <a:solidFill>
                <a:srgbClr val="B7D9EB"/>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05" name="Google Shape;105;p5"/>
            <p:cNvSpPr txBox="1"/>
            <p:nvPr/>
          </p:nvSpPr>
          <p:spPr>
            <a:xfrm>
              <a:off x="357401" y="2016101"/>
              <a:ext cx="5335125" cy="599727"/>
            </a:xfrm>
            <a:prstGeom prst="rect">
              <a:avLst/>
            </a:prstGeom>
            <a:noFill/>
            <a:ln>
              <a:noFill/>
            </a:ln>
          </p:spPr>
          <p:txBody>
            <a:bodyPr spcFirstLastPara="1" wrap="square" lIns="128963" tIns="0" rIns="128963" bIns="0" anchor="ctr" anchorCtr="0">
              <a:noAutofit/>
            </a:bodyPr>
            <a:lstStyle/>
            <a:p>
              <a:pPr>
                <a:lnSpc>
                  <a:spcPct val="90000"/>
                </a:lnSpc>
                <a:buClr>
                  <a:schemeClr val="lt1"/>
                </a:buClr>
                <a:buSzPts val="1800"/>
              </a:pPr>
              <a:r>
                <a:rPr lang="en-US" sz="1350">
                  <a:solidFill>
                    <a:schemeClr val="lt1"/>
                  </a:solidFill>
                  <a:latin typeface="Calibri"/>
                  <a:ea typeface="Calibri"/>
                  <a:cs typeface="Calibri"/>
                  <a:sym typeface="Calibri"/>
                </a:rPr>
                <a:t>Limited data linkage</a:t>
              </a:r>
              <a:endParaRPr sz="1050"/>
            </a:p>
          </p:txBody>
        </p:sp>
        <p:sp>
          <p:nvSpPr>
            <p:cNvPr id="106" name="Google Shape;106;p5"/>
            <p:cNvSpPr/>
            <p:nvPr/>
          </p:nvSpPr>
          <p:spPr>
            <a:xfrm>
              <a:off x="0" y="3330169"/>
              <a:ext cx="6499157" cy="403200"/>
            </a:xfrm>
            <a:prstGeom prst="rect">
              <a:avLst/>
            </a:prstGeom>
            <a:solidFill>
              <a:srgbClr val="B7D9EB">
                <a:alpha val="89803"/>
              </a:srgbClr>
            </a:solidFill>
            <a:ln w="25400" cap="flat" cmpd="sng">
              <a:solidFill>
                <a:srgbClr val="001F69"/>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07" name="Google Shape;107;p5"/>
            <p:cNvSpPr/>
            <p:nvPr/>
          </p:nvSpPr>
          <p:spPr>
            <a:xfrm>
              <a:off x="324957" y="2901713"/>
              <a:ext cx="5400013" cy="664615"/>
            </a:xfrm>
            <a:prstGeom prst="roundRect">
              <a:avLst>
                <a:gd name="adj" fmla="val 16667"/>
              </a:avLst>
            </a:prstGeom>
            <a:solidFill>
              <a:srgbClr val="001F69"/>
            </a:solidFill>
            <a:ln w="25400" cap="flat" cmpd="sng">
              <a:solidFill>
                <a:srgbClr val="B7D9EB"/>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08" name="Google Shape;108;p5"/>
            <p:cNvSpPr txBox="1"/>
            <p:nvPr/>
          </p:nvSpPr>
          <p:spPr>
            <a:xfrm>
              <a:off x="357401" y="2934157"/>
              <a:ext cx="5335125" cy="599727"/>
            </a:xfrm>
            <a:prstGeom prst="rect">
              <a:avLst/>
            </a:prstGeom>
            <a:noFill/>
            <a:ln>
              <a:noFill/>
            </a:ln>
          </p:spPr>
          <p:txBody>
            <a:bodyPr spcFirstLastPara="1" wrap="square" lIns="128963" tIns="0" rIns="128963" bIns="0" anchor="ctr" anchorCtr="0">
              <a:noAutofit/>
            </a:bodyPr>
            <a:lstStyle/>
            <a:p>
              <a:pPr>
                <a:lnSpc>
                  <a:spcPct val="90000"/>
                </a:lnSpc>
                <a:buClr>
                  <a:schemeClr val="lt1"/>
                </a:buClr>
                <a:buSzPts val="1800"/>
              </a:pPr>
              <a:r>
                <a:rPr lang="en-US" sz="1350">
                  <a:solidFill>
                    <a:schemeClr val="lt1"/>
                  </a:solidFill>
                  <a:latin typeface="Calibri"/>
                  <a:ea typeface="Calibri"/>
                  <a:cs typeface="Calibri"/>
                  <a:sym typeface="Calibri"/>
                </a:rPr>
                <a:t>Fragmentation and lack of interoperability</a:t>
              </a:r>
              <a:endParaRPr sz="1050"/>
            </a:p>
          </p:txBody>
        </p:sp>
        <p:sp>
          <p:nvSpPr>
            <p:cNvPr id="109" name="Google Shape;109;p5"/>
            <p:cNvSpPr/>
            <p:nvPr/>
          </p:nvSpPr>
          <p:spPr>
            <a:xfrm>
              <a:off x="0" y="4248224"/>
              <a:ext cx="6499157" cy="403200"/>
            </a:xfrm>
            <a:prstGeom prst="rect">
              <a:avLst/>
            </a:prstGeom>
            <a:solidFill>
              <a:srgbClr val="B7D9EB">
                <a:alpha val="89803"/>
              </a:srgbClr>
            </a:solidFill>
            <a:ln w="25400" cap="flat" cmpd="sng">
              <a:solidFill>
                <a:srgbClr val="001F69"/>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10" name="Google Shape;110;p5"/>
            <p:cNvSpPr/>
            <p:nvPr/>
          </p:nvSpPr>
          <p:spPr>
            <a:xfrm>
              <a:off x="324957" y="3819769"/>
              <a:ext cx="5400013" cy="664615"/>
            </a:xfrm>
            <a:prstGeom prst="roundRect">
              <a:avLst>
                <a:gd name="adj" fmla="val 16667"/>
              </a:avLst>
            </a:prstGeom>
            <a:solidFill>
              <a:srgbClr val="001F69"/>
            </a:solidFill>
            <a:ln w="25400" cap="flat" cmpd="sng">
              <a:solidFill>
                <a:srgbClr val="B7D9EB"/>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11" name="Google Shape;111;p5"/>
            <p:cNvSpPr txBox="1"/>
            <p:nvPr/>
          </p:nvSpPr>
          <p:spPr>
            <a:xfrm>
              <a:off x="357401" y="3852213"/>
              <a:ext cx="5335125" cy="599727"/>
            </a:xfrm>
            <a:prstGeom prst="rect">
              <a:avLst/>
            </a:prstGeom>
            <a:noFill/>
            <a:ln>
              <a:noFill/>
            </a:ln>
          </p:spPr>
          <p:txBody>
            <a:bodyPr spcFirstLastPara="1" wrap="square" lIns="128963" tIns="0" rIns="128963" bIns="0" anchor="ctr" anchorCtr="0">
              <a:noAutofit/>
            </a:bodyPr>
            <a:lstStyle/>
            <a:p>
              <a:pPr>
                <a:lnSpc>
                  <a:spcPct val="90000"/>
                </a:lnSpc>
                <a:buClr>
                  <a:schemeClr val="lt1"/>
                </a:buClr>
                <a:buSzPts val="1800"/>
              </a:pPr>
              <a:r>
                <a:rPr lang="en-US" sz="1350">
                  <a:solidFill>
                    <a:schemeClr val="lt1"/>
                  </a:solidFill>
                  <a:latin typeface="Calibri"/>
                  <a:ea typeface="Calibri"/>
                  <a:cs typeface="Calibri"/>
                  <a:sym typeface="Calibri"/>
                </a:rPr>
                <a:t>Limited use of health information for decision-making</a:t>
              </a:r>
              <a:endParaRPr sz="1050"/>
            </a:p>
          </p:txBody>
        </p:sp>
        <p:sp>
          <p:nvSpPr>
            <p:cNvPr id="112" name="Google Shape;112;p5"/>
            <p:cNvSpPr/>
            <p:nvPr/>
          </p:nvSpPr>
          <p:spPr>
            <a:xfrm>
              <a:off x="0" y="5166280"/>
              <a:ext cx="6499157" cy="403200"/>
            </a:xfrm>
            <a:prstGeom prst="rect">
              <a:avLst/>
            </a:prstGeom>
            <a:solidFill>
              <a:srgbClr val="B7D9EB">
                <a:alpha val="89803"/>
              </a:srgbClr>
            </a:solidFill>
            <a:ln w="25400" cap="flat" cmpd="sng">
              <a:solidFill>
                <a:srgbClr val="001F69"/>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13" name="Google Shape;113;p5"/>
            <p:cNvSpPr/>
            <p:nvPr/>
          </p:nvSpPr>
          <p:spPr>
            <a:xfrm>
              <a:off x="324957" y="4737824"/>
              <a:ext cx="5400013" cy="664615"/>
            </a:xfrm>
            <a:prstGeom prst="roundRect">
              <a:avLst>
                <a:gd name="adj" fmla="val 16667"/>
              </a:avLst>
            </a:prstGeom>
            <a:solidFill>
              <a:srgbClr val="001F69"/>
            </a:solidFill>
            <a:ln w="25400" cap="flat" cmpd="sng">
              <a:solidFill>
                <a:srgbClr val="B7D9EB"/>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14" name="Google Shape;114;p5"/>
            <p:cNvSpPr txBox="1"/>
            <p:nvPr/>
          </p:nvSpPr>
          <p:spPr>
            <a:xfrm>
              <a:off x="357401" y="4770268"/>
              <a:ext cx="5335125" cy="599727"/>
            </a:xfrm>
            <a:prstGeom prst="rect">
              <a:avLst/>
            </a:prstGeom>
            <a:noFill/>
            <a:ln>
              <a:noFill/>
            </a:ln>
          </p:spPr>
          <p:txBody>
            <a:bodyPr spcFirstLastPara="1" wrap="square" lIns="128963" tIns="0" rIns="128963" bIns="0" anchor="ctr" anchorCtr="0">
              <a:noAutofit/>
            </a:bodyPr>
            <a:lstStyle/>
            <a:p>
              <a:pPr>
                <a:lnSpc>
                  <a:spcPct val="90000"/>
                </a:lnSpc>
                <a:buClr>
                  <a:schemeClr val="lt1"/>
                </a:buClr>
                <a:buSzPts val="1800"/>
              </a:pPr>
              <a:r>
                <a:rPr lang="en-US" sz="1350">
                  <a:solidFill>
                    <a:schemeClr val="lt1"/>
                  </a:solidFill>
                  <a:latin typeface="Calibri"/>
                  <a:ea typeface="Calibri"/>
                  <a:cs typeface="Calibri"/>
                  <a:sym typeface="Calibri"/>
                </a:rPr>
                <a:t>An HIS is often understood to be the same as an EHR system</a:t>
              </a:r>
              <a:endParaRPr sz="1350">
                <a:solidFill>
                  <a:schemeClr val="lt1"/>
                </a:solidFill>
                <a:latin typeface="Calibri"/>
                <a:ea typeface="Calibri"/>
                <a:cs typeface="Calibri"/>
                <a:sym typeface="Calibri"/>
              </a:endParaRPr>
            </a:p>
          </p:txBody>
        </p:sp>
      </p:grpSp>
      <p:sp>
        <p:nvSpPr>
          <p:cNvPr id="115" name="Google Shape;115;p5"/>
          <p:cNvSpPr txBox="1"/>
          <p:nvPr/>
        </p:nvSpPr>
        <p:spPr>
          <a:xfrm>
            <a:off x="257930" y="58891"/>
            <a:ext cx="5116346" cy="919264"/>
          </a:xfrm>
          <a:prstGeom prst="rect">
            <a:avLst/>
          </a:prstGeom>
          <a:noFill/>
          <a:ln>
            <a:noFill/>
          </a:ln>
        </p:spPr>
        <p:txBody>
          <a:bodyPr spcFirstLastPara="1" wrap="square" lIns="68569" tIns="34275" rIns="68569" bIns="34275" anchor="t" anchorCtr="0">
            <a:normAutofit fontScale="92500"/>
          </a:bodyPr>
          <a:lstStyle/>
          <a:p>
            <a:pPr>
              <a:buClr>
                <a:schemeClr val="dk2"/>
              </a:buClr>
              <a:buSzPct val="100000"/>
            </a:pPr>
            <a:r>
              <a:rPr lang="en-US" sz="2100" b="1" dirty="0">
                <a:solidFill>
                  <a:schemeClr val="dk2"/>
                </a:solidFill>
                <a:latin typeface="Calibri"/>
                <a:ea typeface="Calibri"/>
                <a:cs typeface="Calibri"/>
                <a:sym typeface="Calibri"/>
              </a:rPr>
              <a:t>Results from assessments carried out in 13 Member States of the WHO European Region</a:t>
            </a:r>
            <a:endParaRPr sz="1050" dirty="0"/>
          </a:p>
        </p:txBody>
      </p:sp>
      <p:grpSp>
        <p:nvGrpSpPr>
          <p:cNvPr id="116" name="Google Shape;116;p5"/>
          <p:cNvGrpSpPr/>
          <p:nvPr/>
        </p:nvGrpSpPr>
        <p:grpSpPr>
          <a:xfrm>
            <a:off x="5617993" y="926719"/>
            <a:ext cx="3246131" cy="4157816"/>
            <a:chOff x="7379962" y="612842"/>
            <a:chExt cx="4328174" cy="5543754"/>
          </a:xfrm>
        </p:grpSpPr>
        <p:pic>
          <p:nvPicPr>
            <p:cNvPr id="117" name="Google Shape;117;p5"/>
            <p:cNvPicPr preferRelativeResize="0"/>
            <p:nvPr/>
          </p:nvPicPr>
          <p:blipFill rotWithShape="1">
            <a:blip r:embed="rId3">
              <a:alphaModFix/>
            </a:blip>
            <a:srcRect/>
            <a:stretch/>
          </p:blipFill>
          <p:spPr>
            <a:xfrm>
              <a:off x="7379962" y="612842"/>
              <a:ext cx="4328174" cy="5269985"/>
            </a:xfrm>
            <a:prstGeom prst="rect">
              <a:avLst/>
            </a:prstGeom>
            <a:noFill/>
            <a:ln>
              <a:noFill/>
            </a:ln>
          </p:spPr>
        </p:pic>
        <p:sp>
          <p:nvSpPr>
            <p:cNvPr id="118" name="Google Shape;118;p5"/>
            <p:cNvSpPr txBox="1"/>
            <p:nvPr/>
          </p:nvSpPr>
          <p:spPr>
            <a:xfrm>
              <a:off x="7458909" y="5941193"/>
              <a:ext cx="4170279" cy="215403"/>
            </a:xfrm>
            <a:prstGeom prst="rect">
              <a:avLst/>
            </a:prstGeom>
            <a:noFill/>
            <a:ln>
              <a:noFill/>
            </a:ln>
          </p:spPr>
          <p:txBody>
            <a:bodyPr spcFirstLastPara="1" wrap="square" lIns="68569" tIns="34275" rIns="68569" bIns="34275" anchor="t" anchorCtr="0">
              <a:spAutoFit/>
            </a:bodyPr>
            <a:lstStyle/>
            <a:p>
              <a:r>
                <a:rPr lang="en-US" sz="6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https://iris.who.int/bitstream/handle/10665/342126/9789289055741-eng.pdf?sequence=3</a:t>
              </a:r>
              <a:r>
                <a:rPr lang="en-US" sz="600" dirty="0">
                  <a:solidFill>
                    <a:schemeClr val="dk1"/>
                  </a:solidFill>
                  <a:latin typeface="Calibri"/>
                  <a:ea typeface="Calibri"/>
                  <a:cs typeface="Calibri"/>
                  <a:sym typeface="Calibri"/>
                </a:rPr>
                <a:t> </a:t>
              </a:r>
              <a:endParaRPr sz="600" dirty="0"/>
            </a:p>
          </p:txBody>
        </p:sp>
      </p:gr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6"/>
          <p:cNvSpPr txBox="1">
            <a:spLocks noGrp="1"/>
          </p:cNvSpPr>
          <p:nvPr>
            <p:ph type="title" idx="4294967295"/>
          </p:nvPr>
        </p:nvSpPr>
        <p:spPr>
          <a:xfrm>
            <a:off x="1054100" y="2028031"/>
            <a:ext cx="7035800" cy="1087438"/>
          </a:xfrm>
          <a:prstGeom prst="rect">
            <a:avLst/>
          </a:prstGeom>
          <a:noFill/>
          <a:ln>
            <a:noFill/>
          </a:ln>
        </p:spPr>
        <p:txBody>
          <a:bodyPr spcFirstLastPara="1" wrap="square" lIns="68569" tIns="34275" rIns="68569" bIns="34275" anchor="b" anchorCtr="0">
            <a:noAutofit/>
          </a:bodyPr>
          <a:lstStyle/>
          <a:p>
            <a:pPr algn="ctr">
              <a:buClr>
                <a:schemeClr val="accent1"/>
              </a:buClr>
              <a:buSzPts val="3200"/>
            </a:pPr>
            <a:r>
              <a:rPr lang="en-US" sz="4000" dirty="0"/>
              <a:t>Do these data integration challenges resonate with you? </a:t>
            </a:r>
            <a:endParaRPr sz="4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89">
          <a:extLst>
            <a:ext uri="{FF2B5EF4-FFF2-40B4-BE49-F238E27FC236}">
              <a16:creationId xmlns:a16="http://schemas.microsoft.com/office/drawing/2014/main" id="{8D5F9EB4-2CB1-02F2-77D4-EC2E8D9473EA}"/>
            </a:ext>
          </a:extLst>
        </p:cNvPr>
        <p:cNvGrpSpPr/>
        <p:nvPr/>
      </p:nvGrpSpPr>
      <p:grpSpPr>
        <a:xfrm>
          <a:off x="0" y="0"/>
          <a:ext cx="0" cy="0"/>
          <a:chOff x="0" y="0"/>
          <a:chExt cx="0" cy="0"/>
        </a:xfrm>
      </p:grpSpPr>
      <p:sp>
        <p:nvSpPr>
          <p:cNvPr id="1190" name="Google Shape;1190;g2fd5af0ed0b_1_567">
            <a:extLst>
              <a:ext uri="{FF2B5EF4-FFF2-40B4-BE49-F238E27FC236}">
                <a16:creationId xmlns:a16="http://schemas.microsoft.com/office/drawing/2014/main" id="{2A2A31DB-F253-235A-2210-013C68C9BD4D}"/>
              </a:ext>
            </a:extLst>
          </p:cNvPr>
          <p:cNvSpPr txBox="1"/>
          <p:nvPr/>
        </p:nvSpPr>
        <p:spPr>
          <a:xfrm>
            <a:off x="348825" y="1585775"/>
            <a:ext cx="5556600" cy="3389700"/>
          </a:xfrm>
          <a:prstGeom prst="rect">
            <a:avLst/>
          </a:prstGeom>
          <a:noFill/>
          <a:ln>
            <a:noFill/>
          </a:ln>
        </p:spPr>
        <p:txBody>
          <a:bodyPr spcFirstLastPara="1" wrap="square" lIns="68550" tIns="34275" rIns="68550" bIns="34275" anchor="ctr" anchorCtr="0">
            <a:normAutofit/>
          </a:bodyPr>
          <a:lstStyle/>
          <a:p>
            <a:pPr marL="177800" marR="0" lvl="0" indent="-38100" algn="l" rtl="0">
              <a:lnSpc>
                <a:spcPct val="90000"/>
              </a:lnSpc>
              <a:spcBef>
                <a:spcPts val="0"/>
              </a:spcBef>
              <a:spcAft>
                <a:spcPts val="0"/>
              </a:spcAft>
              <a:buClr>
                <a:srgbClr val="000000"/>
              </a:buClr>
              <a:buSzPts val="800"/>
              <a:buFont typeface="Arial"/>
              <a:buNone/>
            </a:pPr>
            <a:endParaRPr sz="2100" b="0" i="0" u="none" strike="noStrike" cap="none">
              <a:solidFill>
                <a:srgbClr val="0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AE70D3BA-9E89-941D-B377-5101CDA36D79}"/>
              </a:ext>
            </a:extLst>
          </p:cNvPr>
          <p:cNvSpPr>
            <a:spLocks noGrp="1"/>
          </p:cNvSpPr>
          <p:nvPr>
            <p:ph type="title"/>
          </p:nvPr>
        </p:nvSpPr>
        <p:spPr>
          <a:xfrm>
            <a:off x="248987" y="0"/>
            <a:ext cx="7886700" cy="994172"/>
          </a:xfrm>
        </p:spPr>
        <p:txBody>
          <a:bodyPr/>
          <a:lstStyle/>
          <a:p>
            <a:r>
              <a:rPr lang="en-US" dirty="0"/>
              <a:t>Key Takeaways</a:t>
            </a:r>
          </a:p>
        </p:txBody>
      </p:sp>
      <p:sp>
        <p:nvSpPr>
          <p:cNvPr id="3" name="Text Placeholder 2">
            <a:extLst>
              <a:ext uri="{FF2B5EF4-FFF2-40B4-BE49-F238E27FC236}">
                <a16:creationId xmlns:a16="http://schemas.microsoft.com/office/drawing/2014/main" id="{8E540E2A-0E48-643A-9DC9-0940C63806F2}"/>
              </a:ext>
            </a:extLst>
          </p:cNvPr>
          <p:cNvSpPr>
            <a:spLocks noGrp="1"/>
          </p:cNvSpPr>
          <p:nvPr>
            <p:ph idx="1"/>
          </p:nvPr>
        </p:nvSpPr>
        <p:spPr>
          <a:xfrm>
            <a:off x="248987" y="994172"/>
            <a:ext cx="8606255" cy="3263504"/>
          </a:xfrm>
        </p:spPr>
        <p:txBody>
          <a:bodyPr spcFirstLastPara="1" wrap="square" lIns="68575" tIns="34275" rIns="68575" bIns="34275" anchor="t" anchorCtr="0">
            <a:noAutofit/>
          </a:bodyPr>
          <a:lstStyle/>
          <a:p>
            <a:pPr marL="342900" indent="-342900">
              <a:lnSpc>
                <a:spcPct val="100000"/>
              </a:lnSpc>
              <a:buFont typeface="Wingdings" panose="05000000000000000000" pitchFamily="2" charset="2"/>
              <a:buChar char="Ø"/>
            </a:pPr>
            <a:r>
              <a:rPr lang="en-US" sz="2200" dirty="0"/>
              <a:t>Even simple tasks involve multiple interconnected steps, people, and tools.</a:t>
            </a:r>
          </a:p>
          <a:p>
            <a:pPr marL="342900" indent="-342900">
              <a:lnSpc>
                <a:spcPct val="100000"/>
              </a:lnSpc>
              <a:buFont typeface="Wingdings" panose="05000000000000000000" pitchFamily="2" charset="2"/>
              <a:buChar char="Ø"/>
            </a:pPr>
            <a:r>
              <a:rPr lang="en-US" sz="2200" dirty="0"/>
              <a:t>Small changes in one part of a system can create ripple effects elsewhere.</a:t>
            </a:r>
          </a:p>
          <a:p>
            <a:pPr marL="342900" indent="-342900">
              <a:lnSpc>
                <a:spcPct val="100000"/>
              </a:lnSpc>
              <a:buFont typeface="Wingdings" panose="05000000000000000000" pitchFamily="2" charset="2"/>
              <a:buChar char="Ø"/>
            </a:pPr>
            <a:r>
              <a:rPr lang="en-US" sz="2200" dirty="0"/>
              <a:t>Bottlenecks, dependencies, and feedback loops are often hidden until you visualize them.</a:t>
            </a:r>
          </a:p>
          <a:p>
            <a:pPr marL="342900" indent="-342900">
              <a:lnSpc>
                <a:spcPct val="100000"/>
              </a:lnSpc>
              <a:buFont typeface="Wingdings" panose="05000000000000000000" pitchFamily="2" charset="2"/>
              <a:buChar char="Ø"/>
            </a:pPr>
            <a:r>
              <a:rPr lang="en-US" sz="2200" dirty="0"/>
              <a:t>Humor and exaggeration can help reveal overlooked connections and make learning memorable.</a:t>
            </a:r>
          </a:p>
          <a:p>
            <a:pPr marL="342900" indent="-342900">
              <a:lnSpc>
                <a:spcPct val="100000"/>
              </a:lnSpc>
              <a:buFont typeface="Wingdings" panose="05000000000000000000" pitchFamily="2" charset="2"/>
              <a:buChar char="Ø"/>
            </a:pPr>
            <a:r>
              <a:rPr lang="en-US" sz="2200" dirty="0"/>
              <a:t>Systems thinking encourages seeing the “whole picture” rather than focusing on individual parts.</a:t>
            </a:r>
          </a:p>
          <a:p>
            <a:endParaRPr lang="en-US" sz="1800" dirty="0">
              <a:latin typeface="Arial"/>
            </a:endParaRPr>
          </a:p>
          <a:p>
            <a:endParaRPr lang="en-US" dirty="0"/>
          </a:p>
        </p:txBody>
      </p:sp>
    </p:spTree>
    <p:extLst>
      <p:ext uri="{BB962C8B-B14F-4D97-AF65-F5344CB8AC3E}">
        <p14:creationId xmlns:p14="http://schemas.microsoft.com/office/powerpoint/2010/main" val="38136608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22">
          <a:extLst>
            <a:ext uri="{FF2B5EF4-FFF2-40B4-BE49-F238E27FC236}">
              <a16:creationId xmlns:a16="http://schemas.microsoft.com/office/drawing/2014/main" id="{AE746AB4-4CE6-3932-CF47-4D86E984A9EE}"/>
            </a:ext>
          </a:extLst>
        </p:cNvPr>
        <p:cNvGrpSpPr/>
        <p:nvPr/>
      </p:nvGrpSpPr>
      <p:grpSpPr>
        <a:xfrm>
          <a:off x="0" y="0"/>
          <a:ext cx="0" cy="0"/>
          <a:chOff x="0" y="0"/>
          <a:chExt cx="0" cy="0"/>
        </a:xfrm>
      </p:grpSpPr>
      <p:sp>
        <p:nvSpPr>
          <p:cNvPr id="123" name="Google Shape;123;p6">
            <a:extLst>
              <a:ext uri="{FF2B5EF4-FFF2-40B4-BE49-F238E27FC236}">
                <a16:creationId xmlns:a16="http://schemas.microsoft.com/office/drawing/2014/main" id="{562F27F2-F368-05F7-4160-E632CA615CFF}"/>
              </a:ext>
            </a:extLst>
          </p:cNvPr>
          <p:cNvSpPr txBox="1">
            <a:spLocks noGrp="1"/>
          </p:cNvSpPr>
          <p:nvPr>
            <p:ph type="title" idx="4294967295"/>
          </p:nvPr>
        </p:nvSpPr>
        <p:spPr>
          <a:xfrm rot="16200000">
            <a:off x="0" y="2209800"/>
            <a:ext cx="3111500" cy="723900"/>
          </a:xfrm>
          <a:prstGeom prst="rect">
            <a:avLst/>
          </a:prstGeom>
          <a:noFill/>
          <a:ln>
            <a:noFill/>
          </a:ln>
        </p:spPr>
        <p:txBody>
          <a:bodyPr spcFirstLastPara="1" wrap="square" lIns="68569" tIns="34275" rIns="68569" bIns="34275" anchor="b" anchorCtr="0">
            <a:noAutofit/>
          </a:bodyPr>
          <a:lstStyle/>
          <a:p>
            <a:pPr algn="ctr">
              <a:buClr>
                <a:schemeClr val="accent1"/>
              </a:buClr>
              <a:buSzPts val="3200"/>
            </a:pPr>
            <a:r>
              <a:rPr lang="en-US" sz="2400" dirty="0">
                <a:solidFill>
                  <a:schemeClr val="bg1"/>
                </a:solidFill>
              </a:rPr>
              <a:t>Healthcare Data Sources</a:t>
            </a:r>
            <a:endParaRPr dirty="0">
              <a:solidFill>
                <a:schemeClr val="bg1"/>
              </a:solidFill>
            </a:endParaRPr>
          </a:p>
        </p:txBody>
      </p:sp>
      <p:sp>
        <p:nvSpPr>
          <p:cNvPr id="124" name="Google Shape;124;p6">
            <a:extLst>
              <a:ext uri="{FF2B5EF4-FFF2-40B4-BE49-F238E27FC236}">
                <a16:creationId xmlns:a16="http://schemas.microsoft.com/office/drawing/2014/main" id="{B4A7FA98-0FBF-7A95-C04C-B5726E891E26}"/>
              </a:ext>
            </a:extLst>
          </p:cNvPr>
          <p:cNvSpPr txBox="1">
            <a:spLocks noGrp="1"/>
          </p:cNvSpPr>
          <p:nvPr>
            <p:ph sz="half" idx="4294967295"/>
          </p:nvPr>
        </p:nvSpPr>
        <p:spPr>
          <a:xfrm>
            <a:off x="229938" y="42863"/>
            <a:ext cx="7379368" cy="919162"/>
          </a:xfrm>
          <a:prstGeom prst="rect">
            <a:avLst/>
          </a:prstGeom>
          <a:noFill/>
          <a:ln>
            <a:noFill/>
          </a:ln>
        </p:spPr>
        <p:txBody>
          <a:bodyPr spcFirstLastPara="1" wrap="square" lIns="68569" tIns="34275" rIns="68569" bIns="34275" anchor="t" anchorCtr="0">
            <a:normAutofit/>
          </a:bodyPr>
          <a:lstStyle/>
          <a:p>
            <a:pPr marL="0" indent="0">
              <a:buSzPts val="3200"/>
              <a:buNone/>
            </a:pPr>
            <a:r>
              <a:rPr lang="en-US" sz="2400" dirty="0"/>
              <a:t>Numerous Sources with Varied Data Owners, Producers, and Processors</a:t>
            </a:r>
            <a:endParaRPr dirty="0"/>
          </a:p>
        </p:txBody>
      </p:sp>
      <p:pic>
        <p:nvPicPr>
          <p:cNvPr id="125" name="Google Shape;125;p6">
            <a:extLst>
              <a:ext uri="{FF2B5EF4-FFF2-40B4-BE49-F238E27FC236}">
                <a16:creationId xmlns:a16="http://schemas.microsoft.com/office/drawing/2014/main" id="{750B6300-FF28-6BE5-7D2C-92382C79E3A8}"/>
              </a:ext>
            </a:extLst>
          </p:cNvPr>
          <p:cNvPicPr preferRelativeResize="0"/>
          <p:nvPr/>
        </p:nvPicPr>
        <p:blipFill>
          <a:blip r:embed="rId3">
            <a:alphaModFix/>
          </a:blip>
          <a:stretch>
            <a:fillRect/>
          </a:stretch>
        </p:blipFill>
        <p:spPr>
          <a:xfrm>
            <a:off x="2327803" y="698322"/>
            <a:ext cx="4488394" cy="4332883"/>
          </a:xfrm>
          <a:prstGeom prst="rect">
            <a:avLst/>
          </a:prstGeom>
          <a:noFill/>
          <a:ln>
            <a:noFill/>
          </a:ln>
        </p:spPr>
      </p:pic>
    </p:spTree>
    <p:extLst>
      <p:ext uri="{BB962C8B-B14F-4D97-AF65-F5344CB8AC3E}">
        <p14:creationId xmlns:p14="http://schemas.microsoft.com/office/powerpoint/2010/main" val="17833320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7"/>
          <p:cNvSpPr txBox="1">
            <a:spLocks noGrp="1"/>
          </p:cNvSpPr>
          <p:nvPr>
            <p:ph type="title" idx="4294967295"/>
          </p:nvPr>
        </p:nvSpPr>
        <p:spPr>
          <a:xfrm>
            <a:off x="272715" y="270101"/>
            <a:ext cx="7478713" cy="725487"/>
          </a:xfrm>
          <a:prstGeom prst="rect">
            <a:avLst/>
          </a:prstGeom>
          <a:noFill/>
          <a:ln>
            <a:noFill/>
          </a:ln>
        </p:spPr>
        <p:txBody>
          <a:bodyPr spcFirstLastPara="1" wrap="square" lIns="68569" tIns="34275" rIns="68569" bIns="34275" anchor="ctr" anchorCtr="0">
            <a:normAutofit/>
          </a:bodyPr>
          <a:lstStyle/>
          <a:p>
            <a:r>
              <a:rPr lang="en-US" dirty="0"/>
              <a:t>What is data integration?</a:t>
            </a:r>
            <a:endParaRPr dirty="0"/>
          </a:p>
        </p:txBody>
      </p:sp>
      <p:sp>
        <p:nvSpPr>
          <p:cNvPr id="132" name="Google Shape;132;p7"/>
          <p:cNvSpPr txBox="1">
            <a:spLocks noGrp="1"/>
          </p:cNvSpPr>
          <p:nvPr>
            <p:ph type="body" idx="4294967295"/>
          </p:nvPr>
        </p:nvSpPr>
        <p:spPr>
          <a:xfrm>
            <a:off x="385010" y="1390650"/>
            <a:ext cx="2771775" cy="3119438"/>
          </a:xfrm>
          <a:prstGeom prst="rect">
            <a:avLst/>
          </a:prstGeom>
          <a:noFill/>
          <a:ln>
            <a:noFill/>
          </a:ln>
        </p:spPr>
        <p:txBody>
          <a:bodyPr spcFirstLastPara="1" wrap="square" lIns="68569" tIns="34275" rIns="68569" bIns="34275" anchor="t" anchorCtr="0">
            <a:normAutofit lnSpcReduction="10000"/>
          </a:bodyPr>
          <a:lstStyle/>
          <a:p>
            <a:pPr marL="0" indent="0">
              <a:lnSpc>
                <a:spcPct val="100000"/>
              </a:lnSpc>
              <a:spcBef>
                <a:spcPts val="0"/>
              </a:spcBef>
              <a:buSzPts val="2800"/>
              <a:buNone/>
            </a:pPr>
            <a:r>
              <a:rPr lang="en-US" sz="2000" dirty="0"/>
              <a:t>Data integration refers to the process of combining and harmonizing data from multiple sources into a unified, coherent format that can be used for various analytical, operational, and decision-making purposes</a:t>
            </a:r>
            <a:r>
              <a:rPr lang="en-US" sz="2000" baseline="30000" dirty="0"/>
              <a:t>*.</a:t>
            </a:r>
            <a:endParaRPr sz="2000" dirty="0"/>
          </a:p>
        </p:txBody>
      </p:sp>
      <p:sp>
        <p:nvSpPr>
          <p:cNvPr id="133" name="Google Shape;133;p7"/>
          <p:cNvSpPr txBox="1"/>
          <p:nvPr/>
        </p:nvSpPr>
        <p:spPr>
          <a:xfrm>
            <a:off x="1216" y="4905150"/>
            <a:ext cx="2939837" cy="207719"/>
          </a:xfrm>
          <a:prstGeom prst="rect">
            <a:avLst/>
          </a:prstGeom>
          <a:noFill/>
          <a:ln>
            <a:noFill/>
          </a:ln>
        </p:spPr>
        <p:txBody>
          <a:bodyPr spcFirstLastPara="1" wrap="square" lIns="68569" tIns="34275" rIns="68569" bIns="34275" anchor="t" anchorCtr="0">
            <a:spAutoFit/>
          </a:bodyPr>
          <a:lstStyle/>
          <a:p>
            <a:r>
              <a:rPr lang="en-US" sz="900" dirty="0">
                <a:solidFill>
                  <a:schemeClr val="bg1">
                    <a:lumMod val="65000"/>
                  </a:schemeClr>
                </a:solidFill>
                <a:latin typeface="Calibri"/>
                <a:ea typeface="Calibri"/>
                <a:cs typeface="Calibri"/>
                <a:sym typeface="Calibri"/>
              </a:rPr>
              <a:t>Source: </a:t>
            </a:r>
            <a:r>
              <a:rPr lang="en-US" sz="900" baseline="30000" dirty="0">
                <a:solidFill>
                  <a:schemeClr val="bg1">
                    <a:lumMod val="65000"/>
                  </a:schemeClr>
                </a:solidFill>
                <a:latin typeface="Calibri"/>
                <a:ea typeface="Calibri"/>
                <a:cs typeface="Calibri"/>
                <a:sym typeface="Calibri"/>
              </a:rPr>
              <a:t>*</a:t>
            </a:r>
            <a:r>
              <a:rPr lang="en-US" sz="900" u="sng" dirty="0">
                <a:solidFill>
                  <a:schemeClr val="bg1">
                    <a:lumMod val="65000"/>
                  </a:schemeClr>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https://www.ibm.com/topics/data-integration</a:t>
            </a:r>
            <a:r>
              <a:rPr lang="en-US" sz="900" dirty="0">
                <a:solidFill>
                  <a:schemeClr val="bg1">
                    <a:lumMod val="65000"/>
                  </a:schemeClr>
                </a:solidFill>
                <a:latin typeface="Calibri"/>
                <a:ea typeface="Calibri"/>
                <a:cs typeface="Calibri"/>
                <a:sym typeface="Calibri"/>
              </a:rPr>
              <a:t> </a:t>
            </a:r>
            <a:endParaRPr sz="1050" dirty="0">
              <a:solidFill>
                <a:schemeClr val="bg1">
                  <a:lumMod val="65000"/>
                </a:schemeClr>
              </a:solidFill>
            </a:endParaRPr>
          </a:p>
        </p:txBody>
      </p:sp>
      <p:grpSp>
        <p:nvGrpSpPr>
          <p:cNvPr id="134" name="Google Shape;134;p7"/>
          <p:cNvGrpSpPr/>
          <p:nvPr/>
        </p:nvGrpSpPr>
        <p:grpSpPr>
          <a:xfrm>
            <a:off x="3197934" y="1132577"/>
            <a:ext cx="5775327" cy="3377068"/>
            <a:chOff x="3894755" y="2141646"/>
            <a:chExt cx="7700436" cy="4502757"/>
          </a:xfrm>
        </p:grpSpPr>
        <p:pic>
          <p:nvPicPr>
            <p:cNvPr id="135" name="Google Shape;135;p7"/>
            <p:cNvPicPr preferRelativeResize="0"/>
            <p:nvPr/>
          </p:nvPicPr>
          <p:blipFill rotWithShape="1">
            <a:blip r:embed="rId4">
              <a:alphaModFix/>
            </a:blip>
            <a:srcRect/>
            <a:stretch/>
          </p:blipFill>
          <p:spPr>
            <a:xfrm>
              <a:off x="3894755" y="2141646"/>
              <a:ext cx="7700436" cy="3971369"/>
            </a:xfrm>
            <a:prstGeom prst="rect">
              <a:avLst/>
            </a:prstGeom>
            <a:noFill/>
            <a:ln>
              <a:noFill/>
            </a:ln>
          </p:spPr>
        </p:pic>
        <p:sp>
          <p:nvSpPr>
            <p:cNvPr id="136" name="Google Shape;136;p7"/>
            <p:cNvSpPr txBox="1"/>
            <p:nvPr/>
          </p:nvSpPr>
          <p:spPr>
            <a:xfrm>
              <a:off x="4202348" y="5998112"/>
              <a:ext cx="7245749" cy="646291"/>
            </a:xfrm>
            <a:prstGeom prst="rect">
              <a:avLst/>
            </a:prstGeom>
            <a:solidFill>
              <a:schemeClr val="lt1"/>
            </a:solidFill>
            <a:ln>
              <a:noFill/>
            </a:ln>
          </p:spPr>
          <p:txBody>
            <a:bodyPr spcFirstLastPara="1" wrap="square" lIns="68569" tIns="34275" rIns="68569" bIns="34275" anchor="t" anchorCtr="0">
              <a:spAutoFit/>
            </a:bodyPr>
            <a:lstStyle/>
            <a:p>
              <a:r>
                <a:rPr lang="en-US" sz="900">
                  <a:solidFill>
                    <a:schemeClr val="dk1"/>
                  </a:solidFill>
                  <a:latin typeface="Calibri"/>
                  <a:ea typeface="Calibri"/>
                  <a:cs typeface="Calibri"/>
                  <a:sym typeface="Calibri"/>
                </a:rPr>
                <a:t>Source: Support tool to strengthen health information systems: guidance for health information system assessment and strategy development. Copenhagen: WHO Regional Office for Europe; 2021. Licence: CC BY-NC-SA 3.0 IGO.</a:t>
              </a:r>
              <a:endParaRPr sz="1350">
                <a:solidFill>
                  <a:schemeClr val="dk1"/>
                </a:solidFill>
                <a:latin typeface="Calibri"/>
                <a:ea typeface="Calibri"/>
                <a:cs typeface="Calibri"/>
                <a:sym typeface="Calibri"/>
              </a:endParaRPr>
            </a:p>
          </p:txBody>
        </p:sp>
      </p:gr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g2d2571aabbe_1_1"/>
          <p:cNvSpPr txBox="1">
            <a:spLocks noGrp="1"/>
          </p:cNvSpPr>
          <p:nvPr>
            <p:ph type="title" idx="4294967295"/>
          </p:nvPr>
        </p:nvSpPr>
        <p:spPr>
          <a:xfrm>
            <a:off x="316127" y="239713"/>
            <a:ext cx="5721350" cy="725487"/>
          </a:xfrm>
          <a:prstGeom prst="rect">
            <a:avLst/>
          </a:prstGeom>
          <a:noFill/>
          <a:ln>
            <a:noFill/>
          </a:ln>
        </p:spPr>
        <p:txBody>
          <a:bodyPr spcFirstLastPara="1" wrap="square" lIns="68569" tIns="34275" rIns="68569" bIns="34275" anchor="ctr" anchorCtr="0">
            <a:normAutofit/>
          </a:bodyPr>
          <a:lstStyle/>
          <a:p>
            <a:r>
              <a:rPr lang="en-US" dirty="0"/>
              <a:t>How data integration works</a:t>
            </a:r>
            <a:endParaRPr dirty="0"/>
          </a:p>
        </p:txBody>
      </p:sp>
      <p:sp>
        <p:nvSpPr>
          <p:cNvPr id="142" name="Google Shape;142;g2d2571aabbe_1_1"/>
          <p:cNvSpPr txBox="1"/>
          <p:nvPr/>
        </p:nvSpPr>
        <p:spPr>
          <a:xfrm>
            <a:off x="1216" y="4905150"/>
            <a:ext cx="4570875" cy="207719"/>
          </a:xfrm>
          <a:prstGeom prst="rect">
            <a:avLst/>
          </a:prstGeom>
          <a:noFill/>
          <a:ln>
            <a:noFill/>
          </a:ln>
        </p:spPr>
        <p:txBody>
          <a:bodyPr spcFirstLastPara="1" wrap="square" lIns="68569" tIns="34275" rIns="68569" bIns="34275" anchor="t" anchorCtr="0">
            <a:spAutoFit/>
          </a:bodyPr>
          <a:lstStyle/>
          <a:p>
            <a:r>
              <a:rPr lang="en-US" sz="900">
                <a:solidFill>
                  <a:schemeClr val="dk1"/>
                </a:solidFill>
                <a:latin typeface="Calibri"/>
                <a:ea typeface="Calibri"/>
                <a:cs typeface="Calibri"/>
                <a:sym typeface="Calibri"/>
              </a:rPr>
              <a:t>Source: </a:t>
            </a:r>
            <a:r>
              <a:rPr lang="en-US" sz="9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https://www.ibm.com/topics/data-integration</a:t>
            </a:r>
            <a:r>
              <a:rPr lang="en-US" sz="900">
                <a:solidFill>
                  <a:schemeClr val="dk1"/>
                </a:solidFill>
                <a:latin typeface="Calibri"/>
                <a:ea typeface="Calibri"/>
                <a:cs typeface="Calibri"/>
                <a:sym typeface="Calibri"/>
              </a:rPr>
              <a:t> </a:t>
            </a:r>
            <a:endParaRPr sz="1050"/>
          </a:p>
        </p:txBody>
      </p:sp>
      <p:grpSp>
        <p:nvGrpSpPr>
          <p:cNvPr id="143" name="Google Shape;143;g2d2571aabbe_1_1"/>
          <p:cNvGrpSpPr/>
          <p:nvPr/>
        </p:nvGrpSpPr>
        <p:grpSpPr>
          <a:xfrm>
            <a:off x="6227508" y="1463933"/>
            <a:ext cx="2736000" cy="2750400"/>
            <a:chOff x="8472791" y="1595336"/>
            <a:chExt cx="3648000" cy="3667200"/>
          </a:xfrm>
        </p:grpSpPr>
        <p:sp>
          <p:nvSpPr>
            <p:cNvPr id="144" name="Google Shape;144;g2d2571aabbe_1_1"/>
            <p:cNvSpPr/>
            <p:nvPr/>
          </p:nvSpPr>
          <p:spPr>
            <a:xfrm>
              <a:off x="8472791" y="1595336"/>
              <a:ext cx="3648000" cy="3667200"/>
            </a:xfrm>
            <a:prstGeom prst="roundRect">
              <a:avLst>
                <a:gd name="adj" fmla="val 16667"/>
              </a:avLst>
            </a:prstGeom>
            <a:solidFill>
              <a:schemeClr val="accent5"/>
            </a:solidFill>
            <a:ln>
              <a:noFill/>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pic>
          <p:nvPicPr>
            <p:cNvPr id="145" name="Google Shape;145;g2d2571aabbe_1_1" descr="A person and person standing next to a large screen&#10;&#10;Description automatically generated"/>
            <p:cNvPicPr preferRelativeResize="0"/>
            <p:nvPr/>
          </p:nvPicPr>
          <p:blipFill rotWithShape="1">
            <a:blip r:embed="rId4">
              <a:alphaModFix/>
            </a:blip>
            <a:srcRect/>
            <a:stretch/>
          </p:blipFill>
          <p:spPr>
            <a:xfrm>
              <a:off x="8579796" y="1890868"/>
              <a:ext cx="3428400" cy="2374500"/>
            </a:xfrm>
            <a:prstGeom prst="ellipse">
              <a:avLst/>
            </a:prstGeom>
            <a:noFill/>
            <a:ln>
              <a:noFill/>
            </a:ln>
          </p:spPr>
        </p:pic>
        <p:sp>
          <p:nvSpPr>
            <p:cNvPr id="146" name="Google Shape;146;g2d2571aabbe_1_1"/>
            <p:cNvSpPr txBox="1"/>
            <p:nvPr/>
          </p:nvSpPr>
          <p:spPr>
            <a:xfrm>
              <a:off x="8705006" y="4336319"/>
              <a:ext cx="3177900" cy="830956"/>
            </a:xfrm>
            <a:prstGeom prst="rect">
              <a:avLst/>
            </a:prstGeom>
            <a:noFill/>
            <a:ln>
              <a:noFill/>
            </a:ln>
          </p:spPr>
          <p:txBody>
            <a:bodyPr spcFirstLastPara="1" wrap="square" lIns="68569" tIns="34275" rIns="68569" bIns="34275" anchor="t" anchorCtr="0">
              <a:spAutoFit/>
            </a:bodyPr>
            <a:lstStyle/>
            <a:p>
              <a:pPr algn="ctr"/>
              <a:r>
                <a:rPr lang="en-US" sz="1800" b="1">
                  <a:solidFill>
                    <a:schemeClr val="lt1"/>
                  </a:solidFill>
                  <a:latin typeface="Calibri"/>
                  <a:ea typeface="Calibri"/>
                  <a:cs typeface="Calibri"/>
                  <a:sym typeface="Calibri"/>
                </a:rPr>
                <a:t>Data access and analysis</a:t>
              </a:r>
              <a:endParaRPr sz="1800">
                <a:solidFill>
                  <a:schemeClr val="lt1"/>
                </a:solidFill>
                <a:latin typeface="Calibri"/>
                <a:ea typeface="Calibri"/>
                <a:cs typeface="Calibri"/>
                <a:sym typeface="Calibri"/>
              </a:endParaRPr>
            </a:p>
          </p:txBody>
        </p:sp>
      </p:grpSp>
      <p:pic>
        <p:nvPicPr>
          <p:cNvPr id="147" name="Google Shape;147;g2d2571aabbe_1_1"/>
          <p:cNvPicPr preferRelativeResize="0"/>
          <p:nvPr/>
        </p:nvPicPr>
        <p:blipFill>
          <a:blip r:embed="rId5">
            <a:alphaModFix/>
          </a:blip>
          <a:stretch>
            <a:fillRect/>
          </a:stretch>
        </p:blipFill>
        <p:spPr>
          <a:xfrm>
            <a:off x="316127" y="865630"/>
            <a:ext cx="5711562" cy="3947006"/>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g2d2571aabbe_1_38" descr="A computer and server with a cloud and files&#10;&#10;Description automatically generated with medium confidence"/>
          <p:cNvPicPr preferRelativeResize="0"/>
          <p:nvPr/>
        </p:nvPicPr>
        <p:blipFill rotWithShape="1">
          <a:blip r:embed="rId3">
            <a:alphaModFix/>
          </a:blip>
          <a:srcRect/>
          <a:stretch/>
        </p:blipFill>
        <p:spPr>
          <a:xfrm>
            <a:off x="1550414" y="1083419"/>
            <a:ext cx="2159325" cy="2159325"/>
          </a:xfrm>
          <a:prstGeom prst="roundRect">
            <a:avLst>
              <a:gd name="adj" fmla="val 16667"/>
            </a:avLst>
          </a:prstGeom>
          <a:noFill/>
          <a:ln>
            <a:noFill/>
          </a:ln>
        </p:spPr>
      </p:pic>
      <p:sp>
        <p:nvSpPr>
          <p:cNvPr id="153" name="Google Shape;153;g2d2571aabbe_1_38"/>
          <p:cNvSpPr txBox="1">
            <a:spLocks noGrp="1"/>
          </p:cNvSpPr>
          <p:nvPr>
            <p:ph type="title" idx="4294967295"/>
          </p:nvPr>
        </p:nvSpPr>
        <p:spPr>
          <a:xfrm>
            <a:off x="416370" y="92655"/>
            <a:ext cx="4259263" cy="508000"/>
          </a:xfrm>
          <a:prstGeom prst="rect">
            <a:avLst/>
          </a:prstGeom>
          <a:noFill/>
          <a:ln>
            <a:noFill/>
          </a:ln>
        </p:spPr>
        <p:txBody>
          <a:bodyPr spcFirstLastPara="1" wrap="square" lIns="68569" tIns="34275" rIns="68569" bIns="34275" anchor="b" anchorCtr="0">
            <a:noAutofit/>
          </a:bodyPr>
          <a:lstStyle/>
          <a:p>
            <a:pPr algn="ctr">
              <a:buClr>
                <a:schemeClr val="accent1"/>
              </a:buClr>
              <a:buSzPts val="3200"/>
            </a:pPr>
            <a:r>
              <a:rPr lang="en-US" sz="2400" b="1" dirty="0"/>
              <a:t>Benefits of data integration</a:t>
            </a:r>
            <a:endParaRPr b="1" dirty="0"/>
          </a:p>
        </p:txBody>
      </p:sp>
      <p:grpSp>
        <p:nvGrpSpPr>
          <p:cNvPr id="154" name="Google Shape;154;g2d2571aabbe_1_38"/>
          <p:cNvGrpSpPr/>
          <p:nvPr/>
        </p:nvGrpSpPr>
        <p:grpSpPr>
          <a:xfrm>
            <a:off x="5469764" y="1310563"/>
            <a:ext cx="3089314" cy="3725168"/>
            <a:chOff x="7416818" y="1042754"/>
            <a:chExt cx="4119085" cy="4966890"/>
          </a:xfrm>
        </p:grpSpPr>
        <p:sp>
          <p:nvSpPr>
            <p:cNvPr id="155" name="Google Shape;155;g2d2571aabbe_1_38"/>
            <p:cNvSpPr/>
            <p:nvPr/>
          </p:nvSpPr>
          <p:spPr>
            <a:xfrm>
              <a:off x="7924104" y="1042754"/>
              <a:ext cx="3611799" cy="1014572"/>
            </a:xfrm>
            <a:custGeom>
              <a:avLst/>
              <a:gdLst/>
              <a:ahLst/>
              <a:cxnLst/>
              <a:rect l="l" t="t" r="r" b="b"/>
              <a:pathLst>
                <a:path w="3611799" h="1014572" extrusionOk="0">
                  <a:moveTo>
                    <a:pt x="3611799" y="1014571"/>
                  </a:moveTo>
                  <a:lnTo>
                    <a:pt x="507286" y="1014571"/>
                  </a:lnTo>
                  <a:lnTo>
                    <a:pt x="0" y="507286"/>
                  </a:lnTo>
                  <a:lnTo>
                    <a:pt x="507286" y="1"/>
                  </a:lnTo>
                  <a:lnTo>
                    <a:pt x="3611799" y="1"/>
                  </a:lnTo>
                  <a:lnTo>
                    <a:pt x="3611799" y="1014571"/>
                  </a:lnTo>
                  <a:close/>
                </a:path>
              </a:pathLst>
            </a:custGeom>
            <a:solidFill>
              <a:srgbClr val="6BABE3"/>
            </a:solidFill>
            <a:ln w="25400" cap="flat" cmpd="sng">
              <a:solidFill>
                <a:schemeClr val="lt1"/>
              </a:solidFill>
              <a:prstDash val="solid"/>
              <a:round/>
              <a:headEnd type="none" w="sm" len="sm"/>
              <a:tailEnd type="none" w="sm" len="sm"/>
            </a:ln>
          </p:spPr>
          <p:txBody>
            <a:bodyPr spcFirstLastPara="1" wrap="square" lIns="525769" tIns="71438" rIns="133350" bIns="71438" anchor="ctr" anchorCtr="0">
              <a:noAutofit/>
            </a:bodyPr>
            <a:lstStyle/>
            <a:p>
              <a:pPr algn="ctr">
                <a:lnSpc>
                  <a:spcPct val="90000"/>
                </a:lnSpc>
                <a:buClr>
                  <a:schemeClr val="lt1"/>
                </a:buClr>
                <a:buSzPts val="2500"/>
              </a:pPr>
              <a:r>
                <a:rPr lang="en-US" sz="1875" b="1" dirty="0">
                  <a:solidFill>
                    <a:schemeClr val="lt1"/>
                  </a:solidFill>
                  <a:latin typeface="Calibri"/>
                  <a:ea typeface="Calibri"/>
                  <a:cs typeface="Calibri"/>
                  <a:sym typeface="Calibri"/>
                </a:rPr>
                <a:t>Data warehouse</a:t>
              </a:r>
              <a:endParaRPr sz="1875" dirty="0">
                <a:solidFill>
                  <a:schemeClr val="lt1"/>
                </a:solidFill>
                <a:latin typeface="Calibri"/>
                <a:ea typeface="Calibri"/>
                <a:cs typeface="Calibri"/>
                <a:sym typeface="Calibri"/>
              </a:endParaRPr>
            </a:p>
          </p:txBody>
        </p:sp>
        <p:sp>
          <p:nvSpPr>
            <p:cNvPr id="156" name="Google Shape;156;g2d2571aabbe_1_38"/>
            <p:cNvSpPr/>
            <p:nvPr/>
          </p:nvSpPr>
          <p:spPr>
            <a:xfrm>
              <a:off x="7416818" y="1042755"/>
              <a:ext cx="1014600" cy="1014600"/>
            </a:xfrm>
            <a:prstGeom prst="ellipse">
              <a:avLst/>
            </a:prstGeom>
            <a:solidFill>
              <a:srgbClr val="C5DAF0"/>
            </a:solidFill>
            <a:ln w="25400" cap="flat" cmpd="sng">
              <a:solidFill>
                <a:schemeClr val="lt1"/>
              </a:solidFill>
              <a:prstDash val="solid"/>
              <a:round/>
              <a:headEnd type="none" w="sm" len="sm"/>
              <a:tailEnd type="none" w="sm" len="sm"/>
            </a:ln>
          </p:spPr>
          <p:txBody>
            <a:bodyPr spcFirstLastPara="1" wrap="square" lIns="68569" tIns="34275" rIns="68569" bIns="34275" anchor="t" anchorCtr="0">
              <a:noAutofit/>
            </a:bodyPr>
            <a:lstStyle/>
            <a:p>
              <a:endParaRPr sz="1350">
                <a:solidFill>
                  <a:schemeClr val="lt1"/>
                </a:solidFill>
                <a:latin typeface="Calibri"/>
                <a:ea typeface="Calibri"/>
                <a:cs typeface="Calibri"/>
                <a:sym typeface="Calibri"/>
              </a:endParaRPr>
            </a:p>
          </p:txBody>
        </p:sp>
        <p:sp>
          <p:nvSpPr>
            <p:cNvPr id="157" name="Google Shape;157;g2d2571aabbe_1_38"/>
            <p:cNvSpPr/>
            <p:nvPr/>
          </p:nvSpPr>
          <p:spPr>
            <a:xfrm>
              <a:off x="7924104" y="2360185"/>
              <a:ext cx="3611799" cy="1014572"/>
            </a:xfrm>
            <a:custGeom>
              <a:avLst/>
              <a:gdLst/>
              <a:ahLst/>
              <a:cxnLst/>
              <a:rect l="l" t="t" r="r" b="b"/>
              <a:pathLst>
                <a:path w="3611799" h="1014572" extrusionOk="0">
                  <a:moveTo>
                    <a:pt x="3611799" y="1014571"/>
                  </a:moveTo>
                  <a:lnTo>
                    <a:pt x="507286" y="1014571"/>
                  </a:lnTo>
                  <a:lnTo>
                    <a:pt x="0" y="507286"/>
                  </a:lnTo>
                  <a:lnTo>
                    <a:pt x="507286" y="1"/>
                  </a:lnTo>
                  <a:lnTo>
                    <a:pt x="3611799" y="1"/>
                  </a:lnTo>
                  <a:lnTo>
                    <a:pt x="3611799" y="1014571"/>
                  </a:lnTo>
                  <a:close/>
                </a:path>
              </a:pathLst>
            </a:custGeom>
            <a:solidFill>
              <a:srgbClr val="6BABE3"/>
            </a:solidFill>
            <a:ln w="25400" cap="flat" cmpd="sng">
              <a:solidFill>
                <a:schemeClr val="lt1"/>
              </a:solidFill>
              <a:prstDash val="solid"/>
              <a:round/>
              <a:headEnd type="none" w="sm" len="sm"/>
              <a:tailEnd type="none" w="sm" len="sm"/>
            </a:ln>
          </p:spPr>
          <p:txBody>
            <a:bodyPr spcFirstLastPara="1" wrap="square" lIns="525769" tIns="71438" rIns="133350" bIns="71438" anchor="ctr" anchorCtr="0">
              <a:noAutofit/>
            </a:bodyPr>
            <a:lstStyle/>
            <a:p>
              <a:pPr algn="ctr">
                <a:lnSpc>
                  <a:spcPct val="90000"/>
                </a:lnSpc>
                <a:buClr>
                  <a:schemeClr val="lt1"/>
                </a:buClr>
                <a:buSzPts val="2500"/>
              </a:pPr>
              <a:r>
                <a:rPr lang="en-US" sz="1875" b="1">
                  <a:solidFill>
                    <a:schemeClr val="lt1"/>
                  </a:solidFill>
                  <a:latin typeface="Calibri"/>
                  <a:ea typeface="Calibri"/>
                  <a:cs typeface="Calibri"/>
                  <a:sym typeface="Calibri"/>
                </a:rPr>
                <a:t>Data lake</a:t>
              </a:r>
              <a:endParaRPr sz="1875">
                <a:solidFill>
                  <a:schemeClr val="lt1"/>
                </a:solidFill>
                <a:latin typeface="Calibri"/>
                <a:ea typeface="Calibri"/>
                <a:cs typeface="Calibri"/>
                <a:sym typeface="Calibri"/>
              </a:endParaRPr>
            </a:p>
          </p:txBody>
        </p:sp>
        <p:sp>
          <p:nvSpPr>
            <p:cNvPr id="158" name="Google Shape;158;g2d2571aabbe_1_38"/>
            <p:cNvSpPr/>
            <p:nvPr/>
          </p:nvSpPr>
          <p:spPr>
            <a:xfrm>
              <a:off x="7416818" y="2360184"/>
              <a:ext cx="1014600" cy="1014600"/>
            </a:xfrm>
            <a:prstGeom prst="ellipse">
              <a:avLst/>
            </a:prstGeom>
            <a:solidFill>
              <a:srgbClr val="C5DAF0"/>
            </a:solidFill>
            <a:ln w="25400" cap="flat" cmpd="sng">
              <a:solidFill>
                <a:schemeClr val="lt1"/>
              </a:solidFill>
              <a:prstDash val="solid"/>
              <a:round/>
              <a:headEnd type="none" w="sm" len="sm"/>
              <a:tailEnd type="none" w="sm" len="sm"/>
            </a:ln>
          </p:spPr>
          <p:txBody>
            <a:bodyPr spcFirstLastPara="1" wrap="square" lIns="68569" tIns="34275" rIns="68569" bIns="34275" anchor="t" anchorCtr="0">
              <a:noAutofit/>
            </a:bodyPr>
            <a:lstStyle/>
            <a:p>
              <a:endParaRPr sz="1350">
                <a:solidFill>
                  <a:schemeClr val="lt1"/>
                </a:solidFill>
                <a:latin typeface="Calibri"/>
                <a:ea typeface="Calibri"/>
                <a:cs typeface="Calibri"/>
                <a:sym typeface="Calibri"/>
              </a:endParaRPr>
            </a:p>
          </p:txBody>
        </p:sp>
        <p:sp>
          <p:nvSpPr>
            <p:cNvPr id="159" name="Google Shape;159;g2d2571aabbe_1_38"/>
            <p:cNvSpPr/>
            <p:nvPr/>
          </p:nvSpPr>
          <p:spPr>
            <a:xfrm>
              <a:off x="7924104" y="3677613"/>
              <a:ext cx="3611799" cy="1014572"/>
            </a:xfrm>
            <a:custGeom>
              <a:avLst/>
              <a:gdLst/>
              <a:ahLst/>
              <a:cxnLst/>
              <a:rect l="l" t="t" r="r" b="b"/>
              <a:pathLst>
                <a:path w="3611799" h="1014572" extrusionOk="0">
                  <a:moveTo>
                    <a:pt x="3611799" y="1014571"/>
                  </a:moveTo>
                  <a:lnTo>
                    <a:pt x="507286" y="1014571"/>
                  </a:lnTo>
                  <a:lnTo>
                    <a:pt x="0" y="507286"/>
                  </a:lnTo>
                  <a:lnTo>
                    <a:pt x="507286" y="1"/>
                  </a:lnTo>
                  <a:lnTo>
                    <a:pt x="3611799" y="1"/>
                  </a:lnTo>
                  <a:lnTo>
                    <a:pt x="3611799" y="1014571"/>
                  </a:lnTo>
                  <a:close/>
                </a:path>
              </a:pathLst>
            </a:custGeom>
            <a:solidFill>
              <a:srgbClr val="6BABE3"/>
            </a:solidFill>
            <a:ln w="25400" cap="flat" cmpd="sng">
              <a:solidFill>
                <a:schemeClr val="lt1"/>
              </a:solidFill>
              <a:prstDash val="solid"/>
              <a:round/>
              <a:headEnd type="none" w="sm" len="sm"/>
              <a:tailEnd type="none" w="sm" len="sm"/>
            </a:ln>
          </p:spPr>
          <p:txBody>
            <a:bodyPr spcFirstLastPara="1" wrap="square" lIns="525769" tIns="71438" rIns="133350" bIns="71438" anchor="ctr" anchorCtr="0">
              <a:noAutofit/>
            </a:bodyPr>
            <a:lstStyle/>
            <a:p>
              <a:pPr algn="ctr">
                <a:buClr>
                  <a:schemeClr val="lt1"/>
                </a:buClr>
                <a:buSzPts val="2500"/>
              </a:pPr>
              <a:r>
                <a:rPr lang="en-US" sz="1875" b="1">
                  <a:solidFill>
                    <a:schemeClr val="lt1"/>
                  </a:solidFill>
                  <a:latin typeface="Calibri"/>
                  <a:ea typeface="Calibri"/>
                  <a:cs typeface="Calibri"/>
                  <a:sym typeface="Calibri"/>
                </a:rPr>
                <a:t>Customer 360° view</a:t>
              </a:r>
              <a:endParaRPr sz="1875">
                <a:solidFill>
                  <a:schemeClr val="lt1"/>
                </a:solidFill>
                <a:latin typeface="Calibri"/>
                <a:ea typeface="Calibri"/>
                <a:cs typeface="Calibri"/>
                <a:sym typeface="Calibri"/>
              </a:endParaRPr>
            </a:p>
          </p:txBody>
        </p:sp>
        <p:sp>
          <p:nvSpPr>
            <p:cNvPr id="160" name="Google Shape;160;g2d2571aabbe_1_38"/>
            <p:cNvSpPr/>
            <p:nvPr/>
          </p:nvSpPr>
          <p:spPr>
            <a:xfrm>
              <a:off x="7416818" y="3677614"/>
              <a:ext cx="1014600" cy="1014600"/>
            </a:xfrm>
            <a:prstGeom prst="ellipse">
              <a:avLst/>
            </a:prstGeom>
            <a:solidFill>
              <a:srgbClr val="C5DAF0"/>
            </a:solidFill>
            <a:ln w="25400" cap="flat" cmpd="sng">
              <a:solidFill>
                <a:schemeClr val="lt1"/>
              </a:solidFill>
              <a:prstDash val="solid"/>
              <a:round/>
              <a:headEnd type="none" w="sm" len="sm"/>
              <a:tailEnd type="none" w="sm" len="sm"/>
            </a:ln>
          </p:spPr>
          <p:txBody>
            <a:bodyPr spcFirstLastPara="1" wrap="square" lIns="68569" tIns="34275" rIns="68569" bIns="34275" anchor="t" anchorCtr="0">
              <a:noAutofit/>
            </a:bodyPr>
            <a:lstStyle/>
            <a:p>
              <a:endParaRPr sz="1350" dirty="0">
                <a:solidFill>
                  <a:schemeClr val="lt1"/>
                </a:solidFill>
                <a:latin typeface="Calibri"/>
                <a:ea typeface="Calibri"/>
                <a:cs typeface="Calibri"/>
                <a:sym typeface="Calibri"/>
              </a:endParaRPr>
            </a:p>
          </p:txBody>
        </p:sp>
        <p:sp>
          <p:nvSpPr>
            <p:cNvPr id="161" name="Google Shape;161;g2d2571aabbe_1_38"/>
            <p:cNvSpPr/>
            <p:nvPr/>
          </p:nvSpPr>
          <p:spPr>
            <a:xfrm>
              <a:off x="7924105" y="4995043"/>
              <a:ext cx="3611798" cy="1014572"/>
            </a:xfrm>
            <a:custGeom>
              <a:avLst/>
              <a:gdLst/>
              <a:ahLst/>
              <a:cxnLst/>
              <a:rect l="l" t="t" r="r" b="b"/>
              <a:pathLst>
                <a:path w="3611799" h="1014572" extrusionOk="0">
                  <a:moveTo>
                    <a:pt x="3611799" y="1014571"/>
                  </a:moveTo>
                  <a:lnTo>
                    <a:pt x="507286" y="1014571"/>
                  </a:lnTo>
                  <a:lnTo>
                    <a:pt x="0" y="507286"/>
                  </a:lnTo>
                  <a:lnTo>
                    <a:pt x="507286" y="1"/>
                  </a:lnTo>
                  <a:lnTo>
                    <a:pt x="3611799" y="1"/>
                  </a:lnTo>
                  <a:lnTo>
                    <a:pt x="3611799" y="1014571"/>
                  </a:lnTo>
                  <a:close/>
                </a:path>
              </a:pathLst>
            </a:custGeom>
            <a:solidFill>
              <a:srgbClr val="6BABE3"/>
            </a:solidFill>
            <a:ln w="25400" cap="flat" cmpd="sng">
              <a:solidFill>
                <a:schemeClr val="lt1"/>
              </a:solidFill>
              <a:prstDash val="solid"/>
              <a:round/>
              <a:headEnd type="none" w="sm" len="sm"/>
              <a:tailEnd type="none" w="sm" len="sm"/>
            </a:ln>
          </p:spPr>
          <p:txBody>
            <a:bodyPr spcFirstLastPara="1" wrap="square" lIns="525769" tIns="71438" rIns="133350" bIns="71438" anchor="ctr" anchorCtr="0">
              <a:noAutofit/>
            </a:bodyPr>
            <a:lstStyle/>
            <a:p>
              <a:pPr algn="ctr">
                <a:buClr>
                  <a:schemeClr val="lt1"/>
                </a:buClr>
                <a:buSzPts val="2500"/>
              </a:pPr>
              <a:r>
                <a:rPr lang="en-US" sz="1800" b="1" dirty="0">
                  <a:solidFill>
                    <a:schemeClr val="lt1"/>
                  </a:solidFill>
                  <a:latin typeface="Calibri"/>
                  <a:ea typeface="Calibri"/>
                  <a:cs typeface="Calibri"/>
                  <a:sym typeface="Calibri"/>
                </a:rPr>
                <a:t>Business intelligence and reporting</a:t>
              </a:r>
              <a:endParaRPr sz="1800" dirty="0">
                <a:solidFill>
                  <a:schemeClr val="lt1"/>
                </a:solidFill>
                <a:latin typeface="Calibri"/>
                <a:ea typeface="Calibri"/>
                <a:cs typeface="Calibri"/>
                <a:sym typeface="Calibri"/>
              </a:endParaRPr>
            </a:p>
          </p:txBody>
        </p:sp>
        <p:sp>
          <p:nvSpPr>
            <p:cNvPr id="162" name="Google Shape;162;g2d2571aabbe_1_38"/>
            <p:cNvSpPr/>
            <p:nvPr/>
          </p:nvSpPr>
          <p:spPr>
            <a:xfrm>
              <a:off x="7416818" y="4995044"/>
              <a:ext cx="1014600" cy="1014600"/>
            </a:xfrm>
            <a:prstGeom prst="ellipse">
              <a:avLst/>
            </a:prstGeom>
            <a:solidFill>
              <a:srgbClr val="C5DAF0"/>
            </a:solidFill>
            <a:ln w="25400" cap="flat" cmpd="sng">
              <a:solidFill>
                <a:schemeClr val="lt1"/>
              </a:solidFill>
              <a:prstDash val="solid"/>
              <a:round/>
              <a:headEnd type="none" w="sm" len="sm"/>
              <a:tailEnd type="none" w="sm" len="sm"/>
            </a:ln>
          </p:spPr>
          <p:txBody>
            <a:bodyPr spcFirstLastPara="1" wrap="square" lIns="68569" tIns="34275" rIns="68569" bIns="34275" anchor="t" anchorCtr="0">
              <a:noAutofit/>
            </a:bodyPr>
            <a:lstStyle/>
            <a:p>
              <a:endParaRPr sz="1350">
                <a:solidFill>
                  <a:schemeClr val="lt1"/>
                </a:solidFill>
                <a:latin typeface="Calibri"/>
                <a:ea typeface="Calibri"/>
                <a:cs typeface="Calibri"/>
                <a:sym typeface="Calibri"/>
              </a:endParaRPr>
            </a:p>
          </p:txBody>
        </p:sp>
      </p:grpSp>
      <p:sp>
        <p:nvSpPr>
          <p:cNvPr id="163" name="Google Shape;163;g2d2571aabbe_1_38"/>
          <p:cNvSpPr txBox="1"/>
          <p:nvPr/>
        </p:nvSpPr>
        <p:spPr>
          <a:xfrm>
            <a:off x="5160211" y="560111"/>
            <a:ext cx="3769836" cy="708392"/>
          </a:xfrm>
          <a:prstGeom prst="rect">
            <a:avLst/>
          </a:prstGeom>
          <a:solidFill>
            <a:schemeClr val="bg1"/>
          </a:solidFill>
          <a:ln>
            <a:noFill/>
          </a:ln>
        </p:spPr>
        <p:txBody>
          <a:bodyPr spcFirstLastPara="1" wrap="square" lIns="68569" tIns="34275" rIns="68569" bIns="34275" anchor="b" anchorCtr="0">
            <a:noAutofit/>
          </a:bodyPr>
          <a:lstStyle/>
          <a:p>
            <a:pPr algn="ctr">
              <a:buClr>
                <a:schemeClr val="accent1"/>
              </a:buClr>
              <a:buSzPts val="3200"/>
            </a:pPr>
            <a:r>
              <a:rPr lang="en-US" sz="2400" b="1" dirty="0">
                <a:solidFill>
                  <a:schemeClr val="tx1"/>
                </a:solidFill>
                <a:latin typeface="Arial" panose="020B0604020202020204" pitchFamily="34" charset="0"/>
                <a:ea typeface="Century Gothic"/>
                <a:cs typeface="Arial" panose="020B0604020202020204" pitchFamily="34" charset="0"/>
                <a:sym typeface="Century Gothic"/>
              </a:rPr>
              <a:t>Data integration use cases</a:t>
            </a:r>
            <a:endParaRPr sz="1050" dirty="0">
              <a:solidFill>
                <a:schemeClr val="tx1"/>
              </a:solidFill>
              <a:latin typeface="Arial" panose="020B0604020202020204" pitchFamily="34" charset="0"/>
              <a:cs typeface="Arial" panose="020B0604020202020204" pitchFamily="34" charset="0"/>
            </a:endParaRPr>
          </a:p>
        </p:txBody>
      </p:sp>
      <p:pic>
        <p:nvPicPr>
          <p:cNvPr id="164" name="Google Shape;164;g2d2571aabbe_1_38"/>
          <p:cNvPicPr preferRelativeResize="0"/>
          <p:nvPr/>
        </p:nvPicPr>
        <p:blipFill>
          <a:blip r:embed="rId4">
            <a:alphaModFix/>
          </a:blip>
          <a:stretch>
            <a:fillRect/>
          </a:stretch>
        </p:blipFill>
        <p:spPr>
          <a:xfrm>
            <a:off x="509302" y="625890"/>
            <a:ext cx="4073401" cy="4152584"/>
          </a:xfrm>
          <a:prstGeom prst="rect">
            <a:avLst/>
          </a:prstGeom>
          <a:noFill/>
          <a:ln>
            <a:noFill/>
          </a:ln>
        </p:spPr>
      </p:pic>
      <p:pic>
        <p:nvPicPr>
          <p:cNvPr id="4" name="Graphic 3" descr="Warehouse outline">
            <a:extLst>
              <a:ext uri="{FF2B5EF4-FFF2-40B4-BE49-F238E27FC236}">
                <a16:creationId xmlns:a16="http://schemas.microsoft.com/office/drawing/2014/main" id="{67DFCF9B-EB16-1E82-15E3-C6AAC056A0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34884" y="1310563"/>
            <a:ext cx="630690" cy="630690"/>
          </a:xfrm>
          <a:prstGeom prst="rect">
            <a:avLst/>
          </a:prstGeom>
        </p:spPr>
      </p:pic>
      <p:pic>
        <p:nvPicPr>
          <p:cNvPr id="6" name="Graphic 5" descr="Cloud outline">
            <a:extLst>
              <a:ext uri="{FF2B5EF4-FFF2-40B4-BE49-F238E27FC236}">
                <a16:creationId xmlns:a16="http://schemas.microsoft.com/office/drawing/2014/main" id="{B05405FB-1895-2207-720A-1463544E7D7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03820" y="2256576"/>
            <a:ext cx="692818" cy="692818"/>
          </a:xfrm>
          <a:prstGeom prst="rect">
            <a:avLst/>
          </a:prstGeom>
        </p:spPr>
      </p:pic>
      <p:pic>
        <p:nvPicPr>
          <p:cNvPr id="8" name="Graphic 7" descr="Person with idea outline">
            <a:extLst>
              <a:ext uri="{FF2B5EF4-FFF2-40B4-BE49-F238E27FC236}">
                <a16:creationId xmlns:a16="http://schemas.microsoft.com/office/drawing/2014/main" id="{AE2371EA-C7C9-7FDC-43C8-15F5497AE7B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63099" y="4311968"/>
            <a:ext cx="602475" cy="602475"/>
          </a:xfrm>
          <a:prstGeom prst="rect">
            <a:avLst/>
          </a:prstGeom>
        </p:spPr>
      </p:pic>
      <p:pic>
        <p:nvPicPr>
          <p:cNvPr id="10" name="Graphic 9" descr="Eye outline">
            <a:extLst>
              <a:ext uri="{FF2B5EF4-FFF2-40B4-BE49-F238E27FC236}">
                <a16:creationId xmlns:a16="http://schemas.microsoft.com/office/drawing/2014/main" id="{EF828856-BCF0-83A4-8564-DD4B8CF58E3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483861" y="3244648"/>
            <a:ext cx="760950" cy="760950"/>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0"/>
          <p:cNvSpPr txBox="1">
            <a:spLocks noGrp="1"/>
          </p:cNvSpPr>
          <p:nvPr>
            <p:ph type="title" idx="4294967295"/>
          </p:nvPr>
        </p:nvSpPr>
        <p:spPr>
          <a:xfrm>
            <a:off x="213895" y="-16026"/>
            <a:ext cx="7221538" cy="1125538"/>
          </a:xfrm>
          <a:prstGeom prst="rect">
            <a:avLst/>
          </a:prstGeom>
          <a:noFill/>
          <a:ln>
            <a:noFill/>
          </a:ln>
        </p:spPr>
        <p:txBody>
          <a:bodyPr spcFirstLastPara="1" wrap="square" lIns="68569" tIns="34275" rIns="68569" bIns="34275" anchor="ctr" anchorCtr="0">
            <a:normAutofit/>
          </a:bodyPr>
          <a:lstStyle/>
          <a:p>
            <a:r>
              <a:rPr lang="en-US" sz="2800" dirty="0"/>
              <a:t>Data integration architecture design patterns</a:t>
            </a:r>
            <a:endParaRPr sz="2800" dirty="0"/>
          </a:p>
        </p:txBody>
      </p:sp>
      <p:grpSp>
        <p:nvGrpSpPr>
          <p:cNvPr id="170" name="Google Shape;170;p10"/>
          <p:cNvGrpSpPr/>
          <p:nvPr/>
        </p:nvGrpSpPr>
        <p:grpSpPr>
          <a:xfrm>
            <a:off x="213895" y="967875"/>
            <a:ext cx="9128544" cy="3761402"/>
            <a:chOff x="0" y="2525"/>
            <a:chExt cx="11462008" cy="5741887"/>
          </a:xfrm>
        </p:grpSpPr>
        <p:sp>
          <p:nvSpPr>
            <p:cNvPr id="171" name="Google Shape;171;p10"/>
            <p:cNvSpPr/>
            <p:nvPr/>
          </p:nvSpPr>
          <p:spPr>
            <a:xfrm rot="5400000">
              <a:off x="7073473" y="-2981914"/>
              <a:ext cx="883367" cy="7073089"/>
            </a:xfrm>
            <a:prstGeom prst="round2SameRect">
              <a:avLst>
                <a:gd name="adj1" fmla="val 16667"/>
                <a:gd name="adj2" fmla="val 0"/>
              </a:avLst>
            </a:prstGeom>
            <a:solidFill>
              <a:srgbClr val="CACBD3">
                <a:alpha val="89803"/>
              </a:srgbClr>
            </a:solidFill>
            <a:ln w="25400" cap="flat" cmpd="sng">
              <a:solidFill>
                <a:srgbClr val="CACBD3">
                  <a:alpha val="89803"/>
                </a:srgbClr>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72" name="Google Shape;172;p10"/>
            <p:cNvSpPr txBox="1"/>
            <p:nvPr/>
          </p:nvSpPr>
          <p:spPr>
            <a:xfrm>
              <a:off x="3978612" y="156069"/>
              <a:ext cx="7029967" cy="797123"/>
            </a:xfrm>
            <a:prstGeom prst="rect">
              <a:avLst/>
            </a:prstGeom>
            <a:noFill/>
            <a:ln>
              <a:noFill/>
            </a:ln>
          </p:spPr>
          <p:txBody>
            <a:bodyPr spcFirstLastPara="1" wrap="square" lIns="185738" tIns="92869" rIns="185738" bIns="92869" anchor="ctr" anchorCtr="0">
              <a:noAutofit/>
            </a:bodyPr>
            <a:lstStyle/>
            <a:p>
              <a:pPr lvl="1">
                <a:lnSpc>
                  <a:spcPct val="90000"/>
                </a:lnSpc>
                <a:buClr>
                  <a:schemeClr val="dk1"/>
                </a:buClr>
                <a:buSzPts val="1800"/>
              </a:pPr>
              <a:r>
                <a:rPr lang="en-US" sz="1350" dirty="0">
                  <a:solidFill>
                    <a:schemeClr val="dk1"/>
                  </a:solidFill>
                  <a:latin typeface="Calibri"/>
                  <a:ea typeface="Calibri"/>
                  <a:cs typeface="Calibri"/>
                  <a:sym typeface="Calibri"/>
                </a:rPr>
                <a:t>Extracts data from multiple sources, transforms it for analytics, and loads it into a database or data warehouse.</a:t>
              </a:r>
              <a:endParaRPr sz="1350" dirty="0">
                <a:solidFill>
                  <a:schemeClr val="dk1"/>
                </a:solidFill>
                <a:latin typeface="Calibri"/>
                <a:ea typeface="Calibri"/>
                <a:cs typeface="Calibri"/>
                <a:sym typeface="Calibri"/>
              </a:endParaRPr>
            </a:p>
          </p:txBody>
        </p:sp>
        <p:sp>
          <p:nvSpPr>
            <p:cNvPr id="173" name="Google Shape;173;p10"/>
            <p:cNvSpPr/>
            <p:nvPr/>
          </p:nvSpPr>
          <p:spPr>
            <a:xfrm>
              <a:off x="0" y="2525"/>
              <a:ext cx="3978612" cy="1104209"/>
            </a:xfrm>
            <a:prstGeom prst="roundRect">
              <a:avLst>
                <a:gd name="adj" fmla="val 16667"/>
              </a:avLst>
            </a:prstGeom>
            <a:solidFill>
              <a:srgbClr val="001F69"/>
            </a:solidFill>
            <a:ln w="25400" cap="flat" cmpd="sng">
              <a:solidFill>
                <a:srgbClr val="B7D9EB"/>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74" name="Google Shape;174;p10"/>
            <p:cNvSpPr txBox="1"/>
            <p:nvPr/>
          </p:nvSpPr>
          <p:spPr>
            <a:xfrm>
              <a:off x="53903" y="56428"/>
              <a:ext cx="3870806" cy="996403"/>
            </a:xfrm>
            <a:prstGeom prst="rect">
              <a:avLst/>
            </a:prstGeom>
            <a:noFill/>
            <a:ln>
              <a:noFill/>
            </a:ln>
          </p:spPr>
          <p:txBody>
            <a:bodyPr spcFirstLastPara="1" wrap="square" lIns="77138" tIns="38569" rIns="77138" bIns="38569" anchor="ctr" anchorCtr="0">
              <a:noAutofit/>
            </a:bodyPr>
            <a:lstStyle/>
            <a:p>
              <a:pPr algn="ctr">
                <a:lnSpc>
                  <a:spcPct val="90000"/>
                </a:lnSpc>
                <a:buClr>
                  <a:schemeClr val="lt1"/>
                </a:buClr>
                <a:buSzPts val="2700"/>
              </a:pPr>
              <a:r>
                <a:rPr lang="en-US" sz="2025">
                  <a:solidFill>
                    <a:schemeClr val="lt1"/>
                  </a:solidFill>
                  <a:latin typeface="Calibri"/>
                  <a:ea typeface="Calibri"/>
                  <a:cs typeface="Calibri"/>
                  <a:sym typeface="Calibri"/>
                </a:rPr>
                <a:t>Extract, Transform, Load (ETL)</a:t>
              </a:r>
              <a:endParaRPr sz="2025">
                <a:solidFill>
                  <a:schemeClr val="lt1"/>
                </a:solidFill>
                <a:latin typeface="Calibri"/>
                <a:ea typeface="Calibri"/>
                <a:cs typeface="Calibri"/>
                <a:sym typeface="Calibri"/>
              </a:endParaRPr>
            </a:p>
          </p:txBody>
        </p:sp>
        <p:sp>
          <p:nvSpPr>
            <p:cNvPr id="175" name="Google Shape;175;p10"/>
            <p:cNvSpPr/>
            <p:nvPr/>
          </p:nvSpPr>
          <p:spPr>
            <a:xfrm rot="5400000">
              <a:off x="7073473" y="-1822495"/>
              <a:ext cx="883367" cy="7073089"/>
            </a:xfrm>
            <a:prstGeom prst="round2SameRect">
              <a:avLst>
                <a:gd name="adj1" fmla="val 16667"/>
                <a:gd name="adj2" fmla="val 0"/>
              </a:avLst>
            </a:prstGeom>
            <a:solidFill>
              <a:srgbClr val="CACBD3">
                <a:alpha val="89803"/>
              </a:srgbClr>
            </a:solidFill>
            <a:ln w="25400" cap="flat" cmpd="sng">
              <a:solidFill>
                <a:srgbClr val="CACBD3">
                  <a:alpha val="89803"/>
                </a:srgbClr>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76" name="Google Shape;176;p10"/>
            <p:cNvSpPr txBox="1"/>
            <p:nvPr/>
          </p:nvSpPr>
          <p:spPr>
            <a:xfrm>
              <a:off x="3978612" y="1315488"/>
              <a:ext cx="7029967" cy="797123"/>
            </a:xfrm>
            <a:prstGeom prst="rect">
              <a:avLst/>
            </a:prstGeom>
            <a:noFill/>
            <a:ln>
              <a:noFill/>
            </a:ln>
          </p:spPr>
          <p:txBody>
            <a:bodyPr spcFirstLastPara="1" wrap="square" lIns="185738" tIns="92869" rIns="185738" bIns="92869" anchor="ctr" anchorCtr="0">
              <a:noAutofit/>
            </a:bodyPr>
            <a:lstStyle/>
            <a:p>
              <a:pPr lvl="1">
                <a:lnSpc>
                  <a:spcPct val="90000"/>
                </a:lnSpc>
                <a:buClr>
                  <a:schemeClr val="dk1"/>
                </a:buClr>
                <a:buSzPts val="1800"/>
              </a:pPr>
              <a:r>
                <a:rPr lang="en-US" sz="1350" dirty="0">
                  <a:solidFill>
                    <a:schemeClr val="dk1"/>
                  </a:solidFill>
                  <a:latin typeface="Calibri"/>
                  <a:ea typeface="Calibri"/>
                  <a:cs typeface="Calibri"/>
                  <a:sym typeface="Calibri"/>
                </a:rPr>
                <a:t>Extracts data from the source system, loads the raw data into a data lake or warehouse and then transforms the data within these environments.</a:t>
              </a:r>
              <a:endParaRPr sz="1350" dirty="0">
                <a:solidFill>
                  <a:schemeClr val="dk1"/>
                </a:solidFill>
                <a:latin typeface="Calibri"/>
                <a:ea typeface="Calibri"/>
                <a:cs typeface="Calibri"/>
                <a:sym typeface="Calibri"/>
              </a:endParaRPr>
            </a:p>
          </p:txBody>
        </p:sp>
        <p:sp>
          <p:nvSpPr>
            <p:cNvPr id="177" name="Google Shape;177;p10"/>
            <p:cNvSpPr/>
            <p:nvPr/>
          </p:nvSpPr>
          <p:spPr>
            <a:xfrm>
              <a:off x="0" y="1161944"/>
              <a:ext cx="3978612" cy="1104209"/>
            </a:xfrm>
            <a:prstGeom prst="roundRect">
              <a:avLst>
                <a:gd name="adj" fmla="val 16667"/>
              </a:avLst>
            </a:prstGeom>
            <a:solidFill>
              <a:srgbClr val="001F69"/>
            </a:solidFill>
            <a:ln w="25400" cap="flat" cmpd="sng">
              <a:solidFill>
                <a:srgbClr val="B7D9EB"/>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78" name="Google Shape;178;p10"/>
            <p:cNvSpPr txBox="1"/>
            <p:nvPr/>
          </p:nvSpPr>
          <p:spPr>
            <a:xfrm>
              <a:off x="53903" y="1215847"/>
              <a:ext cx="3870806" cy="996403"/>
            </a:xfrm>
            <a:prstGeom prst="rect">
              <a:avLst/>
            </a:prstGeom>
            <a:noFill/>
            <a:ln>
              <a:noFill/>
            </a:ln>
          </p:spPr>
          <p:txBody>
            <a:bodyPr spcFirstLastPara="1" wrap="square" lIns="77138" tIns="38569" rIns="77138" bIns="38569" anchor="ctr" anchorCtr="0">
              <a:noAutofit/>
            </a:bodyPr>
            <a:lstStyle/>
            <a:p>
              <a:pPr algn="ctr">
                <a:lnSpc>
                  <a:spcPct val="90000"/>
                </a:lnSpc>
                <a:buClr>
                  <a:schemeClr val="lt1"/>
                </a:buClr>
                <a:buSzPts val="2700"/>
              </a:pPr>
              <a:r>
                <a:rPr lang="en-US" sz="2025" dirty="0">
                  <a:solidFill>
                    <a:schemeClr val="lt1"/>
                  </a:solidFill>
                  <a:latin typeface="Calibri"/>
                  <a:ea typeface="Calibri"/>
                  <a:cs typeface="Calibri"/>
                  <a:sym typeface="Calibri"/>
                </a:rPr>
                <a:t>Extract, Load, Transform (ELT)</a:t>
              </a:r>
              <a:endParaRPr sz="2025" dirty="0">
                <a:solidFill>
                  <a:schemeClr val="lt1"/>
                </a:solidFill>
                <a:latin typeface="Calibri"/>
                <a:ea typeface="Calibri"/>
                <a:cs typeface="Calibri"/>
                <a:sym typeface="Calibri"/>
              </a:endParaRPr>
            </a:p>
          </p:txBody>
        </p:sp>
        <p:sp>
          <p:nvSpPr>
            <p:cNvPr id="179" name="Google Shape;179;p10"/>
            <p:cNvSpPr/>
            <p:nvPr/>
          </p:nvSpPr>
          <p:spPr>
            <a:xfrm rot="5400000">
              <a:off x="7073473" y="-663075"/>
              <a:ext cx="883367" cy="7073089"/>
            </a:xfrm>
            <a:prstGeom prst="round2SameRect">
              <a:avLst>
                <a:gd name="adj1" fmla="val 16667"/>
                <a:gd name="adj2" fmla="val 0"/>
              </a:avLst>
            </a:prstGeom>
            <a:solidFill>
              <a:srgbClr val="CACBD3">
                <a:alpha val="89803"/>
              </a:srgbClr>
            </a:solidFill>
            <a:ln w="25400" cap="flat" cmpd="sng">
              <a:solidFill>
                <a:srgbClr val="CACBD3">
                  <a:alpha val="89803"/>
                </a:srgbClr>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80" name="Google Shape;180;p10"/>
            <p:cNvSpPr txBox="1"/>
            <p:nvPr/>
          </p:nvSpPr>
          <p:spPr>
            <a:xfrm>
              <a:off x="3978612" y="2474908"/>
              <a:ext cx="7029967" cy="797123"/>
            </a:xfrm>
            <a:prstGeom prst="rect">
              <a:avLst/>
            </a:prstGeom>
            <a:noFill/>
            <a:ln>
              <a:noFill/>
            </a:ln>
          </p:spPr>
          <p:txBody>
            <a:bodyPr spcFirstLastPara="1" wrap="square" lIns="185738" tIns="92869" rIns="185738" bIns="92869" anchor="ctr" anchorCtr="0">
              <a:noAutofit/>
            </a:bodyPr>
            <a:lstStyle/>
            <a:p>
              <a:pPr lvl="1">
                <a:lnSpc>
                  <a:spcPct val="90000"/>
                </a:lnSpc>
                <a:buClr>
                  <a:schemeClr val="dk1"/>
                </a:buClr>
                <a:buSzPts val="1800"/>
              </a:pPr>
              <a:r>
                <a:rPr lang="en-US" sz="1350" dirty="0">
                  <a:solidFill>
                    <a:schemeClr val="dk1"/>
                  </a:solidFill>
                  <a:latin typeface="Calibri"/>
                  <a:ea typeface="Calibri"/>
                  <a:cs typeface="Calibri"/>
                  <a:sym typeface="Calibri"/>
                </a:rPr>
                <a:t>Records a history of real-time data changes in the source system for near-to-real-time data updates in the target environment.</a:t>
              </a:r>
              <a:endParaRPr sz="1350" dirty="0">
                <a:solidFill>
                  <a:schemeClr val="dk1"/>
                </a:solidFill>
                <a:latin typeface="Calibri"/>
                <a:ea typeface="Calibri"/>
                <a:cs typeface="Calibri"/>
                <a:sym typeface="Calibri"/>
              </a:endParaRPr>
            </a:p>
          </p:txBody>
        </p:sp>
        <p:sp>
          <p:nvSpPr>
            <p:cNvPr id="181" name="Google Shape;181;p10"/>
            <p:cNvSpPr/>
            <p:nvPr/>
          </p:nvSpPr>
          <p:spPr>
            <a:xfrm>
              <a:off x="0" y="2321364"/>
              <a:ext cx="3978612" cy="1104209"/>
            </a:xfrm>
            <a:prstGeom prst="roundRect">
              <a:avLst>
                <a:gd name="adj" fmla="val 16667"/>
              </a:avLst>
            </a:prstGeom>
            <a:solidFill>
              <a:srgbClr val="001F69"/>
            </a:solidFill>
            <a:ln w="25400" cap="flat" cmpd="sng">
              <a:solidFill>
                <a:srgbClr val="B7D9EB"/>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82" name="Google Shape;182;p10"/>
            <p:cNvSpPr txBox="1"/>
            <p:nvPr/>
          </p:nvSpPr>
          <p:spPr>
            <a:xfrm>
              <a:off x="53903" y="2375267"/>
              <a:ext cx="3870806" cy="996403"/>
            </a:xfrm>
            <a:prstGeom prst="rect">
              <a:avLst/>
            </a:prstGeom>
            <a:noFill/>
            <a:ln>
              <a:noFill/>
            </a:ln>
          </p:spPr>
          <p:txBody>
            <a:bodyPr spcFirstLastPara="1" wrap="square" lIns="77138" tIns="38569" rIns="77138" bIns="38569" anchor="ctr" anchorCtr="0">
              <a:noAutofit/>
            </a:bodyPr>
            <a:lstStyle/>
            <a:p>
              <a:pPr algn="ctr">
                <a:lnSpc>
                  <a:spcPct val="90000"/>
                </a:lnSpc>
                <a:buClr>
                  <a:schemeClr val="lt1"/>
                </a:buClr>
                <a:buSzPts val="2700"/>
              </a:pPr>
              <a:r>
                <a:rPr lang="en-US" sz="2025" dirty="0">
                  <a:solidFill>
                    <a:schemeClr val="lt1"/>
                  </a:solidFill>
                  <a:latin typeface="Calibri"/>
                  <a:ea typeface="Calibri"/>
                  <a:cs typeface="Calibri"/>
                  <a:sym typeface="Calibri"/>
                </a:rPr>
                <a:t>Change Data Capture (CDC)</a:t>
              </a:r>
              <a:endParaRPr sz="2025" dirty="0">
                <a:solidFill>
                  <a:schemeClr val="lt1"/>
                </a:solidFill>
                <a:latin typeface="Calibri"/>
                <a:ea typeface="Calibri"/>
                <a:cs typeface="Calibri"/>
                <a:sym typeface="Calibri"/>
              </a:endParaRPr>
            </a:p>
          </p:txBody>
        </p:sp>
        <p:sp>
          <p:nvSpPr>
            <p:cNvPr id="183" name="Google Shape;183;p10"/>
            <p:cNvSpPr/>
            <p:nvPr/>
          </p:nvSpPr>
          <p:spPr>
            <a:xfrm rot="5400000">
              <a:off x="7073473" y="496343"/>
              <a:ext cx="883367" cy="7073089"/>
            </a:xfrm>
            <a:prstGeom prst="round2SameRect">
              <a:avLst>
                <a:gd name="adj1" fmla="val 16667"/>
                <a:gd name="adj2" fmla="val 0"/>
              </a:avLst>
            </a:prstGeom>
            <a:solidFill>
              <a:srgbClr val="CACBD3">
                <a:alpha val="89803"/>
              </a:srgbClr>
            </a:solidFill>
            <a:ln w="25400" cap="flat" cmpd="sng">
              <a:solidFill>
                <a:srgbClr val="CACBD3">
                  <a:alpha val="89803"/>
                </a:srgbClr>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84" name="Google Shape;184;p10"/>
            <p:cNvSpPr txBox="1"/>
            <p:nvPr/>
          </p:nvSpPr>
          <p:spPr>
            <a:xfrm>
              <a:off x="3978612" y="3634326"/>
              <a:ext cx="7029967" cy="797123"/>
            </a:xfrm>
            <a:prstGeom prst="rect">
              <a:avLst/>
            </a:prstGeom>
            <a:noFill/>
            <a:ln>
              <a:noFill/>
            </a:ln>
          </p:spPr>
          <p:txBody>
            <a:bodyPr spcFirstLastPara="1" wrap="square" lIns="185738" tIns="92869" rIns="185738" bIns="92869" anchor="ctr" anchorCtr="0">
              <a:noAutofit/>
            </a:bodyPr>
            <a:lstStyle/>
            <a:p>
              <a:pPr lvl="1">
                <a:lnSpc>
                  <a:spcPct val="90000"/>
                </a:lnSpc>
                <a:buClr>
                  <a:schemeClr val="dk1"/>
                </a:buClr>
                <a:buSzPts val="1800"/>
              </a:pPr>
              <a:r>
                <a:rPr lang="en-US" sz="1350" dirty="0">
                  <a:solidFill>
                    <a:schemeClr val="dk1"/>
                  </a:solidFill>
                  <a:latin typeface="Calibri"/>
                  <a:ea typeface="Calibri"/>
                  <a:cs typeface="Calibri"/>
                  <a:sym typeface="Calibri"/>
                </a:rPr>
                <a:t>Uses a set of rules and parameters to enable communication between different software, allowing data to be integrated and shared in real time.</a:t>
              </a:r>
              <a:endParaRPr sz="1350" dirty="0">
                <a:solidFill>
                  <a:schemeClr val="dk1"/>
                </a:solidFill>
                <a:latin typeface="Calibri"/>
                <a:ea typeface="Calibri"/>
                <a:cs typeface="Calibri"/>
                <a:sym typeface="Calibri"/>
              </a:endParaRPr>
            </a:p>
          </p:txBody>
        </p:sp>
        <p:sp>
          <p:nvSpPr>
            <p:cNvPr id="185" name="Google Shape;185;p10"/>
            <p:cNvSpPr/>
            <p:nvPr/>
          </p:nvSpPr>
          <p:spPr>
            <a:xfrm>
              <a:off x="0" y="3480783"/>
              <a:ext cx="3978612" cy="1104209"/>
            </a:xfrm>
            <a:prstGeom prst="roundRect">
              <a:avLst>
                <a:gd name="adj" fmla="val 16667"/>
              </a:avLst>
            </a:prstGeom>
            <a:solidFill>
              <a:srgbClr val="001F69"/>
            </a:solidFill>
            <a:ln w="25400" cap="flat" cmpd="sng">
              <a:solidFill>
                <a:srgbClr val="B7D9EB"/>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86" name="Google Shape;186;p10"/>
            <p:cNvSpPr txBox="1"/>
            <p:nvPr/>
          </p:nvSpPr>
          <p:spPr>
            <a:xfrm>
              <a:off x="53903" y="3534686"/>
              <a:ext cx="3870806" cy="996403"/>
            </a:xfrm>
            <a:prstGeom prst="rect">
              <a:avLst/>
            </a:prstGeom>
            <a:noFill/>
            <a:ln>
              <a:noFill/>
            </a:ln>
          </p:spPr>
          <p:txBody>
            <a:bodyPr spcFirstLastPara="1" wrap="square" lIns="77138" tIns="38569" rIns="77138" bIns="38569" anchor="ctr" anchorCtr="0">
              <a:noAutofit/>
            </a:bodyPr>
            <a:lstStyle/>
            <a:p>
              <a:pPr algn="ctr">
                <a:lnSpc>
                  <a:spcPct val="90000"/>
                </a:lnSpc>
                <a:buClr>
                  <a:schemeClr val="lt1"/>
                </a:buClr>
                <a:buSzPts val="2700"/>
              </a:pPr>
              <a:r>
                <a:rPr lang="en-US" sz="2025">
                  <a:solidFill>
                    <a:schemeClr val="lt1"/>
                  </a:solidFill>
                  <a:latin typeface="Calibri"/>
                  <a:ea typeface="Calibri"/>
                  <a:cs typeface="Calibri"/>
                  <a:sym typeface="Calibri"/>
                </a:rPr>
                <a:t>Application Programming Interface (API)</a:t>
              </a:r>
              <a:endParaRPr sz="2025">
                <a:solidFill>
                  <a:schemeClr val="lt1"/>
                </a:solidFill>
                <a:latin typeface="Calibri"/>
                <a:ea typeface="Calibri"/>
                <a:cs typeface="Calibri"/>
                <a:sym typeface="Calibri"/>
              </a:endParaRPr>
            </a:p>
          </p:txBody>
        </p:sp>
        <p:sp>
          <p:nvSpPr>
            <p:cNvPr id="187" name="Google Shape;187;p10"/>
            <p:cNvSpPr/>
            <p:nvPr/>
          </p:nvSpPr>
          <p:spPr>
            <a:xfrm rot="5400000">
              <a:off x="7073473" y="1655763"/>
              <a:ext cx="883367" cy="7073089"/>
            </a:xfrm>
            <a:prstGeom prst="round2SameRect">
              <a:avLst>
                <a:gd name="adj1" fmla="val 16667"/>
                <a:gd name="adj2" fmla="val 0"/>
              </a:avLst>
            </a:prstGeom>
            <a:solidFill>
              <a:srgbClr val="CACBD3">
                <a:alpha val="89803"/>
              </a:srgbClr>
            </a:solidFill>
            <a:ln w="25400" cap="flat" cmpd="sng">
              <a:solidFill>
                <a:srgbClr val="CACBD3">
                  <a:alpha val="89803"/>
                </a:srgbClr>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88" name="Google Shape;188;p10"/>
            <p:cNvSpPr txBox="1"/>
            <p:nvPr/>
          </p:nvSpPr>
          <p:spPr>
            <a:xfrm>
              <a:off x="3924709" y="4807137"/>
              <a:ext cx="7537299" cy="797123"/>
            </a:xfrm>
            <a:prstGeom prst="rect">
              <a:avLst/>
            </a:prstGeom>
            <a:noFill/>
            <a:ln>
              <a:noFill/>
            </a:ln>
          </p:spPr>
          <p:txBody>
            <a:bodyPr spcFirstLastPara="1" wrap="square" lIns="185738" tIns="92869" rIns="185738" bIns="92869" anchor="ctr" anchorCtr="0">
              <a:noAutofit/>
            </a:bodyPr>
            <a:lstStyle/>
            <a:p>
              <a:pPr lvl="1">
                <a:lnSpc>
                  <a:spcPct val="90000"/>
                </a:lnSpc>
                <a:buClr>
                  <a:schemeClr val="dk1"/>
                </a:buClr>
                <a:buSzPts val="1800"/>
              </a:pPr>
              <a:r>
                <a:rPr lang="en-US" sz="1100" dirty="0">
                  <a:solidFill>
                    <a:schemeClr val="dk1"/>
                  </a:solidFill>
                  <a:latin typeface="Calibri"/>
                  <a:ea typeface="Calibri"/>
                  <a:cs typeface="Calibri"/>
                  <a:sym typeface="Calibri"/>
                </a:rPr>
                <a:t>An architectural approach where specific changes in the state of a software system trigger the transmission of ‘events,’ which are then picked up and processed by other services within the system. You get real-time responses, enhancing system dynamism and flexibility.</a:t>
              </a:r>
              <a:endParaRPr sz="1100" dirty="0">
                <a:solidFill>
                  <a:schemeClr val="dk1"/>
                </a:solidFill>
                <a:latin typeface="Calibri"/>
                <a:ea typeface="Calibri"/>
                <a:cs typeface="Calibri"/>
                <a:sym typeface="Calibri"/>
              </a:endParaRPr>
            </a:p>
          </p:txBody>
        </p:sp>
        <p:sp>
          <p:nvSpPr>
            <p:cNvPr id="189" name="Google Shape;189;p10"/>
            <p:cNvSpPr/>
            <p:nvPr/>
          </p:nvSpPr>
          <p:spPr>
            <a:xfrm>
              <a:off x="0" y="4640203"/>
              <a:ext cx="3978612" cy="1104209"/>
            </a:xfrm>
            <a:prstGeom prst="roundRect">
              <a:avLst>
                <a:gd name="adj" fmla="val 16667"/>
              </a:avLst>
            </a:prstGeom>
            <a:solidFill>
              <a:srgbClr val="001F69"/>
            </a:solidFill>
            <a:ln w="25400" cap="flat" cmpd="sng">
              <a:solidFill>
                <a:srgbClr val="B7D9EB"/>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90" name="Google Shape;190;p10"/>
            <p:cNvSpPr txBox="1"/>
            <p:nvPr/>
          </p:nvSpPr>
          <p:spPr>
            <a:xfrm>
              <a:off x="53903" y="4694106"/>
              <a:ext cx="3870806" cy="996403"/>
            </a:xfrm>
            <a:prstGeom prst="rect">
              <a:avLst/>
            </a:prstGeom>
            <a:noFill/>
            <a:ln>
              <a:noFill/>
            </a:ln>
          </p:spPr>
          <p:txBody>
            <a:bodyPr spcFirstLastPara="1" wrap="square" lIns="77138" tIns="38569" rIns="77138" bIns="38569" anchor="ctr" anchorCtr="0">
              <a:noAutofit/>
            </a:bodyPr>
            <a:lstStyle/>
            <a:p>
              <a:pPr algn="ctr">
                <a:lnSpc>
                  <a:spcPct val="90000"/>
                </a:lnSpc>
                <a:buClr>
                  <a:schemeClr val="lt1"/>
                </a:buClr>
                <a:buSzPts val="2700"/>
              </a:pPr>
              <a:r>
                <a:rPr lang="en-US" sz="2025">
                  <a:solidFill>
                    <a:schemeClr val="lt1"/>
                  </a:solidFill>
                  <a:latin typeface="Calibri"/>
                  <a:ea typeface="Calibri"/>
                  <a:cs typeface="Calibri"/>
                  <a:sym typeface="Calibri"/>
                </a:rPr>
                <a:t>Event-Driven Architecture </a:t>
              </a:r>
              <a:endParaRPr sz="2025">
                <a:solidFill>
                  <a:schemeClr val="lt1"/>
                </a:solidFill>
                <a:latin typeface="Calibri"/>
                <a:ea typeface="Calibri"/>
                <a:cs typeface="Calibri"/>
                <a:sym typeface="Calibri"/>
              </a:endParaRPr>
            </a:p>
          </p:txBody>
        </p:sp>
      </p:gr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11"/>
          <p:cNvSpPr/>
          <p:nvPr/>
        </p:nvSpPr>
        <p:spPr>
          <a:xfrm>
            <a:off x="3563644" y="2179216"/>
            <a:ext cx="1404758" cy="2079058"/>
          </a:xfrm>
          <a:prstGeom prst="roundRect">
            <a:avLst>
              <a:gd name="adj" fmla="val 16667"/>
            </a:avLst>
          </a:prstGeom>
          <a:solidFill>
            <a:srgbClr val="A8D08C"/>
          </a:solidFill>
          <a:ln>
            <a:noFill/>
          </a:ln>
        </p:spPr>
        <p:txBody>
          <a:bodyPr spcFirstLastPara="1" wrap="square" lIns="68569" tIns="34275" rIns="68569" bIns="34275" anchor="ctr" anchorCtr="0">
            <a:noAutofit/>
          </a:bodyPr>
          <a:lstStyle/>
          <a:p>
            <a:pPr algn="ctr"/>
            <a:endParaRPr sz="1800">
              <a:solidFill>
                <a:schemeClr val="lt1"/>
              </a:solidFill>
              <a:latin typeface="Calibri"/>
              <a:ea typeface="Calibri"/>
              <a:cs typeface="Calibri"/>
              <a:sym typeface="Calibri"/>
            </a:endParaRPr>
          </a:p>
        </p:txBody>
      </p:sp>
      <p:sp>
        <p:nvSpPr>
          <p:cNvPr id="196" name="Google Shape;196;p11"/>
          <p:cNvSpPr txBox="1">
            <a:spLocks noGrp="1"/>
          </p:cNvSpPr>
          <p:nvPr>
            <p:ph type="body" idx="4294967295"/>
          </p:nvPr>
        </p:nvSpPr>
        <p:spPr>
          <a:xfrm>
            <a:off x="6134100" y="1004888"/>
            <a:ext cx="3009900" cy="3252787"/>
          </a:xfrm>
          <a:prstGeom prst="rect">
            <a:avLst/>
          </a:prstGeom>
          <a:noFill/>
          <a:ln>
            <a:noFill/>
          </a:ln>
        </p:spPr>
        <p:txBody>
          <a:bodyPr spcFirstLastPara="1" wrap="square" lIns="68569" tIns="34275" rIns="68569" bIns="34275" anchor="t" anchorCtr="0">
            <a:normAutofit/>
          </a:bodyPr>
          <a:lstStyle/>
          <a:p>
            <a:pPr marL="0" indent="0">
              <a:buSzPts val="4000"/>
              <a:buNone/>
            </a:pPr>
            <a:r>
              <a:rPr lang="en-US" sz="3200" b="0" dirty="0"/>
              <a:t>Extract, Transform, Load (ETL) process is the most common used design pattern</a:t>
            </a:r>
            <a:endParaRPr sz="3200" dirty="0"/>
          </a:p>
        </p:txBody>
      </p:sp>
      <p:grpSp>
        <p:nvGrpSpPr>
          <p:cNvPr id="197" name="Google Shape;197;p11"/>
          <p:cNvGrpSpPr/>
          <p:nvPr/>
        </p:nvGrpSpPr>
        <p:grpSpPr>
          <a:xfrm>
            <a:off x="356561" y="1813677"/>
            <a:ext cx="1512786" cy="3127103"/>
            <a:chOff x="-21832" y="1130490"/>
            <a:chExt cx="2101174" cy="5418306"/>
          </a:xfrm>
        </p:grpSpPr>
        <p:sp>
          <p:nvSpPr>
            <p:cNvPr id="198" name="Google Shape;198;p11"/>
            <p:cNvSpPr/>
            <p:nvPr/>
          </p:nvSpPr>
          <p:spPr>
            <a:xfrm>
              <a:off x="-21832" y="1130490"/>
              <a:ext cx="2101174" cy="5418306"/>
            </a:xfrm>
            <a:prstGeom prst="roundRect">
              <a:avLst>
                <a:gd name="adj" fmla="val 16667"/>
              </a:avLst>
            </a:prstGeom>
            <a:solidFill>
              <a:srgbClr val="00B5DE"/>
            </a:solidFill>
            <a:ln>
              <a:noFill/>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grpSp>
          <p:nvGrpSpPr>
            <p:cNvPr id="199" name="Google Shape;199;p11"/>
            <p:cNvGrpSpPr/>
            <p:nvPr/>
          </p:nvGrpSpPr>
          <p:grpSpPr>
            <a:xfrm>
              <a:off x="-11592" y="4694597"/>
              <a:ext cx="2063444" cy="1718722"/>
              <a:chOff x="-124698" y="4877679"/>
              <a:chExt cx="2063444" cy="1718722"/>
            </a:xfrm>
          </p:grpSpPr>
          <p:grpSp>
            <p:nvGrpSpPr>
              <p:cNvPr id="200" name="Google Shape;200;p11"/>
              <p:cNvGrpSpPr/>
              <p:nvPr/>
            </p:nvGrpSpPr>
            <p:grpSpPr>
              <a:xfrm>
                <a:off x="-124698" y="4877679"/>
                <a:ext cx="2063444" cy="1376374"/>
                <a:chOff x="-71115" y="5043791"/>
                <a:chExt cx="2063444" cy="1376374"/>
              </a:xfrm>
            </p:grpSpPr>
            <p:pic>
              <p:nvPicPr>
                <p:cNvPr id="201" name="Google Shape;201;p11" descr="Document with solid fill"/>
                <p:cNvPicPr preferRelativeResize="0"/>
                <p:nvPr/>
              </p:nvPicPr>
              <p:blipFill rotWithShape="1">
                <a:blip r:embed="rId3">
                  <a:alphaModFix/>
                </a:blip>
                <a:srcRect/>
                <a:stretch/>
              </p:blipFill>
              <p:spPr>
                <a:xfrm>
                  <a:off x="484762" y="5043791"/>
                  <a:ext cx="914400" cy="914400"/>
                </a:xfrm>
                <a:prstGeom prst="rect">
                  <a:avLst/>
                </a:prstGeom>
                <a:noFill/>
                <a:ln>
                  <a:noFill/>
                </a:ln>
              </p:spPr>
            </p:pic>
            <p:pic>
              <p:nvPicPr>
                <p:cNvPr id="202" name="Google Shape;202;p11" descr="Document with solid fill"/>
                <p:cNvPicPr preferRelativeResize="0"/>
                <p:nvPr/>
              </p:nvPicPr>
              <p:blipFill rotWithShape="1">
                <a:blip r:embed="rId3">
                  <a:alphaModFix/>
                </a:blip>
                <a:srcRect/>
                <a:stretch/>
              </p:blipFill>
              <p:spPr>
                <a:xfrm rot="1149210">
                  <a:off x="53583" y="5333955"/>
                  <a:ext cx="914400" cy="914400"/>
                </a:xfrm>
                <a:prstGeom prst="rect">
                  <a:avLst/>
                </a:prstGeom>
                <a:noFill/>
                <a:ln>
                  <a:noFill/>
                </a:ln>
              </p:spPr>
            </p:pic>
            <p:pic>
              <p:nvPicPr>
                <p:cNvPr id="203" name="Google Shape;203;p11" descr="Document with solid fill"/>
                <p:cNvPicPr preferRelativeResize="0"/>
                <p:nvPr/>
              </p:nvPicPr>
              <p:blipFill rotWithShape="1">
                <a:blip r:embed="rId3">
                  <a:alphaModFix/>
                </a:blip>
                <a:srcRect/>
                <a:stretch/>
              </p:blipFill>
              <p:spPr>
                <a:xfrm rot="-1896773">
                  <a:off x="906119" y="5333955"/>
                  <a:ext cx="914400" cy="914400"/>
                </a:xfrm>
                <a:prstGeom prst="rect">
                  <a:avLst/>
                </a:prstGeom>
                <a:noFill/>
                <a:ln>
                  <a:noFill/>
                </a:ln>
              </p:spPr>
            </p:pic>
          </p:grpSp>
          <p:sp>
            <p:nvSpPr>
              <p:cNvPr id="204" name="Google Shape;204;p11"/>
              <p:cNvSpPr txBox="1"/>
              <p:nvPr/>
            </p:nvSpPr>
            <p:spPr>
              <a:xfrm>
                <a:off x="95575" y="6116499"/>
                <a:ext cx="1585608" cy="479902"/>
              </a:xfrm>
              <a:prstGeom prst="rect">
                <a:avLst/>
              </a:prstGeom>
              <a:noFill/>
              <a:ln>
                <a:noFill/>
              </a:ln>
            </p:spPr>
            <p:txBody>
              <a:bodyPr spcFirstLastPara="1" wrap="square" lIns="68569" tIns="34275" rIns="68569" bIns="34275" anchor="t" anchorCtr="0">
                <a:spAutoFit/>
              </a:bodyPr>
              <a:lstStyle/>
              <a:p>
                <a:pPr algn="ctr"/>
                <a:r>
                  <a:rPr lang="en-US" sz="1350" b="1">
                    <a:solidFill>
                      <a:schemeClr val="dk1"/>
                    </a:solidFill>
                    <a:latin typeface="Calibri"/>
                    <a:ea typeface="Calibri"/>
                    <a:cs typeface="Calibri"/>
                    <a:sym typeface="Calibri"/>
                  </a:rPr>
                  <a:t>Flat files</a:t>
                </a:r>
                <a:endParaRPr sz="1050"/>
              </a:p>
            </p:txBody>
          </p:sp>
        </p:grpSp>
        <p:grpSp>
          <p:nvGrpSpPr>
            <p:cNvPr id="205" name="Google Shape;205;p11"/>
            <p:cNvGrpSpPr/>
            <p:nvPr/>
          </p:nvGrpSpPr>
          <p:grpSpPr>
            <a:xfrm>
              <a:off x="203770" y="2904881"/>
              <a:ext cx="1585608" cy="1592133"/>
              <a:chOff x="203770" y="2904881"/>
              <a:chExt cx="1585608" cy="1592133"/>
            </a:xfrm>
          </p:grpSpPr>
          <p:pic>
            <p:nvPicPr>
              <p:cNvPr id="206" name="Google Shape;206;p11" descr="Database outline"/>
              <p:cNvPicPr preferRelativeResize="0"/>
              <p:nvPr/>
            </p:nvPicPr>
            <p:blipFill rotWithShape="1">
              <a:blip r:embed="rId4">
                <a:alphaModFix/>
              </a:blip>
              <a:srcRect/>
              <a:stretch/>
            </p:blipFill>
            <p:spPr>
              <a:xfrm>
                <a:off x="421021" y="2904881"/>
                <a:ext cx="1151106" cy="1151106"/>
              </a:xfrm>
              <a:prstGeom prst="rect">
                <a:avLst/>
              </a:prstGeom>
              <a:noFill/>
              <a:ln>
                <a:noFill/>
              </a:ln>
            </p:spPr>
          </p:pic>
          <p:sp>
            <p:nvSpPr>
              <p:cNvPr id="207" name="Google Shape;207;p11"/>
              <p:cNvSpPr txBox="1"/>
              <p:nvPr/>
            </p:nvSpPr>
            <p:spPr>
              <a:xfrm>
                <a:off x="203770" y="4017112"/>
                <a:ext cx="1585608" cy="479902"/>
              </a:xfrm>
              <a:prstGeom prst="rect">
                <a:avLst/>
              </a:prstGeom>
              <a:noFill/>
              <a:ln>
                <a:noFill/>
              </a:ln>
            </p:spPr>
            <p:txBody>
              <a:bodyPr spcFirstLastPara="1" wrap="square" lIns="68569" tIns="34275" rIns="68569" bIns="34275" anchor="t" anchorCtr="0">
                <a:spAutoFit/>
              </a:bodyPr>
              <a:lstStyle/>
              <a:p>
                <a:pPr algn="ctr"/>
                <a:r>
                  <a:rPr lang="en-US" sz="1350" b="1">
                    <a:solidFill>
                      <a:schemeClr val="dk1"/>
                    </a:solidFill>
                    <a:latin typeface="Calibri"/>
                    <a:ea typeface="Calibri"/>
                    <a:cs typeface="Calibri"/>
                    <a:sym typeface="Calibri"/>
                  </a:rPr>
                  <a:t>PostgresDB</a:t>
                </a:r>
                <a:endParaRPr sz="1350" b="1">
                  <a:solidFill>
                    <a:schemeClr val="dk1"/>
                  </a:solidFill>
                  <a:latin typeface="Calibri"/>
                  <a:ea typeface="Calibri"/>
                  <a:cs typeface="Calibri"/>
                  <a:sym typeface="Calibri"/>
                </a:endParaRPr>
              </a:p>
            </p:txBody>
          </p:sp>
        </p:grpSp>
        <p:grpSp>
          <p:nvGrpSpPr>
            <p:cNvPr id="208" name="Google Shape;208;p11"/>
            <p:cNvGrpSpPr/>
            <p:nvPr/>
          </p:nvGrpSpPr>
          <p:grpSpPr>
            <a:xfrm>
              <a:off x="203770" y="1234536"/>
              <a:ext cx="1585608" cy="1592133"/>
              <a:chOff x="203770" y="2904881"/>
              <a:chExt cx="1585608" cy="1592133"/>
            </a:xfrm>
          </p:grpSpPr>
          <p:pic>
            <p:nvPicPr>
              <p:cNvPr id="209" name="Google Shape;209;p11" descr="Database with solid fill"/>
              <p:cNvPicPr preferRelativeResize="0"/>
              <p:nvPr/>
            </p:nvPicPr>
            <p:blipFill rotWithShape="1">
              <a:blip r:embed="rId5">
                <a:alphaModFix/>
              </a:blip>
              <a:srcRect/>
              <a:stretch/>
            </p:blipFill>
            <p:spPr>
              <a:xfrm>
                <a:off x="421021" y="2904881"/>
                <a:ext cx="1151106" cy="1151106"/>
              </a:xfrm>
              <a:prstGeom prst="rect">
                <a:avLst/>
              </a:prstGeom>
              <a:noFill/>
              <a:ln>
                <a:noFill/>
              </a:ln>
            </p:spPr>
          </p:pic>
          <p:sp>
            <p:nvSpPr>
              <p:cNvPr id="210" name="Google Shape;210;p11"/>
              <p:cNvSpPr txBox="1"/>
              <p:nvPr/>
            </p:nvSpPr>
            <p:spPr>
              <a:xfrm>
                <a:off x="203770" y="4017112"/>
                <a:ext cx="1585608" cy="479902"/>
              </a:xfrm>
              <a:prstGeom prst="rect">
                <a:avLst/>
              </a:prstGeom>
              <a:noFill/>
              <a:ln>
                <a:noFill/>
              </a:ln>
            </p:spPr>
            <p:txBody>
              <a:bodyPr spcFirstLastPara="1" wrap="square" lIns="68569" tIns="34275" rIns="68569" bIns="34275" anchor="t" anchorCtr="0">
                <a:spAutoFit/>
              </a:bodyPr>
              <a:lstStyle/>
              <a:p>
                <a:pPr algn="ctr"/>
                <a:r>
                  <a:rPr lang="en-US" sz="1350" b="1">
                    <a:solidFill>
                      <a:schemeClr val="dk1"/>
                    </a:solidFill>
                    <a:latin typeface="Calibri"/>
                    <a:ea typeface="Calibri"/>
                    <a:cs typeface="Calibri"/>
                    <a:sym typeface="Calibri"/>
                  </a:rPr>
                  <a:t>MongoDB</a:t>
                </a:r>
                <a:endParaRPr sz="1050"/>
              </a:p>
            </p:txBody>
          </p:sp>
        </p:grpSp>
      </p:grpSp>
      <p:grpSp>
        <p:nvGrpSpPr>
          <p:cNvPr id="211" name="Google Shape;211;p11"/>
          <p:cNvGrpSpPr/>
          <p:nvPr/>
        </p:nvGrpSpPr>
        <p:grpSpPr>
          <a:xfrm>
            <a:off x="3666555" y="2420785"/>
            <a:ext cx="1198935" cy="1595891"/>
            <a:chOff x="4904613" y="2904881"/>
            <a:chExt cx="1598580" cy="2127854"/>
          </a:xfrm>
        </p:grpSpPr>
        <p:pic>
          <p:nvPicPr>
            <p:cNvPr id="212" name="Google Shape;212;p11" descr="Warehouse outline"/>
            <p:cNvPicPr preferRelativeResize="0"/>
            <p:nvPr/>
          </p:nvPicPr>
          <p:blipFill rotWithShape="1">
            <a:blip r:embed="rId6">
              <a:alphaModFix/>
            </a:blip>
            <a:srcRect/>
            <a:stretch/>
          </p:blipFill>
          <p:spPr>
            <a:xfrm>
              <a:off x="4904613" y="2904881"/>
              <a:ext cx="1598580" cy="1598580"/>
            </a:xfrm>
            <a:prstGeom prst="rect">
              <a:avLst/>
            </a:prstGeom>
            <a:noFill/>
            <a:ln>
              <a:noFill/>
            </a:ln>
          </p:spPr>
        </p:pic>
        <p:sp>
          <p:nvSpPr>
            <p:cNvPr id="213" name="Google Shape;213;p11"/>
            <p:cNvSpPr txBox="1"/>
            <p:nvPr/>
          </p:nvSpPr>
          <p:spPr>
            <a:xfrm>
              <a:off x="4917585" y="4386444"/>
              <a:ext cx="1585608" cy="646291"/>
            </a:xfrm>
            <a:prstGeom prst="rect">
              <a:avLst/>
            </a:prstGeom>
            <a:noFill/>
            <a:ln>
              <a:noFill/>
            </a:ln>
          </p:spPr>
          <p:txBody>
            <a:bodyPr spcFirstLastPara="1" wrap="square" lIns="68569" tIns="34275" rIns="68569" bIns="34275" anchor="t" anchorCtr="0">
              <a:spAutoFit/>
            </a:bodyPr>
            <a:lstStyle/>
            <a:p>
              <a:pPr algn="ctr"/>
              <a:r>
                <a:rPr lang="en-US" sz="1350" b="1">
                  <a:solidFill>
                    <a:schemeClr val="dk1"/>
                  </a:solidFill>
                  <a:latin typeface="Calibri"/>
                  <a:ea typeface="Calibri"/>
                  <a:cs typeface="Calibri"/>
                  <a:sym typeface="Calibri"/>
                </a:rPr>
                <a:t>Data Warehouse</a:t>
              </a:r>
              <a:endParaRPr sz="1050"/>
            </a:p>
          </p:txBody>
        </p:sp>
      </p:grpSp>
      <p:grpSp>
        <p:nvGrpSpPr>
          <p:cNvPr id="214" name="Google Shape;214;p11"/>
          <p:cNvGrpSpPr/>
          <p:nvPr/>
        </p:nvGrpSpPr>
        <p:grpSpPr>
          <a:xfrm>
            <a:off x="359325" y="-3167"/>
            <a:ext cx="4606311" cy="2182382"/>
            <a:chOff x="3687" y="0"/>
            <a:chExt cx="6141748" cy="2909843"/>
          </a:xfrm>
        </p:grpSpPr>
        <p:sp>
          <p:nvSpPr>
            <p:cNvPr id="215" name="Google Shape;215;p11"/>
            <p:cNvSpPr/>
            <p:nvPr/>
          </p:nvSpPr>
          <p:spPr>
            <a:xfrm>
              <a:off x="453605" y="0"/>
              <a:ext cx="5226754" cy="2909843"/>
            </a:xfrm>
            <a:prstGeom prst="rightArrow">
              <a:avLst>
                <a:gd name="adj1" fmla="val 50000"/>
                <a:gd name="adj2" fmla="val 50000"/>
              </a:avLst>
            </a:prstGeom>
            <a:solidFill>
              <a:srgbClr val="CACBD3"/>
            </a:solidFill>
            <a:ln>
              <a:noFill/>
            </a:ln>
          </p:spPr>
          <p:txBody>
            <a:bodyPr spcFirstLastPara="1" wrap="square" lIns="68569" tIns="68569" rIns="68569" bIns="68569" anchor="ctr" anchorCtr="0">
              <a:noAutofit/>
            </a:bodyPr>
            <a:lstStyle/>
            <a:p>
              <a:endParaRPr sz="1050"/>
            </a:p>
          </p:txBody>
        </p:sp>
        <p:sp>
          <p:nvSpPr>
            <p:cNvPr id="216" name="Google Shape;216;p11"/>
            <p:cNvSpPr/>
            <p:nvPr/>
          </p:nvSpPr>
          <p:spPr>
            <a:xfrm>
              <a:off x="3687" y="872953"/>
              <a:ext cx="1918542" cy="1163937"/>
            </a:xfrm>
            <a:prstGeom prst="roundRect">
              <a:avLst>
                <a:gd name="adj" fmla="val 16667"/>
              </a:avLst>
            </a:prstGeom>
            <a:solidFill>
              <a:srgbClr val="001F69"/>
            </a:solidFill>
            <a:ln w="25400" cap="flat" cmpd="sng">
              <a:solidFill>
                <a:srgbClr val="B7D9EB"/>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17" name="Google Shape;217;p11"/>
            <p:cNvSpPr txBox="1"/>
            <p:nvPr/>
          </p:nvSpPr>
          <p:spPr>
            <a:xfrm>
              <a:off x="60506" y="929772"/>
              <a:ext cx="1804904" cy="1050299"/>
            </a:xfrm>
            <a:prstGeom prst="rect">
              <a:avLst/>
            </a:prstGeom>
            <a:noFill/>
            <a:ln>
              <a:noFill/>
            </a:ln>
          </p:spPr>
          <p:txBody>
            <a:bodyPr spcFirstLastPara="1" wrap="square" lIns="85725" tIns="85725" rIns="85725" bIns="85725" anchor="ctr" anchorCtr="0">
              <a:noAutofit/>
            </a:bodyPr>
            <a:lstStyle/>
            <a:p>
              <a:pPr algn="ctr">
                <a:lnSpc>
                  <a:spcPct val="90000"/>
                </a:lnSpc>
                <a:buClr>
                  <a:schemeClr val="lt1"/>
                </a:buClr>
                <a:buSzPts val="3000"/>
              </a:pPr>
              <a:r>
                <a:rPr lang="en-US" sz="2250">
                  <a:solidFill>
                    <a:schemeClr val="lt1"/>
                  </a:solidFill>
                  <a:latin typeface="Calibri"/>
                  <a:ea typeface="Calibri"/>
                  <a:cs typeface="Calibri"/>
                  <a:sym typeface="Calibri"/>
                </a:rPr>
                <a:t>Extract</a:t>
              </a:r>
              <a:endParaRPr sz="1050"/>
            </a:p>
          </p:txBody>
        </p:sp>
        <p:sp>
          <p:nvSpPr>
            <p:cNvPr id="218" name="Google Shape;218;p11"/>
            <p:cNvSpPr/>
            <p:nvPr/>
          </p:nvSpPr>
          <p:spPr>
            <a:xfrm>
              <a:off x="2115290" y="872953"/>
              <a:ext cx="1918542" cy="1163937"/>
            </a:xfrm>
            <a:prstGeom prst="roundRect">
              <a:avLst>
                <a:gd name="adj" fmla="val 16667"/>
              </a:avLst>
            </a:prstGeom>
            <a:solidFill>
              <a:srgbClr val="001F69"/>
            </a:solidFill>
            <a:ln w="25400" cap="flat" cmpd="sng">
              <a:solidFill>
                <a:srgbClr val="B7D9EB"/>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19" name="Google Shape;219;p11"/>
            <p:cNvSpPr txBox="1"/>
            <p:nvPr/>
          </p:nvSpPr>
          <p:spPr>
            <a:xfrm>
              <a:off x="2172110" y="929772"/>
              <a:ext cx="1918541" cy="1050299"/>
            </a:xfrm>
            <a:prstGeom prst="rect">
              <a:avLst/>
            </a:prstGeom>
            <a:noFill/>
            <a:ln>
              <a:noFill/>
            </a:ln>
          </p:spPr>
          <p:txBody>
            <a:bodyPr spcFirstLastPara="1" wrap="square" lIns="85725" tIns="85725" rIns="85725" bIns="85725" anchor="ctr" anchorCtr="0">
              <a:noAutofit/>
            </a:bodyPr>
            <a:lstStyle/>
            <a:p>
              <a:pPr algn="ctr">
                <a:lnSpc>
                  <a:spcPct val="90000"/>
                </a:lnSpc>
                <a:buClr>
                  <a:schemeClr val="lt1"/>
                </a:buClr>
                <a:buSzPts val="3000"/>
              </a:pPr>
              <a:r>
                <a:rPr lang="en-US" sz="2250">
                  <a:solidFill>
                    <a:schemeClr val="lt1"/>
                  </a:solidFill>
                  <a:latin typeface="Calibri"/>
                  <a:ea typeface="Calibri"/>
                  <a:cs typeface="Calibri"/>
                  <a:sym typeface="Calibri"/>
                </a:rPr>
                <a:t>Transform</a:t>
              </a:r>
              <a:endParaRPr sz="1050"/>
            </a:p>
          </p:txBody>
        </p:sp>
        <p:sp>
          <p:nvSpPr>
            <p:cNvPr id="220" name="Google Shape;220;p11"/>
            <p:cNvSpPr/>
            <p:nvPr/>
          </p:nvSpPr>
          <p:spPr>
            <a:xfrm>
              <a:off x="4226893" y="872953"/>
              <a:ext cx="1918542" cy="1163937"/>
            </a:xfrm>
            <a:prstGeom prst="roundRect">
              <a:avLst>
                <a:gd name="adj" fmla="val 16667"/>
              </a:avLst>
            </a:prstGeom>
            <a:solidFill>
              <a:srgbClr val="001F69"/>
            </a:solidFill>
            <a:ln w="25400" cap="flat" cmpd="sng">
              <a:solidFill>
                <a:srgbClr val="B7D9EB"/>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21" name="Google Shape;221;p11"/>
            <p:cNvSpPr txBox="1"/>
            <p:nvPr/>
          </p:nvSpPr>
          <p:spPr>
            <a:xfrm>
              <a:off x="4283712" y="929772"/>
              <a:ext cx="1804904" cy="1050299"/>
            </a:xfrm>
            <a:prstGeom prst="rect">
              <a:avLst/>
            </a:prstGeom>
            <a:noFill/>
            <a:ln>
              <a:noFill/>
            </a:ln>
          </p:spPr>
          <p:txBody>
            <a:bodyPr spcFirstLastPara="1" wrap="square" lIns="85725" tIns="85725" rIns="85725" bIns="85725" anchor="ctr" anchorCtr="0">
              <a:noAutofit/>
            </a:bodyPr>
            <a:lstStyle/>
            <a:p>
              <a:pPr algn="ctr">
                <a:lnSpc>
                  <a:spcPct val="90000"/>
                </a:lnSpc>
                <a:buClr>
                  <a:schemeClr val="lt1"/>
                </a:buClr>
                <a:buSzPts val="3000"/>
              </a:pPr>
              <a:r>
                <a:rPr lang="en-US" sz="2250">
                  <a:solidFill>
                    <a:schemeClr val="lt1"/>
                  </a:solidFill>
                  <a:latin typeface="Calibri"/>
                  <a:ea typeface="Calibri"/>
                  <a:cs typeface="Calibri"/>
                  <a:sym typeface="Calibri"/>
                </a:rPr>
                <a:t>Load</a:t>
              </a:r>
              <a:endParaRPr sz="1050"/>
            </a:p>
          </p:txBody>
        </p:sp>
      </p:grpSp>
      <p:sp>
        <p:nvSpPr>
          <p:cNvPr id="222" name="Google Shape;222;p11"/>
          <p:cNvSpPr/>
          <p:nvPr/>
        </p:nvSpPr>
        <p:spPr>
          <a:xfrm>
            <a:off x="1979422" y="2205899"/>
            <a:ext cx="1424468" cy="2079058"/>
          </a:xfrm>
          <a:prstGeom prst="roundRect">
            <a:avLst>
              <a:gd name="adj" fmla="val 16667"/>
            </a:avLst>
          </a:prstGeom>
          <a:solidFill>
            <a:schemeClr val="accent2"/>
          </a:solidFill>
          <a:ln>
            <a:noFill/>
          </a:ln>
        </p:spPr>
        <p:txBody>
          <a:bodyPr spcFirstLastPara="1" wrap="square" lIns="68569" tIns="34275" rIns="68569" bIns="34275" anchor="ctr" anchorCtr="0">
            <a:noAutofit/>
          </a:bodyPr>
          <a:lstStyle/>
          <a:p>
            <a:pPr algn="ctr"/>
            <a:r>
              <a:rPr lang="en-US" sz="1800">
                <a:solidFill>
                  <a:schemeClr val="lt1"/>
                </a:solidFill>
                <a:latin typeface="Calibri"/>
                <a:ea typeface="Calibri"/>
                <a:cs typeface="Calibri"/>
                <a:sym typeface="Calibri"/>
              </a:rPr>
              <a:t>ETL processes</a:t>
            </a:r>
            <a:endParaRPr sz="105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2"/>
          <p:cNvSpPr txBox="1">
            <a:spLocks noGrp="1"/>
          </p:cNvSpPr>
          <p:nvPr>
            <p:ph type="title" idx="4294967295"/>
          </p:nvPr>
        </p:nvSpPr>
        <p:spPr>
          <a:xfrm>
            <a:off x="0" y="274638"/>
            <a:ext cx="7562850" cy="1169987"/>
          </a:xfrm>
          <a:prstGeom prst="rect">
            <a:avLst/>
          </a:prstGeom>
          <a:noFill/>
          <a:ln>
            <a:noFill/>
          </a:ln>
        </p:spPr>
        <p:txBody>
          <a:bodyPr spcFirstLastPara="1" wrap="square" lIns="68569" tIns="34275" rIns="68569" bIns="34275" anchor="b" anchorCtr="0">
            <a:noAutofit/>
          </a:bodyPr>
          <a:lstStyle/>
          <a:p>
            <a:pPr algn="ctr">
              <a:buClr>
                <a:schemeClr val="lt1"/>
              </a:buClr>
              <a:buSzPts val="3600"/>
            </a:pPr>
            <a:r>
              <a:rPr lang="en-US" sz="2700">
                <a:solidFill>
                  <a:schemeClr val="lt1"/>
                </a:solidFill>
                <a:latin typeface="Poppins"/>
                <a:ea typeface="Poppins"/>
                <a:cs typeface="Poppins"/>
                <a:sym typeface="Poppins"/>
              </a:rPr>
              <a:t>ETL tools</a:t>
            </a:r>
            <a:endParaRPr sz="2700">
              <a:solidFill>
                <a:schemeClr val="lt1"/>
              </a:solidFill>
            </a:endParaRPr>
          </a:p>
        </p:txBody>
      </p:sp>
      <p:sp>
        <p:nvSpPr>
          <p:cNvPr id="228" name="Google Shape;228;p12"/>
          <p:cNvSpPr txBox="1"/>
          <p:nvPr/>
        </p:nvSpPr>
        <p:spPr>
          <a:xfrm>
            <a:off x="0" y="4796588"/>
            <a:ext cx="3037305" cy="346218"/>
          </a:xfrm>
          <a:prstGeom prst="rect">
            <a:avLst/>
          </a:prstGeom>
          <a:noFill/>
          <a:ln>
            <a:noFill/>
          </a:ln>
        </p:spPr>
        <p:txBody>
          <a:bodyPr spcFirstLastPara="1" wrap="square" lIns="68569" tIns="34275" rIns="68569" bIns="34275" anchor="t" anchorCtr="0">
            <a:spAutoFit/>
          </a:bodyPr>
          <a:lstStyle/>
          <a:p>
            <a:r>
              <a:rPr lang="en-US" sz="600" dirty="0">
                <a:solidFill>
                  <a:schemeClr val="bg1">
                    <a:lumMod val="75000"/>
                  </a:schemeClr>
                </a:solidFill>
                <a:latin typeface="Calibri"/>
                <a:ea typeface="Calibri"/>
                <a:cs typeface="Calibri"/>
                <a:sym typeface="Calibri"/>
              </a:rPr>
              <a:t>Source: Ka Yung CHENG, Santiago PAZMINO, and Björn SCHREIWEIS (2022). ETL Processes for Integrating Healthcare Data - Tools and Architecture Patterns, </a:t>
            </a:r>
            <a:r>
              <a:rPr lang="en-US" sz="600" dirty="0" err="1">
                <a:solidFill>
                  <a:schemeClr val="bg1">
                    <a:lumMod val="75000"/>
                  </a:schemeClr>
                </a:solidFill>
                <a:latin typeface="Calibri"/>
                <a:ea typeface="Calibri"/>
                <a:cs typeface="Calibri"/>
                <a:sym typeface="Calibri"/>
              </a:rPr>
              <a:t>pHealth</a:t>
            </a:r>
            <a:r>
              <a:rPr lang="en-US" sz="600" dirty="0">
                <a:solidFill>
                  <a:schemeClr val="bg1">
                    <a:lumMod val="75000"/>
                  </a:schemeClr>
                </a:solidFill>
                <a:latin typeface="Calibri"/>
                <a:ea typeface="Calibri"/>
                <a:cs typeface="Calibri"/>
                <a:sym typeface="Calibri"/>
              </a:rPr>
              <a:t> 2022, </a:t>
            </a:r>
            <a:r>
              <a:rPr lang="en-US" sz="600" u="sng" dirty="0">
                <a:solidFill>
                  <a:schemeClr val="bg1">
                    <a:lumMod val="75000"/>
                  </a:schemeClr>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http://dx.doi.org/10.3233/SHTI220974</a:t>
            </a:r>
            <a:r>
              <a:rPr lang="en-US" sz="600" dirty="0">
                <a:solidFill>
                  <a:schemeClr val="bg1">
                    <a:lumMod val="75000"/>
                  </a:schemeClr>
                </a:solidFill>
                <a:latin typeface="Calibri"/>
                <a:ea typeface="Calibri"/>
                <a:cs typeface="Calibri"/>
                <a:sym typeface="Calibri"/>
              </a:rPr>
              <a:t> </a:t>
            </a:r>
            <a:endParaRPr sz="600" dirty="0">
              <a:solidFill>
                <a:schemeClr val="bg1">
                  <a:lumMod val="75000"/>
                </a:schemeClr>
              </a:solidFill>
            </a:endParaRPr>
          </a:p>
        </p:txBody>
      </p:sp>
      <p:sp>
        <p:nvSpPr>
          <p:cNvPr id="229" name="Google Shape;229;p12"/>
          <p:cNvSpPr txBox="1"/>
          <p:nvPr/>
        </p:nvSpPr>
        <p:spPr>
          <a:xfrm>
            <a:off x="5042558" y="1705080"/>
            <a:ext cx="3556274" cy="2839208"/>
          </a:xfrm>
          <a:prstGeom prst="rect">
            <a:avLst/>
          </a:prstGeom>
          <a:noFill/>
          <a:ln>
            <a:noFill/>
          </a:ln>
        </p:spPr>
        <p:txBody>
          <a:bodyPr spcFirstLastPara="1" wrap="square" lIns="68569" tIns="34275" rIns="68569" bIns="34275" anchor="t" anchorCtr="0">
            <a:spAutoFit/>
          </a:bodyPr>
          <a:lstStyle/>
          <a:p>
            <a:r>
              <a:rPr lang="en-US" sz="1500" dirty="0">
                <a:solidFill>
                  <a:schemeClr val="tx1"/>
                </a:solidFill>
                <a:latin typeface="+mj-lt"/>
                <a:ea typeface="Calibri"/>
                <a:cs typeface="Calibri"/>
                <a:sym typeface="Calibri"/>
              </a:rPr>
              <a:t>“Appropriate ETL tools and architecture patterns enable the development of healthcare data exchange efficiently, thereby advancing medical informatics research in general. Choosing the right tools and architecture pattern is critical, because once an architecture is in place, it is very hard (and expensive) to change. The shown implementations with tools and architecture patterns are adaptable for further ETL projects with a similar purpose”</a:t>
            </a:r>
            <a:endParaRPr sz="1050" dirty="0">
              <a:solidFill>
                <a:schemeClr val="tx1"/>
              </a:solidFill>
              <a:latin typeface="+mj-lt"/>
            </a:endParaRPr>
          </a:p>
        </p:txBody>
      </p:sp>
      <p:pic>
        <p:nvPicPr>
          <p:cNvPr id="230" name="Google Shape;230;p12"/>
          <p:cNvPicPr preferRelativeResize="0"/>
          <p:nvPr/>
        </p:nvPicPr>
        <p:blipFill>
          <a:blip r:embed="rId4">
            <a:alphaModFix/>
          </a:blip>
          <a:stretch>
            <a:fillRect/>
          </a:stretch>
        </p:blipFill>
        <p:spPr>
          <a:xfrm>
            <a:off x="-44920" y="210081"/>
            <a:ext cx="5167688" cy="4363376"/>
          </a:xfrm>
          <a:prstGeom prst="rect">
            <a:avLst/>
          </a:prstGeom>
          <a:noFill/>
          <a:ln>
            <a:noFill/>
          </a:ln>
        </p:spPr>
      </p:pic>
      <p:sp>
        <p:nvSpPr>
          <p:cNvPr id="3" name="TextBox 2">
            <a:extLst>
              <a:ext uri="{FF2B5EF4-FFF2-40B4-BE49-F238E27FC236}">
                <a16:creationId xmlns:a16="http://schemas.microsoft.com/office/drawing/2014/main" id="{28961CC3-F8F3-13F4-1FB5-A26BA853B55E}"/>
              </a:ext>
            </a:extLst>
          </p:cNvPr>
          <p:cNvSpPr txBox="1"/>
          <p:nvPr/>
        </p:nvSpPr>
        <p:spPr>
          <a:xfrm>
            <a:off x="5042558" y="958729"/>
            <a:ext cx="2785979" cy="523220"/>
          </a:xfrm>
          <a:prstGeom prst="rect">
            <a:avLst/>
          </a:prstGeom>
          <a:noFill/>
        </p:spPr>
        <p:txBody>
          <a:bodyPr wrap="square" rtlCol="0">
            <a:spAutoFit/>
          </a:bodyPr>
          <a:lstStyle/>
          <a:p>
            <a:r>
              <a:rPr lang="en-US" sz="2800" dirty="0"/>
              <a:t>ETL Tools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3"/>
          <p:cNvSpPr txBox="1">
            <a:spLocks noGrp="1"/>
          </p:cNvSpPr>
          <p:nvPr>
            <p:ph type="title" idx="4294967295"/>
          </p:nvPr>
        </p:nvSpPr>
        <p:spPr>
          <a:xfrm>
            <a:off x="213895" y="207127"/>
            <a:ext cx="7229642" cy="525463"/>
          </a:xfrm>
          <a:prstGeom prst="rect">
            <a:avLst/>
          </a:prstGeom>
          <a:noFill/>
          <a:ln>
            <a:noFill/>
          </a:ln>
        </p:spPr>
        <p:txBody>
          <a:bodyPr spcFirstLastPara="1" wrap="square" lIns="68569" tIns="34275" rIns="68569" bIns="34275" anchor="b" anchorCtr="0">
            <a:normAutofit fontScale="90000"/>
          </a:bodyPr>
          <a:lstStyle/>
          <a:p>
            <a:pPr>
              <a:buClr>
                <a:srgbClr val="1C1C25"/>
              </a:buClr>
            </a:pPr>
            <a:r>
              <a:rPr lang="en-US" sz="3400" i="0" dirty="0">
                <a:ea typeface="Poppins"/>
                <a:sym typeface="Poppins"/>
              </a:rPr>
              <a:t>Key abilities for a data integration tool</a:t>
            </a:r>
            <a:endParaRPr sz="3400" dirty="0"/>
          </a:p>
        </p:txBody>
      </p:sp>
      <p:pic>
        <p:nvPicPr>
          <p:cNvPr id="236" name="Google Shape;236;p13"/>
          <p:cNvPicPr preferRelativeResize="0"/>
          <p:nvPr/>
        </p:nvPicPr>
        <p:blipFill rotWithShape="1">
          <a:blip r:embed="rId3">
            <a:alphaModFix/>
          </a:blip>
          <a:srcRect/>
          <a:stretch/>
        </p:blipFill>
        <p:spPr>
          <a:xfrm>
            <a:off x="1077495" y="732590"/>
            <a:ext cx="7181515" cy="4062065"/>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4"/>
          <p:cNvSpPr txBox="1">
            <a:spLocks noGrp="1"/>
          </p:cNvSpPr>
          <p:nvPr>
            <p:ph type="title" idx="4294967295"/>
          </p:nvPr>
        </p:nvSpPr>
        <p:spPr>
          <a:xfrm>
            <a:off x="294105" y="107454"/>
            <a:ext cx="7478713" cy="630237"/>
          </a:xfrm>
          <a:prstGeom prst="rect">
            <a:avLst/>
          </a:prstGeom>
          <a:noFill/>
          <a:ln>
            <a:noFill/>
          </a:ln>
        </p:spPr>
        <p:txBody>
          <a:bodyPr spcFirstLastPara="1" wrap="square" lIns="68569" tIns="34275" rIns="68569" bIns="34275" anchor="b" anchorCtr="0">
            <a:normAutofit/>
          </a:bodyPr>
          <a:lstStyle/>
          <a:p>
            <a:pPr>
              <a:buClr>
                <a:srgbClr val="1A254C"/>
              </a:buClr>
            </a:pPr>
            <a:r>
              <a:rPr lang="en-US" i="0" dirty="0">
                <a:highlight>
                  <a:srgbClr val="FFFFFF"/>
                </a:highlight>
                <a:ea typeface="Roboto"/>
                <a:sym typeface="Roboto"/>
              </a:rPr>
              <a:t>Requirements Elicitation Approach (1)</a:t>
            </a:r>
            <a:endParaRPr dirty="0"/>
          </a:p>
        </p:txBody>
      </p:sp>
      <p:sp>
        <p:nvSpPr>
          <p:cNvPr id="242" name="Google Shape;242;p14"/>
          <p:cNvSpPr txBox="1"/>
          <p:nvPr/>
        </p:nvSpPr>
        <p:spPr>
          <a:xfrm>
            <a:off x="0" y="4843448"/>
            <a:ext cx="3010568" cy="300052"/>
          </a:xfrm>
          <a:prstGeom prst="rect">
            <a:avLst/>
          </a:prstGeom>
          <a:noFill/>
          <a:ln>
            <a:noFill/>
          </a:ln>
        </p:spPr>
        <p:txBody>
          <a:bodyPr spcFirstLastPara="1" wrap="square" lIns="68569" tIns="34275" rIns="68569" bIns="34275" anchor="t" anchorCtr="0">
            <a:spAutoFit/>
          </a:bodyPr>
          <a:lstStyle/>
          <a:p>
            <a:r>
              <a:rPr lang="en-US" sz="500">
                <a:solidFill>
                  <a:schemeClr val="bg1">
                    <a:lumMod val="75000"/>
                  </a:schemeClr>
                </a:solidFill>
                <a:latin typeface="Calibri"/>
                <a:ea typeface="Calibri"/>
                <a:cs typeface="Calibri"/>
                <a:sym typeface="Calibri"/>
              </a:rPr>
              <a:t>Source: Kinast B, Ulrich H, Bergh B, Schreiweis B. Functional Requirements for Medical Data Integration into Knowledge Management Environments: Requirements Elicitation Approach Based on Systematic Literature Analysis, J Med Internet Res 2023;25:e41344, URL: </a:t>
            </a:r>
            <a:r>
              <a:rPr lang="en-US" sz="500" u="sng">
                <a:solidFill>
                  <a:schemeClr val="bg1">
                    <a:lumMod val="75000"/>
                  </a:schemeClr>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https://www.jmir.org/2023/1/e41344</a:t>
            </a:r>
            <a:r>
              <a:rPr lang="en-US" sz="500">
                <a:solidFill>
                  <a:schemeClr val="bg1">
                    <a:lumMod val="75000"/>
                  </a:schemeClr>
                </a:solidFill>
                <a:latin typeface="Calibri"/>
                <a:ea typeface="Calibri"/>
                <a:cs typeface="Calibri"/>
                <a:sym typeface="Calibri"/>
              </a:rPr>
              <a:t>, DOI: 10.2196/41344</a:t>
            </a:r>
            <a:endParaRPr sz="800">
              <a:solidFill>
                <a:schemeClr val="bg1">
                  <a:lumMod val="75000"/>
                </a:schemeClr>
              </a:solidFill>
            </a:endParaRPr>
          </a:p>
        </p:txBody>
      </p:sp>
      <p:grpSp>
        <p:nvGrpSpPr>
          <p:cNvPr id="243" name="Google Shape;243;p14"/>
          <p:cNvGrpSpPr/>
          <p:nvPr/>
        </p:nvGrpSpPr>
        <p:grpSpPr>
          <a:xfrm>
            <a:off x="391851" y="793934"/>
            <a:ext cx="7954482" cy="3937028"/>
            <a:chOff x="3990" y="174229"/>
            <a:chExt cx="10605976" cy="5249370"/>
          </a:xfrm>
        </p:grpSpPr>
        <p:sp>
          <p:nvSpPr>
            <p:cNvPr id="244" name="Google Shape;244;p14"/>
            <p:cNvSpPr/>
            <p:nvPr/>
          </p:nvSpPr>
          <p:spPr>
            <a:xfrm>
              <a:off x="3990" y="174229"/>
              <a:ext cx="2399542" cy="594537"/>
            </a:xfrm>
            <a:prstGeom prst="rect">
              <a:avLst/>
            </a:prstGeom>
            <a:solidFill>
              <a:srgbClr val="00B8A4"/>
            </a:solidFill>
            <a:ln w="25400" cap="flat" cmpd="sng">
              <a:solidFill>
                <a:srgbClr val="00B8A4"/>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45" name="Google Shape;245;p14"/>
            <p:cNvSpPr txBox="1"/>
            <p:nvPr/>
          </p:nvSpPr>
          <p:spPr>
            <a:xfrm>
              <a:off x="3990" y="174229"/>
              <a:ext cx="2399542" cy="594537"/>
            </a:xfrm>
            <a:prstGeom prst="rect">
              <a:avLst/>
            </a:prstGeom>
            <a:noFill/>
            <a:ln>
              <a:noFill/>
            </a:ln>
          </p:spPr>
          <p:txBody>
            <a:bodyPr spcFirstLastPara="1" wrap="square" lIns="74663" tIns="42656" rIns="74663" bIns="42656" anchor="ctr" anchorCtr="0">
              <a:noAutofit/>
            </a:bodyPr>
            <a:lstStyle/>
            <a:p>
              <a:pPr algn="ctr">
                <a:lnSpc>
                  <a:spcPct val="90000"/>
                </a:lnSpc>
                <a:buClr>
                  <a:schemeClr val="lt1"/>
                </a:buClr>
                <a:buSzPts val="1400"/>
              </a:pPr>
              <a:r>
                <a:rPr lang="en-US" sz="1050" b="1" dirty="0">
                  <a:solidFill>
                    <a:schemeClr val="lt1"/>
                  </a:solidFill>
                  <a:latin typeface="Calibri"/>
                  <a:ea typeface="Calibri"/>
                  <a:cs typeface="Calibri"/>
                  <a:sym typeface="Calibri"/>
                </a:rPr>
                <a:t>Data Acquisition</a:t>
              </a:r>
              <a:endParaRPr sz="1050" dirty="0"/>
            </a:p>
            <a:p>
              <a:pPr algn="ctr">
                <a:lnSpc>
                  <a:spcPct val="90000"/>
                </a:lnSpc>
                <a:spcBef>
                  <a:spcPts val="368"/>
                </a:spcBef>
                <a:buClr>
                  <a:schemeClr val="lt1"/>
                </a:buClr>
                <a:buSzPts val="1400"/>
              </a:pPr>
              <a:r>
                <a:rPr lang="en-US" sz="1050" dirty="0">
                  <a:solidFill>
                    <a:schemeClr val="lt1"/>
                  </a:solidFill>
                  <a:latin typeface="Calibri"/>
                  <a:ea typeface="Calibri"/>
                  <a:cs typeface="Calibri"/>
                  <a:sym typeface="Calibri"/>
                </a:rPr>
                <a:t>The system must acquire</a:t>
              </a:r>
              <a:endParaRPr sz="1050" dirty="0">
                <a:solidFill>
                  <a:schemeClr val="lt1"/>
                </a:solidFill>
                <a:latin typeface="Calibri"/>
                <a:ea typeface="Calibri"/>
                <a:cs typeface="Calibri"/>
                <a:sym typeface="Calibri"/>
              </a:endParaRPr>
            </a:p>
          </p:txBody>
        </p:sp>
        <p:sp>
          <p:nvSpPr>
            <p:cNvPr id="246" name="Google Shape;246;p14"/>
            <p:cNvSpPr/>
            <p:nvPr/>
          </p:nvSpPr>
          <p:spPr>
            <a:xfrm>
              <a:off x="3990" y="768766"/>
              <a:ext cx="2399542" cy="4654833"/>
            </a:xfrm>
            <a:prstGeom prst="rect">
              <a:avLst/>
            </a:prstGeom>
            <a:solidFill>
              <a:srgbClr val="CAE4DE">
                <a:alpha val="89803"/>
              </a:srgbClr>
            </a:solidFill>
            <a:ln w="25400" cap="flat" cmpd="sng">
              <a:solidFill>
                <a:srgbClr val="CAE4DE">
                  <a:alpha val="89803"/>
                </a:srgbClr>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47" name="Google Shape;247;p14"/>
            <p:cNvSpPr txBox="1"/>
            <p:nvPr/>
          </p:nvSpPr>
          <p:spPr>
            <a:xfrm>
              <a:off x="3990" y="768766"/>
              <a:ext cx="2399542" cy="4654833"/>
            </a:xfrm>
            <a:prstGeom prst="rect">
              <a:avLst/>
            </a:prstGeom>
            <a:noFill/>
            <a:ln>
              <a:noFill/>
            </a:ln>
          </p:spPr>
          <p:txBody>
            <a:bodyPr spcFirstLastPara="1" wrap="square" lIns="56006" tIns="56006" rIns="74663" bIns="84000" anchor="t" anchorCtr="0">
              <a:noAutofit/>
            </a:bodyPr>
            <a:lstStyle/>
            <a:p>
              <a:pPr marL="85725" lvl="1" indent="-85725">
                <a:lnSpc>
                  <a:spcPct val="90000"/>
                </a:lnSpc>
                <a:buClr>
                  <a:schemeClr val="dk1"/>
                </a:buClr>
                <a:buSzPts val="1400"/>
                <a:buFont typeface="Calibri"/>
                <a:buChar char="•"/>
              </a:pPr>
              <a:r>
                <a:rPr lang="en-US" sz="1050" dirty="0">
                  <a:solidFill>
                    <a:schemeClr val="dk1"/>
                  </a:solidFill>
                  <a:latin typeface="Calibri"/>
                  <a:ea typeface="Calibri"/>
                  <a:cs typeface="Calibri"/>
                  <a:sym typeface="Calibri"/>
                </a:rPr>
                <a:t>data from different heterogeneous source systems</a:t>
              </a:r>
              <a:endParaRPr sz="1050" dirty="0">
                <a:solidFill>
                  <a:schemeClr val="dk1"/>
                </a:solidFill>
                <a:latin typeface="Calibri"/>
                <a:ea typeface="Calibri"/>
                <a:cs typeface="Calibri"/>
                <a:sym typeface="Calibri"/>
              </a:endParaRPr>
            </a:p>
            <a:p>
              <a:pPr marL="85725" lvl="1" indent="-85725">
                <a:lnSpc>
                  <a:spcPct val="90000"/>
                </a:lnSpc>
                <a:spcBef>
                  <a:spcPts val="158"/>
                </a:spcBef>
                <a:buClr>
                  <a:schemeClr val="dk1"/>
                </a:buClr>
                <a:buSzPts val="1400"/>
                <a:buFont typeface="Calibri"/>
                <a:buChar char="•"/>
              </a:pPr>
              <a:r>
                <a:rPr lang="en-US" sz="1050" dirty="0">
                  <a:solidFill>
                    <a:schemeClr val="dk1"/>
                  </a:solidFill>
                  <a:latin typeface="Calibri"/>
                  <a:ea typeface="Calibri"/>
                  <a:cs typeface="Calibri"/>
                  <a:sym typeface="Calibri"/>
                </a:rPr>
                <a:t>structured data based on interoperability standards from IT and the health care domain</a:t>
              </a:r>
              <a:endParaRPr sz="1050" dirty="0">
                <a:solidFill>
                  <a:schemeClr val="dk1"/>
                </a:solidFill>
                <a:latin typeface="Calibri"/>
                <a:ea typeface="Calibri"/>
                <a:cs typeface="Calibri"/>
                <a:sym typeface="Calibri"/>
              </a:endParaRPr>
            </a:p>
            <a:p>
              <a:pPr marL="85725" lvl="1" indent="-85725">
                <a:lnSpc>
                  <a:spcPct val="90000"/>
                </a:lnSpc>
                <a:spcBef>
                  <a:spcPts val="158"/>
                </a:spcBef>
                <a:buClr>
                  <a:schemeClr val="dk1"/>
                </a:buClr>
                <a:buSzPts val="1400"/>
                <a:buFont typeface="Calibri"/>
                <a:buChar char="•"/>
              </a:pPr>
              <a:r>
                <a:rPr lang="en-US" sz="1050" dirty="0">
                  <a:solidFill>
                    <a:schemeClr val="dk1"/>
                  </a:solidFill>
                  <a:latin typeface="Calibri"/>
                  <a:ea typeface="Calibri"/>
                  <a:cs typeface="Calibri"/>
                  <a:sym typeface="Calibri"/>
                </a:rPr>
                <a:t>at least one of the following: EHR data, EMR data</a:t>
              </a:r>
              <a:endParaRPr sz="1050" dirty="0">
                <a:solidFill>
                  <a:schemeClr val="dk1"/>
                </a:solidFill>
                <a:latin typeface="Calibri"/>
                <a:ea typeface="Calibri"/>
                <a:cs typeface="Calibri"/>
                <a:sym typeface="Calibri"/>
              </a:endParaRPr>
            </a:p>
            <a:p>
              <a:pPr marL="85725" lvl="1" indent="-85725">
                <a:lnSpc>
                  <a:spcPct val="90000"/>
                </a:lnSpc>
                <a:spcBef>
                  <a:spcPts val="158"/>
                </a:spcBef>
                <a:buClr>
                  <a:schemeClr val="dk1"/>
                </a:buClr>
                <a:buSzPts val="1400"/>
                <a:buFont typeface="Calibri"/>
                <a:buChar char="•"/>
              </a:pPr>
              <a:r>
                <a:rPr lang="en-US" sz="1050" dirty="0">
                  <a:solidFill>
                    <a:schemeClr val="dk1"/>
                  </a:solidFill>
                  <a:latin typeface="Calibri"/>
                  <a:ea typeface="Calibri"/>
                  <a:cs typeface="Calibri"/>
                  <a:sym typeface="Calibri"/>
                </a:rPr>
                <a:t>multimedia data from various domains</a:t>
              </a:r>
              <a:endParaRPr sz="1050" dirty="0">
                <a:solidFill>
                  <a:schemeClr val="dk1"/>
                </a:solidFill>
                <a:latin typeface="Calibri"/>
                <a:ea typeface="Calibri"/>
                <a:cs typeface="Calibri"/>
                <a:sym typeface="Calibri"/>
              </a:endParaRPr>
            </a:p>
            <a:p>
              <a:pPr marL="85725" lvl="1" indent="-85725">
                <a:lnSpc>
                  <a:spcPct val="90000"/>
                </a:lnSpc>
                <a:spcBef>
                  <a:spcPts val="158"/>
                </a:spcBef>
                <a:buClr>
                  <a:schemeClr val="dk1"/>
                </a:buClr>
                <a:buSzPts val="1400"/>
                <a:buFont typeface="Calibri"/>
                <a:buChar char="•"/>
              </a:pPr>
              <a:r>
                <a:rPr lang="en-US" sz="1050" dirty="0">
                  <a:solidFill>
                    <a:schemeClr val="dk1"/>
                  </a:solidFill>
                  <a:latin typeface="Calibri"/>
                  <a:ea typeface="Calibri"/>
                  <a:cs typeface="Calibri"/>
                  <a:sym typeface="Calibri"/>
                </a:rPr>
                <a:t>(meta) data from heterogeneous sources</a:t>
              </a:r>
              <a:endParaRPr sz="1050" dirty="0">
                <a:solidFill>
                  <a:schemeClr val="dk1"/>
                </a:solidFill>
                <a:latin typeface="Calibri"/>
                <a:ea typeface="Calibri"/>
                <a:cs typeface="Calibri"/>
                <a:sym typeface="Calibri"/>
              </a:endParaRPr>
            </a:p>
          </p:txBody>
        </p:sp>
        <p:sp>
          <p:nvSpPr>
            <p:cNvPr id="248" name="Google Shape;248;p14"/>
            <p:cNvSpPr/>
            <p:nvPr/>
          </p:nvSpPr>
          <p:spPr>
            <a:xfrm>
              <a:off x="2739468" y="174229"/>
              <a:ext cx="2399542" cy="594537"/>
            </a:xfrm>
            <a:prstGeom prst="rect">
              <a:avLst/>
            </a:prstGeom>
            <a:solidFill>
              <a:srgbClr val="0417DE"/>
            </a:solidFill>
            <a:ln w="25400" cap="flat" cmpd="sng">
              <a:solidFill>
                <a:srgbClr val="0417DE"/>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49" name="Google Shape;249;p14"/>
            <p:cNvSpPr txBox="1"/>
            <p:nvPr/>
          </p:nvSpPr>
          <p:spPr>
            <a:xfrm>
              <a:off x="2739468" y="174229"/>
              <a:ext cx="2399542" cy="594537"/>
            </a:xfrm>
            <a:prstGeom prst="rect">
              <a:avLst/>
            </a:prstGeom>
            <a:noFill/>
            <a:ln>
              <a:noFill/>
            </a:ln>
          </p:spPr>
          <p:txBody>
            <a:bodyPr spcFirstLastPara="1" wrap="square" lIns="74663" tIns="42656" rIns="74663" bIns="42656" anchor="ctr" anchorCtr="0">
              <a:noAutofit/>
            </a:bodyPr>
            <a:lstStyle/>
            <a:p>
              <a:pPr algn="ctr">
                <a:lnSpc>
                  <a:spcPct val="90000"/>
                </a:lnSpc>
                <a:buClr>
                  <a:schemeClr val="lt1"/>
                </a:buClr>
                <a:buSzPts val="1400"/>
              </a:pPr>
              <a:r>
                <a:rPr lang="en-US" sz="1050" b="1" dirty="0">
                  <a:solidFill>
                    <a:schemeClr val="lt1"/>
                  </a:solidFill>
                  <a:latin typeface="Calibri"/>
                  <a:ea typeface="Calibri"/>
                  <a:cs typeface="Calibri"/>
                  <a:sym typeface="Calibri"/>
                </a:rPr>
                <a:t>Data Processing</a:t>
              </a:r>
              <a:endParaRPr sz="1050" dirty="0"/>
            </a:p>
            <a:p>
              <a:pPr algn="ctr">
                <a:lnSpc>
                  <a:spcPct val="90000"/>
                </a:lnSpc>
                <a:spcBef>
                  <a:spcPts val="368"/>
                </a:spcBef>
                <a:buClr>
                  <a:schemeClr val="lt1"/>
                </a:buClr>
                <a:buSzPts val="1400"/>
              </a:pPr>
              <a:r>
                <a:rPr lang="en-US" sz="1050" dirty="0">
                  <a:solidFill>
                    <a:schemeClr val="lt1"/>
                  </a:solidFill>
                  <a:latin typeface="Calibri"/>
                  <a:ea typeface="Calibri"/>
                  <a:cs typeface="Calibri"/>
                  <a:sym typeface="Calibri"/>
                </a:rPr>
                <a:t>The system must process </a:t>
              </a:r>
              <a:endParaRPr sz="1050" dirty="0">
                <a:solidFill>
                  <a:schemeClr val="lt1"/>
                </a:solidFill>
                <a:latin typeface="Calibri"/>
                <a:ea typeface="Calibri"/>
                <a:cs typeface="Calibri"/>
                <a:sym typeface="Calibri"/>
              </a:endParaRPr>
            </a:p>
          </p:txBody>
        </p:sp>
        <p:sp>
          <p:nvSpPr>
            <p:cNvPr id="250" name="Google Shape;250;p14"/>
            <p:cNvSpPr/>
            <p:nvPr/>
          </p:nvSpPr>
          <p:spPr>
            <a:xfrm>
              <a:off x="2739468" y="768766"/>
              <a:ext cx="2399542" cy="4654833"/>
            </a:xfrm>
            <a:prstGeom prst="rect">
              <a:avLst/>
            </a:prstGeom>
            <a:solidFill>
              <a:srgbClr val="C9CFEC">
                <a:alpha val="89803"/>
              </a:srgbClr>
            </a:solidFill>
            <a:ln w="25400" cap="flat" cmpd="sng">
              <a:solidFill>
                <a:srgbClr val="C9CFEC">
                  <a:alpha val="89803"/>
                </a:srgbClr>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51" name="Google Shape;251;p14"/>
            <p:cNvSpPr txBox="1"/>
            <p:nvPr/>
          </p:nvSpPr>
          <p:spPr>
            <a:xfrm>
              <a:off x="2739468" y="768766"/>
              <a:ext cx="2399542" cy="4654833"/>
            </a:xfrm>
            <a:prstGeom prst="rect">
              <a:avLst/>
            </a:prstGeom>
            <a:noFill/>
            <a:ln>
              <a:noFill/>
            </a:ln>
          </p:spPr>
          <p:txBody>
            <a:bodyPr spcFirstLastPara="1" wrap="square" lIns="56006" tIns="56006" rIns="74663" bIns="84000" anchor="t" anchorCtr="0">
              <a:noAutofit/>
            </a:bodyPr>
            <a:lstStyle/>
            <a:p>
              <a:pPr marL="85725" lvl="1" indent="-85725">
                <a:lnSpc>
                  <a:spcPct val="90000"/>
                </a:lnSpc>
                <a:buClr>
                  <a:schemeClr val="dk1"/>
                </a:buClr>
                <a:buSzPts val="1400"/>
                <a:buFont typeface="Calibri"/>
                <a:buChar char="•"/>
              </a:pPr>
              <a:r>
                <a:rPr lang="en-US" sz="1050" dirty="0">
                  <a:solidFill>
                    <a:schemeClr val="dk1"/>
                  </a:solidFill>
                  <a:latin typeface="Calibri"/>
                  <a:ea typeface="Calibri"/>
                  <a:cs typeface="Calibri"/>
                  <a:sym typeface="Calibri"/>
                </a:rPr>
                <a:t>data by mapping it to multiple terminology standards</a:t>
              </a:r>
              <a:endParaRPr sz="1050" dirty="0">
                <a:solidFill>
                  <a:schemeClr val="dk1"/>
                </a:solidFill>
                <a:latin typeface="Calibri"/>
                <a:ea typeface="Calibri"/>
                <a:cs typeface="Calibri"/>
                <a:sym typeface="Calibri"/>
              </a:endParaRPr>
            </a:p>
            <a:p>
              <a:pPr marL="85725" lvl="1" indent="-85725">
                <a:lnSpc>
                  <a:spcPct val="90000"/>
                </a:lnSpc>
                <a:spcBef>
                  <a:spcPts val="158"/>
                </a:spcBef>
                <a:buClr>
                  <a:schemeClr val="dk1"/>
                </a:buClr>
                <a:buSzPts val="1400"/>
                <a:buFont typeface="Calibri"/>
                <a:buChar char="•"/>
              </a:pPr>
              <a:r>
                <a:rPr lang="en-US" sz="1050" dirty="0">
                  <a:solidFill>
                    <a:schemeClr val="dk1"/>
                  </a:solidFill>
                  <a:latin typeface="Calibri"/>
                  <a:ea typeface="Calibri"/>
                  <a:cs typeface="Calibri"/>
                  <a:sym typeface="Calibri"/>
                </a:rPr>
                <a:t>unstructured data using NLP methods</a:t>
              </a:r>
              <a:endParaRPr sz="1050" dirty="0">
                <a:solidFill>
                  <a:schemeClr val="dk1"/>
                </a:solidFill>
                <a:latin typeface="Calibri"/>
                <a:ea typeface="Calibri"/>
                <a:cs typeface="Calibri"/>
                <a:sym typeface="Calibri"/>
              </a:endParaRPr>
            </a:p>
            <a:p>
              <a:pPr marL="85725" lvl="1" indent="-85725">
                <a:lnSpc>
                  <a:spcPct val="90000"/>
                </a:lnSpc>
                <a:spcBef>
                  <a:spcPts val="158"/>
                </a:spcBef>
                <a:buClr>
                  <a:schemeClr val="dk1"/>
                </a:buClr>
                <a:buSzPts val="1400"/>
                <a:buFont typeface="Calibri"/>
                <a:buChar char="•"/>
              </a:pPr>
              <a:r>
                <a:rPr lang="en-US" sz="1050" dirty="0">
                  <a:solidFill>
                    <a:schemeClr val="dk1"/>
                  </a:solidFill>
                  <a:latin typeface="Calibri"/>
                  <a:ea typeface="Calibri"/>
                  <a:cs typeface="Calibri"/>
                  <a:sym typeface="Calibri"/>
                </a:rPr>
                <a:t>data by mapping between local terminologies to at least one of the following: national terminology standards, international terminology standards</a:t>
              </a:r>
              <a:endParaRPr sz="1050" dirty="0">
                <a:solidFill>
                  <a:schemeClr val="dk1"/>
                </a:solidFill>
                <a:latin typeface="Calibri"/>
                <a:ea typeface="Calibri"/>
                <a:cs typeface="Calibri"/>
                <a:sym typeface="Calibri"/>
              </a:endParaRPr>
            </a:p>
            <a:p>
              <a:pPr marL="85725" lvl="1" indent="-85725">
                <a:lnSpc>
                  <a:spcPct val="90000"/>
                </a:lnSpc>
                <a:spcBef>
                  <a:spcPts val="158"/>
                </a:spcBef>
                <a:buClr>
                  <a:schemeClr val="dk1"/>
                </a:buClr>
                <a:buSzPts val="1400"/>
                <a:buFont typeface="Calibri"/>
                <a:buChar char="•"/>
              </a:pPr>
              <a:r>
                <a:rPr lang="en-US" sz="1050" dirty="0">
                  <a:solidFill>
                    <a:schemeClr val="dk1"/>
                  </a:solidFill>
                  <a:latin typeface="Calibri"/>
                  <a:ea typeface="Calibri"/>
                  <a:cs typeface="Calibri"/>
                  <a:sym typeface="Calibri"/>
                </a:rPr>
                <a:t>data by mapping it to all the following: standardized semantics, vocabularies, ontologies.</a:t>
              </a:r>
              <a:endParaRPr sz="1050" dirty="0">
                <a:solidFill>
                  <a:schemeClr val="dk1"/>
                </a:solidFill>
                <a:latin typeface="Calibri"/>
                <a:ea typeface="Calibri"/>
                <a:cs typeface="Calibri"/>
                <a:sym typeface="Calibri"/>
              </a:endParaRPr>
            </a:p>
            <a:p>
              <a:pPr marL="85725" lvl="1" indent="-85725">
                <a:lnSpc>
                  <a:spcPct val="90000"/>
                </a:lnSpc>
                <a:spcBef>
                  <a:spcPts val="158"/>
                </a:spcBef>
                <a:buClr>
                  <a:schemeClr val="dk1"/>
                </a:buClr>
                <a:buSzPts val="1400"/>
                <a:buFont typeface="Calibri"/>
                <a:buChar char="•"/>
              </a:pPr>
              <a:r>
                <a:rPr lang="en-US" sz="1050" dirty="0">
                  <a:solidFill>
                    <a:schemeClr val="dk1"/>
                  </a:solidFill>
                  <a:latin typeface="Calibri"/>
                  <a:ea typeface="Calibri"/>
                  <a:cs typeface="Calibri"/>
                  <a:sym typeface="Calibri"/>
                </a:rPr>
                <a:t>process (semi)structured data to a common exchange format</a:t>
              </a:r>
              <a:endParaRPr sz="1050" dirty="0">
                <a:solidFill>
                  <a:schemeClr val="dk1"/>
                </a:solidFill>
                <a:latin typeface="Calibri"/>
                <a:ea typeface="Calibri"/>
                <a:cs typeface="Calibri"/>
                <a:sym typeface="Calibri"/>
              </a:endParaRPr>
            </a:p>
            <a:p>
              <a:pPr marL="85725" lvl="1" indent="-85725">
                <a:lnSpc>
                  <a:spcPct val="90000"/>
                </a:lnSpc>
                <a:spcBef>
                  <a:spcPts val="158"/>
                </a:spcBef>
                <a:buClr>
                  <a:schemeClr val="dk1"/>
                </a:buClr>
                <a:buSzPts val="1400"/>
                <a:buFont typeface="Calibri"/>
                <a:buChar char="•"/>
              </a:pPr>
              <a:r>
                <a:rPr lang="en-US" sz="1050" dirty="0">
                  <a:solidFill>
                    <a:schemeClr val="dk1"/>
                  </a:solidFill>
                  <a:latin typeface="Calibri"/>
                  <a:ea typeface="Calibri"/>
                  <a:cs typeface="Calibri"/>
                  <a:sym typeface="Calibri"/>
                </a:rPr>
                <a:t>data from various sources based on at least one of the following: standardized rules, standardized process</a:t>
              </a:r>
              <a:endParaRPr sz="1050" dirty="0">
                <a:solidFill>
                  <a:schemeClr val="dk1"/>
                </a:solidFill>
                <a:latin typeface="Calibri"/>
                <a:ea typeface="Calibri"/>
                <a:cs typeface="Calibri"/>
                <a:sym typeface="Calibri"/>
              </a:endParaRPr>
            </a:p>
          </p:txBody>
        </p:sp>
        <p:sp>
          <p:nvSpPr>
            <p:cNvPr id="252" name="Google Shape;252;p14"/>
            <p:cNvSpPr/>
            <p:nvPr/>
          </p:nvSpPr>
          <p:spPr>
            <a:xfrm>
              <a:off x="5474946" y="174229"/>
              <a:ext cx="2399542" cy="594537"/>
            </a:xfrm>
            <a:prstGeom prst="rect">
              <a:avLst/>
            </a:prstGeom>
            <a:solidFill>
              <a:srgbClr val="E21DF3"/>
            </a:solidFill>
            <a:ln w="25400" cap="flat" cmpd="sng">
              <a:solidFill>
                <a:srgbClr val="E21DF3"/>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53" name="Google Shape;253;p14"/>
            <p:cNvSpPr txBox="1"/>
            <p:nvPr/>
          </p:nvSpPr>
          <p:spPr>
            <a:xfrm>
              <a:off x="5474946" y="174229"/>
              <a:ext cx="2399542" cy="594537"/>
            </a:xfrm>
            <a:prstGeom prst="rect">
              <a:avLst/>
            </a:prstGeom>
            <a:noFill/>
            <a:ln>
              <a:noFill/>
            </a:ln>
          </p:spPr>
          <p:txBody>
            <a:bodyPr spcFirstLastPara="1" wrap="square" lIns="74663" tIns="42656" rIns="74663" bIns="42656" anchor="ctr" anchorCtr="0">
              <a:noAutofit/>
            </a:bodyPr>
            <a:lstStyle/>
            <a:p>
              <a:pPr algn="ctr">
                <a:lnSpc>
                  <a:spcPct val="90000"/>
                </a:lnSpc>
                <a:buClr>
                  <a:schemeClr val="lt1"/>
                </a:buClr>
                <a:buSzPts val="1400"/>
              </a:pPr>
              <a:r>
                <a:rPr lang="en-US" sz="1050" b="1">
                  <a:solidFill>
                    <a:schemeClr val="lt1"/>
                  </a:solidFill>
                  <a:latin typeface="Calibri"/>
                  <a:ea typeface="Calibri"/>
                  <a:cs typeface="Calibri"/>
                  <a:sym typeface="Calibri"/>
                </a:rPr>
                <a:t>Data Storage</a:t>
              </a:r>
              <a:endParaRPr sz="1050"/>
            </a:p>
            <a:p>
              <a:pPr algn="ctr">
                <a:lnSpc>
                  <a:spcPct val="90000"/>
                </a:lnSpc>
                <a:spcBef>
                  <a:spcPts val="368"/>
                </a:spcBef>
                <a:buClr>
                  <a:schemeClr val="lt1"/>
                </a:buClr>
                <a:buSzPts val="1400"/>
              </a:pPr>
              <a:r>
                <a:rPr lang="en-US" sz="1050">
                  <a:solidFill>
                    <a:schemeClr val="lt1"/>
                  </a:solidFill>
                  <a:latin typeface="Calibri"/>
                  <a:ea typeface="Calibri"/>
                  <a:cs typeface="Calibri"/>
                  <a:sym typeface="Calibri"/>
                </a:rPr>
                <a:t>The system must store</a:t>
              </a:r>
              <a:endParaRPr sz="1050">
                <a:solidFill>
                  <a:schemeClr val="lt1"/>
                </a:solidFill>
                <a:latin typeface="Calibri"/>
                <a:ea typeface="Calibri"/>
                <a:cs typeface="Calibri"/>
                <a:sym typeface="Calibri"/>
              </a:endParaRPr>
            </a:p>
          </p:txBody>
        </p:sp>
        <p:sp>
          <p:nvSpPr>
            <p:cNvPr id="254" name="Google Shape;254;p14"/>
            <p:cNvSpPr/>
            <p:nvPr/>
          </p:nvSpPr>
          <p:spPr>
            <a:xfrm>
              <a:off x="5474946" y="768766"/>
              <a:ext cx="2399542" cy="4654833"/>
            </a:xfrm>
            <a:prstGeom prst="rect">
              <a:avLst/>
            </a:prstGeom>
            <a:solidFill>
              <a:srgbClr val="EFCAF2">
                <a:alpha val="89803"/>
              </a:srgbClr>
            </a:solidFill>
            <a:ln w="25400" cap="flat" cmpd="sng">
              <a:solidFill>
                <a:srgbClr val="EFCAF2">
                  <a:alpha val="89803"/>
                </a:srgbClr>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55" name="Google Shape;255;p14"/>
            <p:cNvSpPr txBox="1"/>
            <p:nvPr/>
          </p:nvSpPr>
          <p:spPr>
            <a:xfrm>
              <a:off x="5474946" y="768766"/>
              <a:ext cx="2399542" cy="4654833"/>
            </a:xfrm>
            <a:prstGeom prst="rect">
              <a:avLst/>
            </a:prstGeom>
            <a:noFill/>
            <a:ln>
              <a:noFill/>
            </a:ln>
          </p:spPr>
          <p:txBody>
            <a:bodyPr spcFirstLastPara="1" wrap="square" lIns="56006" tIns="56006" rIns="74663" bIns="84000" anchor="t" anchorCtr="0">
              <a:noAutofit/>
            </a:bodyPr>
            <a:lstStyle/>
            <a:p>
              <a:pPr marL="85725" lvl="1" indent="-85725">
                <a:lnSpc>
                  <a:spcPct val="90000"/>
                </a:lnSpc>
                <a:buClr>
                  <a:schemeClr val="dk1"/>
                </a:buClr>
                <a:buSzPts val="1400"/>
                <a:buFont typeface="Calibri"/>
                <a:buChar char="•"/>
              </a:pPr>
              <a:r>
                <a:rPr lang="en-US" sz="1050">
                  <a:solidFill>
                    <a:schemeClr val="dk1"/>
                  </a:solidFill>
                  <a:latin typeface="Calibri"/>
                  <a:ea typeface="Calibri"/>
                  <a:cs typeface="Calibri"/>
                  <a:sym typeface="Calibri"/>
                </a:rPr>
                <a:t>data according to a multidimensional data model</a:t>
              </a:r>
              <a:endParaRPr sz="1050">
                <a:solidFill>
                  <a:schemeClr val="dk1"/>
                </a:solidFill>
                <a:latin typeface="Calibri"/>
                <a:ea typeface="Calibri"/>
                <a:cs typeface="Calibri"/>
                <a:sym typeface="Calibri"/>
              </a:endParaRPr>
            </a:p>
            <a:p>
              <a:pPr marL="85725" lvl="1" indent="-85725">
                <a:lnSpc>
                  <a:spcPct val="90000"/>
                </a:lnSpc>
                <a:spcBef>
                  <a:spcPts val="158"/>
                </a:spcBef>
                <a:buClr>
                  <a:schemeClr val="dk1"/>
                </a:buClr>
                <a:buSzPts val="1400"/>
                <a:buFont typeface="Calibri"/>
                <a:buChar char="•"/>
              </a:pPr>
              <a:r>
                <a:rPr lang="en-US" sz="1050">
                  <a:solidFill>
                    <a:schemeClr val="dk1"/>
                  </a:solidFill>
                  <a:latin typeface="Calibri"/>
                  <a:ea typeface="Calibri"/>
                  <a:cs typeface="Calibri"/>
                  <a:sym typeface="Calibri"/>
                </a:rPr>
                <a:t>biomedical data decentralized from clinical EHR data</a:t>
              </a:r>
              <a:endParaRPr sz="1050">
                <a:solidFill>
                  <a:schemeClr val="dk1"/>
                </a:solidFill>
                <a:latin typeface="Calibri"/>
                <a:ea typeface="Calibri"/>
                <a:cs typeface="Calibri"/>
                <a:sym typeface="Calibri"/>
              </a:endParaRPr>
            </a:p>
            <a:p>
              <a:pPr marL="85725" lvl="1" indent="-85725">
                <a:lnSpc>
                  <a:spcPct val="90000"/>
                </a:lnSpc>
                <a:spcBef>
                  <a:spcPts val="158"/>
                </a:spcBef>
                <a:buClr>
                  <a:schemeClr val="dk1"/>
                </a:buClr>
                <a:buSzPts val="1400"/>
                <a:buFont typeface="Calibri"/>
                <a:buChar char="•"/>
              </a:pPr>
              <a:r>
                <a:rPr lang="en-US" sz="1050">
                  <a:solidFill>
                    <a:schemeClr val="dk1"/>
                  </a:solidFill>
                  <a:latin typeface="Calibri"/>
                  <a:ea typeface="Calibri"/>
                  <a:cs typeface="Calibri"/>
                  <a:sym typeface="Calibri"/>
                </a:rPr>
                <a:t>the original data</a:t>
              </a:r>
              <a:endParaRPr sz="1050">
                <a:solidFill>
                  <a:schemeClr val="dk1"/>
                </a:solidFill>
                <a:latin typeface="Calibri"/>
                <a:ea typeface="Calibri"/>
                <a:cs typeface="Calibri"/>
                <a:sym typeface="Calibri"/>
              </a:endParaRPr>
            </a:p>
            <a:p>
              <a:pPr marL="85725" lvl="1" indent="-85725">
                <a:lnSpc>
                  <a:spcPct val="90000"/>
                </a:lnSpc>
                <a:spcBef>
                  <a:spcPts val="158"/>
                </a:spcBef>
                <a:buClr>
                  <a:schemeClr val="dk1"/>
                </a:buClr>
                <a:buSzPts val="1400"/>
                <a:buFont typeface="Calibri"/>
                <a:buChar char="•"/>
              </a:pPr>
              <a:r>
                <a:rPr lang="en-US" sz="1050">
                  <a:solidFill>
                    <a:schemeClr val="dk1"/>
                  </a:solidFill>
                  <a:latin typeface="Calibri"/>
                  <a:ea typeface="Calibri"/>
                  <a:cs typeface="Calibri"/>
                  <a:sym typeface="Calibri"/>
                </a:rPr>
                <a:t>the data in such a way that they can be retrieved via queries</a:t>
              </a:r>
              <a:endParaRPr sz="1050">
                <a:solidFill>
                  <a:schemeClr val="dk1"/>
                </a:solidFill>
                <a:latin typeface="Calibri"/>
                <a:ea typeface="Calibri"/>
                <a:cs typeface="Calibri"/>
                <a:sym typeface="Calibri"/>
              </a:endParaRPr>
            </a:p>
            <a:p>
              <a:pPr marL="85725" lvl="1" indent="-19050">
                <a:lnSpc>
                  <a:spcPct val="90000"/>
                </a:lnSpc>
                <a:spcBef>
                  <a:spcPts val="158"/>
                </a:spcBef>
                <a:buClr>
                  <a:schemeClr val="dk1"/>
                </a:buClr>
                <a:buSzPts val="1400"/>
              </a:pPr>
              <a:endParaRPr sz="1050">
                <a:solidFill>
                  <a:schemeClr val="dk1"/>
                </a:solidFill>
                <a:latin typeface="Calibri"/>
                <a:ea typeface="Calibri"/>
                <a:cs typeface="Calibri"/>
                <a:sym typeface="Calibri"/>
              </a:endParaRPr>
            </a:p>
          </p:txBody>
        </p:sp>
        <p:sp>
          <p:nvSpPr>
            <p:cNvPr id="256" name="Google Shape;256;p14"/>
            <p:cNvSpPr/>
            <p:nvPr/>
          </p:nvSpPr>
          <p:spPr>
            <a:xfrm>
              <a:off x="8210424" y="174229"/>
              <a:ext cx="2399542" cy="594537"/>
            </a:xfrm>
            <a:prstGeom prst="rect">
              <a:avLst/>
            </a:prstGeom>
            <a:solidFill>
              <a:srgbClr val="F04C56"/>
            </a:solidFill>
            <a:ln w="25400" cap="flat" cmpd="sng">
              <a:solidFill>
                <a:srgbClr val="F04C56"/>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57" name="Google Shape;257;p14"/>
            <p:cNvSpPr txBox="1"/>
            <p:nvPr/>
          </p:nvSpPr>
          <p:spPr>
            <a:xfrm>
              <a:off x="8210424" y="174229"/>
              <a:ext cx="2399542" cy="594537"/>
            </a:xfrm>
            <a:prstGeom prst="rect">
              <a:avLst/>
            </a:prstGeom>
            <a:noFill/>
            <a:ln>
              <a:noFill/>
            </a:ln>
          </p:spPr>
          <p:txBody>
            <a:bodyPr spcFirstLastPara="1" wrap="square" lIns="74663" tIns="42656" rIns="74663" bIns="42656" anchor="ctr" anchorCtr="0">
              <a:noAutofit/>
            </a:bodyPr>
            <a:lstStyle/>
            <a:p>
              <a:pPr algn="ctr">
                <a:lnSpc>
                  <a:spcPct val="90000"/>
                </a:lnSpc>
                <a:buClr>
                  <a:schemeClr val="lt1"/>
                </a:buClr>
                <a:buSzPts val="1400"/>
              </a:pPr>
              <a:r>
                <a:rPr lang="en-US" sz="1050" b="1">
                  <a:solidFill>
                    <a:schemeClr val="lt1"/>
                  </a:solidFill>
                  <a:latin typeface="Calibri"/>
                  <a:ea typeface="Calibri"/>
                  <a:cs typeface="Calibri"/>
                  <a:sym typeface="Calibri"/>
                </a:rPr>
                <a:t>Data Analysis</a:t>
              </a:r>
              <a:endParaRPr sz="1050"/>
            </a:p>
            <a:p>
              <a:pPr algn="ctr">
                <a:lnSpc>
                  <a:spcPct val="90000"/>
                </a:lnSpc>
                <a:spcBef>
                  <a:spcPts val="368"/>
                </a:spcBef>
                <a:buClr>
                  <a:schemeClr val="lt1"/>
                </a:buClr>
                <a:buSzPts val="1400"/>
              </a:pPr>
              <a:r>
                <a:rPr lang="en-US" sz="1050">
                  <a:solidFill>
                    <a:schemeClr val="lt1"/>
                  </a:solidFill>
                  <a:latin typeface="Calibri"/>
                  <a:ea typeface="Calibri"/>
                  <a:cs typeface="Calibri"/>
                  <a:sym typeface="Calibri"/>
                </a:rPr>
                <a:t>The system must analyze</a:t>
              </a:r>
              <a:endParaRPr sz="1050">
                <a:solidFill>
                  <a:schemeClr val="lt1"/>
                </a:solidFill>
                <a:latin typeface="Calibri"/>
                <a:ea typeface="Calibri"/>
                <a:cs typeface="Calibri"/>
                <a:sym typeface="Calibri"/>
              </a:endParaRPr>
            </a:p>
          </p:txBody>
        </p:sp>
        <p:sp>
          <p:nvSpPr>
            <p:cNvPr id="258" name="Google Shape;258;p14"/>
            <p:cNvSpPr/>
            <p:nvPr/>
          </p:nvSpPr>
          <p:spPr>
            <a:xfrm>
              <a:off x="8210424" y="768766"/>
              <a:ext cx="2399542" cy="4654833"/>
            </a:xfrm>
            <a:prstGeom prst="rect">
              <a:avLst/>
            </a:prstGeom>
            <a:solidFill>
              <a:srgbClr val="F8CCCF">
                <a:alpha val="89803"/>
              </a:srgbClr>
            </a:solidFill>
            <a:ln w="25400" cap="flat" cmpd="sng">
              <a:solidFill>
                <a:srgbClr val="F8CCCF">
                  <a:alpha val="89803"/>
                </a:srgbClr>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59" name="Google Shape;259;p14"/>
            <p:cNvSpPr txBox="1"/>
            <p:nvPr/>
          </p:nvSpPr>
          <p:spPr>
            <a:xfrm>
              <a:off x="8210424" y="768766"/>
              <a:ext cx="2399542" cy="4654833"/>
            </a:xfrm>
            <a:prstGeom prst="rect">
              <a:avLst/>
            </a:prstGeom>
            <a:noFill/>
            <a:ln>
              <a:noFill/>
            </a:ln>
          </p:spPr>
          <p:txBody>
            <a:bodyPr spcFirstLastPara="1" wrap="square" lIns="56006" tIns="56006" rIns="74663" bIns="84000" anchor="t" anchorCtr="0">
              <a:noAutofit/>
            </a:bodyPr>
            <a:lstStyle/>
            <a:p>
              <a:pPr marL="85725" lvl="1" indent="-85725">
                <a:lnSpc>
                  <a:spcPct val="90000"/>
                </a:lnSpc>
                <a:buClr>
                  <a:schemeClr val="dk1"/>
                </a:buClr>
                <a:buSzPts val="1400"/>
                <a:buFont typeface="Calibri"/>
                <a:buChar char="•"/>
              </a:pPr>
              <a:r>
                <a:rPr lang="en-US" sz="1050">
                  <a:solidFill>
                    <a:schemeClr val="dk1"/>
                  </a:solidFill>
                  <a:latin typeface="Calibri"/>
                  <a:ea typeface="Calibri"/>
                  <a:cs typeface="Calibri"/>
                  <a:sym typeface="Calibri"/>
                </a:rPr>
                <a:t>the data for data cleansing</a:t>
              </a:r>
              <a:endParaRPr sz="1050">
                <a:solidFill>
                  <a:schemeClr val="dk1"/>
                </a:solidFill>
                <a:latin typeface="Calibri"/>
                <a:ea typeface="Calibri"/>
                <a:cs typeface="Calibri"/>
                <a:sym typeface="Calibri"/>
              </a:endParaRPr>
            </a:p>
            <a:p>
              <a:pPr marL="85725" lvl="1" indent="-85725">
                <a:lnSpc>
                  <a:spcPct val="90000"/>
                </a:lnSpc>
                <a:spcBef>
                  <a:spcPts val="158"/>
                </a:spcBef>
                <a:buClr>
                  <a:schemeClr val="dk1"/>
                </a:buClr>
                <a:buSzPts val="1400"/>
                <a:buFont typeface="Calibri"/>
                <a:buChar char="•"/>
              </a:pPr>
              <a:r>
                <a:rPr lang="en-US" sz="1050">
                  <a:solidFill>
                    <a:schemeClr val="dk1"/>
                  </a:solidFill>
                  <a:latin typeface="Calibri"/>
                  <a:ea typeface="Calibri"/>
                  <a:cs typeface="Calibri"/>
                  <a:sym typeface="Calibri"/>
                </a:rPr>
                <a:t>the data to report all of the following: missing values, outliers</a:t>
              </a:r>
              <a:endParaRPr sz="1050">
                <a:solidFill>
                  <a:schemeClr val="dk1"/>
                </a:solidFill>
                <a:latin typeface="Calibri"/>
                <a:ea typeface="Calibri"/>
                <a:cs typeface="Calibri"/>
                <a:sym typeface="Calibri"/>
              </a:endParaRPr>
            </a:p>
            <a:p>
              <a:pPr marL="85725" lvl="1" indent="-85725">
                <a:lnSpc>
                  <a:spcPct val="90000"/>
                </a:lnSpc>
                <a:spcBef>
                  <a:spcPts val="158"/>
                </a:spcBef>
                <a:buClr>
                  <a:schemeClr val="dk1"/>
                </a:buClr>
                <a:buSzPts val="1400"/>
                <a:buFont typeface="Calibri"/>
                <a:buChar char="•"/>
              </a:pPr>
              <a:r>
                <a:rPr lang="en-US" sz="1050">
                  <a:solidFill>
                    <a:schemeClr val="dk1"/>
                  </a:solidFill>
                  <a:latin typeface="Calibri"/>
                  <a:ea typeface="Calibri"/>
                  <a:cs typeface="Calibri"/>
                  <a:sym typeface="Calibri"/>
                </a:rPr>
                <a:t>the data for consistency checks</a:t>
              </a:r>
              <a:endParaRPr sz="1050">
                <a:solidFill>
                  <a:schemeClr val="dk1"/>
                </a:solidFill>
                <a:latin typeface="Calibri"/>
                <a:ea typeface="Calibri"/>
                <a:cs typeface="Calibri"/>
                <a:sym typeface="Calibri"/>
              </a:endParaRPr>
            </a:p>
            <a:p>
              <a:pPr marL="85725" lvl="1" indent="-85725">
                <a:lnSpc>
                  <a:spcPct val="90000"/>
                </a:lnSpc>
                <a:spcBef>
                  <a:spcPts val="158"/>
                </a:spcBef>
                <a:buClr>
                  <a:schemeClr val="dk1"/>
                </a:buClr>
                <a:buSzPts val="1400"/>
                <a:buFont typeface="Calibri"/>
                <a:buChar char="•"/>
              </a:pPr>
              <a:r>
                <a:rPr lang="en-US" sz="1050">
                  <a:solidFill>
                    <a:schemeClr val="dk1"/>
                  </a:solidFill>
                  <a:latin typeface="Calibri"/>
                  <a:ea typeface="Calibri"/>
                  <a:cs typeface="Calibri"/>
                  <a:sym typeface="Calibri"/>
                </a:rPr>
                <a:t>unstructured data using NLP methods</a:t>
              </a:r>
              <a:endParaRPr sz="1050">
                <a:solidFill>
                  <a:schemeClr val="dk1"/>
                </a:solidFill>
                <a:latin typeface="Calibri"/>
                <a:ea typeface="Calibri"/>
                <a:cs typeface="Calibri"/>
                <a:sym typeface="Calibri"/>
              </a:endParaRPr>
            </a:p>
            <a:p>
              <a:pPr marL="85725" lvl="1" indent="-85725">
                <a:lnSpc>
                  <a:spcPct val="90000"/>
                </a:lnSpc>
                <a:spcBef>
                  <a:spcPts val="158"/>
                </a:spcBef>
                <a:buClr>
                  <a:schemeClr val="dk1"/>
                </a:buClr>
                <a:buSzPts val="1400"/>
                <a:buFont typeface="Calibri"/>
                <a:buChar char="•"/>
              </a:pPr>
              <a:r>
                <a:rPr lang="en-US" sz="1050">
                  <a:solidFill>
                    <a:schemeClr val="dk1"/>
                  </a:solidFill>
                  <a:latin typeface="Calibri"/>
                  <a:ea typeface="Calibri"/>
                  <a:cs typeface="Calibri"/>
                  <a:sym typeface="Calibri"/>
                </a:rPr>
                <a:t>The system must provide various data analysis technique</a:t>
              </a:r>
              <a:endParaRPr sz="1050">
                <a:solidFill>
                  <a:schemeClr val="dk1"/>
                </a:solidFill>
                <a:latin typeface="Calibri"/>
                <a:ea typeface="Calibri"/>
                <a:cs typeface="Calibri"/>
                <a:sym typeface="Calibri"/>
              </a:endParaRPr>
            </a:p>
          </p:txBody>
        </p:sp>
      </p:gr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5"/>
          <p:cNvSpPr txBox="1">
            <a:spLocks noGrp="1"/>
          </p:cNvSpPr>
          <p:nvPr>
            <p:ph type="title" idx="4294967295"/>
          </p:nvPr>
        </p:nvSpPr>
        <p:spPr>
          <a:xfrm>
            <a:off x="170700" y="156161"/>
            <a:ext cx="7478713" cy="604837"/>
          </a:xfrm>
          <a:prstGeom prst="rect">
            <a:avLst/>
          </a:prstGeom>
          <a:noFill/>
          <a:ln>
            <a:noFill/>
          </a:ln>
        </p:spPr>
        <p:txBody>
          <a:bodyPr spcFirstLastPara="1" wrap="square" lIns="68569" tIns="34275" rIns="68569" bIns="34275" anchor="b" anchorCtr="0">
            <a:normAutofit/>
          </a:bodyPr>
          <a:lstStyle/>
          <a:p>
            <a:pPr>
              <a:buClr>
                <a:srgbClr val="1A254C"/>
              </a:buClr>
            </a:pPr>
            <a:r>
              <a:rPr lang="en-US" i="0" dirty="0">
                <a:highlight>
                  <a:srgbClr val="FFFFFF"/>
                </a:highlight>
                <a:ea typeface="Roboto"/>
                <a:sym typeface="Roboto"/>
              </a:rPr>
              <a:t>Requirements Elicitation Approach (2)</a:t>
            </a:r>
            <a:endParaRPr dirty="0"/>
          </a:p>
        </p:txBody>
      </p:sp>
      <p:sp>
        <p:nvSpPr>
          <p:cNvPr id="265" name="Google Shape;265;p15"/>
          <p:cNvSpPr txBox="1"/>
          <p:nvPr/>
        </p:nvSpPr>
        <p:spPr>
          <a:xfrm>
            <a:off x="0" y="4795129"/>
            <a:ext cx="3015916" cy="300052"/>
          </a:xfrm>
          <a:prstGeom prst="rect">
            <a:avLst/>
          </a:prstGeom>
          <a:noFill/>
          <a:ln>
            <a:noFill/>
          </a:ln>
        </p:spPr>
        <p:txBody>
          <a:bodyPr spcFirstLastPara="1" wrap="square" lIns="68569" tIns="34275" rIns="68569" bIns="34275" anchor="t" anchorCtr="0">
            <a:spAutoFit/>
          </a:bodyPr>
          <a:lstStyle/>
          <a:p>
            <a:r>
              <a:rPr lang="en-US" sz="500" dirty="0">
                <a:solidFill>
                  <a:schemeClr val="bg1">
                    <a:lumMod val="75000"/>
                  </a:schemeClr>
                </a:solidFill>
                <a:latin typeface="Calibri"/>
                <a:ea typeface="Calibri"/>
                <a:cs typeface="Calibri"/>
                <a:sym typeface="Calibri"/>
              </a:rPr>
              <a:t>Source: Kinast B, Ulrich H, Bergh B, </a:t>
            </a:r>
            <a:r>
              <a:rPr lang="en-US" sz="500" dirty="0" err="1">
                <a:solidFill>
                  <a:schemeClr val="bg1">
                    <a:lumMod val="75000"/>
                  </a:schemeClr>
                </a:solidFill>
                <a:latin typeface="Calibri"/>
                <a:ea typeface="Calibri"/>
                <a:cs typeface="Calibri"/>
                <a:sym typeface="Calibri"/>
              </a:rPr>
              <a:t>Schreiweis</a:t>
            </a:r>
            <a:r>
              <a:rPr lang="en-US" sz="500" dirty="0">
                <a:solidFill>
                  <a:schemeClr val="bg1">
                    <a:lumMod val="75000"/>
                  </a:schemeClr>
                </a:solidFill>
                <a:latin typeface="Calibri"/>
                <a:ea typeface="Calibri"/>
                <a:cs typeface="Calibri"/>
                <a:sym typeface="Calibri"/>
              </a:rPr>
              <a:t> B. Functional Requirements for Medical Data Integration into Knowledge Management Environments: Requirements Elicitation Approach Based on Systematic Literature Analysis, J Med Internet Res 2023;25:e41344, URL: </a:t>
            </a:r>
            <a:r>
              <a:rPr lang="en-US" sz="500" u="sng" dirty="0">
                <a:solidFill>
                  <a:schemeClr val="bg1">
                    <a:lumMod val="75000"/>
                  </a:schemeClr>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https://www.jmir.org/2023/1/e41344</a:t>
            </a:r>
            <a:r>
              <a:rPr lang="en-US" sz="500" dirty="0">
                <a:solidFill>
                  <a:schemeClr val="bg1">
                    <a:lumMod val="75000"/>
                  </a:schemeClr>
                </a:solidFill>
                <a:latin typeface="Calibri"/>
                <a:ea typeface="Calibri"/>
                <a:cs typeface="Calibri"/>
                <a:sym typeface="Calibri"/>
              </a:rPr>
              <a:t>, DOI: 10.2196/41344</a:t>
            </a:r>
            <a:endParaRPr sz="800" dirty="0">
              <a:solidFill>
                <a:schemeClr val="bg1">
                  <a:lumMod val="75000"/>
                </a:schemeClr>
              </a:solidFill>
            </a:endParaRPr>
          </a:p>
        </p:txBody>
      </p:sp>
      <p:grpSp>
        <p:nvGrpSpPr>
          <p:cNvPr id="266" name="Google Shape;266;p15"/>
          <p:cNvGrpSpPr/>
          <p:nvPr/>
        </p:nvGrpSpPr>
        <p:grpSpPr>
          <a:xfrm>
            <a:off x="594759" y="932455"/>
            <a:ext cx="7954482" cy="3622336"/>
            <a:chOff x="3990" y="384024"/>
            <a:chExt cx="10605976" cy="4829781"/>
          </a:xfrm>
        </p:grpSpPr>
        <p:sp>
          <p:nvSpPr>
            <p:cNvPr id="267" name="Google Shape;267;p15"/>
            <p:cNvSpPr/>
            <p:nvPr/>
          </p:nvSpPr>
          <p:spPr>
            <a:xfrm>
              <a:off x="3990" y="384024"/>
              <a:ext cx="2399542" cy="629931"/>
            </a:xfrm>
            <a:prstGeom prst="rect">
              <a:avLst/>
            </a:prstGeom>
            <a:solidFill>
              <a:srgbClr val="965BA5"/>
            </a:solidFill>
            <a:ln w="25400" cap="flat" cmpd="sng">
              <a:solidFill>
                <a:srgbClr val="965BA5"/>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68" name="Google Shape;268;p15"/>
            <p:cNvSpPr txBox="1"/>
            <p:nvPr/>
          </p:nvSpPr>
          <p:spPr>
            <a:xfrm>
              <a:off x="3990" y="384024"/>
              <a:ext cx="2399542" cy="629931"/>
            </a:xfrm>
            <a:prstGeom prst="rect">
              <a:avLst/>
            </a:prstGeom>
            <a:noFill/>
            <a:ln>
              <a:noFill/>
            </a:ln>
          </p:spPr>
          <p:txBody>
            <a:bodyPr spcFirstLastPara="1" wrap="square" lIns="80006" tIns="45713" rIns="80006" bIns="45713" anchor="ctr" anchorCtr="0">
              <a:noAutofit/>
            </a:bodyPr>
            <a:lstStyle/>
            <a:p>
              <a:pPr algn="ctr">
                <a:lnSpc>
                  <a:spcPct val="90000"/>
                </a:lnSpc>
                <a:buClr>
                  <a:schemeClr val="lt1"/>
                </a:buClr>
                <a:buSzPts val="1500"/>
              </a:pPr>
              <a:r>
                <a:rPr lang="en-US" sz="1125" b="1">
                  <a:solidFill>
                    <a:schemeClr val="lt1"/>
                  </a:solidFill>
                  <a:latin typeface="Calibri"/>
                  <a:ea typeface="Calibri"/>
                  <a:cs typeface="Calibri"/>
                  <a:sym typeface="Calibri"/>
                </a:rPr>
                <a:t>Data Lineage</a:t>
              </a:r>
              <a:endParaRPr sz="1050"/>
            </a:p>
            <a:p>
              <a:pPr algn="ctr">
                <a:lnSpc>
                  <a:spcPct val="90000"/>
                </a:lnSpc>
                <a:spcBef>
                  <a:spcPts val="394"/>
                </a:spcBef>
                <a:buClr>
                  <a:schemeClr val="lt1"/>
                </a:buClr>
                <a:buSzPts val="1500"/>
              </a:pPr>
              <a:r>
                <a:rPr lang="en-US" sz="1125">
                  <a:solidFill>
                    <a:schemeClr val="lt1"/>
                  </a:solidFill>
                  <a:latin typeface="Calibri"/>
                  <a:ea typeface="Calibri"/>
                  <a:cs typeface="Calibri"/>
                  <a:sym typeface="Calibri"/>
                </a:rPr>
                <a:t>The system must</a:t>
              </a:r>
              <a:endParaRPr sz="1125">
                <a:solidFill>
                  <a:schemeClr val="lt1"/>
                </a:solidFill>
                <a:latin typeface="Calibri"/>
                <a:ea typeface="Calibri"/>
                <a:cs typeface="Calibri"/>
                <a:sym typeface="Calibri"/>
              </a:endParaRPr>
            </a:p>
          </p:txBody>
        </p:sp>
        <p:sp>
          <p:nvSpPr>
            <p:cNvPr id="269" name="Google Shape;269;p15"/>
            <p:cNvSpPr/>
            <p:nvPr/>
          </p:nvSpPr>
          <p:spPr>
            <a:xfrm>
              <a:off x="3990" y="1013955"/>
              <a:ext cx="2399542" cy="4199850"/>
            </a:xfrm>
            <a:prstGeom prst="rect">
              <a:avLst/>
            </a:prstGeom>
            <a:solidFill>
              <a:srgbClr val="DDD1E0">
                <a:alpha val="89803"/>
              </a:srgbClr>
            </a:solidFill>
            <a:ln w="25400" cap="flat" cmpd="sng">
              <a:solidFill>
                <a:srgbClr val="DDD1E0">
                  <a:alpha val="89803"/>
                </a:srgbClr>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70" name="Google Shape;270;p15"/>
            <p:cNvSpPr txBox="1"/>
            <p:nvPr/>
          </p:nvSpPr>
          <p:spPr>
            <a:xfrm>
              <a:off x="3990" y="1013955"/>
              <a:ext cx="2399542" cy="4199850"/>
            </a:xfrm>
            <a:prstGeom prst="rect">
              <a:avLst/>
            </a:prstGeom>
            <a:noFill/>
            <a:ln>
              <a:noFill/>
            </a:ln>
          </p:spPr>
          <p:txBody>
            <a:bodyPr spcFirstLastPara="1" wrap="square" lIns="60000" tIns="60000" rIns="80006" bIns="90000" anchor="t" anchorCtr="0">
              <a:noAutofit/>
            </a:bodyPr>
            <a:lstStyle/>
            <a:p>
              <a:pPr marL="85725" lvl="1" indent="-85725">
                <a:lnSpc>
                  <a:spcPct val="90000"/>
                </a:lnSpc>
                <a:buClr>
                  <a:schemeClr val="dk1"/>
                </a:buClr>
                <a:buSzPts val="1500"/>
                <a:buFont typeface="Calibri"/>
                <a:buChar char="•"/>
              </a:pPr>
              <a:r>
                <a:rPr lang="en-US" sz="1125">
                  <a:solidFill>
                    <a:schemeClr val="dk1"/>
                  </a:solidFill>
                  <a:latin typeface="Calibri"/>
                  <a:ea typeface="Calibri"/>
                  <a:cs typeface="Calibri"/>
                  <a:sym typeface="Calibri"/>
                </a:rPr>
                <a:t>iterate data integration if at least one of the following change: *source data, *data sources, *clinical context, *analyzed requirements</a:t>
              </a:r>
              <a:endParaRPr sz="1125">
                <a:solidFill>
                  <a:schemeClr val="dk1"/>
                </a:solidFill>
                <a:latin typeface="Calibri"/>
                <a:ea typeface="Calibri"/>
                <a:cs typeface="Calibri"/>
                <a:sym typeface="Calibri"/>
              </a:endParaRPr>
            </a:p>
            <a:p>
              <a:pPr marL="85725" lvl="1" indent="-85725">
                <a:lnSpc>
                  <a:spcPct val="90000"/>
                </a:lnSpc>
                <a:spcBef>
                  <a:spcPts val="169"/>
                </a:spcBef>
                <a:buClr>
                  <a:schemeClr val="dk1"/>
                </a:buClr>
                <a:buSzPts val="1500"/>
                <a:buFont typeface="Calibri"/>
                <a:buChar char="•"/>
              </a:pPr>
              <a:r>
                <a:rPr lang="en-US" sz="1125">
                  <a:solidFill>
                    <a:schemeClr val="dk1"/>
                  </a:solidFill>
                  <a:latin typeface="Calibri"/>
                  <a:ea typeface="Calibri"/>
                  <a:cs typeface="Calibri"/>
                  <a:sym typeface="Calibri"/>
                </a:rPr>
                <a:t>provide a patient identification service</a:t>
              </a:r>
              <a:endParaRPr sz="1125">
                <a:solidFill>
                  <a:schemeClr val="dk1"/>
                </a:solidFill>
                <a:latin typeface="Calibri"/>
                <a:ea typeface="Calibri"/>
                <a:cs typeface="Calibri"/>
                <a:sym typeface="Calibri"/>
              </a:endParaRPr>
            </a:p>
            <a:p>
              <a:pPr marL="85725" lvl="1" indent="-85725">
                <a:lnSpc>
                  <a:spcPct val="90000"/>
                </a:lnSpc>
                <a:spcBef>
                  <a:spcPts val="169"/>
                </a:spcBef>
                <a:buClr>
                  <a:schemeClr val="dk1"/>
                </a:buClr>
                <a:buSzPts val="1500"/>
                <a:buFont typeface="Calibri"/>
                <a:buChar char="•"/>
              </a:pPr>
              <a:r>
                <a:rPr lang="en-US" sz="1125">
                  <a:solidFill>
                    <a:schemeClr val="dk1"/>
                  </a:solidFill>
                  <a:latin typeface="Calibri"/>
                  <a:ea typeface="Calibri"/>
                  <a:cs typeface="Calibri"/>
                  <a:sym typeface="Calibri"/>
                </a:rPr>
                <a:t>provide an audit trail if the source data change during the course of audits</a:t>
              </a:r>
              <a:endParaRPr sz="1125">
                <a:solidFill>
                  <a:schemeClr val="dk1"/>
                </a:solidFill>
                <a:latin typeface="Calibri"/>
                <a:ea typeface="Calibri"/>
                <a:cs typeface="Calibri"/>
                <a:sym typeface="Calibri"/>
              </a:endParaRPr>
            </a:p>
            <a:p>
              <a:pPr marL="85725" lvl="1" indent="-85725">
                <a:lnSpc>
                  <a:spcPct val="90000"/>
                </a:lnSpc>
                <a:spcBef>
                  <a:spcPts val="169"/>
                </a:spcBef>
                <a:buClr>
                  <a:schemeClr val="dk1"/>
                </a:buClr>
                <a:buSzPts val="1500"/>
                <a:buFont typeface="Calibri"/>
                <a:buChar char="•"/>
              </a:pPr>
              <a:r>
                <a:rPr lang="en-US" sz="1125">
                  <a:solidFill>
                    <a:schemeClr val="dk1"/>
                  </a:solidFill>
                  <a:latin typeface="Calibri"/>
                  <a:ea typeface="Calibri"/>
                  <a:cs typeface="Calibri"/>
                  <a:sym typeface="Calibri"/>
                </a:rPr>
                <a:t>provide information to identify a service’s location</a:t>
              </a:r>
              <a:endParaRPr sz="1125">
                <a:solidFill>
                  <a:schemeClr val="dk1"/>
                </a:solidFill>
                <a:latin typeface="Calibri"/>
                <a:ea typeface="Calibri"/>
                <a:cs typeface="Calibri"/>
                <a:sym typeface="Calibri"/>
              </a:endParaRPr>
            </a:p>
            <a:p>
              <a:pPr marL="85725" lvl="1" indent="-85725">
                <a:lnSpc>
                  <a:spcPct val="90000"/>
                </a:lnSpc>
                <a:spcBef>
                  <a:spcPts val="169"/>
                </a:spcBef>
                <a:buClr>
                  <a:schemeClr val="dk1"/>
                </a:buClr>
                <a:buSzPts val="1500"/>
                <a:buFont typeface="Calibri"/>
                <a:buChar char="•"/>
              </a:pPr>
              <a:r>
                <a:rPr lang="en-US" sz="1125">
                  <a:solidFill>
                    <a:schemeClr val="dk1"/>
                  </a:solidFill>
                  <a:latin typeface="Calibri"/>
                  <a:ea typeface="Calibri"/>
                  <a:cs typeface="Calibri"/>
                  <a:sym typeface="Calibri"/>
                </a:rPr>
                <a:t>create all of the following when integrating data: *transfer property file, *log file</a:t>
              </a:r>
              <a:endParaRPr sz="1125">
                <a:solidFill>
                  <a:schemeClr val="dk1"/>
                </a:solidFill>
                <a:latin typeface="Calibri"/>
                <a:ea typeface="Calibri"/>
                <a:cs typeface="Calibri"/>
                <a:sym typeface="Calibri"/>
              </a:endParaRPr>
            </a:p>
          </p:txBody>
        </p:sp>
        <p:sp>
          <p:nvSpPr>
            <p:cNvPr id="271" name="Google Shape;271;p15"/>
            <p:cNvSpPr/>
            <p:nvPr/>
          </p:nvSpPr>
          <p:spPr>
            <a:xfrm>
              <a:off x="2739468" y="384024"/>
              <a:ext cx="2399542" cy="629931"/>
            </a:xfrm>
            <a:prstGeom prst="rect">
              <a:avLst/>
            </a:prstGeom>
            <a:solidFill>
              <a:srgbClr val="536AA7"/>
            </a:solidFill>
            <a:ln w="25400" cap="flat" cmpd="sng">
              <a:solidFill>
                <a:srgbClr val="536AA7"/>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72" name="Google Shape;272;p15"/>
            <p:cNvSpPr txBox="1"/>
            <p:nvPr/>
          </p:nvSpPr>
          <p:spPr>
            <a:xfrm>
              <a:off x="2739468" y="384024"/>
              <a:ext cx="2399542" cy="629931"/>
            </a:xfrm>
            <a:prstGeom prst="rect">
              <a:avLst/>
            </a:prstGeom>
            <a:noFill/>
            <a:ln>
              <a:noFill/>
            </a:ln>
          </p:spPr>
          <p:txBody>
            <a:bodyPr spcFirstLastPara="1" wrap="square" lIns="80006" tIns="45713" rIns="80006" bIns="45713" anchor="ctr" anchorCtr="0">
              <a:noAutofit/>
            </a:bodyPr>
            <a:lstStyle/>
            <a:p>
              <a:pPr algn="ctr">
                <a:lnSpc>
                  <a:spcPct val="90000"/>
                </a:lnSpc>
                <a:buClr>
                  <a:schemeClr val="lt1"/>
                </a:buClr>
                <a:buSzPts val="1500"/>
              </a:pPr>
              <a:r>
                <a:rPr lang="en-US" sz="1125" b="1">
                  <a:solidFill>
                    <a:schemeClr val="lt1"/>
                  </a:solidFill>
                  <a:latin typeface="Calibri"/>
                  <a:ea typeface="Calibri"/>
                  <a:cs typeface="Calibri"/>
                  <a:sym typeface="Calibri"/>
                </a:rPr>
                <a:t>Data Traceability</a:t>
              </a:r>
              <a:endParaRPr sz="1050"/>
            </a:p>
            <a:p>
              <a:pPr algn="ctr">
                <a:lnSpc>
                  <a:spcPct val="90000"/>
                </a:lnSpc>
                <a:spcBef>
                  <a:spcPts val="394"/>
                </a:spcBef>
                <a:buClr>
                  <a:schemeClr val="lt1"/>
                </a:buClr>
                <a:buSzPts val="1500"/>
              </a:pPr>
              <a:r>
                <a:rPr lang="en-US" sz="1125">
                  <a:solidFill>
                    <a:schemeClr val="lt1"/>
                  </a:solidFill>
                  <a:latin typeface="Calibri"/>
                  <a:ea typeface="Calibri"/>
                  <a:cs typeface="Calibri"/>
                  <a:sym typeface="Calibri"/>
                </a:rPr>
                <a:t>The system must track</a:t>
              </a:r>
              <a:endParaRPr sz="1125">
                <a:solidFill>
                  <a:schemeClr val="lt1"/>
                </a:solidFill>
                <a:latin typeface="Calibri"/>
                <a:ea typeface="Calibri"/>
                <a:cs typeface="Calibri"/>
                <a:sym typeface="Calibri"/>
              </a:endParaRPr>
            </a:p>
          </p:txBody>
        </p:sp>
        <p:sp>
          <p:nvSpPr>
            <p:cNvPr id="273" name="Google Shape;273;p15"/>
            <p:cNvSpPr/>
            <p:nvPr/>
          </p:nvSpPr>
          <p:spPr>
            <a:xfrm>
              <a:off x="2739468" y="1013955"/>
              <a:ext cx="2399542" cy="4199850"/>
            </a:xfrm>
            <a:prstGeom prst="rect">
              <a:avLst/>
            </a:prstGeom>
            <a:solidFill>
              <a:srgbClr val="CFD2DF">
                <a:alpha val="89803"/>
              </a:srgbClr>
            </a:solidFill>
            <a:ln w="25400" cap="flat" cmpd="sng">
              <a:solidFill>
                <a:srgbClr val="CFD2DF">
                  <a:alpha val="89803"/>
                </a:srgbClr>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74" name="Google Shape;274;p15"/>
            <p:cNvSpPr txBox="1"/>
            <p:nvPr/>
          </p:nvSpPr>
          <p:spPr>
            <a:xfrm>
              <a:off x="2739468" y="1013955"/>
              <a:ext cx="2399542" cy="4199850"/>
            </a:xfrm>
            <a:prstGeom prst="rect">
              <a:avLst/>
            </a:prstGeom>
            <a:noFill/>
            <a:ln>
              <a:noFill/>
            </a:ln>
          </p:spPr>
          <p:txBody>
            <a:bodyPr spcFirstLastPara="1" wrap="square" lIns="60000" tIns="60000" rIns="80006" bIns="90000" anchor="t" anchorCtr="0">
              <a:noAutofit/>
            </a:bodyPr>
            <a:lstStyle/>
            <a:p>
              <a:pPr marL="85725" lvl="1" indent="-85725">
                <a:lnSpc>
                  <a:spcPct val="90000"/>
                </a:lnSpc>
                <a:buClr>
                  <a:schemeClr val="dk1"/>
                </a:buClr>
                <a:buSzPts val="1500"/>
                <a:buFont typeface="Calibri"/>
                <a:buChar char="•"/>
              </a:pPr>
              <a:r>
                <a:rPr lang="en-US" sz="1125">
                  <a:solidFill>
                    <a:schemeClr val="dk1"/>
                  </a:solidFill>
                  <a:latin typeface="Calibri"/>
                  <a:ea typeface="Calibri"/>
                  <a:cs typeface="Calibri"/>
                  <a:sym typeface="Calibri"/>
                </a:rPr>
                <a:t>data to the primary data</a:t>
              </a:r>
              <a:endParaRPr sz="1125">
                <a:solidFill>
                  <a:schemeClr val="dk1"/>
                </a:solidFill>
                <a:latin typeface="Calibri"/>
                <a:ea typeface="Calibri"/>
                <a:cs typeface="Calibri"/>
                <a:sym typeface="Calibri"/>
              </a:endParaRPr>
            </a:p>
            <a:p>
              <a:pPr marL="85725" lvl="1" indent="-85725">
                <a:lnSpc>
                  <a:spcPct val="90000"/>
                </a:lnSpc>
                <a:spcBef>
                  <a:spcPts val="169"/>
                </a:spcBef>
                <a:buClr>
                  <a:schemeClr val="dk1"/>
                </a:buClr>
                <a:buSzPts val="1500"/>
                <a:buFont typeface="Calibri"/>
                <a:buChar char="•"/>
              </a:pPr>
              <a:r>
                <a:rPr lang="en-US" sz="1125">
                  <a:solidFill>
                    <a:schemeClr val="dk1"/>
                  </a:solidFill>
                  <a:latin typeface="Calibri"/>
                  <a:ea typeface="Calibri"/>
                  <a:cs typeface="Calibri"/>
                  <a:sym typeface="Calibri"/>
                </a:rPr>
                <a:t>provide a link to the original data</a:t>
              </a:r>
              <a:endParaRPr sz="1125">
                <a:solidFill>
                  <a:schemeClr val="dk1"/>
                </a:solidFill>
                <a:latin typeface="Calibri"/>
                <a:ea typeface="Calibri"/>
                <a:cs typeface="Calibri"/>
                <a:sym typeface="Calibri"/>
              </a:endParaRPr>
            </a:p>
            <a:p>
              <a:pPr marL="85725" lvl="1" indent="-85725">
                <a:lnSpc>
                  <a:spcPct val="90000"/>
                </a:lnSpc>
                <a:spcBef>
                  <a:spcPts val="169"/>
                </a:spcBef>
                <a:buClr>
                  <a:schemeClr val="dk1"/>
                </a:buClr>
                <a:buSzPts val="1500"/>
                <a:buFont typeface="Calibri"/>
                <a:buChar char="•"/>
              </a:pPr>
              <a:r>
                <a:rPr lang="en-US" sz="1125">
                  <a:solidFill>
                    <a:schemeClr val="dk1"/>
                  </a:solidFill>
                  <a:latin typeface="Calibri"/>
                  <a:ea typeface="Calibri"/>
                  <a:cs typeface="Calibri"/>
                  <a:sym typeface="Calibri"/>
                </a:rPr>
                <a:t>data via the data indexes of the source systems</a:t>
              </a:r>
              <a:endParaRPr sz="1125">
                <a:solidFill>
                  <a:schemeClr val="dk1"/>
                </a:solidFill>
                <a:latin typeface="Calibri"/>
                <a:ea typeface="Calibri"/>
                <a:cs typeface="Calibri"/>
                <a:sym typeface="Calibri"/>
              </a:endParaRPr>
            </a:p>
            <a:p>
              <a:pPr marL="85725" lvl="1" indent="-85725">
                <a:lnSpc>
                  <a:spcPct val="90000"/>
                </a:lnSpc>
                <a:spcBef>
                  <a:spcPts val="169"/>
                </a:spcBef>
                <a:buClr>
                  <a:schemeClr val="dk1"/>
                </a:buClr>
                <a:buSzPts val="1500"/>
                <a:buFont typeface="Calibri"/>
                <a:buChar char="•"/>
              </a:pPr>
              <a:r>
                <a:rPr lang="en-US" sz="1125">
                  <a:solidFill>
                    <a:schemeClr val="dk1"/>
                  </a:solidFill>
                  <a:latin typeface="Calibri"/>
                  <a:ea typeface="Calibri"/>
                  <a:cs typeface="Calibri"/>
                  <a:sym typeface="Calibri"/>
                </a:rPr>
                <a:t>data via pipeline management</a:t>
              </a:r>
              <a:endParaRPr sz="1125">
                <a:solidFill>
                  <a:schemeClr val="dk1"/>
                </a:solidFill>
                <a:latin typeface="Calibri"/>
                <a:ea typeface="Calibri"/>
                <a:cs typeface="Calibri"/>
                <a:sym typeface="Calibri"/>
              </a:endParaRPr>
            </a:p>
            <a:p>
              <a:pPr marL="85725" lvl="1" indent="-85725">
                <a:lnSpc>
                  <a:spcPct val="90000"/>
                </a:lnSpc>
                <a:spcBef>
                  <a:spcPts val="169"/>
                </a:spcBef>
                <a:buClr>
                  <a:schemeClr val="dk1"/>
                </a:buClr>
                <a:buSzPts val="1500"/>
                <a:buFont typeface="Calibri"/>
                <a:buChar char="•"/>
              </a:pPr>
              <a:r>
                <a:rPr lang="en-US" sz="1125">
                  <a:solidFill>
                    <a:schemeClr val="dk1"/>
                  </a:solidFill>
                  <a:latin typeface="Calibri"/>
                  <a:ea typeface="Calibri"/>
                  <a:cs typeface="Calibri"/>
                  <a:sym typeface="Calibri"/>
                </a:rPr>
                <a:t>the reproducibility of query results at different points in time</a:t>
              </a:r>
              <a:endParaRPr sz="1125">
                <a:solidFill>
                  <a:schemeClr val="dk1"/>
                </a:solidFill>
                <a:latin typeface="Calibri"/>
                <a:ea typeface="Calibri"/>
                <a:cs typeface="Calibri"/>
                <a:sym typeface="Calibri"/>
              </a:endParaRPr>
            </a:p>
            <a:p>
              <a:pPr marL="85725" lvl="1" indent="-85725">
                <a:lnSpc>
                  <a:spcPct val="90000"/>
                </a:lnSpc>
                <a:spcBef>
                  <a:spcPts val="169"/>
                </a:spcBef>
                <a:buClr>
                  <a:schemeClr val="dk1"/>
                </a:buClr>
                <a:buSzPts val="1500"/>
                <a:buFont typeface="Calibri"/>
                <a:buChar char="•"/>
              </a:pPr>
              <a:r>
                <a:rPr lang="en-US" sz="1125">
                  <a:solidFill>
                    <a:schemeClr val="dk1"/>
                  </a:solidFill>
                  <a:latin typeface="Calibri"/>
                  <a:ea typeface="Calibri"/>
                  <a:cs typeface="Calibri"/>
                  <a:sym typeface="Calibri"/>
                </a:rPr>
                <a:t>data to all of the following: *the location of sources, *associated source data documents</a:t>
              </a:r>
              <a:endParaRPr sz="1125">
                <a:solidFill>
                  <a:schemeClr val="dk1"/>
                </a:solidFill>
                <a:latin typeface="Calibri"/>
                <a:ea typeface="Calibri"/>
                <a:cs typeface="Calibri"/>
                <a:sym typeface="Calibri"/>
              </a:endParaRPr>
            </a:p>
            <a:p>
              <a:pPr marL="85725" lvl="1" indent="-85725">
                <a:lnSpc>
                  <a:spcPct val="90000"/>
                </a:lnSpc>
                <a:spcBef>
                  <a:spcPts val="169"/>
                </a:spcBef>
                <a:buClr>
                  <a:schemeClr val="dk1"/>
                </a:buClr>
                <a:buSzPts val="1500"/>
                <a:buFont typeface="Calibri"/>
                <a:buChar char="•"/>
              </a:pPr>
              <a:r>
                <a:rPr lang="en-US" sz="1125">
                  <a:solidFill>
                    <a:schemeClr val="dk1"/>
                  </a:solidFill>
                  <a:latin typeface="Calibri"/>
                  <a:ea typeface="Calibri"/>
                  <a:cs typeface="Calibri"/>
                  <a:sym typeface="Calibri"/>
                </a:rPr>
                <a:t>data to check the correspondence between the copy and the original (including metadata)</a:t>
              </a:r>
              <a:endParaRPr sz="1125">
                <a:solidFill>
                  <a:schemeClr val="dk1"/>
                </a:solidFill>
                <a:latin typeface="Calibri"/>
                <a:ea typeface="Calibri"/>
                <a:cs typeface="Calibri"/>
                <a:sym typeface="Calibri"/>
              </a:endParaRPr>
            </a:p>
          </p:txBody>
        </p:sp>
        <p:sp>
          <p:nvSpPr>
            <p:cNvPr id="275" name="Google Shape;275;p15"/>
            <p:cNvSpPr/>
            <p:nvPr/>
          </p:nvSpPr>
          <p:spPr>
            <a:xfrm>
              <a:off x="5474946" y="384024"/>
              <a:ext cx="2399542" cy="629931"/>
            </a:xfrm>
            <a:prstGeom prst="rect">
              <a:avLst/>
            </a:prstGeom>
            <a:solidFill>
              <a:srgbClr val="4DA98A"/>
            </a:solidFill>
            <a:ln w="25400" cap="flat" cmpd="sng">
              <a:solidFill>
                <a:srgbClr val="4DA98A"/>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76" name="Google Shape;276;p15"/>
            <p:cNvSpPr txBox="1"/>
            <p:nvPr/>
          </p:nvSpPr>
          <p:spPr>
            <a:xfrm>
              <a:off x="5474946" y="384024"/>
              <a:ext cx="2399542" cy="629931"/>
            </a:xfrm>
            <a:prstGeom prst="rect">
              <a:avLst/>
            </a:prstGeom>
            <a:noFill/>
            <a:ln>
              <a:noFill/>
            </a:ln>
          </p:spPr>
          <p:txBody>
            <a:bodyPr spcFirstLastPara="1" wrap="square" lIns="80006" tIns="45713" rIns="80006" bIns="45713" anchor="ctr" anchorCtr="0">
              <a:noAutofit/>
            </a:bodyPr>
            <a:lstStyle/>
            <a:p>
              <a:pPr algn="ctr">
                <a:lnSpc>
                  <a:spcPct val="90000"/>
                </a:lnSpc>
                <a:buClr>
                  <a:schemeClr val="lt1"/>
                </a:buClr>
                <a:buSzPts val="1500"/>
              </a:pPr>
              <a:r>
                <a:rPr lang="en-US" sz="1125" b="1">
                  <a:solidFill>
                    <a:schemeClr val="lt1"/>
                  </a:solidFill>
                  <a:latin typeface="Calibri"/>
                  <a:ea typeface="Calibri"/>
                  <a:cs typeface="Calibri"/>
                  <a:sym typeface="Calibri"/>
                </a:rPr>
                <a:t>Metadata Management</a:t>
              </a:r>
              <a:endParaRPr sz="1050"/>
            </a:p>
            <a:p>
              <a:pPr algn="ctr">
                <a:lnSpc>
                  <a:spcPct val="90000"/>
                </a:lnSpc>
                <a:spcBef>
                  <a:spcPts val="394"/>
                </a:spcBef>
                <a:buClr>
                  <a:schemeClr val="lt1"/>
                </a:buClr>
                <a:buSzPts val="1500"/>
              </a:pPr>
              <a:r>
                <a:rPr lang="en-US" sz="1125">
                  <a:solidFill>
                    <a:schemeClr val="lt1"/>
                  </a:solidFill>
                  <a:latin typeface="Calibri"/>
                  <a:ea typeface="Calibri"/>
                  <a:cs typeface="Calibri"/>
                  <a:sym typeface="Calibri"/>
                </a:rPr>
                <a:t>The system must</a:t>
              </a:r>
              <a:endParaRPr sz="1125">
                <a:solidFill>
                  <a:schemeClr val="lt1"/>
                </a:solidFill>
                <a:latin typeface="Calibri"/>
                <a:ea typeface="Calibri"/>
                <a:cs typeface="Calibri"/>
                <a:sym typeface="Calibri"/>
              </a:endParaRPr>
            </a:p>
          </p:txBody>
        </p:sp>
        <p:sp>
          <p:nvSpPr>
            <p:cNvPr id="277" name="Google Shape;277;p15"/>
            <p:cNvSpPr/>
            <p:nvPr/>
          </p:nvSpPr>
          <p:spPr>
            <a:xfrm>
              <a:off x="5474946" y="1013955"/>
              <a:ext cx="2399542" cy="4199850"/>
            </a:xfrm>
            <a:prstGeom prst="rect">
              <a:avLst/>
            </a:prstGeom>
            <a:solidFill>
              <a:srgbClr val="CEE0DB">
                <a:alpha val="89803"/>
              </a:srgbClr>
            </a:solidFill>
            <a:ln w="25400" cap="flat" cmpd="sng">
              <a:solidFill>
                <a:srgbClr val="CEE0DB">
                  <a:alpha val="89803"/>
                </a:srgbClr>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78" name="Google Shape;278;p15"/>
            <p:cNvSpPr txBox="1"/>
            <p:nvPr/>
          </p:nvSpPr>
          <p:spPr>
            <a:xfrm>
              <a:off x="5474946" y="1013955"/>
              <a:ext cx="2399542" cy="4199850"/>
            </a:xfrm>
            <a:prstGeom prst="rect">
              <a:avLst/>
            </a:prstGeom>
            <a:noFill/>
            <a:ln>
              <a:noFill/>
            </a:ln>
          </p:spPr>
          <p:txBody>
            <a:bodyPr spcFirstLastPara="1" wrap="square" lIns="60000" tIns="60000" rIns="80006" bIns="90000" anchor="t" anchorCtr="0">
              <a:noAutofit/>
            </a:bodyPr>
            <a:lstStyle/>
            <a:p>
              <a:pPr marL="85725" lvl="1" indent="-85725">
                <a:lnSpc>
                  <a:spcPct val="90000"/>
                </a:lnSpc>
                <a:buClr>
                  <a:schemeClr val="dk1"/>
                </a:buClr>
                <a:buSzPts val="1500"/>
                <a:buFont typeface="Calibri"/>
                <a:buChar char="•"/>
              </a:pPr>
              <a:r>
                <a:rPr lang="en-US" sz="1125">
                  <a:solidFill>
                    <a:schemeClr val="dk1"/>
                  </a:solidFill>
                  <a:latin typeface="Calibri"/>
                  <a:ea typeface="Calibri"/>
                  <a:cs typeface="Calibri"/>
                  <a:sym typeface="Calibri"/>
                </a:rPr>
                <a:t>provide metadata management tools</a:t>
              </a:r>
              <a:endParaRPr sz="1125">
                <a:solidFill>
                  <a:schemeClr val="dk1"/>
                </a:solidFill>
                <a:latin typeface="Calibri"/>
                <a:ea typeface="Calibri"/>
                <a:cs typeface="Calibri"/>
                <a:sym typeface="Calibri"/>
              </a:endParaRPr>
            </a:p>
            <a:p>
              <a:pPr marL="85725" lvl="1" indent="-85725">
                <a:lnSpc>
                  <a:spcPct val="90000"/>
                </a:lnSpc>
                <a:spcBef>
                  <a:spcPts val="169"/>
                </a:spcBef>
                <a:buClr>
                  <a:schemeClr val="dk1"/>
                </a:buClr>
                <a:buSzPts val="1500"/>
                <a:buFont typeface="Calibri"/>
                <a:buChar char="•"/>
              </a:pPr>
              <a:r>
                <a:rPr lang="en-US" sz="1125">
                  <a:solidFill>
                    <a:schemeClr val="dk1"/>
                  </a:solidFill>
                  <a:latin typeface="Calibri"/>
                  <a:ea typeface="Calibri"/>
                  <a:cs typeface="Calibri"/>
                  <a:sym typeface="Calibri"/>
                </a:rPr>
                <a:t>store metadata into a semantic MDR</a:t>
              </a:r>
              <a:endParaRPr sz="1125">
                <a:solidFill>
                  <a:schemeClr val="dk1"/>
                </a:solidFill>
                <a:latin typeface="Calibri"/>
                <a:ea typeface="Calibri"/>
                <a:cs typeface="Calibri"/>
                <a:sym typeface="Calibri"/>
              </a:endParaRPr>
            </a:p>
            <a:p>
              <a:pPr marL="85725" lvl="1" indent="-85725">
                <a:lnSpc>
                  <a:spcPct val="90000"/>
                </a:lnSpc>
                <a:spcBef>
                  <a:spcPts val="169"/>
                </a:spcBef>
                <a:buClr>
                  <a:schemeClr val="dk1"/>
                </a:buClr>
                <a:buSzPts val="1500"/>
                <a:buFont typeface="Calibri"/>
                <a:buChar char="•"/>
              </a:pPr>
              <a:r>
                <a:rPr lang="en-US" sz="1125">
                  <a:solidFill>
                    <a:schemeClr val="dk1"/>
                  </a:solidFill>
                  <a:latin typeface="Calibri"/>
                  <a:ea typeface="Calibri"/>
                  <a:cs typeface="Calibri"/>
                  <a:sym typeface="Calibri"/>
                </a:rPr>
                <a:t>support all of the following: *structural metadata mappings, *structural metadata transformations</a:t>
              </a:r>
              <a:endParaRPr sz="1125">
                <a:solidFill>
                  <a:schemeClr val="dk1"/>
                </a:solidFill>
                <a:latin typeface="Calibri"/>
                <a:ea typeface="Calibri"/>
                <a:cs typeface="Calibri"/>
                <a:sym typeface="Calibri"/>
              </a:endParaRPr>
            </a:p>
            <a:p>
              <a:pPr marL="85725" lvl="1" indent="-85725">
                <a:lnSpc>
                  <a:spcPct val="90000"/>
                </a:lnSpc>
                <a:spcBef>
                  <a:spcPts val="169"/>
                </a:spcBef>
                <a:buClr>
                  <a:schemeClr val="dk1"/>
                </a:buClr>
                <a:buSzPts val="1500"/>
                <a:buFont typeface="Calibri"/>
                <a:buChar char="•"/>
              </a:pPr>
              <a:r>
                <a:rPr lang="en-US" sz="1125">
                  <a:solidFill>
                    <a:schemeClr val="dk1"/>
                  </a:solidFill>
                  <a:latin typeface="Calibri"/>
                  <a:ea typeface="Calibri"/>
                  <a:cs typeface="Calibri"/>
                  <a:sym typeface="Calibri"/>
                </a:rPr>
                <a:t>process metadata from multiple sources according to a metadata model</a:t>
              </a:r>
              <a:endParaRPr sz="1125">
                <a:solidFill>
                  <a:schemeClr val="dk1"/>
                </a:solidFill>
                <a:latin typeface="Calibri"/>
                <a:ea typeface="Calibri"/>
                <a:cs typeface="Calibri"/>
                <a:sym typeface="Calibri"/>
              </a:endParaRPr>
            </a:p>
            <a:p>
              <a:pPr marL="85725" lvl="1" indent="-85725">
                <a:lnSpc>
                  <a:spcPct val="90000"/>
                </a:lnSpc>
                <a:spcBef>
                  <a:spcPts val="169"/>
                </a:spcBef>
                <a:buClr>
                  <a:schemeClr val="dk1"/>
                </a:buClr>
                <a:buSzPts val="1500"/>
                <a:buFont typeface="Calibri"/>
                <a:buChar char="•"/>
              </a:pPr>
              <a:r>
                <a:rPr lang="en-US" sz="1125">
                  <a:solidFill>
                    <a:schemeClr val="dk1"/>
                  </a:solidFill>
                  <a:latin typeface="Calibri"/>
                  <a:ea typeface="Calibri"/>
                  <a:cs typeface="Calibri"/>
                  <a:sym typeface="Calibri"/>
                </a:rPr>
                <a:t>a registry service to identify and access all of the following: *organizations, *devices, *software</a:t>
              </a:r>
              <a:endParaRPr sz="1125">
                <a:solidFill>
                  <a:schemeClr val="dk1"/>
                </a:solidFill>
                <a:latin typeface="Calibri"/>
                <a:ea typeface="Calibri"/>
                <a:cs typeface="Calibri"/>
                <a:sym typeface="Calibri"/>
              </a:endParaRPr>
            </a:p>
            <a:p>
              <a:pPr marL="85725" lvl="1" indent="-14288">
                <a:lnSpc>
                  <a:spcPct val="90000"/>
                </a:lnSpc>
                <a:spcBef>
                  <a:spcPts val="169"/>
                </a:spcBef>
                <a:buClr>
                  <a:schemeClr val="dk1"/>
                </a:buClr>
                <a:buSzPts val="1500"/>
              </a:pPr>
              <a:endParaRPr sz="1125">
                <a:solidFill>
                  <a:schemeClr val="dk1"/>
                </a:solidFill>
                <a:latin typeface="Calibri"/>
                <a:ea typeface="Calibri"/>
                <a:cs typeface="Calibri"/>
                <a:sym typeface="Calibri"/>
              </a:endParaRPr>
            </a:p>
          </p:txBody>
        </p:sp>
        <p:sp>
          <p:nvSpPr>
            <p:cNvPr id="279" name="Google Shape;279;p15"/>
            <p:cNvSpPr/>
            <p:nvPr/>
          </p:nvSpPr>
          <p:spPr>
            <a:xfrm>
              <a:off x="8210424" y="384024"/>
              <a:ext cx="2399542" cy="629931"/>
            </a:xfrm>
            <a:prstGeom prst="rect">
              <a:avLst/>
            </a:prstGeom>
            <a:solidFill>
              <a:srgbClr val="6FAB46"/>
            </a:solidFill>
            <a:ln w="25400" cap="flat" cmpd="sng">
              <a:solidFill>
                <a:srgbClr val="6FAB46"/>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80" name="Google Shape;280;p15"/>
            <p:cNvSpPr txBox="1"/>
            <p:nvPr/>
          </p:nvSpPr>
          <p:spPr>
            <a:xfrm>
              <a:off x="8210424" y="384024"/>
              <a:ext cx="2399542" cy="629931"/>
            </a:xfrm>
            <a:prstGeom prst="rect">
              <a:avLst/>
            </a:prstGeom>
            <a:noFill/>
            <a:ln>
              <a:noFill/>
            </a:ln>
          </p:spPr>
          <p:txBody>
            <a:bodyPr spcFirstLastPara="1" wrap="square" lIns="80006" tIns="45713" rIns="80006" bIns="45713" anchor="ctr" anchorCtr="0">
              <a:noAutofit/>
            </a:bodyPr>
            <a:lstStyle/>
            <a:p>
              <a:pPr algn="ctr">
                <a:lnSpc>
                  <a:spcPct val="90000"/>
                </a:lnSpc>
                <a:buClr>
                  <a:schemeClr val="lt1"/>
                </a:buClr>
                <a:buSzPts val="1500"/>
              </a:pPr>
              <a:r>
                <a:rPr lang="en-US" sz="1125" b="1">
                  <a:solidFill>
                    <a:schemeClr val="lt1"/>
                  </a:solidFill>
                  <a:latin typeface="Calibri"/>
                  <a:ea typeface="Calibri"/>
                  <a:cs typeface="Calibri"/>
                  <a:sym typeface="Calibri"/>
                </a:rPr>
                <a:t>Data Security</a:t>
              </a:r>
              <a:endParaRPr sz="1050"/>
            </a:p>
            <a:p>
              <a:pPr algn="ctr">
                <a:lnSpc>
                  <a:spcPct val="90000"/>
                </a:lnSpc>
                <a:spcBef>
                  <a:spcPts val="394"/>
                </a:spcBef>
                <a:buClr>
                  <a:schemeClr val="lt1"/>
                </a:buClr>
                <a:buSzPts val="1500"/>
              </a:pPr>
              <a:r>
                <a:rPr lang="en-US" sz="1125">
                  <a:solidFill>
                    <a:schemeClr val="lt1"/>
                  </a:solidFill>
                  <a:latin typeface="Calibri"/>
                  <a:ea typeface="Calibri"/>
                  <a:cs typeface="Calibri"/>
                  <a:sym typeface="Calibri"/>
                </a:rPr>
                <a:t>The system must provide</a:t>
              </a:r>
              <a:endParaRPr sz="1125">
                <a:solidFill>
                  <a:schemeClr val="lt1"/>
                </a:solidFill>
                <a:latin typeface="Calibri"/>
                <a:ea typeface="Calibri"/>
                <a:cs typeface="Calibri"/>
                <a:sym typeface="Calibri"/>
              </a:endParaRPr>
            </a:p>
          </p:txBody>
        </p:sp>
        <p:sp>
          <p:nvSpPr>
            <p:cNvPr id="281" name="Google Shape;281;p15"/>
            <p:cNvSpPr/>
            <p:nvPr/>
          </p:nvSpPr>
          <p:spPr>
            <a:xfrm>
              <a:off x="8210424" y="1013955"/>
              <a:ext cx="2399542" cy="4199850"/>
            </a:xfrm>
            <a:prstGeom prst="rect">
              <a:avLst/>
            </a:prstGeom>
            <a:solidFill>
              <a:srgbClr val="D1E1CD">
                <a:alpha val="89803"/>
              </a:srgbClr>
            </a:solidFill>
            <a:ln w="25400" cap="flat" cmpd="sng">
              <a:solidFill>
                <a:srgbClr val="D1E1CD">
                  <a:alpha val="89803"/>
                </a:srgbClr>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82" name="Google Shape;282;p15"/>
            <p:cNvSpPr txBox="1"/>
            <p:nvPr/>
          </p:nvSpPr>
          <p:spPr>
            <a:xfrm>
              <a:off x="8210424" y="1013955"/>
              <a:ext cx="2399542" cy="4199850"/>
            </a:xfrm>
            <a:prstGeom prst="rect">
              <a:avLst/>
            </a:prstGeom>
            <a:noFill/>
            <a:ln>
              <a:noFill/>
            </a:ln>
          </p:spPr>
          <p:txBody>
            <a:bodyPr spcFirstLastPara="1" wrap="square" lIns="60000" tIns="60000" rIns="80006" bIns="90000" anchor="t" anchorCtr="0">
              <a:noAutofit/>
            </a:bodyPr>
            <a:lstStyle/>
            <a:p>
              <a:pPr marL="85725" lvl="1" indent="-85725">
                <a:lnSpc>
                  <a:spcPct val="90000"/>
                </a:lnSpc>
                <a:buClr>
                  <a:schemeClr val="dk1"/>
                </a:buClr>
                <a:buSzPts val="1500"/>
                <a:buFont typeface="Calibri"/>
                <a:buChar char="•"/>
              </a:pPr>
              <a:r>
                <a:rPr lang="en-US" sz="1125">
                  <a:solidFill>
                    <a:schemeClr val="dk1"/>
                  </a:solidFill>
                  <a:latin typeface="Calibri"/>
                  <a:ea typeface="Calibri"/>
                  <a:cs typeface="Calibri"/>
                  <a:sym typeface="Calibri"/>
                </a:rPr>
                <a:t>all of the following: *user authentication, *use authorization</a:t>
              </a:r>
              <a:endParaRPr sz="1125">
                <a:solidFill>
                  <a:schemeClr val="dk1"/>
                </a:solidFill>
                <a:latin typeface="Calibri"/>
                <a:ea typeface="Calibri"/>
                <a:cs typeface="Calibri"/>
                <a:sym typeface="Calibri"/>
              </a:endParaRPr>
            </a:p>
            <a:p>
              <a:pPr marL="85725" lvl="1" indent="-85725">
                <a:lnSpc>
                  <a:spcPct val="90000"/>
                </a:lnSpc>
                <a:spcBef>
                  <a:spcPts val="169"/>
                </a:spcBef>
                <a:buClr>
                  <a:schemeClr val="dk1"/>
                </a:buClr>
                <a:buSzPts val="1500"/>
                <a:buFont typeface="Calibri"/>
                <a:buChar char="•"/>
              </a:pPr>
              <a:r>
                <a:rPr lang="en-US" sz="1125">
                  <a:solidFill>
                    <a:schemeClr val="dk1"/>
                  </a:solidFill>
                  <a:latin typeface="Calibri"/>
                  <a:ea typeface="Calibri"/>
                  <a:cs typeface="Calibri"/>
                  <a:sym typeface="Calibri"/>
                </a:rPr>
                <a:t>encryption and decryption for (cross-institutional) data transfer</a:t>
              </a:r>
              <a:endParaRPr sz="1125">
                <a:solidFill>
                  <a:schemeClr val="dk1"/>
                </a:solidFill>
                <a:latin typeface="Calibri"/>
                <a:ea typeface="Calibri"/>
                <a:cs typeface="Calibri"/>
                <a:sym typeface="Calibri"/>
              </a:endParaRPr>
            </a:p>
            <a:p>
              <a:pPr marL="85725" lvl="1" indent="-85725">
                <a:lnSpc>
                  <a:spcPct val="90000"/>
                </a:lnSpc>
                <a:spcBef>
                  <a:spcPts val="169"/>
                </a:spcBef>
                <a:buClr>
                  <a:schemeClr val="dk1"/>
                </a:buClr>
                <a:buSzPts val="1500"/>
                <a:buFont typeface="Calibri"/>
                <a:buChar char="•"/>
              </a:pPr>
              <a:r>
                <a:rPr lang="en-US" sz="1125">
                  <a:solidFill>
                    <a:schemeClr val="dk1"/>
                  </a:solidFill>
                  <a:latin typeface="Calibri"/>
                  <a:ea typeface="Calibri"/>
                  <a:cs typeface="Calibri"/>
                  <a:sym typeface="Calibri"/>
                </a:rPr>
                <a:t>data privacy and security in accordance with at least one of the following: legal regulations, ethical regulations</a:t>
              </a:r>
              <a:endParaRPr sz="1125">
                <a:solidFill>
                  <a:schemeClr val="dk1"/>
                </a:solidFill>
                <a:latin typeface="Calibri"/>
                <a:ea typeface="Calibri"/>
                <a:cs typeface="Calibri"/>
                <a:sym typeface="Calibri"/>
              </a:endParaRPr>
            </a:p>
            <a:p>
              <a:pPr marL="85725" lvl="1" indent="-85725">
                <a:lnSpc>
                  <a:spcPct val="90000"/>
                </a:lnSpc>
                <a:spcBef>
                  <a:spcPts val="169"/>
                </a:spcBef>
                <a:buClr>
                  <a:schemeClr val="dk1"/>
                </a:buClr>
                <a:buSzPts val="1500"/>
                <a:buFont typeface="Calibri"/>
                <a:buChar char="•"/>
              </a:pPr>
              <a:r>
                <a:rPr lang="en-US" sz="1125">
                  <a:solidFill>
                    <a:schemeClr val="dk1"/>
                  </a:solidFill>
                  <a:latin typeface="Calibri"/>
                  <a:ea typeface="Calibri"/>
                  <a:cs typeface="Calibri"/>
                  <a:sym typeface="Calibri"/>
                </a:rPr>
                <a:t>PID</a:t>
              </a:r>
              <a:r>
                <a:rPr lang="en-US" sz="1125" baseline="30000">
                  <a:solidFill>
                    <a:schemeClr val="dk1"/>
                  </a:solidFill>
                  <a:latin typeface="Calibri"/>
                  <a:ea typeface="Calibri"/>
                  <a:cs typeface="Calibri"/>
                  <a:sym typeface="Calibri"/>
                </a:rPr>
                <a:t>b</a:t>
              </a:r>
              <a:r>
                <a:rPr lang="en-US" sz="1125">
                  <a:solidFill>
                    <a:schemeClr val="dk1"/>
                  </a:solidFill>
                  <a:latin typeface="Calibri"/>
                  <a:ea typeface="Calibri"/>
                  <a:cs typeface="Calibri"/>
                  <a:sym typeface="Calibri"/>
                </a:rPr>
                <a:t> to disconnect medical data from identifying data</a:t>
              </a:r>
              <a:endParaRPr sz="1125">
                <a:solidFill>
                  <a:schemeClr val="dk1"/>
                </a:solidFill>
                <a:latin typeface="Calibri"/>
                <a:ea typeface="Calibri"/>
                <a:cs typeface="Calibri"/>
                <a:sym typeface="Calibri"/>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40"/>
        <p:cNvGrpSpPr/>
        <p:nvPr/>
      </p:nvGrpSpPr>
      <p:grpSpPr>
        <a:xfrm>
          <a:off x="0" y="0"/>
          <a:ext cx="0" cy="0"/>
          <a:chOff x="0" y="0"/>
          <a:chExt cx="0" cy="0"/>
        </a:xfrm>
      </p:grpSpPr>
      <p:sp>
        <p:nvSpPr>
          <p:cNvPr id="2243" name="Google Shape;2243;g2fd34e9c2ce_3_3474"/>
          <p:cNvSpPr txBox="1">
            <a:spLocks noGrp="1"/>
          </p:cNvSpPr>
          <p:nvPr>
            <p:ph type="title"/>
          </p:nvPr>
        </p:nvSpPr>
        <p:spPr>
          <a:prstGeom prst="rect">
            <a:avLst/>
          </a:prstGeom>
          <a:noFill/>
          <a:ln>
            <a:noFill/>
          </a:ln>
        </p:spPr>
        <p:txBody>
          <a:bodyPr spcFirstLastPara="1" wrap="square" lIns="68575" tIns="34275" rIns="68575" bIns="34275" anchor="ctr" anchorCtr="0">
            <a:normAutofit/>
          </a:bodyPr>
          <a:lstStyle/>
          <a:p>
            <a:pPr marL="0" lvl="0" indent="0" rtl="0">
              <a:lnSpc>
                <a:spcPct val="90000"/>
              </a:lnSpc>
              <a:spcBef>
                <a:spcPts val="0"/>
              </a:spcBef>
              <a:spcAft>
                <a:spcPts val="0"/>
              </a:spcAft>
              <a:buSzPts val="5400"/>
              <a:buFont typeface="Calibri"/>
              <a:buNone/>
            </a:pPr>
            <a:r>
              <a:rPr lang="en-US" sz="5400" b="1" dirty="0">
                <a:ea typeface="Source Sans Pro"/>
                <a:sym typeface="Source Sans Pro"/>
              </a:rPr>
              <a:t>Current State to Future State</a:t>
            </a:r>
            <a:endParaRPr dirty="0">
              <a:ea typeface="Source Sans Pro"/>
              <a:sym typeface="Source Sans Pro"/>
            </a:endParaRPr>
          </a:p>
        </p:txBody>
      </p:sp>
      <p:sp>
        <p:nvSpPr>
          <p:cNvPr id="2245" name="Google Shape;2245;g2fd34e9c2ce_3_3474"/>
          <p:cNvSpPr txBox="1">
            <a:spLocks noGrp="1"/>
          </p:cNvSpPr>
          <p:nvPr>
            <p:ph type="body" idx="1"/>
          </p:nvPr>
        </p:nvSpPr>
        <p:spPr>
          <a:xfrm>
            <a:off x="623888" y="3196119"/>
            <a:ext cx="7886700" cy="112514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FFFFFF"/>
              </a:buClr>
              <a:buSzPts val="2100"/>
              <a:buNone/>
            </a:pPr>
            <a:r>
              <a:rPr lang="en-US" sz="2100" b="1" dirty="0">
                <a:solidFill>
                  <a:schemeClr val="tx1"/>
                </a:solidFill>
                <a:latin typeface="+mn-lt"/>
                <a:ea typeface="Source Sans Pro"/>
                <a:cs typeface="Source Sans Pro"/>
                <a:sym typeface="Source Sans Pro"/>
              </a:rPr>
              <a:t>Strategy Development and Execution</a:t>
            </a:r>
            <a:endParaRPr dirty="0">
              <a:solidFill>
                <a:schemeClr val="tx1"/>
              </a:solidFill>
              <a:latin typeface="+mn-lt"/>
              <a:ea typeface="Source Sans Pro"/>
              <a:cs typeface="Source Sans Pro"/>
              <a:sym typeface="Source Sans Pro"/>
            </a:endParaRPr>
          </a:p>
          <a:p>
            <a:pPr marL="0" lvl="0" indent="101600" algn="l" rtl="0">
              <a:lnSpc>
                <a:spcPct val="90000"/>
              </a:lnSpc>
              <a:spcBef>
                <a:spcPts val="800"/>
              </a:spcBef>
              <a:spcAft>
                <a:spcPts val="0"/>
              </a:spcAft>
              <a:buClr>
                <a:schemeClr val="lt1"/>
              </a:buClr>
              <a:buSzPts val="1500"/>
              <a:buNone/>
            </a:pPr>
            <a:endParaRPr sz="1500" dirty="0">
              <a:solidFill>
                <a:schemeClr val="tx1"/>
              </a:solidFill>
              <a:latin typeface="+mn-lt"/>
              <a:ea typeface="Source Sans Pro"/>
              <a:cs typeface="Source Sans Pro"/>
              <a:sym typeface="Source Sans Pro"/>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8" name="Google Shape;288;p16"/>
          <p:cNvPicPr preferRelativeResize="0"/>
          <p:nvPr/>
        </p:nvPicPr>
        <p:blipFill rotWithShape="1">
          <a:blip r:embed="rId3">
            <a:alphaModFix/>
          </a:blip>
          <a:srcRect l="866" b="2564"/>
          <a:stretch/>
        </p:blipFill>
        <p:spPr>
          <a:xfrm>
            <a:off x="139031" y="834188"/>
            <a:ext cx="8932779" cy="3949707"/>
          </a:xfrm>
          <a:prstGeom prst="rect">
            <a:avLst/>
          </a:prstGeom>
          <a:noFill/>
          <a:ln>
            <a:noFill/>
          </a:ln>
        </p:spPr>
      </p:pic>
      <p:sp>
        <p:nvSpPr>
          <p:cNvPr id="289" name="Google Shape;289;p16"/>
          <p:cNvSpPr txBox="1"/>
          <p:nvPr/>
        </p:nvSpPr>
        <p:spPr>
          <a:xfrm>
            <a:off x="0" y="117643"/>
            <a:ext cx="9143999" cy="675647"/>
          </a:xfrm>
          <a:prstGeom prst="rect">
            <a:avLst/>
          </a:prstGeom>
          <a:noFill/>
          <a:ln>
            <a:noFill/>
          </a:ln>
        </p:spPr>
        <p:txBody>
          <a:bodyPr spcFirstLastPara="1" wrap="square" lIns="68569" tIns="34275" rIns="68569" bIns="34275" anchor="ctr" anchorCtr="0">
            <a:normAutofit/>
          </a:bodyPr>
          <a:lstStyle/>
          <a:p>
            <a:pPr>
              <a:buClr>
                <a:schemeClr val="dk2"/>
              </a:buClr>
              <a:buSzPts val="4000"/>
            </a:pPr>
            <a:r>
              <a:rPr lang="en-US" sz="2800" dirty="0">
                <a:solidFill>
                  <a:schemeClr val="dk2"/>
                </a:solidFill>
                <a:latin typeface="Arial" panose="020B0604020202020204" pitchFamily="34" charset="0"/>
                <a:ea typeface="Century Gothic"/>
                <a:cs typeface="Arial" panose="020B0604020202020204" pitchFamily="34" charset="0"/>
                <a:sym typeface="Century Gothic"/>
              </a:rPr>
              <a:t>Best practices for healthcare data integration</a:t>
            </a:r>
            <a:endParaRPr sz="1000" dirty="0">
              <a:latin typeface="Arial" panose="020B0604020202020204" pitchFamily="34" charset="0"/>
              <a:cs typeface="Arial" panose="020B0604020202020204" pitchFamily="34"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7"/>
          <p:cNvSpPr txBox="1">
            <a:spLocks noGrp="1"/>
          </p:cNvSpPr>
          <p:nvPr>
            <p:ph type="title" idx="4294967295"/>
          </p:nvPr>
        </p:nvSpPr>
        <p:spPr>
          <a:xfrm>
            <a:off x="0" y="293688"/>
            <a:ext cx="7564438" cy="614362"/>
          </a:xfrm>
          <a:prstGeom prst="rect">
            <a:avLst/>
          </a:prstGeom>
          <a:noFill/>
          <a:ln>
            <a:noFill/>
          </a:ln>
        </p:spPr>
        <p:txBody>
          <a:bodyPr spcFirstLastPara="1" wrap="square" lIns="68569" tIns="34275" rIns="68569" bIns="34275" anchor="b" anchorCtr="0">
            <a:normAutofit/>
          </a:bodyPr>
          <a:lstStyle/>
          <a:p>
            <a:pPr>
              <a:buClr>
                <a:srgbClr val="1C1C25"/>
              </a:buClr>
            </a:pPr>
            <a:r>
              <a:rPr lang="en-US" sz="3200" dirty="0">
                <a:ea typeface="Poppins"/>
                <a:sym typeface="Poppins"/>
              </a:rPr>
              <a:t>Key Challenges For Data Integration</a:t>
            </a:r>
            <a:endParaRPr sz="3200" dirty="0"/>
          </a:p>
        </p:txBody>
      </p:sp>
      <p:pic>
        <p:nvPicPr>
          <p:cNvPr id="295" name="Google Shape;295;p17"/>
          <p:cNvPicPr preferRelativeResize="0"/>
          <p:nvPr/>
        </p:nvPicPr>
        <p:blipFill>
          <a:blip r:embed="rId3">
            <a:alphaModFix/>
          </a:blip>
          <a:stretch>
            <a:fillRect/>
          </a:stretch>
        </p:blipFill>
        <p:spPr>
          <a:xfrm>
            <a:off x="1562191" y="964101"/>
            <a:ext cx="6019618" cy="3578919"/>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189">
          <a:extLst>
            <a:ext uri="{FF2B5EF4-FFF2-40B4-BE49-F238E27FC236}">
              <a16:creationId xmlns:a16="http://schemas.microsoft.com/office/drawing/2014/main" id="{BC5C0976-392B-3D19-9A4C-A6DE1CD0AC05}"/>
            </a:ext>
          </a:extLst>
        </p:cNvPr>
        <p:cNvGrpSpPr/>
        <p:nvPr/>
      </p:nvGrpSpPr>
      <p:grpSpPr>
        <a:xfrm>
          <a:off x="0" y="0"/>
          <a:ext cx="0" cy="0"/>
          <a:chOff x="0" y="0"/>
          <a:chExt cx="0" cy="0"/>
        </a:xfrm>
      </p:grpSpPr>
      <p:sp>
        <p:nvSpPr>
          <p:cNvPr id="1192" name="Google Shape;1192;g2fd5af0ed0b_1_567">
            <a:extLst>
              <a:ext uri="{FF2B5EF4-FFF2-40B4-BE49-F238E27FC236}">
                <a16:creationId xmlns:a16="http://schemas.microsoft.com/office/drawing/2014/main" id="{BE8561C9-3DA6-A0C3-5A80-D419B19B8317}"/>
              </a:ext>
            </a:extLst>
          </p:cNvPr>
          <p:cNvSpPr txBox="1"/>
          <p:nvPr/>
        </p:nvSpPr>
        <p:spPr>
          <a:xfrm>
            <a:off x="495385" y="286467"/>
            <a:ext cx="4737768" cy="677814"/>
          </a:xfrm>
          <a:prstGeom prst="rect">
            <a:avLst/>
          </a:prstGeom>
          <a:noFill/>
          <a:ln>
            <a:noFill/>
          </a:ln>
        </p:spPr>
        <p:txBody>
          <a:bodyPr spcFirstLastPara="1" wrap="square" lIns="68550" tIns="34275" rIns="68550" bIns="34275" anchor="t" anchorCtr="0">
            <a:normAutofit/>
          </a:bodyPr>
          <a:lstStyle/>
          <a:p>
            <a:pPr marL="0" marR="0" lvl="0" indent="0" rtl="0">
              <a:lnSpc>
                <a:spcPct val="120000"/>
              </a:lnSpc>
              <a:spcBef>
                <a:spcPts val="0"/>
              </a:spcBef>
              <a:spcAft>
                <a:spcPts val="0"/>
              </a:spcAft>
              <a:buClr>
                <a:srgbClr val="FFFFFF"/>
              </a:buClr>
              <a:buSzPts val="800"/>
              <a:buFont typeface="Arial"/>
              <a:buNone/>
            </a:pPr>
            <a:r>
              <a:rPr lang="en" sz="2400" b="1" i="0" u="none" strike="noStrike" cap="none" dirty="0">
                <a:solidFill>
                  <a:schemeClr val="tx1"/>
                </a:solidFill>
                <a:latin typeface="Arial" panose="020B0604020202020204" pitchFamily="34" charset="0"/>
                <a:ea typeface="Calibri"/>
                <a:cs typeface="Arial" panose="020B0604020202020204" pitchFamily="34" charset="0"/>
                <a:sym typeface="Calibri"/>
              </a:rPr>
              <a:t>Key Takeaways</a:t>
            </a:r>
            <a:endParaRPr sz="2400" b="1" i="1" u="none" strike="noStrike" cap="none" dirty="0">
              <a:solidFill>
                <a:schemeClr val="tx1"/>
              </a:solidFill>
              <a:latin typeface="Arial" panose="020B0604020202020204" pitchFamily="34" charset="0"/>
              <a:ea typeface="Calibri"/>
              <a:cs typeface="Arial" panose="020B0604020202020204" pitchFamily="34" charset="0"/>
              <a:sym typeface="Calibri"/>
            </a:endParaRPr>
          </a:p>
        </p:txBody>
      </p:sp>
      <p:sp>
        <p:nvSpPr>
          <p:cNvPr id="6" name="Rectangle 3">
            <a:extLst>
              <a:ext uri="{FF2B5EF4-FFF2-40B4-BE49-F238E27FC236}">
                <a16:creationId xmlns:a16="http://schemas.microsoft.com/office/drawing/2014/main" id="{CA2147FD-B849-FE16-2885-F2D852C05532}"/>
              </a:ext>
            </a:extLst>
          </p:cNvPr>
          <p:cNvSpPr>
            <a:spLocks noGrp="1" noChangeArrowheads="1"/>
          </p:cNvSpPr>
          <p:nvPr>
            <p:ph sz="half" idx="4294967295"/>
          </p:nvPr>
        </p:nvSpPr>
        <p:spPr bwMode="auto">
          <a:xfrm>
            <a:off x="520201" y="1140745"/>
            <a:ext cx="6573837" cy="347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2000" b="1" i="0" u="none" strike="noStrike" cap="none" normalizeH="0" baseline="0" dirty="0">
                <a:ln>
                  <a:noFill/>
                </a:ln>
                <a:solidFill>
                  <a:schemeClr val="tx1"/>
                </a:solidFill>
                <a:effectLst/>
                <a:latin typeface="Arial"/>
              </a:rPr>
              <a:t>Definition:</a:t>
            </a:r>
            <a:r>
              <a:rPr kumimoji="0" lang="en-US" altLang="en-US" sz="2000" b="0" i="0" u="none" strike="noStrike" cap="none" normalizeH="0" baseline="0" dirty="0">
                <a:ln>
                  <a:noFill/>
                </a:ln>
                <a:solidFill>
                  <a:schemeClr val="tx1"/>
                </a:solidFill>
                <a:effectLst/>
                <a:latin typeface="Arial"/>
              </a:rPr>
              <a:t> Data integration combines and harmonizes data from multiple sources into a unified, usable format for analysis, operations, and decision-making.</a:t>
            </a:r>
            <a:endParaRPr lang="en-US" altLang="en-US" sz="2000" b="0" i="0" u="none" strike="noStrike" cap="none" normalizeH="0" baseline="0" dirty="0">
              <a:ln>
                <a:noFill/>
              </a:ln>
              <a:solidFill>
                <a:schemeClr val="tx1"/>
              </a:solidFill>
              <a:effectLst/>
              <a:latin typeface="Arial"/>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2000" b="1" i="0" u="none" strike="noStrike" cap="none" normalizeH="0" baseline="0" dirty="0">
                <a:ln>
                  <a:noFill/>
                </a:ln>
                <a:solidFill>
                  <a:schemeClr val="tx1"/>
                </a:solidFill>
                <a:effectLst/>
                <a:latin typeface="Arial"/>
              </a:rPr>
              <a:t>Benefits:</a:t>
            </a:r>
            <a:r>
              <a:rPr kumimoji="0" lang="en-US" altLang="en-US" sz="2000" b="0" i="0" u="none" strike="noStrike" cap="none" normalizeH="0" baseline="0" dirty="0">
                <a:ln>
                  <a:noFill/>
                </a:ln>
                <a:solidFill>
                  <a:schemeClr val="tx1"/>
                </a:solidFill>
                <a:effectLst/>
                <a:latin typeface="Arial"/>
              </a:rPr>
              <a:t> Enables comprehensive insights, informed decisions, and efficient operations.</a:t>
            </a:r>
            <a:endParaRPr lang="en-US" altLang="en-US" sz="2000" b="0" i="0" u="none" strike="noStrike" cap="none" normalizeH="0" baseline="0" dirty="0">
              <a:ln>
                <a:noFill/>
              </a:ln>
              <a:solidFill>
                <a:schemeClr val="tx1"/>
              </a:solidFill>
              <a:effectLst/>
              <a:latin typeface="Arial"/>
            </a:endParaRPr>
          </a:p>
          <a:p>
            <a:pPr marL="0" marR="0" lvl="0" indent="0" algn="l" defTabSz="914400" rtl="0" eaLnBrk="0" fontAlgn="base" latinLnBrk="0" hangingPunct="0">
              <a:lnSpc>
                <a:spcPct val="100000"/>
              </a:lnSpc>
              <a:spcBef>
                <a:spcPct val="0"/>
              </a:spcBef>
              <a:spcAft>
                <a:spcPct val="0"/>
              </a:spcAft>
              <a:buClrTx/>
              <a:buSzTx/>
              <a:buNone/>
              <a:tabLst/>
            </a:pPr>
            <a:endParaRPr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2000" b="1" i="0" u="none" strike="noStrike" cap="none" normalizeH="0" baseline="0" dirty="0">
                <a:ln>
                  <a:noFill/>
                </a:ln>
                <a:solidFill>
                  <a:schemeClr val="tx1"/>
                </a:solidFill>
                <a:effectLst/>
                <a:latin typeface="Arial"/>
              </a:rPr>
              <a:t>Best Practices:</a:t>
            </a:r>
            <a:r>
              <a:rPr kumimoji="0" lang="en-US" altLang="en-US" sz="2000" b="0" i="0" u="none" strike="noStrike" cap="none" normalizeH="0" baseline="0" dirty="0">
                <a:ln>
                  <a:noFill/>
                </a:ln>
                <a:solidFill>
                  <a:schemeClr val="tx1"/>
                </a:solidFill>
                <a:effectLst/>
                <a:latin typeface="Arial"/>
              </a:rPr>
              <a:t> Ensure data quality, scalability, security, governance, interoperability standards, real-time integration, data mapping and transformation, and promote cross-team collaboration.</a:t>
            </a:r>
            <a:endParaRPr lang="en-US" altLang="en-US" sz="2000" b="0" i="0" u="none" strike="noStrike" cap="none" normalizeH="0" baseline="0" dirty="0">
              <a:ln>
                <a:noFill/>
              </a:ln>
              <a:solidFill>
                <a:schemeClr val="tx1"/>
              </a:solidFill>
              <a:effectLst/>
              <a:latin typeface="Arial"/>
            </a:endParaRPr>
          </a:p>
        </p:txBody>
      </p:sp>
    </p:spTree>
    <p:extLst>
      <p:ext uri="{BB962C8B-B14F-4D97-AF65-F5344CB8AC3E}">
        <p14:creationId xmlns:p14="http://schemas.microsoft.com/office/powerpoint/2010/main" val="1848514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18"/>
          <p:cNvSpPr txBox="1">
            <a:spLocks noGrp="1"/>
          </p:cNvSpPr>
          <p:nvPr>
            <p:ph type="title"/>
          </p:nvPr>
        </p:nvSpPr>
        <p:spPr>
          <a:prstGeom prst="rect">
            <a:avLst/>
          </a:prstGeom>
          <a:noFill/>
          <a:ln>
            <a:noFill/>
          </a:ln>
        </p:spPr>
        <p:txBody>
          <a:bodyPr spcFirstLastPara="1" wrap="square" lIns="68569" tIns="34275" rIns="68569" bIns="34275" anchor="ctr" anchorCtr="0">
            <a:normAutofit/>
          </a:bodyPr>
          <a:lstStyle/>
          <a:p>
            <a:pPr>
              <a:buSzPct val="100000"/>
            </a:pPr>
            <a:r>
              <a:rPr lang="en-US" dirty="0"/>
              <a:t>Data Sharing Agreement (DSA)</a:t>
            </a:r>
            <a:endParaRPr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19"/>
          <p:cNvSpPr txBox="1">
            <a:spLocks noGrp="1"/>
          </p:cNvSpPr>
          <p:nvPr>
            <p:ph type="title" idx="4294967295"/>
          </p:nvPr>
        </p:nvSpPr>
        <p:spPr>
          <a:xfrm>
            <a:off x="385009" y="155492"/>
            <a:ext cx="3160295" cy="651962"/>
          </a:xfrm>
          <a:prstGeom prst="rect">
            <a:avLst/>
          </a:prstGeom>
          <a:noFill/>
          <a:ln>
            <a:noFill/>
          </a:ln>
        </p:spPr>
        <p:txBody>
          <a:bodyPr spcFirstLastPara="1" wrap="square" lIns="68569" tIns="34275" rIns="68569" bIns="34275" anchor="b" anchorCtr="0">
            <a:noAutofit/>
          </a:bodyPr>
          <a:lstStyle/>
          <a:p>
            <a:pPr algn="ctr">
              <a:buSzPts val="3600"/>
            </a:pPr>
            <a:r>
              <a:rPr lang="en-US" sz="2700" dirty="0"/>
              <a:t>Why Share Data?</a:t>
            </a:r>
            <a:endParaRPr dirty="0"/>
          </a:p>
        </p:txBody>
      </p:sp>
      <p:pic>
        <p:nvPicPr>
          <p:cNvPr id="307" name="Google Shape;307;p19"/>
          <p:cNvPicPr preferRelativeResize="0"/>
          <p:nvPr/>
        </p:nvPicPr>
        <p:blipFill>
          <a:blip r:embed="rId3">
            <a:alphaModFix/>
          </a:blip>
          <a:stretch>
            <a:fillRect/>
          </a:stretch>
        </p:blipFill>
        <p:spPr>
          <a:xfrm>
            <a:off x="2122904" y="807454"/>
            <a:ext cx="5047915" cy="4152675"/>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20"/>
          <p:cNvSpPr txBox="1">
            <a:spLocks noGrp="1"/>
          </p:cNvSpPr>
          <p:nvPr>
            <p:ph type="title" idx="4294967295"/>
          </p:nvPr>
        </p:nvSpPr>
        <p:spPr>
          <a:xfrm>
            <a:off x="347579" y="365544"/>
            <a:ext cx="7564438" cy="731837"/>
          </a:xfrm>
          <a:prstGeom prst="rect">
            <a:avLst/>
          </a:prstGeom>
          <a:noFill/>
          <a:ln>
            <a:noFill/>
          </a:ln>
        </p:spPr>
        <p:txBody>
          <a:bodyPr spcFirstLastPara="1" wrap="square" lIns="68569" tIns="34275" rIns="68569" bIns="34275" anchor="b" anchorCtr="0">
            <a:noAutofit/>
          </a:bodyPr>
          <a:lstStyle/>
          <a:p>
            <a:r>
              <a:rPr lang="en-US" dirty="0"/>
              <a:t>Data sharing agreement (DSA)</a:t>
            </a:r>
            <a:endParaRPr dirty="0"/>
          </a:p>
        </p:txBody>
      </p:sp>
      <p:sp>
        <p:nvSpPr>
          <p:cNvPr id="313" name="Google Shape;313;p20"/>
          <p:cNvSpPr txBox="1">
            <a:spLocks noGrp="1"/>
          </p:cNvSpPr>
          <p:nvPr>
            <p:ph idx="4294967295"/>
          </p:nvPr>
        </p:nvSpPr>
        <p:spPr>
          <a:xfrm>
            <a:off x="652379" y="1588259"/>
            <a:ext cx="4805363" cy="2751137"/>
          </a:xfrm>
          <a:prstGeom prst="rect">
            <a:avLst/>
          </a:prstGeom>
          <a:noFill/>
          <a:ln>
            <a:noFill/>
          </a:ln>
        </p:spPr>
        <p:txBody>
          <a:bodyPr spcFirstLastPara="1" wrap="square" lIns="68569" tIns="34275" rIns="68569" bIns="34275" anchor="t" anchorCtr="0">
            <a:normAutofit/>
          </a:bodyPr>
          <a:lstStyle/>
          <a:p>
            <a:pPr marL="0" indent="0">
              <a:buSzPts val="2800"/>
              <a:buNone/>
            </a:pPr>
            <a:r>
              <a:rPr lang="en-US" sz="2100" dirty="0"/>
              <a:t>A data sharing agreement is an agreement between two or more parties that outlines which data will be shared and, most importantly, how the data can be used. A data sharing agreement can prevent data misuse, data abuse, and unregulated data dissemination.</a:t>
            </a:r>
            <a:endParaRPr dirty="0"/>
          </a:p>
          <a:p>
            <a:pPr marL="0" indent="0">
              <a:spcBef>
                <a:spcPts val="450"/>
              </a:spcBef>
              <a:buSzPts val="2800"/>
            </a:pPr>
            <a:endParaRPr sz="2100" dirty="0"/>
          </a:p>
        </p:txBody>
      </p:sp>
      <p:pic>
        <p:nvPicPr>
          <p:cNvPr id="314" name="Google Shape;314;p20" descr="A handshake on a computer screen&#10;&#10;Description automatically generated"/>
          <p:cNvPicPr preferRelativeResize="0"/>
          <p:nvPr/>
        </p:nvPicPr>
        <p:blipFill rotWithShape="1">
          <a:blip r:embed="rId3">
            <a:alphaModFix/>
          </a:blip>
          <a:srcRect/>
          <a:stretch/>
        </p:blipFill>
        <p:spPr>
          <a:xfrm>
            <a:off x="5601914" y="1209521"/>
            <a:ext cx="3129875" cy="3129875"/>
          </a:xfrm>
          <a:prstGeom prst="ellipse">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21"/>
          <p:cNvSpPr txBox="1">
            <a:spLocks noGrp="1"/>
          </p:cNvSpPr>
          <p:nvPr>
            <p:ph type="title" idx="4294967295"/>
          </p:nvPr>
        </p:nvSpPr>
        <p:spPr>
          <a:xfrm>
            <a:off x="465221" y="256841"/>
            <a:ext cx="7478713" cy="684213"/>
          </a:xfrm>
          <a:prstGeom prst="rect">
            <a:avLst/>
          </a:prstGeom>
          <a:noFill/>
          <a:ln>
            <a:noFill/>
          </a:ln>
        </p:spPr>
        <p:txBody>
          <a:bodyPr spcFirstLastPara="1" wrap="square" lIns="68569" tIns="34275" rIns="68569" bIns="34275" anchor="b" anchorCtr="0">
            <a:normAutofit/>
          </a:bodyPr>
          <a:lstStyle/>
          <a:p>
            <a:pPr>
              <a:buClr>
                <a:srgbClr val="1C1C25"/>
              </a:buClr>
            </a:pPr>
            <a:r>
              <a:rPr lang="en-US" i="0" dirty="0">
                <a:solidFill>
                  <a:srgbClr val="1C1C25"/>
                </a:solidFill>
                <a:ea typeface="Poppins"/>
                <a:sym typeface="Poppins"/>
              </a:rPr>
              <a:t>Data sharing agreement (DSA)</a:t>
            </a:r>
            <a:endParaRPr dirty="0"/>
          </a:p>
        </p:txBody>
      </p:sp>
      <p:sp>
        <p:nvSpPr>
          <p:cNvPr id="321" name="Google Shape;321;p21"/>
          <p:cNvSpPr txBox="1"/>
          <p:nvPr/>
        </p:nvSpPr>
        <p:spPr>
          <a:xfrm>
            <a:off x="4805038" y="1277864"/>
            <a:ext cx="3809573" cy="4516064"/>
          </a:xfrm>
          <a:prstGeom prst="rect">
            <a:avLst/>
          </a:prstGeom>
          <a:noFill/>
          <a:ln>
            <a:noFill/>
          </a:ln>
        </p:spPr>
        <p:txBody>
          <a:bodyPr spcFirstLastPara="1" wrap="square" lIns="68569" tIns="34275" rIns="68569" bIns="34275" anchor="t" anchorCtr="0">
            <a:noAutofit/>
          </a:bodyPr>
          <a:lstStyle/>
          <a:p>
            <a:pPr algn="ctr">
              <a:buClr>
                <a:schemeClr val="accent1"/>
              </a:buClr>
              <a:buSzPct val="100000"/>
            </a:pPr>
            <a:r>
              <a:rPr lang="en-US" sz="1800" b="1" dirty="0">
                <a:solidFill>
                  <a:schemeClr val="tx1"/>
                </a:solidFill>
                <a:latin typeface="Arial" panose="020B0604020202020204" pitchFamily="34" charset="0"/>
                <a:ea typeface="Calibri"/>
                <a:cs typeface="Arial" panose="020B0604020202020204" pitchFamily="34" charset="0"/>
                <a:sym typeface="Calibri"/>
              </a:rPr>
              <a:t>Standard content</a:t>
            </a:r>
            <a:endParaRPr sz="1800" b="1" dirty="0">
              <a:solidFill>
                <a:schemeClr val="tx1"/>
              </a:solidFill>
              <a:latin typeface="Arial" panose="020B0604020202020204" pitchFamily="34" charset="0"/>
              <a:cs typeface="Arial" panose="020B0604020202020204" pitchFamily="34" charset="0"/>
            </a:endParaRPr>
          </a:p>
          <a:p>
            <a:pPr marL="230188" indent="-230188">
              <a:spcBef>
                <a:spcPts val="450"/>
              </a:spcBef>
              <a:buClr>
                <a:schemeClr val="dk1"/>
              </a:buClr>
              <a:buSzPct val="100000"/>
              <a:buFont typeface="Arial"/>
              <a:buChar char="•"/>
            </a:pPr>
            <a:r>
              <a:rPr lang="en-US" dirty="0">
                <a:solidFill>
                  <a:schemeClr val="dk1"/>
                </a:solidFill>
                <a:latin typeface="Arial" panose="020B0604020202020204" pitchFamily="34" charset="0"/>
                <a:ea typeface="Calibri"/>
                <a:cs typeface="Arial" panose="020B0604020202020204" pitchFamily="34" charset="0"/>
                <a:sym typeface="Calibri"/>
              </a:rPr>
              <a:t>Define entitles’ roles and responsibilities</a:t>
            </a:r>
            <a:endParaRPr dirty="0">
              <a:latin typeface="Arial" panose="020B0604020202020204" pitchFamily="34" charset="0"/>
              <a:cs typeface="Arial" panose="020B0604020202020204" pitchFamily="34" charset="0"/>
            </a:endParaRPr>
          </a:p>
          <a:p>
            <a:pPr marL="230188" indent="-230188">
              <a:spcBef>
                <a:spcPts val="450"/>
              </a:spcBef>
              <a:buClr>
                <a:schemeClr val="dk1"/>
              </a:buClr>
              <a:buSzPct val="100000"/>
              <a:buFont typeface="Arial"/>
              <a:buChar char="•"/>
            </a:pPr>
            <a:r>
              <a:rPr lang="en-US" dirty="0">
                <a:solidFill>
                  <a:schemeClr val="dk1"/>
                </a:solidFill>
                <a:latin typeface="Arial" panose="020B0604020202020204" pitchFamily="34" charset="0"/>
                <a:ea typeface="Calibri"/>
                <a:cs typeface="Arial" panose="020B0604020202020204" pitchFamily="34" charset="0"/>
                <a:sym typeface="Calibri"/>
              </a:rPr>
              <a:t>Specify which data can be shared, when, and under what circumstances </a:t>
            </a:r>
            <a:endParaRPr dirty="0">
              <a:latin typeface="Arial" panose="020B0604020202020204" pitchFamily="34" charset="0"/>
              <a:cs typeface="Arial" panose="020B0604020202020204" pitchFamily="34" charset="0"/>
            </a:endParaRPr>
          </a:p>
          <a:p>
            <a:pPr marL="571500" lvl="3" indent="-223838">
              <a:spcBef>
                <a:spcPts val="450"/>
              </a:spcBef>
              <a:buClr>
                <a:schemeClr val="dk1"/>
              </a:buClr>
              <a:buSzPct val="100000"/>
              <a:buFont typeface="Courier New" panose="02070309020205020404" pitchFamily="49" charset="0"/>
              <a:buChar char="o"/>
            </a:pPr>
            <a:r>
              <a:rPr lang="en-US" dirty="0">
                <a:solidFill>
                  <a:schemeClr val="dk1"/>
                </a:solidFill>
                <a:latin typeface="Arial" panose="020B0604020202020204" pitchFamily="34" charset="0"/>
                <a:ea typeface="Calibri"/>
                <a:cs typeface="Arial" panose="020B0604020202020204" pitchFamily="34" charset="0"/>
                <a:sym typeface="Calibri"/>
              </a:rPr>
              <a:t>Plan for data structure and delivery</a:t>
            </a:r>
            <a:endParaRPr dirty="0">
              <a:latin typeface="Arial" panose="020B0604020202020204" pitchFamily="34" charset="0"/>
              <a:cs typeface="Arial" panose="020B0604020202020204" pitchFamily="34" charset="0"/>
            </a:endParaRPr>
          </a:p>
          <a:p>
            <a:pPr marL="230188" lvl="3" indent="-198438">
              <a:spcBef>
                <a:spcPts val="450"/>
              </a:spcBef>
              <a:buClr>
                <a:schemeClr val="dk1"/>
              </a:buClr>
              <a:buSzPct val="100000"/>
              <a:buFont typeface="Arial"/>
              <a:buChar char="•"/>
            </a:pPr>
            <a:r>
              <a:rPr lang="en-US" dirty="0">
                <a:solidFill>
                  <a:schemeClr val="dk1"/>
                </a:solidFill>
                <a:latin typeface="Arial" panose="020B0604020202020204" pitchFamily="34" charset="0"/>
                <a:ea typeface="Calibri"/>
                <a:cs typeface="Arial" panose="020B0604020202020204" pitchFamily="34" charset="0"/>
                <a:sym typeface="Calibri"/>
              </a:rPr>
              <a:t>Enumerate acceptable data uses and prohibitions</a:t>
            </a:r>
            <a:endParaRPr dirty="0">
              <a:latin typeface="Arial" panose="020B0604020202020204" pitchFamily="34" charset="0"/>
              <a:cs typeface="Arial" panose="020B0604020202020204" pitchFamily="34" charset="0"/>
            </a:endParaRPr>
          </a:p>
          <a:p>
            <a:pPr marL="230188" indent="-198438">
              <a:spcBef>
                <a:spcPts val="450"/>
              </a:spcBef>
              <a:buClr>
                <a:schemeClr val="dk1"/>
              </a:buClr>
              <a:buSzPct val="100000"/>
              <a:buFont typeface="Arial"/>
              <a:buChar char="•"/>
            </a:pPr>
            <a:r>
              <a:rPr lang="en-US" dirty="0">
                <a:solidFill>
                  <a:schemeClr val="dk1"/>
                </a:solidFill>
                <a:latin typeface="Arial" panose="020B0604020202020204" pitchFamily="34" charset="0"/>
                <a:ea typeface="Calibri"/>
                <a:cs typeface="Arial" panose="020B0604020202020204" pitchFamily="34" charset="0"/>
                <a:sym typeface="Calibri"/>
              </a:rPr>
              <a:t>Specify safeguards for data privacy and security</a:t>
            </a:r>
            <a:endParaRPr dirty="0">
              <a:latin typeface="Arial" panose="020B0604020202020204" pitchFamily="34" charset="0"/>
              <a:cs typeface="Arial" panose="020B0604020202020204" pitchFamily="34" charset="0"/>
            </a:endParaRPr>
          </a:p>
          <a:p>
            <a:pPr marL="684213" lvl="1" indent="-230188">
              <a:spcBef>
                <a:spcPts val="450"/>
              </a:spcBef>
              <a:buClr>
                <a:schemeClr val="dk1"/>
              </a:buClr>
              <a:buSzPct val="100000"/>
              <a:buFont typeface="Courier New" panose="02070309020205020404" pitchFamily="49" charset="0"/>
              <a:buChar char="o"/>
            </a:pPr>
            <a:r>
              <a:rPr lang="en-US" dirty="0">
                <a:solidFill>
                  <a:schemeClr val="dk1"/>
                </a:solidFill>
                <a:latin typeface="Arial" panose="020B0604020202020204" pitchFamily="34" charset="0"/>
                <a:ea typeface="Calibri"/>
                <a:cs typeface="Arial" panose="020B0604020202020204" pitchFamily="34" charset="0"/>
                <a:sym typeface="Calibri"/>
              </a:rPr>
              <a:t>Personal Health Information</a:t>
            </a:r>
            <a:endParaRPr dirty="0">
              <a:latin typeface="Arial" panose="020B0604020202020204" pitchFamily="34" charset="0"/>
              <a:cs typeface="Arial" panose="020B0604020202020204" pitchFamily="34" charset="0"/>
            </a:endParaRPr>
          </a:p>
          <a:p>
            <a:pPr marL="684213" lvl="1" indent="-230188">
              <a:spcBef>
                <a:spcPts val="450"/>
              </a:spcBef>
              <a:buClr>
                <a:schemeClr val="dk1"/>
              </a:buClr>
              <a:buSzPct val="100000"/>
              <a:buFont typeface="Courier New" panose="02070309020205020404" pitchFamily="49" charset="0"/>
              <a:buChar char="o"/>
            </a:pPr>
            <a:r>
              <a:rPr lang="en-US" dirty="0">
                <a:solidFill>
                  <a:schemeClr val="dk1"/>
                </a:solidFill>
                <a:latin typeface="Arial" panose="020B0604020202020204" pitchFamily="34" charset="0"/>
                <a:ea typeface="Calibri"/>
                <a:cs typeface="Arial" panose="020B0604020202020204" pitchFamily="34" charset="0"/>
                <a:sym typeface="Calibri"/>
              </a:rPr>
              <a:t>Policies for data breaches and grievances</a:t>
            </a:r>
            <a:endParaRPr dirty="0">
              <a:latin typeface="Arial" panose="020B0604020202020204" pitchFamily="34" charset="0"/>
              <a:cs typeface="Arial" panose="020B0604020202020204" pitchFamily="34" charset="0"/>
            </a:endParaRPr>
          </a:p>
          <a:p>
            <a:pPr>
              <a:spcBef>
                <a:spcPts val="450"/>
              </a:spcBef>
              <a:buClr>
                <a:schemeClr val="dk1"/>
              </a:buClr>
              <a:buSzPct val="100000"/>
            </a:pPr>
            <a:endParaRPr dirty="0">
              <a:solidFill>
                <a:schemeClr val="dk1"/>
              </a:solidFill>
              <a:latin typeface="Arial" panose="020B0604020202020204" pitchFamily="34" charset="0"/>
              <a:ea typeface="Calibri"/>
              <a:cs typeface="Arial" panose="020B0604020202020204" pitchFamily="34" charset="0"/>
              <a:sym typeface="Calibri"/>
            </a:endParaRPr>
          </a:p>
        </p:txBody>
      </p:sp>
      <p:sp>
        <p:nvSpPr>
          <p:cNvPr id="3" name="TextBox 2">
            <a:extLst>
              <a:ext uri="{FF2B5EF4-FFF2-40B4-BE49-F238E27FC236}">
                <a16:creationId xmlns:a16="http://schemas.microsoft.com/office/drawing/2014/main" id="{30A10BB5-DBCF-E4ED-733A-A57483D3C96C}"/>
              </a:ext>
            </a:extLst>
          </p:cNvPr>
          <p:cNvSpPr txBox="1"/>
          <p:nvPr/>
        </p:nvSpPr>
        <p:spPr>
          <a:xfrm>
            <a:off x="572168" y="1277864"/>
            <a:ext cx="3766795" cy="2236510"/>
          </a:xfrm>
          <a:prstGeom prst="rect">
            <a:avLst/>
          </a:prstGeom>
          <a:noFill/>
        </p:spPr>
        <p:txBody>
          <a:bodyPr wrap="square" rtlCol="0">
            <a:spAutoFit/>
          </a:bodyPr>
          <a:lstStyle/>
          <a:p>
            <a:pPr algn="ctr">
              <a:spcAft>
                <a:spcPts val="400"/>
              </a:spcAft>
            </a:pPr>
            <a:r>
              <a:rPr lang="en-US" sz="1800" b="1" dirty="0"/>
              <a:t>DSA goals</a:t>
            </a:r>
          </a:p>
          <a:p>
            <a:pPr marL="285750" indent="-285750">
              <a:spcAft>
                <a:spcPts val="400"/>
              </a:spcAft>
              <a:buFont typeface="Arial" panose="020B0604020202020204" pitchFamily="34" charset="0"/>
              <a:buChar char="•"/>
            </a:pPr>
            <a:r>
              <a:rPr lang="en-US" dirty="0"/>
              <a:t>Who can access the data?</a:t>
            </a:r>
          </a:p>
          <a:p>
            <a:pPr marL="285750" indent="-285750">
              <a:spcAft>
                <a:spcPts val="400"/>
              </a:spcAft>
              <a:buFont typeface="Arial" panose="020B0604020202020204" pitchFamily="34" charset="0"/>
              <a:buChar char="•"/>
            </a:pPr>
            <a:r>
              <a:rPr lang="en-US" dirty="0"/>
              <a:t>Why are data being shared?</a:t>
            </a:r>
          </a:p>
          <a:p>
            <a:pPr marL="571500" lvl="8" indent="-285750">
              <a:spcAft>
                <a:spcPts val="400"/>
              </a:spcAft>
              <a:buFont typeface="Courier New" panose="02070309020205020404" pitchFamily="49" charset="0"/>
              <a:buChar char="o"/>
            </a:pPr>
            <a:r>
              <a:rPr lang="en-US" dirty="0"/>
              <a:t>Scope of use		</a:t>
            </a:r>
          </a:p>
          <a:p>
            <a:pPr marL="285750" indent="-285750">
              <a:spcAft>
                <a:spcPts val="400"/>
              </a:spcAft>
              <a:buFont typeface="Arial" panose="020B0604020202020204" pitchFamily="34" charset="0"/>
              <a:buChar char="•"/>
            </a:pPr>
            <a:r>
              <a:rPr lang="en-US" dirty="0"/>
              <a:t>What types of data are accessible?</a:t>
            </a:r>
          </a:p>
          <a:p>
            <a:pPr marL="571500" indent="-285750">
              <a:spcAft>
                <a:spcPts val="400"/>
              </a:spcAft>
              <a:buFont typeface="Courier New" panose="02070309020205020404" pitchFamily="49" charset="0"/>
              <a:buChar char="o"/>
            </a:pPr>
            <a:r>
              <a:rPr lang="en-US" dirty="0"/>
              <a:t>Limited, de-identified, sensitive data?</a:t>
            </a:r>
          </a:p>
          <a:p>
            <a:pPr marL="285750" indent="-285750">
              <a:spcAft>
                <a:spcPts val="400"/>
              </a:spcAft>
              <a:buFont typeface="Arial" panose="020B0604020202020204" pitchFamily="34" charset="0"/>
              <a:buChar char="•"/>
            </a:pPr>
            <a:r>
              <a:rPr lang="en-US" dirty="0"/>
              <a:t>Ensure privacy and confidentiality</a:t>
            </a:r>
          </a:p>
          <a:p>
            <a:pPr marL="285750" indent="-285750">
              <a:spcAft>
                <a:spcPts val="400"/>
              </a:spcAft>
              <a:buFont typeface="Arial" panose="020B0604020202020204" pitchFamily="34" charset="0"/>
              <a:buChar char="•"/>
            </a:pPr>
            <a:r>
              <a:rPr lang="en-US" dirty="0"/>
              <a:t>Ensure compliance with applicable laws</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22"/>
          <p:cNvSpPr txBox="1">
            <a:spLocks noGrp="1"/>
          </p:cNvSpPr>
          <p:nvPr>
            <p:ph type="title"/>
          </p:nvPr>
        </p:nvSpPr>
        <p:spPr>
          <a:prstGeom prst="rect">
            <a:avLst/>
          </a:prstGeom>
          <a:noFill/>
          <a:ln>
            <a:noFill/>
          </a:ln>
        </p:spPr>
        <p:txBody>
          <a:bodyPr spcFirstLastPara="1" wrap="square" lIns="68569" tIns="34275" rIns="68569" bIns="34275" anchor="ctr" anchorCtr="0">
            <a:normAutofit/>
          </a:bodyPr>
          <a:lstStyle/>
          <a:p>
            <a:r>
              <a:rPr lang="en-US"/>
              <a:t>Data Protection</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23"/>
          <p:cNvSpPr txBox="1">
            <a:spLocks noGrp="1"/>
          </p:cNvSpPr>
          <p:nvPr>
            <p:ph type="title" idx="4294967295"/>
          </p:nvPr>
        </p:nvSpPr>
        <p:spPr>
          <a:xfrm>
            <a:off x="358274" y="321762"/>
            <a:ext cx="7480300" cy="717550"/>
          </a:xfrm>
          <a:prstGeom prst="rect">
            <a:avLst/>
          </a:prstGeom>
          <a:noFill/>
          <a:ln>
            <a:noFill/>
          </a:ln>
        </p:spPr>
        <p:txBody>
          <a:bodyPr spcFirstLastPara="1" wrap="square" lIns="68569" tIns="34275" rIns="68569" bIns="34275" anchor="b" anchorCtr="0">
            <a:normAutofit/>
          </a:bodyPr>
          <a:lstStyle/>
          <a:p>
            <a:pPr>
              <a:buClr>
                <a:srgbClr val="1C1C25"/>
              </a:buClr>
            </a:pPr>
            <a:r>
              <a:rPr lang="en-US" i="0" dirty="0">
                <a:solidFill>
                  <a:srgbClr val="1C1C25"/>
                </a:solidFill>
                <a:ea typeface="Poppins"/>
                <a:sym typeface="Poppins"/>
              </a:rPr>
              <a:t>What is Data Protection (DP)? (1)</a:t>
            </a:r>
            <a:endParaRPr dirty="0"/>
          </a:p>
        </p:txBody>
      </p:sp>
      <p:sp>
        <p:nvSpPr>
          <p:cNvPr id="333" name="Google Shape;333;p23"/>
          <p:cNvSpPr txBox="1"/>
          <p:nvPr/>
        </p:nvSpPr>
        <p:spPr>
          <a:xfrm>
            <a:off x="620505" y="1248895"/>
            <a:ext cx="7902989" cy="3326860"/>
          </a:xfrm>
          <a:prstGeom prst="rect">
            <a:avLst/>
          </a:prstGeom>
          <a:noFill/>
          <a:ln>
            <a:noFill/>
          </a:ln>
        </p:spPr>
        <p:txBody>
          <a:bodyPr spcFirstLastPara="1" wrap="square" lIns="68569" tIns="34275" rIns="68569" bIns="34275" anchor="t" anchorCtr="0">
            <a:normAutofit/>
          </a:bodyPr>
          <a:lstStyle/>
          <a:p>
            <a:pPr>
              <a:buClr>
                <a:schemeClr val="dk1"/>
              </a:buClr>
              <a:buSzPts val="2800"/>
            </a:pPr>
            <a:r>
              <a:rPr lang="en-US" sz="2000" b="1" dirty="0">
                <a:solidFill>
                  <a:schemeClr val="dk1"/>
                </a:solidFill>
                <a:latin typeface="Arial" panose="020B0604020202020204" pitchFamily="34" charset="0"/>
                <a:ea typeface="Calibri"/>
                <a:cs typeface="Arial" panose="020B0604020202020204" pitchFamily="34" charset="0"/>
                <a:sym typeface="Calibri"/>
              </a:rPr>
              <a:t>Data protection (DP) </a:t>
            </a:r>
            <a:r>
              <a:rPr lang="en-US" sz="2000" dirty="0">
                <a:solidFill>
                  <a:schemeClr val="dk1"/>
                </a:solidFill>
                <a:latin typeface="Arial" panose="020B0604020202020204" pitchFamily="34" charset="0"/>
                <a:ea typeface="Calibri"/>
                <a:cs typeface="Arial" panose="020B0604020202020204" pitchFamily="34" charset="0"/>
                <a:sym typeface="Calibri"/>
              </a:rPr>
              <a:t>is commonly defined as the </a:t>
            </a:r>
            <a:r>
              <a:rPr lang="en-US" sz="2000" b="1" dirty="0">
                <a:solidFill>
                  <a:schemeClr val="dk1"/>
                </a:solidFill>
                <a:latin typeface="Arial" panose="020B0604020202020204" pitchFamily="34" charset="0"/>
                <a:ea typeface="Calibri"/>
                <a:cs typeface="Arial" panose="020B0604020202020204" pitchFamily="34" charset="0"/>
                <a:sym typeface="Calibri"/>
              </a:rPr>
              <a:t>laws, rules and strategies</a:t>
            </a:r>
            <a:r>
              <a:rPr lang="en-US" sz="2000" dirty="0">
                <a:solidFill>
                  <a:schemeClr val="dk1"/>
                </a:solidFill>
                <a:latin typeface="Arial" panose="020B0604020202020204" pitchFamily="34" charset="0"/>
                <a:ea typeface="Calibri"/>
                <a:cs typeface="Arial" panose="020B0604020202020204" pitchFamily="34" charset="0"/>
                <a:sym typeface="Calibri"/>
              </a:rPr>
              <a:t> designed to protect people’s </a:t>
            </a:r>
            <a:r>
              <a:rPr lang="en-US" sz="2000" b="1" dirty="0">
                <a:solidFill>
                  <a:schemeClr val="dk1"/>
                </a:solidFill>
                <a:latin typeface="Arial" panose="020B0604020202020204" pitchFamily="34" charset="0"/>
                <a:ea typeface="Calibri"/>
                <a:cs typeface="Arial" panose="020B0604020202020204" pitchFamily="34" charset="0"/>
                <a:sym typeface="Calibri"/>
              </a:rPr>
              <a:t>privacy</a:t>
            </a:r>
            <a:r>
              <a:rPr lang="en-US" sz="2000" dirty="0">
                <a:solidFill>
                  <a:schemeClr val="dk1"/>
                </a:solidFill>
                <a:latin typeface="Arial" panose="020B0604020202020204" pitchFamily="34" charset="0"/>
                <a:ea typeface="Calibri"/>
                <a:cs typeface="Arial" panose="020B0604020202020204" pitchFamily="34" charset="0"/>
                <a:sym typeface="Calibri"/>
              </a:rPr>
              <a:t>. </a:t>
            </a:r>
            <a:endParaRPr sz="2000" dirty="0">
              <a:latin typeface="Arial" panose="020B0604020202020204" pitchFamily="34" charset="0"/>
              <a:cs typeface="Arial" panose="020B0604020202020204" pitchFamily="34" charset="0"/>
            </a:endParaRPr>
          </a:p>
          <a:p>
            <a:pPr>
              <a:spcBef>
                <a:spcPts val="450"/>
              </a:spcBef>
              <a:buClr>
                <a:schemeClr val="dk1"/>
              </a:buClr>
              <a:buSzPts val="2800"/>
            </a:pPr>
            <a:endParaRPr sz="2000" dirty="0">
              <a:solidFill>
                <a:schemeClr val="dk1"/>
              </a:solidFill>
              <a:latin typeface="Arial" panose="020B0604020202020204" pitchFamily="34" charset="0"/>
              <a:ea typeface="Calibri"/>
              <a:cs typeface="Arial" panose="020B0604020202020204" pitchFamily="34" charset="0"/>
              <a:sym typeface="Calibri"/>
            </a:endParaRPr>
          </a:p>
          <a:p>
            <a:pPr marL="342900" indent="-342900">
              <a:spcBef>
                <a:spcPts val="450"/>
              </a:spcBef>
              <a:buClr>
                <a:schemeClr val="dk1"/>
              </a:buClr>
              <a:buSzPts val="2800"/>
              <a:buFont typeface="Arial"/>
              <a:buChar char="•"/>
            </a:pPr>
            <a:r>
              <a:rPr lang="en-US" sz="2000" b="1" dirty="0">
                <a:solidFill>
                  <a:schemeClr val="dk1"/>
                </a:solidFill>
                <a:latin typeface="Arial" panose="020B0604020202020204" pitchFamily="34" charset="0"/>
                <a:ea typeface="Calibri"/>
                <a:cs typeface="Arial" panose="020B0604020202020204" pitchFamily="34" charset="0"/>
                <a:sym typeface="Calibri"/>
              </a:rPr>
              <a:t>Privacy</a:t>
            </a:r>
            <a:r>
              <a:rPr lang="en-US" sz="2000" dirty="0">
                <a:solidFill>
                  <a:schemeClr val="dk1"/>
                </a:solidFill>
                <a:latin typeface="Arial" panose="020B0604020202020204" pitchFamily="34" charset="0"/>
                <a:ea typeface="Calibri"/>
                <a:cs typeface="Arial" panose="020B0604020202020204" pitchFamily="34" charset="0"/>
                <a:sym typeface="Calibri"/>
              </a:rPr>
              <a:t> is the ability of an individual or group to seclude themselves or information about themselves and thereby express themselves selectively. </a:t>
            </a:r>
            <a:endParaRPr sz="2000" dirty="0">
              <a:latin typeface="Arial" panose="020B0604020202020204" pitchFamily="34" charset="0"/>
              <a:cs typeface="Arial" panose="020B0604020202020204" pitchFamily="34" charset="0"/>
            </a:endParaRPr>
          </a:p>
          <a:p>
            <a:pPr>
              <a:spcBef>
                <a:spcPts val="450"/>
              </a:spcBef>
              <a:buClr>
                <a:schemeClr val="dk1"/>
              </a:buClr>
              <a:buSzPts val="2800"/>
            </a:pPr>
            <a:endParaRPr sz="2000" dirty="0">
              <a:solidFill>
                <a:schemeClr val="dk1"/>
              </a:solidFill>
              <a:latin typeface="Arial" panose="020B0604020202020204" pitchFamily="34" charset="0"/>
              <a:ea typeface="Calibri"/>
              <a:cs typeface="Arial" panose="020B0604020202020204" pitchFamily="34" charset="0"/>
              <a:sym typeface="Calibri"/>
            </a:endParaRPr>
          </a:p>
          <a:p>
            <a:pPr marL="342900" indent="-342900">
              <a:spcBef>
                <a:spcPts val="450"/>
              </a:spcBef>
              <a:buClr>
                <a:schemeClr val="dk1"/>
              </a:buClr>
              <a:buSzPts val="2800"/>
              <a:buFont typeface="Arial"/>
              <a:buChar char="•"/>
            </a:pPr>
            <a:r>
              <a:rPr lang="en-US" sz="2000" dirty="0">
                <a:solidFill>
                  <a:schemeClr val="dk1"/>
                </a:solidFill>
                <a:latin typeface="Arial" panose="020B0604020202020204" pitchFamily="34" charset="0"/>
                <a:ea typeface="Calibri"/>
                <a:cs typeface="Arial" panose="020B0604020202020204" pitchFamily="34" charset="0"/>
                <a:sym typeface="Calibri"/>
              </a:rPr>
              <a:t>In the field of data protection, privacy is generally referred to through the concept of </a:t>
            </a:r>
            <a:r>
              <a:rPr lang="en-US" sz="2000" b="1" dirty="0">
                <a:solidFill>
                  <a:schemeClr val="dk1"/>
                </a:solidFill>
                <a:latin typeface="Arial" panose="020B0604020202020204" pitchFamily="34" charset="0"/>
                <a:ea typeface="Calibri"/>
                <a:cs typeface="Arial" panose="020B0604020202020204" pitchFamily="34" charset="0"/>
                <a:sym typeface="Calibri"/>
              </a:rPr>
              <a:t>informational self-determination</a:t>
            </a:r>
            <a:r>
              <a:rPr lang="en-US" sz="2000" dirty="0">
                <a:solidFill>
                  <a:schemeClr val="dk1"/>
                </a:solidFill>
                <a:latin typeface="Arial" panose="020B0604020202020204" pitchFamily="34" charset="0"/>
                <a:ea typeface="Calibri"/>
                <a:cs typeface="Arial" panose="020B0604020202020204" pitchFamily="34" charset="0"/>
                <a:sym typeface="Calibri"/>
              </a:rPr>
              <a:t>.</a:t>
            </a:r>
            <a:endParaRPr sz="2000" dirty="0">
              <a:latin typeface="Arial" panose="020B0604020202020204" pitchFamily="34" charset="0"/>
              <a:cs typeface="Arial" panose="020B0604020202020204" pitchFamily="34" charset="0"/>
            </a:endParaRPr>
          </a:p>
          <a:p>
            <a:pPr>
              <a:spcBef>
                <a:spcPts val="450"/>
              </a:spcBef>
              <a:buClr>
                <a:schemeClr val="dk1"/>
              </a:buClr>
              <a:buSzPts val="2800"/>
            </a:pPr>
            <a:endParaRPr sz="2000" b="1" dirty="0">
              <a:solidFill>
                <a:schemeClr val="dk1"/>
              </a:solidFill>
              <a:latin typeface="Arial" panose="020B0604020202020204" pitchFamily="34" charset="0"/>
              <a:ea typeface="Calibri"/>
              <a:cs typeface="Arial" panose="020B0604020202020204" pitchFamily="34" charset="0"/>
              <a:sym typeface="Calibri"/>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24"/>
          <p:cNvSpPr txBox="1">
            <a:spLocks noGrp="1"/>
          </p:cNvSpPr>
          <p:nvPr>
            <p:ph type="title" idx="4294967295"/>
          </p:nvPr>
        </p:nvSpPr>
        <p:spPr>
          <a:xfrm>
            <a:off x="401053" y="393792"/>
            <a:ext cx="7478713" cy="668338"/>
          </a:xfrm>
          <a:prstGeom prst="rect">
            <a:avLst/>
          </a:prstGeom>
          <a:noFill/>
          <a:ln>
            <a:noFill/>
          </a:ln>
        </p:spPr>
        <p:txBody>
          <a:bodyPr spcFirstLastPara="1" wrap="square" lIns="68569" tIns="34275" rIns="68569" bIns="34275" anchor="b" anchorCtr="0">
            <a:normAutofit/>
          </a:bodyPr>
          <a:lstStyle/>
          <a:p>
            <a:pPr>
              <a:buClr>
                <a:srgbClr val="1C1C25"/>
              </a:buClr>
            </a:pPr>
            <a:r>
              <a:rPr lang="en-US" i="0" dirty="0">
                <a:solidFill>
                  <a:srgbClr val="1C1C25"/>
                </a:solidFill>
                <a:ea typeface="Poppins"/>
                <a:sym typeface="Poppins"/>
              </a:rPr>
              <a:t>What is Data Protection? (2)</a:t>
            </a:r>
            <a:endParaRPr dirty="0"/>
          </a:p>
        </p:txBody>
      </p:sp>
      <p:sp>
        <p:nvSpPr>
          <p:cNvPr id="339" name="Google Shape;339;p24"/>
          <p:cNvSpPr txBox="1"/>
          <p:nvPr/>
        </p:nvSpPr>
        <p:spPr>
          <a:xfrm>
            <a:off x="598138" y="1307717"/>
            <a:ext cx="7230083" cy="3326860"/>
          </a:xfrm>
          <a:prstGeom prst="rect">
            <a:avLst/>
          </a:prstGeom>
          <a:noFill/>
          <a:ln>
            <a:noFill/>
          </a:ln>
        </p:spPr>
        <p:txBody>
          <a:bodyPr spcFirstLastPara="1" wrap="square" lIns="68569" tIns="34275" rIns="68569" bIns="34275" anchor="t" anchorCtr="0">
            <a:normAutofit/>
          </a:bodyPr>
          <a:lstStyle/>
          <a:p>
            <a:pPr>
              <a:buClr>
                <a:schemeClr val="dk1"/>
              </a:buClr>
              <a:buSzPts val="2800"/>
            </a:pPr>
            <a:r>
              <a:rPr lang="en-US" sz="2000" dirty="0">
                <a:solidFill>
                  <a:schemeClr val="dk1"/>
                </a:solidFill>
                <a:latin typeface="Arial" panose="020B0604020202020204" pitchFamily="34" charset="0"/>
                <a:ea typeface="Calibri"/>
                <a:cs typeface="Arial" panose="020B0604020202020204" pitchFamily="34" charset="0"/>
                <a:sym typeface="Calibri"/>
              </a:rPr>
              <a:t>DP is an area dominated by </a:t>
            </a:r>
            <a:r>
              <a:rPr lang="en-US" sz="2000" b="1" dirty="0">
                <a:solidFill>
                  <a:schemeClr val="dk1"/>
                </a:solidFill>
                <a:latin typeface="Arial" panose="020B0604020202020204" pitchFamily="34" charset="0"/>
                <a:ea typeface="Calibri"/>
                <a:cs typeface="Arial" panose="020B0604020202020204" pitchFamily="34" charset="0"/>
                <a:sym typeface="Calibri"/>
              </a:rPr>
              <a:t>law</a:t>
            </a:r>
            <a:r>
              <a:rPr lang="en-US" sz="2000" dirty="0">
                <a:solidFill>
                  <a:schemeClr val="dk1"/>
                </a:solidFill>
                <a:latin typeface="Arial" panose="020B0604020202020204" pitchFamily="34" charset="0"/>
                <a:ea typeface="Calibri"/>
                <a:cs typeface="Arial" panose="020B0604020202020204" pitchFamily="34" charset="0"/>
                <a:sym typeface="Calibri"/>
              </a:rPr>
              <a:t> </a:t>
            </a:r>
            <a:endParaRPr sz="2000" dirty="0">
              <a:latin typeface="Arial" panose="020B0604020202020204" pitchFamily="34" charset="0"/>
              <a:cs typeface="Arial" panose="020B0604020202020204" pitchFamily="34" charset="0"/>
            </a:endParaRPr>
          </a:p>
          <a:p>
            <a:pPr>
              <a:spcBef>
                <a:spcPts val="450"/>
              </a:spcBef>
              <a:buClr>
                <a:schemeClr val="dk1"/>
              </a:buClr>
              <a:buSzPts val="2800"/>
            </a:pPr>
            <a:r>
              <a:rPr lang="en-US" sz="2000" dirty="0">
                <a:solidFill>
                  <a:schemeClr val="dk1"/>
                </a:solidFill>
                <a:latin typeface="Arial" panose="020B0604020202020204" pitchFamily="34" charset="0"/>
                <a:ea typeface="Calibri"/>
                <a:cs typeface="Arial" panose="020B0604020202020204" pitchFamily="34" charset="0"/>
                <a:sym typeface="Calibri"/>
              </a:rPr>
              <a:t>DP applies when </a:t>
            </a:r>
            <a:r>
              <a:rPr lang="en-US" sz="2000" b="1" dirty="0">
                <a:solidFill>
                  <a:schemeClr val="dk1"/>
                </a:solidFill>
                <a:latin typeface="Arial" panose="020B0604020202020204" pitchFamily="34" charset="0"/>
                <a:ea typeface="Calibri"/>
                <a:cs typeface="Arial" panose="020B0604020202020204" pitchFamily="34" charset="0"/>
                <a:sym typeface="Calibri"/>
              </a:rPr>
              <a:t>personal data </a:t>
            </a:r>
            <a:r>
              <a:rPr lang="en-US" sz="2000" dirty="0">
                <a:solidFill>
                  <a:schemeClr val="dk1"/>
                </a:solidFill>
                <a:latin typeface="Arial" panose="020B0604020202020204" pitchFamily="34" charset="0"/>
                <a:ea typeface="Calibri"/>
                <a:cs typeface="Arial" panose="020B0604020202020204" pitchFamily="34" charset="0"/>
                <a:sym typeface="Calibri"/>
              </a:rPr>
              <a:t>are involved </a:t>
            </a:r>
            <a:endParaRPr sz="2000" dirty="0">
              <a:latin typeface="Arial" panose="020B0604020202020204" pitchFamily="34" charset="0"/>
              <a:cs typeface="Arial" panose="020B0604020202020204" pitchFamily="34" charset="0"/>
            </a:endParaRPr>
          </a:p>
          <a:p>
            <a:pPr>
              <a:spcBef>
                <a:spcPts val="450"/>
              </a:spcBef>
              <a:buClr>
                <a:schemeClr val="dk1"/>
              </a:buClr>
              <a:buSzPts val="2800"/>
            </a:pPr>
            <a:r>
              <a:rPr lang="en-US" sz="2000" dirty="0">
                <a:solidFill>
                  <a:schemeClr val="dk1"/>
                </a:solidFill>
                <a:latin typeface="Arial" panose="020B0604020202020204" pitchFamily="34" charset="0"/>
                <a:ea typeface="Calibri"/>
                <a:cs typeface="Arial" panose="020B0604020202020204" pitchFamily="34" charset="0"/>
                <a:sym typeface="Calibri"/>
              </a:rPr>
              <a:t>DP is about protecting </a:t>
            </a:r>
            <a:r>
              <a:rPr lang="en-US" sz="2000" b="1" dirty="0">
                <a:solidFill>
                  <a:schemeClr val="dk1"/>
                </a:solidFill>
                <a:latin typeface="Arial" panose="020B0604020202020204" pitchFamily="34" charset="0"/>
                <a:ea typeface="Calibri"/>
                <a:cs typeface="Arial" panose="020B0604020202020204" pitchFamily="34" charset="0"/>
                <a:sym typeface="Calibri"/>
              </a:rPr>
              <a:t>people</a:t>
            </a:r>
            <a:endParaRPr sz="2000" dirty="0">
              <a:latin typeface="Arial" panose="020B0604020202020204" pitchFamily="34" charset="0"/>
              <a:cs typeface="Arial" panose="020B0604020202020204" pitchFamily="34" charset="0"/>
            </a:endParaRPr>
          </a:p>
          <a:p>
            <a:pPr marL="342900" indent="-342900">
              <a:spcBef>
                <a:spcPts val="450"/>
              </a:spcBef>
              <a:buClr>
                <a:schemeClr val="dk1"/>
              </a:buClr>
              <a:buSzPts val="2800"/>
              <a:buFont typeface="Arial"/>
              <a:buChar char="-"/>
            </a:pPr>
            <a:r>
              <a:rPr lang="en-US" sz="2000" dirty="0">
                <a:solidFill>
                  <a:schemeClr val="dk1"/>
                </a:solidFill>
                <a:latin typeface="Arial" panose="020B0604020202020204" pitchFamily="34" charset="0"/>
                <a:ea typeface="Calibri"/>
                <a:cs typeface="Arial" panose="020B0604020202020204" pitchFamily="34" charset="0"/>
                <a:sym typeface="Calibri"/>
              </a:rPr>
              <a:t>Not research institutions</a:t>
            </a:r>
            <a:endParaRPr sz="2000" dirty="0">
              <a:latin typeface="Arial" panose="020B0604020202020204" pitchFamily="34" charset="0"/>
              <a:cs typeface="Arial" panose="020B0604020202020204" pitchFamily="34" charset="0"/>
            </a:endParaRPr>
          </a:p>
          <a:p>
            <a:pPr marL="342900" indent="-342900">
              <a:spcBef>
                <a:spcPts val="450"/>
              </a:spcBef>
              <a:buClr>
                <a:schemeClr val="dk1"/>
              </a:buClr>
              <a:buSzPts val="2800"/>
              <a:buFont typeface="Arial"/>
              <a:buChar char="-"/>
            </a:pPr>
            <a:r>
              <a:rPr lang="en-US" sz="2000" dirty="0">
                <a:solidFill>
                  <a:schemeClr val="dk1"/>
                </a:solidFill>
                <a:latin typeface="Arial" panose="020B0604020202020204" pitchFamily="34" charset="0"/>
                <a:ea typeface="Calibri"/>
                <a:cs typeface="Arial" panose="020B0604020202020204" pitchFamily="34" charset="0"/>
                <a:sym typeface="Calibri"/>
              </a:rPr>
              <a:t>Not researchers</a:t>
            </a:r>
            <a:endParaRPr sz="2000" dirty="0">
              <a:latin typeface="Arial" panose="020B0604020202020204" pitchFamily="34" charset="0"/>
              <a:cs typeface="Arial" panose="020B0604020202020204" pitchFamily="34" charset="0"/>
            </a:endParaRPr>
          </a:p>
          <a:p>
            <a:pPr marL="342900" indent="-342900">
              <a:spcBef>
                <a:spcPts val="450"/>
              </a:spcBef>
              <a:buClr>
                <a:schemeClr val="dk1"/>
              </a:buClr>
              <a:buSzPts val="2800"/>
              <a:buFont typeface="Arial"/>
              <a:buChar char="-"/>
            </a:pPr>
            <a:r>
              <a:rPr lang="en-US" sz="2000" dirty="0">
                <a:solidFill>
                  <a:schemeClr val="dk1"/>
                </a:solidFill>
                <a:latin typeface="Arial" panose="020B0604020202020204" pitchFamily="34" charset="0"/>
                <a:ea typeface="Calibri"/>
                <a:cs typeface="Arial" panose="020B0604020202020204" pitchFamily="34" charset="0"/>
                <a:sym typeface="Calibri"/>
              </a:rPr>
              <a:t>Not the data themselves (≠ security)</a:t>
            </a:r>
            <a:endParaRPr sz="2000" dirty="0">
              <a:solidFill>
                <a:schemeClr val="dk1"/>
              </a:solidFill>
              <a:latin typeface="Arial" panose="020B0604020202020204" pitchFamily="34" charset="0"/>
              <a:ea typeface="Calibri"/>
              <a:cs typeface="Arial" panose="020B0604020202020204" pitchFamily="34" charset="0"/>
              <a:sym typeface="Calibri"/>
            </a:endParaRPr>
          </a:p>
        </p:txBody>
      </p:sp>
      <p:sp>
        <p:nvSpPr>
          <p:cNvPr id="340" name="Google Shape;340;p24"/>
          <p:cNvSpPr txBox="1"/>
          <p:nvPr/>
        </p:nvSpPr>
        <p:spPr>
          <a:xfrm>
            <a:off x="1702826" y="3950439"/>
            <a:ext cx="5738348" cy="438551"/>
          </a:xfrm>
          <a:prstGeom prst="rect">
            <a:avLst/>
          </a:prstGeom>
          <a:noFill/>
          <a:ln>
            <a:noFill/>
          </a:ln>
        </p:spPr>
        <p:txBody>
          <a:bodyPr spcFirstLastPara="1" wrap="square" lIns="68569" tIns="34275" rIns="68569" bIns="34275" anchor="t" anchorCtr="0">
            <a:spAutoFit/>
          </a:bodyPr>
          <a:lstStyle/>
          <a:p>
            <a:r>
              <a:rPr lang="en-US" sz="2400" b="1" dirty="0">
                <a:solidFill>
                  <a:schemeClr val="accent4"/>
                </a:solidFill>
                <a:latin typeface="Arial" panose="020B0604020202020204" pitchFamily="34" charset="0"/>
                <a:ea typeface="Calibri"/>
                <a:cs typeface="Arial" panose="020B0604020202020204" pitchFamily="34" charset="0"/>
                <a:sym typeface="Calibri"/>
              </a:rPr>
              <a:t>The risks of a privacy breach are high!</a:t>
            </a:r>
            <a:endParaRPr sz="1050" dirty="0">
              <a:latin typeface="Arial" panose="020B0604020202020204" pitchFamily="34" charset="0"/>
              <a:cs typeface="Arial" panose="020B0604020202020204"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LEAD Slide Templat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LEAD Slide Template" id="{D8F41B83-B738-4071-A7B7-516DAC615F49}" vid="{0A070B53-7626-4749-9DC4-7019A401D68C}"/>
    </a:ext>
  </a:extLst>
</a:theme>
</file>

<file path=ppt/theme/theme3.xml><?xml version="1.0" encoding="utf-8"?>
<a:theme xmlns:a="http://schemas.openxmlformats.org/drawingml/2006/main" name="1_I-LEAD Slide Templat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LEAD Slide Template" id="{D8F41B83-B738-4071-A7B7-516DAC615F49}" vid="{0A070B53-7626-4749-9DC4-7019A401D68C}"/>
    </a:ext>
  </a:extLst>
</a:theme>
</file>

<file path=ppt/theme/theme4.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2939</TotalTime>
  <Words>11701</Words>
  <Application>Microsoft Office PowerPoint</Application>
  <PresentationFormat>On-screen Show (16:9)</PresentationFormat>
  <Paragraphs>1158</Paragraphs>
  <Slides>124</Slides>
  <Notes>117</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124</vt:i4>
      </vt:variant>
    </vt:vector>
  </HeadingPairs>
  <TitlesOfParts>
    <vt:vector size="141" baseType="lpstr">
      <vt:lpstr>Wingdings</vt:lpstr>
      <vt:lpstr>Arial</vt:lpstr>
      <vt:lpstr>Source Sans Pro</vt:lpstr>
      <vt:lpstr>Barlow Medium</vt:lpstr>
      <vt:lpstr>Courier New</vt:lpstr>
      <vt:lpstr>Calibri</vt:lpstr>
      <vt:lpstr>Libre Franklin</vt:lpstr>
      <vt:lpstr>Roboto</vt:lpstr>
      <vt:lpstr>Poppins</vt:lpstr>
      <vt:lpstr>Franklin Gothic</vt:lpstr>
      <vt:lpstr>Helvetica Neue</vt:lpstr>
      <vt:lpstr>Barlow</vt:lpstr>
      <vt:lpstr>Century Gothic</vt:lpstr>
      <vt:lpstr>Office Theme</vt:lpstr>
      <vt:lpstr>I-LEAD Slide Template</vt:lpstr>
      <vt:lpstr>1_I-LEAD Slide Template</vt:lpstr>
      <vt:lpstr>1_Office Theme</vt:lpstr>
      <vt:lpstr>I-LEAD WORKSHOP  Facilitator Notes </vt:lpstr>
      <vt:lpstr>WELCOME TO THE  I-LEAD WORKSHOP – DAY THREE Month Day Year // update to correct date// </vt:lpstr>
      <vt:lpstr>AGENDA</vt:lpstr>
      <vt:lpstr>I-LEAD Roadmap – Daily Outputs </vt:lpstr>
      <vt:lpstr>PowerPoint Presentation</vt:lpstr>
      <vt:lpstr>Learning Objectives – Day 3</vt:lpstr>
      <vt:lpstr>Draw Toast https://www.youtube.com/watch?v=_vS_b7cJn2A</vt:lpstr>
      <vt:lpstr>Key Takeaways</vt:lpstr>
      <vt:lpstr>Current State to Future State</vt:lpstr>
      <vt:lpstr>Strategy development and execution is iterative system design and problem solving. </vt:lpstr>
      <vt:lpstr>PowerPoint Presentation</vt:lpstr>
      <vt:lpstr>PowerPoint Presentation</vt:lpstr>
      <vt:lpstr>PowerPoint Presentation</vt:lpstr>
      <vt:lpstr>4 P’s of Strategy (Mintzberg)</vt:lpstr>
      <vt:lpstr>PowerPoint Presentation</vt:lpstr>
      <vt:lpstr>PowerPoint Presentation</vt:lpstr>
      <vt:lpstr>PowerPoint Presentation</vt:lpstr>
      <vt:lpstr>PowerPoint Presentation</vt:lpstr>
      <vt:lpstr>PowerPoint Presentation</vt:lpstr>
      <vt:lpstr>Strategy Development Questions – Where to Play, How to Win </vt:lpstr>
      <vt:lpstr>PowerPoint Presentation</vt:lpstr>
      <vt:lpstr>Strategic Planning Produces 2 Things</vt:lpstr>
      <vt:lpstr>Examples of Positions and Strategic Factors – Organization A (MOH)</vt:lpstr>
      <vt:lpstr>Examples of Positions and Strategic Factors – Organization B (Funder)</vt:lpstr>
      <vt:lpstr>Strategy In Practice (Porter)</vt:lpstr>
      <vt:lpstr>COFFEE / TEA BREAK</vt:lpstr>
      <vt:lpstr>BREAKOUT GROUPS: MOVING FROM CURRENT TO FUTURE STATE</vt:lpstr>
      <vt:lpstr>LUNCH</vt:lpstr>
      <vt:lpstr>USING HEALTH DATA FOR DECISION MAKING</vt:lpstr>
      <vt:lpstr>We all know that data are important for good policy-making…</vt:lpstr>
      <vt:lpstr>… yet data are not being used optimally</vt:lpstr>
      <vt:lpstr>What are the main problems?</vt:lpstr>
      <vt:lpstr>Data can support decision making at multiple levels and with multiple purposes</vt:lpstr>
      <vt:lpstr>Problems with data access - 1</vt:lpstr>
      <vt:lpstr>Regional digital health action plan for the WHO European Region 2023–2030</vt:lpstr>
      <vt:lpstr>Problems with data access - 2</vt:lpstr>
      <vt:lpstr>How do people feel about sharing their health data? </vt:lpstr>
      <vt:lpstr>Guidance data protection</vt:lpstr>
      <vt:lpstr>Lack of comprehensive analyses-1</vt:lpstr>
      <vt:lpstr>Lack of comprehensive analyses-2</vt:lpstr>
      <vt:lpstr>How can you make an impactful health report?</vt:lpstr>
      <vt:lpstr>19% of people aged 18+ in the Netherlands smoke</vt:lpstr>
      <vt:lpstr>How can you make an impactful health report?</vt:lpstr>
      <vt:lpstr>Check out our guidance</vt:lpstr>
      <vt:lpstr>No mechanisms to feed data into the policy-making process</vt:lpstr>
      <vt:lpstr>We need to think of the health information system as a pyramid</vt:lpstr>
      <vt:lpstr>PowerPoint Presentation</vt:lpstr>
      <vt:lpstr>HIE: SUPPORTING A UNIFIED DATA ECOSYSTEM FOR SYSTEMS STRENGTHENING</vt:lpstr>
      <vt:lpstr>What is a Unified Data Ecosystem? </vt:lpstr>
      <vt:lpstr>A unified health information system framework of connecting devices, data, and systems</vt:lpstr>
      <vt:lpstr>Building Blocks of Supportive Health Data Ecosystems</vt:lpstr>
      <vt:lpstr>Benefits of Interoperable Unified Data System </vt:lpstr>
      <vt:lpstr>What is the Role of Interoperability?  </vt:lpstr>
      <vt:lpstr>What are the Four Levels of Interoperability?</vt:lpstr>
      <vt:lpstr>Main Interoperability Roadblocks</vt:lpstr>
      <vt:lpstr>What are Interoperability Standards?</vt:lpstr>
      <vt:lpstr>OpenHIE Framework Approach</vt:lpstr>
      <vt:lpstr>What is Health Information Exchange? </vt:lpstr>
      <vt:lpstr>The OpenHIE Architecture</vt:lpstr>
      <vt:lpstr>PowerPoint Presentation</vt:lpstr>
      <vt:lpstr>Common Challenges of Key HIE Artifacts Implementation</vt:lpstr>
      <vt:lpstr>Client Registry Implementation Challenges</vt:lpstr>
      <vt:lpstr>Terminology Service Implementation Challenges</vt:lpstr>
      <vt:lpstr>Challenges with Interoperability Layer Implementation</vt:lpstr>
      <vt:lpstr>Factors for Successful HIE Implementation  </vt:lpstr>
      <vt:lpstr>Sustainability of Unified Data System</vt:lpstr>
      <vt:lpstr>PowerPoint Presentation</vt:lpstr>
      <vt:lpstr>COFFEE / TEA BREAK</vt:lpstr>
      <vt:lpstr>GROUP EXERCISE: NATIONAL DATA REPOSITORIES</vt:lpstr>
      <vt:lpstr>INTERACTIVE SESSION </vt:lpstr>
      <vt:lpstr>Session Objectives</vt:lpstr>
      <vt:lpstr>Setting the scope of the session </vt:lpstr>
      <vt:lpstr>Station Rotation and “Core Themes”</vt:lpstr>
      <vt:lpstr>Session outline</vt:lpstr>
      <vt:lpstr>Policy, Process, and Design of Data Integration - Data Sharing Agreement and Data Protection</vt:lpstr>
      <vt:lpstr>Outline</vt:lpstr>
      <vt:lpstr>Policy, Process, and Design of  Data Integration</vt:lpstr>
      <vt:lpstr>What are the challenges?</vt:lpstr>
      <vt:lpstr>Do these data integration challenges resonate with you? </vt:lpstr>
      <vt:lpstr>Healthcare Data Sources</vt:lpstr>
      <vt:lpstr>What is data integration?</vt:lpstr>
      <vt:lpstr>How data integration works</vt:lpstr>
      <vt:lpstr>Benefits of data integration</vt:lpstr>
      <vt:lpstr>Data integration architecture design patterns</vt:lpstr>
      <vt:lpstr>PowerPoint Presentation</vt:lpstr>
      <vt:lpstr>ETL tools</vt:lpstr>
      <vt:lpstr>Key abilities for a data integration tool</vt:lpstr>
      <vt:lpstr>Requirements Elicitation Approach (1)</vt:lpstr>
      <vt:lpstr>Requirements Elicitation Approach (2)</vt:lpstr>
      <vt:lpstr>PowerPoint Presentation</vt:lpstr>
      <vt:lpstr>Key Challenges For Data Integration</vt:lpstr>
      <vt:lpstr>PowerPoint Presentation</vt:lpstr>
      <vt:lpstr>Data Sharing Agreement (DSA)</vt:lpstr>
      <vt:lpstr>Why Share Data?</vt:lpstr>
      <vt:lpstr>Data sharing agreement (DSA)</vt:lpstr>
      <vt:lpstr>Data sharing agreement (DSA)</vt:lpstr>
      <vt:lpstr>Data Protection</vt:lpstr>
      <vt:lpstr>What is Data Protection (DP)? (1)</vt:lpstr>
      <vt:lpstr>What is Data Protection? (2)</vt:lpstr>
      <vt:lpstr>Legal bases</vt:lpstr>
      <vt:lpstr>Personal data</vt:lpstr>
      <vt:lpstr>Main legal principles</vt:lpstr>
      <vt:lpstr>Key Components of Data Protection</vt:lpstr>
      <vt:lpstr>PowerPoint Presentation</vt:lpstr>
      <vt:lpstr>END OF DAY EVALUATION</vt:lpstr>
      <vt:lpstr>End of day evaluation questions </vt:lpstr>
      <vt:lpstr>Day Three – Wrap up</vt:lpstr>
      <vt:lpstr>Key Takeways</vt:lpstr>
      <vt:lpstr>BREAKOUT SLIDE</vt:lpstr>
      <vt:lpstr>  Q&amp;A SLIDE</vt:lpstr>
      <vt:lpstr>READOUT + REFLECTIONS SLIDE</vt:lpstr>
      <vt:lpstr>GROUP DISCUSSION SLIDE </vt:lpstr>
      <vt:lpstr>Appendix – Draw Toast guide and process</vt:lpstr>
      <vt:lpstr>Draw Toast - Process</vt:lpstr>
      <vt:lpstr>Guidelines on Brainstorming</vt:lpstr>
      <vt:lpstr>How to Use Tools</vt:lpstr>
      <vt:lpstr>Timeline</vt:lpstr>
      <vt:lpstr>Questions to answer</vt:lpstr>
      <vt:lpstr>“Draw Toast” Guide</vt:lpstr>
      <vt:lpstr>Steps</vt:lpstr>
      <vt:lpstr>Practical Tips – 1 </vt:lpstr>
      <vt:lpstr>Practical Tips – 2 </vt:lpstr>
      <vt:lpstr>Knowledge connections for “Draw Toast” – 1 </vt:lpstr>
      <vt:lpstr>Knowledge connections for “Draw Toast” –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Linda Taylor</dc:creator>
  <cp:lastModifiedBy>Vivian Korir</cp:lastModifiedBy>
  <cp:revision>1160</cp:revision>
  <dcterms:modified xsi:type="dcterms:W3CDTF">2025-09-24T14:10:17Z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7860cfc-4c84-46be-848a-dfbe37dbcc58_Enabled">
    <vt:lpwstr>true</vt:lpwstr>
  </property>
  <property fmtid="{D5CDD505-2E9C-101B-9397-08002B2CF9AE}" pid="3" name="MSIP_Label_27860cfc-4c84-46be-848a-dfbe37dbcc58_SetDate">
    <vt:lpwstr>2025-09-23T19:22:57Z</vt:lpwstr>
  </property>
  <property fmtid="{D5CDD505-2E9C-101B-9397-08002B2CF9AE}" pid="4" name="MSIP_Label_27860cfc-4c84-46be-848a-dfbe37dbcc58_Method">
    <vt:lpwstr>Standard</vt:lpwstr>
  </property>
  <property fmtid="{D5CDD505-2E9C-101B-9397-08002B2CF9AE}" pid="5" name="MSIP_Label_27860cfc-4c84-46be-848a-dfbe37dbcc58_Name">
    <vt:lpwstr>PATH-Internal</vt:lpwstr>
  </property>
  <property fmtid="{D5CDD505-2E9C-101B-9397-08002B2CF9AE}" pid="6" name="MSIP_Label_27860cfc-4c84-46be-848a-dfbe37dbcc58_SiteId">
    <vt:lpwstr>29ca3f4f-6d67-49a5-a001-e1db48252717</vt:lpwstr>
  </property>
  <property fmtid="{D5CDD505-2E9C-101B-9397-08002B2CF9AE}" pid="7" name="MSIP_Label_27860cfc-4c84-46be-848a-dfbe37dbcc58_ActionId">
    <vt:lpwstr>ee463cc4-b4c7-47dc-84f1-1ed2519d7976</vt:lpwstr>
  </property>
  <property fmtid="{D5CDD505-2E9C-101B-9397-08002B2CF9AE}" pid="8" name="MSIP_Label_27860cfc-4c84-46be-848a-dfbe37dbcc58_ContentBits">
    <vt:lpwstr>0</vt:lpwstr>
  </property>
  <property fmtid="{D5CDD505-2E9C-101B-9397-08002B2CF9AE}" pid="9" name="MSIP_Label_27860cfc-4c84-46be-848a-dfbe37dbcc58_Tag">
    <vt:lpwstr>10, 3, 0, 1</vt:lpwstr>
  </property>
</Properties>
</file>