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1"/>
    <p:sldMasterId id="2147483750" r:id="rId2"/>
  </p:sldMasterIdLst>
  <p:notesMasterIdLst>
    <p:notesMasterId r:id="rId68"/>
  </p:notesMasterIdLst>
  <p:sldIdLst>
    <p:sldId id="487" r:id="rId3"/>
    <p:sldId id="571" r:id="rId4"/>
    <p:sldId id="516" r:id="rId5"/>
    <p:sldId id="513" r:id="rId6"/>
    <p:sldId id="514" r:id="rId7"/>
    <p:sldId id="569" r:id="rId8"/>
    <p:sldId id="573" r:id="rId9"/>
    <p:sldId id="503" r:id="rId10"/>
    <p:sldId id="257" r:id="rId11"/>
    <p:sldId id="504" r:id="rId12"/>
    <p:sldId id="505"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510" r:id="rId27"/>
    <p:sldId id="273" r:id="rId28"/>
    <p:sldId id="274" r:id="rId29"/>
    <p:sldId id="275" r:id="rId30"/>
    <p:sldId id="276" r:id="rId31"/>
    <p:sldId id="277" r:id="rId32"/>
    <p:sldId id="278" r:id="rId33"/>
    <p:sldId id="279" r:id="rId34"/>
    <p:sldId id="280" r:id="rId35"/>
    <p:sldId id="506" r:id="rId36"/>
    <p:sldId id="507" r:id="rId37"/>
    <p:sldId id="493" r:id="rId38"/>
    <p:sldId id="511" r:id="rId39"/>
    <p:sldId id="494" r:id="rId40"/>
    <p:sldId id="282" r:id="rId41"/>
    <p:sldId id="284" r:id="rId42"/>
    <p:sldId id="285" r:id="rId43"/>
    <p:sldId id="286" r:id="rId44"/>
    <p:sldId id="287" r:id="rId45"/>
    <p:sldId id="288" r:id="rId46"/>
    <p:sldId id="296" r:id="rId47"/>
    <p:sldId id="297" r:id="rId48"/>
    <p:sldId id="324" r:id="rId49"/>
    <p:sldId id="495" r:id="rId50"/>
    <p:sldId id="574" r:id="rId51"/>
    <p:sldId id="582" r:id="rId52"/>
    <p:sldId id="258" r:id="rId53"/>
    <p:sldId id="259" r:id="rId54"/>
    <p:sldId id="583" r:id="rId55"/>
    <p:sldId id="581" r:id="rId56"/>
    <p:sldId id="576" r:id="rId57"/>
    <p:sldId id="577" r:id="rId58"/>
    <p:sldId id="578" r:id="rId59"/>
    <p:sldId id="579" r:id="rId60"/>
    <p:sldId id="580" r:id="rId61"/>
    <p:sldId id="480" r:id="rId62"/>
    <p:sldId id="570" r:id="rId63"/>
    <p:sldId id="496" r:id="rId64"/>
    <p:sldId id="519" r:id="rId65"/>
    <p:sldId id="520" r:id="rId66"/>
    <p:sldId id="521" r:id="rId67"/>
  </p:sldIdLst>
  <p:sldSz cx="9144000" cy="5143500" type="screen16x9"/>
  <p:notesSz cx="6858000" cy="9144000"/>
  <p:embeddedFontLst>
    <p:embeddedFont>
      <p:font typeface="Franklin Gothic" panose="020B0604020202020204" charset="0"/>
      <p:bold r:id="rId69"/>
    </p:embeddedFont>
    <p:embeddedFont>
      <p:font typeface="Libre Franklin" pitchFamily="2" charset="0"/>
      <p:regular r:id="rId70"/>
      <p:bold r:id="rId71"/>
      <p:italic r:id="rId72"/>
      <p:boldItalic r:id="rId73"/>
    </p:embeddedFont>
    <p:embeddedFont>
      <p:font typeface="Open Sans" panose="020B060603050402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 id="{A0B56CC7-5E38-1BC2-C9FD-D2477B41B5B5}" name="Vivian Korir" initials="VK" userId="8dK2vSusyG0KF/yk4CFyHPiVBD3ITvtHWZ4A3AibSlY="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097DD-B6C3-4AFA-9C56-3F30B1158A00}" v="12" dt="2025-09-15T20:22:30.575"/>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13" autoAdjust="0"/>
  </p:normalViewPr>
  <p:slideViewPr>
    <p:cSldViewPr snapToGrid="0">
      <p:cViewPr varScale="1">
        <p:scale>
          <a:sx n="141" d="100"/>
          <a:sy n="141" d="100"/>
        </p:scale>
        <p:origin x="1066"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94"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289" Type="http://schemas.openxmlformats.org/officeDocument/2006/relationships/presProps" Target="presProps.xml"/><Relationship Id="rId292"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29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29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9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288" Type="http://customschemas.google.com/relationships/presentationmetadata" Target="metadata"/><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291"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Korir" userId="8dK2vSusyG0KF/yk4CFyHPiVBD3ITvtHWZ4A3AibSlY=" providerId="None" clId="Web-{2EC5C552-062F-42B3-8A1D-427711376A60}"/>
    <pc:docChg chg="mod">
      <pc:chgData name="Vivian Korir" userId="8dK2vSusyG0KF/yk4CFyHPiVBD3ITvtHWZ4A3AibSlY=" providerId="None" clId="Web-{2EC5C552-062F-42B3-8A1D-427711376A60}" dt="2025-07-14T11:30:56.669" v="0"/>
      <pc:docMkLst>
        <pc:docMk/>
      </pc:docMkLst>
    </pc:docChg>
  </pc:docChgLst>
  <pc:docChgLst>
    <pc:chgData name="Rhonwyn Bridget Cornell" userId="7I0RqlGVuO+CWuBbtLV230As325QQWK7AV5t9S6NV3k=" providerId="None" clId="Web-{F5790FC4-66FE-4847-BF9A-DAAB926229BF}"/>
    <pc:docChg chg="mod addSld modSld sldOrd">
      <pc:chgData name="Rhonwyn Bridget Cornell" userId="7I0RqlGVuO+CWuBbtLV230As325QQWK7AV5t9S6NV3k=" providerId="None" clId="Web-{F5790FC4-66FE-4847-BF9A-DAAB926229BF}" dt="2025-07-09T09:45:06.312" v="502" actId="20577"/>
      <pc:docMkLst>
        <pc:docMk/>
      </pc:docMkLst>
      <pc:sldChg chg="modSp">
        <pc:chgData name="Rhonwyn Bridget Cornell" userId="7I0RqlGVuO+CWuBbtLV230As325QQWK7AV5t9S6NV3k=" providerId="None" clId="Web-{F5790FC4-66FE-4847-BF9A-DAAB926229BF}" dt="2025-07-09T08:56:25.752" v="4" actId="1076"/>
        <pc:sldMkLst>
          <pc:docMk/>
          <pc:sldMk cId="0" sldId="262"/>
        </pc:sldMkLst>
      </pc:sldChg>
      <pc:sldChg chg="modSp">
        <pc:chgData name="Rhonwyn Bridget Cornell" userId="7I0RqlGVuO+CWuBbtLV230As325QQWK7AV5t9S6NV3k=" providerId="None" clId="Web-{F5790FC4-66FE-4847-BF9A-DAAB926229BF}" dt="2025-07-09T09:24:34.811" v="315"/>
        <pc:sldMkLst>
          <pc:docMk/>
          <pc:sldMk cId="0" sldId="292"/>
        </pc:sldMkLst>
      </pc:sldChg>
      <pc:sldChg chg="modSp">
        <pc:chgData name="Rhonwyn Bridget Cornell" userId="7I0RqlGVuO+CWuBbtLV230As325QQWK7AV5t9S6NV3k=" providerId="None" clId="Web-{F5790FC4-66FE-4847-BF9A-DAAB926229BF}" dt="2025-07-09T09:27:55.738" v="316" actId="1076"/>
        <pc:sldMkLst>
          <pc:docMk/>
          <pc:sldMk cId="0" sldId="304"/>
        </pc:sldMkLst>
      </pc:sldChg>
      <pc:sldChg chg="modSp">
        <pc:chgData name="Rhonwyn Bridget Cornell" userId="7I0RqlGVuO+CWuBbtLV230As325QQWK7AV5t9S6NV3k=" providerId="None" clId="Web-{F5790FC4-66FE-4847-BF9A-DAAB926229BF}" dt="2025-07-09T09:39:29.850" v="368" actId="20577"/>
        <pc:sldMkLst>
          <pc:docMk/>
          <pc:sldMk cId="0" sldId="328"/>
        </pc:sldMkLst>
      </pc:sldChg>
      <pc:sldChg chg="modSp new">
        <pc:chgData name="Rhonwyn Bridget Cornell" userId="7I0RqlGVuO+CWuBbtLV230As325QQWK7AV5t9S6NV3k=" providerId="None" clId="Web-{F5790FC4-66FE-4847-BF9A-DAAB926229BF}" dt="2025-07-09T08:58:14.395" v="29" actId="20577"/>
        <pc:sldMkLst>
          <pc:docMk/>
          <pc:sldMk cId="2145173643" sldId="481"/>
        </pc:sldMkLst>
      </pc:sldChg>
      <pc:sldChg chg="modSp new ord">
        <pc:chgData name="Rhonwyn Bridget Cornell" userId="7I0RqlGVuO+CWuBbtLV230As325QQWK7AV5t9S6NV3k=" providerId="None" clId="Web-{F5790FC4-66FE-4847-BF9A-DAAB926229BF}" dt="2025-07-09T09:11:47.120" v="155" actId="20577"/>
        <pc:sldMkLst>
          <pc:docMk/>
          <pc:sldMk cId="1490830046" sldId="482"/>
        </pc:sldMkLst>
      </pc:sldChg>
      <pc:sldChg chg="addSp delSp modSp new mod modClrScheme chgLayout">
        <pc:chgData name="Rhonwyn Bridget Cornell" userId="7I0RqlGVuO+CWuBbtLV230As325QQWK7AV5t9S6NV3k=" providerId="None" clId="Web-{F5790FC4-66FE-4847-BF9A-DAAB926229BF}" dt="2025-07-09T09:21:56.682" v="311" actId="20577"/>
        <pc:sldMkLst>
          <pc:docMk/>
          <pc:sldMk cId="2932297985" sldId="483"/>
        </pc:sldMkLst>
      </pc:sldChg>
      <pc:sldChg chg="modSp new">
        <pc:chgData name="Rhonwyn Bridget Cornell" userId="7I0RqlGVuO+CWuBbtLV230As325QQWK7AV5t9S6NV3k=" providerId="None" clId="Web-{F5790FC4-66FE-4847-BF9A-DAAB926229BF}" dt="2025-07-09T09:34:27.451" v="342" actId="20577"/>
        <pc:sldMkLst>
          <pc:docMk/>
          <pc:sldMk cId="4164853087" sldId="484"/>
        </pc:sldMkLst>
      </pc:sldChg>
      <pc:sldChg chg="delSp modSp new mod modClrScheme chgLayout">
        <pc:chgData name="Rhonwyn Bridget Cornell" userId="7I0RqlGVuO+CWuBbtLV230As325QQWK7AV5t9S6NV3k=" providerId="None" clId="Web-{F5790FC4-66FE-4847-BF9A-DAAB926229BF}" dt="2025-07-09T09:42:00.885" v="480" actId="20577"/>
        <pc:sldMkLst>
          <pc:docMk/>
          <pc:sldMk cId="3337813628" sldId="485"/>
        </pc:sldMkLst>
      </pc:sldChg>
      <pc:sldChg chg="modSp new">
        <pc:chgData name="Rhonwyn Bridget Cornell" userId="7I0RqlGVuO+CWuBbtLV230As325QQWK7AV5t9S6NV3k=" providerId="None" clId="Web-{F5790FC4-66FE-4847-BF9A-DAAB926229BF}" dt="2025-07-09T09:45:06.312" v="502" actId="20577"/>
        <pc:sldMkLst>
          <pc:docMk/>
          <pc:sldMk cId="3159693973" sldId="486"/>
        </pc:sldMkLst>
      </pc:sldChg>
    </pc:docChg>
  </pc:docChgLst>
  <pc:docChgLst>
    <pc:chgData name="Linda Taylor" userId="2ccc279f-6457-45c0-96fe-5961ec05627e" providerId="ADAL" clId="{A1CC0B8A-C619-4D40-ACE6-E672FEFC81CC}"/>
    <pc:docChg chg="delSld">
      <pc:chgData name="Linda Taylor" userId="2ccc279f-6457-45c0-96fe-5961ec05627e" providerId="ADAL" clId="{A1CC0B8A-C619-4D40-ACE6-E672FEFC81CC}" dt="2025-08-06T15:18:49.151" v="5" actId="47"/>
      <pc:docMkLst>
        <pc:docMk/>
      </pc:docMkLst>
      <pc:sldChg chg="del">
        <pc:chgData name="Linda Taylor" userId="2ccc279f-6457-45c0-96fe-5961ec05627e" providerId="ADAL" clId="{A1CC0B8A-C619-4D40-ACE6-E672FEFC81CC}" dt="2025-08-06T15:18:05.069" v="0" actId="47"/>
        <pc:sldMkLst>
          <pc:docMk/>
          <pc:sldMk cId="0" sldId="256"/>
        </pc:sldMkLst>
      </pc:sldChg>
      <pc:sldChg chg="del">
        <pc:chgData name="Linda Taylor" userId="2ccc279f-6457-45c0-96fe-5961ec05627e" providerId="ADAL" clId="{A1CC0B8A-C619-4D40-ACE6-E672FEFC81CC}" dt="2025-08-06T15:18:05.069" v="0" actId="47"/>
        <pc:sldMkLst>
          <pc:docMk/>
          <pc:sldMk cId="0" sldId="257"/>
        </pc:sldMkLst>
      </pc:sldChg>
      <pc:sldChg chg="del">
        <pc:chgData name="Linda Taylor" userId="2ccc279f-6457-45c0-96fe-5961ec05627e" providerId="ADAL" clId="{A1CC0B8A-C619-4D40-ACE6-E672FEFC81CC}" dt="2025-08-06T15:18:05.069" v="0" actId="47"/>
        <pc:sldMkLst>
          <pc:docMk/>
          <pc:sldMk cId="0" sldId="258"/>
        </pc:sldMkLst>
      </pc:sldChg>
      <pc:sldChg chg="del">
        <pc:chgData name="Linda Taylor" userId="2ccc279f-6457-45c0-96fe-5961ec05627e" providerId="ADAL" clId="{A1CC0B8A-C619-4D40-ACE6-E672FEFC81CC}" dt="2025-08-06T15:18:05.069" v="0" actId="47"/>
        <pc:sldMkLst>
          <pc:docMk/>
          <pc:sldMk cId="0" sldId="259"/>
        </pc:sldMkLst>
      </pc:sldChg>
      <pc:sldChg chg="del">
        <pc:chgData name="Linda Taylor" userId="2ccc279f-6457-45c0-96fe-5961ec05627e" providerId="ADAL" clId="{A1CC0B8A-C619-4D40-ACE6-E672FEFC81CC}" dt="2025-08-06T15:18:05.069" v="0" actId="47"/>
        <pc:sldMkLst>
          <pc:docMk/>
          <pc:sldMk cId="0" sldId="260"/>
        </pc:sldMkLst>
      </pc:sldChg>
      <pc:sldChg chg="del">
        <pc:chgData name="Linda Taylor" userId="2ccc279f-6457-45c0-96fe-5961ec05627e" providerId="ADAL" clId="{A1CC0B8A-C619-4D40-ACE6-E672FEFC81CC}" dt="2025-08-06T15:18:05.069" v="0" actId="47"/>
        <pc:sldMkLst>
          <pc:docMk/>
          <pc:sldMk cId="0" sldId="261"/>
        </pc:sldMkLst>
      </pc:sldChg>
      <pc:sldChg chg="del">
        <pc:chgData name="Linda Taylor" userId="2ccc279f-6457-45c0-96fe-5961ec05627e" providerId="ADAL" clId="{A1CC0B8A-C619-4D40-ACE6-E672FEFC81CC}" dt="2025-08-06T15:18:05.069" v="0" actId="47"/>
        <pc:sldMkLst>
          <pc:docMk/>
          <pc:sldMk cId="0" sldId="262"/>
        </pc:sldMkLst>
      </pc:sldChg>
      <pc:sldChg chg="del">
        <pc:chgData name="Linda Taylor" userId="2ccc279f-6457-45c0-96fe-5961ec05627e" providerId="ADAL" clId="{A1CC0B8A-C619-4D40-ACE6-E672FEFC81CC}" dt="2025-08-06T15:18:05.069" v="0" actId="47"/>
        <pc:sldMkLst>
          <pc:docMk/>
          <pc:sldMk cId="0" sldId="263"/>
        </pc:sldMkLst>
      </pc:sldChg>
      <pc:sldChg chg="del">
        <pc:chgData name="Linda Taylor" userId="2ccc279f-6457-45c0-96fe-5961ec05627e" providerId="ADAL" clId="{A1CC0B8A-C619-4D40-ACE6-E672FEFC81CC}" dt="2025-08-06T15:18:14.931" v="1" actId="47"/>
        <pc:sldMkLst>
          <pc:docMk/>
          <pc:sldMk cId="0" sldId="264"/>
        </pc:sldMkLst>
      </pc:sldChg>
      <pc:sldChg chg="del">
        <pc:chgData name="Linda Taylor" userId="2ccc279f-6457-45c0-96fe-5961ec05627e" providerId="ADAL" clId="{A1CC0B8A-C619-4D40-ACE6-E672FEFC81CC}" dt="2025-08-06T15:18:14.931" v="1" actId="47"/>
        <pc:sldMkLst>
          <pc:docMk/>
          <pc:sldMk cId="0" sldId="265"/>
        </pc:sldMkLst>
      </pc:sldChg>
      <pc:sldChg chg="del">
        <pc:chgData name="Linda Taylor" userId="2ccc279f-6457-45c0-96fe-5961ec05627e" providerId="ADAL" clId="{A1CC0B8A-C619-4D40-ACE6-E672FEFC81CC}" dt="2025-08-06T15:18:14.931" v="1" actId="47"/>
        <pc:sldMkLst>
          <pc:docMk/>
          <pc:sldMk cId="0" sldId="266"/>
        </pc:sldMkLst>
      </pc:sldChg>
      <pc:sldChg chg="del">
        <pc:chgData name="Linda Taylor" userId="2ccc279f-6457-45c0-96fe-5961ec05627e" providerId="ADAL" clId="{A1CC0B8A-C619-4D40-ACE6-E672FEFC81CC}" dt="2025-08-06T15:18:14.931" v="1" actId="47"/>
        <pc:sldMkLst>
          <pc:docMk/>
          <pc:sldMk cId="0" sldId="268"/>
        </pc:sldMkLst>
      </pc:sldChg>
      <pc:sldChg chg="del">
        <pc:chgData name="Linda Taylor" userId="2ccc279f-6457-45c0-96fe-5961ec05627e" providerId="ADAL" clId="{A1CC0B8A-C619-4D40-ACE6-E672FEFC81CC}" dt="2025-08-06T15:18:14.931" v="1" actId="47"/>
        <pc:sldMkLst>
          <pc:docMk/>
          <pc:sldMk cId="0" sldId="269"/>
        </pc:sldMkLst>
      </pc:sldChg>
      <pc:sldChg chg="del">
        <pc:chgData name="Linda Taylor" userId="2ccc279f-6457-45c0-96fe-5961ec05627e" providerId="ADAL" clId="{A1CC0B8A-C619-4D40-ACE6-E672FEFC81CC}" dt="2025-08-06T15:18:14.931" v="1" actId="47"/>
        <pc:sldMkLst>
          <pc:docMk/>
          <pc:sldMk cId="0" sldId="270"/>
        </pc:sldMkLst>
      </pc:sldChg>
      <pc:sldChg chg="del">
        <pc:chgData name="Linda Taylor" userId="2ccc279f-6457-45c0-96fe-5961ec05627e" providerId="ADAL" clId="{A1CC0B8A-C619-4D40-ACE6-E672FEFC81CC}" dt="2025-08-06T15:18:14.931" v="1" actId="47"/>
        <pc:sldMkLst>
          <pc:docMk/>
          <pc:sldMk cId="0" sldId="271"/>
        </pc:sldMkLst>
      </pc:sldChg>
      <pc:sldChg chg="del">
        <pc:chgData name="Linda Taylor" userId="2ccc279f-6457-45c0-96fe-5961ec05627e" providerId="ADAL" clId="{A1CC0B8A-C619-4D40-ACE6-E672FEFC81CC}" dt="2025-08-06T15:18:14.931" v="1" actId="47"/>
        <pc:sldMkLst>
          <pc:docMk/>
          <pc:sldMk cId="0" sldId="272"/>
        </pc:sldMkLst>
      </pc:sldChg>
      <pc:sldChg chg="del">
        <pc:chgData name="Linda Taylor" userId="2ccc279f-6457-45c0-96fe-5961ec05627e" providerId="ADAL" clId="{A1CC0B8A-C619-4D40-ACE6-E672FEFC81CC}" dt="2025-08-06T15:18:14.931" v="1" actId="47"/>
        <pc:sldMkLst>
          <pc:docMk/>
          <pc:sldMk cId="0" sldId="273"/>
        </pc:sldMkLst>
      </pc:sldChg>
      <pc:sldChg chg="del">
        <pc:chgData name="Linda Taylor" userId="2ccc279f-6457-45c0-96fe-5961ec05627e" providerId="ADAL" clId="{A1CC0B8A-C619-4D40-ACE6-E672FEFC81CC}" dt="2025-08-06T15:18:14.931" v="1" actId="47"/>
        <pc:sldMkLst>
          <pc:docMk/>
          <pc:sldMk cId="0" sldId="274"/>
        </pc:sldMkLst>
      </pc:sldChg>
      <pc:sldChg chg="del">
        <pc:chgData name="Linda Taylor" userId="2ccc279f-6457-45c0-96fe-5961ec05627e" providerId="ADAL" clId="{A1CC0B8A-C619-4D40-ACE6-E672FEFC81CC}" dt="2025-08-06T15:18:14.931" v="1" actId="47"/>
        <pc:sldMkLst>
          <pc:docMk/>
          <pc:sldMk cId="0" sldId="275"/>
        </pc:sldMkLst>
      </pc:sldChg>
      <pc:sldChg chg="del">
        <pc:chgData name="Linda Taylor" userId="2ccc279f-6457-45c0-96fe-5961ec05627e" providerId="ADAL" clId="{A1CC0B8A-C619-4D40-ACE6-E672FEFC81CC}" dt="2025-08-06T15:18:14.931" v="1" actId="47"/>
        <pc:sldMkLst>
          <pc:docMk/>
          <pc:sldMk cId="0" sldId="276"/>
        </pc:sldMkLst>
      </pc:sldChg>
      <pc:sldChg chg="del">
        <pc:chgData name="Linda Taylor" userId="2ccc279f-6457-45c0-96fe-5961ec05627e" providerId="ADAL" clId="{A1CC0B8A-C619-4D40-ACE6-E672FEFC81CC}" dt="2025-08-06T15:18:14.931" v="1" actId="47"/>
        <pc:sldMkLst>
          <pc:docMk/>
          <pc:sldMk cId="0" sldId="277"/>
        </pc:sldMkLst>
      </pc:sldChg>
      <pc:sldChg chg="del">
        <pc:chgData name="Linda Taylor" userId="2ccc279f-6457-45c0-96fe-5961ec05627e" providerId="ADAL" clId="{A1CC0B8A-C619-4D40-ACE6-E672FEFC81CC}" dt="2025-08-06T15:18:14.931" v="1" actId="47"/>
        <pc:sldMkLst>
          <pc:docMk/>
          <pc:sldMk cId="0" sldId="279"/>
        </pc:sldMkLst>
      </pc:sldChg>
      <pc:sldChg chg="del">
        <pc:chgData name="Linda Taylor" userId="2ccc279f-6457-45c0-96fe-5961ec05627e" providerId="ADAL" clId="{A1CC0B8A-C619-4D40-ACE6-E672FEFC81CC}" dt="2025-08-06T15:18:14.931" v="1" actId="47"/>
        <pc:sldMkLst>
          <pc:docMk/>
          <pc:sldMk cId="0" sldId="280"/>
        </pc:sldMkLst>
      </pc:sldChg>
      <pc:sldChg chg="del">
        <pc:chgData name="Linda Taylor" userId="2ccc279f-6457-45c0-96fe-5961ec05627e" providerId="ADAL" clId="{A1CC0B8A-C619-4D40-ACE6-E672FEFC81CC}" dt="2025-08-06T15:18:14.931" v="1" actId="47"/>
        <pc:sldMkLst>
          <pc:docMk/>
          <pc:sldMk cId="0" sldId="281"/>
        </pc:sldMkLst>
      </pc:sldChg>
      <pc:sldChg chg="del">
        <pc:chgData name="Linda Taylor" userId="2ccc279f-6457-45c0-96fe-5961ec05627e" providerId="ADAL" clId="{A1CC0B8A-C619-4D40-ACE6-E672FEFC81CC}" dt="2025-08-06T15:18:14.931" v="1" actId="47"/>
        <pc:sldMkLst>
          <pc:docMk/>
          <pc:sldMk cId="0" sldId="289"/>
        </pc:sldMkLst>
      </pc:sldChg>
      <pc:sldChg chg="del">
        <pc:chgData name="Linda Taylor" userId="2ccc279f-6457-45c0-96fe-5961ec05627e" providerId="ADAL" clId="{A1CC0B8A-C619-4D40-ACE6-E672FEFC81CC}" dt="2025-08-06T15:18:25.326" v="2" actId="47"/>
        <pc:sldMkLst>
          <pc:docMk/>
          <pc:sldMk cId="0" sldId="290"/>
        </pc:sldMkLst>
      </pc:sldChg>
      <pc:sldChg chg="del">
        <pc:chgData name="Linda Taylor" userId="2ccc279f-6457-45c0-96fe-5961ec05627e" providerId="ADAL" clId="{A1CC0B8A-C619-4D40-ACE6-E672FEFC81CC}" dt="2025-08-06T15:18:25.326" v="2" actId="47"/>
        <pc:sldMkLst>
          <pc:docMk/>
          <pc:sldMk cId="0" sldId="291"/>
        </pc:sldMkLst>
      </pc:sldChg>
      <pc:sldChg chg="del">
        <pc:chgData name="Linda Taylor" userId="2ccc279f-6457-45c0-96fe-5961ec05627e" providerId="ADAL" clId="{A1CC0B8A-C619-4D40-ACE6-E672FEFC81CC}" dt="2025-08-06T15:18:25.326" v="2" actId="47"/>
        <pc:sldMkLst>
          <pc:docMk/>
          <pc:sldMk cId="0" sldId="292"/>
        </pc:sldMkLst>
      </pc:sldChg>
      <pc:sldChg chg="del">
        <pc:chgData name="Linda Taylor" userId="2ccc279f-6457-45c0-96fe-5961ec05627e" providerId="ADAL" clId="{A1CC0B8A-C619-4D40-ACE6-E672FEFC81CC}" dt="2025-08-06T15:18:25.326" v="2" actId="47"/>
        <pc:sldMkLst>
          <pc:docMk/>
          <pc:sldMk cId="0" sldId="293"/>
        </pc:sldMkLst>
      </pc:sldChg>
      <pc:sldChg chg="del">
        <pc:chgData name="Linda Taylor" userId="2ccc279f-6457-45c0-96fe-5961ec05627e" providerId="ADAL" clId="{A1CC0B8A-C619-4D40-ACE6-E672FEFC81CC}" dt="2025-08-06T15:18:25.326" v="2" actId="47"/>
        <pc:sldMkLst>
          <pc:docMk/>
          <pc:sldMk cId="0" sldId="296"/>
        </pc:sldMkLst>
      </pc:sldChg>
      <pc:sldChg chg="del">
        <pc:chgData name="Linda Taylor" userId="2ccc279f-6457-45c0-96fe-5961ec05627e" providerId="ADAL" clId="{A1CC0B8A-C619-4D40-ACE6-E672FEFC81CC}" dt="2025-08-06T15:18:25.326" v="2" actId="47"/>
        <pc:sldMkLst>
          <pc:docMk/>
          <pc:sldMk cId="0" sldId="297"/>
        </pc:sldMkLst>
      </pc:sldChg>
      <pc:sldChg chg="del">
        <pc:chgData name="Linda Taylor" userId="2ccc279f-6457-45c0-96fe-5961ec05627e" providerId="ADAL" clId="{A1CC0B8A-C619-4D40-ACE6-E672FEFC81CC}" dt="2025-08-06T15:18:34.893" v="3" actId="47"/>
        <pc:sldMkLst>
          <pc:docMk/>
          <pc:sldMk cId="0" sldId="303"/>
        </pc:sldMkLst>
      </pc:sldChg>
      <pc:sldChg chg="del">
        <pc:chgData name="Linda Taylor" userId="2ccc279f-6457-45c0-96fe-5961ec05627e" providerId="ADAL" clId="{A1CC0B8A-C619-4D40-ACE6-E672FEFC81CC}" dt="2025-08-06T15:18:34.893" v="3" actId="47"/>
        <pc:sldMkLst>
          <pc:docMk/>
          <pc:sldMk cId="0" sldId="304"/>
        </pc:sldMkLst>
      </pc:sldChg>
      <pc:sldChg chg="del">
        <pc:chgData name="Linda Taylor" userId="2ccc279f-6457-45c0-96fe-5961ec05627e" providerId="ADAL" clId="{A1CC0B8A-C619-4D40-ACE6-E672FEFC81CC}" dt="2025-08-06T15:18:34.893" v="3" actId="47"/>
        <pc:sldMkLst>
          <pc:docMk/>
          <pc:sldMk cId="0" sldId="305"/>
        </pc:sldMkLst>
      </pc:sldChg>
      <pc:sldChg chg="del">
        <pc:chgData name="Linda Taylor" userId="2ccc279f-6457-45c0-96fe-5961ec05627e" providerId="ADAL" clId="{A1CC0B8A-C619-4D40-ACE6-E672FEFC81CC}" dt="2025-08-06T15:18:34.893" v="3" actId="47"/>
        <pc:sldMkLst>
          <pc:docMk/>
          <pc:sldMk cId="0" sldId="306"/>
        </pc:sldMkLst>
      </pc:sldChg>
      <pc:sldChg chg="del">
        <pc:chgData name="Linda Taylor" userId="2ccc279f-6457-45c0-96fe-5961ec05627e" providerId="ADAL" clId="{A1CC0B8A-C619-4D40-ACE6-E672FEFC81CC}" dt="2025-08-06T15:18:25.326" v="2" actId="47"/>
        <pc:sldMkLst>
          <pc:docMk/>
          <pc:sldMk cId="0" sldId="308"/>
        </pc:sldMkLst>
      </pc:sldChg>
      <pc:sldChg chg="del">
        <pc:chgData name="Linda Taylor" userId="2ccc279f-6457-45c0-96fe-5961ec05627e" providerId="ADAL" clId="{A1CC0B8A-C619-4D40-ACE6-E672FEFC81CC}" dt="2025-08-06T15:18:25.326" v="2" actId="47"/>
        <pc:sldMkLst>
          <pc:docMk/>
          <pc:sldMk cId="0" sldId="311"/>
        </pc:sldMkLst>
      </pc:sldChg>
      <pc:sldChg chg="del">
        <pc:chgData name="Linda Taylor" userId="2ccc279f-6457-45c0-96fe-5961ec05627e" providerId="ADAL" clId="{A1CC0B8A-C619-4D40-ACE6-E672FEFC81CC}" dt="2025-08-06T15:18:25.326" v="2" actId="47"/>
        <pc:sldMkLst>
          <pc:docMk/>
          <pc:sldMk cId="0" sldId="312"/>
        </pc:sldMkLst>
      </pc:sldChg>
      <pc:sldChg chg="del">
        <pc:chgData name="Linda Taylor" userId="2ccc279f-6457-45c0-96fe-5961ec05627e" providerId="ADAL" clId="{A1CC0B8A-C619-4D40-ACE6-E672FEFC81CC}" dt="2025-08-06T15:18:25.326" v="2" actId="47"/>
        <pc:sldMkLst>
          <pc:docMk/>
          <pc:sldMk cId="0" sldId="319"/>
        </pc:sldMkLst>
      </pc:sldChg>
      <pc:sldChg chg="del">
        <pc:chgData name="Linda Taylor" userId="2ccc279f-6457-45c0-96fe-5961ec05627e" providerId="ADAL" clId="{A1CC0B8A-C619-4D40-ACE6-E672FEFC81CC}" dt="2025-08-06T15:18:34.893" v="3" actId="47"/>
        <pc:sldMkLst>
          <pc:docMk/>
          <pc:sldMk cId="0" sldId="321"/>
        </pc:sldMkLst>
      </pc:sldChg>
      <pc:sldChg chg="del">
        <pc:chgData name="Linda Taylor" userId="2ccc279f-6457-45c0-96fe-5961ec05627e" providerId="ADAL" clId="{A1CC0B8A-C619-4D40-ACE6-E672FEFC81CC}" dt="2025-08-06T15:18:34.893" v="3" actId="47"/>
        <pc:sldMkLst>
          <pc:docMk/>
          <pc:sldMk cId="0" sldId="324"/>
        </pc:sldMkLst>
      </pc:sldChg>
      <pc:sldChg chg="del">
        <pc:chgData name="Linda Taylor" userId="2ccc279f-6457-45c0-96fe-5961ec05627e" providerId="ADAL" clId="{A1CC0B8A-C619-4D40-ACE6-E672FEFC81CC}" dt="2025-08-06T15:18:34.893" v="3" actId="47"/>
        <pc:sldMkLst>
          <pc:docMk/>
          <pc:sldMk cId="0" sldId="325"/>
        </pc:sldMkLst>
      </pc:sldChg>
      <pc:sldChg chg="del">
        <pc:chgData name="Linda Taylor" userId="2ccc279f-6457-45c0-96fe-5961ec05627e" providerId="ADAL" clId="{A1CC0B8A-C619-4D40-ACE6-E672FEFC81CC}" dt="2025-08-06T15:18:49.151" v="5" actId="47"/>
        <pc:sldMkLst>
          <pc:docMk/>
          <pc:sldMk cId="0" sldId="326"/>
        </pc:sldMkLst>
      </pc:sldChg>
      <pc:sldChg chg="del">
        <pc:chgData name="Linda Taylor" userId="2ccc279f-6457-45c0-96fe-5961ec05627e" providerId="ADAL" clId="{A1CC0B8A-C619-4D40-ACE6-E672FEFC81CC}" dt="2025-08-06T15:18:46.569" v="4" actId="47"/>
        <pc:sldMkLst>
          <pc:docMk/>
          <pc:sldMk cId="0" sldId="327"/>
        </pc:sldMkLst>
      </pc:sldChg>
      <pc:sldChg chg="del">
        <pc:chgData name="Linda Taylor" userId="2ccc279f-6457-45c0-96fe-5961ec05627e" providerId="ADAL" clId="{A1CC0B8A-C619-4D40-ACE6-E672FEFC81CC}" dt="2025-08-06T15:18:46.569" v="4" actId="47"/>
        <pc:sldMkLst>
          <pc:docMk/>
          <pc:sldMk cId="0" sldId="328"/>
        </pc:sldMkLst>
      </pc:sldChg>
      <pc:sldChg chg="del">
        <pc:chgData name="Linda Taylor" userId="2ccc279f-6457-45c0-96fe-5961ec05627e" providerId="ADAL" clId="{A1CC0B8A-C619-4D40-ACE6-E672FEFC81CC}" dt="2025-08-06T15:18:05.069" v="0" actId="47"/>
        <pc:sldMkLst>
          <pc:docMk/>
          <pc:sldMk cId="2145173643" sldId="481"/>
        </pc:sldMkLst>
      </pc:sldChg>
      <pc:sldChg chg="del">
        <pc:chgData name="Linda Taylor" userId="2ccc279f-6457-45c0-96fe-5961ec05627e" providerId="ADAL" clId="{A1CC0B8A-C619-4D40-ACE6-E672FEFC81CC}" dt="2025-08-06T15:18:14.931" v="1" actId="47"/>
        <pc:sldMkLst>
          <pc:docMk/>
          <pc:sldMk cId="1490830046" sldId="482"/>
        </pc:sldMkLst>
      </pc:sldChg>
      <pc:sldChg chg="del">
        <pc:chgData name="Linda Taylor" userId="2ccc279f-6457-45c0-96fe-5961ec05627e" providerId="ADAL" clId="{A1CC0B8A-C619-4D40-ACE6-E672FEFC81CC}" dt="2025-08-06T15:18:14.931" v="1" actId="47"/>
        <pc:sldMkLst>
          <pc:docMk/>
          <pc:sldMk cId="2932297985" sldId="483"/>
        </pc:sldMkLst>
      </pc:sldChg>
      <pc:sldChg chg="del">
        <pc:chgData name="Linda Taylor" userId="2ccc279f-6457-45c0-96fe-5961ec05627e" providerId="ADAL" clId="{A1CC0B8A-C619-4D40-ACE6-E672FEFC81CC}" dt="2025-08-06T15:18:05.069" v="0" actId="47"/>
        <pc:sldMkLst>
          <pc:docMk/>
          <pc:sldMk cId="4164853087" sldId="484"/>
        </pc:sldMkLst>
      </pc:sldChg>
      <pc:sldChg chg="del">
        <pc:chgData name="Linda Taylor" userId="2ccc279f-6457-45c0-96fe-5961ec05627e" providerId="ADAL" clId="{A1CC0B8A-C619-4D40-ACE6-E672FEFC81CC}" dt="2025-08-06T15:18:46.569" v="4" actId="47"/>
        <pc:sldMkLst>
          <pc:docMk/>
          <pc:sldMk cId="3337813628" sldId="485"/>
        </pc:sldMkLst>
      </pc:sldChg>
      <pc:sldChg chg="del">
        <pc:chgData name="Linda Taylor" userId="2ccc279f-6457-45c0-96fe-5961ec05627e" providerId="ADAL" clId="{A1CC0B8A-C619-4D40-ACE6-E672FEFC81CC}" dt="2025-08-06T15:18:14.931" v="1" actId="47"/>
        <pc:sldMkLst>
          <pc:docMk/>
          <pc:sldMk cId="1114732064" sldId="488"/>
        </pc:sldMkLst>
      </pc:sldChg>
      <pc:sldChg chg="del">
        <pc:chgData name="Linda Taylor" userId="2ccc279f-6457-45c0-96fe-5961ec05627e" providerId="ADAL" clId="{A1CC0B8A-C619-4D40-ACE6-E672FEFC81CC}" dt="2025-08-06T15:18:46.569" v="4" actId="47"/>
        <pc:sldMkLst>
          <pc:docMk/>
          <pc:sldMk cId="418855000" sldId="490"/>
        </pc:sldMkLst>
      </pc:sldChg>
      <pc:sldMasterChg chg="delSldLayout">
        <pc:chgData name="Linda Taylor" userId="2ccc279f-6457-45c0-96fe-5961ec05627e" providerId="ADAL" clId="{A1CC0B8A-C619-4D40-ACE6-E672FEFC81CC}" dt="2025-08-06T15:18:49.151" v="5" actId="47"/>
        <pc:sldMasterMkLst>
          <pc:docMk/>
          <pc:sldMasterMk cId="0" sldId="2147483648"/>
        </pc:sldMasterMkLst>
        <pc:sldLayoutChg chg="del">
          <pc:chgData name="Linda Taylor" userId="2ccc279f-6457-45c0-96fe-5961ec05627e" providerId="ADAL" clId="{A1CC0B8A-C619-4D40-ACE6-E672FEFC81CC}" dt="2025-08-06T15:18:14.931" v="1" actId="47"/>
          <pc:sldLayoutMkLst>
            <pc:docMk/>
            <pc:sldMasterMk cId="0" sldId="2147483648"/>
            <pc:sldLayoutMk cId="0" sldId="2147483656"/>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61"/>
          </pc:sldLayoutMkLst>
        </pc:sldLayoutChg>
        <pc:sldLayoutChg chg="del">
          <pc:chgData name="Linda Taylor" userId="2ccc279f-6457-45c0-96fe-5961ec05627e" providerId="ADAL" clId="{A1CC0B8A-C619-4D40-ACE6-E672FEFC81CC}" dt="2025-08-06T15:18:05.069" v="0" actId="47"/>
          <pc:sldLayoutMkLst>
            <pc:docMk/>
            <pc:sldMasterMk cId="0" sldId="2147483648"/>
            <pc:sldLayoutMk cId="0" sldId="2147483664"/>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65"/>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6"/>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7"/>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8"/>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9"/>
          </pc:sldLayoutMkLst>
        </pc:sldLayoutChg>
        <pc:sldLayoutChg chg="del">
          <pc:chgData name="Linda Taylor" userId="2ccc279f-6457-45c0-96fe-5961ec05627e" providerId="ADAL" clId="{A1CC0B8A-C619-4D40-ACE6-E672FEFC81CC}" dt="2025-08-06T15:18:49.151" v="5" actId="47"/>
          <pc:sldLayoutMkLst>
            <pc:docMk/>
            <pc:sldMasterMk cId="0" sldId="2147483648"/>
            <pc:sldLayoutMk cId="0" sldId="2147483671"/>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72"/>
          </pc:sldLayoutMkLst>
        </pc:sldLayoutChg>
      </pc:sldMasterChg>
    </pc:docChg>
  </pc:docChgLst>
  <pc:docChgLst>
    <pc:chgData name="Linda Taylor" userId="AIX8KoBvJJ/wcDM9YR2JVLkpI0NCSgpyXFKErKbyouQ=" providerId="None" clId="Web-{B56CACAA-2E50-4F3C-9C1E-F00B41D89048}"/>
    <pc:docChg chg="addSld delSld modSld sldOrd">
      <pc:chgData name="Linda Taylor" userId="AIX8KoBvJJ/wcDM9YR2JVLkpI0NCSgpyXFKErKbyouQ=" providerId="None" clId="Web-{B56CACAA-2E50-4F3C-9C1E-F00B41D89048}" dt="2025-08-06T15:13:17.602" v="455" actId="20577"/>
      <pc:docMkLst>
        <pc:docMk/>
      </pc:docMkLst>
      <pc:sldChg chg="del">
        <pc:chgData name="Linda Taylor" userId="AIX8KoBvJJ/wcDM9YR2JVLkpI0NCSgpyXFKErKbyouQ=" providerId="None" clId="Web-{B56CACAA-2E50-4F3C-9C1E-F00B41D89048}" dt="2025-08-06T14:56:52.283" v="68"/>
        <pc:sldMkLst>
          <pc:docMk/>
          <pc:sldMk cId="0" sldId="329"/>
        </pc:sldMkLst>
      </pc:sldChg>
      <pc:sldChg chg="del">
        <pc:chgData name="Linda Taylor" userId="AIX8KoBvJJ/wcDM9YR2JVLkpI0NCSgpyXFKErKbyouQ=" providerId="None" clId="Web-{B56CACAA-2E50-4F3C-9C1E-F00B41D89048}" dt="2025-08-06T14:57:06.018" v="69"/>
        <pc:sldMkLst>
          <pc:docMk/>
          <pc:sldMk cId="0" sldId="332"/>
        </pc:sldMkLst>
      </pc:sldChg>
      <pc:sldChg chg="del">
        <pc:chgData name="Linda Taylor" userId="AIX8KoBvJJ/wcDM9YR2JVLkpI0NCSgpyXFKErKbyouQ=" providerId="None" clId="Web-{B56CACAA-2E50-4F3C-9C1E-F00B41D89048}" dt="2025-08-06T14:56:36.829" v="65"/>
        <pc:sldMkLst>
          <pc:docMk/>
          <pc:sldMk cId="0" sldId="333"/>
        </pc:sldMkLst>
      </pc:sldChg>
      <pc:sldChg chg="del">
        <pc:chgData name="Linda Taylor" userId="AIX8KoBvJJ/wcDM9YR2JVLkpI0NCSgpyXFKErKbyouQ=" providerId="None" clId="Web-{B56CACAA-2E50-4F3C-9C1E-F00B41D89048}" dt="2025-08-06T14:57:11.612" v="71"/>
        <pc:sldMkLst>
          <pc:docMk/>
          <pc:sldMk cId="0" sldId="334"/>
        </pc:sldMkLst>
      </pc:sldChg>
      <pc:sldChg chg="del">
        <pc:chgData name="Linda Taylor" userId="AIX8KoBvJJ/wcDM9YR2JVLkpI0NCSgpyXFKErKbyouQ=" providerId="None" clId="Web-{B56CACAA-2E50-4F3C-9C1E-F00B41D89048}" dt="2025-08-06T14:57:18.659" v="72"/>
        <pc:sldMkLst>
          <pc:docMk/>
          <pc:sldMk cId="0" sldId="335"/>
        </pc:sldMkLst>
      </pc:sldChg>
      <pc:sldChg chg="del">
        <pc:chgData name="Linda Taylor" userId="AIX8KoBvJJ/wcDM9YR2JVLkpI0NCSgpyXFKErKbyouQ=" providerId="None" clId="Web-{B56CACAA-2E50-4F3C-9C1E-F00B41D89048}" dt="2025-08-06T14:56:29.563" v="64"/>
        <pc:sldMkLst>
          <pc:docMk/>
          <pc:sldMk cId="0" sldId="336"/>
        </pc:sldMkLst>
      </pc:sldChg>
      <pc:sldChg chg="del">
        <pc:chgData name="Linda Taylor" userId="AIX8KoBvJJ/wcDM9YR2JVLkpI0NCSgpyXFKErKbyouQ=" providerId="None" clId="Web-{B56CACAA-2E50-4F3C-9C1E-F00B41D89048}" dt="2025-08-06T14:56:29.563" v="63"/>
        <pc:sldMkLst>
          <pc:docMk/>
          <pc:sldMk cId="0" sldId="337"/>
        </pc:sldMkLst>
      </pc:sldChg>
      <pc:sldChg chg="del">
        <pc:chgData name="Linda Taylor" userId="AIX8KoBvJJ/wcDM9YR2JVLkpI0NCSgpyXFKErKbyouQ=" providerId="None" clId="Web-{B56CACAA-2E50-4F3C-9C1E-F00B41D89048}" dt="2025-08-06T14:56:29.563" v="62"/>
        <pc:sldMkLst>
          <pc:docMk/>
          <pc:sldMk cId="0" sldId="338"/>
        </pc:sldMkLst>
      </pc:sldChg>
      <pc:sldChg chg="del">
        <pc:chgData name="Linda Taylor" userId="AIX8KoBvJJ/wcDM9YR2JVLkpI0NCSgpyXFKErKbyouQ=" providerId="None" clId="Web-{B56CACAA-2E50-4F3C-9C1E-F00B41D89048}" dt="2025-08-06T14:56:29.563" v="61"/>
        <pc:sldMkLst>
          <pc:docMk/>
          <pc:sldMk cId="0" sldId="339"/>
        </pc:sldMkLst>
      </pc:sldChg>
      <pc:sldChg chg="del">
        <pc:chgData name="Linda Taylor" userId="AIX8KoBvJJ/wcDM9YR2JVLkpI0NCSgpyXFKErKbyouQ=" providerId="None" clId="Web-{B56CACAA-2E50-4F3C-9C1E-F00B41D89048}" dt="2025-08-06T14:56:29.547" v="60"/>
        <pc:sldMkLst>
          <pc:docMk/>
          <pc:sldMk cId="0" sldId="340"/>
        </pc:sldMkLst>
      </pc:sldChg>
      <pc:sldChg chg="del">
        <pc:chgData name="Linda Taylor" userId="AIX8KoBvJJ/wcDM9YR2JVLkpI0NCSgpyXFKErKbyouQ=" providerId="None" clId="Web-{B56CACAA-2E50-4F3C-9C1E-F00B41D89048}" dt="2025-08-06T14:56:29.547" v="59"/>
        <pc:sldMkLst>
          <pc:docMk/>
          <pc:sldMk cId="0" sldId="341"/>
        </pc:sldMkLst>
      </pc:sldChg>
      <pc:sldChg chg="del">
        <pc:chgData name="Linda Taylor" userId="AIX8KoBvJJ/wcDM9YR2JVLkpI0NCSgpyXFKErKbyouQ=" providerId="None" clId="Web-{B56CACAA-2E50-4F3C-9C1E-F00B41D89048}" dt="2025-08-06T14:56:29.547" v="58"/>
        <pc:sldMkLst>
          <pc:docMk/>
          <pc:sldMk cId="0" sldId="343"/>
        </pc:sldMkLst>
      </pc:sldChg>
      <pc:sldChg chg="del">
        <pc:chgData name="Linda Taylor" userId="AIX8KoBvJJ/wcDM9YR2JVLkpI0NCSgpyXFKErKbyouQ=" providerId="None" clId="Web-{B56CACAA-2E50-4F3C-9C1E-F00B41D89048}" dt="2025-08-06T14:56:36.845" v="67"/>
        <pc:sldMkLst>
          <pc:docMk/>
          <pc:sldMk cId="0" sldId="344"/>
        </pc:sldMkLst>
      </pc:sldChg>
      <pc:sldChg chg="del">
        <pc:chgData name="Linda Taylor" userId="AIX8KoBvJJ/wcDM9YR2JVLkpI0NCSgpyXFKErKbyouQ=" providerId="None" clId="Web-{B56CACAA-2E50-4F3C-9C1E-F00B41D89048}" dt="2025-08-06T14:56:29.547" v="57"/>
        <pc:sldMkLst>
          <pc:docMk/>
          <pc:sldMk cId="0" sldId="345"/>
        </pc:sldMkLst>
      </pc:sldChg>
      <pc:sldChg chg="del">
        <pc:chgData name="Linda Taylor" userId="AIX8KoBvJJ/wcDM9YR2JVLkpI0NCSgpyXFKErKbyouQ=" providerId="None" clId="Web-{B56CACAA-2E50-4F3C-9C1E-F00B41D89048}" dt="2025-08-06T14:56:00.983" v="56"/>
        <pc:sldMkLst>
          <pc:docMk/>
          <pc:sldMk cId="0" sldId="346"/>
        </pc:sldMkLst>
      </pc:sldChg>
      <pc:sldChg chg="del">
        <pc:chgData name="Linda Taylor" userId="AIX8KoBvJJ/wcDM9YR2JVLkpI0NCSgpyXFKErKbyouQ=" providerId="None" clId="Web-{B56CACAA-2E50-4F3C-9C1E-F00B41D89048}" dt="2025-08-06T14:56:00.983" v="55"/>
        <pc:sldMkLst>
          <pc:docMk/>
          <pc:sldMk cId="0" sldId="347"/>
        </pc:sldMkLst>
      </pc:sldChg>
      <pc:sldChg chg="del">
        <pc:chgData name="Linda Taylor" userId="AIX8KoBvJJ/wcDM9YR2JVLkpI0NCSgpyXFKErKbyouQ=" providerId="None" clId="Web-{B56CACAA-2E50-4F3C-9C1E-F00B41D89048}" dt="2025-08-06T14:53:11.784" v="1"/>
        <pc:sldMkLst>
          <pc:docMk/>
          <pc:sldMk cId="0" sldId="348"/>
        </pc:sldMkLst>
      </pc:sldChg>
      <pc:sldChg chg="del">
        <pc:chgData name="Linda Taylor" userId="AIX8KoBvJJ/wcDM9YR2JVLkpI0NCSgpyXFKErKbyouQ=" providerId="None" clId="Web-{B56CACAA-2E50-4F3C-9C1E-F00B41D89048}" dt="2025-08-06T14:53:11.784" v="0"/>
        <pc:sldMkLst>
          <pc:docMk/>
          <pc:sldMk cId="0" sldId="349"/>
        </pc:sldMkLst>
      </pc:sldChg>
      <pc:sldChg chg="del">
        <pc:chgData name="Linda Taylor" userId="AIX8KoBvJJ/wcDM9YR2JVLkpI0NCSgpyXFKErKbyouQ=" providerId="None" clId="Web-{B56CACAA-2E50-4F3C-9C1E-F00B41D89048}" dt="2025-08-06T14:53:46.193" v="18"/>
        <pc:sldMkLst>
          <pc:docMk/>
          <pc:sldMk cId="0" sldId="352"/>
        </pc:sldMkLst>
      </pc:sldChg>
      <pc:sldChg chg="del">
        <pc:chgData name="Linda Taylor" userId="AIX8KoBvJJ/wcDM9YR2JVLkpI0NCSgpyXFKErKbyouQ=" providerId="None" clId="Web-{B56CACAA-2E50-4F3C-9C1E-F00B41D89048}" dt="2025-08-06T14:53:46.193" v="17"/>
        <pc:sldMkLst>
          <pc:docMk/>
          <pc:sldMk cId="0" sldId="355"/>
        </pc:sldMkLst>
      </pc:sldChg>
      <pc:sldChg chg="del">
        <pc:chgData name="Linda Taylor" userId="AIX8KoBvJJ/wcDM9YR2JVLkpI0NCSgpyXFKErKbyouQ=" providerId="None" clId="Web-{B56CACAA-2E50-4F3C-9C1E-F00B41D89048}" dt="2025-08-06T14:53:46.177" v="16"/>
        <pc:sldMkLst>
          <pc:docMk/>
          <pc:sldMk cId="0" sldId="363"/>
        </pc:sldMkLst>
      </pc:sldChg>
      <pc:sldChg chg="del">
        <pc:chgData name="Linda Taylor" userId="AIX8KoBvJJ/wcDM9YR2JVLkpI0NCSgpyXFKErKbyouQ=" providerId="None" clId="Web-{B56CACAA-2E50-4F3C-9C1E-F00B41D89048}" dt="2025-08-06T14:53:46.177" v="15"/>
        <pc:sldMkLst>
          <pc:docMk/>
          <pc:sldMk cId="0" sldId="364"/>
        </pc:sldMkLst>
      </pc:sldChg>
      <pc:sldChg chg="del">
        <pc:chgData name="Linda Taylor" userId="AIX8KoBvJJ/wcDM9YR2JVLkpI0NCSgpyXFKErKbyouQ=" providerId="None" clId="Web-{B56CACAA-2E50-4F3C-9C1E-F00B41D89048}" dt="2025-08-06T14:53:46.177" v="14"/>
        <pc:sldMkLst>
          <pc:docMk/>
          <pc:sldMk cId="0" sldId="365"/>
        </pc:sldMkLst>
      </pc:sldChg>
      <pc:sldChg chg="del">
        <pc:chgData name="Linda Taylor" userId="AIX8KoBvJJ/wcDM9YR2JVLkpI0NCSgpyXFKErKbyouQ=" providerId="None" clId="Web-{B56CACAA-2E50-4F3C-9C1E-F00B41D89048}" dt="2025-08-06T14:57:36.832" v="73"/>
        <pc:sldMkLst>
          <pc:docMk/>
          <pc:sldMk cId="0" sldId="366"/>
        </pc:sldMkLst>
      </pc:sldChg>
      <pc:sldChg chg="del">
        <pc:chgData name="Linda Taylor" userId="AIX8KoBvJJ/wcDM9YR2JVLkpI0NCSgpyXFKErKbyouQ=" providerId="None" clId="Web-{B56CACAA-2E50-4F3C-9C1E-F00B41D89048}" dt="2025-08-06T14:53:46.177" v="13"/>
        <pc:sldMkLst>
          <pc:docMk/>
          <pc:sldMk cId="0" sldId="367"/>
        </pc:sldMkLst>
      </pc:sldChg>
      <pc:sldChg chg="del">
        <pc:chgData name="Linda Taylor" userId="AIX8KoBvJJ/wcDM9YR2JVLkpI0NCSgpyXFKErKbyouQ=" providerId="None" clId="Web-{B56CACAA-2E50-4F3C-9C1E-F00B41D89048}" dt="2025-08-06T14:53:46.177" v="12"/>
        <pc:sldMkLst>
          <pc:docMk/>
          <pc:sldMk cId="0" sldId="368"/>
        </pc:sldMkLst>
      </pc:sldChg>
      <pc:sldChg chg="del">
        <pc:chgData name="Linda Taylor" userId="AIX8KoBvJJ/wcDM9YR2JVLkpI0NCSgpyXFKErKbyouQ=" providerId="None" clId="Web-{B56CACAA-2E50-4F3C-9C1E-F00B41D89048}" dt="2025-08-06T14:53:46.162" v="11"/>
        <pc:sldMkLst>
          <pc:docMk/>
          <pc:sldMk cId="0" sldId="369"/>
        </pc:sldMkLst>
      </pc:sldChg>
      <pc:sldChg chg="del">
        <pc:chgData name="Linda Taylor" userId="AIX8KoBvJJ/wcDM9YR2JVLkpI0NCSgpyXFKErKbyouQ=" providerId="None" clId="Web-{B56CACAA-2E50-4F3C-9C1E-F00B41D89048}" dt="2025-08-06T14:53:46.162" v="10"/>
        <pc:sldMkLst>
          <pc:docMk/>
          <pc:sldMk cId="0" sldId="370"/>
        </pc:sldMkLst>
      </pc:sldChg>
      <pc:sldChg chg="del">
        <pc:chgData name="Linda Taylor" userId="AIX8KoBvJJ/wcDM9YR2JVLkpI0NCSgpyXFKErKbyouQ=" providerId="None" clId="Web-{B56CACAA-2E50-4F3C-9C1E-F00B41D89048}" dt="2025-08-06T14:53:46.162" v="9"/>
        <pc:sldMkLst>
          <pc:docMk/>
          <pc:sldMk cId="0" sldId="371"/>
        </pc:sldMkLst>
      </pc:sldChg>
      <pc:sldChg chg="del">
        <pc:chgData name="Linda Taylor" userId="AIX8KoBvJJ/wcDM9YR2JVLkpI0NCSgpyXFKErKbyouQ=" providerId="None" clId="Web-{B56CACAA-2E50-4F3C-9C1E-F00B41D89048}" dt="2025-08-06T14:53:46.162" v="8"/>
        <pc:sldMkLst>
          <pc:docMk/>
          <pc:sldMk cId="0" sldId="372"/>
        </pc:sldMkLst>
      </pc:sldChg>
      <pc:sldChg chg="del">
        <pc:chgData name="Linda Taylor" userId="AIX8KoBvJJ/wcDM9YR2JVLkpI0NCSgpyXFKErKbyouQ=" providerId="None" clId="Web-{B56CACAA-2E50-4F3C-9C1E-F00B41D89048}" dt="2025-08-06T14:53:46.162" v="7"/>
        <pc:sldMkLst>
          <pc:docMk/>
          <pc:sldMk cId="0" sldId="373"/>
        </pc:sldMkLst>
      </pc:sldChg>
      <pc:sldChg chg="del">
        <pc:chgData name="Linda Taylor" userId="AIX8KoBvJJ/wcDM9YR2JVLkpI0NCSgpyXFKErKbyouQ=" providerId="None" clId="Web-{B56CACAA-2E50-4F3C-9C1E-F00B41D89048}" dt="2025-08-06T14:53:46.146" v="6"/>
        <pc:sldMkLst>
          <pc:docMk/>
          <pc:sldMk cId="0" sldId="374"/>
        </pc:sldMkLst>
      </pc:sldChg>
      <pc:sldChg chg="del">
        <pc:chgData name="Linda Taylor" userId="AIX8KoBvJJ/wcDM9YR2JVLkpI0NCSgpyXFKErKbyouQ=" providerId="None" clId="Web-{B56CACAA-2E50-4F3C-9C1E-F00B41D89048}" dt="2025-08-06T14:53:46.146" v="5"/>
        <pc:sldMkLst>
          <pc:docMk/>
          <pc:sldMk cId="0" sldId="375"/>
        </pc:sldMkLst>
      </pc:sldChg>
      <pc:sldChg chg="del">
        <pc:chgData name="Linda Taylor" userId="AIX8KoBvJJ/wcDM9YR2JVLkpI0NCSgpyXFKErKbyouQ=" providerId="None" clId="Web-{B56CACAA-2E50-4F3C-9C1E-F00B41D89048}" dt="2025-08-06T14:53:46.146" v="4"/>
        <pc:sldMkLst>
          <pc:docMk/>
          <pc:sldMk cId="0" sldId="376"/>
        </pc:sldMkLst>
      </pc:sldChg>
      <pc:sldChg chg="del">
        <pc:chgData name="Linda Taylor" userId="AIX8KoBvJJ/wcDM9YR2JVLkpI0NCSgpyXFKErKbyouQ=" providerId="None" clId="Web-{B56CACAA-2E50-4F3C-9C1E-F00B41D89048}" dt="2025-08-06T14:53:46.146" v="3"/>
        <pc:sldMkLst>
          <pc:docMk/>
          <pc:sldMk cId="0" sldId="377"/>
        </pc:sldMkLst>
      </pc:sldChg>
      <pc:sldChg chg="del">
        <pc:chgData name="Linda Taylor" userId="AIX8KoBvJJ/wcDM9YR2JVLkpI0NCSgpyXFKErKbyouQ=" providerId="None" clId="Web-{B56CACAA-2E50-4F3C-9C1E-F00B41D89048}" dt="2025-08-06T14:53:46.146" v="2"/>
        <pc:sldMkLst>
          <pc:docMk/>
          <pc:sldMk cId="0" sldId="378"/>
        </pc:sldMkLst>
      </pc:sldChg>
      <pc:sldChg chg="del">
        <pc:chgData name="Linda Taylor" userId="AIX8KoBvJJ/wcDM9YR2JVLkpI0NCSgpyXFKErKbyouQ=" providerId="None" clId="Web-{B56CACAA-2E50-4F3C-9C1E-F00B41D89048}" dt="2025-08-06T14:55:57.311" v="54"/>
        <pc:sldMkLst>
          <pc:docMk/>
          <pc:sldMk cId="0" sldId="379"/>
        </pc:sldMkLst>
      </pc:sldChg>
      <pc:sldChg chg="del">
        <pc:chgData name="Linda Taylor" userId="AIX8KoBvJJ/wcDM9YR2JVLkpI0NCSgpyXFKErKbyouQ=" providerId="None" clId="Web-{B56CACAA-2E50-4F3C-9C1E-F00B41D89048}" dt="2025-08-06T14:55:57.311" v="53"/>
        <pc:sldMkLst>
          <pc:docMk/>
          <pc:sldMk cId="0" sldId="380"/>
        </pc:sldMkLst>
      </pc:sldChg>
      <pc:sldChg chg="del">
        <pc:chgData name="Linda Taylor" userId="AIX8KoBvJJ/wcDM9YR2JVLkpI0NCSgpyXFKErKbyouQ=" providerId="None" clId="Web-{B56CACAA-2E50-4F3C-9C1E-F00B41D89048}" dt="2025-08-06T14:55:57.311" v="52"/>
        <pc:sldMkLst>
          <pc:docMk/>
          <pc:sldMk cId="0" sldId="381"/>
        </pc:sldMkLst>
      </pc:sldChg>
      <pc:sldChg chg="del">
        <pc:chgData name="Linda Taylor" userId="AIX8KoBvJJ/wcDM9YR2JVLkpI0NCSgpyXFKErKbyouQ=" providerId="None" clId="Web-{B56CACAA-2E50-4F3C-9C1E-F00B41D89048}" dt="2025-08-06T14:55:57.311" v="51"/>
        <pc:sldMkLst>
          <pc:docMk/>
          <pc:sldMk cId="0" sldId="382"/>
        </pc:sldMkLst>
      </pc:sldChg>
      <pc:sldChg chg="del">
        <pc:chgData name="Linda Taylor" userId="AIX8KoBvJJ/wcDM9YR2JVLkpI0NCSgpyXFKErKbyouQ=" providerId="None" clId="Web-{B56CACAA-2E50-4F3C-9C1E-F00B41D89048}" dt="2025-08-06T14:55:57.296" v="50"/>
        <pc:sldMkLst>
          <pc:docMk/>
          <pc:sldMk cId="0" sldId="383"/>
        </pc:sldMkLst>
      </pc:sldChg>
      <pc:sldChg chg="del">
        <pc:chgData name="Linda Taylor" userId="AIX8KoBvJJ/wcDM9YR2JVLkpI0NCSgpyXFKErKbyouQ=" providerId="None" clId="Web-{B56CACAA-2E50-4F3C-9C1E-F00B41D89048}" dt="2025-08-06T14:55:57.296" v="49"/>
        <pc:sldMkLst>
          <pc:docMk/>
          <pc:sldMk cId="0" sldId="384"/>
        </pc:sldMkLst>
      </pc:sldChg>
      <pc:sldChg chg="del">
        <pc:chgData name="Linda Taylor" userId="AIX8KoBvJJ/wcDM9YR2JVLkpI0NCSgpyXFKErKbyouQ=" providerId="None" clId="Web-{B56CACAA-2E50-4F3C-9C1E-F00B41D89048}" dt="2025-08-06T14:55:51.577" v="48"/>
        <pc:sldMkLst>
          <pc:docMk/>
          <pc:sldMk cId="0" sldId="385"/>
        </pc:sldMkLst>
      </pc:sldChg>
      <pc:sldChg chg="del">
        <pc:chgData name="Linda Taylor" userId="AIX8KoBvJJ/wcDM9YR2JVLkpI0NCSgpyXFKErKbyouQ=" providerId="None" clId="Web-{B56CACAA-2E50-4F3C-9C1E-F00B41D89048}" dt="2025-08-06T14:55:51.577" v="47"/>
        <pc:sldMkLst>
          <pc:docMk/>
          <pc:sldMk cId="0" sldId="386"/>
        </pc:sldMkLst>
      </pc:sldChg>
      <pc:sldChg chg="del">
        <pc:chgData name="Linda Taylor" userId="AIX8KoBvJJ/wcDM9YR2JVLkpI0NCSgpyXFKErKbyouQ=" providerId="None" clId="Web-{B56CACAA-2E50-4F3C-9C1E-F00B41D89048}" dt="2025-08-06T14:55:51.577" v="46"/>
        <pc:sldMkLst>
          <pc:docMk/>
          <pc:sldMk cId="0" sldId="387"/>
        </pc:sldMkLst>
      </pc:sldChg>
      <pc:sldChg chg="del">
        <pc:chgData name="Linda Taylor" userId="AIX8KoBvJJ/wcDM9YR2JVLkpI0NCSgpyXFKErKbyouQ=" providerId="None" clId="Web-{B56CACAA-2E50-4F3C-9C1E-F00B41D89048}" dt="2025-08-06T14:55:51.561" v="45"/>
        <pc:sldMkLst>
          <pc:docMk/>
          <pc:sldMk cId="0" sldId="388"/>
        </pc:sldMkLst>
      </pc:sldChg>
      <pc:sldChg chg="del">
        <pc:chgData name="Linda Taylor" userId="AIX8KoBvJJ/wcDM9YR2JVLkpI0NCSgpyXFKErKbyouQ=" providerId="None" clId="Web-{B56CACAA-2E50-4F3C-9C1E-F00B41D89048}" dt="2025-08-06T14:55:51.561" v="44"/>
        <pc:sldMkLst>
          <pc:docMk/>
          <pc:sldMk cId="0" sldId="389"/>
        </pc:sldMkLst>
      </pc:sldChg>
      <pc:sldChg chg="del">
        <pc:chgData name="Linda Taylor" userId="AIX8KoBvJJ/wcDM9YR2JVLkpI0NCSgpyXFKErKbyouQ=" providerId="None" clId="Web-{B56CACAA-2E50-4F3C-9C1E-F00B41D89048}" dt="2025-08-06T14:55:51.561" v="43"/>
        <pc:sldMkLst>
          <pc:docMk/>
          <pc:sldMk cId="0" sldId="390"/>
        </pc:sldMkLst>
      </pc:sldChg>
      <pc:sldChg chg="del">
        <pc:chgData name="Linda Taylor" userId="AIX8KoBvJJ/wcDM9YR2JVLkpI0NCSgpyXFKErKbyouQ=" providerId="None" clId="Web-{B56CACAA-2E50-4F3C-9C1E-F00B41D89048}" dt="2025-08-06T14:55:51.561" v="42"/>
        <pc:sldMkLst>
          <pc:docMk/>
          <pc:sldMk cId="0" sldId="391"/>
        </pc:sldMkLst>
      </pc:sldChg>
      <pc:sldChg chg="del">
        <pc:chgData name="Linda Taylor" userId="AIX8KoBvJJ/wcDM9YR2JVLkpI0NCSgpyXFKErKbyouQ=" providerId="None" clId="Web-{B56CACAA-2E50-4F3C-9C1E-F00B41D89048}" dt="2025-08-06T14:55:51.545" v="41"/>
        <pc:sldMkLst>
          <pc:docMk/>
          <pc:sldMk cId="0" sldId="392"/>
        </pc:sldMkLst>
      </pc:sldChg>
      <pc:sldChg chg="del">
        <pc:chgData name="Linda Taylor" userId="AIX8KoBvJJ/wcDM9YR2JVLkpI0NCSgpyXFKErKbyouQ=" providerId="None" clId="Web-{B56CACAA-2E50-4F3C-9C1E-F00B41D89048}" dt="2025-08-06T14:55:51.545" v="40"/>
        <pc:sldMkLst>
          <pc:docMk/>
          <pc:sldMk cId="0" sldId="393"/>
        </pc:sldMkLst>
      </pc:sldChg>
      <pc:sldChg chg="del">
        <pc:chgData name="Linda Taylor" userId="AIX8KoBvJJ/wcDM9YR2JVLkpI0NCSgpyXFKErKbyouQ=" providerId="None" clId="Web-{B56CACAA-2E50-4F3C-9C1E-F00B41D89048}" dt="2025-08-06T14:55:51.545" v="39"/>
        <pc:sldMkLst>
          <pc:docMk/>
          <pc:sldMk cId="0" sldId="394"/>
        </pc:sldMkLst>
      </pc:sldChg>
      <pc:sldChg chg="del">
        <pc:chgData name="Linda Taylor" userId="AIX8KoBvJJ/wcDM9YR2JVLkpI0NCSgpyXFKErKbyouQ=" providerId="None" clId="Web-{B56CACAA-2E50-4F3C-9C1E-F00B41D89048}" dt="2025-08-06T14:55:51.530" v="38"/>
        <pc:sldMkLst>
          <pc:docMk/>
          <pc:sldMk cId="0" sldId="395"/>
        </pc:sldMkLst>
      </pc:sldChg>
      <pc:sldChg chg="del">
        <pc:chgData name="Linda Taylor" userId="AIX8KoBvJJ/wcDM9YR2JVLkpI0NCSgpyXFKErKbyouQ=" providerId="None" clId="Web-{B56CACAA-2E50-4F3C-9C1E-F00B41D89048}" dt="2025-08-06T14:55:51.530" v="37"/>
        <pc:sldMkLst>
          <pc:docMk/>
          <pc:sldMk cId="0" sldId="396"/>
        </pc:sldMkLst>
      </pc:sldChg>
      <pc:sldChg chg="del">
        <pc:chgData name="Linda Taylor" userId="AIX8KoBvJJ/wcDM9YR2JVLkpI0NCSgpyXFKErKbyouQ=" providerId="None" clId="Web-{B56CACAA-2E50-4F3C-9C1E-F00B41D89048}" dt="2025-08-06T14:55:51.530" v="36"/>
        <pc:sldMkLst>
          <pc:docMk/>
          <pc:sldMk cId="0" sldId="397"/>
        </pc:sldMkLst>
      </pc:sldChg>
      <pc:sldChg chg="del">
        <pc:chgData name="Linda Taylor" userId="AIX8KoBvJJ/wcDM9YR2JVLkpI0NCSgpyXFKErKbyouQ=" providerId="None" clId="Web-{B56CACAA-2E50-4F3C-9C1E-F00B41D89048}" dt="2025-08-06T14:55:51.530" v="35"/>
        <pc:sldMkLst>
          <pc:docMk/>
          <pc:sldMk cId="0" sldId="398"/>
        </pc:sldMkLst>
      </pc:sldChg>
      <pc:sldChg chg="del">
        <pc:chgData name="Linda Taylor" userId="AIX8KoBvJJ/wcDM9YR2JVLkpI0NCSgpyXFKErKbyouQ=" providerId="None" clId="Web-{B56CACAA-2E50-4F3C-9C1E-F00B41D89048}" dt="2025-08-06T14:55:51.514" v="34"/>
        <pc:sldMkLst>
          <pc:docMk/>
          <pc:sldMk cId="0" sldId="399"/>
        </pc:sldMkLst>
      </pc:sldChg>
      <pc:sldChg chg="del">
        <pc:chgData name="Linda Taylor" userId="AIX8KoBvJJ/wcDM9YR2JVLkpI0NCSgpyXFKErKbyouQ=" providerId="None" clId="Web-{B56CACAA-2E50-4F3C-9C1E-F00B41D89048}" dt="2025-08-06T14:58:56.600" v="84"/>
        <pc:sldMkLst>
          <pc:docMk/>
          <pc:sldMk cId="0" sldId="400"/>
        </pc:sldMkLst>
      </pc:sldChg>
      <pc:sldChg chg="del">
        <pc:chgData name="Linda Taylor" userId="AIX8KoBvJJ/wcDM9YR2JVLkpI0NCSgpyXFKErKbyouQ=" providerId="None" clId="Web-{B56CACAA-2E50-4F3C-9C1E-F00B41D89048}" dt="2025-08-06T14:55:18.778" v="33"/>
        <pc:sldMkLst>
          <pc:docMk/>
          <pc:sldMk cId="0" sldId="401"/>
        </pc:sldMkLst>
      </pc:sldChg>
      <pc:sldChg chg="del">
        <pc:chgData name="Linda Taylor" userId="AIX8KoBvJJ/wcDM9YR2JVLkpI0NCSgpyXFKErKbyouQ=" providerId="None" clId="Web-{B56CACAA-2E50-4F3C-9C1E-F00B41D89048}" dt="2025-08-06T14:55:18.778" v="32"/>
        <pc:sldMkLst>
          <pc:docMk/>
          <pc:sldMk cId="0" sldId="402"/>
        </pc:sldMkLst>
      </pc:sldChg>
      <pc:sldChg chg="del">
        <pc:chgData name="Linda Taylor" userId="AIX8KoBvJJ/wcDM9YR2JVLkpI0NCSgpyXFKErKbyouQ=" providerId="None" clId="Web-{B56CACAA-2E50-4F3C-9C1E-F00B41D89048}" dt="2025-08-06T15:01:47.199" v="113"/>
        <pc:sldMkLst>
          <pc:docMk/>
          <pc:sldMk cId="0" sldId="403"/>
        </pc:sldMkLst>
      </pc:sldChg>
      <pc:sldChg chg="del">
        <pc:chgData name="Linda Taylor" userId="AIX8KoBvJJ/wcDM9YR2JVLkpI0NCSgpyXFKErKbyouQ=" providerId="None" clId="Web-{B56CACAA-2E50-4F3C-9C1E-F00B41D89048}" dt="2025-08-06T15:09:55.713" v="338"/>
        <pc:sldMkLst>
          <pc:docMk/>
          <pc:sldMk cId="0" sldId="404"/>
        </pc:sldMkLst>
      </pc:sldChg>
      <pc:sldChg chg="del">
        <pc:chgData name="Linda Taylor" userId="AIX8KoBvJJ/wcDM9YR2JVLkpI0NCSgpyXFKErKbyouQ=" providerId="None" clId="Web-{B56CACAA-2E50-4F3C-9C1E-F00B41D89048}" dt="2025-08-06T14:55:06.761" v="31"/>
        <pc:sldMkLst>
          <pc:docMk/>
          <pc:sldMk cId="0" sldId="405"/>
        </pc:sldMkLst>
      </pc:sldChg>
      <pc:sldChg chg="del">
        <pc:chgData name="Linda Taylor" userId="AIX8KoBvJJ/wcDM9YR2JVLkpI0NCSgpyXFKErKbyouQ=" providerId="None" clId="Web-{B56CACAA-2E50-4F3C-9C1E-F00B41D89048}" dt="2025-08-06T14:54:55.651" v="30"/>
        <pc:sldMkLst>
          <pc:docMk/>
          <pc:sldMk cId="0" sldId="406"/>
        </pc:sldMkLst>
      </pc:sldChg>
      <pc:sldChg chg="del">
        <pc:chgData name="Linda Taylor" userId="AIX8KoBvJJ/wcDM9YR2JVLkpI0NCSgpyXFKErKbyouQ=" providerId="None" clId="Web-{B56CACAA-2E50-4F3C-9C1E-F00B41D89048}" dt="2025-08-06T14:54:55.651" v="29"/>
        <pc:sldMkLst>
          <pc:docMk/>
          <pc:sldMk cId="0" sldId="407"/>
        </pc:sldMkLst>
      </pc:sldChg>
      <pc:sldChg chg="del">
        <pc:chgData name="Linda Taylor" userId="AIX8KoBvJJ/wcDM9YR2JVLkpI0NCSgpyXFKErKbyouQ=" providerId="None" clId="Web-{B56CACAA-2E50-4F3C-9C1E-F00B41D89048}" dt="2025-08-06T14:54:55.636" v="28"/>
        <pc:sldMkLst>
          <pc:docMk/>
          <pc:sldMk cId="0" sldId="409"/>
        </pc:sldMkLst>
      </pc:sldChg>
      <pc:sldChg chg="del">
        <pc:chgData name="Linda Taylor" userId="AIX8KoBvJJ/wcDM9YR2JVLkpI0NCSgpyXFKErKbyouQ=" providerId="None" clId="Web-{B56CACAA-2E50-4F3C-9C1E-F00B41D89048}" dt="2025-08-06T14:54:55.636" v="27"/>
        <pc:sldMkLst>
          <pc:docMk/>
          <pc:sldMk cId="0" sldId="410"/>
        </pc:sldMkLst>
      </pc:sldChg>
      <pc:sldChg chg="del">
        <pc:chgData name="Linda Taylor" userId="AIX8KoBvJJ/wcDM9YR2JVLkpI0NCSgpyXFKErKbyouQ=" providerId="None" clId="Web-{B56CACAA-2E50-4F3C-9C1E-F00B41D89048}" dt="2025-08-06T14:54:55.636" v="26"/>
        <pc:sldMkLst>
          <pc:docMk/>
          <pc:sldMk cId="0" sldId="411"/>
        </pc:sldMkLst>
      </pc:sldChg>
      <pc:sldChg chg="del">
        <pc:chgData name="Linda Taylor" userId="AIX8KoBvJJ/wcDM9YR2JVLkpI0NCSgpyXFKErKbyouQ=" providerId="None" clId="Web-{B56CACAA-2E50-4F3C-9C1E-F00B41D89048}" dt="2025-08-06T14:54:55.636" v="25"/>
        <pc:sldMkLst>
          <pc:docMk/>
          <pc:sldMk cId="0" sldId="412"/>
        </pc:sldMkLst>
      </pc:sldChg>
      <pc:sldChg chg="del">
        <pc:chgData name="Linda Taylor" userId="AIX8KoBvJJ/wcDM9YR2JVLkpI0NCSgpyXFKErKbyouQ=" providerId="None" clId="Web-{B56CACAA-2E50-4F3C-9C1E-F00B41D89048}" dt="2025-08-06T14:54:55.620" v="24"/>
        <pc:sldMkLst>
          <pc:docMk/>
          <pc:sldMk cId="0" sldId="413"/>
        </pc:sldMkLst>
      </pc:sldChg>
      <pc:sldChg chg="del">
        <pc:chgData name="Linda Taylor" userId="AIX8KoBvJJ/wcDM9YR2JVLkpI0NCSgpyXFKErKbyouQ=" providerId="None" clId="Web-{B56CACAA-2E50-4F3C-9C1E-F00B41D89048}" dt="2025-08-06T14:54:55.620" v="23"/>
        <pc:sldMkLst>
          <pc:docMk/>
          <pc:sldMk cId="0" sldId="414"/>
        </pc:sldMkLst>
      </pc:sldChg>
      <pc:sldChg chg="del">
        <pc:chgData name="Linda Taylor" userId="AIX8KoBvJJ/wcDM9YR2JVLkpI0NCSgpyXFKErKbyouQ=" providerId="None" clId="Web-{B56CACAA-2E50-4F3C-9C1E-F00B41D89048}" dt="2025-08-06T14:54:55.620" v="22"/>
        <pc:sldMkLst>
          <pc:docMk/>
          <pc:sldMk cId="0" sldId="415"/>
        </pc:sldMkLst>
      </pc:sldChg>
      <pc:sldChg chg="del">
        <pc:chgData name="Linda Taylor" userId="AIX8KoBvJJ/wcDM9YR2JVLkpI0NCSgpyXFKErKbyouQ=" providerId="None" clId="Web-{B56CACAA-2E50-4F3C-9C1E-F00B41D89048}" dt="2025-08-06T14:54:55.604" v="21"/>
        <pc:sldMkLst>
          <pc:docMk/>
          <pc:sldMk cId="0" sldId="416"/>
        </pc:sldMkLst>
      </pc:sldChg>
      <pc:sldChg chg="del">
        <pc:chgData name="Linda Taylor" userId="AIX8KoBvJJ/wcDM9YR2JVLkpI0NCSgpyXFKErKbyouQ=" providerId="None" clId="Web-{B56CACAA-2E50-4F3C-9C1E-F00B41D89048}" dt="2025-08-06T14:54:55.604" v="20"/>
        <pc:sldMkLst>
          <pc:docMk/>
          <pc:sldMk cId="0" sldId="417"/>
        </pc:sldMkLst>
      </pc:sldChg>
      <pc:sldChg chg="del">
        <pc:chgData name="Linda Taylor" userId="AIX8KoBvJJ/wcDM9YR2JVLkpI0NCSgpyXFKErKbyouQ=" providerId="None" clId="Web-{B56CACAA-2E50-4F3C-9C1E-F00B41D89048}" dt="2025-08-06T14:54:55.604" v="19"/>
        <pc:sldMkLst>
          <pc:docMk/>
          <pc:sldMk cId="0" sldId="418"/>
        </pc:sldMkLst>
      </pc:sldChg>
      <pc:sldChg chg="modSp ord">
        <pc:chgData name="Linda Taylor" userId="AIX8KoBvJJ/wcDM9YR2JVLkpI0NCSgpyXFKErKbyouQ=" providerId="None" clId="Web-{B56CACAA-2E50-4F3C-9C1E-F00B41D89048}" dt="2025-08-06T15:05:16.360" v="223" actId="20577"/>
        <pc:sldMkLst>
          <pc:docMk/>
          <pc:sldMk cId="0" sldId="419"/>
        </pc:sldMkLst>
      </pc:sldChg>
      <pc:sldChg chg="modSp ord">
        <pc:chgData name="Linda Taylor" userId="AIX8KoBvJJ/wcDM9YR2JVLkpI0NCSgpyXFKErKbyouQ=" providerId="None" clId="Web-{B56CACAA-2E50-4F3C-9C1E-F00B41D89048}" dt="2025-08-06T15:09:44.618" v="336" actId="20577"/>
        <pc:sldMkLst>
          <pc:docMk/>
          <pc:sldMk cId="0" sldId="420"/>
        </pc:sldMkLst>
      </pc:sldChg>
      <pc:sldChg chg="modSp ord">
        <pc:chgData name="Linda Taylor" userId="AIX8KoBvJJ/wcDM9YR2JVLkpI0NCSgpyXFKErKbyouQ=" providerId="None" clId="Web-{B56CACAA-2E50-4F3C-9C1E-F00B41D89048}" dt="2025-08-06T15:09:03.285" v="307"/>
        <pc:sldMkLst>
          <pc:docMk/>
          <pc:sldMk cId="0" sldId="421"/>
        </pc:sldMkLst>
      </pc:sldChg>
      <pc:sldChg chg="modSp ord">
        <pc:chgData name="Linda Taylor" userId="AIX8KoBvJJ/wcDM9YR2JVLkpI0NCSgpyXFKErKbyouQ=" providerId="None" clId="Web-{B56CACAA-2E50-4F3C-9C1E-F00B41D89048}" dt="2025-08-06T15:09:07.004" v="308"/>
        <pc:sldMkLst>
          <pc:docMk/>
          <pc:sldMk cId="0" sldId="422"/>
        </pc:sldMkLst>
      </pc:sldChg>
      <pc:sldChg chg="modSp ord">
        <pc:chgData name="Linda Taylor" userId="AIX8KoBvJJ/wcDM9YR2JVLkpI0NCSgpyXFKErKbyouQ=" providerId="None" clId="Web-{B56CACAA-2E50-4F3C-9C1E-F00B41D89048}" dt="2025-08-06T15:06:24.283" v="262"/>
        <pc:sldMkLst>
          <pc:docMk/>
          <pc:sldMk cId="0" sldId="423"/>
        </pc:sldMkLst>
      </pc:sldChg>
      <pc:sldChg chg="ord">
        <pc:chgData name="Linda Taylor" userId="AIX8KoBvJJ/wcDM9YR2JVLkpI0NCSgpyXFKErKbyouQ=" providerId="None" clId="Web-{B56CACAA-2E50-4F3C-9C1E-F00B41D89048}" dt="2025-08-06T15:01:35.230" v="107"/>
        <pc:sldMkLst>
          <pc:docMk/>
          <pc:sldMk cId="0" sldId="424"/>
        </pc:sldMkLst>
      </pc:sldChg>
      <pc:sldChg chg="ord">
        <pc:chgData name="Linda Taylor" userId="AIX8KoBvJJ/wcDM9YR2JVLkpI0NCSgpyXFKErKbyouQ=" providerId="None" clId="Web-{B56CACAA-2E50-4F3C-9C1E-F00B41D89048}" dt="2025-08-06T15:01:35.230" v="106"/>
        <pc:sldMkLst>
          <pc:docMk/>
          <pc:sldMk cId="0" sldId="425"/>
        </pc:sldMkLst>
      </pc:sldChg>
      <pc:sldChg chg="ord">
        <pc:chgData name="Linda Taylor" userId="AIX8KoBvJJ/wcDM9YR2JVLkpI0NCSgpyXFKErKbyouQ=" providerId="None" clId="Web-{B56CACAA-2E50-4F3C-9C1E-F00B41D89048}" dt="2025-08-06T15:01:35.214" v="105"/>
        <pc:sldMkLst>
          <pc:docMk/>
          <pc:sldMk cId="0" sldId="426"/>
        </pc:sldMkLst>
      </pc:sldChg>
      <pc:sldChg chg="ord">
        <pc:chgData name="Linda Taylor" userId="AIX8KoBvJJ/wcDM9YR2JVLkpI0NCSgpyXFKErKbyouQ=" providerId="None" clId="Web-{B56CACAA-2E50-4F3C-9C1E-F00B41D89048}" dt="2025-08-06T15:01:35.214" v="104"/>
        <pc:sldMkLst>
          <pc:docMk/>
          <pc:sldMk cId="0" sldId="427"/>
        </pc:sldMkLst>
      </pc:sldChg>
      <pc:sldChg chg="del">
        <pc:chgData name="Linda Taylor" userId="AIX8KoBvJJ/wcDM9YR2JVLkpI0NCSgpyXFKErKbyouQ=" providerId="None" clId="Web-{B56CACAA-2E50-4F3C-9C1E-F00B41D89048}" dt="2025-08-06T15:06:50.033" v="280"/>
        <pc:sldMkLst>
          <pc:docMk/>
          <pc:sldMk cId="0" sldId="428"/>
        </pc:sldMkLst>
      </pc:sldChg>
      <pc:sldChg chg="del">
        <pc:chgData name="Linda Taylor" userId="AIX8KoBvJJ/wcDM9YR2JVLkpI0NCSgpyXFKErKbyouQ=" providerId="None" clId="Web-{B56CACAA-2E50-4F3C-9C1E-F00B41D89048}" dt="2025-08-06T15:06:50.033" v="279"/>
        <pc:sldMkLst>
          <pc:docMk/>
          <pc:sldMk cId="0" sldId="429"/>
        </pc:sldMkLst>
      </pc:sldChg>
      <pc:sldChg chg="del">
        <pc:chgData name="Linda Taylor" userId="AIX8KoBvJJ/wcDM9YR2JVLkpI0NCSgpyXFKErKbyouQ=" providerId="None" clId="Web-{B56CACAA-2E50-4F3C-9C1E-F00B41D89048}" dt="2025-08-06T15:06:50.033" v="278"/>
        <pc:sldMkLst>
          <pc:docMk/>
          <pc:sldMk cId="0" sldId="430"/>
        </pc:sldMkLst>
      </pc:sldChg>
      <pc:sldChg chg="del">
        <pc:chgData name="Linda Taylor" userId="AIX8KoBvJJ/wcDM9YR2JVLkpI0NCSgpyXFKErKbyouQ=" providerId="None" clId="Web-{B56CACAA-2E50-4F3C-9C1E-F00B41D89048}" dt="2025-08-06T15:06:50.033" v="277"/>
        <pc:sldMkLst>
          <pc:docMk/>
          <pc:sldMk cId="0" sldId="431"/>
        </pc:sldMkLst>
      </pc:sldChg>
      <pc:sldChg chg="del">
        <pc:chgData name="Linda Taylor" userId="AIX8KoBvJJ/wcDM9YR2JVLkpI0NCSgpyXFKErKbyouQ=" providerId="None" clId="Web-{B56CACAA-2E50-4F3C-9C1E-F00B41D89048}" dt="2025-08-06T15:06:50.033" v="276"/>
        <pc:sldMkLst>
          <pc:docMk/>
          <pc:sldMk cId="0" sldId="432"/>
        </pc:sldMkLst>
      </pc:sldChg>
      <pc:sldChg chg="del">
        <pc:chgData name="Linda Taylor" userId="AIX8KoBvJJ/wcDM9YR2JVLkpI0NCSgpyXFKErKbyouQ=" providerId="None" clId="Web-{B56CACAA-2E50-4F3C-9C1E-F00B41D89048}" dt="2025-08-06T15:06:50.033" v="275"/>
        <pc:sldMkLst>
          <pc:docMk/>
          <pc:sldMk cId="0" sldId="433"/>
        </pc:sldMkLst>
      </pc:sldChg>
      <pc:sldChg chg="del">
        <pc:chgData name="Linda Taylor" userId="AIX8KoBvJJ/wcDM9YR2JVLkpI0NCSgpyXFKErKbyouQ=" providerId="None" clId="Web-{B56CACAA-2E50-4F3C-9C1E-F00B41D89048}" dt="2025-08-06T15:06:50.033" v="274"/>
        <pc:sldMkLst>
          <pc:docMk/>
          <pc:sldMk cId="0" sldId="434"/>
        </pc:sldMkLst>
      </pc:sldChg>
      <pc:sldChg chg="del">
        <pc:chgData name="Linda Taylor" userId="AIX8KoBvJJ/wcDM9YR2JVLkpI0NCSgpyXFKErKbyouQ=" providerId="None" clId="Web-{B56CACAA-2E50-4F3C-9C1E-F00B41D89048}" dt="2025-08-06T15:06:50.033" v="273"/>
        <pc:sldMkLst>
          <pc:docMk/>
          <pc:sldMk cId="0" sldId="435"/>
        </pc:sldMkLst>
      </pc:sldChg>
      <pc:sldChg chg="del">
        <pc:chgData name="Linda Taylor" userId="AIX8KoBvJJ/wcDM9YR2JVLkpI0NCSgpyXFKErKbyouQ=" providerId="None" clId="Web-{B56CACAA-2E50-4F3C-9C1E-F00B41D89048}" dt="2025-08-06T15:06:50.017" v="272"/>
        <pc:sldMkLst>
          <pc:docMk/>
          <pc:sldMk cId="0" sldId="436"/>
        </pc:sldMkLst>
      </pc:sldChg>
      <pc:sldChg chg="del">
        <pc:chgData name="Linda Taylor" userId="AIX8KoBvJJ/wcDM9YR2JVLkpI0NCSgpyXFKErKbyouQ=" providerId="None" clId="Web-{B56CACAA-2E50-4F3C-9C1E-F00B41D89048}" dt="2025-08-06T15:06:50.017" v="271"/>
        <pc:sldMkLst>
          <pc:docMk/>
          <pc:sldMk cId="0" sldId="437"/>
        </pc:sldMkLst>
      </pc:sldChg>
      <pc:sldChg chg="del">
        <pc:chgData name="Linda Taylor" userId="AIX8KoBvJJ/wcDM9YR2JVLkpI0NCSgpyXFKErKbyouQ=" providerId="None" clId="Web-{B56CACAA-2E50-4F3C-9C1E-F00B41D89048}" dt="2025-08-06T15:06:50.017" v="270"/>
        <pc:sldMkLst>
          <pc:docMk/>
          <pc:sldMk cId="0" sldId="438"/>
        </pc:sldMkLst>
      </pc:sldChg>
      <pc:sldChg chg="del">
        <pc:chgData name="Linda Taylor" userId="AIX8KoBvJJ/wcDM9YR2JVLkpI0NCSgpyXFKErKbyouQ=" providerId="None" clId="Web-{B56CACAA-2E50-4F3C-9C1E-F00B41D89048}" dt="2025-08-06T15:06:50.017" v="269"/>
        <pc:sldMkLst>
          <pc:docMk/>
          <pc:sldMk cId="0" sldId="439"/>
        </pc:sldMkLst>
      </pc:sldChg>
      <pc:sldChg chg="del">
        <pc:chgData name="Linda Taylor" userId="AIX8KoBvJJ/wcDM9YR2JVLkpI0NCSgpyXFKErKbyouQ=" providerId="None" clId="Web-{B56CACAA-2E50-4F3C-9C1E-F00B41D89048}" dt="2025-08-06T15:06:50.017" v="268"/>
        <pc:sldMkLst>
          <pc:docMk/>
          <pc:sldMk cId="0" sldId="440"/>
        </pc:sldMkLst>
      </pc:sldChg>
      <pc:sldChg chg="del">
        <pc:chgData name="Linda Taylor" userId="AIX8KoBvJJ/wcDM9YR2JVLkpI0NCSgpyXFKErKbyouQ=" providerId="None" clId="Web-{B56CACAA-2E50-4F3C-9C1E-F00B41D89048}" dt="2025-08-06T15:06:50.017" v="267"/>
        <pc:sldMkLst>
          <pc:docMk/>
          <pc:sldMk cId="0" sldId="441"/>
        </pc:sldMkLst>
      </pc:sldChg>
      <pc:sldChg chg="del">
        <pc:chgData name="Linda Taylor" userId="AIX8KoBvJJ/wcDM9YR2JVLkpI0NCSgpyXFKErKbyouQ=" providerId="None" clId="Web-{B56CACAA-2E50-4F3C-9C1E-F00B41D89048}" dt="2025-08-06T15:06:50.002" v="266"/>
        <pc:sldMkLst>
          <pc:docMk/>
          <pc:sldMk cId="0" sldId="442"/>
        </pc:sldMkLst>
      </pc:sldChg>
      <pc:sldChg chg="del">
        <pc:chgData name="Linda Taylor" userId="AIX8KoBvJJ/wcDM9YR2JVLkpI0NCSgpyXFKErKbyouQ=" providerId="None" clId="Web-{B56CACAA-2E50-4F3C-9C1E-F00B41D89048}" dt="2025-08-06T15:06:50.002" v="265"/>
        <pc:sldMkLst>
          <pc:docMk/>
          <pc:sldMk cId="0" sldId="443"/>
        </pc:sldMkLst>
      </pc:sldChg>
      <pc:sldChg chg="del">
        <pc:chgData name="Linda Taylor" userId="AIX8KoBvJJ/wcDM9YR2JVLkpI0NCSgpyXFKErKbyouQ=" providerId="None" clId="Web-{B56CACAA-2E50-4F3C-9C1E-F00B41D89048}" dt="2025-08-06T15:06:50.002" v="264"/>
        <pc:sldMkLst>
          <pc:docMk/>
          <pc:sldMk cId="0" sldId="444"/>
        </pc:sldMkLst>
      </pc:sldChg>
      <pc:sldChg chg="del">
        <pc:chgData name="Linda Taylor" userId="AIX8KoBvJJ/wcDM9YR2JVLkpI0NCSgpyXFKErKbyouQ=" providerId="None" clId="Web-{B56CACAA-2E50-4F3C-9C1E-F00B41D89048}" dt="2025-08-06T15:09:55.713" v="337"/>
        <pc:sldMkLst>
          <pc:docMk/>
          <pc:sldMk cId="0" sldId="445"/>
        </pc:sldMkLst>
      </pc:sldChg>
      <pc:sldChg chg="del">
        <pc:chgData name="Linda Taylor" userId="AIX8KoBvJJ/wcDM9YR2JVLkpI0NCSgpyXFKErKbyouQ=" providerId="None" clId="Web-{B56CACAA-2E50-4F3C-9C1E-F00B41D89048}" dt="2025-08-06T15:07:18.393" v="283"/>
        <pc:sldMkLst>
          <pc:docMk/>
          <pc:sldMk cId="0" sldId="446"/>
        </pc:sldMkLst>
      </pc:sldChg>
      <pc:sldChg chg="del">
        <pc:chgData name="Linda Taylor" userId="AIX8KoBvJJ/wcDM9YR2JVLkpI0NCSgpyXFKErKbyouQ=" providerId="None" clId="Web-{B56CACAA-2E50-4F3C-9C1E-F00B41D89048}" dt="2025-08-06T15:07:18.393" v="282"/>
        <pc:sldMkLst>
          <pc:docMk/>
          <pc:sldMk cId="0" sldId="447"/>
        </pc:sldMkLst>
      </pc:sldChg>
      <pc:sldChg chg="del">
        <pc:chgData name="Linda Taylor" userId="AIX8KoBvJJ/wcDM9YR2JVLkpI0NCSgpyXFKErKbyouQ=" providerId="None" clId="Web-{B56CACAA-2E50-4F3C-9C1E-F00B41D89048}" dt="2025-08-06T15:07:18.393" v="281"/>
        <pc:sldMkLst>
          <pc:docMk/>
          <pc:sldMk cId="0" sldId="448"/>
        </pc:sldMkLst>
      </pc:sldChg>
      <pc:sldChg chg="del">
        <pc:chgData name="Linda Taylor" userId="AIX8KoBvJJ/wcDM9YR2JVLkpI0NCSgpyXFKErKbyouQ=" providerId="None" clId="Web-{B56CACAA-2E50-4F3C-9C1E-F00B41D89048}" dt="2025-08-06T15:10:17.449" v="349"/>
        <pc:sldMkLst>
          <pc:docMk/>
          <pc:sldMk cId="0" sldId="449"/>
        </pc:sldMkLst>
      </pc:sldChg>
      <pc:sldChg chg="del">
        <pc:chgData name="Linda Taylor" userId="AIX8KoBvJJ/wcDM9YR2JVLkpI0NCSgpyXFKErKbyouQ=" providerId="None" clId="Web-{B56CACAA-2E50-4F3C-9C1E-F00B41D89048}" dt="2025-08-06T15:10:17.449" v="348"/>
        <pc:sldMkLst>
          <pc:docMk/>
          <pc:sldMk cId="0" sldId="450"/>
        </pc:sldMkLst>
      </pc:sldChg>
      <pc:sldChg chg="del">
        <pc:chgData name="Linda Taylor" userId="AIX8KoBvJJ/wcDM9YR2JVLkpI0NCSgpyXFKErKbyouQ=" providerId="None" clId="Web-{B56CACAA-2E50-4F3C-9C1E-F00B41D89048}" dt="2025-08-06T15:10:17.449" v="347"/>
        <pc:sldMkLst>
          <pc:docMk/>
          <pc:sldMk cId="0" sldId="451"/>
        </pc:sldMkLst>
      </pc:sldChg>
      <pc:sldChg chg="del">
        <pc:chgData name="Linda Taylor" userId="AIX8KoBvJJ/wcDM9YR2JVLkpI0NCSgpyXFKErKbyouQ=" providerId="None" clId="Web-{B56CACAA-2E50-4F3C-9C1E-F00B41D89048}" dt="2025-08-06T15:07:45.331" v="296"/>
        <pc:sldMkLst>
          <pc:docMk/>
          <pc:sldMk cId="0" sldId="452"/>
        </pc:sldMkLst>
      </pc:sldChg>
      <pc:sldChg chg="del">
        <pc:chgData name="Linda Taylor" userId="AIX8KoBvJJ/wcDM9YR2JVLkpI0NCSgpyXFKErKbyouQ=" providerId="None" clId="Web-{B56CACAA-2E50-4F3C-9C1E-F00B41D89048}" dt="2025-08-06T15:07:45.331" v="295"/>
        <pc:sldMkLst>
          <pc:docMk/>
          <pc:sldMk cId="0" sldId="453"/>
        </pc:sldMkLst>
      </pc:sldChg>
      <pc:sldChg chg="del">
        <pc:chgData name="Linda Taylor" userId="AIX8KoBvJJ/wcDM9YR2JVLkpI0NCSgpyXFKErKbyouQ=" providerId="None" clId="Web-{B56CACAA-2E50-4F3C-9C1E-F00B41D89048}" dt="2025-08-06T15:07:45.331" v="294"/>
        <pc:sldMkLst>
          <pc:docMk/>
          <pc:sldMk cId="0" sldId="454"/>
        </pc:sldMkLst>
      </pc:sldChg>
      <pc:sldChg chg="del">
        <pc:chgData name="Linda Taylor" userId="AIX8KoBvJJ/wcDM9YR2JVLkpI0NCSgpyXFKErKbyouQ=" providerId="None" clId="Web-{B56CACAA-2E50-4F3C-9C1E-F00B41D89048}" dt="2025-08-06T15:07:45.331" v="293"/>
        <pc:sldMkLst>
          <pc:docMk/>
          <pc:sldMk cId="0" sldId="455"/>
        </pc:sldMkLst>
      </pc:sldChg>
      <pc:sldChg chg="del">
        <pc:chgData name="Linda Taylor" userId="AIX8KoBvJJ/wcDM9YR2JVLkpI0NCSgpyXFKErKbyouQ=" providerId="None" clId="Web-{B56CACAA-2E50-4F3C-9C1E-F00B41D89048}" dt="2025-08-06T15:07:45.331" v="292"/>
        <pc:sldMkLst>
          <pc:docMk/>
          <pc:sldMk cId="0" sldId="456"/>
        </pc:sldMkLst>
      </pc:sldChg>
      <pc:sldChg chg="del">
        <pc:chgData name="Linda Taylor" userId="AIX8KoBvJJ/wcDM9YR2JVLkpI0NCSgpyXFKErKbyouQ=" providerId="None" clId="Web-{B56CACAA-2E50-4F3C-9C1E-F00B41D89048}" dt="2025-08-06T15:07:45.315" v="291"/>
        <pc:sldMkLst>
          <pc:docMk/>
          <pc:sldMk cId="0" sldId="457"/>
        </pc:sldMkLst>
      </pc:sldChg>
      <pc:sldChg chg="del">
        <pc:chgData name="Linda Taylor" userId="AIX8KoBvJJ/wcDM9YR2JVLkpI0NCSgpyXFKErKbyouQ=" providerId="None" clId="Web-{B56CACAA-2E50-4F3C-9C1E-F00B41D89048}" dt="2025-08-06T15:07:45.315" v="290"/>
        <pc:sldMkLst>
          <pc:docMk/>
          <pc:sldMk cId="0" sldId="458"/>
        </pc:sldMkLst>
      </pc:sldChg>
      <pc:sldChg chg="del">
        <pc:chgData name="Linda Taylor" userId="AIX8KoBvJJ/wcDM9YR2JVLkpI0NCSgpyXFKErKbyouQ=" providerId="None" clId="Web-{B56CACAA-2E50-4F3C-9C1E-F00B41D89048}" dt="2025-08-06T15:07:45.315" v="289"/>
        <pc:sldMkLst>
          <pc:docMk/>
          <pc:sldMk cId="0" sldId="459"/>
        </pc:sldMkLst>
      </pc:sldChg>
      <pc:sldChg chg="del">
        <pc:chgData name="Linda Taylor" userId="AIX8KoBvJJ/wcDM9YR2JVLkpI0NCSgpyXFKErKbyouQ=" providerId="None" clId="Web-{B56CACAA-2E50-4F3C-9C1E-F00B41D89048}" dt="2025-08-06T15:07:45.315" v="288"/>
        <pc:sldMkLst>
          <pc:docMk/>
          <pc:sldMk cId="0" sldId="460"/>
        </pc:sldMkLst>
      </pc:sldChg>
      <pc:sldChg chg="del">
        <pc:chgData name="Linda Taylor" userId="AIX8KoBvJJ/wcDM9YR2JVLkpI0NCSgpyXFKErKbyouQ=" providerId="None" clId="Web-{B56CACAA-2E50-4F3C-9C1E-F00B41D89048}" dt="2025-08-06T15:07:45.300" v="287"/>
        <pc:sldMkLst>
          <pc:docMk/>
          <pc:sldMk cId="0" sldId="461"/>
        </pc:sldMkLst>
      </pc:sldChg>
      <pc:sldChg chg="del">
        <pc:chgData name="Linda Taylor" userId="AIX8KoBvJJ/wcDM9YR2JVLkpI0NCSgpyXFKErKbyouQ=" providerId="None" clId="Web-{B56CACAA-2E50-4F3C-9C1E-F00B41D89048}" dt="2025-08-06T15:07:45.300" v="286"/>
        <pc:sldMkLst>
          <pc:docMk/>
          <pc:sldMk cId="0" sldId="462"/>
        </pc:sldMkLst>
      </pc:sldChg>
      <pc:sldChg chg="del">
        <pc:chgData name="Linda Taylor" userId="AIX8KoBvJJ/wcDM9YR2JVLkpI0NCSgpyXFKErKbyouQ=" providerId="None" clId="Web-{B56CACAA-2E50-4F3C-9C1E-F00B41D89048}" dt="2025-08-06T15:07:45.300" v="285"/>
        <pc:sldMkLst>
          <pc:docMk/>
          <pc:sldMk cId="0" sldId="463"/>
        </pc:sldMkLst>
      </pc:sldChg>
      <pc:sldChg chg="del">
        <pc:chgData name="Linda Taylor" userId="AIX8KoBvJJ/wcDM9YR2JVLkpI0NCSgpyXFKErKbyouQ=" providerId="None" clId="Web-{B56CACAA-2E50-4F3C-9C1E-F00B41D89048}" dt="2025-08-06T15:07:45.300" v="284"/>
        <pc:sldMkLst>
          <pc:docMk/>
          <pc:sldMk cId="0" sldId="464"/>
        </pc:sldMkLst>
      </pc:sldChg>
      <pc:sldChg chg="del">
        <pc:chgData name="Linda Taylor" userId="AIX8KoBvJJ/wcDM9YR2JVLkpI0NCSgpyXFKErKbyouQ=" providerId="None" clId="Web-{B56CACAA-2E50-4F3C-9C1E-F00B41D89048}" dt="2025-08-06T15:10:17.449" v="346"/>
        <pc:sldMkLst>
          <pc:docMk/>
          <pc:sldMk cId="0" sldId="465"/>
        </pc:sldMkLst>
      </pc:sldChg>
      <pc:sldChg chg="del">
        <pc:chgData name="Linda Taylor" userId="AIX8KoBvJJ/wcDM9YR2JVLkpI0NCSgpyXFKErKbyouQ=" providerId="None" clId="Web-{B56CACAA-2E50-4F3C-9C1E-F00B41D89048}" dt="2025-08-06T15:10:17.449" v="345"/>
        <pc:sldMkLst>
          <pc:docMk/>
          <pc:sldMk cId="0" sldId="466"/>
        </pc:sldMkLst>
      </pc:sldChg>
      <pc:sldChg chg="del">
        <pc:chgData name="Linda Taylor" userId="AIX8KoBvJJ/wcDM9YR2JVLkpI0NCSgpyXFKErKbyouQ=" providerId="None" clId="Web-{B56CACAA-2E50-4F3C-9C1E-F00B41D89048}" dt="2025-08-06T15:10:17.449" v="344"/>
        <pc:sldMkLst>
          <pc:docMk/>
          <pc:sldMk cId="0" sldId="467"/>
        </pc:sldMkLst>
      </pc:sldChg>
      <pc:sldChg chg="del">
        <pc:chgData name="Linda Taylor" userId="AIX8KoBvJJ/wcDM9YR2JVLkpI0NCSgpyXFKErKbyouQ=" providerId="None" clId="Web-{B56CACAA-2E50-4F3C-9C1E-F00B41D89048}" dt="2025-08-06T15:10:17.433" v="343"/>
        <pc:sldMkLst>
          <pc:docMk/>
          <pc:sldMk cId="0" sldId="468"/>
        </pc:sldMkLst>
      </pc:sldChg>
      <pc:sldChg chg="del">
        <pc:chgData name="Linda Taylor" userId="AIX8KoBvJJ/wcDM9YR2JVLkpI0NCSgpyXFKErKbyouQ=" providerId="None" clId="Web-{B56CACAA-2E50-4F3C-9C1E-F00B41D89048}" dt="2025-08-06T15:10:17.433" v="342"/>
        <pc:sldMkLst>
          <pc:docMk/>
          <pc:sldMk cId="0" sldId="469"/>
        </pc:sldMkLst>
      </pc:sldChg>
      <pc:sldChg chg="del">
        <pc:chgData name="Linda Taylor" userId="AIX8KoBvJJ/wcDM9YR2JVLkpI0NCSgpyXFKErKbyouQ=" providerId="None" clId="Web-{B56CACAA-2E50-4F3C-9C1E-F00B41D89048}" dt="2025-08-06T15:10:17.433" v="341"/>
        <pc:sldMkLst>
          <pc:docMk/>
          <pc:sldMk cId="0" sldId="470"/>
        </pc:sldMkLst>
      </pc:sldChg>
      <pc:sldChg chg="del">
        <pc:chgData name="Linda Taylor" userId="AIX8KoBvJJ/wcDM9YR2JVLkpI0NCSgpyXFKErKbyouQ=" providerId="None" clId="Web-{B56CACAA-2E50-4F3C-9C1E-F00B41D89048}" dt="2025-08-06T15:10:17.433" v="340"/>
        <pc:sldMkLst>
          <pc:docMk/>
          <pc:sldMk cId="0" sldId="471"/>
        </pc:sldMkLst>
      </pc:sldChg>
      <pc:sldChg chg="del">
        <pc:chgData name="Linda Taylor" userId="AIX8KoBvJJ/wcDM9YR2JVLkpI0NCSgpyXFKErKbyouQ=" providerId="None" clId="Web-{B56CACAA-2E50-4F3C-9C1E-F00B41D89048}" dt="2025-08-06T15:10:17.433" v="339"/>
        <pc:sldMkLst>
          <pc:docMk/>
          <pc:sldMk cId="0" sldId="472"/>
        </pc:sldMkLst>
      </pc:sldChg>
      <pc:sldChg chg="del">
        <pc:chgData name="Linda Taylor" userId="AIX8KoBvJJ/wcDM9YR2JVLkpI0NCSgpyXFKErKbyouQ=" providerId="None" clId="Web-{B56CACAA-2E50-4F3C-9C1E-F00B41D89048}" dt="2025-08-06T15:08:43.410" v="303"/>
        <pc:sldMkLst>
          <pc:docMk/>
          <pc:sldMk cId="0" sldId="473"/>
        </pc:sldMkLst>
      </pc:sldChg>
      <pc:sldChg chg="del">
        <pc:chgData name="Linda Taylor" userId="AIX8KoBvJJ/wcDM9YR2JVLkpI0NCSgpyXFKErKbyouQ=" providerId="None" clId="Web-{B56CACAA-2E50-4F3C-9C1E-F00B41D89048}" dt="2025-08-06T15:08:43.394" v="302"/>
        <pc:sldMkLst>
          <pc:docMk/>
          <pc:sldMk cId="0" sldId="474"/>
        </pc:sldMkLst>
      </pc:sldChg>
      <pc:sldChg chg="del">
        <pc:chgData name="Linda Taylor" userId="AIX8KoBvJJ/wcDM9YR2JVLkpI0NCSgpyXFKErKbyouQ=" providerId="None" clId="Web-{B56CACAA-2E50-4F3C-9C1E-F00B41D89048}" dt="2025-08-06T15:08:43.394" v="301"/>
        <pc:sldMkLst>
          <pc:docMk/>
          <pc:sldMk cId="0" sldId="475"/>
        </pc:sldMkLst>
      </pc:sldChg>
      <pc:sldChg chg="del">
        <pc:chgData name="Linda Taylor" userId="AIX8KoBvJJ/wcDM9YR2JVLkpI0NCSgpyXFKErKbyouQ=" providerId="None" clId="Web-{B56CACAA-2E50-4F3C-9C1E-F00B41D89048}" dt="2025-08-06T15:08:00.112" v="300"/>
        <pc:sldMkLst>
          <pc:docMk/>
          <pc:sldMk cId="0" sldId="476"/>
        </pc:sldMkLst>
      </pc:sldChg>
      <pc:sldChg chg="del">
        <pc:chgData name="Linda Taylor" userId="AIX8KoBvJJ/wcDM9YR2JVLkpI0NCSgpyXFKErKbyouQ=" providerId="None" clId="Web-{B56CACAA-2E50-4F3C-9C1E-F00B41D89048}" dt="2025-08-06T15:08:00.112" v="299"/>
        <pc:sldMkLst>
          <pc:docMk/>
          <pc:sldMk cId="0" sldId="477"/>
        </pc:sldMkLst>
      </pc:sldChg>
      <pc:sldChg chg="del">
        <pc:chgData name="Linda Taylor" userId="AIX8KoBvJJ/wcDM9YR2JVLkpI0NCSgpyXFKErKbyouQ=" providerId="None" clId="Web-{B56CACAA-2E50-4F3C-9C1E-F00B41D89048}" dt="2025-08-06T15:08:00.097" v="298"/>
        <pc:sldMkLst>
          <pc:docMk/>
          <pc:sldMk cId="0" sldId="478"/>
        </pc:sldMkLst>
      </pc:sldChg>
      <pc:sldChg chg="del">
        <pc:chgData name="Linda Taylor" userId="AIX8KoBvJJ/wcDM9YR2JVLkpI0NCSgpyXFKErKbyouQ=" providerId="None" clId="Web-{B56CACAA-2E50-4F3C-9C1E-F00B41D89048}" dt="2025-08-06T15:08:00.097" v="297"/>
        <pc:sldMkLst>
          <pc:docMk/>
          <pc:sldMk cId="0" sldId="479"/>
        </pc:sldMkLst>
      </pc:sldChg>
      <pc:sldChg chg="modSp">
        <pc:chgData name="Linda Taylor" userId="AIX8KoBvJJ/wcDM9YR2JVLkpI0NCSgpyXFKErKbyouQ=" providerId="None" clId="Web-{B56CACAA-2E50-4F3C-9C1E-F00B41D89048}" dt="2025-08-06T15:11:18.767" v="404" actId="20577"/>
        <pc:sldMkLst>
          <pc:docMk/>
          <pc:sldMk cId="0" sldId="480"/>
        </pc:sldMkLst>
      </pc:sldChg>
      <pc:sldChg chg="modSp">
        <pc:chgData name="Linda Taylor" userId="AIX8KoBvJJ/wcDM9YR2JVLkpI0NCSgpyXFKErKbyouQ=" providerId="None" clId="Web-{B56CACAA-2E50-4F3C-9C1E-F00B41D89048}" dt="2025-08-06T15:03:28.311" v="193" actId="20577"/>
        <pc:sldMkLst>
          <pc:docMk/>
          <pc:sldMk cId="3337813628" sldId="485"/>
        </pc:sldMkLst>
      </pc:sldChg>
      <pc:sldChg chg="del">
        <pc:chgData name="Linda Taylor" userId="AIX8KoBvJJ/wcDM9YR2JVLkpI0NCSgpyXFKErKbyouQ=" providerId="None" clId="Web-{B56CACAA-2E50-4F3C-9C1E-F00B41D89048}" dt="2025-08-06T14:57:06.018" v="70"/>
        <pc:sldMkLst>
          <pc:docMk/>
          <pc:sldMk cId="3159693973" sldId="486"/>
        </pc:sldMkLst>
      </pc:sldChg>
      <pc:sldChg chg="del">
        <pc:chgData name="Linda Taylor" userId="AIX8KoBvJJ/wcDM9YR2JVLkpI0NCSgpyXFKErKbyouQ=" providerId="None" clId="Web-{B56CACAA-2E50-4F3C-9C1E-F00B41D89048}" dt="2025-08-06T14:56:36.845" v="66"/>
        <pc:sldMkLst>
          <pc:docMk/>
          <pc:sldMk cId="927940552" sldId="489"/>
        </pc:sldMkLst>
      </pc:sldChg>
      <pc:sldChg chg="del">
        <pc:chgData name="Linda Taylor" userId="AIX8KoBvJJ/wcDM9YR2JVLkpI0NCSgpyXFKErKbyouQ=" providerId="None" clId="Web-{B56CACAA-2E50-4F3C-9C1E-F00B41D89048}" dt="2025-08-06T15:00:19.619" v="103"/>
        <pc:sldMkLst>
          <pc:docMk/>
          <pc:sldMk cId="1826650417" sldId="491"/>
        </pc:sldMkLst>
      </pc:sldChg>
      <pc:sldChg chg="del">
        <pc:chgData name="Linda Taylor" userId="AIX8KoBvJJ/wcDM9YR2JVLkpI0NCSgpyXFKErKbyouQ=" providerId="None" clId="Web-{B56CACAA-2E50-4F3C-9C1E-F00B41D89048}" dt="2025-08-06T15:01:47.199" v="114"/>
        <pc:sldMkLst>
          <pc:docMk/>
          <pc:sldMk cId="2044121129" sldId="492"/>
        </pc:sldMkLst>
      </pc:sldChg>
      <pc:sldChg chg="modSp add replId">
        <pc:chgData name="Linda Taylor" userId="AIX8KoBvJJ/wcDM9YR2JVLkpI0NCSgpyXFKErKbyouQ=" providerId="None" clId="Web-{B56CACAA-2E50-4F3C-9C1E-F00B41D89048}" dt="2025-08-06T14:58:44.209" v="83" actId="20577"/>
        <pc:sldMkLst>
          <pc:docMk/>
          <pc:sldMk cId="4262015685" sldId="493"/>
        </pc:sldMkLst>
      </pc:sldChg>
      <pc:sldChg chg="add">
        <pc:chgData name="Linda Taylor" userId="AIX8KoBvJJ/wcDM9YR2JVLkpI0NCSgpyXFKErKbyouQ=" providerId="None" clId="Web-{B56CACAA-2E50-4F3C-9C1E-F00B41D89048}" dt="2025-08-06T14:59:26.570" v="85"/>
        <pc:sldMkLst>
          <pc:docMk/>
          <pc:sldMk cId="687558868" sldId="494"/>
        </pc:sldMkLst>
      </pc:sldChg>
      <pc:sldChg chg="modSp add replId">
        <pc:chgData name="Linda Taylor" userId="AIX8KoBvJJ/wcDM9YR2JVLkpI0NCSgpyXFKErKbyouQ=" providerId="None" clId="Web-{B56CACAA-2E50-4F3C-9C1E-F00B41D89048}" dt="2025-08-06T15:03:36.498" v="199" actId="20577"/>
        <pc:sldMkLst>
          <pc:docMk/>
          <pc:sldMk cId="2899559115" sldId="495"/>
        </pc:sldMkLst>
      </pc:sldChg>
      <pc:sldChg chg="modSp add">
        <pc:chgData name="Linda Taylor" userId="AIX8KoBvJJ/wcDM9YR2JVLkpI0NCSgpyXFKErKbyouQ=" providerId="None" clId="Web-{B56CACAA-2E50-4F3C-9C1E-F00B41D89048}" dt="2025-08-06T15:13:17.602" v="455" actId="20577"/>
        <pc:sldMkLst>
          <pc:docMk/>
          <pc:sldMk cId="2044121129" sldId="496"/>
        </pc:sldMkLst>
      </pc:sldChg>
      <pc:sldChg chg="add del">
        <pc:chgData name="Linda Taylor" userId="AIX8KoBvJJ/wcDM9YR2JVLkpI0NCSgpyXFKErKbyouQ=" providerId="None" clId="Web-{B56CACAA-2E50-4F3C-9C1E-F00B41D89048}" dt="2025-08-06T15:06:33.252" v="263"/>
        <pc:sldMkLst>
          <pc:docMk/>
          <pc:sldMk cId="10504253" sldId="497"/>
        </pc:sldMkLst>
      </pc:sldChg>
      <pc:sldChg chg="add">
        <pc:chgData name="Linda Taylor" userId="AIX8KoBvJJ/wcDM9YR2JVLkpI0NCSgpyXFKErKbyouQ=" providerId="None" clId="Web-{B56CACAA-2E50-4F3C-9C1E-F00B41D89048}" dt="2025-08-06T15:08:54.160" v="304"/>
        <pc:sldMkLst>
          <pc:docMk/>
          <pc:sldMk cId="2676263432" sldId="497"/>
        </pc:sldMkLst>
      </pc:sldChg>
      <pc:sldChg chg="add">
        <pc:chgData name="Linda Taylor" userId="AIX8KoBvJJ/wcDM9YR2JVLkpI0NCSgpyXFKErKbyouQ=" providerId="None" clId="Web-{B56CACAA-2E50-4F3C-9C1E-F00B41D89048}" dt="2025-08-06T15:08:54.223" v="305"/>
        <pc:sldMkLst>
          <pc:docMk/>
          <pc:sldMk cId="1708829845" sldId="498"/>
        </pc:sldMkLst>
      </pc:sldChg>
      <pc:sldChg chg="add">
        <pc:chgData name="Linda Taylor" userId="AIX8KoBvJJ/wcDM9YR2JVLkpI0NCSgpyXFKErKbyouQ=" providerId="None" clId="Web-{B56CACAA-2E50-4F3C-9C1E-F00B41D89048}" dt="2025-08-06T15:08:54.285" v="306"/>
        <pc:sldMkLst>
          <pc:docMk/>
          <pc:sldMk cId="3178265256" sldId="499"/>
        </pc:sldMkLst>
      </pc:sldChg>
    </pc:docChg>
  </pc:docChgLst>
  <pc:docChgLst>
    <pc:chgData name="Linda Taylor" userId="AIX8KoBvJJ/wcDM9YR2JVLkpI0NCSgpyXFKErKbyouQ=" providerId="None" clId="Web-{950FACFF-A6A3-47DD-9825-F8DD40AB9590}"/>
    <pc:docChg chg="addSld delSld modSld">
      <pc:chgData name="Linda Taylor" userId="AIX8KoBvJJ/wcDM9YR2JVLkpI0NCSgpyXFKErKbyouQ=" providerId="None" clId="Web-{950FACFF-A6A3-47DD-9825-F8DD40AB9590}" dt="2025-08-22T14:13:25.965" v="1439"/>
      <pc:docMkLst>
        <pc:docMk/>
      </pc:docMkLst>
      <pc:sldChg chg="del">
        <pc:chgData name="Linda Taylor" userId="AIX8KoBvJJ/wcDM9YR2JVLkpI0NCSgpyXFKErKbyouQ=" providerId="None" clId="Web-{950FACFF-A6A3-47DD-9825-F8DD40AB9590}" dt="2025-08-22T13:25:26.279" v="8"/>
        <pc:sldMkLst>
          <pc:docMk/>
          <pc:sldMk cId="0" sldId="258"/>
        </pc:sldMkLst>
      </pc:sldChg>
      <pc:sldChg chg="addSp modSp">
        <pc:chgData name="Linda Taylor" userId="AIX8KoBvJJ/wcDM9YR2JVLkpI0NCSgpyXFKErKbyouQ=" providerId="None" clId="Web-{950FACFF-A6A3-47DD-9825-F8DD40AB9590}" dt="2025-08-22T13:25:20.747" v="7"/>
        <pc:sldMkLst>
          <pc:docMk/>
          <pc:sldMk cId="0" sldId="259"/>
        </pc:sldMkLst>
      </pc:sldChg>
      <pc:sldChg chg="modSp">
        <pc:chgData name="Linda Taylor" userId="AIX8KoBvJJ/wcDM9YR2JVLkpI0NCSgpyXFKErKbyouQ=" providerId="None" clId="Web-{950FACFF-A6A3-47DD-9825-F8DD40AB9590}" dt="2025-08-22T13:28:08.760" v="31" actId="20577"/>
        <pc:sldMkLst>
          <pc:docMk/>
          <pc:sldMk cId="0" sldId="282"/>
        </pc:sldMkLst>
        <pc:spChg chg="mod">
          <ac:chgData name="Linda Taylor" userId="AIX8KoBvJJ/wcDM9YR2JVLkpI0NCSgpyXFKErKbyouQ=" providerId="None" clId="Web-{950FACFF-A6A3-47DD-9825-F8DD40AB9590}" dt="2025-08-22T13:28:08.760" v="31" actId="20577"/>
          <ac:spMkLst>
            <pc:docMk/>
            <pc:sldMk cId="0" sldId="282"/>
            <ac:spMk id="726" creationId="{00000000-0000-0000-0000-000000000000}"/>
          </ac:spMkLst>
        </pc:spChg>
      </pc:sldChg>
      <pc:sldChg chg="modSp">
        <pc:chgData name="Linda Taylor" userId="AIX8KoBvJJ/wcDM9YR2JVLkpI0NCSgpyXFKErKbyouQ=" providerId="None" clId="Web-{950FACFF-A6A3-47DD-9825-F8DD40AB9590}" dt="2025-08-22T13:28:37.012" v="34" actId="20577"/>
        <pc:sldMkLst>
          <pc:docMk/>
          <pc:sldMk cId="0" sldId="288"/>
        </pc:sldMkLst>
        <pc:spChg chg="mod">
          <ac:chgData name="Linda Taylor" userId="AIX8KoBvJJ/wcDM9YR2JVLkpI0NCSgpyXFKErKbyouQ=" providerId="None" clId="Web-{950FACFF-A6A3-47DD-9825-F8DD40AB9590}" dt="2025-08-22T13:28:37.012" v="34" actId="20577"/>
          <ac:spMkLst>
            <pc:docMk/>
            <pc:sldMk cId="0" sldId="288"/>
            <ac:spMk id="856" creationId="{00000000-0000-0000-0000-000000000000}"/>
          </ac:spMkLst>
        </pc:spChg>
      </pc:sldChg>
      <pc:sldChg chg="del">
        <pc:chgData name="Linda Taylor" userId="AIX8KoBvJJ/wcDM9YR2JVLkpI0NCSgpyXFKErKbyouQ=" providerId="None" clId="Web-{950FACFF-A6A3-47DD-9825-F8DD40AB9590}" dt="2025-08-22T13:28:47.684" v="39"/>
        <pc:sldMkLst>
          <pc:docMk/>
          <pc:sldMk cId="0" sldId="289"/>
        </pc:sldMkLst>
      </pc:sldChg>
      <pc:sldChg chg="del">
        <pc:chgData name="Linda Taylor" userId="AIX8KoBvJJ/wcDM9YR2JVLkpI0NCSgpyXFKErKbyouQ=" providerId="None" clId="Web-{950FACFF-A6A3-47DD-9825-F8DD40AB9590}" dt="2025-08-22T13:28:47.669" v="38"/>
        <pc:sldMkLst>
          <pc:docMk/>
          <pc:sldMk cId="0" sldId="290"/>
        </pc:sldMkLst>
      </pc:sldChg>
      <pc:sldChg chg="del">
        <pc:chgData name="Linda Taylor" userId="AIX8KoBvJJ/wcDM9YR2JVLkpI0NCSgpyXFKErKbyouQ=" providerId="None" clId="Web-{950FACFF-A6A3-47DD-9825-F8DD40AB9590}" dt="2025-08-22T13:28:47.669" v="37"/>
        <pc:sldMkLst>
          <pc:docMk/>
          <pc:sldMk cId="0" sldId="291"/>
        </pc:sldMkLst>
      </pc:sldChg>
      <pc:sldChg chg="del">
        <pc:chgData name="Linda Taylor" userId="AIX8KoBvJJ/wcDM9YR2JVLkpI0NCSgpyXFKErKbyouQ=" providerId="None" clId="Web-{950FACFF-A6A3-47DD-9825-F8DD40AB9590}" dt="2025-08-22T13:28:47.653" v="36"/>
        <pc:sldMkLst>
          <pc:docMk/>
          <pc:sldMk cId="0" sldId="292"/>
        </pc:sldMkLst>
      </pc:sldChg>
      <pc:sldChg chg="del">
        <pc:chgData name="Linda Taylor" userId="AIX8KoBvJJ/wcDM9YR2JVLkpI0NCSgpyXFKErKbyouQ=" providerId="None" clId="Web-{950FACFF-A6A3-47DD-9825-F8DD40AB9590}" dt="2025-08-22T13:28:47.653" v="35"/>
        <pc:sldMkLst>
          <pc:docMk/>
          <pc:sldMk cId="0" sldId="293"/>
        </pc:sldMkLst>
      </pc:sldChg>
      <pc:sldChg chg="del">
        <pc:chgData name="Linda Taylor" userId="AIX8KoBvJJ/wcDM9YR2JVLkpI0NCSgpyXFKErKbyouQ=" providerId="None" clId="Web-{950FACFF-A6A3-47DD-9825-F8DD40AB9590}" dt="2025-08-22T13:28:51.872" v="41"/>
        <pc:sldMkLst>
          <pc:docMk/>
          <pc:sldMk cId="0" sldId="294"/>
        </pc:sldMkLst>
      </pc:sldChg>
      <pc:sldChg chg="del">
        <pc:chgData name="Linda Taylor" userId="AIX8KoBvJJ/wcDM9YR2JVLkpI0NCSgpyXFKErKbyouQ=" providerId="None" clId="Web-{950FACFF-A6A3-47DD-9825-F8DD40AB9590}" dt="2025-08-22T13:28:51.872" v="40"/>
        <pc:sldMkLst>
          <pc:docMk/>
          <pc:sldMk cId="0" sldId="295"/>
        </pc:sldMkLst>
      </pc:sldChg>
      <pc:sldChg chg="modSp">
        <pc:chgData name="Linda Taylor" userId="AIX8KoBvJJ/wcDM9YR2JVLkpI0NCSgpyXFKErKbyouQ=" providerId="None" clId="Web-{950FACFF-A6A3-47DD-9825-F8DD40AB9590}" dt="2025-08-22T13:41:36.036" v="284" actId="20577"/>
        <pc:sldMkLst>
          <pc:docMk/>
          <pc:sldMk cId="0" sldId="304"/>
        </pc:sldMkLst>
      </pc:sldChg>
      <pc:sldChg chg="modSp modNotes">
        <pc:chgData name="Linda Taylor" userId="AIX8KoBvJJ/wcDM9YR2JVLkpI0NCSgpyXFKErKbyouQ=" providerId="None" clId="Web-{950FACFF-A6A3-47DD-9825-F8DD40AB9590}" dt="2025-08-22T13:41:19.738" v="275" actId="20577"/>
        <pc:sldMkLst>
          <pc:docMk/>
          <pc:sldMk cId="0" sldId="305"/>
        </pc:sldMkLst>
      </pc:sldChg>
      <pc:sldChg chg="modSp">
        <pc:chgData name="Linda Taylor" userId="AIX8KoBvJJ/wcDM9YR2JVLkpI0NCSgpyXFKErKbyouQ=" providerId="None" clId="Web-{950FACFF-A6A3-47DD-9825-F8DD40AB9590}" dt="2025-08-22T13:42:35.322" v="341" actId="20577"/>
        <pc:sldMkLst>
          <pc:docMk/>
          <pc:sldMk cId="0" sldId="306"/>
        </pc:sldMkLst>
      </pc:sldChg>
      <pc:sldChg chg="addSp modSp modNotes">
        <pc:chgData name="Linda Taylor" userId="AIX8KoBvJJ/wcDM9YR2JVLkpI0NCSgpyXFKErKbyouQ=" providerId="None" clId="Web-{950FACFF-A6A3-47DD-9825-F8DD40AB9590}" dt="2025-08-22T13:47:38.248" v="559"/>
        <pc:sldMkLst>
          <pc:docMk/>
          <pc:sldMk cId="0" sldId="307"/>
        </pc:sldMkLst>
      </pc:sldChg>
      <pc:sldChg chg="modNotes">
        <pc:chgData name="Linda Taylor" userId="AIX8KoBvJJ/wcDM9YR2JVLkpI0NCSgpyXFKErKbyouQ=" providerId="None" clId="Web-{950FACFF-A6A3-47DD-9825-F8DD40AB9590}" dt="2025-08-22T13:50:40.008" v="572"/>
        <pc:sldMkLst>
          <pc:docMk/>
          <pc:sldMk cId="0" sldId="308"/>
        </pc:sldMkLst>
      </pc:sldChg>
      <pc:sldChg chg="modSp modNotes">
        <pc:chgData name="Linda Taylor" userId="AIX8KoBvJJ/wcDM9YR2JVLkpI0NCSgpyXFKErKbyouQ=" providerId="None" clId="Web-{950FACFF-A6A3-47DD-9825-F8DD40AB9590}" dt="2025-08-22T13:50:50.728" v="573"/>
        <pc:sldMkLst>
          <pc:docMk/>
          <pc:sldMk cId="0" sldId="309"/>
        </pc:sldMkLst>
      </pc:sldChg>
      <pc:sldChg chg="modSp modNotes">
        <pc:chgData name="Linda Taylor" userId="AIX8KoBvJJ/wcDM9YR2JVLkpI0NCSgpyXFKErKbyouQ=" providerId="None" clId="Web-{950FACFF-A6A3-47DD-9825-F8DD40AB9590}" dt="2025-08-22T13:50:57.884" v="575"/>
        <pc:sldMkLst>
          <pc:docMk/>
          <pc:sldMk cId="0" sldId="310"/>
        </pc:sldMkLst>
      </pc:sldChg>
      <pc:sldChg chg="modNotes">
        <pc:chgData name="Linda Taylor" userId="AIX8KoBvJJ/wcDM9YR2JVLkpI0NCSgpyXFKErKbyouQ=" providerId="None" clId="Web-{950FACFF-A6A3-47DD-9825-F8DD40AB9590}" dt="2025-08-22T13:52:06.466" v="622"/>
        <pc:sldMkLst>
          <pc:docMk/>
          <pc:sldMk cId="0" sldId="313"/>
        </pc:sldMkLst>
      </pc:sldChg>
      <pc:sldChg chg="modNotes">
        <pc:chgData name="Linda Taylor" userId="AIX8KoBvJJ/wcDM9YR2JVLkpI0NCSgpyXFKErKbyouQ=" providerId="None" clId="Web-{950FACFF-A6A3-47DD-9825-F8DD40AB9590}" dt="2025-08-22T13:52:28.546" v="623"/>
        <pc:sldMkLst>
          <pc:docMk/>
          <pc:sldMk cId="0" sldId="317"/>
        </pc:sldMkLst>
      </pc:sldChg>
      <pc:sldChg chg="delSp del">
        <pc:chgData name="Linda Taylor" userId="AIX8KoBvJJ/wcDM9YR2JVLkpI0NCSgpyXFKErKbyouQ=" providerId="None" clId="Web-{950FACFF-A6A3-47DD-9825-F8DD40AB9590}" dt="2025-08-22T13:52:54.938" v="625"/>
        <pc:sldMkLst>
          <pc:docMk/>
          <pc:sldMk cId="0" sldId="318"/>
        </pc:sldMkLst>
      </pc:sldChg>
      <pc:sldChg chg="modSp modNotes">
        <pc:chgData name="Linda Taylor" userId="AIX8KoBvJJ/wcDM9YR2JVLkpI0NCSgpyXFKErKbyouQ=" providerId="None" clId="Web-{950FACFF-A6A3-47DD-9825-F8DD40AB9590}" dt="2025-08-22T13:55:10.170" v="737" actId="20577"/>
        <pc:sldMkLst>
          <pc:docMk/>
          <pc:sldMk cId="0" sldId="319"/>
        </pc:sldMkLst>
      </pc:sldChg>
      <pc:sldChg chg="modSp del">
        <pc:chgData name="Linda Taylor" userId="AIX8KoBvJJ/wcDM9YR2JVLkpI0NCSgpyXFKErKbyouQ=" providerId="None" clId="Web-{950FACFF-A6A3-47DD-9825-F8DD40AB9590}" dt="2025-08-22T14:05:51.558" v="1256"/>
        <pc:sldMkLst>
          <pc:docMk/>
          <pc:sldMk cId="0" sldId="420"/>
        </pc:sldMkLst>
      </pc:sldChg>
      <pc:sldChg chg="modSp">
        <pc:chgData name="Linda Taylor" userId="AIX8KoBvJJ/wcDM9YR2JVLkpI0NCSgpyXFKErKbyouQ=" providerId="None" clId="Web-{950FACFF-A6A3-47DD-9825-F8DD40AB9590}" dt="2025-08-22T13:25:56.922" v="11" actId="20577"/>
        <pc:sldMkLst>
          <pc:docMk/>
          <pc:sldMk cId="3505219906" sldId="502"/>
        </pc:sldMkLst>
      </pc:sldChg>
      <pc:sldChg chg="del">
        <pc:chgData name="Linda Taylor" userId="AIX8KoBvJJ/wcDM9YR2JVLkpI0NCSgpyXFKErKbyouQ=" providerId="None" clId="Web-{950FACFF-A6A3-47DD-9825-F8DD40AB9590}" dt="2025-08-22T14:07:23.157" v="1257"/>
        <pc:sldMkLst>
          <pc:docMk/>
          <pc:sldMk cId="0" sldId="508"/>
        </pc:sldMkLst>
      </pc:sldChg>
      <pc:sldChg chg="modSp">
        <pc:chgData name="Linda Taylor" userId="AIX8KoBvJJ/wcDM9YR2JVLkpI0NCSgpyXFKErKbyouQ=" providerId="None" clId="Web-{950FACFF-A6A3-47DD-9825-F8DD40AB9590}" dt="2025-08-22T13:27:20.850" v="12" actId="14100"/>
        <pc:sldMkLst>
          <pc:docMk/>
          <pc:sldMk cId="234329492" sldId="511"/>
        </pc:sldMkLst>
        <pc:spChg chg="mod">
          <ac:chgData name="Linda Taylor" userId="AIX8KoBvJJ/wcDM9YR2JVLkpI0NCSgpyXFKErKbyouQ=" providerId="None" clId="Web-{950FACFF-A6A3-47DD-9825-F8DD40AB9590}" dt="2025-08-22T13:27:20.850" v="12" actId="14100"/>
          <ac:spMkLst>
            <pc:docMk/>
            <pc:sldMk cId="234329492" sldId="511"/>
            <ac:spMk id="508" creationId="{5C146AF4-FEBD-C36F-82E6-0431355251F0}"/>
          </ac:spMkLst>
        </pc:spChg>
      </pc:sldChg>
      <pc:sldChg chg="modSp modNotes">
        <pc:chgData name="Linda Taylor" userId="AIX8KoBvJJ/wcDM9YR2JVLkpI0NCSgpyXFKErKbyouQ=" providerId="None" clId="Web-{950FACFF-A6A3-47DD-9825-F8DD40AB9590}" dt="2025-08-22T13:34:00.453" v="44"/>
        <pc:sldMkLst>
          <pc:docMk/>
          <pc:sldMk cId="3571629822" sldId="512"/>
        </pc:sldMkLst>
        <pc:spChg chg="mod">
          <ac:chgData name="Linda Taylor" userId="AIX8KoBvJJ/wcDM9YR2JVLkpI0NCSgpyXFKErKbyouQ=" providerId="None" clId="Web-{950FACFF-A6A3-47DD-9825-F8DD40AB9590}" dt="2025-08-22T13:33:13.450" v="42" actId="20577"/>
          <ac:spMkLst>
            <pc:docMk/>
            <pc:sldMk cId="3571629822" sldId="512"/>
            <ac:spMk id="1193" creationId="{3FFF5145-CE43-514C-0994-7B0001A71746}"/>
          </ac:spMkLst>
        </pc:spChg>
      </pc:sldChg>
      <pc:sldChg chg="modSp">
        <pc:chgData name="Linda Taylor" userId="AIX8KoBvJJ/wcDM9YR2JVLkpI0NCSgpyXFKErKbyouQ=" providerId="None" clId="Web-{950FACFF-A6A3-47DD-9825-F8DD40AB9590}" dt="2025-08-22T13:57:48.169" v="800" actId="20577"/>
        <pc:sldMkLst>
          <pc:docMk/>
          <pc:sldMk cId="1763905158" sldId="513"/>
        </pc:sldMkLst>
      </pc:sldChg>
      <pc:sldChg chg="modSp add replId modNotes">
        <pc:chgData name="Linda Taylor" userId="AIX8KoBvJJ/wcDM9YR2JVLkpI0NCSgpyXFKErKbyouQ=" providerId="None" clId="Web-{950FACFF-A6A3-47DD-9825-F8DD40AB9590}" dt="2025-08-22T13:37:16.998" v="89" actId="20577"/>
        <pc:sldMkLst>
          <pc:docMk/>
          <pc:sldMk cId="303607843" sldId="514"/>
        </pc:sldMkLst>
        <pc:spChg chg="mod">
          <ac:chgData name="Linda Taylor" userId="AIX8KoBvJJ/wcDM9YR2JVLkpI0NCSgpyXFKErKbyouQ=" providerId="None" clId="Web-{950FACFF-A6A3-47DD-9825-F8DD40AB9590}" dt="2025-08-22T13:37:16.998" v="89" actId="20577"/>
          <ac:spMkLst>
            <pc:docMk/>
            <pc:sldMk cId="303607843" sldId="514"/>
            <ac:spMk id="1193" creationId="{4929536A-262B-5130-86AD-1C8A5E5833F6}"/>
          </ac:spMkLst>
        </pc:spChg>
      </pc:sldChg>
      <pc:sldChg chg="addSp delSp modSp add del replId">
        <pc:chgData name="Linda Taylor" userId="AIX8KoBvJJ/wcDM9YR2JVLkpI0NCSgpyXFKErKbyouQ=" providerId="None" clId="Web-{950FACFF-A6A3-47DD-9825-F8DD40AB9590}" dt="2025-08-22T13:50:33.617" v="571"/>
        <pc:sldMkLst>
          <pc:docMk/>
          <pc:sldMk cId="1497117914" sldId="515"/>
        </pc:sldMkLst>
      </pc:sldChg>
      <pc:sldChg chg="modSp add replId">
        <pc:chgData name="Linda Taylor" userId="AIX8KoBvJJ/wcDM9YR2JVLkpI0NCSgpyXFKErKbyouQ=" providerId="None" clId="Web-{950FACFF-A6A3-47DD-9825-F8DD40AB9590}" dt="2025-08-22T13:57:13.853" v="775" actId="20577"/>
        <pc:sldMkLst>
          <pc:docMk/>
          <pc:sldMk cId="2814413241" sldId="515"/>
        </pc:sldMkLst>
      </pc:sldChg>
      <pc:sldChg chg="addSp delSp modSp add replId">
        <pc:chgData name="Linda Taylor" userId="AIX8KoBvJJ/wcDM9YR2JVLkpI0NCSgpyXFKErKbyouQ=" providerId="None" clId="Web-{950FACFF-A6A3-47DD-9825-F8DD40AB9590}" dt="2025-08-22T14:13:25.965" v="1439"/>
        <pc:sldMkLst>
          <pc:docMk/>
          <pc:sldMk cId="1510547086" sldId="516"/>
        </pc:sldMkLst>
        <pc:graphicFrameChg chg="add mod modGraphic">
          <ac:chgData name="Linda Taylor" userId="AIX8KoBvJJ/wcDM9YR2JVLkpI0NCSgpyXFKErKbyouQ=" providerId="None" clId="Web-{950FACFF-A6A3-47DD-9825-F8DD40AB9590}" dt="2025-08-22T14:13:25.965" v="1439"/>
          <ac:graphicFrameMkLst>
            <pc:docMk/>
            <pc:sldMk cId="1510547086" sldId="516"/>
            <ac:graphicFrameMk id="3" creationId="{FC3980F6-97FA-6698-E689-2E93AC16918F}"/>
          </ac:graphicFrameMkLst>
        </pc:graphicFrameChg>
      </pc:sldChg>
      <pc:sldChg chg="addSp delSp modSp add replId modNotes">
        <pc:chgData name="Linda Taylor" userId="AIX8KoBvJJ/wcDM9YR2JVLkpI0NCSgpyXFKErKbyouQ=" providerId="None" clId="Web-{950FACFF-A6A3-47DD-9825-F8DD40AB9590}" dt="2025-08-22T14:12:37.242" v="1427"/>
        <pc:sldMkLst>
          <pc:docMk/>
          <pc:sldMk cId="1197260994" sldId="517"/>
        </pc:sldMkLst>
      </pc:sldChg>
    </pc:docChg>
  </pc:docChgLst>
  <pc:docChgLst>
    <pc:chgData name="Linda Taylor" userId="AIX8KoBvJJ/wcDM9YR2JVLkpI0NCSgpyXFKErKbyouQ=" providerId="None" clId="Web-{DB2439DC-012E-46D4-91A0-2246514DF957}"/>
    <pc:docChg chg="modSld">
      <pc:chgData name="Linda Taylor" userId="AIX8KoBvJJ/wcDM9YR2JVLkpI0NCSgpyXFKErKbyouQ=" providerId="None" clId="Web-{DB2439DC-012E-46D4-91A0-2246514DF957}" dt="2025-09-03T11:41:56.857" v="142" actId="1076"/>
      <pc:docMkLst>
        <pc:docMk/>
      </pc:docMkLst>
      <pc:sldChg chg="mod modShow">
        <pc:chgData name="Linda Taylor" userId="AIX8KoBvJJ/wcDM9YR2JVLkpI0NCSgpyXFKErKbyouQ=" providerId="None" clId="Web-{DB2439DC-012E-46D4-91A0-2246514DF957}" dt="2025-09-03T11:40:55.462" v="137"/>
        <pc:sldMkLst>
          <pc:docMk/>
          <pc:sldMk cId="0" sldId="324"/>
        </pc:sldMkLst>
      </pc:sldChg>
      <pc:sldChg chg="delSp">
        <pc:chgData name="Linda Taylor" userId="AIX8KoBvJJ/wcDM9YR2JVLkpI0NCSgpyXFKErKbyouQ=" providerId="None" clId="Web-{DB2439DC-012E-46D4-91A0-2246514DF957}" dt="2025-09-03T11:36:09.018" v="0"/>
        <pc:sldMkLst>
          <pc:docMk/>
          <pc:sldMk cId="1423613337" sldId="523"/>
        </pc:sldMkLst>
      </pc:sldChg>
      <pc:sldChg chg="delSp modSp">
        <pc:chgData name="Linda Taylor" userId="AIX8KoBvJJ/wcDM9YR2JVLkpI0NCSgpyXFKErKbyouQ=" providerId="None" clId="Web-{DB2439DC-012E-46D4-91A0-2246514DF957}" dt="2025-09-03T11:41:56.857" v="142" actId="1076"/>
        <pc:sldMkLst>
          <pc:docMk/>
          <pc:sldMk cId="1479427141" sldId="550"/>
        </pc:sldMkLst>
        <pc:spChg chg="mod">
          <ac:chgData name="Linda Taylor" userId="AIX8KoBvJJ/wcDM9YR2JVLkpI0NCSgpyXFKErKbyouQ=" providerId="None" clId="Web-{DB2439DC-012E-46D4-91A0-2246514DF957}" dt="2025-09-03T11:41:56.857" v="142" actId="1076"/>
          <ac:spMkLst>
            <pc:docMk/>
            <pc:sldMk cId="1479427141" sldId="550"/>
            <ac:spMk id="457" creationId="{00000000-0000-0000-0000-000000000000}"/>
          </ac:spMkLst>
        </pc:spChg>
      </pc:sldChg>
      <pc:sldChg chg="modSp">
        <pc:chgData name="Linda Taylor" userId="AIX8KoBvJJ/wcDM9YR2JVLkpI0NCSgpyXFKErKbyouQ=" providerId="None" clId="Web-{DB2439DC-012E-46D4-91A0-2246514DF957}" dt="2025-09-03T11:40:12.755" v="136" actId="20577"/>
        <pc:sldMkLst>
          <pc:docMk/>
          <pc:sldMk cId="2511200230" sldId="569"/>
        </pc:sldMkLst>
        <pc:spChg chg="mod">
          <ac:chgData name="Linda Taylor" userId="AIX8KoBvJJ/wcDM9YR2JVLkpI0NCSgpyXFKErKbyouQ=" providerId="None" clId="Web-{DB2439DC-012E-46D4-91A0-2246514DF957}" dt="2025-09-03T11:40:12.755" v="136" actId="20577"/>
          <ac:spMkLst>
            <pc:docMk/>
            <pc:sldMk cId="2511200230" sldId="569"/>
            <ac:spMk id="1824" creationId="{00000000-0000-0000-0000-000000000000}"/>
          </ac:spMkLst>
        </pc:spChg>
      </pc:sldChg>
    </pc:docChg>
  </pc:docChgLst>
  <pc:docChgLst>
    <pc:chgData name="Linda Taylor" userId="AIX8KoBvJJ/wcDM9YR2JVLkpI0NCSgpyXFKErKbyouQ=" providerId="None" clId="Web-{7B45D72C-FBB2-4D81-B76C-6159FA032B69}"/>
    <pc:docChg chg="modSld">
      <pc:chgData name="Linda Taylor" userId="AIX8KoBvJJ/wcDM9YR2JVLkpI0NCSgpyXFKErKbyouQ=" providerId="None" clId="Web-{7B45D72C-FBB2-4D81-B76C-6159FA032B69}" dt="2025-07-16T10:01:56.574" v="124" actId="1076"/>
      <pc:docMkLst>
        <pc:docMk/>
      </pc:docMkLst>
      <pc:sldChg chg="modSp">
        <pc:chgData name="Linda Taylor" userId="AIX8KoBvJJ/wcDM9YR2JVLkpI0NCSgpyXFKErKbyouQ=" providerId="None" clId="Web-{7B45D72C-FBB2-4D81-B76C-6159FA032B69}" dt="2025-07-16T09:50:16.597" v="5" actId="20577"/>
        <pc:sldMkLst>
          <pc:docMk/>
          <pc:sldMk cId="0" sldId="265"/>
        </pc:sldMkLst>
      </pc:sldChg>
      <pc:sldChg chg="modSp">
        <pc:chgData name="Linda Taylor" userId="AIX8KoBvJJ/wcDM9YR2JVLkpI0NCSgpyXFKErKbyouQ=" providerId="None" clId="Web-{7B45D72C-FBB2-4D81-B76C-6159FA032B69}" dt="2025-07-16T09:50:46.254" v="6" actId="20577"/>
        <pc:sldMkLst>
          <pc:docMk/>
          <pc:sldMk cId="0" sldId="269"/>
        </pc:sldMkLst>
      </pc:sldChg>
      <pc:sldChg chg="modSp modCm">
        <pc:chgData name="Linda Taylor" userId="AIX8KoBvJJ/wcDM9YR2JVLkpI0NCSgpyXFKErKbyouQ=" providerId="None" clId="Web-{7B45D72C-FBB2-4D81-B76C-6159FA032B69}" dt="2025-07-16T09:52:26.117" v="18" actId="20577"/>
        <pc:sldMkLst>
          <pc:docMk/>
          <pc:sldMk cId="0" sldId="270"/>
        </pc:sldMkLst>
        <pc:extLst>
          <p:ext xmlns:p="http://schemas.openxmlformats.org/presentationml/2006/main" uri="{D6D511B9-2390-475A-947B-AFAB55BFBCF1}">
            <pc226:cmChg xmlns:pc226="http://schemas.microsoft.com/office/powerpoint/2022/06/main/command" chg="mod">
              <pc226:chgData name="Linda Taylor" userId="AIX8KoBvJJ/wcDM9YR2JVLkpI0NCSgpyXFKErKbyouQ=" providerId="None" clId="Web-{7B45D72C-FBB2-4D81-B76C-6159FA032B69}" dt="2025-07-16T09:52:05.757" v="17" actId="20577"/>
              <pc2:cmMkLst xmlns:pc2="http://schemas.microsoft.com/office/powerpoint/2019/9/main/command">
                <pc:docMk/>
                <pc:sldMk cId="0" sldId="270"/>
                <pc2:cmMk id="{BA15910D-8CA8-4632-907F-5329BCE4C984}"/>
              </pc2:cmMkLst>
            </pc226:cmChg>
          </p:ext>
        </pc:extLst>
      </pc:sldChg>
      <pc:sldChg chg="modSp">
        <pc:chgData name="Linda Taylor" userId="AIX8KoBvJJ/wcDM9YR2JVLkpI0NCSgpyXFKErKbyouQ=" providerId="None" clId="Web-{7B45D72C-FBB2-4D81-B76C-6159FA032B69}" dt="2025-07-16T09:52:47.524" v="20" actId="1076"/>
        <pc:sldMkLst>
          <pc:docMk/>
          <pc:sldMk cId="0" sldId="271"/>
        </pc:sldMkLst>
      </pc:sldChg>
      <pc:sldChg chg="modSp">
        <pc:chgData name="Linda Taylor" userId="AIX8KoBvJJ/wcDM9YR2JVLkpI0NCSgpyXFKErKbyouQ=" providerId="None" clId="Web-{7B45D72C-FBB2-4D81-B76C-6159FA032B69}" dt="2025-07-16T09:53:39.010" v="29" actId="20577"/>
        <pc:sldMkLst>
          <pc:docMk/>
          <pc:sldMk cId="0" sldId="273"/>
        </pc:sldMkLst>
      </pc:sldChg>
      <pc:sldChg chg="modSp">
        <pc:chgData name="Linda Taylor" userId="AIX8KoBvJJ/wcDM9YR2JVLkpI0NCSgpyXFKErKbyouQ=" providerId="None" clId="Web-{7B45D72C-FBB2-4D81-B76C-6159FA032B69}" dt="2025-07-16T09:54:05.230" v="35" actId="20577"/>
        <pc:sldMkLst>
          <pc:docMk/>
          <pc:sldMk cId="0" sldId="274"/>
        </pc:sldMkLst>
      </pc:sldChg>
      <pc:sldChg chg="modSp">
        <pc:chgData name="Linda Taylor" userId="AIX8KoBvJJ/wcDM9YR2JVLkpI0NCSgpyXFKErKbyouQ=" providerId="None" clId="Web-{7B45D72C-FBB2-4D81-B76C-6159FA032B69}" dt="2025-07-16T09:54:15.465" v="41" actId="20577"/>
        <pc:sldMkLst>
          <pc:docMk/>
          <pc:sldMk cId="0" sldId="275"/>
        </pc:sldMkLst>
      </pc:sldChg>
      <pc:sldChg chg="modSp">
        <pc:chgData name="Linda Taylor" userId="AIX8KoBvJJ/wcDM9YR2JVLkpI0NCSgpyXFKErKbyouQ=" providerId="None" clId="Web-{7B45D72C-FBB2-4D81-B76C-6159FA032B69}" dt="2025-07-16T09:55:14.545" v="48" actId="20577"/>
        <pc:sldMkLst>
          <pc:docMk/>
          <pc:sldMk cId="0" sldId="277"/>
        </pc:sldMkLst>
      </pc:sldChg>
      <pc:sldChg chg="modSp">
        <pc:chgData name="Linda Taylor" userId="AIX8KoBvJJ/wcDM9YR2JVLkpI0NCSgpyXFKErKbyouQ=" providerId="None" clId="Web-{7B45D72C-FBB2-4D81-B76C-6159FA032B69}" dt="2025-07-16T10:01:15.839" v="118"/>
        <pc:sldMkLst>
          <pc:docMk/>
          <pc:sldMk cId="0" sldId="292"/>
        </pc:sldMkLst>
      </pc:sldChg>
      <pc:sldChg chg="modSp">
        <pc:chgData name="Linda Taylor" userId="AIX8KoBvJJ/wcDM9YR2JVLkpI0NCSgpyXFKErKbyouQ=" providerId="None" clId="Web-{7B45D72C-FBB2-4D81-B76C-6159FA032B69}" dt="2025-07-16T10:01:56.574" v="124" actId="1076"/>
        <pc:sldMkLst>
          <pc:docMk/>
          <pc:sldMk cId="0" sldId="293"/>
        </pc:sldMkLst>
      </pc:sldChg>
      <pc:sldChg chg="modSp">
        <pc:chgData name="Linda Taylor" userId="AIX8KoBvJJ/wcDM9YR2JVLkpI0NCSgpyXFKErKbyouQ=" providerId="None" clId="Web-{7B45D72C-FBB2-4D81-B76C-6159FA032B69}" dt="2025-07-16T09:53:11.869" v="25" actId="20577"/>
        <pc:sldMkLst>
          <pc:docMk/>
          <pc:sldMk cId="1490830046" sldId="482"/>
        </pc:sldMkLst>
      </pc:sldChg>
      <pc:sldChg chg="modSp">
        <pc:chgData name="Linda Taylor" userId="AIX8KoBvJJ/wcDM9YR2JVLkpI0NCSgpyXFKErKbyouQ=" providerId="None" clId="Web-{7B45D72C-FBB2-4D81-B76C-6159FA032B69}" dt="2025-07-16T10:00:12.555" v="98" actId="20577"/>
        <pc:sldMkLst>
          <pc:docMk/>
          <pc:sldMk cId="2932297985" sldId="483"/>
        </pc:sldMkLst>
      </pc:sldChg>
    </pc:docChg>
  </pc:docChgLst>
  <pc:docChgLst>
    <pc:chgData name="Linda Taylor" userId="AIX8KoBvJJ/wcDM9YR2JVLkpI0NCSgpyXFKErKbyouQ=" providerId="None" clId="Web-{268CCCAD-48DD-4BF6-830E-997533A7F98D}"/>
    <pc:docChg chg="addSld delSld modSld">
      <pc:chgData name="Linda Taylor" userId="AIX8KoBvJJ/wcDM9YR2JVLkpI0NCSgpyXFKErKbyouQ=" providerId="None" clId="Web-{268CCCAD-48DD-4BF6-830E-997533A7F98D}" dt="2025-08-27T11:34:40.466" v="1373" actId="1076"/>
      <pc:docMkLst>
        <pc:docMk/>
      </pc:docMkLst>
      <pc:sldChg chg="del">
        <pc:chgData name="Linda Taylor" userId="AIX8KoBvJJ/wcDM9YR2JVLkpI0NCSgpyXFKErKbyouQ=" providerId="None" clId="Web-{268CCCAD-48DD-4BF6-830E-997533A7F98D}" dt="2025-08-27T10:48:55.435" v="196"/>
        <pc:sldMkLst>
          <pc:docMk/>
          <pc:sldMk cId="0" sldId="259"/>
        </pc:sldMkLst>
      </pc:sldChg>
      <pc:sldChg chg="modSp">
        <pc:chgData name="Linda Taylor" userId="AIX8KoBvJJ/wcDM9YR2JVLkpI0NCSgpyXFKErKbyouQ=" providerId="None" clId="Web-{268CCCAD-48DD-4BF6-830E-997533A7F98D}" dt="2025-08-27T11:22:00.362" v="869" actId="20577"/>
        <pc:sldMkLst>
          <pc:docMk/>
          <pc:sldMk cId="0" sldId="272"/>
        </pc:sldMkLst>
        <pc:spChg chg="mod">
          <ac:chgData name="Linda Taylor" userId="AIX8KoBvJJ/wcDM9YR2JVLkpI0NCSgpyXFKErKbyouQ=" providerId="None" clId="Web-{268CCCAD-48DD-4BF6-830E-997533A7F98D}" dt="2025-08-27T11:22:00.362" v="869" actId="20577"/>
          <ac:spMkLst>
            <pc:docMk/>
            <pc:sldMk cId="0" sldId="272"/>
            <ac:spMk id="348" creationId="{00000000-0000-0000-0000-000000000000}"/>
          </ac:spMkLst>
        </pc:spChg>
      </pc:sldChg>
      <pc:sldChg chg="modSp">
        <pc:chgData name="Linda Taylor" userId="AIX8KoBvJJ/wcDM9YR2JVLkpI0NCSgpyXFKErKbyouQ=" providerId="None" clId="Web-{268CCCAD-48DD-4BF6-830E-997533A7F98D}" dt="2025-08-27T11:30:58.396" v="1322" actId="1076"/>
        <pc:sldMkLst>
          <pc:docMk/>
          <pc:sldMk cId="0" sldId="282"/>
        </pc:sldMkLst>
        <pc:spChg chg="mod">
          <ac:chgData name="Linda Taylor" userId="AIX8KoBvJJ/wcDM9YR2JVLkpI0NCSgpyXFKErKbyouQ=" providerId="None" clId="Web-{268CCCAD-48DD-4BF6-830E-997533A7F98D}" dt="2025-08-27T11:30:58.396" v="1322" actId="1076"/>
          <ac:spMkLst>
            <pc:docMk/>
            <pc:sldMk cId="0" sldId="282"/>
            <ac:spMk id="725" creationId="{00000000-0000-0000-0000-000000000000}"/>
          </ac:spMkLst>
        </pc:spChg>
      </pc:sldChg>
      <pc:sldChg chg="del">
        <pc:chgData name="Linda Taylor" userId="AIX8KoBvJJ/wcDM9YR2JVLkpI0NCSgpyXFKErKbyouQ=" providerId="None" clId="Web-{268CCCAD-48DD-4BF6-830E-997533A7F98D}" dt="2025-08-27T10:49:58.703" v="219"/>
        <pc:sldMkLst>
          <pc:docMk/>
          <pc:sldMk cId="0" sldId="300"/>
        </pc:sldMkLst>
      </pc:sldChg>
      <pc:sldChg chg="del">
        <pc:chgData name="Linda Taylor" userId="AIX8KoBvJJ/wcDM9YR2JVLkpI0NCSgpyXFKErKbyouQ=" providerId="None" clId="Web-{268CCCAD-48DD-4BF6-830E-997533A7F98D}" dt="2025-08-27T10:49:58.687" v="218"/>
        <pc:sldMkLst>
          <pc:docMk/>
          <pc:sldMk cId="0" sldId="302"/>
        </pc:sldMkLst>
      </pc:sldChg>
      <pc:sldChg chg="del">
        <pc:chgData name="Linda Taylor" userId="AIX8KoBvJJ/wcDM9YR2JVLkpI0NCSgpyXFKErKbyouQ=" providerId="None" clId="Web-{268CCCAD-48DD-4BF6-830E-997533A7F98D}" dt="2025-08-27T10:49:58.687" v="217"/>
        <pc:sldMkLst>
          <pc:docMk/>
          <pc:sldMk cId="0" sldId="303"/>
        </pc:sldMkLst>
      </pc:sldChg>
      <pc:sldChg chg="del">
        <pc:chgData name="Linda Taylor" userId="AIX8KoBvJJ/wcDM9YR2JVLkpI0NCSgpyXFKErKbyouQ=" providerId="None" clId="Web-{268CCCAD-48DD-4BF6-830E-997533A7F98D}" dt="2025-08-27T10:49:58.687" v="216"/>
        <pc:sldMkLst>
          <pc:docMk/>
          <pc:sldMk cId="0" sldId="304"/>
        </pc:sldMkLst>
      </pc:sldChg>
      <pc:sldChg chg="del">
        <pc:chgData name="Linda Taylor" userId="AIX8KoBvJJ/wcDM9YR2JVLkpI0NCSgpyXFKErKbyouQ=" providerId="None" clId="Web-{268CCCAD-48DD-4BF6-830E-997533A7F98D}" dt="2025-08-27T10:49:58.687" v="215"/>
        <pc:sldMkLst>
          <pc:docMk/>
          <pc:sldMk cId="0" sldId="305"/>
        </pc:sldMkLst>
      </pc:sldChg>
      <pc:sldChg chg="del">
        <pc:chgData name="Linda Taylor" userId="AIX8KoBvJJ/wcDM9YR2JVLkpI0NCSgpyXFKErKbyouQ=" providerId="None" clId="Web-{268CCCAD-48DD-4BF6-830E-997533A7F98D}" dt="2025-08-27T10:49:58.687" v="214"/>
        <pc:sldMkLst>
          <pc:docMk/>
          <pc:sldMk cId="0" sldId="306"/>
        </pc:sldMkLst>
      </pc:sldChg>
      <pc:sldChg chg="del">
        <pc:chgData name="Linda Taylor" userId="AIX8KoBvJJ/wcDM9YR2JVLkpI0NCSgpyXFKErKbyouQ=" providerId="None" clId="Web-{268CCCAD-48DD-4BF6-830E-997533A7F98D}" dt="2025-08-27T10:49:58.687" v="213"/>
        <pc:sldMkLst>
          <pc:docMk/>
          <pc:sldMk cId="0" sldId="307"/>
        </pc:sldMkLst>
      </pc:sldChg>
      <pc:sldChg chg="del">
        <pc:chgData name="Linda Taylor" userId="AIX8KoBvJJ/wcDM9YR2JVLkpI0NCSgpyXFKErKbyouQ=" providerId="None" clId="Web-{268CCCAD-48DD-4BF6-830E-997533A7F98D}" dt="2025-08-27T10:49:58.687" v="212"/>
        <pc:sldMkLst>
          <pc:docMk/>
          <pc:sldMk cId="0" sldId="308"/>
        </pc:sldMkLst>
      </pc:sldChg>
      <pc:sldChg chg="del">
        <pc:chgData name="Linda Taylor" userId="AIX8KoBvJJ/wcDM9YR2JVLkpI0NCSgpyXFKErKbyouQ=" providerId="None" clId="Web-{268CCCAD-48DD-4BF6-830E-997533A7F98D}" dt="2025-08-27T10:49:58.687" v="211"/>
        <pc:sldMkLst>
          <pc:docMk/>
          <pc:sldMk cId="0" sldId="309"/>
        </pc:sldMkLst>
      </pc:sldChg>
      <pc:sldChg chg="del">
        <pc:chgData name="Linda Taylor" userId="AIX8KoBvJJ/wcDM9YR2JVLkpI0NCSgpyXFKErKbyouQ=" providerId="None" clId="Web-{268CCCAD-48DD-4BF6-830E-997533A7F98D}" dt="2025-08-27T10:49:58.672" v="210"/>
        <pc:sldMkLst>
          <pc:docMk/>
          <pc:sldMk cId="0" sldId="310"/>
        </pc:sldMkLst>
      </pc:sldChg>
      <pc:sldChg chg="del">
        <pc:chgData name="Linda Taylor" userId="AIX8KoBvJJ/wcDM9YR2JVLkpI0NCSgpyXFKErKbyouQ=" providerId="None" clId="Web-{268CCCAD-48DD-4BF6-830E-997533A7F98D}" dt="2025-08-27T10:49:58.672" v="209"/>
        <pc:sldMkLst>
          <pc:docMk/>
          <pc:sldMk cId="0" sldId="311"/>
        </pc:sldMkLst>
      </pc:sldChg>
      <pc:sldChg chg="del">
        <pc:chgData name="Linda Taylor" userId="AIX8KoBvJJ/wcDM9YR2JVLkpI0NCSgpyXFKErKbyouQ=" providerId="None" clId="Web-{268CCCAD-48DD-4BF6-830E-997533A7F98D}" dt="2025-08-27T10:49:58.672" v="208"/>
        <pc:sldMkLst>
          <pc:docMk/>
          <pc:sldMk cId="0" sldId="312"/>
        </pc:sldMkLst>
      </pc:sldChg>
      <pc:sldChg chg="del">
        <pc:chgData name="Linda Taylor" userId="AIX8KoBvJJ/wcDM9YR2JVLkpI0NCSgpyXFKErKbyouQ=" providerId="None" clId="Web-{268CCCAD-48DD-4BF6-830E-997533A7F98D}" dt="2025-08-27T10:49:58.672" v="207"/>
        <pc:sldMkLst>
          <pc:docMk/>
          <pc:sldMk cId="0" sldId="313"/>
        </pc:sldMkLst>
      </pc:sldChg>
      <pc:sldChg chg="del">
        <pc:chgData name="Linda Taylor" userId="AIX8KoBvJJ/wcDM9YR2JVLkpI0NCSgpyXFKErKbyouQ=" providerId="None" clId="Web-{268CCCAD-48DD-4BF6-830E-997533A7F98D}" dt="2025-08-27T10:49:58.672" v="206"/>
        <pc:sldMkLst>
          <pc:docMk/>
          <pc:sldMk cId="0" sldId="314"/>
        </pc:sldMkLst>
      </pc:sldChg>
      <pc:sldChg chg="del">
        <pc:chgData name="Linda Taylor" userId="AIX8KoBvJJ/wcDM9YR2JVLkpI0NCSgpyXFKErKbyouQ=" providerId="None" clId="Web-{268CCCAD-48DD-4BF6-830E-997533A7F98D}" dt="2025-08-27T10:49:58.672" v="205"/>
        <pc:sldMkLst>
          <pc:docMk/>
          <pc:sldMk cId="0" sldId="315"/>
        </pc:sldMkLst>
      </pc:sldChg>
      <pc:sldChg chg="del">
        <pc:chgData name="Linda Taylor" userId="AIX8KoBvJJ/wcDM9YR2JVLkpI0NCSgpyXFKErKbyouQ=" providerId="None" clId="Web-{268CCCAD-48DD-4BF6-830E-997533A7F98D}" dt="2025-08-27T10:49:58.672" v="204"/>
        <pc:sldMkLst>
          <pc:docMk/>
          <pc:sldMk cId="0" sldId="316"/>
        </pc:sldMkLst>
      </pc:sldChg>
      <pc:sldChg chg="del">
        <pc:chgData name="Linda Taylor" userId="AIX8KoBvJJ/wcDM9YR2JVLkpI0NCSgpyXFKErKbyouQ=" providerId="None" clId="Web-{268CCCAD-48DD-4BF6-830E-997533A7F98D}" dt="2025-08-27T10:49:58.672" v="203"/>
        <pc:sldMkLst>
          <pc:docMk/>
          <pc:sldMk cId="0" sldId="317"/>
        </pc:sldMkLst>
      </pc:sldChg>
      <pc:sldChg chg="del">
        <pc:chgData name="Linda Taylor" userId="AIX8KoBvJJ/wcDM9YR2JVLkpI0NCSgpyXFKErKbyouQ=" providerId="None" clId="Web-{268CCCAD-48DD-4BF6-830E-997533A7F98D}" dt="2025-08-27T10:49:58.656" v="202"/>
        <pc:sldMkLst>
          <pc:docMk/>
          <pc:sldMk cId="0" sldId="319"/>
        </pc:sldMkLst>
      </pc:sldChg>
      <pc:sldChg chg="del">
        <pc:chgData name="Linda Taylor" userId="AIX8KoBvJJ/wcDM9YR2JVLkpI0NCSgpyXFKErKbyouQ=" providerId="None" clId="Web-{268CCCAD-48DD-4BF6-830E-997533A7F98D}" dt="2025-08-27T10:49:58.656" v="200"/>
        <pc:sldMkLst>
          <pc:docMk/>
          <pc:sldMk cId="0" sldId="320"/>
        </pc:sldMkLst>
      </pc:sldChg>
      <pc:sldChg chg="modSp">
        <pc:chgData name="Linda Taylor" userId="AIX8KoBvJJ/wcDM9YR2JVLkpI0NCSgpyXFKErKbyouQ=" providerId="None" clId="Web-{268CCCAD-48DD-4BF6-830E-997533A7F98D}" dt="2025-08-27T11:30:13.504" v="1286" actId="20577"/>
        <pc:sldMkLst>
          <pc:docMk/>
          <pc:sldMk cId="1465250746" sldId="493"/>
        </pc:sldMkLst>
        <pc:spChg chg="mod">
          <ac:chgData name="Linda Taylor" userId="AIX8KoBvJJ/wcDM9YR2JVLkpI0NCSgpyXFKErKbyouQ=" providerId="None" clId="Web-{268CCCAD-48DD-4BF6-830E-997533A7F98D}" dt="2025-08-27T11:30:13.504" v="1286" actId="20577"/>
          <ac:spMkLst>
            <pc:docMk/>
            <pc:sldMk cId="1465250746" sldId="493"/>
            <ac:spMk id="2134" creationId="{0605E4AF-56E9-8DCE-1CC7-636143B0D79B}"/>
          </ac:spMkLst>
        </pc:spChg>
      </pc:sldChg>
      <pc:sldChg chg="modSp">
        <pc:chgData name="Linda Taylor" userId="AIX8KoBvJJ/wcDM9YR2JVLkpI0NCSgpyXFKErKbyouQ=" providerId="None" clId="Web-{268CCCAD-48DD-4BF6-830E-997533A7F98D}" dt="2025-08-27T11:30:40.895" v="1295" actId="20577"/>
        <pc:sldMkLst>
          <pc:docMk/>
          <pc:sldMk cId="3343244989" sldId="494"/>
        </pc:sldMkLst>
        <pc:spChg chg="mod">
          <ac:chgData name="Linda Taylor" userId="AIX8KoBvJJ/wcDM9YR2JVLkpI0NCSgpyXFKErKbyouQ=" providerId="None" clId="Web-{268CCCAD-48DD-4BF6-830E-997533A7F98D}" dt="2025-08-27T11:30:40.895" v="1295" actId="20577"/>
          <ac:spMkLst>
            <pc:docMk/>
            <pc:sldMk cId="3343244989" sldId="494"/>
            <ac:spMk id="2104" creationId="{00000000-0000-0000-0000-000000000000}"/>
          </ac:spMkLst>
        </pc:spChg>
      </pc:sldChg>
      <pc:sldChg chg="modSp">
        <pc:chgData name="Linda Taylor" userId="AIX8KoBvJJ/wcDM9YR2JVLkpI0NCSgpyXFKErKbyouQ=" providerId="None" clId="Web-{268CCCAD-48DD-4BF6-830E-997533A7F98D}" dt="2025-08-27T11:31:20.662" v="1337" actId="20577"/>
        <pc:sldMkLst>
          <pc:docMk/>
          <pc:sldMk cId="1244047632" sldId="495"/>
        </pc:sldMkLst>
        <pc:spChg chg="mod">
          <ac:chgData name="Linda Taylor" userId="AIX8KoBvJJ/wcDM9YR2JVLkpI0NCSgpyXFKErKbyouQ=" providerId="None" clId="Web-{268CCCAD-48DD-4BF6-830E-997533A7F98D}" dt="2025-08-27T11:31:20.662" v="1337" actId="20577"/>
          <ac:spMkLst>
            <pc:docMk/>
            <pc:sldMk cId="1244047632" sldId="495"/>
            <ac:spMk id="2134" creationId="{CFDC5353-69A1-A084-D429-64B0E4E6E159}"/>
          </ac:spMkLst>
        </pc:spChg>
      </pc:sldChg>
      <pc:sldChg chg="del">
        <pc:chgData name="Linda Taylor" userId="AIX8KoBvJJ/wcDM9YR2JVLkpI0NCSgpyXFKErKbyouQ=" providerId="None" clId="Web-{268CCCAD-48DD-4BF6-830E-997533A7F98D}" dt="2025-08-27T10:48:57.607" v="197"/>
        <pc:sldMkLst>
          <pc:docMk/>
          <pc:sldMk cId="3505219906" sldId="502"/>
        </pc:sldMkLst>
      </pc:sldChg>
      <pc:sldChg chg="modNotes">
        <pc:chgData name="Linda Taylor" userId="AIX8KoBvJJ/wcDM9YR2JVLkpI0NCSgpyXFKErKbyouQ=" providerId="None" clId="Web-{268CCCAD-48DD-4BF6-830E-997533A7F98D}" dt="2025-08-27T11:21:34.752" v="867"/>
        <pc:sldMkLst>
          <pc:docMk/>
          <pc:sldMk cId="0" sldId="503"/>
        </pc:sldMkLst>
      </pc:sldChg>
      <pc:sldChg chg="modSp modNotes">
        <pc:chgData name="Linda Taylor" userId="AIX8KoBvJJ/wcDM9YR2JVLkpI0NCSgpyXFKErKbyouQ=" providerId="None" clId="Web-{268CCCAD-48DD-4BF6-830E-997533A7F98D}" dt="2025-08-27T11:30:08.629" v="1283" actId="20577"/>
        <pc:sldMkLst>
          <pc:docMk/>
          <pc:sldMk cId="398466885" sldId="507"/>
        </pc:sldMkLst>
        <pc:spChg chg="mod">
          <ac:chgData name="Linda Taylor" userId="AIX8KoBvJJ/wcDM9YR2JVLkpI0NCSgpyXFKErKbyouQ=" providerId="None" clId="Web-{268CCCAD-48DD-4BF6-830E-997533A7F98D}" dt="2025-08-27T11:30:08.629" v="1283" actId="20577"/>
          <ac:spMkLst>
            <pc:docMk/>
            <pc:sldMk cId="398466885" sldId="507"/>
            <ac:spMk id="508" creationId="{33A933BC-1385-28BC-2045-F9816880182A}"/>
          </ac:spMkLst>
        </pc:spChg>
      </pc:sldChg>
      <pc:sldChg chg="modSp">
        <pc:chgData name="Linda Taylor" userId="AIX8KoBvJJ/wcDM9YR2JVLkpI0NCSgpyXFKErKbyouQ=" providerId="None" clId="Web-{268CCCAD-48DD-4BF6-830E-997533A7F98D}" dt="2025-08-27T11:30:32.255" v="1291" actId="20577"/>
        <pc:sldMkLst>
          <pc:docMk/>
          <pc:sldMk cId="234329492" sldId="511"/>
        </pc:sldMkLst>
        <pc:spChg chg="mod">
          <ac:chgData name="Linda Taylor" userId="AIX8KoBvJJ/wcDM9YR2JVLkpI0NCSgpyXFKErKbyouQ=" providerId="None" clId="Web-{268CCCAD-48DD-4BF6-830E-997533A7F98D}" dt="2025-08-27T11:30:32.255" v="1291" actId="20577"/>
          <ac:spMkLst>
            <pc:docMk/>
            <pc:sldMk cId="234329492" sldId="511"/>
            <ac:spMk id="508" creationId="{5C146AF4-FEBD-C36F-82E6-0431355251F0}"/>
          </ac:spMkLst>
        </pc:spChg>
      </pc:sldChg>
      <pc:sldChg chg="del">
        <pc:chgData name="Linda Taylor" userId="AIX8KoBvJJ/wcDM9YR2JVLkpI0NCSgpyXFKErKbyouQ=" providerId="None" clId="Web-{268CCCAD-48DD-4BF6-830E-997533A7F98D}" dt="2025-08-27T10:49:58.656" v="198"/>
        <pc:sldMkLst>
          <pc:docMk/>
          <pc:sldMk cId="1763905158" sldId="513"/>
        </pc:sldMkLst>
      </pc:sldChg>
      <pc:sldChg chg="del">
        <pc:chgData name="Linda Taylor" userId="AIX8KoBvJJ/wcDM9YR2JVLkpI0NCSgpyXFKErKbyouQ=" providerId="None" clId="Web-{268CCCAD-48DD-4BF6-830E-997533A7F98D}" dt="2025-08-27T10:49:58.656" v="201"/>
        <pc:sldMkLst>
          <pc:docMk/>
          <pc:sldMk cId="2814413241" sldId="515"/>
        </pc:sldMkLst>
      </pc:sldChg>
      <pc:sldChg chg="modSp">
        <pc:chgData name="Linda Taylor" userId="AIX8KoBvJJ/wcDM9YR2JVLkpI0NCSgpyXFKErKbyouQ=" providerId="None" clId="Web-{268CCCAD-48DD-4BF6-830E-997533A7F98D}" dt="2025-08-27T09:26:49.226" v="181"/>
        <pc:sldMkLst>
          <pc:docMk/>
          <pc:sldMk cId="1510547086" sldId="516"/>
        </pc:sldMkLst>
        <pc:graphicFrameChg chg="mod modGraphic">
          <ac:chgData name="Linda Taylor" userId="AIX8KoBvJJ/wcDM9YR2JVLkpI0NCSgpyXFKErKbyouQ=" providerId="None" clId="Web-{268CCCAD-48DD-4BF6-830E-997533A7F98D}" dt="2025-08-27T09:26:49.226" v="181"/>
          <ac:graphicFrameMkLst>
            <pc:docMk/>
            <pc:sldMk cId="1510547086" sldId="516"/>
            <ac:graphicFrameMk id="3" creationId="{FC3980F6-97FA-6698-E689-2E93AC16918F}"/>
          </ac:graphicFrameMkLst>
        </pc:graphicFrameChg>
      </pc:sldChg>
      <pc:sldChg chg="del">
        <pc:chgData name="Linda Taylor" userId="AIX8KoBvJJ/wcDM9YR2JVLkpI0NCSgpyXFKErKbyouQ=" providerId="None" clId="Web-{268CCCAD-48DD-4BF6-830E-997533A7F98D}" dt="2025-08-27T10:49:58.656" v="199"/>
        <pc:sldMkLst>
          <pc:docMk/>
          <pc:sldMk cId="1197260994" sldId="517"/>
        </pc:sldMkLst>
      </pc:sldChg>
      <pc:sldChg chg="add">
        <pc:chgData name="Linda Taylor" userId="AIX8KoBvJJ/wcDM9YR2JVLkpI0NCSgpyXFKErKbyouQ=" providerId="None" clId="Web-{268CCCAD-48DD-4BF6-830E-997533A7F98D}" dt="2025-08-27T10:28:18.309" v="182"/>
        <pc:sldMkLst>
          <pc:docMk/>
          <pc:sldMk cId="208331717" sldId="518"/>
        </pc:sldMkLst>
      </pc:sldChg>
      <pc:sldChg chg="add">
        <pc:chgData name="Linda Taylor" userId="AIX8KoBvJJ/wcDM9YR2JVLkpI0NCSgpyXFKErKbyouQ=" providerId="None" clId="Web-{268CCCAD-48DD-4BF6-830E-997533A7F98D}" dt="2025-08-27T10:28:18.465" v="183"/>
        <pc:sldMkLst>
          <pc:docMk/>
          <pc:sldMk cId="3221796958" sldId="519"/>
        </pc:sldMkLst>
      </pc:sldChg>
      <pc:sldChg chg="add">
        <pc:chgData name="Linda Taylor" userId="AIX8KoBvJJ/wcDM9YR2JVLkpI0NCSgpyXFKErKbyouQ=" providerId="None" clId="Web-{268CCCAD-48DD-4BF6-830E-997533A7F98D}" dt="2025-08-27T10:28:18.575" v="184"/>
        <pc:sldMkLst>
          <pc:docMk/>
          <pc:sldMk cId="3261689319" sldId="520"/>
        </pc:sldMkLst>
      </pc:sldChg>
      <pc:sldChg chg="add">
        <pc:chgData name="Linda Taylor" userId="AIX8KoBvJJ/wcDM9YR2JVLkpI0NCSgpyXFKErKbyouQ=" providerId="None" clId="Web-{268CCCAD-48DD-4BF6-830E-997533A7F98D}" dt="2025-08-27T10:28:18.684" v="185"/>
        <pc:sldMkLst>
          <pc:docMk/>
          <pc:sldMk cId="3867439074" sldId="521"/>
        </pc:sldMkLst>
      </pc:sldChg>
      <pc:sldChg chg="addSp modSp add">
        <pc:chgData name="Linda Taylor" userId="AIX8KoBvJJ/wcDM9YR2JVLkpI0NCSgpyXFKErKbyouQ=" providerId="None" clId="Web-{268CCCAD-48DD-4BF6-830E-997533A7F98D}" dt="2025-08-27T10:48:34.044" v="191" actId="20577"/>
        <pc:sldMkLst>
          <pc:docMk/>
          <pc:sldMk cId="3077473100" sldId="522"/>
        </pc:sldMkLst>
        <pc:spChg chg="add mod">
          <ac:chgData name="Linda Taylor" userId="AIX8KoBvJJ/wcDM9YR2JVLkpI0NCSgpyXFKErKbyouQ=" providerId="None" clId="Web-{268CCCAD-48DD-4BF6-830E-997533A7F98D}" dt="2025-08-27T10:48:28.653" v="189" actId="1076"/>
          <ac:spMkLst>
            <pc:docMk/>
            <pc:sldMk cId="3077473100" sldId="522"/>
            <ac:spMk id="3" creationId="{9B1CE988-DBE6-4DC6-7740-D24A91C6CEB4}"/>
          </ac:spMkLst>
        </pc:spChg>
        <pc:spChg chg="mod">
          <ac:chgData name="Linda Taylor" userId="AIX8KoBvJJ/wcDM9YR2JVLkpI0NCSgpyXFKErKbyouQ=" providerId="None" clId="Web-{268CCCAD-48DD-4BF6-830E-997533A7F98D}" dt="2025-08-27T10:48:34.044" v="191" actId="20577"/>
          <ac:spMkLst>
            <pc:docMk/>
            <pc:sldMk cId="3077473100" sldId="522"/>
            <ac:spMk id="164" creationId="{00000000-0000-0000-0000-000000000000}"/>
          </ac:spMkLst>
        </pc:spChg>
      </pc:sldChg>
      <pc:sldChg chg="modSp add">
        <pc:chgData name="Linda Taylor" userId="AIX8KoBvJJ/wcDM9YR2JVLkpI0NCSgpyXFKErKbyouQ=" providerId="None" clId="Web-{268CCCAD-48DD-4BF6-830E-997533A7F98D}" dt="2025-08-27T10:48:51.060" v="195" actId="20577"/>
        <pc:sldMkLst>
          <pc:docMk/>
          <pc:sldMk cId="1423613337" sldId="523"/>
        </pc:sldMkLst>
      </pc:sldChg>
      <pc:sldChg chg="modSp add">
        <pc:chgData name="Linda Taylor" userId="AIX8KoBvJJ/wcDM9YR2JVLkpI0NCSgpyXFKErKbyouQ=" providerId="None" clId="Web-{268CCCAD-48DD-4BF6-830E-997533A7F98D}" dt="2025-08-27T10:50:26.172" v="244" actId="20577"/>
        <pc:sldMkLst>
          <pc:docMk/>
          <pc:sldMk cId="948786797" sldId="524"/>
        </pc:sldMkLst>
        <pc:spChg chg="mod">
          <ac:chgData name="Linda Taylor" userId="AIX8KoBvJJ/wcDM9YR2JVLkpI0NCSgpyXFKErKbyouQ=" providerId="None" clId="Web-{268CCCAD-48DD-4BF6-830E-997533A7F98D}" dt="2025-08-27T10:50:26.172" v="244" actId="20577"/>
          <ac:spMkLst>
            <pc:docMk/>
            <pc:sldMk cId="948786797" sldId="524"/>
            <ac:spMk id="1028" creationId="{00000000-0000-0000-0000-000000000000}"/>
          </ac:spMkLst>
        </pc:spChg>
      </pc:sldChg>
      <pc:sldChg chg="add">
        <pc:chgData name="Linda Taylor" userId="AIX8KoBvJJ/wcDM9YR2JVLkpI0NCSgpyXFKErKbyouQ=" providerId="None" clId="Web-{268CCCAD-48DD-4BF6-830E-997533A7F98D}" dt="2025-08-27T10:50:05.687" v="221"/>
        <pc:sldMkLst>
          <pc:docMk/>
          <pc:sldMk cId="533753642" sldId="525"/>
        </pc:sldMkLst>
      </pc:sldChg>
      <pc:sldChg chg="add">
        <pc:chgData name="Linda Taylor" userId="AIX8KoBvJJ/wcDM9YR2JVLkpI0NCSgpyXFKErKbyouQ=" providerId="None" clId="Web-{268CCCAD-48DD-4BF6-830E-997533A7F98D}" dt="2025-08-27T10:50:05.750" v="222"/>
        <pc:sldMkLst>
          <pc:docMk/>
          <pc:sldMk cId="243914102" sldId="526"/>
        </pc:sldMkLst>
      </pc:sldChg>
      <pc:sldChg chg="add">
        <pc:chgData name="Linda Taylor" userId="AIX8KoBvJJ/wcDM9YR2JVLkpI0NCSgpyXFKErKbyouQ=" providerId="None" clId="Web-{268CCCAD-48DD-4BF6-830E-997533A7F98D}" dt="2025-08-27T10:50:05.812" v="223"/>
        <pc:sldMkLst>
          <pc:docMk/>
          <pc:sldMk cId="3708360276" sldId="527"/>
        </pc:sldMkLst>
      </pc:sldChg>
      <pc:sldChg chg="add">
        <pc:chgData name="Linda Taylor" userId="AIX8KoBvJJ/wcDM9YR2JVLkpI0NCSgpyXFKErKbyouQ=" providerId="None" clId="Web-{268CCCAD-48DD-4BF6-830E-997533A7F98D}" dt="2025-08-27T10:50:05.875" v="224"/>
        <pc:sldMkLst>
          <pc:docMk/>
          <pc:sldMk cId="873259767" sldId="528"/>
        </pc:sldMkLst>
      </pc:sldChg>
      <pc:sldChg chg="add">
        <pc:chgData name="Linda Taylor" userId="AIX8KoBvJJ/wcDM9YR2JVLkpI0NCSgpyXFKErKbyouQ=" providerId="None" clId="Web-{268CCCAD-48DD-4BF6-830E-997533A7F98D}" dt="2025-08-27T10:50:05.937" v="225"/>
        <pc:sldMkLst>
          <pc:docMk/>
          <pc:sldMk cId="1347243536" sldId="529"/>
        </pc:sldMkLst>
      </pc:sldChg>
      <pc:sldChg chg="add">
        <pc:chgData name="Linda Taylor" userId="AIX8KoBvJJ/wcDM9YR2JVLkpI0NCSgpyXFKErKbyouQ=" providerId="None" clId="Web-{268CCCAD-48DD-4BF6-830E-997533A7F98D}" dt="2025-08-27T10:50:06" v="226"/>
        <pc:sldMkLst>
          <pc:docMk/>
          <pc:sldMk cId="607038317" sldId="530"/>
        </pc:sldMkLst>
      </pc:sldChg>
      <pc:sldChg chg="add">
        <pc:chgData name="Linda Taylor" userId="AIX8KoBvJJ/wcDM9YR2JVLkpI0NCSgpyXFKErKbyouQ=" providerId="None" clId="Web-{268CCCAD-48DD-4BF6-830E-997533A7F98D}" dt="2025-08-27T10:50:06.078" v="227"/>
        <pc:sldMkLst>
          <pc:docMk/>
          <pc:sldMk cId="2598906994" sldId="531"/>
        </pc:sldMkLst>
      </pc:sldChg>
      <pc:sldChg chg="add">
        <pc:chgData name="Linda Taylor" userId="AIX8KoBvJJ/wcDM9YR2JVLkpI0NCSgpyXFKErKbyouQ=" providerId="None" clId="Web-{268CCCAD-48DD-4BF6-830E-997533A7F98D}" dt="2025-08-27T10:50:06.141" v="228"/>
        <pc:sldMkLst>
          <pc:docMk/>
          <pc:sldMk cId="1415849793" sldId="532"/>
        </pc:sldMkLst>
      </pc:sldChg>
      <pc:sldChg chg="add">
        <pc:chgData name="Linda Taylor" userId="AIX8KoBvJJ/wcDM9YR2JVLkpI0NCSgpyXFKErKbyouQ=" providerId="None" clId="Web-{268CCCAD-48DD-4BF6-830E-997533A7F98D}" dt="2025-08-27T10:50:06.219" v="229"/>
        <pc:sldMkLst>
          <pc:docMk/>
          <pc:sldMk cId="1256914888" sldId="533"/>
        </pc:sldMkLst>
      </pc:sldChg>
      <pc:sldChg chg="add">
        <pc:chgData name="Linda Taylor" userId="AIX8KoBvJJ/wcDM9YR2JVLkpI0NCSgpyXFKErKbyouQ=" providerId="None" clId="Web-{268CCCAD-48DD-4BF6-830E-997533A7F98D}" dt="2025-08-27T10:50:06.297" v="230"/>
        <pc:sldMkLst>
          <pc:docMk/>
          <pc:sldMk cId="3877990607" sldId="534"/>
        </pc:sldMkLst>
      </pc:sldChg>
      <pc:sldChg chg="add">
        <pc:chgData name="Linda Taylor" userId="AIX8KoBvJJ/wcDM9YR2JVLkpI0NCSgpyXFKErKbyouQ=" providerId="None" clId="Web-{268CCCAD-48DD-4BF6-830E-997533A7F98D}" dt="2025-08-27T10:50:06.328" v="231"/>
        <pc:sldMkLst>
          <pc:docMk/>
          <pc:sldMk cId="1034971413" sldId="535"/>
        </pc:sldMkLst>
      </pc:sldChg>
      <pc:sldChg chg="modSp add">
        <pc:chgData name="Linda Taylor" userId="AIX8KoBvJJ/wcDM9YR2JVLkpI0NCSgpyXFKErKbyouQ=" providerId="None" clId="Web-{268CCCAD-48DD-4BF6-830E-997533A7F98D}" dt="2025-08-27T11:16:47.336" v="649" actId="20577"/>
        <pc:sldMkLst>
          <pc:docMk/>
          <pc:sldMk cId="3498605499" sldId="536"/>
        </pc:sldMkLst>
        <pc:spChg chg="mod">
          <ac:chgData name="Linda Taylor" userId="AIX8KoBvJJ/wcDM9YR2JVLkpI0NCSgpyXFKErKbyouQ=" providerId="None" clId="Web-{268CCCAD-48DD-4BF6-830E-997533A7F98D}" dt="2025-08-27T11:16:47.336" v="649" actId="20577"/>
          <ac:spMkLst>
            <pc:docMk/>
            <pc:sldMk cId="3498605499" sldId="536"/>
            <ac:spMk id="1133" creationId="{00000000-0000-0000-0000-000000000000}"/>
          </ac:spMkLst>
        </pc:spChg>
        <pc:spChg chg="mod">
          <ac:chgData name="Linda Taylor" userId="AIX8KoBvJJ/wcDM9YR2JVLkpI0NCSgpyXFKErKbyouQ=" providerId="None" clId="Web-{268CCCAD-48DD-4BF6-830E-997533A7F98D}" dt="2025-08-27T11:16:31.788" v="647" actId="20577"/>
          <ac:spMkLst>
            <pc:docMk/>
            <pc:sldMk cId="3498605499" sldId="536"/>
            <ac:spMk id="1134" creationId="{00000000-0000-0000-0000-000000000000}"/>
          </ac:spMkLst>
        </pc:spChg>
      </pc:sldChg>
      <pc:sldChg chg="add">
        <pc:chgData name="Linda Taylor" userId="AIX8KoBvJJ/wcDM9YR2JVLkpI0NCSgpyXFKErKbyouQ=" providerId="None" clId="Web-{268CCCAD-48DD-4BF6-830E-997533A7F98D}" dt="2025-08-27T10:50:06.484" v="233"/>
        <pc:sldMkLst>
          <pc:docMk/>
          <pc:sldMk cId="2869768460" sldId="537"/>
        </pc:sldMkLst>
      </pc:sldChg>
      <pc:sldChg chg="add">
        <pc:chgData name="Linda Taylor" userId="AIX8KoBvJJ/wcDM9YR2JVLkpI0NCSgpyXFKErKbyouQ=" providerId="None" clId="Web-{268CCCAD-48DD-4BF6-830E-997533A7F98D}" dt="2025-08-27T10:50:06.547" v="234"/>
        <pc:sldMkLst>
          <pc:docMk/>
          <pc:sldMk cId="3451886872" sldId="538"/>
        </pc:sldMkLst>
      </pc:sldChg>
      <pc:sldChg chg="modSp add">
        <pc:chgData name="Linda Taylor" userId="AIX8KoBvJJ/wcDM9YR2JVLkpI0NCSgpyXFKErKbyouQ=" providerId="None" clId="Web-{268CCCAD-48DD-4BF6-830E-997533A7F98D}" dt="2025-08-27T11:17:19.556" v="651" actId="20577"/>
        <pc:sldMkLst>
          <pc:docMk/>
          <pc:sldMk cId="3208418453" sldId="539"/>
        </pc:sldMkLst>
        <pc:spChg chg="mod">
          <ac:chgData name="Linda Taylor" userId="AIX8KoBvJJ/wcDM9YR2JVLkpI0NCSgpyXFKErKbyouQ=" providerId="None" clId="Web-{268CCCAD-48DD-4BF6-830E-997533A7F98D}" dt="2025-08-27T11:17:19.556" v="651" actId="20577"/>
          <ac:spMkLst>
            <pc:docMk/>
            <pc:sldMk cId="3208418453" sldId="539"/>
            <ac:spMk id="1161" creationId="{00000000-0000-0000-0000-000000000000}"/>
          </ac:spMkLst>
        </pc:spChg>
      </pc:sldChg>
      <pc:sldChg chg="add modNotes">
        <pc:chgData name="Linda Taylor" userId="AIX8KoBvJJ/wcDM9YR2JVLkpI0NCSgpyXFKErKbyouQ=" providerId="None" clId="Web-{268CCCAD-48DD-4BF6-830E-997533A7F98D}" dt="2025-08-27T11:18:05.432" v="695"/>
        <pc:sldMkLst>
          <pc:docMk/>
          <pc:sldMk cId="3971133080" sldId="540"/>
        </pc:sldMkLst>
      </pc:sldChg>
      <pc:sldChg chg="modSp add">
        <pc:chgData name="Linda Taylor" userId="AIX8KoBvJJ/wcDM9YR2JVLkpI0NCSgpyXFKErKbyouQ=" providerId="None" clId="Web-{268CCCAD-48DD-4BF6-830E-997533A7F98D}" dt="2025-08-27T11:18:43.527" v="717" actId="20577"/>
        <pc:sldMkLst>
          <pc:docMk/>
          <pc:sldMk cId="517511762" sldId="541"/>
        </pc:sldMkLst>
        <pc:spChg chg="mod">
          <ac:chgData name="Linda Taylor" userId="AIX8KoBvJJ/wcDM9YR2JVLkpI0NCSgpyXFKErKbyouQ=" providerId="None" clId="Web-{268CCCAD-48DD-4BF6-830E-997533A7F98D}" dt="2025-08-27T11:18:43.527" v="717" actId="20577"/>
          <ac:spMkLst>
            <pc:docMk/>
            <pc:sldMk cId="517511762" sldId="541"/>
            <ac:spMk id="1193" creationId="{00000000-0000-0000-0000-000000000000}"/>
          </ac:spMkLst>
        </pc:spChg>
      </pc:sldChg>
      <pc:sldChg chg="add del">
        <pc:chgData name="Linda Taylor" userId="AIX8KoBvJJ/wcDM9YR2JVLkpI0NCSgpyXFKErKbyouQ=" providerId="None" clId="Web-{268CCCAD-48DD-4BF6-830E-997533A7F98D}" dt="2025-08-27T11:19:12.481" v="718"/>
        <pc:sldMkLst>
          <pc:docMk/>
          <pc:sldMk cId="2814413241" sldId="542"/>
        </pc:sldMkLst>
      </pc:sldChg>
      <pc:sldChg chg="modSp add">
        <pc:chgData name="Linda Taylor" userId="AIX8KoBvJJ/wcDM9YR2JVLkpI0NCSgpyXFKErKbyouQ=" providerId="None" clId="Web-{268CCCAD-48DD-4BF6-830E-997533A7F98D}" dt="2025-08-27T11:19:35.795" v="735" actId="20577"/>
        <pc:sldMkLst>
          <pc:docMk/>
          <pc:sldMk cId="2155116858" sldId="543"/>
        </pc:sldMkLst>
        <pc:spChg chg="mod">
          <ac:chgData name="Linda Taylor" userId="AIX8KoBvJJ/wcDM9YR2JVLkpI0NCSgpyXFKErKbyouQ=" providerId="None" clId="Web-{268CCCAD-48DD-4BF6-830E-997533A7F98D}" dt="2025-08-27T11:19:35.795" v="735" actId="20577"/>
          <ac:spMkLst>
            <pc:docMk/>
            <pc:sldMk cId="2155116858" sldId="543"/>
            <ac:spMk id="1205" creationId="{00000000-0000-0000-0000-000000000000}"/>
          </ac:spMkLst>
        </pc:spChg>
      </pc:sldChg>
      <pc:sldChg chg="add modNotes">
        <pc:chgData name="Linda Taylor" userId="AIX8KoBvJJ/wcDM9YR2JVLkpI0NCSgpyXFKErKbyouQ=" providerId="None" clId="Web-{268CCCAD-48DD-4BF6-830E-997533A7F98D}" dt="2025-08-27T11:20:57.860" v="862"/>
        <pc:sldMkLst>
          <pc:docMk/>
          <pc:sldMk cId="1197260994" sldId="544"/>
        </pc:sldMkLst>
      </pc:sldChg>
      <pc:sldChg chg="modSp add">
        <pc:chgData name="Linda Taylor" userId="AIX8KoBvJJ/wcDM9YR2JVLkpI0NCSgpyXFKErKbyouQ=" providerId="None" clId="Web-{268CCCAD-48DD-4BF6-830E-997533A7F98D}" dt="2025-08-27T11:21:25.423" v="866" actId="20577"/>
        <pc:sldMkLst>
          <pc:docMk/>
          <pc:sldMk cId="1763905158" sldId="545"/>
        </pc:sldMkLst>
        <pc:spChg chg="mod">
          <ac:chgData name="Linda Taylor" userId="AIX8KoBvJJ/wcDM9YR2JVLkpI0NCSgpyXFKErKbyouQ=" providerId="None" clId="Web-{268CCCAD-48DD-4BF6-830E-997533A7F98D}" dt="2025-08-27T11:21:25.423" v="866" actId="20577"/>
          <ac:spMkLst>
            <pc:docMk/>
            <pc:sldMk cId="1763905158" sldId="545"/>
            <ac:spMk id="1193" creationId="{7FF0F2C8-C308-42C7-DA2E-65824B03904A}"/>
          </ac:spMkLst>
        </pc:spChg>
      </pc:sldChg>
      <pc:sldChg chg="modSp add del replId">
        <pc:chgData name="Linda Taylor" userId="AIX8KoBvJJ/wcDM9YR2JVLkpI0NCSgpyXFKErKbyouQ=" providerId="None" clId="Web-{268CCCAD-48DD-4BF6-830E-997533A7F98D}" dt="2025-08-27T10:57:25.968" v="270"/>
        <pc:sldMkLst>
          <pc:docMk/>
          <pc:sldMk cId="3809899084" sldId="546"/>
        </pc:sldMkLst>
      </pc:sldChg>
      <pc:sldChg chg="delSp modSp add del modNotes">
        <pc:chgData name="Linda Taylor" userId="AIX8KoBvJJ/wcDM9YR2JVLkpI0NCSgpyXFKErKbyouQ=" providerId="None" clId="Web-{268CCCAD-48DD-4BF6-830E-997533A7F98D}" dt="2025-08-27T11:03:39.965" v="364"/>
        <pc:sldMkLst>
          <pc:docMk/>
          <pc:sldMk cId="2018398808" sldId="547"/>
        </pc:sldMkLst>
      </pc:sldChg>
      <pc:sldChg chg="delSp modSp add modNotes">
        <pc:chgData name="Linda Taylor" userId="AIX8KoBvJJ/wcDM9YR2JVLkpI0NCSgpyXFKErKbyouQ=" providerId="None" clId="Web-{268CCCAD-48DD-4BF6-830E-997533A7F98D}" dt="2025-08-27T11:15:59.944" v="618" actId="1076"/>
        <pc:sldMkLst>
          <pc:docMk/>
          <pc:sldMk cId="1492422145" sldId="548"/>
        </pc:sldMkLst>
        <pc:spChg chg="mod">
          <ac:chgData name="Linda Taylor" userId="AIX8KoBvJJ/wcDM9YR2JVLkpI0NCSgpyXFKErKbyouQ=" providerId="None" clId="Web-{268CCCAD-48DD-4BF6-830E-997533A7F98D}" dt="2025-08-27T11:15:59.944" v="618" actId="1076"/>
          <ac:spMkLst>
            <pc:docMk/>
            <pc:sldMk cId="1492422145" sldId="548"/>
            <ac:spMk id="3" creationId="{B8FC5E41-05B9-B2CE-DC20-CEE4F136A649}"/>
          </ac:spMkLst>
        </pc:spChg>
      </pc:sldChg>
      <pc:sldChg chg="modSp add">
        <pc:chgData name="Linda Taylor" userId="AIX8KoBvJJ/wcDM9YR2JVLkpI0NCSgpyXFKErKbyouQ=" providerId="None" clId="Web-{268CCCAD-48DD-4BF6-830E-997533A7F98D}" dt="2025-08-27T11:34:40.466" v="1373" actId="1076"/>
        <pc:sldMkLst>
          <pc:docMk/>
          <pc:sldMk cId="1058112352" sldId="549"/>
        </pc:sldMkLst>
        <pc:spChg chg="mod">
          <ac:chgData name="Linda Taylor" userId="AIX8KoBvJJ/wcDM9YR2JVLkpI0NCSgpyXFKErKbyouQ=" providerId="None" clId="Web-{268CCCAD-48DD-4BF6-830E-997533A7F98D}" dt="2025-08-27T11:34:40.466" v="1373" actId="1076"/>
          <ac:spMkLst>
            <pc:docMk/>
            <pc:sldMk cId="1058112352" sldId="549"/>
            <ac:spMk id="439" creationId="{00000000-0000-0000-0000-000000000000}"/>
          </ac:spMkLst>
        </pc:spChg>
      </pc:sldChg>
      <pc:sldChg chg="add">
        <pc:chgData name="Linda Taylor" userId="AIX8KoBvJJ/wcDM9YR2JVLkpI0NCSgpyXFKErKbyouQ=" providerId="None" clId="Web-{268CCCAD-48DD-4BF6-830E-997533A7F98D}" dt="2025-08-27T11:33:57.965" v="1339"/>
        <pc:sldMkLst>
          <pc:docMk/>
          <pc:sldMk cId="1479427141" sldId="550"/>
        </pc:sldMkLst>
      </pc:sldChg>
      <pc:sldChg chg="add">
        <pc:chgData name="Linda Taylor" userId="AIX8KoBvJJ/wcDM9YR2JVLkpI0NCSgpyXFKErKbyouQ=" providerId="None" clId="Web-{268CCCAD-48DD-4BF6-830E-997533A7F98D}" dt="2025-08-27T11:33:58.121" v="1340"/>
        <pc:sldMkLst>
          <pc:docMk/>
          <pc:sldMk cId="4224997026" sldId="551"/>
        </pc:sldMkLst>
      </pc:sldChg>
      <pc:sldChg chg="add">
        <pc:chgData name="Linda Taylor" userId="AIX8KoBvJJ/wcDM9YR2JVLkpI0NCSgpyXFKErKbyouQ=" providerId="None" clId="Web-{268CCCAD-48DD-4BF6-830E-997533A7F98D}" dt="2025-08-27T11:33:58.199" v="1341"/>
        <pc:sldMkLst>
          <pc:docMk/>
          <pc:sldMk cId="2437702679" sldId="552"/>
        </pc:sldMkLst>
      </pc:sldChg>
      <pc:sldChg chg="add">
        <pc:chgData name="Linda Taylor" userId="AIX8KoBvJJ/wcDM9YR2JVLkpI0NCSgpyXFKErKbyouQ=" providerId="None" clId="Web-{268CCCAD-48DD-4BF6-830E-997533A7F98D}" dt="2025-08-27T11:33:58.277" v="1342"/>
        <pc:sldMkLst>
          <pc:docMk/>
          <pc:sldMk cId="2712109448" sldId="553"/>
        </pc:sldMkLst>
      </pc:sldChg>
      <pc:sldChg chg="add">
        <pc:chgData name="Linda Taylor" userId="AIX8KoBvJJ/wcDM9YR2JVLkpI0NCSgpyXFKErKbyouQ=" providerId="None" clId="Web-{268CCCAD-48DD-4BF6-830E-997533A7F98D}" dt="2025-08-27T11:33:58.527" v="1343"/>
        <pc:sldMkLst>
          <pc:docMk/>
          <pc:sldMk cId="3598239487" sldId="554"/>
        </pc:sldMkLst>
      </pc:sldChg>
      <pc:sldChg chg="add">
        <pc:chgData name="Linda Taylor" userId="AIX8KoBvJJ/wcDM9YR2JVLkpI0NCSgpyXFKErKbyouQ=" providerId="None" clId="Web-{268CCCAD-48DD-4BF6-830E-997533A7F98D}" dt="2025-08-27T11:33:58.621" v="1344"/>
        <pc:sldMkLst>
          <pc:docMk/>
          <pc:sldMk cId="944811129" sldId="555"/>
        </pc:sldMkLst>
      </pc:sldChg>
      <pc:sldChg chg="add">
        <pc:chgData name="Linda Taylor" userId="AIX8KoBvJJ/wcDM9YR2JVLkpI0NCSgpyXFKErKbyouQ=" providerId="None" clId="Web-{268CCCAD-48DD-4BF6-830E-997533A7F98D}" dt="2025-08-27T11:33:58.730" v="1345"/>
        <pc:sldMkLst>
          <pc:docMk/>
          <pc:sldMk cId="1911681481" sldId="556"/>
        </pc:sldMkLst>
      </pc:sldChg>
      <pc:sldChg chg="add">
        <pc:chgData name="Linda Taylor" userId="AIX8KoBvJJ/wcDM9YR2JVLkpI0NCSgpyXFKErKbyouQ=" providerId="None" clId="Web-{268CCCAD-48DD-4BF6-830E-997533A7F98D}" dt="2025-08-27T11:33:58.824" v="1346"/>
        <pc:sldMkLst>
          <pc:docMk/>
          <pc:sldMk cId="2359237341" sldId="557"/>
        </pc:sldMkLst>
      </pc:sldChg>
      <pc:sldChg chg="add">
        <pc:chgData name="Linda Taylor" userId="AIX8KoBvJJ/wcDM9YR2JVLkpI0NCSgpyXFKErKbyouQ=" providerId="None" clId="Web-{268CCCAD-48DD-4BF6-830E-997533A7F98D}" dt="2025-08-27T11:33:58.949" v="1347"/>
        <pc:sldMkLst>
          <pc:docMk/>
          <pc:sldMk cId="1595326327" sldId="558"/>
        </pc:sldMkLst>
      </pc:sldChg>
      <pc:sldChg chg="add">
        <pc:chgData name="Linda Taylor" userId="AIX8KoBvJJ/wcDM9YR2JVLkpI0NCSgpyXFKErKbyouQ=" providerId="None" clId="Web-{268CCCAD-48DD-4BF6-830E-997533A7F98D}" dt="2025-08-27T11:33:59.074" v="1348"/>
        <pc:sldMkLst>
          <pc:docMk/>
          <pc:sldMk cId="1443227216" sldId="559"/>
        </pc:sldMkLst>
      </pc:sldChg>
      <pc:sldChg chg="add">
        <pc:chgData name="Linda Taylor" userId="AIX8KoBvJJ/wcDM9YR2JVLkpI0NCSgpyXFKErKbyouQ=" providerId="None" clId="Web-{268CCCAD-48DD-4BF6-830E-997533A7F98D}" dt="2025-08-27T11:33:59.183" v="1349"/>
        <pc:sldMkLst>
          <pc:docMk/>
          <pc:sldMk cId="2074553759" sldId="560"/>
        </pc:sldMkLst>
      </pc:sldChg>
      <pc:sldChg chg="add">
        <pc:chgData name="Linda Taylor" userId="AIX8KoBvJJ/wcDM9YR2JVLkpI0NCSgpyXFKErKbyouQ=" providerId="None" clId="Web-{268CCCAD-48DD-4BF6-830E-997533A7F98D}" dt="2025-08-27T11:33:59.340" v="1350"/>
        <pc:sldMkLst>
          <pc:docMk/>
          <pc:sldMk cId="1471136935" sldId="561"/>
        </pc:sldMkLst>
      </pc:sldChg>
      <pc:sldChg chg="add">
        <pc:chgData name="Linda Taylor" userId="AIX8KoBvJJ/wcDM9YR2JVLkpI0NCSgpyXFKErKbyouQ=" providerId="None" clId="Web-{268CCCAD-48DD-4BF6-830E-997533A7F98D}" dt="2025-08-27T11:33:59.543" v="1351"/>
        <pc:sldMkLst>
          <pc:docMk/>
          <pc:sldMk cId="21087636" sldId="562"/>
        </pc:sldMkLst>
      </pc:sldChg>
      <pc:sldChg chg="add">
        <pc:chgData name="Linda Taylor" userId="AIX8KoBvJJ/wcDM9YR2JVLkpI0NCSgpyXFKErKbyouQ=" providerId="None" clId="Web-{268CCCAD-48DD-4BF6-830E-997533A7F98D}" dt="2025-08-27T11:33:59.668" v="1352"/>
        <pc:sldMkLst>
          <pc:docMk/>
          <pc:sldMk cId="431792843" sldId="563"/>
        </pc:sldMkLst>
      </pc:sldChg>
      <pc:sldChg chg="add">
        <pc:chgData name="Linda Taylor" userId="AIX8KoBvJJ/wcDM9YR2JVLkpI0NCSgpyXFKErKbyouQ=" providerId="None" clId="Web-{268CCCAD-48DD-4BF6-830E-997533A7F98D}" dt="2025-08-27T11:33:59.746" v="1353"/>
        <pc:sldMkLst>
          <pc:docMk/>
          <pc:sldMk cId="2961138397" sldId="564"/>
        </pc:sldMkLst>
      </pc:sldChg>
      <pc:sldChg chg="add">
        <pc:chgData name="Linda Taylor" userId="AIX8KoBvJJ/wcDM9YR2JVLkpI0NCSgpyXFKErKbyouQ=" providerId="None" clId="Web-{268CCCAD-48DD-4BF6-830E-997533A7F98D}" dt="2025-08-27T11:33:59.871" v="1354"/>
        <pc:sldMkLst>
          <pc:docMk/>
          <pc:sldMk cId="3171146679" sldId="565"/>
        </pc:sldMkLst>
      </pc:sldChg>
      <pc:sldChg chg="add">
        <pc:chgData name="Linda Taylor" userId="AIX8KoBvJJ/wcDM9YR2JVLkpI0NCSgpyXFKErKbyouQ=" providerId="None" clId="Web-{268CCCAD-48DD-4BF6-830E-997533A7F98D}" dt="2025-08-27T11:34:00.012" v="1355"/>
        <pc:sldMkLst>
          <pc:docMk/>
          <pc:sldMk cId="2499480791" sldId="566"/>
        </pc:sldMkLst>
      </pc:sldChg>
      <pc:sldChg chg="add">
        <pc:chgData name="Linda Taylor" userId="AIX8KoBvJJ/wcDM9YR2JVLkpI0NCSgpyXFKErKbyouQ=" providerId="None" clId="Web-{268CCCAD-48DD-4BF6-830E-997533A7F98D}" dt="2025-08-27T11:34:00.074" v="1356"/>
        <pc:sldMkLst>
          <pc:docMk/>
          <pc:sldMk cId="428461404" sldId="567"/>
        </pc:sldMkLst>
      </pc:sldChg>
      <pc:sldChg chg="add">
        <pc:chgData name="Linda Taylor" userId="AIX8KoBvJJ/wcDM9YR2JVLkpI0NCSgpyXFKErKbyouQ=" providerId="None" clId="Web-{268CCCAD-48DD-4BF6-830E-997533A7F98D}" dt="2025-08-27T11:34:00.121" v="1357"/>
        <pc:sldMkLst>
          <pc:docMk/>
          <pc:sldMk cId="595313285" sldId="568"/>
        </pc:sldMkLst>
      </pc:sldChg>
      <pc:sldMasterChg chg="addSldLayout">
        <pc:chgData name="Linda Taylor" userId="AIX8KoBvJJ/wcDM9YR2JVLkpI0NCSgpyXFKErKbyouQ=" providerId="None" clId="Web-{268CCCAD-48DD-4BF6-830E-997533A7F98D}" dt="2025-08-27T11:03:11.324" v="359"/>
        <pc:sldMasterMkLst>
          <pc:docMk/>
          <pc:sldMasterMk cId="0" sldId="2147483648"/>
        </pc:sldMasterMkLst>
        <pc:sldLayoutChg chg="add">
          <pc:chgData name="Linda Taylor" userId="AIX8KoBvJJ/wcDM9YR2JVLkpI0NCSgpyXFKErKbyouQ=" providerId="None" clId="Web-{268CCCAD-48DD-4BF6-830E-997533A7F98D}" dt="2025-08-27T10:50:05.687" v="221"/>
          <pc:sldLayoutMkLst>
            <pc:docMk/>
            <pc:sldMasterMk cId="0" sldId="2147483648"/>
            <pc:sldLayoutMk cId="286162132" sldId="2147483723"/>
          </pc:sldLayoutMkLst>
        </pc:sldLayoutChg>
        <pc:sldLayoutChg chg="add">
          <pc:chgData name="Linda Taylor" userId="AIX8KoBvJJ/wcDM9YR2JVLkpI0NCSgpyXFKErKbyouQ=" providerId="None" clId="Web-{268CCCAD-48DD-4BF6-830E-997533A7F98D}" dt="2025-08-27T10:50:06.328" v="231"/>
          <pc:sldLayoutMkLst>
            <pc:docMk/>
            <pc:sldMasterMk cId="0" sldId="2147483648"/>
            <pc:sldLayoutMk cId="3089650237" sldId="2147483724"/>
          </pc:sldLayoutMkLst>
        </pc:sldLayoutChg>
        <pc:sldLayoutChg chg="add">
          <pc:chgData name="Linda Taylor" userId="AIX8KoBvJJ/wcDM9YR2JVLkpI0NCSgpyXFKErKbyouQ=" providerId="None" clId="Web-{268CCCAD-48DD-4BF6-830E-997533A7F98D}" dt="2025-08-27T10:50:06.406" v="232"/>
          <pc:sldLayoutMkLst>
            <pc:docMk/>
            <pc:sldMasterMk cId="0" sldId="2147483648"/>
            <pc:sldLayoutMk cId="2929355248" sldId="2147483725"/>
          </pc:sldLayoutMkLst>
        </pc:sldLayoutChg>
        <pc:sldLayoutChg chg="add">
          <pc:chgData name="Linda Taylor" userId="AIX8KoBvJJ/wcDM9YR2JVLkpI0NCSgpyXFKErKbyouQ=" providerId="None" clId="Web-{268CCCAD-48DD-4BF6-830E-997533A7F98D}" dt="2025-08-27T10:56:59.092" v="267"/>
          <pc:sldLayoutMkLst>
            <pc:docMk/>
            <pc:sldMasterMk cId="3622240307" sldId="2147483737"/>
            <pc:sldLayoutMk cId="163622091" sldId="2147483726"/>
          </pc:sldLayoutMkLst>
        </pc:sldLayoutChg>
        <pc:sldLayoutChg chg="add">
          <pc:chgData name="Linda Taylor" userId="AIX8KoBvJJ/wcDM9YR2JVLkpI0NCSgpyXFKErKbyouQ=" providerId="None" clId="Web-{268CCCAD-48DD-4BF6-830E-997533A7F98D}" dt="2025-08-27T11:03:11.324" v="359"/>
          <pc:sldLayoutMkLst>
            <pc:docMk/>
            <pc:sldMasterMk cId="0" sldId="2147483648"/>
            <pc:sldLayoutMk cId="2533265562" sldId="2147483727"/>
          </pc:sldLayoutMkLst>
        </pc:sldLayoutChg>
      </pc:sldMasterChg>
      <pc:sldMasterChg chg="addSldLayout">
        <pc:chgData name="Linda Taylor" userId="AIX8KoBvJJ/wcDM9YR2JVLkpI0NCSgpyXFKErKbyouQ=" providerId="None" clId="Web-{268CCCAD-48DD-4BF6-830E-997533A7F98D}" dt="2025-08-27T11:33:59.543" v="1351"/>
        <pc:sldMasterMkLst>
          <pc:docMk/>
          <pc:sldMasterMk cId="0" sldId="2147483698"/>
        </pc:sldMasterMkLst>
        <pc:sldLayoutChg chg="add replId">
          <pc:chgData name="Linda Taylor" userId="AIX8KoBvJJ/wcDM9YR2JVLkpI0NCSgpyXFKErKbyouQ=" providerId="None" clId="Web-{268CCCAD-48DD-4BF6-830E-997533A7F98D}" dt="2025-08-27T11:33:59.543" v="1351"/>
          <pc:sldLayoutMkLst>
            <pc:docMk/>
            <pc:sldMasterMk cId="0" sldId="2147483698"/>
            <pc:sldLayoutMk cId="1395568989" sldId="2147483728"/>
          </pc:sldLayoutMkLst>
        </pc:sldLayoutChg>
      </pc:sldMasterChg>
    </pc:docChg>
  </pc:docChgLst>
  <pc:docChgLst>
    <pc:chgData name="Linda Taylor" userId="2ccc279f-6457-45c0-96fe-5961ec05627e" providerId="ADAL" clId="{C9E8D466-3885-499A-9873-899545263797}"/>
    <pc:docChg chg="addSld delSld modSld">
      <pc:chgData name="Linda Taylor" userId="2ccc279f-6457-45c0-96fe-5961ec05627e" providerId="ADAL" clId="{C9E8D466-3885-499A-9873-899545263797}" dt="2025-08-07T15:00:22.452" v="69" actId="6549"/>
      <pc:docMkLst>
        <pc:docMk/>
      </pc:docMkLst>
      <pc:sldChg chg="modSp add del mod">
        <pc:chgData name="Linda Taylor" userId="2ccc279f-6457-45c0-96fe-5961ec05627e" providerId="ADAL" clId="{C9E8D466-3885-499A-9873-899545263797}" dt="2025-08-07T14:58:49.375" v="23" actId="6549"/>
        <pc:sldMkLst>
          <pc:docMk/>
          <pc:sldMk cId="0" sldId="256"/>
        </pc:sldMkLst>
      </pc:sldChg>
      <pc:sldChg chg="modSp add mod">
        <pc:chgData name="Linda Taylor" userId="2ccc279f-6457-45c0-96fe-5961ec05627e" providerId="ADAL" clId="{C9E8D466-3885-499A-9873-899545263797}" dt="2025-08-07T14:59:20.664" v="45" actId="6549"/>
        <pc:sldMkLst>
          <pc:docMk/>
          <pc:sldMk cId="0" sldId="420"/>
        </pc:sldMkLst>
      </pc:sldChg>
      <pc:sldChg chg="add">
        <pc:chgData name="Linda Taylor" userId="2ccc279f-6457-45c0-96fe-5961ec05627e" providerId="ADAL" clId="{C9E8D466-3885-499A-9873-899545263797}" dt="2025-08-07T15:00:03.784" v="48"/>
        <pc:sldMkLst>
          <pc:docMk/>
          <pc:sldMk cId="0" sldId="480"/>
        </pc:sldMkLst>
      </pc:sldChg>
      <pc:sldChg chg="modSp mod">
        <pc:chgData name="Linda Taylor" userId="2ccc279f-6457-45c0-96fe-5961ec05627e" providerId="ADAL" clId="{C9E8D466-3885-499A-9873-899545263797}" dt="2025-08-07T14:57:44.150" v="11" actId="6549"/>
        <pc:sldMkLst>
          <pc:docMk/>
          <pc:sldMk cId="1047449446" sldId="487"/>
        </pc:sldMkLst>
      </pc:sldChg>
      <pc:sldChg chg="add">
        <pc:chgData name="Linda Taylor" userId="2ccc279f-6457-45c0-96fe-5961ec05627e" providerId="ADAL" clId="{C9E8D466-3885-499A-9873-899545263797}" dt="2025-08-07T14:59:45.576" v="46"/>
        <pc:sldMkLst>
          <pc:docMk/>
          <pc:sldMk cId="3343244989" sldId="494"/>
        </pc:sldMkLst>
      </pc:sldChg>
      <pc:sldChg chg="add">
        <pc:chgData name="Linda Taylor" userId="2ccc279f-6457-45c0-96fe-5961ec05627e" providerId="ADAL" clId="{C9E8D466-3885-499A-9873-899545263797}" dt="2025-08-07T14:59:49.155" v="47"/>
        <pc:sldMkLst>
          <pc:docMk/>
          <pc:sldMk cId="1244047632" sldId="495"/>
        </pc:sldMkLst>
      </pc:sldChg>
      <pc:sldChg chg="modSp add mod setBg">
        <pc:chgData name="Linda Taylor" userId="2ccc279f-6457-45c0-96fe-5961ec05627e" providerId="ADAL" clId="{C9E8D466-3885-499A-9873-899545263797}" dt="2025-08-07T15:00:22.452" v="69" actId="6549"/>
        <pc:sldMkLst>
          <pc:docMk/>
          <pc:sldMk cId="2044121129" sldId="496"/>
        </pc:sldMkLst>
      </pc:sldChg>
      <pc:sldMasterChg chg="delSldLayout">
        <pc:chgData name="Linda Taylor" userId="2ccc279f-6457-45c0-96fe-5961ec05627e" providerId="ADAL" clId="{C9E8D466-3885-499A-9873-899545263797}" dt="2025-08-07T14:57:55.217" v="12" actId="47"/>
        <pc:sldMasterMkLst>
          <pc:docMk/>
          <pc:sldMasterMk cId="0" sldId="2147483648"/>
        </pc:sldMasterMkLst>
        <pc:sldLayoutChg chg="del">
          <pc:chgData name="Linda Taylor" userId="2ccc279f-6457-45c0-96fe-5961ec05627e" providerId="ADAL" clId="{C9E8D466-3885-499A-9873-899545263797}" dt="2025-08-07T14:57:55.217" v="12" actId="47"/>
          <pc:sldLayoutMkLst>
            <pc:docMk/>
            <pc:sldMasterMk cId="0" sldId="2147483648"/>
            <pc:sldLayoutMk cId="0" sldId="2147483649"/>
          </pc:sldLayoutMkLst>
        </pc:sldLayoutChg>
      </pc:sldMasterChg>
    </pc:docChg>
  </pc:docChgLst>
  <pc:docChgLst>
    <pc:chgData name="Clarisa Brown" userId="18089855049_tp_box_2" providerId="OAuth2" clId="{96A95975-A6BE-4984-B49E-3349A4584182}"/>
    <pc:docChg chg="undo custSel modSld modMainMaster">
      <pc:chgData name="Clarisa Brown" userId="18089855049_tp_box_2" providerId="OAuth2" clId="{96A95975-A6BE-4984-B49E-3349A4584182}" dt="2025-09-15T20:25:08.420" v="322" actId="2711"/>
      <pc:docMkLst>
        <pc:docMk/>
      </pc:docMkLst>
      <pc:sldChg chg="delSp modSp mod modClrScheme chgLayout">
        <pc:chgData name="Clarisa Brown" userId="18089855049_tp_box_2" providerId="OAuth2" clId="{96A95975-A6BE-4984-B49E-3349A4584182}" dt="2025-09-15T20:14:14.668" v="141" actId="12"/>
        <pc:sldMkLst>
          <pc:docMk/>
          <pc:sldMk cId="0" sldId="257"/>
        </pc:sldMkLst>
        <pc:spChg chg="mod ord">
          <ac:chgData name="Clarisa Brown" userId="18089855049_tp_box_2" providerId="OAuth2" clId="{96A95975-A6BE-4984-B49E-3349A4584182}" dt="2025-09-15T20:14:14.668" v="141" actId="12"/>
          <ac:spMkLst>
            <pc:docMk/>
            <pc:sldMk cId="0" sldId="257"/>
            <ac:spMk id="101" creationId="{00000000-0000-0000-0000-000000000000}"/>
          </ac:spMkLst>
        </pc:spChg>
        <pc:spChg chg="del">
          <ac:chgData name="Clarisa Brown" userId="18089855049_tp_box_2" providerId="OAuth2" clId="{96A95975-A6BE-4984-B49E-3349A4584182}" dt="2025-09-15T20:10:04.293" v="78" actId="478"/>
          <ac:spMkLst>
            <pc:docMk/>
            <pc:sldMk cId="0" sldId="257"/>
            <ac:spMk id="102" creationId="{00000000-0000-0000-0000-000000000000}"/>
          </ac:spMkLst>
        </pc:spChg>
        <pc:spChg chg="del">
          <ac:chgData name="Clarisa Brown" userId="18089855049_tp_box_2" providerId="OAuth2" clId="{96A95975-A6BE-4984-B49E-3349A4584182}" dt="2025-09-15T20:10:04.811" v="79" actId="478"/>
          <ac:spMkLst>
            <pc:docMk/>
            <pc:sldMk cId="0" sldId="257"/>
            <ac:spMk id="103" creationId="{00000000-0000-0000-0000-000000000000}"/>
          </ac:spMkLst>
        </pc:spChg>
      </pc:sldChg>
      <pc:sldChg chg="delSp modSp mod">
        <pc:chgData name="Clarisa Brown" userId="18089855049_tp_box_2" providerId="OAuth2" clId="{96A95975-A6BE-4984-B49E-3349A4584182}" dt="2025-09-15T20:14:03.381" v="139" actId="12"/>
        <pc:sldMkLst>
          <pc:docMk/>
          <pc:sldMk cId="0" sldId="260"/>
        </pc:sldMkLst>
        <pc:spChg chg="mod">
          <ac:chgData name="Clarisa Brown" userId="18089855049_tp_box_2" providerId="OAuth2" clId="{96A95975-A6BE-4984-B49E-3349A4584182}" dt="2025-09-15T20:14:03.381" v="139" actId="12"/>
          <ac:spMkLst>
            <pc:docMk/>
            <pc:sldMk cId="0" sldId="260"/>
            <ac:spMk id="130" creationId="{00000000-0000-0000-0000-000000000000}"/>
          </ac:spMkLst>
        </pc:spChg>
        <pc:spChg chg="del">
          <ac:chgData name="Clarisa Brown" userId="18089855049_tp_box_2" providerId="OAuth2" clId="{96A95975-A6BE-4984-B49E-3349A4584182}" dt="2025-09-15T20:10:41.643" v="86" actId="478"/>
          <ac:spMkLst>
            <pc:docMk/>
            <pc:sldMk cId="0" sldId="260"/>
            <ac:spMk id="131" creationId="{00000000-0000-0000-0000-000000000000}"/>
          </ac:spMkLst>
        </pc:spChg>
        <pc:spChg chg="del">
          <ac:chgData name="Clarisa Brown" userId="18089855049_tp_box_2" providerId="OAuth2" clId="{96A95975-A6BE-4984-B49E-3349A4584182}" dt="2025-09-15T20:10:42.048" v="87" actId="478"/>
          <ac:spMkLst>
            <pc:docMk/>
            <pc:sldMk cId="0" sldId="260"/>
            <ac:spMk id="132" creationId="{00000000-0000-0000-0000-000000000000}"/>
          </ac:spMkLst>
        </pc:spChg>
      </pc:sldChg>
      <pc:sldChg chg="delSp modSp mod">
        <pc:chgData name="Clarisa Brown" userId="18089855049_tp_box_2" providerId="OAuth2" clId="{96A95975-A6BE-4984-B49E-3349A4584182}" dt="2025-09-15T20:13:57.934" v="138" actId="12"/>
        <pc:sldMkLst>
          <pc:docMk/>
          <pc:sldMk cId="0" sldId="261"/>
        </pc:sldMkLst>
        <pc:spChg chg="del">
          <ac:chgData name="Clarisa Brown" userId="18089855049_tp_box_2" providerId="OAuth2" clId="{96A95975-A6BE-4984-B49E-3349A4584182}" dt="2025-09-15T20:11:17.512" v="100" actId="478"/>
          <ac:spMkLst>
            <pc:docMk/>
            <pc:sldMk cId="0" sldId="261"/>
            <ac:spMk id="139" creationId="{00000000-0000-0000-0000-000000000000}"/>
          </ac:spMkLst>
        </pc:spChg>
        <pc:spChg chg="del">
          <ac:chgData name="Clarisa Brown" userId="18089855049_tp_box_2" providerId="OAuth2" clId="{96A95975-A6BE-4984-B49E-3349A4584182}" dt="2025-09-15T20:11:17.869" v="101" actId="478"/>
          <ac:spMkLst>
            <pc:docMk/>
            <pc:sldMk cId="0" sldId="261"/>
            <ac:spMk id="140" creationId="{00000000-0000-0000-0000-000000000000}"/>
          </ac:spMkLst>
        </pc:spChg>
        <pc:spChg chg="mod">
          <ac:chgData name="Clarisa Brown" userId="18089855049_tp_box_2" providerId="OAuth2" clId="{96A95975-A6BE-4984-B49E-3349A4584182}" dt="2025-09-15T20:13:57.934" v="138" actId="12"/>
          <ac:spMkLst>
            <pc:docMk/>
            <pc:sldMk cId="0" sldId="261"/>
            <ac:spMk id="169" creationId="{00000000-0000-0000-0000-000000000000}"/>
          </ac:spMkLst>
        </pc:spChg>
      </pc:sldChg>
      <pc:sldChg chg="delSp mod">
        <pc:chgData name="Clarisa Brown" userId="18089855049_tp_box_2" providerId="OAuth2" clId="{96A95975-A6BE-4984-B49E-3349A4584182}" dt="2025-09-15T20:11:23.156" v="103" actId="478"/>
        <pc:sldMkLst>
          <pc:docMk/>
          <pc:sldMk cId="0" sldId="262"/>
        </pc:sldMkLst>
        <pc:spChg chg="del">
          <ac:chgData name="Clarisa Brown" userId="18089855049_tp_box_2" providerId="OAuth2" clId="{96A95975-A6BE-4984-B49E-3349A4584182}" dt="2025-09-15T20:11:22.864" v="102" actId="478"/>
          <ac:spMkLst>
            <pc:docMk/>
            <pc:sldMk cId="0" sldId="262"/>
            <ac:spMk id="176" creationId="{00000000-0000-0000-0000-000000000000}"/>
          </ac:spMkLst>
        </pc:spChg>
        <pc:spChg chg="del">
          <ac:chgData name="Clarisa Brown" userId="18089855049_tp_box_2" providerId="OAuth2" clId="{96A95975-A6BE-4984-B49E-3349A4584182}" dt="2025-09-15T20:11:23.156" v="103" actId="478"/>
          <ac:spMkLst>
            <pc:docMk/>
            <pc:sldMk cId="0" sldId="262"/>
            <ac:spMk id="177" creationId="{00000000-0000-0000-0000-000000000000}"/>
          </ac:spMkLst>
        </pc:spChg>
      </pc:sldChg>
      <pc:sldChg chg="delSp modSp mod">
        <pc:chgData name="Clarisa Brown" userId="18089855049_tp_box_2" providerId="OAuth2" clId="{96A95975-A6BE-4984-B49E-3349A4584182}" dt="2025-09-15T20:11:31.129" v="108" actId="14100"/>
        <pc:sldMkLst>
          <pc:docMk/>
          <pc:sldMk cId="0" sldId="263"/>
        </pc:sldMkLst>
        <pc:spChg chg="del">
          <ac:chgData name="Clarisa Brown" userId="18089855049_tp_box_2" providerId="OAuth2" clId="{96A95975-A6BE-4984-B49E-3349A4584182}" dt="2025-09-15T20:11:25.430" v="104" actId="478"/>
          <ac:spMkLst>
            <pc:docMk/>
            <pc:sldMk cId="0" sldId="263"/>
            <ac:spMk id="184" creationId="{00000000-0000-0000-0000-000000000000}"/>
          </ac:spMkLst>
        </pc:spChg>
        <pc:spChg chg="del">
          <ac:chgData name="Clarisa Brown" userId="18089855049_tp_box_2" providerId="OAuth2" clId="{96A95975-A6BE-4984-B49E-3349A4584182}" dt="2025-09-15T20:11:25.676" v="105" actId="478"/>
          <ac:spMkLst>
            <pc:docMk/>
            <pc:sldMk cId="0" sldId="263"/>
            <ac:spMk id="185" creationId="{00000000-0000-0000-0000-000000000000}"/>
          </ac:spMkLst>
        </pc:spChg>
        <pc:spChg chg="mod">
          <ac:chgData name="Clarisa Brown" userId="18089855049_tp_box_2" providerId="OAuth2" clId="{96A95975-A6BE-4984-B49E-3349A4584182}" dt="2025-09-15T20:11:31.129" v="108" actId="14100"/>
          <ac:spMkLst>
            <pc:docMk/>
            <pc:sldMk cId="0" sldId="263"/>
            <ac:spMk id="213" creationId="{00000000-0000-0000-0000-000000000000}"/>
          </ac:spMkLst>
        </pc:spChg>
      </pc:sldChg>
      <pc:sldChg chg="delSp mod">
        <pc:chgData name="Clarisa Brown" userId="18089855049_tp_box_2" providerId="OAuth2" clId="{96A95975-A6BE-4984-B49E-3349A4584182}" dt="2025-09-15T20:11:38.456" v="110" actId="478"/>
        <pc:sldMkLst>
          <pc:docMk/>
          <pc:sldMk cId="0" sldId="264"/>
        </pc:sldMkLst>
        <pc:spChg chg="del">
          <ac:chgData name="Clarisa Brown" userId="18089855049_tp_box_2" providerId="OAuth2" clId="{96A95975-A6BE-4984-B49E-3349A4584182}" dt="2025-09-15T20:11:38.030" v="109" actId="478"/>
          <ac:spMkLst>
            <pc:docMk/>
            <pc:sldMk cId="0" sldId="264"/>
            <ac:spMk id="219" creationId="{00000000-0000-0000-0000-000000000000}"/>
          </ac:spMkLst>
        </pc:spChg>
        <pc:spChg chg="del">
          <ac:chgData name="Clarisa Brown" userId="18089855049_tp_box_2" providerId="OAuth2" clId="{96A95975-A6BE-4984-B49E-3349A4584182}" dt="2025-09-15T20:11:38.456" v="110" actId="478"/>
          <ac:spMkLst>
            <pc:docMk/>
            <pc:sldMk cId="0" sldId="264"/>
            <ac:spMk id="220" creationId="{00000000-0000-0000-0000-000000000000}"/>
          </ac:spMkLst>
        </pc:spChg>
      </pc:sldChg>
      <pc:sldChg chg="delSp modSp mod">
        <pc:chgData name="Clarisa Brown" userId="18089855049_tp_box_2" providerId="OAuth2" clId="{96A95975-A6BE-4984-B49E-3349A4584182}" dt="2025-09-15T20:13:52.962" v="137" actId="12"/>
        <pc:sldMkLst>
          <pc:docMk/>
          <pc:sldMk cId="0" sldId="265"/>
        </pc:sldMkLst>
        <pc:spChg chg="mod">
          <ac:chgData name="Clarisa Brown" userId="18089855049_tp_box_2" providerId="OAuth2" clId="{96A95975-A6BE-4984-B49E-3349A4584182}" dt="2025-09-15T20:13:52.962" v="137" actId="12"/>
          <ac:spMkLst>
            <pc:docMk/>
            <pc:sldMk cId="0" sldId="265"/>
            <ac:spMk id="254" creationId="{00000000-0000-0000-0000-000000000000}"/>
          </ac:spMkLst>
        </pc:spChg>
        <pc:spChg chg="del mod">
          <ac:chgData name="Clarisa Brown" userId="18089855049_tp_box_2" providerId="OAuth2" clId="{96A95975-A6BE-4984-B49E-3349A4584182}" dt="2025-09-15T20:11:39.828" v="112" actId="478"/>
          <ac:spMkLst>
            <pc:docMk/>
            <pc:sldMk cId="0" sldId="265"/>
            <ac:spMk id="255" creationId="{00000000-0000-0000-0000-000000000000}"/>
          </ac:spMkLst>
        </pc:spChg>
        <pc:spChg chg="del">
          <ac:chgData name="Clarisa Brown" userId="18089855049_tp_box_2" providerId="OAuth2" clId="{96A95975-A6BE-4984-B49E-3349A4584182}" dt="2025-09-15T20:11:40.336" v="113" actId="478"/>
          <ac:spMkLst>
            <pc:docMk/>
            <pc:sldMk cId="0" sldId="265"/>
            <ac:spMk id="256" creationId="{00000000-0000-0000-0000-000000000000}"/>
          </ac:spMkLst>
        </pc:spChg>
      </pc:sldChg>
      <pc:sldChg chg="delSp modSp mod">
        <pc:chgData name="Clarisa Brown" userId="18089855049_tp_box_2" providerId="OAuth2" clId="{96A95975-A6BE-4984-B49E-3349A4584182}" dt="2025-09-15T20:13:49.486" v="136" actId="12"/>
        <pc:sldMkLst>
          <pc:docMk/>
          <pc:sldMk cId="0" sldId="266"/>
        </pc:sldMkLst>
        <pc:spChg chg="mod">
          <ac:chgData name="Clarisa Brown" userId="18089855049_tp_box_2" providerId="OAuth2" clId="{96A95975-A6BE-4984-B49E-3349A4584182}" dt="2025-09-15T20:13:49.486" v="136" actId="12"/>
          <ac:spMkLst>
            <pc:docMk/>
            <pc:sldMk cId="0" sldId="266"/>
            <ac:spMk id="263" creationId="{00000000-0000-0000-0000-000000000000}"/>
          </ac:spMkLst>
        </pc:spChg>
        <pc:spChg chg="del">
          <ac:chgData name="Clarisa Brown" userId="18089855049_tp_box_2" providerId="OAuth2" clId="{96A95975-A6BE-4984-B49E-3349A4584182}" dt="2025-09-15T20:11:48.649" v="115" actId="478"/>
          <ac:spMkLst>
            <pc:docMk/>
            <pc:sldMk cId="0" sldId="266"/>
            <ac:spMk id="264" creationId="{00000000-0000-0000-0000-000000000000}"/>
          </ac:spMkLst>
        </pc:spChg>
        <pc:spChg chg="del">
          <ac:chgData name="Clarisa Brown" userId="18089855049_tp_box_2" providerId="OAuth2" clId="{96A95975-A6BE-4984-B49E-3349A4584182}" dt="2025-09-15T20:11:48.899" v="116" actId="478"/>
          <ac:spMkLst>
            <pc:docMk/>
            <pc:sldMk cId="0" sldId="266"/>
            <ac:spMk id="265" creationId="{00000000-0000-0000-0000-000000000000}"/>
          </ac:spMkLst>
        </pc:spChg>
      </pc:sldChg>
      <pc:sldChg chg="delSp mod">
        <pc:chgData name="Clarisa Brown" userId="18089855049_tp_box_2" providerId="OAuth2" clId="{96A95975-A6BE-4984-B49E-3349A4584182}" dt="2025-09-15T20:11:59.721" v="119" actId="478"/>
        <pc:sldMkLst>
          <pc:docMk/>
          <pc:sldMk cId="0" sldId="267"/>
        </pc:sldMkLst>
        <pc:spChg chg="del">
          <ac:chgData name="Clarisa Brown" userId="18089855049_tp_box_2" providerId="OAuth2" clId="{96A95975-A6BE-4984-B49E-3349A4584182}" dt="2025-09-15T20:11:59.494" v="118" actId="478"/>
          <ac:spMkLst>
            <pc:docMk/>
            <pc:sldMk cId="0" sldId="267"/>
            <ac:spMk id="272" creationId="{00000000-0000-0000-0000-000000000000}"/>
          </ac:spMkLst>
        </pc:spChg>
        <pc:spChg chg="del">
          <ac:chgData name="Clarisa Brown" userId="18089855049_tp_box_2" providerId="OAuth2" clId="{96A95975-A6BE-4984-B49E-3349A4584182}" dt="2025-09-15T20:11:59.721" v="119" actId="478"/>
          <ac:spMkLst>
            <pc:docMk/>
            <pc:sldMk cId="0" sldId="267"/>
            <ac:spMk id="273" creationId="{00000000-0000-0000-0000-000000000000}"/>
          </ac:spMkLst>
        </pc:spChg>
      </pc:sldChg>
      <pc:sldChg chg="delSp modSp mod">
        <pc:chgData name="Clarisa Brown" userId="18089855049_tp_box_2" providerId="OAuth2" clId="{96A95975-A6BE-4984-B49E-3349A4584182}" dt="2025-09-15T20:13:40.887" v="135" actId="12"/>
        <pc:sldMkLst>
          <pc:docMk/>
          <pc:sldMk cId="0" sldId="268"/>
        </pc:sldMkLst>
        <pc:spChg chg="del">
          <ac:chgData name="Clarisa Brown" userId="18089855049_tp_box_2" providerId="OAuth2" clId="{96A95975-A6BE-4984-B49E-3349A4584182}" dt="2025-09-15T20:12:02.419" v="120" actId="478"/>
          <ac:spMkLst>
            <pc:docMk/>
            <pc:sldMk cId="0" sldId="268"/>
            <ac:spMk id="284" creationId="{00000000-0000-0000-0000-000000000000}"/>
          </ac:spMkLst>
        </pc:spChg>
        <pc:spChg chg="del">
          <ac:chgData name="Clarisa Brown" userId="18089855049_tp_box_2" providerId="OAuth2" clId="{96A95975-A6BE-4984-B49E-3349A4584182}" dt="2025-09-15T20:12:02.669" v="121" actId="478"/>
          <ac:spMkLst>
            <pc:docMk/>
            <pc:sldMk cId="0" sldId="268"/>
            <ac:spMk id="285" creationId="{00000000-0000-0000-0000-000000000000}"/>
          </ac:spMkLst>
        </pc:spChg>
        <pc:spChg chg="mod">
          <ac:chgData name="Clarisa Brown" userId="18089855049_tp_box_2" providerId="OAuth2" clId="{96A95975-A6BE-4984-B49E-3349A4584182}" dt="2025-09-15T20:13:40.887" v="135" actId="12"/>
          <ac:spMkLst>
            <pc:docMk/>
            <pc:sldMk cId="0" sldId="268"/>
            <ac:spMk id="287" creationId="{00000000-0000-0000-0000-000000000000}"/>
          </ac:spMkLst>
        </pc:spChg>
      </pc:sldChg>
      <pc:sldChg chg="delSp modSp mod">
        <pc:chgData name="Clarisa Brown" userId="18089855049_tp_box_2" providerId="OAuth2" clId="{96A95975-A6BE-4984-B49E-3349A4584182}" dt="2025-09-15T20:12:13.670" v="125" actId="478"/>
        <pc:sldMkLst>
          <pc:docMk/>
          <pc:sldMk cId="0" sldId="269"/>
        </pc:sldMkLst>
        <pc:spChg chg="del mod">
          <ac:chgData name="Clarisa Brown" userId="18089855049_tp_box_2" providerId="OAuth2" clId="{96A95975-A6BE-4984-B49E-3349A4584182}" dt="2025-09-15T20:12:12.453" v="124" actId="478"/>
          <ac:spMkLst>
            <pc:docMk/>
            <pc:sldMk cId="0" sldId="269"/>
            <ac:spMk id="293" creationId="{00000000-0000-0000-0000-000000000000}"/>
          </ac:spMkLst>
        </pc:spChg>
        <pc:spChg chg="del">
          <ac:chgData name="Clarisa Brown" userId="18089855049_tp_box_2" providerId="OAuth2" clId="{96A95975-A6BE-4984-B49E-3349A4584182}" dt="2025-09-15T20:12:13.670" v="125" actId="478"/>
          <ac:spMkLst>
            <pc:docMk/>
            <pc:sldMk cId="0" sldId="269"/>
            <ac:spMk id="294" creationId="{00000000-0000-0000-0000-000000000000}"/>
          </ac:spMkLst>
        </pc:spChg>
      </pc:sldChg>
      <pc:sldChg chg="delSp modSp mod">
        <pc:chgData name="Clarisa Brown" userId="18089855049_tp_box_2" providerId="OAuth2" clId="{96A95975-A6BE-4984-B49E-3349A4584182}" dt="2025-09-15T20:13:35.725" v="134" actId="12"/>
        <pc:sldMkLst>
          <pc:docMk/>
          <pc:sldMk cId="0" sldId="270"/>
        </pc:sldMkLst>
        <pc:spChg chg="del">
          <ac:chgData name="Clarisa Brown" userId="18089855049_tp_box_2" providerId="OAuth2" clId="{96A95975-A6BE-4984-B49E-3349A4584182}" dt="2025-09-15T20:12:43.955" v="127" actId="478"/>
          <ac:spMkLst>
            <pc:docMk/>
            <pc:sldMk cId="0" sldId="270"/>
            <ac:spMk id="327" creationId="{00000000-0000-0000-0000-000000000000}"/>
          </ac:spMkLst>
        </pc:spChg>
        <pc:spChg chg="del">
          <ac:chgData name="Clarisa Brown" userId="18089855049_tp_box_2" providerId="OAuth2" clId="{96A95975-A6BE-4984-B49E-3349A4584182}" dt="2025-09-15T20:12:44.358" v="128" actId="478"/>
          <ac:spMkLst>
            <pc:docMk/>
            <pc:sldMk cId="0" sldId="270"/>
            <ac:spMk id="328" creationId="{00000000-0000-0000-0000-000000000000}"/>
          </ac:spMkLst>
        </pc:spChg>
        <pc:spChg chg="mod">
          <ac:chgData name="Clarisa Brown" userId="18089855049_tp_box_2" providerId="OAuth2" clId="{96A95975-A6BE-4984-B49E-3349A4584182}" dt="2025-09-15T20:13:35.725" v="134" actId="12"/>
          <ac:spMkLst>
            <pc:docMk/>
            <pc:sldMk cId="0" sldId="270"/>
            <ac:spMk id="330" creationId="{00000000-0000-0000-0000-000000000000}"/>
          </ac:spMkLst>
        </pc:spChg>
      </pc:sldChg>
      <pc:sldChg chg="delSp modSp mod">
        <pc:chgData name="Clarisa Brown" userId="18089855049_tp_box_2" providerId="OAuth2" clId="{96A95975-A6BE-4984-B49E-3349A4584182}" dt="2025-09-15T20:14:26.399" v="143" actId="478"/>
        <pc:sldMkLst>
          <pc:docMk/>
          <pc:sldMk cId="0" sldId="271"/>
        </pc:sldMkLst>
        <pc:spChg chg="del">
          <ac:chgData name="Clarisa Brown" userId="18089855049_tp_box_2" providerId="OAuth2" clId="{96A95975-A6BE-4984-B49E-3349A4584182}" dt="2025-09-15T20:14:26.042" v="142" actId="478"/>
          <ac:spMkLst>
            <pc:docMk/>
            <pc:sldMk cId="0" sldId="271"/>
            <ac:spMk id="336" creationId="{00000000-0000-0000-0000-000000000000}"/>
          </ac:spMkLst>
        </pc:spChg>
        <pc:spChg chg="del">
          <ac:chgData name="Clarisa Brown" userId="18089855049_tp_box_2" providerId="OAuth2" clId="{96A95975-A6BE-4984-B49E-3349A4584182}" dt="2025-09-15T20:14:26.399" v="143" actId="478"/>
          <ac:spMkLst>
            <pc:docMk/>
            <pc:sldMk cId="0" sldId="271"/>
            <ac:spMk id="337" creationId="{00000000-0000-0000-0000-000000000000}"/>
          </ac:spMkLst>
        </pc:spChg>
        <pc:spChg chg="mod">
          <ac:chgData name="Clarisa Brown" userId="18089855049_tp_box_2" providerId="OAuth2" clId="{96A95975-A6BE-4984-B49E-3349A4584182}" dt="2025-09-15T20:13:28.686" v="133" actId="12"/>
          <ac:spMkLst>
            <pc:docMk/>
            <pc:sldMk cId="0" sldId="271"/>
            <ac:spMk id="339" creationId="{00000000-0000-0000-0000-000000000000}"/>
          </ac:spMkLst>
        </pc:spChg>
      </pc:sldChg>
      <pc:sldChg chg="delSp mod">
        <pc:chgData name="Clarisa Brown" userId="18089855049_tp_box_2" providerId="OAuth2" clId="{96A95975-A6BE-4984-B49E-3349A4584182}" dt="2025-09-15T20:14:28.738" v="145" actId="478"/>
        <pc:sldMkLst>
          <pc:docMk/>
          <pc:sldMk cId="0" sldId="272"/>
        </pc:sldMkLst>
        <pc:spChg chg="del">
          <ac:chgData name="Clarisa Brown" userId="18089855049_tp_box_2" providerId="OAuth2" clId="{96A95975-A6BE-4984-B49E-3349A4584182}" dt="2025-09-15T20:14:28.377" v="144" actId="478"/>
          <ac:spMkLst>
            <pc:docMk/>
            <pc:sldMk cId="0" sldId="272"/>
            <ac:spMk id="345" creationId="{00000000-0000-0000-0000-000000000000}"/>
          </ac:spMkLst>
        </pc:spChg>
        <pc:spChg chg="del">
          <ac:chgData name="Clarisa Brown" userId="18089855049_tp_box_2" providerId="OAuth2" clId="{96A95975-A6BE-4984-B49E-3349A4584182}" dt="2025-09-15T20:14:28.738" v="145" actId="478"/>
          <ac:spMkLst>
            <pc:docMk/>
            <pc:sldMk cId="0" sldId="272"/>
            <ac:spMk id="346" creationId="{00000000-0000-0000-0000-000000000000}"/>
          </ac:spMkLst>
        </pc:spChg>
      </pc:sldChg>
      <pc:sldChg chg="delSp modSp mod">
        <pc:chgData name="Clarisa Brown" userId="18089855049_tp_box_2" providerId="OAuth2" clId="{96A95975-A6BE-4984-B49E-3349A4584182}" dt="2025-09-15T20:14:45.517" v="151" actId="12"/>
        <pc:sldMkLst>
          <pc:docMk/>
          <pc:sldMk cId="0" sldId="273"/>
        </pc:sldMkLst>
        <pc:spChg chg="del">
          <ac:chgData name="Clarisa Brown" userId="18089855049_tp_box_2" providerId="OAuth2" clId="{96A95975-A6BE-4984-B49E-3349A4584182}" dt="2025-09-15T20:14:34.003" v="148" actId="478"/>
          <ac:spMkLst>
            <pc:docMk/>
            <pc:sldMk cId="0" sldId="273"/>
            <ac:spMk id="354" creationId="{00000000-0000-0000-0000-000000000000}"/>
          </ac:spMkLst>
        </pc:spChg>
        <pc:spChg chg="del">
          <ac:chgData name="Clarisa Brown" userId="18089855049_tp_box_2" providerId="OAuth2" clId="{96A95975-A6BE-4984-B49E-3349A4584182}" dt="2025-09-15T20:14:34.341" v="149" actId="478"/>
          <ac:spMkLst>
            <pc:docMk/>
            <pc:sldMk cId="0" sldId="273"/>
            <ac:spMk id="355" creationId="{00000000-0000-0000-0000-000000000000}"/>
          </ac:spMkLst>
        </pc:spChg>
        <pc:spChg chg="mod">
          <ac:chgData name="Clarisa Brown" userId="18089855049_tp_box_2" providerId="OAuth2" clId="{96A95975-A6BE-4984-B49E-3349A4584182}" dt="2025-09-15T20:14:45.517" v="151" actId="12"/>
          <ac:spMkLst>
            <pc:docMk/>
            <pc:sldMk cId="0" sldId="273"/>
            <ac:spMk id="357" creationId="{00000000-0000-0000-0000-000000000000}"/>
          </ac:spMkLst>
        </pc:spChg>
      </pc:sldChg>
      <pc:sldChg chg="delSp mod">
        <pc:chgData name="Clarisa Brown" userId="18089855049_tp_box_2" providerId="OAuth2" clId="{96A95975-A6BE-4984-B49E-3349A4584182}" dt="2025-09-15T20:14:51.236" v="153" actId="478"/>
        <pc:sldMkLst>
          <pc:docMk/>
          <pc:sldMk cId="0" sldId="275"/>
        </pc:sldMkLst>
        <pc:spChg chg="del">
          <ac:chgData name="Clarisa Brown" userId="18089855049_tp_box_2" providerId="OAuth2" clId="{96A95975-A6BE-4984-B49E-3349A4584182}" dt="2025-09-15T20:14:50.901" v="152" actId="478"/>
          <ac:spMkLst>
            <pc:docMk/>
            <pc:sldMk cId="0" sldId="275"/>
            <ac:spMk id="400" creationId="{00000000-0000-0000-0000-000000000000}"/>
          </ac:spMkLst>
        </pc:spChg>
        <pc:spChg chg="del">
          <ac:chgData name="Clarisa Brown" userId="18089855049_tp_box_2" providerId="OAuth2" clId="{96A95975-A6BE-4984-B49E-3349A4584182}" dt="2025-09-15T20:14:51.236" v="153" actId="478"/>
          <ac:spMkLst>
            <pc:docMk/>
            <pc:sldMk cId="0" sldId="275"/>
            <ac:spMk id="401" creationId="{00000000-0000-0000-0000-000000000000}"/>
          </ac:spMkLst>
        </pc:spChg>
      </pc:sldChg>
      <pc:sldChg chg="delSp modSp mod">
        <pc:chgData name="Clarisa Brown" userId="18089855049_tp_box_2" providerId="OAuth2" clId="{96A95975-A6BE-4984-B49E-3349A4584182}" dt="2025-09-15T20:15:05.444" v="157" actId="12"/>
        <pc:sldMkLst>
          <pc:docMk/>
          <pc:sldMk cId="0" sldId="276"/>
        </pc:sldMkLst>
        <pc:spChg chg="del">
          <ac:chgData name="Clarisa Brown" userId="18089855049_tp_box_2" providerId="OAuth2" clId="{96A95975-A6BE-4984-B49E-3349A4584182}" dt="2025-09-15T20:14:52.678" v="154" actId="478"/>
          <ac:spMkLst>
            <pc:docMk/>
            <pc:sldMk cId="0" sldId="276"/>
            <ac:spMk id="434" creationId="{00000000-0000-0000-0000-000000000000}"/>
          </ac:spMkLst>
        </pc:spChg>
        <pc:spChg chg="del">
          <ac:chgData name="Clarisa Brown" userId="18089855049_tp_box_2" providerId="OAuth2" clId="{96A95975-A6BE-4984-B49E-3349A4584182}" dt="2025-09-15T20:14:53.017" v="155" actId="478"/>
          <ac:spMkLst>
            <pc:docMk/>
            <pc:sldMk cId="0" sldId="276"/>
            <ac:spMk id="435" creationId="{00000000-0000-0000-0000-000000000000}"/>
          </ac:spMkLst>
        </pc:spChg>
        <pc:spChg chg="mod">
          <ac:chgData name="Clarisa Brown" userId="18089855049_tp_box_2" providerId="OAuth2" clId="{96A95975-A6BE-4984-B49E-3349A4584182}" dt="2025-09-15T20:15:05.444" v="157" actId="12"/>
          <ac:spMkLst>
            <pc:docMk/>
            <pc:sldMk cId="0" sldId="276"/>
            <ac:spMk id="437" creationId="{00000000-0000-0000-0000-000000000000}"/>
          </ac:spMkLst>
        </pc:spChg>
      </pc:sldChg>
      <pc:sldChg chg="delSp mod">
        <pc:chgData name="Clarisa Brown" userId="18089855049_tp_box_2" providerId="OAuth2" clId="{96A95975-A6BE-4984-B49E-3349A4584182}" dt="2025-09-15T20:15:08.315" v="159" actId="478"/>
        <pc:sldMkLst>
          <pc:docMk/>
          <pc:sldMk cId="0" sldId="277"/>
        </pc:sldMkLst>
        <pc:spChg chg="del">
          <ac:chgData name="Clarisa Brown" userId="18089855049_tp_box_2" providerId="OAuth2" clId="{96A95975-A6BE-4984-B49E-3349A4584182}" dt="2025-09-15T20:15:07.888" v="158" actId="478"/>
          <ac:spMkLst>
            <pc:docMk/>
            <pc:sldMk cId="0" sldId="277"/>
            <ac:spMk id="443" creationId="{00000000-0000-0000-0000-000000000000}"/>
          </ac:spMkLst>
        </pc:spChg>
        <pc:spChg chg="del">
          <ac:chgData name="Clarisa Brown" userId="18089855049_tp_box_2" providerId="OAuth2" clId="{96A95975-A6BE-4984-B49E-3349A4584182}" dt="2025-09-15T20:15:08.315" v="159" actId="478"/>
          <ac:spMkLst>
            <pc:docMk/>
            <pc:sldMk cId="0" sldId="277"/>
            <ac:spMk id="444" creationId="{00000000-0000-0000-0000-000000000000}"/>
          </ac:spMkLst>
        </pc:spChg>
      </pc:sldChg>
      <pc:sldChg chg="delSp modSp mod">
        <pc:chgData name="Clarisa Brown" userId="18089855049_tp_box_2" providerId="OAuth2" clId="{96A95975-A6BE-4984-B49E-3349A4584182}" dt="2025-09-15T20:15:21.657" v="162" actId="12"/>
        <pc:sldMkLst>
          <pc:docMk/>
          <pc:sldMk cId="0" sldId="278"/>
        </pc:sldMkLst>
        <pc:spChg chg="del">
          <ac:chgData name="Clarisa Brown" userId="18089855049_tp_box_2" providerId="OAuth2" clId="{96A95975-A6BE-4984-B49E-3349A4584182}" dt="2025-09-15T20:15:11.848" v="160" actId="478"/>
          <ac:spMkLst>
            <pc:docMk/>
            <pc:sldMk cId="0" sldId="278"/>
            <ac:spMk id="477" creationId="{00000000-0000-0000-0000-000000000000}"/>
          </ac:spMkLst>
        </pc:spChg>
        <pc:spChg chg="del">
          <ac:chgData name="Clarisa Brown" userId="18089855049_tp_box_2" providerId="OAuth2" clId="{96A95975-A6BE-4984-B49E-3349A4584182}" dt="2025-09-15T20:15:12.230" v="161" actId="478"/>
          <ac:spMkLst>
            <pc:docMk/>
            <pc:sldMk cId="0" sldId="278"/>
            <ac:spMk id="478" creationId="{00000000-0000-0000-0000-000000000000}"/>
          </ac:spMkLst>
        </pc:spChg>
        <pc:spChg chg="mod">
          <ac:chgData name="Clarisa Brown" userId="18089855049_tp_box_2" providerId="OAuth2" clId="{96A95975-A6BE-4984-B49E-3349A4584182}" dt="2025-09-15T20:15:21.657" v="162" actId="12"/>
          <ac:spMkLst>
            <pc:docMk/>
            <pc:sldMk cId="0" sldId="278"/>
            <ac:spMk id="480" creationId="{00000000-0000-0000-0000-000000000000}"/>
          </ac:spMkLst>
        </pc:spChg>
      </pc:sldChg>
      <pc:sldChg chg="delSp modSp mod">
        <pc:chgData name="Clarisa Brown" userId="18089855049_tp_box_2" providerId="OAuth2" clId="{96A95975-A6BE-4984-B49E-3349A4584182}" dt="2025-09-15T20:15:37.231" v="166" actId="12"/>
        <pc:sldMkLst>
          <pc:docMk/>
          <pc:sldMk cId="0" sldId="279"/>
        </pc:sldMkLst>
        <pc:spChg chg="del">
          <ac:chgData name="Clarisa Brown" userId="18089855049_tp_box_2" providerId="OAuth2" clId="{96A95975-A6BE-4984-B49E-3349A4584182}" dt="2025-09-15T20:15:24.430" v="163" actId="478"/>
          <ac:spMkLst>
            <pc:docMk/>
            <pc:sldMk cId="0" sldId="279"/>
            <ac:spMk id="486" creationId="{00000000-0000-0000-0000-000000000000}"/>
          </ac:spMkLst>
        </pc:spChg>
        <pc:spChg chg="del">
          <ac:chgData name="Clarisa Brown" userId="18089855049_tp_box_2" providerId="OAuth2" clId="{96A95975-A6BE-4984-B49E-3349A4584182}" dt="2025-09-15T20:15:24.740" v="164" actId="478"/>
          <ac:spMkLst>
            <pc:docMk/>
            <pc:sldMk cId="0" sldId="279"/>
            <ac:spMk id="487" creationId="{00000000-0000-0000-0000-000000000000}"/>
          </ac:spMkLst>
        </pc:spChg>
        <pc:spChg chg="mod">
          <ac:chgData name="Clarisa Brown" userId="18089855049_tp_box_2" providerId="OAuth2" clId="{96A95975-A6BE-4984-B49E-3349A4584182}" dt="2025-09-15T20:15:37.231" v="166" actId="12"/>
          <ac:spMkLst>
            <pc:docMk/>
            <pc:sldMk cId="0" sldId="279"/>
            <ac:spMk id="489" creationId="{00000000-0000-0000-0000-000000000000}"/>
          </ac:spMkLst>
        </pc:spChg>
      </pc:sldChg>
      <pc:sldChg chg="delSp modSp mod">
        <pc:chgData name="Clarisa Brown" userId="18089855049_tp_box_2" providerId="OAuth2" clId="{96A95975-A6BE-4984-B49E-3349A4584182}" dt="2025-09-15T20:15:53.698" v="170" actId="12"/>
        <pc:sldMkLst>
          <pc:docMk/>
          <pc:sldMk cId="0" sldId="280"/>
        </pc:sldMkLst>
        <pc:spChg chg="del">
          <ac:chgData name="Clarisa Brown" userId="18089855049_tp_box_2" providerId="OAuth2" clId="{96A95975-A6BE-4984-B49E-3349A4584182}" dt="2025-09-15T20:15:41.998" v="167" actId="478"/>
          <ac:spMkLst>
            <pc:docMk/>
            <pc:sldMk cId="0" sldId="280"/>
            <ac:spMk id="495" creationId="{00000000-0000-0000-0000-000000000000}"/>
          </ac:spMkLst>
        </pc:spChg>
        <pc:spChg chg="del">
          <ac:chgData name="Clarisa Brown" userId="18089855049_tp_box_2" providerId="OAuth2" clId="{96A95975-A6BE-4984-B49E-3349A4584182}" dt="2025-09-15T20:15:42.312" v="168" actId="478"/>
          <ac:spMkLst>
            <pc:docMk/>
            <pc:sldMk cId="0" sldId="280"/>
            <ac:spMk id="496" creationId="{00000000-0000-0000-0000-000000000000}"/>
          </ac:spMkLst>
        </pc:spChg>
        <pc:spChg chg="mod">
          <ac:chgData name="Clarisa Brown" userId="18089855049_tp_box_2" providerId="OAuth2" clId="{96A95975-A6BE-4984-B49E-3349A4584182}" dt="2025-09-15T20:15:53.698" v="170" actId="12"/>
          <ac:spMkLst>
            <pc:docMk/>
            <pc:sldMk cId="0" sldId="280"/>
            <ac:spMk id="499" creationId="{00000000-0000-0000-0000-000000000000}"/>
          </ac:spMkLst>
        </pc:spChg>
      </pc:sldChg>
      <pc:sldChg chg="modSp mod modClrScheme chgLayout">
        <pc:chgData name="Clarisa Brown" userId="18089855049_tp_box_2" providerId="OAuth2" clId="{96A95975-A6BE-4984-B49E-3349A4584182}" dt="2025-09-15T20:17:37.007" v="190" actId="1076"/>
        <pc:sldMkLst>
          <pc:docMk/>
          <pc:sldMk cId="0" sldId="282"/>
        </pc:sldMkLst>
        <pc:spChg chg="mod ord">
          <ac:chgData name="Clarisa Brown" userId="18089855049_tp_box_2" providerId="OAuth2" clId="{96A95975-A6BE-4984-B49E-3349A4584182}" dt="2025-09-15T20:17:37.007" v="190" actId="1076"/>
          <ac:spMkLst>
            <pc:docMk/>
            <pc:sldMk cId="0" sldId="282"/>
            <ac:spMk id="725" creationId="{00000000-0000-0000-0000-000000000000}"/>
          </ac:spMkLst>
        </pc:spChg>
        <pc:spChg chg="mod ord">
          <ac:chgData name="Clarisa Brown" userId="18089855049_tp_box_2" providerId="OAuth2" clId="{96A95975-A6BE-4984-B49E-3349A4584182}" dt="2025-09-15T20:17:37.007" v="190" actId="1076"/>
          <ac:spMkLst>
            <pc:docMk/>
            <pc:sldMk cId="0" sldId="282"/>
            <ac:spMk id="726" creationId="{00000000-0000-0000-0000-000000000000}"/>
          </ac:spMkLst>
        </pc:spChg>
      </pc:sldChg>
      <pc:sldChg chg="modSp mod">
        <pc:chgData name="Clarisa Brown" userId="18089855049_tp_box_2" providerId="OAuth2" clId="{96A95975-A6BE-4984-B49E-3349A4584182}" dt="2025-09-15T20:17:45.633" v="191" actId="1076"/>
        <pc:sldMkLst>
          <pc:docMk/>
          <pc:sldMk cId="0" sldId="285"/>
        </pc:sldMkLst>
        <pc:spChg chg="mod">
          <ac:chgData name="Clarisa Brown" userId="18089855049_tp_box_2" providerId="OAuth2" clId="{96A95975-A6BE-4984-B49E-3349A4584182}" dt="2025-09-15T20:17:45.633" v="191" actId="1076"/>
          <ac:spMkLst>
            <pc:docMk/>
            <pc:sldMk cId="0" sldId="285"/>
            <ac:spMk id="782" creationId="{00000000-0000-0000-0000-000000000000}"/>
          </ac:spMkLst>
        </pc:spChg>
      </pc:sldChg>
      <pc:sldChg chg="modSp mod">
        <pc:chgData name="Clarisa Brown" userId="18089855049_tp_box_2" providerId="OAuth2" clId="{96A95975-A6BE-4984-B49E-3349A4584182}" dt="2025-09-15T20:05:58.702" v="3" actId="27636"/>
        <pc:sldMkLst>
          <pc:docMk/>
          <pc:sldMk cId="0" sldId="297"/>
        </pc:sldMkLst>
        <pc:spChg chg="mod">
          <ac:chgData name="Clarisa Brown" userId="18089855049_tp_box_2" providerId="OAuth2" clId="{96A95975-A6BE-4984-B49E-3349A4584182}" dt="2025-09-15T20:05:58.702" v="3" actId="27636"/>
          <ac:spMkLst>
            <pc:docMk/>
            <pc:sldMk cId="0" sldId="297"/>
            <ac:spMk id="1006" creationId="{00000000-0000-0000-0000-000000000000}"/>
          </ac:spMkLst>
        </pc:spChg>
      </pc:sldChg>
      <pc:sldChg chg="addSp delSp modSp mod modClrScheme chgLayout">
        <pc:chgData name="Clarisa Brown" userId="18089855049_tp_box_2" providerId="OAuth2" clId="{96A95975-A6BE-4984-B49E-3349A4584182}" dt="2025-09-15T20:18:10.601" v="216" actId="1076"/>
        <pc:sldMkLst>
          <pc:docMk/>
          <pc:sldMk cId="0" sldId="324"/>
        </pc:sldMkLst>
        <pc:spChg chg="add mod ord">
          <ac:chgData name="Clarisa Brown" userId="18089855049_tp_box_2" providerId="OAuth2" clId="{96A95975-A6BE-4984-B49E-3349A4584182}" dt="2025-09-15T20:18:10.601" v="216" actId="1076"/>
          <ac:spMkLst>
            <pc:docMk/>
            <pc:sldMk cId="0" sldId="324"/>
            <ac:spMk id="2" creationId="{782E02B6-0051-7236-3E02-7EF803E58243}"/>
          </ac:spMkLst>
        </pc:spChg>
        <pc:spChg chg="del">
          <ac:chgData name="Clarisa Brown" userId="18089855049_tp_box_2" providerId="OAuth2" clId="{96A95975-A6BE-4984-B49E-3349A4584182}" dt="2025-09-15T20:17:57.696" v="194" actId="478"/>
          <ac:spMkLst>
            <pc:docMk/>
            <pc:sldMk cId="0" sldId="324"/>
            <ac:spMk id="1191" creationId="{00000000-0000-0000-0000-000000000000}"/>
          </ac:spMkLst>
        </pc:spChg>
        <pc:spChg chg="del">
          <ac:chgData name="Clarisa Brown" userId="18089855049_tp_box_2" providerId="OAuth2" clId="{96A95975-A6BE-4984-B49E-3349A4584182}" dt="2025-09-15T20:17:57.272" v="193" actId="478"/>
          <ac:spMkLst>
            <pc:docMk/>
            <pc:sldMk cId="0" sldId="324"/>
            <ac:spMk id="1192" creationId="{00000000-0000-0000-0000-000000000000}"/>
          </ac:spMkLst>
        </pc:spChg>
        <pc:spChg chg="mod ord">
          <ac:chgData name="Clarisa Brown" userId="18089855049_tp_box_2" providerId="OAuth2" clId="{96A95975-A6BE-4984-B49E-3349A4584182}" dt="2025-09-15T20:18:07.584" v="215" actId="14100"/>
          <ac:spMkLst>
            <pc:docMk/>
            <pc:sldMk cId="0" sldId="324"/>
            <ac:spMk id="1193" creationId="{00000000-0000-0000-0000-000000000000}"/>
          </ac:spMkLst>
        </pc:spChg>
      </pc:sldChg>
      <pc:sldChg chg="modSp mod modClrScheme chgLayout">
        <pc:chgData name="Clarisa Brown" userId="18089855049_tp_box_2" providerId="OAuth2" clId="{96A95975-A6BE-4984-B49E-3349A4584182}" dt="2025-09-15T20:18:22.120" v="220" actId="1076"/>
        <pc:sldMkLst>
          <pc:docMk/>
          <pc:sldMk cId="0" sldId="336"/>
        </pc:sldMkLst>
        <pc:spChg chg="mod ord">
          <ac:chgData name="Clarisa Brown" userId="18089855049_tp_box_2" providerId="OAuth2" clId="{96A95975-A6BE-4984-B49E-3349A4584182}" dt="2025-09-15T20:18:19.158" v="219" actId="14100"/>
          <ac:spMkLst>
            <pc:docMk/>
            <pc:sldMk cId="0" sldId="336"/>
            <ac:spMk id="2160" creationId="{00000000-0000-0000-0000-000000000000}"/>
          </ac:spMkLst>
        </pc:spChg>
        <pc:spChg chg="mod ord">
          <ac:chgData name="Clarisa Brown" userId="18089855049_tp_box_2" providerId="OAuth2" clId="{96A95975-A6BE-4984-B49E-3349A4584182}" dt="2025-09-15T20:18:22.120" v="220" actId="1076"/>
          <ac:spMkLst>
            <pc:docMk/>
            <pc:sldMk cId="0" sldId="336"/>
            <ac:spMk id="2161" creationId="{00000000-0000-0000-0000-000000000000}"/>
          </ac:spMkLst>
        </pc:spChg>
      </pc:sldChg>
      <pc:sldChg chg="modSp mod">
        <pc:chgData name="Clarisa Brown" userId="18089855049_tp_box_2" providerId="OAuth2" clId="{96A95975-A6BE-4984-B49E-3349A4584182}" dt="2025-09-15T20:05:58.712" v="4" actId="27636"/>
        <pc:sldMkLst>
          <pc:docMk/>
          <pc:sldMk cId="0" sldId="343"/>
        </pc:sldMkLst>
        <pc:spChg chg="mod">
          <ac:chgData name="Clarisa Brown" userId="18089855049_tp_box_2" providerId="OAuth2" clId="{96A95975-A6BE-4984-B49E-3349A4584182}" dt="2025-09-15T20:05:58.712" v="4" actId="27636"/>
          <ac:spMkLst>
            <pc:docMk/>
            <pc:sldMk cId="0" sldId="343"/>
            <ac:spMk id="2203" creationId="{00000000-0000-0000-0000-000000000000}"/>
          </ac:spMkLst>
        </pc:spChg>
      </pc:sldChg>
      <pc:sldChg chg="modSp">
        <pc:chgData name="Clarisa Brown" userId="18089855049_tp_box_2" providerId="OAuth2" clId="{96A95975-A6BE-4984-B49E-3349A4584182}" dt="2025-09-15T20:05:58.516" v="0"/>
        <pc:sldMkLst>
          <pc:docMk/>
          <pc:sldMk cId="0" sldId="345"/>
        </pc:sldMkLst>
        <pc:spChg chg="mod">
          <ac:chgData name="Clarisa Brown" userId="18089855049_tp_box_2" providerId="OAuth2" clId="{96A95975-A6BE-4984-B49E-3349A4584182}" dt="2025-09-15T20:05:58.516" v="0"/>
          <ac:spMkLst>
            <pc:docMk/>
            <pc:sldMk cId="0" sldId="345"/>
            <ac:spMk id="2215" creationId="{00000000-0000-0000-0000-000000000000}"/>
          </ac:spMkLst>
        </pc:spChg>
      </pc:sldChg>
      <pc:sldChg chg="addSp modSp mod">
        <pc:chgData name="Clarisa Brown" userId="18089855049_tp_box_2" providerId="OAuth2" clId="{96A95975-A6BE-4984-B49E-3349A4584182}" dt="2025-09-15T20:21:15.796" v="306" actId="1076"/>
        <pc:sldMkLst>
          <pc:docMk/>
          <pc:sldMk cId="0" sldId="480"/>
        </pc:sldMkLst>
        <pc:picChg chg="add mod">
          <ac:chgData name="Clarisa Brown" userId="18089855049_tp_box_2" providerId="OAuth2" clId="{96A95975-A6BE-4984-B49E-3349A4584182}" dt="2025-09-15T20:21:15.796" v="306" actId="1076"/>
          <ac:picMkLst>
            <pc:docMk/>
            <pc:sldMk cId="0" sldId="480"/>
            <ac:picMk id="2" creationId="{C1E3535F-5A0D-D255-A72D-56F1A6A77F5E}"/>
          </ac:picMkLst>
        </pc:picChg>
      </pc:sldChg>
      <pc:sldChg chg="delSp modSp mod">
        <pc:chgData name="Clarisa Brown" userId="18089855049_tp_box_2" providerId="OAuth2" clId="{96A95975-A6BE-4984-B49E-3349A4584182}" dt="2025-09-15T20:06:37.067" v="7" actId="478"/>
        <pc:sldMkLst>
          <pc:docMk/>
          <pc:sldMk cId="1047449446" sldId="487"/>
        </pc:sldMkLst>
        <pc:spChg chg="mod">
          <ac:chgData name="Clarisa Brown" userId="18089855049_tp_box_2" providerId="OAuth2" clId="{96A95975-A6BE-4984-B49E-3349A4584182}" dt="2025-09-15T20:06:26.578" v="5" actId="1076"/>
          <ac:spMkLst>
            <pc:docMk/>
            <pc:sldMk cId="1047449446" sldId="487"/>
            <ac:spMk id="2" creationId="{8B87FFC4-67F7-2374-212B-6A2BC52CF444}"/>
          </ac:spMkLst>
        </pc:spChg>
        <pc:spChg chg="mod">
          <ac:chgData name="Clarisa Brown" userId="18089855049_tp_box_2" providerId="OAuth2" clId="{96A95975-A6BE-4984-B49E-3349A4584182}" dt="2025-09-15T20:06:29.145" v="6" actId="1076"/>
          <ac:spMkLst>
            <pc:docMk/>
            <pc:sldMk cId="1047449446" sldId="487"/>
            <ac:spMk id="422" creationId="{F7351F67-7CBE-0BCC-AFF9-C23D3FFBD240}"/>
          </ac:spMkLst>
        </pc:spChg>
        <pc:picChg chg="del">
          <ac:chgData name="Clarisa Brown" userId="18089855049_tp_box_2" providerId="OAuth2" clId="{96A95975-A6BE-4984-B49E-3349A4584182}" dt="2025-09-15T20:06:37.067" v="7" actId="478"/>
          <ac:picMkLst>
            <pc:docMk/>
            <pc:sldMk cId="1047449446" sldId="487"/>
            <ac:picMk id="427" creationId="{F550EB4C-65DC-69C2-E2E4-D8F8542BBAA8}"/>
          </ac:picMkLst>
        </pc:picChg>
      </pc:sldChg>
      <pc:sldChg chg="addSp modSp mod">
        <pc:chgData name="Clarisa Brown" userId="18089855049_tp_box_2" providerId="OAuth2" clId="{96A95975-A6BE-4984-B49E-3349A4584182}" dt="2025-09-15T20:17:02.485" v="178" actId="1076"/>
        <pc:sldMkLst>
          <pc:docMk/>
          <pc:sldMk cId="1465250746" sldId="493"/>
        </pc:sldMkLst>
        <pc:picChg chg="add mod">
          <ac:chgData name="Clarisa Brown" userId="18089855049_tp_box_2" providerId="OAuth2" clId="{96A95975-A6BE-4984-B49E-3349A4584182}" dt="2025-09-15T20:17:02.485" v="178" actId="1076"/>
          <ac:picMkLst>
            <pc:docMk/>
            <pc:sldMk cId="1465250746" sldId="493"/>
            <ac:picMk id="2" creationId="{E5B3C5DF-8799-DF28-0D28-01B655A713B3}"/>
          </ac:picMkLst>
        </pc:picChg>
      </pc:sldChg>
      <pc:sldChg chg="addSp modSp mod">
        <pc:chgData name="Clarisa Brown" userId="18089855049_tp_box_2" providerId="OAuth2" clId="{96A95975-A6BE-4984-B49E-3349A4584182}" dt="2025-09-15T20:17:29.089" v="188" actId="1076"/>
        <pc:sldMkLst>
          <pc:docMk/>
          <pc:sldMk cId="3343244989" sldId="494"/>
        </pc:sldMkLst>
        <pc:picChg chg="add mod">
          <ac:chgData name="Clarisa Brown" userId="18089855049_tp_box_2" providerId="OAuth2" clId="{96A95975-A6BE-4984-B49E-3349A4584182}" dt="2025-09-15T20:17:29.089" v="188" actId="1076"/>
          <ac:picMkLst>
            <pc:docMk/>
            <pc:sldMk cId="3343244989" sldId="494"/>
            <ac:picMk id="2" creationId="{B37A5D02-CD64-E8ED-DA89-1C5701AEA7B7}"/>
          </ac:picMkLst>
        </pc:picChg>
      </pc:sldChg>
      <pc:sldChg chg="addSp modSp">
        <pc:chgData name="Clarisa Brown" userId="18089855049_tp_box_2" providerId="OAuth2" clId="{96A95975-A6BE-4984-B49E-3349A4584182}" dt="2025-09-15T20:18:12.422" v="217"/>
        <pc:sldMkLst>
          <pc:docMk/>
          <pc:sldMk cId="1244047632" sldId="495"/>
        </pc:sldMkLst>
        <pc:picChg chg="add mod">
          <ac:chgData name="Clarisa Brown" userId="18089855049_tp_box_2" providerId="OAuth2" clId="{96A95975-A6BE-4984-B49E-3349A4584182}" dt="2025-09-15T20:18:12.422" v="217"/>
          <ac:picMkLst>
            <pc:docMk/>
            <pc:sldMk cId="1244047632" sldId="495"/>
            <ac:picMk id="2" creationId="{DB42D103-8407-08D0-ACCB-339DCA56FC7C}"/>
          </ac:picMkLst>
        </pc:picChg>
      </pc:sldChg>
      <pc:sldChg chg="addSp delSp modSp mod modClrScheme chgLayout">
        <pc:chgData name="Clarisa Brown" userId="18089855049_tp_box_2" providerId="OAuth2" clId="{96A95975-A6BE-4984-B49E-3349A4584182}" dt="2025-09-15T20:09:57.346" v="75" actId="1076"/>
        <pc:sldMkLst>
          <pc:docMk/>
          <pc:sldMk cId="0" sldId="503"/>
        </pc:sldMkLst>
        <pc:spChg chg="del mod ord">
          <ac:chgData name="Clarisa Brown" userId="18089855049_tp_box_2" providerId="OAuth2" clId="{96A95975-A6BE-4984-B49E-3349A4584182}" dt="2025-09-15T20:09:50.037" v="72" actId="700"/>
          <ac:spMkLst>
            <pc:docMk/>
            <pc:sldMk cId="0" sldId="503"/>
            <ac:spMk id="2" creationId="{48FE9409-12DC-A2C3-6425-69C5F9B1426D}"/>
          </ac:spMkLst>
        </pc:spChg>
        <pc:spChg chg="add mod ord">
          <ac:chgData name="Clarisa Brown" userId="18089855049_tp_box_2" providerId="OAuth2" clId="{96A95975-A6BE-4984-B49E-3349A4584182}" dt="2025-09-15T20:09:57.346" v="75" actId="1076"/>
          <ac:spMkLst>
            <pc:docMk/>
            <pc:sldMk cId="0" sldId="503"/>
            <ac:spMk id="3" creationId="{278CF959-0567-F5E2-A9C4-8D9F11CD2DA3}"/>
          </ac:spMkLst>
        </pc:spChg>
        <pc:spChg chg="del">
          <ac:chgData name="Clarisa Brown" userId="18089855049_tp_box_2" providerId="OAuth2" clId="{96A95975-A6BE-4984-B49E-3349A4584182}" dt="2025-09-15T20:09:51.473" v="73" actId="478"/>
          <ac:spMkLst>
            <pc:docMk/>
            <pc:sldMk cId="0" sldId="503"/>
            <ac:spMk id="91" creationId="{00000000-0000-0000-0000-000000000000}"/>
          </ac:spMkLst>
        </pc:spChg>
        <pc:spChg chg="mod ord">
          <ac:chgData name="Clarisa Brown" userId="18089855049_tp_box_2" providerId="OAuth2" clId="{96A95975-A6BE-4984-B49E-3349A4584182}" dt="2025-09-15T20:09:54.113" v="74" actId="1076"/>
          <ac:spMkLst>
            <pc:docMk/>
            <pc:sldMk cId="0" sldId="503"/>
            <ac:spMk id="95" creationId="{00000000-0000-0000-0000-000000000000}"/>
          </ac:spMkLst>
        </pc:spChg>
      </pc:sldChg>
      <pc:sldChg chg="delSp mod">
        <pc:chgData name="Clarisa Brown" userId="18089855049_tp_box_2" providerId="OAuth2" clId="{96A95975-A6BE-4984-B49E-3349A4584182}" dt="2025-09-15T20:10:21.326" v="82" actId="478"/>
        <pc:sldMkLst>
          <pc:docMk/>
          <pc:sldMk cId="0" sldId="504"/>
        </pc:sldMkLst>
        <pc:spChg chg="del">
          <ac:chgData name="Clarisa Brown" userId="18089855049_tp_box_2" providerId="OAuth2" clId="{96A95975-A6BE-4984-B49E-3349A4584182}" dt="2025-09-15T20:10:20.539" v="81" actId="478"/>
          <ac:spMkLst>
            <pc:docMk/>
            <pc:sldMk cId="0" sldId="504"/>
            <ac:spMk id="111" creationId="{00000000-0000-0000-0000-000000000000}"/>
          </ac:spMkLst>
        </pc:spChg>
        <pc:spChg chg="del">
          <ac:chgData name="Clarisa Brown" userId="18089855049_tp_box_2" providerId="OAuth2" clId="{96A95975-A6BE-4984-B49E-3349A4584182}" dt="2025-09-15T20:10:21.326" v="82" actId="478"/>
          <ac:spMkLst>
            <pc:docMk/>
            <pc:sldMk cId="0" sldId="504"/>
            <ac:spMk id="112" creationId="{00000000-0000-0000-0000-000000000000}"/>
          </ac:spMkLst>
        </pc:spChg>
      </pc:sldChg>
      <pc:sldChg chg="delSp modSp mod">
        <pc:chgData name="Clarisa Brown" userId="18089855049_tp_box_2" providerId="OAuth2" clId="{96A95975-A6BE-4984-B49E-3349A4584182}" dt="2025-09-15T20:14:09.375" v="140" actId="12"/>
        <pc:sldMkLst>
          <pc:docMk/>
          <pc:sldMk cId="0" sldId="505"/>
        </pc:sldMkLst>
        <pc:spChg chg="mod">
          <ac:chgData name="Clarisa Brown" userId="18089855049_tp_box_2" providerId="OAuth2" clId="{96A95975-A6BE-4984-B49E-3349A4584182}" dt="2025-09-15T20:14:09.375" v="140" actId="12"/>
          <ac:spMkLst>
            <pc:docMk/>
            <pc:sldMk cId="0" sldId="505"/>
            <ac:spMk id="121" creationId="{00000000-0000-0000-0000-000000000000}"/>
          </ac:spMkLst>
        </pc:spChg>
        <pc:spChg chg="del">
          <ac:chgData name="Clarisa Brown" userId="18089855049_tp_box_2" providerId="OAuth2" clId="{96A95975-A6BE-4984-B49E-3349A4584182}" dt="2025-09-15T20:10:24.522" v="83" actId="478"/>
          <ac:spMkLst>
            <pc:docMk/>
            <pc:sldMk cId="0" sldId="505"/>
            <ac:spMk id="122" creationId="{00000000-0000-0000-0000-000000000000}"/>
          </ac:spMkLst>
        </pc:spChg>
        <pc:spChg chg="del">
          <ac:chgData name="Clarisa Brown" userId="18089855049_tp_box_2" providerId="OAuth2" clId="{96A95975-A6BE-4984-B49E-3349A4584182}" dt="2025-09-15T20:10:24.972" v="84" actId="478"/>
          <ac:spMkLst>
            <pc:docMk/>
            <pc:sldMk cId="0" sldId="505"/>
            <ac:spMk id="123" creationId="{00000000-0000-0000-0000-000000000000}"/>
          </ac:spMkLst>
        </pc:spChg>
      </pc:sldChg>
      <pc:sldChg chg="delSp modSp mod">
        <pc:chgData name="Clarisa Brown" userId="18089855049_tp_box_2" providerId="OAuth2" clId="{96A95975-A6BE-4984-B49E-3349A4584182}" dt="2025-09-15T20:16:04.255" v="173" actId="478"/>
        <pc:sldMkLst>
          <pc:docMk/>
          <pc:sldMk cId="2252483145" sldId="506"/>
        </pc:sldMkLst>
        <pc:spChg chg="del">
          <ac:chgData name="Clarisa Brown" userId="18089855049_tp_box_2" providerId="OAuth2" clId="{96A95975-A6BE-4984-B49E-3349A4584182}" dt="2025-09-15T20:16:03.152" v="172" actId="478"/>
          <ac:spMkLst>
            <pc:docMk/>
            <pc:sldMk cId="2252483145" sldId="506"/>
            <ac:spMk id="505" creationId="{F9673B95-B36C-E012-73F8-2D25D6BA93B2}"/>
          </ac:spMkLst>
        </pc:spChg>
        <pc:spChg chg="del">
          <ac:chgData name="Clarisa Brown" userId="18089855049_tp_box_2" providerId="OAuth2" clId="{96A95975-A6BE-4984-B49E-3349A4584182}" dt="2025-09-15T20:16:04.255" v="173" actId="478"/>
          <ac:spMkLst>
            <pc:docMk/>
            <pc:sldMk cId="2252483145" sldId="506"/>
            <ac:spMk id="506" creationId="{4645D72B-E24B-4A7D-C810-E1520F6994C3}"/>
          </ac:spMkLst>
        </pc:spChg>
        <pc:spChg chg="mod">
          <ac:chgData name="Clarisa Brown" userId="18089855049_tp_box_2" providerId="OAuth2" clId="{96A95975-A6BE-4984-B49E-3349A4584182}" dt="2025-09-15T20:16:01.144" v="171" actId="12"/>
          <ac:spMkLst>
            <pc:docMk/>
            <pc:sldMk cId="2252483145" sldId="506"/>
            <ac:spMk id="509" creationId="{4589D147-69B4-38C6-357C-F6342C91279D}"/>
          </ac:spMkLst>
        </pc:spChg>
      </pc:sldChg>
      <pc:sldChg chg="delSp mod">
        <pc:chgData name="Clarisa Brown" userId="18089855049_tp_box_2" providerId="OAuth2" clId="{96A95975-A6BE-4984-B49E-3349A4584182}" dt="2025-09-15T20:16:06.613" v="175" actId="478"/>
        <pc:sldMkLst>
          <pc:docMk/>
          <pc:sldMk cId="398466885" sldId="507"/>
        </pc:sldMkLst>
        <pc:spChg chg="del">
          <ac:chgData name="Clarisa Brown" userId="18089855049_tp_box_2" providerId="OAuth2" clId="{96A95975-A6BE-4984-B49E-3349A4584182}" dt="2025-09-15T20:16:06.275" v="174" actId="478"/>
          <ac:spMkLst>
            <pc:docMk/>
            <pc:sldMk cId="398466885" sldId="507"/>
            <ac:spMk id="505" creationId="{6FF50710-8CCA-9945-9E2F-0B26A786E8A9}"/>
          </ac:spMkLst>
        </pc:spChg>
        <pc:spChg chg="del">
          <ac:chgData name="Clarisa Brown" userId="18089855049_tp_box_2" providerId="OAuth2" clId="{96A95975-A6BE-4984-B49E-3349A4584182}" dt="2025-09-15T20:16:06.613" v="175" actId="478"/>
          <ac:spMkLst>
            <pc:docMk/>
            <pc:sldMk cId="398466885" sldId="507"/>
            <ac:spMk id="506" creationId="{882308BB-BED5-9E14-7048-9DC4B4869EA0}"/>
          </ac:spMkLst>
        </pc:spChg>
      </pc:sldChg>
      <pc:sldChg chg="delSp mod">
        <pc:chgData name="Clarisa Brown" userId="18089855049_tp_box_2" providerId="OAuth2" clId="{96A95975-A6BE-4984-B49E-3349A4584182}" dt="2025-09-15T20:14:31.504" v="147" actId="478"/>
        <pc:sldMkLst>
          <pc:docMk/>
          <pc:sldMk cId="97181419" sldId="510"/>
        </pc:sldMkLst>
        <pc:spChg chg="del">
          <ac:chgData name="Clarisa Brown" userId="18089855049_tp_box_2" providerId="OAuth2" clId="{96A95975-A6BE-4984-B49E-3349A4584182}" dt="2025-09-15T20:14:31.167" v="146" actId="478"/>
          <ac:spMkLst>
            <pc:docMk/>
            <pc:sldMk cId="97181419" sldId="510"/>
            <ac:spMk id="345" creationId="{2278FD6E-1DE1-A4E8-144A-E728CAF0BF6F}"/>
          </ac:spMkLst>
        </pc:spChg>
        <pc:spChg chg="del">
          <ac:chgData name="Clarisa Brown" userId="18089855049_tp_box_2" providerId="OAuth2" clId="{96A95975-A6BE-4984-B49E-3349A4584182}" dt="2025-09-15T20:14:31.504" v="147" actId="478"/>
          <ac:spMkLst>
            <pc:docMk/>
            <pc:sldMk cId="97181419" sldId="510"/>
            <ac:spMk id="346" creationId="{B41F5CBC-41BF-3F09-324F-AE6B849EF5B7}"/>
          </ac:spMkLst>
        </pc:spChg>
      </pc:sldChg>
      <pc:sldChg chg="addSp delSp modSp mod modClrScheme chgLayout">
        <pc:chgData name="Clarisa Brown" userId="18089855049_tp_box_2" providerId="OAuth2" clId="{96A95975-A6BE-4984-B49E-3349A4584182}" dt="2025-09-15T20:17:22.983" v="186" actId="1076"/>
        <pc:sldMkLst>
          <pc:docMk/>
          <pc:sldMk cId="234329492" sldId="511"/>
        </pc:sldMkLst>
        <pc:spChg chg="add del mod ord">
          <ac:chgData name="Clarisa Brown" userId="18089855049_tp_box_2" providerId="OAuth2" clId="{96A95975-A6BE-4984-B49E-3349A4584182}" dt="2025-09-15T20:17:18.051" v="184" actId="478"/>
          <ac:spMkLst>
            <pc:docMk/>
            <pc:sldMk cId="234329492" sldId="511"/>
            <ac:spMk id="2" creationId="{9F47685B-AA96-3206-2887-01C40E33B208}"/>
          </ac:spMkLst>
        </pc:spChg>
        <pc:spChg chg="add del mod ord">
          <ac:chgData name="Clarisa Brown" userId="18089855049_tp_box_2" providerId="OAuth2" clId="{96A95975-A6BE-4984-B49E-3349A4584182}" dt="2025-09-15T20:17:17.016" v="183" actId="478"/>
          <ac:spMkLst>
            <pc:docMk/>
            <pc:sldMk cId="234329492" sldId="511"/>
            <ac:spMk id="3" creationId="{8C22C70F-4C3C-0A39-CD6E-D0F544F5AB0D}"/>
          </ac:spMkLst>
        </pc:spChg>
        <pc:spChg chg="del">
          <ac:chgData name="Clarisa Brown" userId="18089855049_tp_box_2" providerId="OAuth2" clId="{96A95975-A6BE-4984-B49E-3349A4584182}" dt="2025-09-15T20:17:06.257" v="179" actId="478"/>
          <ac:spMkLst>
            <pc:docMk/>
            <pc:sldMk cId="234329492" sldId="511"/>
            <ac:spMk id="505" creationId="{AE801980-FECD-0FE2-3066-9E857B3FFA2B}"/>
          </ac:spMkLst>
        </pc:spChg>
        <pc:spChg chg="del">
          <ac:chgData name="Clarisa Brown" userId="18089855049_tp_box_2" providerId="OAuth2" clId="{96A95975-A6BE-4984-B49E-3349A4584182}" dt="2025-09-15T20:17:06.572" v="180" actId="478"/>
          <ac:spMkLst>
            <pc:docMk/>
            <pc:sldMk cId="234329492" sldId="511"/>
            <ac:spMk id="506" creationId="{3A74B317-F460-0E93-984A-491779B05810}"/>
          </ac:spMkLst>
        </pc:spChg>
        <pc:spChg chg="mod">
          <ac:chgData name="Clarisa Brown" userId="18089855049_tp_box_2" providerId="OAuth2" clId="{96A95975-A6BE-4984-B49E-3349A4584182}" dt="2025-09-15T20:17:22.983" v="186" actId="1076"/>
          <ac:spMkLst>
            <pc:docMk/>
            <pc:sldMk cId="234329492" sldId="511"/>
            <ac:spMk id="508" creationId="{5C146AF4-FEBD-C36F-82E6-0431355251F0}"/>
          </ac:spMkLst>
        </pc:spChg>
        <pc:picChg chg="del">
          <ac:chgData name="Clarisa Brown" userId="18089855049_tp_box_2" providerId="OAuth2" clId="{96A95975-A6BE-4984-B49E-3349A4584182}" dt="2025-09-15T20:17:09.302" v="181" actId="478"/>
          <ac:picMkLst>
            <pc:docMk/>
            <pc:sldMk cId="234329492" sldId="511"/>
            <ac:picMk id="507" creationId="{C0B59FD2-ED29-8408-B4C7-89FD4E315C67}"/>
          </ac:picMkLst>
        </pc:picChg>
      </pc:sldChg>
      <pc:sldChg chg="addSp delSp modSp mod modClrScheme chgLayout">
        <pc:chgData name="Clarisa Brown" userId="18089855049_tp_box_2" providerId="OAuth2" clId="{96A95975-A6BE-4984-B49E-3349A4584182}" dt="2025-09-15T20:19:08.139" v="268" actId="14100"/>
        <pc:sldMkLst>
          <pc:docMk/>
          <pc:sldMk cId="3571629822" sldId="512"/>
        </pc:sldMkLst>
        <pc:spChg chg="add mod ord">
          <ac:chgData name="Clarisa Brown" userId="18089855049_tp_box_2" providerId="OAuth2" clId="{96A95975-A6BE-4984-B49E-3349A4584182}" dt="2025-09-15T20:18:40.854" v="240" actId="20577"/>
          <ac:spMkLst>
            <pc:docMk/>
            <pc:sldMk cId="3571629822" sldId="512"/>
            <ac:spMk id="2" creationId="{F180EED6-E75D-1C7B-58AF-E8A4CC4F5403}"/>
          </ac:spMkLst>
        </pc:spChg>
        <pc:spChg chg="del">
          <ac:chgData name="Clarisa Brown" userId="18089855049_tp_box_2" providerId="OAuth2" clId="{96A95975-A6BE-4984-B49E-3349A4584182}" dt="2025-09-15T20:18:43.354" v="242" actId="478"/>
          <ac:spMkLst>
            <pc:docMk/>
            <pc:sldMk cId="3571629822" sldId="512"/>
            <ac:spMk id="1191" creationId="{DC88742C-B631-3D3C-F84D-9C4A58CAB516}"/>
          </ac:spMkLst>
        </pc:spChg>
        <pc:spChg chg="del">
          <ac:chgData name="Clarisa Brown" userId="18089855049_tp_box_2" providerId="OAuth2" clId="{96A95975-A6BE-4984-B49E-3349A4584182}" dt="2025-09-15T20:18:42.836" v="241" actId="478"/>
          <ac:spMkLst>
            <pc:docMk/>
            <pc:sldMk cId="3571629822" sldId="512"/>
            <ac:spMk id="1192" creationId="{91A4B37D-C5D3-7CF8-1C0E-00988450A270}"/>
          </ac:spMkLst>
        </pc:spChg>
        <pc:spChg chg="mod ord">
          <ac:chgData name="Clarisa Brown" userId="18089855049_tp_box_2" providerId="OAuth2" clId="{96A95975-A6BE-4984-B49E-3349A4584182}" dt="2025-09-15T20:19:08.139" v="268" actId="14100"/>
          <ac:spMkLst>
            <pc:docMk/>
            <pc:sldMk cId="3571629822" sldId="512"/>
            <ac:spMk id="1193" creationId="{3FFF5145-CE43-514C-0994-7B0001A71746}"/>
          </ac:spMkLst>
        </pc:spChg>
      </pc:sldChg>
      <pc:sldChg chg="addSp delSp modSp mod modClrScheme chgLayout">
        <pc:chgData name="Clarisa Brown" userId="18089855049_tp_box_2" providerId="OAuth2" clId="{96A95975-A6BE-4984-B49E-3349A4584182}" dt="2025-09-15T20:19:05.395" v="267" actId="14100"/>
        <pc:sldMkLst>
          <pc:docMk/>
          <pc:sldMk cId="303607843" sldId="514"/>
        </pc:sldMkLst>
        <pc:spChg chg="add mod ord">
          <ac:chgData name="Clarisa Brown" userId="18089855049_tp_box_2" providerId="OAuth2" clId="{96A95975-A6BE-4984-B49E-3349A4584182}" dt="2025-09-15T20:18:58.380" v="265" actId="20577"/>
          <ac:spMkLst>
            <pc:docMk/>
            <pc:sldMk cId="303607843" sldId="514"/>
            <ac:spMk id="2" creationId="{1023FB7C-18CE-BD8D-4EBA-CD92BE53CC7B}"/>
          </ac:spMkLst>
        </pc:spChg>
        <pc:spChg chg="del">
          <ac:chgData name="Clarisa Brown" userId="18089855049_tp_box_2" providerId="OAuth2" clId="{96A95975-A6BE-4984-B49E-3349A4584182}" dt="2025-09-15T20:18:51.971" v="245" actId="478"/>
          <ac:spMkLst>
            <pc:docMk/>
            <pc:sldMk cId="303607843" sldId="514"/>
            <ac:spMk id="1191" creationId="{484443D3-65ED-5244-D642-91230751EC1B}"/>
          </ac:spMkLst>
        </pc:spChg>
        <pc:spChg chg="del">
          <ac:chgData name="Clarisa Brown" userId="18089855049_tp_box_2" providerId="OAuth2" clId="{96A95975-A6BE-4984-B49E-3349A4584182}" dt="2025-09-15T20:18:51.447" v="244" actId="478"/>
          <ac:spMkLst>
            <pc:docMk/>
            <pc:sldMk cId="303607843" sldId="514"/>
            <ac:spMk id="1192" creationId="{44C7D197-4EDF-442B-B7A7-2BB23778ADA5}"/>
          </ac:spMkLst>
        </pc:spChg>
        <pc:spChg chg="mod ord">
          <ac:chgData name="Clarisa Brown" userId="18089855049_tp_box_2" providerId="OAuth2" clId="{96A95975-A6BE-4984-B49E-3349A4584182}" dt="2025-09-15T20:19:05.395" v="267" actId="14100"/>
          <ac:spMkLst>
            <pc:docMk/>
            <pc:sldMk cId="303607843" sldId="514"/>
            <ac:spMk id="1193" creationId="{4929536A-262B-5130-86AD-1C8A5E5833F6}"/>
          </ac:spMkLst>
        </pc:spChg>
      </pc:sldChg>
      <pc:sldChg chg="delSp mod">
        <pc:chgData name="Clarisa Brown" userId="18089855049_tp_box_2" providerId="OAuth2" clId="{96A95975-A6BE-4984-B49E-3349A4584182}" dt="2025-09-15T20:07:02.245" v="18" actId="478"/>
        <pc:sldMkLst>
          <pc:docMk/>
          <pc:sldMk cId="1510547086" sldId="516"/>
        </pc:sldMkLst>
        <pc:spChg chg="del">
          <ac:chgData name="Clarisa Brown" userId="18089855049_tp_box_2" providerId="OAuth2" clId="{96A95975-A6BE-4984-B49E-3349A4584182}" dt="2025-09-15T20:07:02.245" v="18" actId="478"/>
          <ac:spMkLst>
            <pc:docMk/>
            <pc:sldMk cId="1510547086" sldId="516"/>
            <ac:spMk id="2256" creationId="{9FF2526E-5E81-EE8E-B948-529A9CE69619}"/>
          </ac:spMkLst>
        </pc:spChg>
      </pc:sldChg>
      <pc:sldChg chg="addSp modSp">
        <pc:chgData name="Clarisa Brown" userId="18089855049_tp_box_2" providerId="OAuth2" clId="{96A95975-A6BE-4984-B49E-3349A4584182}" dt="2025-09-15T20:22:26.824" v="319"/>
        <pc:sldMkLst>
          <pc:docMk/>
          <pc:sldMk cId="3221796958" sldId="519"/>
        </pc:sldMkLst>
        <pc:picChg chg="add mod">
          <ac:chgData name="Clarisa Brown" userId="18089855049_tp_box_2" providerId="OAuth2" clId="{96A95975-A6BE-4984-B49E-3349A4584182}" dt="2025-09-15T20:22:26.824" v="319"/>
          <ac:picMkLst>
            <pc:docMk/>
            <pc:sldMk cId="3221796958" sldId="519"/>
            <ac:picMk id="2" creationId="{ACA67135-B988-1786-1200-5F712E255510}"/>
          </ac:picMkLst>
        </pc:picChg>
      </pc:sldChg>
      <pc:sldChg chg="addSp modSp">
        <pc:chgData name="Clarisa Brown" userId="18089855049_tp_box_2" providerId="OAuth2" clId="{96A95975-A6BE-4984-B49E-3349A4584182}" dt="2025-09-15T20:22:29.077" v="320"/>
        <pc:sldMkLst>
          <pc:docMk/>
          <pc:sldMk cId="3261689319" sldId="520"/>
        </pc:sldMkLst>
        <pc:picChg chg="add mod">
          <ac:chgData name="Clarisa Brown" userId="18089855049_tp_box_2" providerId="OAuth2" clId="{96A95975-A6BE-4984-B49E-3349A4584182}" dt="2025-09-15T20:22:29.077" v="320"/>
          <ac:picMkLst>
            <pc:docMk/>
            <pc:sldMk cId="3261689319" sldId="520"/>
            <ac:picMk id="2" creationId="{B35EDC05-F28B-6253-D07A-0B21AD7FDD26}"/>
          </ac:picMkLst>
        </pc:picChg>
      </pc:sldChg>
      <pc:sldChg chg="addSp modSp">
        <pc:chgData name="Clarisa Brown" userId="18089855049_tp_box_2" providerId="OAuth2" clId="{96A95975-A6BE-4984-B49E-3349A4584182}" dt="2025-09-15T20:22:30.575" v="321"/>
        <pc:sldMkLst>
          <pc:docMk/>
          <pc:sldMk cId="3867439074" sldId="521"/>
        </pc:sldMkLst>
        <pc:picChg chg="add mod">
          <ac:chgData name="Clarisa Brown" userId="18089855049_tp_box_2" providerId="OAuth2" clId="{96A95975-A6BE-4984-B49E-3349A4584182}" dt="2025-09-15T20:22:30.575" v="321"/>
          <ac:picMkLst>
            <pc:docMk/>
            <pc:sldMk cId="3867439074" sldId="521"/>
            <ac:picMk id="2" creationId="{785EBC18-E19F-61EC-3F8B-D886F0BFD98A}"/>
          </ac:picMkLst>
        </pc:picChg>
      </pc:sldChg>
      <pc:sldChg chg="delSp modSp mod">
        <pc:chgData name="Clarisa Brown" userId="18089855049_tp_box_2" providerId="OAuth2" clId="{96A95975-A6BE-4984-B49E-3349A4584182}" dt="2025-09-15T20:07:04.069" v="19" actId="478"/>
        <pc:sldMkLst>
          <pc:docMk/>
          <pc:sldMk cId="3077473100" sldId="522"/>
        </pc:sldMkLst>
        <pc:spChg chg="mod">
          <ac:chgData name="Clarisa Brown" userId="18089855049_tp_box_2" providerId="OAuth2" clId="{96A95975-A6BE-4984-B49E-3349A4584182}" dt="2025-09-15T20:05:58.516" v="0"/>
          <ac:spMkLst>
            <pc:docMk/>
            <pc:sldMk cId="3077473100" sldId="522"/>
            <ac:spMk id="137" creationId="{00000000-0000-0000-0000-000000000000}"/>
          </ac:spMkLst>
        </pc:spChg>
        <pc:grpChg chg="del">
          <ac:chgData name="Clarisa Brown" userId="18089855049_tp_box_2" providerId="OAuth2" clId="{96A95975-A6BE-4984-B49E-3349A4584182}" dt="2025-09-15T20:07:04.069" v="19" actId="478"/>
          <ac:grpSpMkLst>
            <pc:docMk/>
            <pc:sldMk cId="3077473100" sldId="522"/>
            <ac:grpSpMk id="138" creationId="{00000000-0000-0000-0000-000000000000}"/>
          </ac:grpSpMkLst>
        </pc:grpChg>
      </pc:sldChg>
      <pc:sldChg chg="modSp mod modClrScheme chgLayout">
        <pc:chgData name="Clarisa Brown" userId="18089855049_tp_box_2" providerId="OAuth2" clId="{96A95975-A6BE-4984-B49E-3349A4584182}" dt="2025-09-15T20:07:32.474" v="24" actId="2711"/>
        <pc:sldMkLst>
          <pc:docMk/>
          <pc:sldMk cId="948786797" sldId="524"/>
        </pc:sldMkLst>
        <pc:spChg chg="mod ord">
          <ac:chgData name="Clarisa Brown" userId="18089855049_tp_box_2" providerId="OAuth2" clId="{96A95975-A6BE-4984-B49E-3349A4584182}" dt="2025-09-15T20:07:32.474" v="24" actId="2711"/>
          <ac:spMkLst>
            <pc:docMk/>
            <pc:sldMk cId="948786797" sldId="524"/>
            <ac:spMk id="1028" creationId="{00000000-0000-0000-0000-000000000000}"/>
          </ac:spMkLst>
        </pc:spChg>
        <pc:spChg chg="mod ord">
          <ac:chgData name="Clarisa Brown" userId="18089855049_tp_box_2" providerId="OAuth2" clId="{96A95975-A6BE-4984-B49E-3349A4584182}" dt="2025-09-15T20:07:32.474" v="24" actId="2711"/>
          <ac:spMkLst>
            <pc:docMk/>
            <pc:sldMk cId="948786797" sldId="524"/>
            <ac:spMk id="1029" creationId="{00000000-0000-0000-0000-000000000000}"/>
          </ac:spMkLst>
        </pc:spChg>
      </pc:sldChg>
      <pc:sldChg chg="modSp">
        <pc:chgData name="Clarisa Brown" userId="18089855049_tp_box_2" providerId="OAuth2" clId="{96A95975-A6BE-4984-B49E-3349A4584182}" dt="2025-09-15T20:05:58.516" v="0"/>
        <pc:sldMkLst>
          <pc:docMk/>
          <pc:sldMk cId="533753642" sldId="525"/>
        </pc:sldMkLst>
        <pc:spChg chg="mod">
          <ac:chgData name="Clarisa Brown" userId="18089855049_tp_box_2" providerId="OAuth2" clId="{96A95975-A6BE-4984-B49E-3349A4584182}" dt="2025-09-15T20:05:58.516" v="0"/>
          <ac:spMkLst>
            <pc:docMk/>
            <pc:sldMk cId="533753642" sldId="525"/>
            <ac:spMk id="1046" creationId="{00000000-0000-0000-0000-000000000000}"/>
          </ac:spMkLst>
        </pc:spChg>
      </pc:sldChg>
      <pc:sldChg chg="modSp">
        <pc:chgData name="Clarisa Brown" userId="18089855049_tp_box_2" providerId="OAuth2" clId="{96A95975-A6BE-4984-B49E-3349A4584182}" dt="2025-09-15T20:05:58.516" v="0"/>
        <pc:sldMkLst>
          <pc:docMk/>
          <pc:sldMk cId="3708360276" sldId="527"/>
        </pc:sldMkLst>
        <pc:spChg chg="mod">
          <ac:chgData name="Clarisa Brown" userId="18089855049_tp_box_2" providerId="OAuth2" clId="{96A95975-A6BE-4984-B49E-3349A4584182}" dt="2025-09-15T20:05:58.516" v="0"/>
          <ac:spMkLst>
            <pc:docMk/>
            <pc:sldMk cId="3708360276" sldId="527"/>
            <ac:spMk id="1063" creationId="{00000000-0000-0000-0000-000000000000}"/>
          </ac:spMkLst>
        </pc:spChg>
      </pc:sldChg>
      <pc:sldChg chg="modSp">
        <pc:chgData name="Clarisa Brown" userId="18089855049_tp_box_2" providerId="OAuth2" clId="{96A95975-A6BE-4984-B49E-3349A4584182}" dt="2025-09-15T20:05:58.516" v="0"/>
        <pc:sldMkLst>
          <pc:docMk/>
          <pc:sldMk cId="873259767" sldId="528"/>
        </pc:sldMkLst>
        <pc:spChg chg="mod">
          <ac:chgData name="Clarisa Brown" userId="18089855049_tp_box_2" providerId="OAuth2" clId="{96A95975-A6BE-4984-B49E-3349A4584182}" dt="2025-09-15T20:05:58.516" v="0"/>
          <ac:spMkLst>
            <pc:docMk/>
            <pc:sldMk cId="873259767" sldId="528"/>
            <ac:spMk id="1070" creationId="{00000000-0000-0000-0000-000000000000}"/>
          </ac:spMkLst>
        </pc:spChg>
        <pc:spChg chg="mod">
          <ac:chgData name="Clarisa Brown" userId="18089855049_tp_box_2" providerId="OAuth2" clId="{96A95975-A6BE-4984-B49E-3349A4584182}" dt="2025-09-15T20:05:58.516" v="0"/>
          <ac:spMkLst>
            <pc:docMk/>
            <pc:sldMk cId="873259767" sldId="528"/>
            <ac:spMk id="1071" creationId="{00000000-0000-0000-0000-000000000000}"/>
          </ac:spMkLst>
        </pc:spChg>
      </pc:sldChg>
      <pc:sldChg chg="modSp mod">
        <pc:chgData name="Clarisa Brown" userId="18089855049_tp_box_2" providerId="OAuth2" clId="{96A95975-A6BE-4984-B49E-3349A4584182}" dt="2025-09-15T20:05:58.638" v="1" actId="27636"/>
        <pc:sldMkLst>
          <pc:docMk/>
          <pc:sldMk cId="1347243536" sldId="529"/>
        </pc:sldMkLst>
        <pc:spChg chg="mod">
          <ac:chgData name="Clarisa Brown" userId="18089855049_tp_box_2" providerId="OAuth2" clId="{96A95975-A6BE-4984-B49E-3349A4584182}" dt="2025-09-15T20:05:58.516" v="0"/>
          <ac:spMkLst>
            <pc:docMk/>
            <pc:sldMk cId="1347243536" sldId="529"/>
            <ac:spMk id="1078" creationId="{00000000-0000-0000-0000-000000000000}"/>
          </ac:spMkLst>
        </pc:spChg>
        <pc:spChg chg="mod">
          <ac:chgData name="Clarisa Brown" userId="18089855049_tp_box_2" providerId="OAuth2" clId="{96A95975-A6BE-4984-B49E-3349A4584182}" dt="2025-09-15T20:05:58.638" v="1" actId="27636"/>
          <ac:spMkLst>
            <pc:docMk/>
            <pc:sldMk cId="1347243536" sldId="529"/>
            <ac:spMk id="1079" creationId="{00000000-0000-0000-0000-000000000000}"/>
          </ac:spMkLst>
        </pc:spChg>
      </pc:sldChg>
      <pc:sldChg chg="modSp mod">
        <pc:chgData name="Clarisa Brown" userId="18089855049_tp_box_2" providerId="OAuth2" clId="{96A95975-A6BE-4984-B49E-3349A4584182}" dt="2025-09-15T20:07:57.780" v="32" actId="1076"/>
        <pc:sldMkLst>
          <pc:docMk/>
          <pc:sldMk cId="607038317" sldId="530"/>
        </pc:sldMkLst>
        <pc:spChg chg="mod">
          <ac:chgData name="Clarisa Brown" userId="18089855049_tp_box_2" providerId="OAuth2" clId="{96A95975-A6BE-4984-B49E-3349A4584182}" dt="2025-09-15T20:07:57.780" v="32" actId="1076"/>
          <ac:spMkLst>
            <pc:docMk/>
            <pc:sldMk cId="607038317" sldId="530"/>
            <ac:spMk id="2" creationId="{8007A978-B797-9BBD-43BD-96492D4355E6}"/>
          </ac:spMkLst>
        </pc:spChg>
        <pc:spChg chg="mod">
          <ac:chgData name="Clarisa Brown" userId="18089855049_tp_box_2" providerId="OAuth2" clId="{96A95975-A6BE-4984-B49E-3349A4584182}" dt="2025-09-15T20:05:58.516" v="0"/>
          <ac:spMkLst>
            <pc:docMk/>
            <pc:sldMk cId="607038317" sldId="530"/>
            <ac:spMk id="1086" creationId="{00000000-0000-0000-0000-000000000000}"/>
          </ac:spMkLst>
        </pc:spChg>
        <pc:spChg chg="mod">
          <ac:chgData name="Clarisa Brown" userId="18089855049_tp_box_2" providerId="OAuth2" clId="{96A95975-A6BE-4984-B49E-3349A4584182}" dt="2025-09-15T20:05:58.516" v="0"/>
          <ac:spMkLst>
            <pc:docMk/>
            <pc:sldMk cId="607038317" sldId="530"/>
            <ac:spMk id="1087" creationId="{00000000-0000-0000-0000-000000000000}"/>
          </ac:spMkLst>
        </pc:spChg>
      </pc:sldChg>
      <pc:sldChg chg="modSp">
        <pc:chgData name="Clarisa Brown" userId="18089855049_tp_box_2" providerId="OAuth2" clId="{96A95975-A6BE-4984-B49E-3349A4584182}" dt="2025-09-15T20:05:58.516" v="0"/>
        <pc:sldMkLst>
          <pc:docMk/>
          <pc:sldMk cId="2598906994" sldId="531"/>
        </pc:sldMkLst>
        <pc:spChg chg="mod">
          <ac:chgData name="Clarisa Brown" userId="18089855049_tp_box_2" providerId="OAuth2" clId="{96A95975-A6BE-4984-B49E-3349A4584182}" dt="2025-09-15T20:05:58.516" v="0"/>
          <ac:spMkLst>
            <pc:docMk/>
            <pc:sldMk cId="2598906994" sldId="531"/>
            <ac:spMk id="2" creationId="{3365D207-D177-6574-FE89-A47BFF4DCC1E}"/>
          </ac:spMkLst>
        </pc:spChg>
      </pc:sldChg>
      <pc:sldChg chg="modSp">
        <pc:chgData name="Clarisa Brown" userId="18089855049_tp_box_2" providerId="OAuth2" clId="{96A95975-A6BE-4984-B49E-3349A4584182}" dt="2025-09-15T20:05:58.516" v="0"/>
        <pc:sldMkLst>
          <pc:docMk/>
          <pc:sldMk cId="3877990607" sldId="534"/>
        </pc:sldMkLst>
        <pc:spChg chg="mod">
          <ac:chgData name="Clarisa Brown" userId="18089855049_tp_box_2" providerId="OAuth2" clId="{96A95975-A6BE-4984-B49E-3349A4584182}" dt="2025-09-15T20:05:58.516" v="0"/>
          <ac:spMkLst>
            <pc:docMk/>
            <pc:sldMk cId="3877990607" sldId="534"/>
            <ac:spMk id="1119" creationId="{00000000-0000-0000-0000-000000000000}"/>
          </ac:spMkLst>
        </pc:spChg>
      </pc:sldChg>
      <pc:sldChg chg="delSp mod">
        <pc:chgData name="Clarisa Brown" userId="18089855049_tp_box_2" providerId="OAuth2" clId="{96A95975-A6BE-4984-B49E-3349A4584182}" dt="2025-09-15T20:08:10.150" v="33" actId="478"/>
        <pc:sldMkLst>
          <pc:docMk/>
          <pc:sldMk cId="1034971413" sldId="535"/>
        </pc:sldMkLst>
        <pc:spChg chg="del">
          <ac:chgData name="Clarisa Brown" userId="18089855049_tp_box_2" providerId="OAuth2" clId="{96A95975-A6BE-4984-B49E-3349A4584182}" dt="2025-09-15T20:08:10.150" v="33" actId="478"/>
          <ac:spMkLst>
            <pc:docMk/>
            <pc:sldMk cId="1034971413" sldId="535"/>
            <ac:spMk id="1126" creationId="{00000000-0000-0000-0000-000000000000}"/>
          </ac:spMkLst>
        </pc:spChg>
      </pc:sldChg>
      <pc:sldChg chg="modSp mod">
        <pc:chgData name="Clarisa Brown" userId="18089855049_tp_box_2" providerId="OAuth2" clId="{96A95975-A6BE-4984-B49E-3349A4584182}" dt="2025-09-15T20:08:34.486" v="42" actId="14100"/>
        <pc:sldMkLst>
          <pc:docMk/>
          <pc:sldMk cId="3498605499" sldId="536"/>
        </pc:sldMkLst>
        <pc:spChg chg="mod">
          <ac:chgData name="Clarisa Brown" userId="18089855049_tp_box_2" providerId="OAuth2" clId="{96A95975-A6BE-4984-B49E-3349A4584182}" dt="2025-09-15T20:08:19.738" v="37" actId="5793"/>
          <ac:spMkLst>
            <pc:docMk/>
            <pc:sldMk cId="3498605499" sldId="536"/>
            <ac:spMk id="2" creationId="{0B5F1F5C-7B2C-A519-2337-4D4814683F8B}"/>
          </ac:spMkLst>
        </pc:spChg>
        <pc:spChg chg="mod">
          <ac:chgData name="Clarisa Brown" userId="18089855049_tp_box_2" providerId="OAuth2" clId="{96A95975-A6BE-4984-B49E-3349A4584182}" dt="2025-09-15T20:08:34.486" v="42" actId="14100"/>
          <ac:spMkLst>
            <pc:docMk/>
            <pc:sldMk cId="3498605499" sldId="536"/>
            <ac:spMk id="1134" creationId="{00000000-0000-0000-0000-000000000000}"/>
          </ac:spMkLst>
        </pc:spChg>
        <pc:spChg chg="mod">
          <ac:chgData name="Clarisa Brown" userId="18089855049_tp_box_2" providerId="OAuth2" clId="{96A95975-A6BE-4984-B49E-3349A4584182}" dt="2025-09-15T20:08:32.086" v="41" actId="1076"/>
          <ac:spMkLst>
            <pc:docMk/>
            <pc:sldMk cId="3498605499" sldId="536"/>
            <ac:spMk id="1135" creationId="{00000000-0000-0000-0000-000000000000}"/>
          </ac:spMkLst>
        </pc:spChg>
      </pc:sldChg>
      <pc:sldChg chg="modSp mod">
        <pc:chgData name="Clarisa Brown" userId="18089855049_tp_box_2" providerId="OAuth2" clId="{96A95975-A6BE-4984-B49E-3349A4584182}" dt="2025-09-15T20:08:52.591" v="47" actId="1076"/>
        <pc:sldMkLst>
          <pc:docMk/>
          <pc:sldMk cId="3971133080" sldId="540"/>
        </pc:sldMkLst>
        <pc:spChg chg="mod">
          <ac:chgData name="Clarisa Brown" userId="18089855049_tp_box_2" providerId="OAuth2" clId="{96A95975-A6BE-4984-B49E-3349A4584182}" dt="2025-09-15T20:05:58.516" v="0"/>
          <ac:spMkLst>
            <pc:docMk/>
            <pc:sldMk cId="3971133080" sldId="540"/>
            <ac:spMk id="1170" creationId="{00000000-0000-0000-0000-000000000000}"/>
          </ac:spMkLst>
        </pc:spChg>
        <pc:spChg chg="mod">
          <ac:chgData name="Clarisa Brown" userId="18089855049_tp_box_2" providerId="OAuth2" clId="{96A95975-A6BE-4984-B49E-3349A4584182}" dt="2025-09-15T20:08:52.591" v="47" actId="1076"/>
          <ac:spMkLst>
            <pc:docMk/>
            <pc:sldMk cId="3971133080" sldId="540"/>
            <ac:spMk id="1171" creationId="{00000000-0000-0000-0000-000000000000}"/>
          </ac:spMkLst>
        </pc:spChg>
      </pc:sldChg>
      <pc:sldChg chg="modSp mod">
        <pc:chgData name="Clarisa Brown" userId="18089855049_tp_box_2" providerId="OAuth2" clId="{96A95975-A6BE-4984-B49E-3349A4584182}" dt="2025-09-15T20:08:57.296" v="48" actId="207"/>
        <pc:sldMkLst>
          <pc:docMk/>
          <pc:sldMk cId="517511762" sldId="541"/>
        </pc:sldMkLst>
        <pc:spChg chg="mod">
          <ac:chgData name="Clarisa Brown" userId="18089855049_tp_box_2" providerId="OAuth2" clId="{96A95975-A6BE-4984-B49E-3349A4584182}" dt="2025-09-15T20:08:57.296" v="48" actId="207"/>
          <ac:spMkLst>
            <pc:docMk/>
            <pc:sldMk cId="517511762" sldId="541"/>
            <ac:spMk id="1193" creationId="{00000000-0000-0000-0000-000000000000}"/>
          </ac:spMkLst>
        </pc:spChg>
      </pc:sldChg>
      <pc:sldChg chg="modSp mod">
        <pc:chgData name="Clarisa Brown" userId="18089855049_tp_box_2" providerId="OAuth2" clId="{96A95975-A6BE-4984-B49E-3349A4584182}" dt="2025-09-15T20:09:16.176" v="53" actId="1076"/>
        <pc:sldMkLst>
          <pc:docMk/>
          <pc:sldMk cId="2155116858" sldId="543"/>
        </pc:sldMkLst>
        <pc:spChg chg="mod">
          <ac:chgData name="Clarisa Brown" userId="18089855049_tp_box_2" providerId="OAuth2" clId="{96A95975-A6BE-4984-B49E-3349A4584182}" dt="2025-09-15T20:09:07.082" v="49" actId="1076"/>
          <ac:spMkLst>
            <pc:docMk/>
            <pc:sldMk cId="2155116858" sldId="543"/>
            <ac:spMk id="2" creationId="{D593166A-44A7-2555-A438-F2E9025A8510}"/>
          </ac:spMkLst>
        </pc:spChg>
        <pc:spChg chg="mod">
          <ac:chgData name="Clarisa Brown" userId="18089855049_tp_box_2" providerId="OAuth2" clId="{96A95975-A6BE-4984-B49E-3349A4584182}" dt="2025-09-15T20:09:11.738" v="50" actId="14100"/>
          <ac:spMkLst>
            <pc:docMk/>
            <pc:sldMk cId="2155116858" sldId="543"/>
            <ac:spMk id="6" creationId="{DF27845F-9304-EF1C-CA50-A7893674A614}"/>
          </ac:spMkLst>
        </pc:spChg>
        <pc:picChg chg="mod">
          <ac:chgData name="Clarisa Brown" userId="18089855049_tp_box_2" providerId="OAuth2" clId="{96A95975-A6BE-4984-B49E-3349A4584182}" dt="2025-09-15T20:09:16.176" v="53" actId="1076"/>
          <ac:picMkLst>
            <pc:docMk/>
            <pc:sldMk cId="2155116858" sldId="543"/>
            <ac:picMk id="1206" creationId="{00000000-0000-0000-0000-000000000000}"/>
          </ac:picMkLst>
        </pc:picChg>
      </pc:sldChg>
      <pc:sldChg chg="modSp">
        <pc:chgData name="Clarisa Brown" userId="18089855049_tp_box_2" providerId="OAuth2" clId="{96A95975-A6BE-4984-B49E-3349A4584182}" dt="2025-09-15T20:05:58.516" v="0"/>
        <pc:sldMkLst>
          <pc:docMk/>
          <pc:sldMk cId="1197260994" sldId="544"/>
        </pc:sldMkLst>
        <pc:spChg chg="mod">
          <ac:chgData name="Clarisa Brown" userId="18089855049_tp_box_2" providerId="OAuth2" clId="{96A95975-A6BE-4984-B49E-3349A4584182}" dt="2025-09-15T20:05:58.516" v="0"/>
          <ac:spMkLst>
            <pc:docMk/>
            <pc:sldMk cId="1197260994" sldId="544"/>
            <ac:spMk id="1190" creationId="{71434733-C6E7-0441-BE06-CAE0865E7169}"/>
          </ac:spMkLst>
        </pc:spChg>
      </pc:sldChg>
      <pc:sldChg chg="delSp modSp mod">
        <pc:chgData name="Clarisa Brown" userId="18089855049_tp_box_2" providerId="OAuth2" clId="{96A95975-A6BE-4984-B49E-3349A4584182}" dt="2025-09-15T20:09:45.946" v="71" actId="1076"/>
        <pc:sldMkLst>
          <pc:docMk/>
          <pc:sldMk cId="1763905158" sldId="545"/>
        </pc:sldMkLst>
        <pc:spChg chg="del">
          <ac:chgData name="Clarisa Brown" userId="18089855049_tp_box_2" providerId="OAuth2" clId="{96A95975-A6BE-4984-B49E-3349A4584182}" dt="2025-09-15T20:09:31.517" v="62" actId="478"/>
          <ac:spMkLst>
            <pc:docMk/>
            <pc:sldMk cId="1763905158" sldId="545"/>
            <ac:spMk id="1191" creationId="{7C4A9064-A958-03D1-8F2A-3D971D15F261}"/>
          </ac:spMkLst>
        </pc:spChg>
        <pc:spChg chg="mod">
          <ac:chgData name="Clarisa Brown" userId="18089855049_tp_box_2" providerId="OAuth2" clId="{96A95975-A6BE-4984-B49E-3349A4584182}" dt="2025-09-15T20:09:40.337" v="69" actId="255"/>
          <ac:spMkLst>
            <pc:docMk/>
            <pc:sldMk cId="1763905158" sldId="545"/>
            <ac:spMk id="1192" creationId="{B0373474-5FD6-F554-D855-286855516DD4}"/>
          </ac:spMkLst>
        </pc:spChg>
        <pc:spChg chg="mod">
          <ac:chgData name="Clarisa Brown" userId="18089855049_tp_box_2" providerId="OAuth2" clId="{96A95975-A6BE-4984-B49E-3349A4584182}" dt="2025-09-15T20:09:45.946" v="71" actId="1076"/>
          <ac:spMkLst>
            <pc:docMk/>
            <pc:sldMk cId="1763905158" sldId="545"/>
            <ac:spMk id="1193" creationId="{7FF0F2C8-C308-42C7-DA2E-65824B03904A}"/>
          </ac:spMkLst>
        </pc:spChg>
      </pc:sldChg>
      <pc:sldChg chg="modSp mod modClrScheme chgLayout">
        <pc:chgData name="Clarisa Brown" userId="18089855049_tp_box_2" providerId="OAuth2" clId="{96A95975-A6BE-4984-B49E-3349A4584182}" dt="2025-09-15T20:19:23.197" v="271" actId="20577"/>
        <pc:sldMkLst>
          <pc:docMk/>
          <pc:sldMk cId="1058112352" sldId="549"/>
        </pc:sldMkLst>
        <pc:spChg chg="mod ord">
          <ac:chgData name="Clarisa Brown" userId="18089855049_tp_box_2" providerId="OAuth2" clId="{96A95975-A6BE-4984-B49E-3349A4584182}" dt="2025-09-15T20:19:23.197" v="271" actId="20577"/>
          <ac:spMkLst>
            <pc:docMk/>
            <pc:sldMk cId="1058112352" sldId="549"/>
            <ac:spMk id="439" creationId="{00000000-0000-0000-0000-000000000000}"/>
          </ac:spMkLst>
        </pc:spChg>
        <pc:spChg chg="mod ord">
          <ac:chgData name="Clarisa Brown" userId="18089855049_tp_box_2" providerId="OAuth2" clId="{96A95975-A6BE-4984-B49E-3349A4584182}" dt="2025-09-15T20:19:12.733" v="269" actId="700"/>
          <ac:spMkLst>
            <pc:docMk/>
            <pc:sldMk cId="1058112352" sldId="549"/>
            <ac:spMk id="440" creationId="{00000000-0000-0000-0000-000000000000}"/>
          </ac:spMkLst>
        </pc:spChg>
      </pc:sldChg>
      <pc:sldChg chg="modSp">
        <pc:chgData name="Clarisa Brown" userId="18089855049_tp_box_2" providerId="OAuth2" clId="{96A95975-A6BE-4984-B49E-3349A4584182}" dt="2025-09-15T20:05:58.516" v="0"/>
        <pc:sldMkLst>
          <pc:docMk/>
          <pc:sldMk cId="3598239487" sldId="554"/>
        </pc:sldMkLst>
        <pc:spChg chg="mod">
          <ac:chgData name="Clarisa Brown" userId="18089855049_tp_box_2" providerId="OAuth2" clId="{96A95975-A6BE-4984-B49E-3349A4584182}" dt="2025-09-15T20:05:58.516" v="0"/>
          <ac:spMkLst>
            <pc:docMk/>
            <pc:sldMk cId="3598239487" sldId="554"/>
            <ac:spMk id="525" creationId="{00000000-0000-0000-0000-000000000000}"/>
          </ac:spMkLst>
        </pc:spChg>
      </pc:sldChg>
      <pc:sldChg chg="modSp">
        <pc:chgData name="Clarisa Brown" userId="18089855049_tp_box_2" providerId="OAuth2" clId="{96A95975-A6BE-4984-B49E-3349A4584182}" dt="2025-09-15T20:05:58.516" v="0"/>
        <pc:sldMkLst>
          <pc:docMk/>
          <pc:sldMk cId="1911681481" sldId="556"/>
        </pc:sldMkLst>
        <pc:spChg chg="mod">
          <ac:chgData name="Clarisa Brown" userId="18089855049_tp_box_2" providerId="OAuth2" clId="{96A95975-A6BE-4984-B49E-3349A4584182}" dt="2025-09-15T20:05:58.516" v="0"/>
          <ac:spMkLst>
            <pc:docMk/>
            <pc:sldMk cId="1911681481" sldId="556"/>
            <ac:spMk id="570" creationId="{00000000-0000-0000-0000-000000000000}"/>
          </ac:spMkLst>
        </pc:spChg>
      </pc:sldChg>
      <pc:sldChg chg="modSp mod modClrScheme chgLayout">
        <pc:chgData name="Clarisa Brown" userId="18089855049_tp_box_2" providerId="OAuth2" clId="{96A95975-A6BE-4984-B49E-3349A4584182}" dt="2025-09-15T20:19:41.148" v="273" actId="1076"/>
        <pc:sldMkLst>
          <pc:docMk/>
          <pc:sldMk cId="1471136935" sldId="561"/>
        </pc:sldMkLst>
        <pc:spChg chg="mod ord">
          <ac:chgData name="Clarisa Brown" userId="18089855049_tp_box_2" providerId="OAuth2" clId="{96A95975-A6BE-4984-B49E-3349A4584182}" dt="2025-09-15T20:19:37.957" v="272" actId="700"/>
          <ac:spMkLst>
            <pc:docMk/>
            <pc:sldMk cId="1471136935" sldId="561"/>
            <ac:spMk id="650" creationId="{00000000-0000-0000-0000-000000000000}"/>
          </ac:spMkLst>
        </pc:spChg>
        <pc:spChg chg="mod ord">
          <ac:chgData name="Clarisa Brown" userId="18089855049_tp_box_2" providerId="OAuth2" clId="{96A95975-A6BE-4984-B49E-3349A4584182}" dt="2025-09-15T20:19:41.148" v="273" actId="1076"/>
          <ac:spMkLst>
            <pc:docMk/>
            <pc:sldMk cId="1471136935" sldId="561"/>
            <ac:spMk id="651" creationId="{00000000-0000-0000-0000-000000000000}"/>
          </ac:spMkLst>
        </pc:spChg>
      </pc:sldChg>
      <pc:sldChg chg="addSp modSp mod">
        <pc:chgData name="Clarisa Brown" userId="18089855049_tp_box_2" providerId="OAuth2" clId="{96A95975-A6BE-4984-B49E-3349A4584182}" dt="2025-09-15T20:25:08.420" v="322" actId="2711"/>
        <pc:sldMkLst>
          <pc:docMk/>
          <pc:sldMk cId="21087636" sldId="562"/>
        </pc:sldMkLst>
        <pc:spChg chg="mod">
          <ac:chgData name="Clarisa Brown" userId="18089855049_tp_box_2" providerId="OAuth2" clId="{96A95975-A6BE-4984-B49E-3349A4584182}" dt="2025-09-15T20:25:08.420" v="322" actId="2711"/>
          <ac:spMkLst>
            <pc:docMk/>
            <pc:sldMk cId="21087636" sldId="562"/>
            <ac:spMk id="658" creationId="{00000000-0000-0000-0000-000000000000}"/>
          </ac:spMkLst>
        </pc:spChg>
        <pc:spChg chg="mod">
          <ac:chgData name="Clarisa Brown" userId="18089855049_tp_box_2" providerId="OAuth2" clId="{96A95975-A6BE-4984-B49E-3349A4584182}" dt="2025-09-15T20:19:53.368" v="277" actId="120"/>
          <ac:spMkLst>
            <pc:docMk/>
            <pc:sldMk cId="21087636" sldId="562"/>
            <ac:spMk id="659" creationId="{00000000-0000-0000-0000-000000000000}"/>
          </ac:spMkLst>
        </pc:spChg>
        <pc:picChg chg="add mod">
          <ac:chgData name="Clarisa Brown" userId="18089855049_tp_box_2" providerId="OAuth2" clId="{96A95975-A6BE-4984-B49E-3349A4584182}" dt="2025-09-15T20:20:03.358" v="279" actId="1076"/>
          <ac:picMkLst>
            <pc:docMk/>
            <pc:sldMk cId="21087636" sldId="562"/>
            <ac:picMk id="2" creationId="{516C98C0-6D0C-26EC-E932-C00AE1FC1592}"/>
          </ac:picMkLst>
        </pc:picChg>
        <pc:picChg chg="mod">
          <ac:chgData name="Clarisa Brown" userId="18089855049_tp_box_2" providerId="OAuth2" clId="{96A95975-A6BE-4984-B49E-3349A4584182}" dt="2025-09-15T20:05:58.516" v="0"/>
          <ac:picMkLst>
            <pc:docMk/>
            <pc:sldMk cId="21087636" sldId="562"/>
            <ac:picMk id="657" creationId="{00000000-0000-0000-0000-000000000000}"/>
          </ac:picMkLst>
        </pc:picChg>
      </pc:sldChg>
      <pc:sldChg chg="modSp mod modClrScheme chgLayout">
        <pc:chgData name="Clarisa Brown" userId="18089855049_tp_box_2" providerId="OAuth2" clId="{96A95975-A6BE-4984-B49E-3349A4584182}" dt="2025-09-15T20:20:20.269" v="284" actId="1076"/>
        <pc:sldMkLst>
          <pc:docMk/>
          <pc:sldMk cId="431792843" sldId="563"/>
        </pc:sldMkLst>
        <pc:spChg chg="mod ord">
          <ac:chgData name="Clarisa Brown" userId="18089855049_tp_box_2" providerId="OAuth2" clId="{96A95975-A6BE-4984-B49E-3349A4584182}" dt="2025-09-15T20:20:09.859" v="280" actId="700"/>
          <ac:spMkLst>
            <pc:docMk/>
            <pc:sldMk cId="431792843" sldId="563"/>
            <ac:spMk id="668" creationId="{00000000-0000-0000-0000-000000000000}"/>
          </ac:spMkLst>
        </pc:spChg>
        <pc:spChg chg="mod">
          <ac:chgData name="Clarisa Brown" userId="18089855049_tp_box_2" providerId="OAuth2" clId="{96A95975-A6BE-4984-B49E-3349A4584182}" dt="2025-09-15T20:20:20.269" v="284" actId="1076"/>
          <ac:spMkLst>
            <pc:docMk/>
            <pc:sldMk cId="431792843" sldId="563"/>
            <ac:spMk id="669" creationId="{00000000-0000-0000-0000-000000000000}"/>
          </ac:spMkLst>
        </pc:spChg>
      </pc:sldChg>
      <pc:sldChg chg="modSp mod">
        <pc:chgData name="Clarisa Brown" userId="18089855049_tp_box_2" providerId="OAuth2" clId="{96A95975-A6BE-4984-B49E-3349A4584182}" dt="2025-09-15T20:20:28.496" v="286" actId="1076"/>
        <pc:sldMkLst>
          <pc:docMk/>
          <pc:sldMk cId="2961138397" sldId="564"/>
        </pc:sldMkLst>
        <pc:picChg chg="mod">
          <ac:chgData name="Clarisa Brown" userId="18089855049_tp_box_2" providerId="OAuth2" clId="{96A95975-A6BE-4984-B49E-3349A4584182}" dt="2025-09-15T20:20:28.496" v="286" actId="1076"/>
          <ac:picMkLst>
            <pc:docMk/>
            <pc:sldMk cId="2961138397" sldId="564"/>
            <ac:picMk id="679" creationId="{00000000-0000-0000-0000-000000000000}"/>
          </ac:picMkLst>
        </pc:picChg>
      </pc:sldChg>
      <pc:sldChg chg="modSp mod modClrScheme chgLayout">
        <pc:chgData name="Clarisa Brown" userId="18089855049_tp_box_2" providerId="OAuth2" clId="{96A95975-A6BE-4984-B49E-3349A4584182}" dt="2025-09-15T20:20:38.529" v="289" actId="1076"/>
        <pc:sldMkLst>
          <pc:docMk/>
          <pc:sldMk cId="3171146679" sldId="565"/>
        </pc:sldMkLst>
        <pc:spChg chg="mod ord">
          <ac:chgData name="Clarisa Brown" userId="18089855049_tp_box_2" providerId="OAuth2" clId="{96A95975-A6BE-4984-B49E-3349A4584182}" dt="2025-09-15T20:20:38.529" v="289" actId="1076"/>
          <ac:spMkLst>
            <pc:docMk/>
            <pc:sldMk cId="3171146679" sldId="565"/>
            <ac:spMk id="687" creationId="{00000000-0000-0000-0000-000000000000}"/>
          </ac:spMkLst>
        </pc:spChg>
        <pc:spChg chg="mod ord">
          <ac:chgData name="Clarisa Brown" userId="18089855049_tp_box_2" providerId="OAuth2" clId="{96A95975-A6BE-4984-B49E-3349A4584182}" dt="2025-09-15T20:20:38.529" v="289" actId="1076"/>
          <ac:spMkLst>
            <pc:docMk/>
            <pc:sldMk cId="3171146679" sldId="565"/>
            <ac:spMk id="688" creationId="{00000000-0000-0000-0000-000000000000}"/>
          </ac:spMkLst>
        </pc:spChg>
      </pc:sldChg>
      <pc:sldChg chg="delSp modSp mod modClrScheme chgLayout">
        <pc:chgData name="Clarisa Brown" userId="18089855049_tp_box_2" providerId="OAuth2" clId="{96A95975-A6BE-4984-B49E-3349A4584182}" dt="2025-09-15T20:20:59.772" v="298" actId="1076"/>
        <pc:sldMkLst>
          <pc:docMk/>
          <pc:sldMk cId="428461404" sldId="567"/>
        </pc:sldMkLst>
        <pc:spChg chg="mod">
          <ac:chgData name="Clarisa Brown" userId="18089855049_tp_box_2" providerId="OAuth2" clId="{96A95975-A6BE-4984-B49E-3349A4584182}" dt="2025-09-15T20:20:59.772" v="298" actId="1076"/>
          <ac:spMkLst>
            <pc:docMk/>
            <pc:sldMk cId="428461404" sldId="567"/>
            <ac:spMk id="2" creationId="{5B9F7EB5-49C6-8ED0-8E28-B9D88A0AE23D}"/>
          </ac:spMkLst>
        </pc:spChg>
        <pc:spChg chg="mod ord">
          <ac:chgData name="Clarisa Brown" userId="18089855049_tp_box_2" providerId="OAuth2" clId="{96A95975-A6BE-4984-B49E-3349A4584182}" dt="2025-09-15T20:20:47.848" v="290" actId="700"/>
          <ac:spMkLst>
            <pc:docMk/>
            <pc:sldMk cId="428461404" sldId="567"/>
            <ac:spMk id="3" creationId="{F5F512A2-1809-4706-BCD1-229E330952F8}"/>
          </ac:spMkLst>
        </pc:spChg>
        <pc:spChg chg="del">
          <ac:chgData name="Clarisa Brown" userId="18089855049_tp_box_2" providerId="OAuth2" clId="{96A95975-A6BE-4984-B49E-3349A4584182}" dt="2025-09-15T20:20:50.518" v="292" actId="478"/>
          <ac:spMkLst>
            <pc:docMk/>
            <pc:sldMk cId="428461404" sldId="567"/>
            <ac:spMk id="1191" creationId="{4F730004-A32E-EA97-A046-FC247B614FF5}"/>
          </ac:spMkLst>
        </pc:spChg>
        <pc:spChg chg="del">
          <ac:chgData name="Clarisa Brown" userId="18089855049_tp_box_2" providerId="OAuth2" clId="{96A95975-A6BE-4984-B49E-3349A4584182}" dt="2025-09-15T20:20:49.596" v="291" actId="478"/>
          <ac:spMkLst>
            <pc:docMk/>
            <pc:sldMk cId="428461404" sldId="567"/>
            <ac:spMk id="1192" creationId="{9923BEA2-D894-7398-802F-F46C2B628C47}"/>
          </ac:spMkLst>
        </pc:spChg>
      </pc:sldChg>
      <pc:sldChg chg="delSp modSp mod modClrScheme chgLayout">
        <pc:chgData name="Clarisa Brown" userId="18089855049_tp_box_2" providerId="OAuth2" clId="{96A95975-A6BE-4984-B49E-3349A4584182}" dt="2025-09-15T20:21:08.423" v="302" actId="14100"/>
        <pc:sldMkLst>
          <pc:docMk/>
          <pc:sldMk cId="595313285" sldId="568"/>
        </pc:sldMkLst>
        <pc:spChg chg="mod">
          <ac:chgData name="Clarisa Brown" userId="18089855049_tp_box_2" providerId="OAuth2" clId="{96A95975-A6BE-4984-B49E-3349A4584182}" dt="2025-09-15T20:21:08.423" v="302" actId="14100"/>
          <ac:spMkLst>
            <pc:docMk/>
            <pc:sldMk cId="595313285" sldId="568"/>
            <ac:spMk id="2" creationId="{64AEC3B6-D032-2DAA-929E-32FB22651600}"/>
          </ac:spMkLst>
        </pc:spChg>
        <pc:spChg chg="mod ord">
          <ac:chgData name="Clarisa Brown" userId="18089855049_tp_box_2" providerId="OAuth2" clId="{96A95975-A6BE-4984-B49E-3349A4584182}" dt="2025-09-15T20:20:47.848" v="290" actId="700"/>
          <ac:spMkLst>
            <pc:docMk/>
            <pc:sldMk cId="595313285" sldId="568"/>
            <ac:spMk id="3" creationId="{6E349B1E-8EEA-97B8-1628-141C87500123}"/>
          </ac:spMkLst>
        </pc:spChg>
        <pc:spChg chg="del">
          <ac:chgData name="Clarisa Brown" userId="18089855049_tp_box_2" providerId="OAuth2" clId="{96A95975-A6BE-4984-B49E-3349A4584182}" dt="2025-09-15T20:21:02.534" v="300" actId="478"/>
          <ac:spMkLst>
            <pc:docMk/>
            <pc:sldMk cId="595313285" sldId="568"/>
            <ac:spMk id="1191" creationId="{7794A758-AB3C-F29D-B913-E028168BD9E6}"/>
          </ac:spMkLst>
        </pc:spChg>
        <pc:spChg chg="del">
          <ac:chgData name="Clarisa Brown" userId="18089855049_tp_box_2" providerId="OAuth2" clId="{96A95975-A6BE-4984-B49E-3349A4584182}" dt="2025-09-15T20:21:01.410" v="299" actId="478"/>
          <ac:spMkLst>
            <pc:docMk/>
            <pc:sldMk cId="595313285" sldId="568"/>
            <ac:spMk id="1192" creationId="{68D172BC-FD7A-BF03-2B44-2BE05A020CCF}"/>
          </ac:spMkLst>
        </pc:spChg>
      </pc:sldChg>
      <pc:sldChg chg="delSp modSp mod">
        <pc:chgData name="Clarisa Brown" userId="18089855049_tp_box_2" providerId="OAuth2" clId="{96A95975-A6BE-4984-B49E-3349A4584182}" dt="2025-09-15T20:07:15.364" v="21" actId="478"/>
        <pc:sldMkLst>
          <pc:docMk/>
          <pc:sldMk cId="2511200230" sldId="569"/>
        </pc:sldMkLst>
        <pc:spChg chg="mod">
          <ac:chgData name="Clarisa Brown" userId="18089855049_tp_box_2" providerId="OAuth2" clId="{96A95975-A6BE-4984-B49E-3349A4584182}" dt="2025-09-15T20:05:58.516" v="0"/>
          <ac:spMkLst>
            <pc:docMk/>
            <pc:sldMk cId="2511200230" sldId="569"/>
            <ac:spMk id="1823" creationId="{00000000-0000-0000-0000-000000000000}"/>
          </ac:spMkLst>
        </pc:spChg>
        <pc:spChg chg="mod">
          <ac:chgData name="Clarisa Brown" userId="18089855049_tp_box_2" providerId="OAuth2" clId="{96A95975-A6BE-4984-B49E-3349A4584182}" dt="2025-09-15T20:05:58.516" v="0"/>
          <ac:spMkLst>
            <pc:docMk/>
            <pc:sldMk cId="2511200230" sldId="569"/>
            <ac:spMk id="1824" creationId="{00000000-0000-0000-0000-000000000000}"/>
          </ac:spMkLst>
        </pc:spChg>
        <pc:spChg chg="del">
          <ac:chgData name="Clarisa Brown" userId="18089855049_tp_box_2" providerId="OAuth2" clId="{96A95975-A6BE-4984-B49E-3349A4584182}" dt="2025-09-15T20:07:15.364" v="21" actId="478"/>
          <ac:spMkLst>
            <pc:docMk/>
            <pc:sldMk cId="2511200230" sldId="569"/>
            <ac:spMk id="1825" creationId="{00000000-0000-0000-0000-000000000000}"/>
          </ac:spMkLst>
        </pc:spChg>
      </pc:sldChg>
      <pc:sldChg chg="modSp mod">
        <pc:chgData name="Clarisa Brown" userId="18089855049_tp_box_2" providerId="OAuth2" clId="{96A95975-A6BE-4984-B49E-3349A4584182}" dt="2025-09-15T20:22:21.895" v="318" actId="1076"/>
        <pc:sldMkLst>
          <pc:docMk/>
          <pc:sldMk cId="606687702" sldId="570"/>
        </pc:sldMkLst>
        <pc:spChg chg="mod">
          <ac:chgData name="Clarisa Brown" userId="18089855049_tp_box_2" providerId="OAuth2" clId="{96A95975-A6BE-4984-B49E-3349A4584182}" dt="2025-09-15T20:22:21.895" v="318" actId="1076"/>
          <ac:spMkLst>
            <pc:docMk/>
            <pc:sldMk cId="606687702" sldId="570"/>
            <ac:spMk id="2" creationId="{CE79B172-FA99-542F-A427-3F784FD65A4F}"/>
          </ac:spMkLst>
        </pc:spChg>
        <pc:spChg chg="mod">
          <ac:chgData name="Clarisa Brown" userId="18089855049_tp_box_2" providerId="OAuth2" clId="{96A95975-A6BE-4984-B49E-3349A4584182}" dt="2025-09-15T20:21:30.597" v="314" actId="27636"/>
          <ac:spMkLst>
            <pc:docMk/>
            <pc:sldMk cId="606687702" sldId="570"/>
            <ac:spMk id="3" creationId="{9E396958-CB83-73A6-719B-5CDB23D9A00E}"/>
          </ac:spMkLst>
        </pc:spChg>
        <pc:spChg chg="mod">
          <ac:chgData name="Clarisa Brown" userId="18089855049_tp_box_2" providerId="OAuth2" clId="{96A95975-A6BE-4984-B49E-3349A4584182}" dt="2025-09-15T20:21:23.240" v="307" actId="1076"/>
          <ac:spMkLst>
            <pc:docMk/>
            <pc:sldMk cId="606687702" sldId="570"/>
            <ac:spMk id="4" creationId="{F630F982-8534-F487-7A9F-64CDB2425E9E}"/>
          </ac:spMkLst>
        </pc:spChg>
        <pc:spChg chg="mod">
          <ac:chgData name="Clarisa Brown" userId="18089855049_tp_box_2" providerId="OAuth2" clId="{96A95975-A6BE-4984-B49E-3349A4584182}" dt="2025-09-15T20:22:17.683" v="317" actId="1076"/>
          <ac:spMkLst>
            <pc:docMk/>
            <pc:sldMk cId="606687702" sldId="570"/>
            <ac:spMk id="5" creationId="{BF2F53E0-FB2A-4B36-8F3F-F2E8F8F0AAD9}"/>
          </ac:spMkLst>
        </pc:spChg>
      </pc:sldChg>
      <pc:sldChg chg="delSp modSp mod">
        <pc:chgData name="Clarisa Brown" userId="18089855049_tp_box_2" providerId="OAuth2" clId="{96A95975-A6BE-4984-B49E-3349A4584182}" dt="2025-09-15T20:06:56.512" v="17" actId="1076"/>
        <pc:sldMkLst>
          <pc:docMk/>
          <pc:sldMk cId="1849040663" sldId="571"/>
        </pc:sldMkLst>
        <pc:spChg chg="mod">
          <ac:chgData name="Clarisa Brown" userId="18089855049_tp_box_2" providerId="OAuth2" clId="{96A95975-A6BE-4984-B49E-3349A4584182}" dt="2025-09-15T20:06:56.512" v="17" actId="1076"/>
          <ac:spMkLst>
            <pc:docMk/>
            <pc:sldMk cId="1849040663" sldId="571"/>
            <ac:spMk id="4" creationId="{3A4F079B-0F3D-D75C-EBFD-16734CA8D7E6}"/>
          </ac:spMkLst>
        </pc:spChg>
        <pc:spChg chg="mod">
          <ac:chgData name="Clarisa Brown" userId="18089855049_tp_box_2" providerId="OAuth2" clId="{96A95975-A6BE-4984-B49E-3349A4584182}" dt="2025-09-15T20:06:49.249" v="12" actId="27636"/>
          <ac:spMkLst>
            <pc:docMk/>
            <pc:sldMk cId="1849040663" sldId="571"/>
            <ac:spMk id="5" creationId="{E6E99F6E-295D-860E-F836-7D22F69C22FE}"/>
          </ac:spMkLst>
        </pc:spChg>
        <pc:picChg chg="del">
          <ac:chgData name="Clarisa Brown" userId="18089855049_tp_box_2" providerId="OAuth2" clId="{96A95975-A6BE-4984-B49E-3349A4584182}" dt="2025-09-15T20:06:50.254" v="13" actId="478"/>
          <ac:picMkLst>
            <pc:docMk/>
            <pc:sldMk cId="1849040663" sldId="571"/>
            <ac:picMk id="6" creationId="{6765FD84-A433-2A80-D5FE-DA5F95D52709}"/>
          </ac:picMkLst>
        </pc:picChg>
      </pc:sldChg>
      <pc:sldChg chg="modSp mod">
        <pc:chgData name="Clarisa Brown" userId="18089855049_tp_box_2" providerId="OAuth2" clId="{96A95975-A6BE-4984-B49E-3349A4584182}" dt="2025-09-15T20:07:09.773" v="20" actId="1076"/>
        <pc:sldMkLst>
          <pc:docMk/>
          <pc:sldMk cId="3503913448" sldId="572"/>
        </pc:sldMkLst>
        <pc:spChg chg="mod">
          <ac:chgData name="Clarisa Brown" userId="18089855049_tp_box_2" providerId="OAuth2" clId="{96A95975-A6BE-4984-B49E-3349A4584182}" dt="2025-09-15T20:07:09.773" v="20" actId="1076"/>
          <ac:spMkLst>
            <pc:docMk/>
            <pc:sldMk cId="3503913448" sldId="572"/>
            <ac:spMk id="225" creationId="{00000000-0000-0000-0000-000000000000}"/>
          </ac:spMkLst>
        </pc:spChg>
      </pc:sldChg>
      <pc:sldMasterChg chg="modSldLayout">
        <pc:chgData name="Clarisa Brown" userId="18089855049_tp_box_2" providerId="OAuth2" clId="{96A95975-A6BE-4984-B49E-3349A4584182}" dt="2025-09-15T20:05:58.516" v="0"/>
        <pc:sldMasterMkLst>
          <pc:docMk/>
          <pc:sldMasterMk cId="3622240307" sldId="2147483737"/>
        </pc:sldMasterMkLst>
        <pc:sldLayoutChg chg="delSp">
          <pc:chgData name="Clarisa Brown" userId="18089855049_tp_box_2" providerId="OAuth2" clId="{96A95975-A6BE-4984-B49E-3349A4584182}" dt="2025-09-15T20:05:58.516" v="0"/>
          <pc:sldLayoutMkLst>
            <pc:docMk/>
            <pc:sldMasterMk cId="3622240307" sldId="2147483737"/>
            <pc:sldLayoutMk cId="3285384343" sldId="2147483747"/>
          </pc:sldLayoutMkLst>
          <pc:grpChg chg="del">
            <ac:chgData name="Clarisa Brown" userId="18089855049_tp_box_2" providerId="OAuth2" clId="{96A95975-A6BE-4984-B49E-3349A4584182}" dt="2025-09-15T20:05:58.516" v="0"/>
            <ac:grpSpMkLst>
              <pc:docMk/>
              <pc:sldMasterMk cId="3622240307" sldId="2147483737"/>
              <pc:sldLayoutMk cId="3285384343" sldId="2147483747"/>
              <ac:grpSpMk id="19" creationId="{00000000-0000-0000-0000-000000000000}"/>
            </ac:grpSpMkLst>
          </pc:grpChg>
          <pc:cxnChg chg="del">
            <ac:chgData name="Clarisa Brown" userId="18089855049_tp_box_2" providerId="OAuth2" clId="{96A95975-A6BE-4984-B49E-3349A4584182}" dt="2025-09-15T20:05:58.516" v="0"/>
            <ac:cxnSpMkLst>
              <pc:docMk/>
              <pc:sldMasterMk cId="3622240307" sldId="2147483737"/>
              <pc:sldLayoutMk cId="3285384343" sldId="2147483747"/>
              <ac:cxnSpMk id="18" creationId="{00000000-0000-0000-0000-000000000000}"/>
            </ac:cxnSpMkLst>
          </pc:cxnChg>
        </pc:sldLayoutChg>
      </pc:sldMasterChg>
    </pc:docChg>
  </pc:docChgLst>
  <pc:docChgLst>
    <pc:chgData name="Linda Taylor" userId="2ccc279f-6457-45c0-96fe-5961ec05627e" providerId="ADAL" clId="{EB9864CB-5F77-41CC-82A2-80D6D726B375}"/>
    <pc:docChg chg="undo custSel addSld delSld modSld">
      <pc:chgData name="Linda Taylor" userId="2ccc279f-6457-45c0-96fe-5961ec05627e" providerId="ADAL" clId="{EB9864CB-5F77-41CC-82A2-80D6D726B375}" dt="2025-08-07T10:29:42.369" v="2639" actId="47"/>
      <pc:docMkLst>
        <pc:docMk/>
      </pc:docMkLst>
      <pc:sldChg chg="addSp delSp modSp add mod modNotesTx">
        <pc:chgData name="Linda Taylor" userId="2ccc279f-6457-45c0-96fe-5961ec05627e" providerId="ADAL" clId="{EB9864CB-5F77-41CC-82A2-80D6D726B375}" dt="2025-08-07T10:28:49.960" v="2594" actId="207"/>
        <pc:sldMkLst>
          <pc:docMk/>
          <pc:sldMk cId="0" sldId="256"/>
        </pc:sldMkLst>
      </pc:sldChg>
      <pc:sldChg chg="delSp add del mod">
        <pc:chgData name="Linda Taylor" userId="2ccc279f-6457-45c0-96fe-5961ec05627e" providerId="ADAL" clId="{EB9864CB-5F77-41CC-82A2-80D6D726B375}" dt="2025-08-07T10:29:01.044" v="2598" actId="47"/>
        <pc:sldMkLst>
          <pc:docMk/>
          <pc:sldMk cId="0" sldId="365"/>
        </pc:sldMkLst>
      </pc:sldChg>
      <pc:sldChg chg="modSp add del mod modNotesTx">
        <pc:chgData name="Linda Taylor" userId="2ccc279f-6457-45c0-96fe-5961ec05627e" providerId="ADAL" clId="{EB9864CB-5F77-41CC-82A2-80D6D726B375}" dt="2025-08-07T10:29:00.126" v="2597" actId="47"/>
        <pc:sldMkLst>
          <pc:docMk/>
          <pc:sldMk cId="0" sldId="367"/>
        </pc:sldMkLst>
      </pc:sldChg>
      <pc:sldChg chg="modSp add del mod">
        <pc:chgData name="Linda Taylor" userId="2ccc279f-6457-45c0-96fe-5961ec05627e" providerId="ADAL" clId="{EB9864CB-5F77-41CC-82A2-80D6D726B375}" dt="2025-08-07T10:29:01.465" v="2599" actId="47"/>
        <pc:sldMkLst>
          <pc:docMk/>
          <pc:sldMk cId="0" sldId="368"/>
        </pc:sldMkLst>
      </pc:sldChg>
      <pc:sldChg chg="add del">
        <pc:chgData name="Linda Taylor" userId="2ccc279f-6457-45c0-96fe-5961ec05627e" providerId="ADAL" clId="{EB9864CB-5F77-41CC-82A2-80D6D726B375}" dt="2025-08-07T10:29:01.920" v="2600" actId="47"/>
        <pc:sldMkLst>
          <pc:docMk/>
          <pc:sldMk cId="0" sldId="369"/>
        </pc:sldMkLst>
      </pc:sldChg>
      <pc:sldChg chg="add del">
        <pc:chgData name="Linda Taylor" userId="2ccc279f-6457-45c0-96fe-5961ec05627e" providerId="ADAL" clId="{EB9864CB-5F77-41CC-82A2-80D6D726B375}" dt="2025-08-07T10:29:02.399" v="2601" actId="47"/>
        <pc:sldMkLst>
          <pc:docMk/>
          <pc:sldMk cId="0" sldId="370"/>
        </pc:sldMkLst>
      </pc:sldChg>
      <pc:sldChg chg="add del modNotesTx">
        <pc:chgData name="Linda Taylor" userId="2ccc279f-6457-45c0-96fe-5961ec05627e" providerId="ADAL" clId="{EB9864CB-5F77-41CC-82A2-80D6D726B375}" dt="2025-08-07T10:29:02.831" v="2602" actId="47"/>
        <pc:sldMkLst>
          <pc:docMk/>
          <pc:sldMk cId="0" sldId="371"/>
        </pc:sldMkLst>
      </pc:sldChg>
      <pc:sldChg chg="add del">
        <pc:chgData name="Linda Taylor" userId="2ccc279f-6457-45c0-96fe-5961ec05627e" providerId="ADAL" clId="{EB9864CB-5F77-41CC-82A2-80D6D726B375}" dt="2025-08-07T10:29:03.199" v="2603" actId="47"/>
        <pc:sldMkLst>
          <pc:docMk/>
          <pc:sldMk cId="0" sldId="372"/>
        </pc:sldMkLst>
      </pc:sldChg>
      <pc:sldChg chg="add del">
        <pc:chgData name="Linda Taylor" userId="2ccc279f-6457-45c0-96fe-5961ec05627e" providerId="ADAL" clId="{EB9864CB-5F77-41CC-82A2-80D6D726B375}" dt="2025-08-07T10:29:04.276" v="2604" actId="47"/>
        <pc:sldMkLst>
          <pc:docMk/>
          <pc:sldMk cId="0" sldId="373"/>
        </pc:sldMkLst>
      </pc:sldChg>
      <pc:sldChg chg="add del">
        <pc:chgData name="Linda Taylor" userId="2ccc279f-6457-45c0-96fe-5961ec05627e" providerId="ADAL" clId="{EB9864CB-5F77-41CC-82A2-80D6D726B375}" dt="2025-08-07T10:29:04.475" v="2605" actId="47"/>
        <pc:sldMkLst>
          <pc:docMk/>
          <pc:sldMk cId="0" sldId="374"/>
        </pc:sldMkLst>
      </pc:sldChg>
      <pc:sldChg chg="add del">
        <pc:chgData name="Linda Taylor" userId="2ccc279f-6457-45c0-96fe-5961ec05627e" providerId="ADAL" clId="{EB9864CB-5F77-41CC-82A2-80D6D726B375}" dt="2025-08-07T10:29:04.686" v="2606" actId="47"/>
        <pc:sldMkLst>
          <pc:docMk/>
          <pc:sldMk cId="0" sldId="375"/>
        </pc:sldMkLst>
      </pc:sldChg>
      <pc:sldChg chg="add del">
        <pc:chgData name="Linda Taylor" userId="2ccc279f-6457-45c0-96fe-5961ec05627e" providerId="ADAL" clId="{EB9864CB-5F77-41CC-82A2-80D6D726B375}" dt="2025-08-07T10:29:05.140" v="2607" actId="47"/>
        <pc:sldMkLst>
          <pc:docMk/>
          <pc:sldMk cId="0" sldId="376"/>
        </pc:sldMkLst>
      </pc:sldChg>
      <pc:sldChg chg="add del">
        <pc:chgData name="Linda Taylor" userId="2ccc279f-6457-45c0-96fe-5961ec05627e" providerId="ADAL" clId="{EB9864CB-5F77-41CC-82A2-80D6D726B375}" dt="2025-08-07T10:29:05.549" v="2608" actId="47"/>
        <pc:sldMkLst>
          <pc:docMk/>
          <pc:sldMk cId="0" sldId="377"/>
        </pc:sldMkLst>
      </pc:sldChg>
      <pc:sldChg chg="add del">
        <pc:chgData name="Linda Taylor" userId="2ccc279f-6457-45c0-96fe-5961ec05627e" providerId="ADAL" clId="{EB9864CB-5F77-41CC-82A2-80D6D726B375}" dt="2025-08-07T10:29:05.766" v="2609" actId="47"/>
        <pc:sldMkLst>
          <pc:docMk/>
          <pc:sldMk cId="0" sldId="378"/>
        </pc:sldMkLst>
      </pc:sldChg>
      <pc:sldChg chg="modSp add del mod">
        <pc:chgData name="Linda Taylor" userId="2ccc279f-6457-45c0-96fe-5961ec05627e" providerId="ADAL" clId="{EB9864CB-5F77-41CC-82A2-80D6D726B375}" dt="2025-08-07T10:29:06.118" v="2610" actId="47"/>
        <pc:sldMkLst>
          <pc:docMk/>
          <pc:sldMk cId="0" sldId="379"/>
        </pc:sldMkLst>
      </pc:sldChg>
      <pc:sldChg chg="modSp add del mod">
        <pc:chgData name="Linda Taylor" userId="2ccc279f-6457-45c0-96fe-5961ec05627e" providerId="ADAL" clId="{EB9864CB-5F77-41CC-82A2-80D6D726B375}" dt="2025-08-07T10:29:06.323" v="2611" actId="47"/>
        <pc:sldMkLst>
          <pc:docMk/>
          <pc:sldMk cId="0" sldId="380"/>
        </pc:sldMkLst>
      </pc:sldChg>
      <pc:sldChg chg="modSp add del mod">
        <pc:chgData name="Linda Taylor" userId="2ccc279f-6457-45c0-96fe-5961ec05627e" providerId="ADAL" clId="{EB9864CB-5F77-41CC-82A2-80D6D726B375}" dt="2025-08-07T10:29:06.719" v="2612" actId="47"/>
        <pc:sldMkLst>
          <pc:docMk/>
          <pc:sldMk cId="0" sldId="381"/>
        </pc:sldMkLst>
      </pc:sldChg>
      <pc:sldChg chg="modSp add del mod">
        <pc:chgData name="Linda Taylor" userId="2ccc279f-6457-45c0-96fe-5961ec05627e" providerId="ADAL" clId="{EB9864CB-5F77-41CC-82A2-80D6D726B375}" dt="2025-08-07T10:29:06.898" v="2613" actId="47"/>
        <pc:sldMkLst>
          <pc:docMk/>
          <pc:sldMk cId="0" sldId="382"/>
        </pc:sldMkLst>
      </pc:sldChg>
      <pc:sldChg chg="modSp add del mod">
        <pc:chgData name="Linda Taylor" userId="2ccc279f-6457-45c0-96fe-5961ec05627e" providerId="ADAL" clId="{EB9864CB-5F77-41CC-82A2-80D6D726B375}" dt="2025-08-07T10:29:07.407" v="2614" actId="47"/>
        <pc:sldMkLst>
          <pc:docMk/>
          <pc:sldMk cId="0" sldId="383"/>
        </pc:sldMkLst>
      </pc:sldChg>
      <pc:sldChg chg="modSp add del mod">
        <pc:chgData name="Linda Taylor" userId="2ccc279f-6457-45c0-96fe-5961ec05627e" providerId="ADAL" clId="{EB9864CB-5F77-41CC-82A2-80D6D726B375}" dt="2025-08-07T10:29:07.891" v="2615" actId="47"/>
        <pc:sldMkLst>
          <pc:docMk/>
          <pc:sldMk cId="0" sldId="384"/>
        </pc:sldMkLst>
      </pc:sldChg>
      <pc:sldChg chg="modSp add del mod">
        <pc:chgData name="Linda Taylor" userId="2ccc279f-6457-45c0-96fe-5961ec05627e" providerId="ADAL" clId="{EB9864CB-5F77-41CC-82A2-80D6D726B375}" dt="2025-08-07T10:29:08.115" v="2616" actId="47"/>
        <pc:sldMkLst>
          <pc:docMk/>
          <pc:sldMk cId="0" sldId="385"/>
        </pc:sldMkLst>
      </pc:sldChg>
      <pc:sldChg chg="add del">
        <pc:chgData name="Linda Taylor" userId="2ccc279f-6457-45c0-96fe-5961ec05627e" providerId="ADAL" clId="{EB9864CB-5F77-41CC-82A2-80D6D726B375}" dt="2025-08-07T10:29:08.649" v="2617" actId="47"/>
        <pc:sldMkLst>
          <pc:docMk/>
          <pc:sldMk cId="0" sldId="386"/>
        </pc:sldMkLst>
      </pc:sldChg>
      <pc:sldChg chg="modSp add del">
        <pc:chgData name="Linda Taylor" userId="2ccc279f-6457-45c0-96fe-5961ec05627e" providerId="ADAL" clId="{EB9864CB-5F77-41CC-82A2-80D6D726B375}" dt="2025-08-07T10:29:09.079" v="2618" actId="47"/>
        <pc:sldMkLst>
          <pc:docMk/>
          <pc:sldMk cId="0" sldId="387"/>
        </pc:sldMkLst>
      </pc:sldChg>
      <pc:sldChg chg="add del">
        <pc:chgData name="Linda Taylor" userId="2ccc279f-6457-45c0-96fe-5961ec05627e" providerId="ADAL" clId="{EB9864CB-5F77-41CC-82A2-80D6D726B375}" dt="2025-08-07T10:29:09.307" v="2619" actId="47"/>
        <pc:sldMkLst>
          <pc:docMk/>
          <pc:sldMk cId="0" sldId="388"/>
        </pc:sldMkLst>
      </pc:sldChg>
      <pc:sldChg chg="modSp add del">
        <pc:chgData name="Linda Taylor" userId="2ccc279f-6457-45c0-96fe-5961ec05627e" providerId="ADAL" clId="{EB9864CB-5F77-41CC-82A2-80D6D726B375}" dt="2025-08-07T10:29:09.496" v="2620" actId="47"/>
        <pc:sldMkLst>
          <pc:docMk/>
          <pc:sldMk cId="0" sldId="389"/>
        </pc:sldMkLst>
      </pc:sldChg>
      <pc:sldChg chg="modSp add del">
        <pc:chgData name="Linda Taylor" userId="2ccc279f-6457-45c0-96fe-5961ec05627e" providerId="ADAL" clId="{EB9864CB-5F77-41CC-82A2-80D6D726B375}" dt="2025-08-07T10:29:09.994" v="2621" actId="47"/>
        <pc:sldMkLst>
          <pc:docMk/>
          <pc:sldMk cId="0" sldId="390"/>
        </pc:sldMkLst>
      </pc:sldChg>
      <pc:sldChg chg="modSp add del">
        <pc:chgData name="Linda Taylor" userId="2ccc279f-6457-45c0-96fe-5961ec05627e" providerId="ADAL" clId="{EB9864CB-5F77-41CC-82A2-80D6D726B375}" dt="2025-08-07T10:29:10.256" v="2622" actId="47"/>
        <pc:sldMkLst>
          <pc:docMk/>
          <pc:sldMk cId="0" sldId="391"/>
        </pc:sldMkLst>
      </pc:sldChg>
      <pc:sldChg chg="add del">
        <pc:chgData name="Linda Taylor" userId="2ccc279f-6457-45c0-96fe-5961ec05627e" providerId="ADAL" clId="{EB9864CB-5F77-41CC-82A2-80D6D726B375}" dt="2025-08-07T10:29:10.735" v="2623" actId="47"/>
        <pc:sldMkLst>
          <pc:docMk/>
          <pc:sldMk cId="0" sldId="392"/>
        </pc:sldMkLst>
      </pc:sldChg>
      <pc:sldChg chg="add del">
        <pc:chgData name="Linda Taylor" userId="2ccc279f-6457-45c0-96fe-5961ec05627e" providerId="ADAL" clId="{EB9864CB-5F77-41CC-82A2-80D6D726B375}" dt="2025-08-07T10:29:11.464" v="2624" actId="47"/>
        <pc:sldMkLst>
          <pc:docMk/>
          <pc:sldMk cId="0" sldId="393"/>
        </pc:sldMkLst>
      </pc:sldChg>
      <pc:sldChg chg="add del">
        <pc:chgData name="Linda Taylor" userId="2ccc279f-6457-45c0-96fe-5961ec05627e" providerId="ADAL" clId="{EB9864CB-5F77-41CC-82A2-80D6D726B375}" dt="2025-08-07T10:29:12.207" v="2625" actId="47"/>
        <pc:sldMkLst>
          <pc:docMk/>
          <pc:sldMk cId="0" sldId="394"/>
        </pc:sldMkLst>
      </pc:sldChg>
      <pc:sldChg chg="modSp add del mod">
        <pc:chgData name="Linda Taylor" userId="2ccc279f-6457-45c0-96fe-5961ec05627e" providerId="ADAL" clId="{EB9864CB-5F77-41CC-82A2-80D6D726B375}" dt="2025-08-07T10:29:12.711" v="2626" actId="47"/>
        <pc:sldMkLst>
          <pc:docMk/>
          <pc:sldMk cId="0" sldId="395"/>
        </pc:sldMkLst>
      </pc:sldChg>
      <pc:sldChg chg="modSp add del mod">
        <pc:chgData name="Linda Taylor" userId="2ccc279f-6457-45c0-96fe-5961ec05627e" providerId="ADAL" clId="{EB9864CB-5F77-41CC-82A2-80D6D726B375}" dt="2025-08-07T10:29:13.026" v="2627" actId="47"/>
        <pc:sldMkLst>
          <pc:docMk/>
          <pc:sldMk cId="0" sldId="396"/>
        </pc:sldMkLst>
      </pc:sldChg>
      <pc:sldChg chg="modSp add del mod">
        <pc:chgData name="Linda Taylor" userId="2ccc279f-6457-45c0-96fe-5961ec05627e" providerId="ADAL" clId="{EB9864CB-5F77-41CC-82A2-80D6D726B375}" dt="2025-08-07T10:29:13.624" v="2628" actId="47"/>
        <pc:sldMkLst>
          <pc:docMk/>
          <pc:sldMk cId="0" sldId="397"/>
        </pc:sldMkLst>
      </pc:sldChg>
      <pc:sldChg chg="add del">
        <pc:chgData name="Linda Taylor" userId="2ccc279f-6457-45c0-96fe-5961ec05627e" providerId="ADAL" clId="{EB9864CB-5F77-41CC-82A2-80D6D726B375}" dt="2025-08-07T10:29:14.101" v="2629" actId="47"/>
        <pc:sldMkLst>
          <pc:docMk/>
          <pc:sldMk cId="0" sldId="398"/>
        </pc:sldMkLst>
      </pc:sldChg>
      <pc:sldChg chg="modSp add del mod">
        <pc:chgData name="Linda Taylor" userId="2ccc279f-6457-45c0-96fe-5961ec05627e" providerId="ADAL" clId="{EB9864CB-5F77-41CC-82A2-80D6D726B375}" dt="2025-08-07T10:29:14.692" v="2630" actId="47"/>
        <pc:sldMkLst>
          <pc:docMk/>
          <pc:sldMk cId="0" sldId="399"/>
        </pc:sldMkLst>
      </pc:sldChg>
      <pc:sldChg chg="modSp add del mod">
        <pc:chgData name="Linda Taylor" userId="2ccc279f-6457-45c0-96fe-5961ec05627e" providerId="ADAL" clId="{EB9864CB-5F77-41CC-82A2-80D6D726B375}" dt="2025-08-07T10:29:15.521" v="2631" actId="47"/>
        <pc:sldMkLst>
          <pc:docMk/>
          <pc:sldMk cId="0" sldId="401"/>
        </pc:sldMkLst>
      </pc:sldChg>
      <pc:sldChg chg="add del">
        <pc:chgData name="Linda Taylor" userId="2ccc279f-6457-45c0-96fe-5961ec05627e" providerId="ADAL" clId="{EB9864CB-5F77-41CC-82A2-80D6D726B375}" dt="2025-08-07T10:29:17.527" v="2632" actId="47"/>
        <pc:sldMkLst>
          <pc:docMk/>
          <pc:sldMk cId="0" sldId="402"/>
        </pc:sldMkLst>
      </pc:sldChg>
      <pc:sldChg chg="addSp delSp modSp add del mod">
        <pc:chgData name="Linda Taylor" userId="2ccc279f-6457-45c0-96fe-5961ec05627e" providerId="ADAL" clId="{EB9864CB-5F77-41CC-82A2-80D6D726B375}" dt="2025-08-07T10:29:20.539" v="2633" actId="47"/>
        <pc:sldMkLst>
          <pc:docMk/>
          <pc:sldMk cId="0" sldId="403"/>
        </pc:sldMkLst>
      </pc:sldChg>
      <pc:sldChg chg="modSp del mod modNotesTx">
        <pc:chgData name="Linda Taylor" userId="2ccc279f-6457-45c0-96fe-5961ec05627e" providerId="ADAL" clId="{EB9864CB-5F77-41CC-82A2-80D6D726B375}" dt="2025-08-07T10:28:59.011" v="2596" actId="47"/>
        <pc:sldMkLst>
          <pc:docMk/>
          <pc:sldMk cId="0" sldId="419"/>
        </pc:sldMkLst>
      </pc:sldChg>
      <pc:sldChg chg="addSp delSp modSp del mod">
        <pc:chgData name="Linda Taylor" userId="2ccc279f-6457-45c0-96fe-5961ec05627e" providerId="ADAL" clId="{EB9864CB-5F77-41CC-82A2-80D6D726B375}" dt="2025-08-07T10:28:56.055" v="2595" actId="47"/>
        <pc:sldMkLst>
          <pc:docMk/>
          <pc:sldMk cId="0" sldId="420"/>
        </pc:sldMkLst>
      </pc:sldChg>
      <pc:sldChg chg="del">
        <pc:chgData name="Linda Taylor" userId="2ccc279f-6457-45c0-96fe-5961ec05627e" providerId="ADAL" clId="{EB9864CB-5F77-41CC-82A2-80D6D726B375}" dt="2025-08-06T15:34:23.955" v="281" actId="47"/>
        <pc:sldMkLst>
          <pc:docMk/>
          <pc:sldMk cId="0" sldId="421"/>
        </pc:sldMkLst>
      </pc:sldChg>
      <pc:sldChg chg="del">
        <pc:chgData name="Linda Taylor" userId="2ccc279f-6457-45c0-96fe-5961ec05627e" providerId="ADAL" clId="{EB9864CB-5F77-41CC-82A2-80D6D726B375}" dt="2025-08-06T15:34:23.955" v="281" actId="47"/>
        <pc:sldMkLst>
          <pc:docMk/>
          <pc:sldMk cId="0" sldId="422"/>
        </pc:sldMkLst>
      </pc:sldChg>
      <pc:sldChg chg="del">
        <pc:chgData name="Linda Taylor" userId="2ccc279f-6457-45c0-96fe-5961ec05627e" providerId="ADAL" clId="{EB9864CB-5F77-41CC-82A2-80D6D726B375}" dt="2025-08-06T15:34:23.955" v="281" actId="47"/>
        <pc:sldMkLst>
          <pc:docMk/>
          <pc:sldMk cId="0" sldId="423"/>
        </pc:sldMkLst>
      </pc:sldChg>
      <pc:sldChg chg="del">
        <pc:chgData name="Linda Taylor" userId="2ccc279f-6457-45c0-96fe-5961ec05627e" providerId="ADAL" clId="{EB9864CB-5F77-41CC-82A2-80D6D726B375}" dt="2025-08-06T15:34:23.955" v="281" actId="47"/>
        <pc:sldMkLst>
          <pc:docMk/>
          <pc:sldMk cId="0" sldId="424"/>
        </pc:sldMkLst>
      </pc:sldChg>
      <pc:sldChg chg="del">
        <pc:chgData name="Linda Taylor" userId="2ccc279f-6457-45c0-96fe-5961ec05627e" providerId="ADAL" clId="{EB9864CB-5F77-41CC-82A2-80D6D726B375}" dt="2025-08-06T15:34:23.955" v="281" actId="47"/>
        <pc:sldMkLst>
          <pc:docMk/>
          <pc:sldMk cId="0" sldId="425"/>
        </pc:sldMkLst>
      </pc:sldChg>
      <pc:sldChg chg="del">
        <pc:chgData name="Linda Taylor" userId="2ccc279f-6457-45c0-96fe-5961ec05627e" providerId="ADAL" clId="{EB9864CB-5F77-41CC-82A2-80D6D726B375}" dt="2025-08-06T15:34:23.955" v="281" actId="47"/>
        <pc:sldMkLst>
          <pc:docMk/>
          <pc:sldMk cId="0" sldId="426"/>
        </pc:sldMkLst>
      </pc:sldChg>
      <pc:sldChg chg="del">
        <pc:chgData name="Linda Taylor" userId="2ccc279f-6457-45c0-96fe-5961ec05627e" providerId="ADAL" clId="{EB9864CB-5F77-41CC-82A2-80D6D726B375}" dt="2025-08-06T15:34:03.314" v="280" actId="47"/>
        <pc:sldMkLst>
          <pc:docMk/>
          <pc:sldMk cId="0" sldId="427"/>
        </pc:sldMkLst>
      </pc:sldChg>
      <pc:sldChg chg="del">
        <pc:chgData name="Linda Taylor" userId="2ccc279f-6457-45c0-96fe-5961ec05627e" providerId="ADAL" clId="{EB9864CB-5F77-41CC-82A2-80D6D726B375}" dt="2025-08-07T10:29:39.679" v="2638" actId="47"/>
        <pc:sldMkLst>
          <pc:docMk/>
          <pc:sldMk cId="0" sldId="480"/>
        </pc:sldMkLst>
      </pc:sldChg>
      <pc:sldChg chg="addSp delSp modSp mod">
        <pc:chgData name="Linda Taylor" userId="2ccc279f-6457-45c0-96fe-5961ec05627e" providerId="ADAL" clId="{EB9864CB-5F77-41CC-82A2-80D6D726B375}" dt="2025-08-07T10:27:03.294" v="2479" actId="113"/>
        <pc:sldMkLst>
          <pc:docMk/>
          <pc:sldMk cId="1047449446" sldId="487"/>
        </pc:sldMkLst>
      </pc:sldChg>
      <pc:sldChg chg="add">
        <pc:chgData name="Linda Taylor" userId="2ccc279f-6457-45c0-96fe-5961ec05627e" providerId="ADAL" clId="{EB9864CB-5F77-41CC-82A2-80D6D726B375}" dt="2025-08-07T09:34:24.734" v="756"/>
        <pc:sldMkLst>
          <pc:docMk/>
          <pc:sldMk cId="1465250746" sldId="493"/>
        </pc:sldMkLst>
      </pc:sldChg>
      <pc:sldChg chg="del">
        <pc:chgData name="Linda Taylor" userId="2ccc279f-6457-45c0-96fe-5961ec05627e" providerId="ADAL" clId="{EB9864CB-5F77-41CC-82A2-80D6D726B375}" dt="2025-08-07T09:34:16.625" v="755" actId="2696"/>
        <pc:sldMkLst>
          <pc:docMk/>
          <pc:sldMk cId="4262015685" sldId="493"/>
        </pc:sldMkLst>
      </pc:sldChg>
      <pc:sldChg chg="del">
        <pc:chgData name="Linda Taylor" userId="2ccc279f-6457-45c0-96fe-5961ec05627e" providerId="ADAL" clId="{EB9864CB-5F77-41CC-82A2-80D6D726B375}" dt="2025-08-07T09:35:07.086" v="763" actId="2696"/>
        <pc:sldMkLst>
          <pc:docMk/>
          <pc:sldMk cId="687558868" sldId="494"/>
        </pc:sldMkLst>
      </pc:sldChg>
      <pc:sldChg chg="modSp add del mod">
        <pc:chgData name="Linda Taylor" userId="2ccc279f-6457-45c0-96fe-5961ec05627e" providerId="ADAL" clId="{EB9864CB-5F77-41CC-82A2-80D6D726B375}" dt="2025-08-07T10:29:42.369" v="2639" actId="47"/>
        <pc:sldMkLst>
          <pc:docMk/>
          <pc:sldMk cId="3343244989" sldId="494"/>
        </pc:sldMkLst>
      </pc:sldChg>
      <pc:sldChg chg="modSp del mod modNotesTx">
        <pc:chgData name="Linda Taylor" userId="2ccc279f-6457-45c0-96fe-5961ec05627e" providerId="ADAL" clId="{EB9864CB-5F77-41CC-82A2-80D6D726B375}" dt="2025-08-07T10:29:37.697" v="2637" actId="47"/>
        <pc:sldMkLst>
          <pc:docMk/>
          <pc:sldMk cId="2044121129" sldId="496"/>
        </pc:sldMkLst>
      </pc:sldChg>
      <pc:sldChg chg="delSp modSp add del mod">
        <pc:chgData name="Linda Taylor" userId="2ccc279f-6457-45c0-96fe-5961ec05627e" providerId="ADAL" clId="{EB9864CB-5F77-41CC-82A2-80D6D726B375}" dt="2025-08-07T10:29:23.425" v="2634" actId="47"/>
        <pc:sldMkLst>
          <pc:docMk/>
          <pc:sldMk cId="2356102421" sldId="497"/>
        </pc:sldMkLst>
      </pc:sldChg>
      <pc:sldChg chg="del">
        <pc:chgData name="Linda Taylor" userId="2ccc279f-6457-45c0-96fe-5961ec05627e" providerId="ADAL" clId="{EB9864CB-5F77-41CC-82A2-80D6D726B375}" dt="2025-08-06T15:34:03.314" v="280" actId="47"/>
        <pc:sldMkLst>
          <pc:docMk/>
          <pc:sldMk cId="2676263432" sldId="497"/>
        </pc:sldMkLst>
      </pc:sldChg>
      <pc:sldChg chg="del">
        <pc:chgData name="Linda Taylor" userId="2ccc279f-6457-45c0-96fe-5961ec05627e" providerId="ADAL" clId="{EB9864CB-5F77-41CC-82A2-80D6D726B375}" dt="2025-08-06T15:34:23.955" v="281" actId="47"/>
        <pc:sldMkLst>
          <pc:docMk/>
          <pc:sldMk cId="1708829845" sldId="498"/>
        </pc:sldMkLst>
      </pc:sldChg>
      <pc:sldChg chg="modSp add del mod modNotesTx">
        <pc:chgData name="Linda Taylor" userId="2ccc279f-6457-45c0-96fe-5961ec05627e" providerId="ADAL" clId="{EB9864CB-5F77-41CC-82A2-80D6D726B375}" dt="2025-08-07T10:29:36.278" v="2636" actId="47"/>
        <pc:sldMkLst>
          <pc:docMk/>
          <pc:sldMk cId="2498877698" sldId="498"/>
        </pc:sldMkLst>
      </pc:sldChg>
      <pc:sldChg chg="modSp add del mod modNotesTx">
        <pc:chgData name="Linda Taylor" userId="2ccc279f-6457-45c0-96fe-5961ec05627e" providerId="ADAL" clId="{EB9864CB-5F77-41CC-82A2-80D6D726B375}" dt="2025-08-07T10:29:34.474" v="2635" actId="47"/>
        <pc:sldMkLst>
          <pc:docMk/>
          <pc:sldMk cId="527776235" sldId="499"/>
        </pc:sldMkLst>
      </pc:sldChg>
      <pc:sldChg chg="del">
        <pc:chgData name="Linda Taylor" userId="2ccc279f-6457-45c0-96fe-5961ec05627e" providerId="ADAL" clId="{EB9864CB-5F77-41CC-82A2-80D6D726B375}" dt="2025-08-06T15:34:23.955" v="281" actId="47"/>
        <pc:sldMkLst>
          <pc:docMk/>
          <pc:sldMk cId="3178265256" sldId="499"/>
        </pc:sldMkLst>
      </pc:sldChg>
      <pc:sldChg chg="del">
        <pc:chgData name="Linda Taylor" userId="2ccc279f-6457-45c0-96fe-5961ec05627e" providerId="ADAL" clId="{EB9864CB-5F77-41CC-82A2-80D6D726B375}" dt="2025-08-06T15:34:35.112" v="282" actId="47"/>
        <pc:sldMkLst>
          <pc:docMk/>
          <pc:sldMk cId="2447175650" sldId="500"/>
        </pc:sldMkLst>
      </pc:sldChg>
      <pc:sldChg chg="add del">
        <pc:chgData name="Linda Taylor" userId="2ccc279f-6457-45c0-96fe-5961ec05627e" providerId="ADAL" clId="{EB9864CB-5F77-41CC-82A2-80D6D726B375}" dt="2025-08-07T09:42:21.318" v="1221"/>
        <pc:sldMkLst>
          <pc:docMk/>
          <pc:sldMk cId="2972479885" sldId="500"/>
        </pc:sldMkLst>
      </pc:sldChg>
      <pc:sldMasterChg chg="delSldLayout">
        <pc:chgData name="Linda Taylor" userId="2ccc279f-6457-45c0-96fe-5961ec05627e" providerId="ADAL" clId="{EB9864CB-5F77-41CC-82A2-80D6D726B375}" dt="2025-08-07T10:29:37.697" v="2637" actId="47"/>
        <pc:sldMasterMkLst>
          <pc:docMk/>
          <pc:sldMasterMk cId="0" sldId="2147483698"/>
        </pc:sldMasterMkLst>
        <pc:sldLayoutChg chg="del">
          <pc:chgData name="Linda Taylor" userId="2ccc279f-6457-45c0-96fe-5961ec05627e" providerId="ADAL" clId="{EB9864CB-5F77-41CC-82A2-80D6D726B375}" dt="2025-08-07T10:29:37.697" v="2637" actId="47"/>
          <pc:sldLayoutMkLst>
            <pc:docMk/>
            <pc:sldMasterMk cId="0" sldId="2147483698"/>
            <pc:sldLayoutMk cId="0" sldId="2147483700"/>
          </pc:sldLayoutMkLst>
        </pc:sldLayoutChg>
        <pc:sldLayoutChg chg="del">
          <pc:chgData name="Linda Taylor" userId="2ccc279f-6457-45c0-96fe-5961ec05627e" providerId="ADAL" clId="{EB9864CB-5F77-41CC-82A2-80D6D726B375}" dt="2025-08-07T10:29:05.140" v="2607" actId="47"/>
          <pc:sldLayoutMkLst>
            <pc:docMk/>
            <pc:sldMasterMk cId="0" sldId="2147483698"/>
            <pc:sldLayoutMk cId="0" sldId="2147483701"/>
          </pc:sldLayoutMkLst>
        </pc:sldLayoutChg>
        <pc:sldLayoutChg chg="del">
          <pc:chgData name="Linda Taylor" userId="2ccc279f-6457-45c0-96fe-5961ec05627e" providerId="ADAL" clId="{EB9864CB-5F77-41CC-82A2-80D6D726B375}" dt="2025-08-07T10:28:59.011" v="2596" actId="47"/>
          <pc:sldLayoutMkLst>
            <pc:docMk/>
            <pc:sldMasterMk cId="0" sldId="2147483698"/>
            <pc:sldLayoutMk cId="0" sldId="2147483702"/>
          </pc:sldLayoutMkLst>
        </pc:sldLayoutChg>
        <pc:sldLayoutChg chg="del">
          <pc:chgData name="Linda Taylor" userId="2ccc279f-6457-45c0-96fe-5961ec05627e" providerId="ADAL" clId="{EB9864CB-5F77-41CC-82A2-80D6D726B375}" dt="2025-08-06T15:34:23.955" v="281" actId="47"/>
          <pc:sldLayoutMkLst>
            <pc:docMk/>
            <pc:sldMasterMk cId="0" sldId="2147483698"/>
            <pc:sldLayoutMk cId="0" sldId="2147483703"/>
          </pc:sldLayoutMkLst>
        </pc:sldLayoutChg>
      </pc:sldMasterChg>
    </pc:docChg>
  </pc:docChgLst>
  <pc:docChgLst>
    <pc:chgData name="Linda Taylor" userId="AIX8KoBvJJ/wcDM9YR2JVLkpI0NCSgpyXFKErKbyouQ=" providerId="None" clId="Web-{3B524DD1-EFD8-4C9A-AFCB-9E2496962639}"/>
    <pc:docChg chg="addSld delSld modSld sldOrd">
      <pc:chgData name="Linda Taylor" userId="AIX8KoBvJJ/wcDM9YR2JVLkpI0NCSgpyXFKErKbyouQ=" providerId="None" clId="Web-{3B524DD1-EFD8-4C9A-AFCB-9E2496962639}" dt="2025-08-06T14:34:52.975" v="1604" actId="20577"/>
      <pc:docMkLst>
        <pc:docMk/>
      </pc:docMkLst>
      <pc:sldChg chg="modSp modNotes">
        <pc:chgData name="Linda Taylor" userId="AIX8KoBvJJ/wcDM9YR2JVLkpI0NCSgpyXFKErKbyouQ=" providerId="None" clId="Web-{3B524DD1-EFD8-4C9A-AFCB-9E2496962639}" dt="2025-08-06T13:02:46.108" v="253"/>
        <pc:sldMkLst>
          <pc:docMk/>
          <pc:sldMk cId="0" sldId="264"/>
        </pc:sldMkLst>
      </pc:sldChg>
      <pc:sldChg chg="ord">
        <pc:chgData name="Linda Taylor" userId="AIX8KoBvJJ/wcDM9YR2JVLkpI0NCSgpyXFKErKbyouQ=" providerId="None" clId="Web-{3B524DD1-EFD8-4C9A-AFCB-9E2496962639}" dt="2025-08-06T12:56:32.528" v="92"/>
        <pc:sldMkLst>
          <pc:docMk/>
          <pc:sldMk cId="0" sldId="265"/>
        </pc:sldMkLst>
      </pc:sldChg>
      <pc:sldChg chg="addSp delSp modSp ord">
        <pc:chgData name="Linda Taylor" userId="AIX8KoBvJJ/wcDM9YR2JVLkpI0NCSgpyXFKErKbyouQ=" providerId="None" clId="Web-{3B524DD1-EFD8-4C9A-AFCB-9E2496962639}" dt="2025-08-06T12:56:38.950" v="93"/>
        <pc:sldMkLst>
          <pc:docMk/>
          <pc:sldMk cId="0" sldId="266"/>
        </pc:sldMkLst>
      </pc:sldChg>
      <pc:sldChg chg="modSp">
        <pc:chgData name="Linda Taylor" userId="AIX8KoBvJJ/wcDM9YR2JVLkpI0NCSgpyXFKErKbyouQ=" providerId="None" clId="Web-{3B524DD1-EFD8-4C9A-AFCB-9E2496962639}" dt="2025-08-06T12:55:46.059" v="91" actId="20577"/>
        <pc:sldMkLst>
          <pc:docMk/>
          <pc:sldMk cId="0" sldId="270"/>
        </pc:sldMkLst>
      </pc:sldChg>
      <pc:sldChg chg="addSp delSp modSp">
        <pc:chgData name="Linda Taylor" userId="AIX8KoBvJJ/wcDM9YR2JVLkpI0NCSgpyXFKErKbyouQ=" providerId="None" clId="Web-{3B524DD1-EFD8-4C9A-AFCB-9E2496962639}" dt="2025-08-06T13:01:31.842" v="194" actId="1076"/>
        <pc:sldMkLst>
          <pc:docMk/>
          <pc:sldMk cId="0" sldId="279"/>
        </pc:sldMkLst>
      </pc:sldChg>
      <pc:sldChg chg="mod modShow">
        <pc:chgData name="Linda Taylor" userId="AIX8KoBvJJ/wcDM9YR2JVLkpI0NCSgpyXFKErKbyouQ=" providerId="None" clId="Web-{3B524DD1-EFD8-4C9A-AFCB-9E2496962639}" dt="2025-08-06T12:51:02.229" v="0"/>
        <pc:sldMkLst>
          <pc:docMk/>
          <pc:sldMk cId="0" sldId="280"/>
        </pc:sldMkLst>
      </pc:sldChg>
      <pc:sldChg chg="mod modShow">
        <pc:chgData name="Linda Taylor" userId="AIX8KoBvJJ/wcDM9YR2JVLkpI0NCSgpyXFKErKbyouQ=" providerId="None" clId="Web-{3B524DD1-EFD8-4C9A-AFCB-9E2496962639}" dt="2025-08-06T12:51:13.307" v="1"/>
        <pc:sldMkLst>
          <pc:docMk/>
          <pc:sldMk cId="0" sldId="281"/>
        </pc:sldMkLst>
      </pc:sldChg>
      <pc:sldChg chg="modSp modNotes">
        <pc:chgData name="Linda Taylor" userId="AIX8KoBvJJ/wcDM9YR2JVLkpI0NCSgpyXFKErKbyouQ=" providerId="None" clId="Web-{3B524DD1-EFD8-4C9A-AFCB-9E2496962639}" dt="2025-08-06T13:25:44.947" v="1039"/>
        <pc:sldMkLst>
          <pc:docMk/>
          <pc:sldMk cId="0" sldId="289"/>
        </pc:sldMkLst>
      </pc:sldChg>
      <pc:sldChg chg="modNotes">
        <pc:chgData name="Linda Taylor" userId="AIX8KoBvJJ/wcDM9YR2JVLkpI0NCSgpyXFKErKbyouQ=" providerId="None" clId="Web-{3B524DD1-EFD8-4C9A-AFCB-9E2496962639}" dt="2025-08-06T13:06:59.314" v="471"/>
        <pc:sldMkLst>
          <pc:docMk/>
          <pc:sldMk cId="0" sldId="296"/>
        </pc:sldMkLst>
      </pc:sldChg>
      <pc:sldChg chg="modNotes">
        <pc:chgData name="Linda Taylor" userId="AIX8KoBvJJ/wcDM9YR2JVLkpI0NCSgpyXFKErKbyouQ=" providerId="None" clId="Web-{3B524DD1-EFD8-4C9A-AFCB-9E2496962639}" dt="2025-08-06T13:07:26.814" v="478"/>
        <pc:sldMkLst>
          <pc:docMk/>
          <pc:sldMk cId="0" sldId="297"/>
        </pc:sldMkLst>
      </pc:sldChg>
      <pc:sldChg chg="del">
        <pc:chgData name="Linda Taylor" userId="AIX8KoBvJJ/wcDM9YR2JVLkpI0NCSgpyXFKErKbyouQ=" providerId="None" clId="Web-{3B524DD1-EFD8-4C9A-AFCB-9E2496962639}" dt="2025-08-06T13:10:22.175" v="580"/>
        <pc:sldMkLst>
          <pc:docMk/>
          <pc:sldMk cId="0" sldId="298"/>
        </pc:sldMkLst>
      </pc:sldChg>
      <pc:sldChg chg="del">
        <pc:chgData name="Linda Taylor" userId="AIX8KoBvJJ/wcDM9YR2JVLkpI0NCSgpyXFKErKbyouQ=" providerId="None" clId="Web-{3B524DD1-EFD8-4C9A-AFCB-9E2496962639}" dt="2025-08-06T13:10:22.160" v="579"/>
        <pc:sldMkLst>
          <pc:docMk/>
          <pc:sldMk cId="0" sldId="299"/>
        </pc:sldMkLst>
      </pc:sldChg>
      <pc:sldChg chg="del">
        <pc:chgData name="Linda Taylor" userId="AIX8KoBvJJ/wcDM9YR2JVLkpI0NCSgpyXFKErKbyouQ=" providerId="None" clId="Web-{3B524DD1-EFD8-4C9A-AFCB-9E2496962639}" dt="2025-08-06T13:10:22.160" v="578"/>
        <pc:sldMkLst>
          <pc:docMk/>
          <pc:sldMk cId="0" sldId="300"/>
        </pc:sldMkLst>
      </pc:sldChg>
      <pc:sldChg chg="del">
        <pc:chgData name="Linda Taylor" userId="AIX8KoBvJJ/wcDM9YR2JVLkpI0NCSgpyXFKErKbyouQ=" providerId="None" clId="Web-{3B524DD1-EFD8-4C9A-AFCB-9E2496962639}" dt="2025-08-06T13:10:22.160" v="577"/>
        <pc:sldMkLst>
          <pc:docMk/>
          <pc:sldMk cId="0" sldId="301"/>
        </pc:sldMkLst>
      </pc:sldChg>
      <pc:sldChg chg="modNotes">
        <pc:chgData name="Linda Taylor" userId="AIX8KoBvJJ/wcDM9YR2JVLkpI0NCSgpyXFKErKbyouQ=" providerId="None" clId="Web-{3B524DD1-EFD8-4C9A-AFCB-9E2496962639}" dt="2025-08-06T13:11:36.066" v="594"/>
        <pc:sldMkLst>
          <pc:docMk/>
          <pc:sldMk cId="0" sldId="303"/>
        </pc:sldMkLst>
      </pc:sldChg>
      <pc:sldChg chg="modNotes">
        <pc:chgData name="Linda Taylor" userId="AIX8KoBvJJ/wcDM9YR2JVLkpI0NCSgpyXFKErKbyouQ=" providerId="None" clId="Web-{3B524DD1-EFD8-4C9A-AFCB-9E2496962639}" dt="2025-08-06T13:12:14.332" v="618"/>
        <pc:sldMkLst>
          <pc:docMk/>
          <pc:sldMk cId="0" sldId="305"/>
        </pc:sldMkLst>
      </pc:sldChg>
      <pc:sldChg chg="delSp modSp">
        <pc:chgData name="Linda Taylor" userId="AIX8KoBvJJ/wcDM9YR2JVLkpI0NCSgpyXFKErKbyouQ=" providerId="None" clId="Web-{3B524DD1-EFD8-4C9A-AFCB-9E2496962639}" dt="2025-08-06T13:12:37.864" v="620" actId="20577"/>
        <pc:sldMkLst>
          <pc:docMk/>
          <pc:sldMk cId="0" sldId="306"/>
        </pc:sldMkLst>
      </pc:sldChg>
      <pc:sldChg chg="addSp modSp">
        <pc:chgData name="Linda Taylor" userId="AIX8KoBvJJ/wcDM9YR2JVLkpI0NCSgpyXFKErKbyouQ=" providerId="None" clId="Web-{3B524DD1-EFD8-4C9A-AFCB-9E2496962639}" dt="2025-08-06T13:09:26.269" v="576" actId="1076"/>
        <pc:sldMkLst>
          <pc:docMk/>
          <pc:sldMk cId="0" sldId="308"/>
        </pc:sldMkLst>
      </pc:sldChg>
      <pc:sldChg chg="modNotes">
        <pc:chgData name="Linda Taylor" userId="AIX8KoBvJJ/wcDM9YR2JVLkpI0NCSgpyXFKErKbyouQ=" providerId="None" clId="Web-{3B524DD1-EFD8-4C9A-AFCB-9E2496962639}" dt="2025-08-06T13:06:05.656" v="406"/>
        <pc:sldMkLst>
          <pc:docMk/>
          <pc:sldMk cId="0" sldId="311"/>
        </pc:sldMkLst>
      </pc:sldChg>
      <pc:sldChg chg="modNotes">
        <pc:chgData name="Linda Taylor" userId="AIX8KoBvJJ/wcDM9YR2JVLkpI0NCSgpyXFKErKbyouQ=" providerId="None" clId="Web-{3B524DD1-EFD8-4C9A-AFCB-9E2496962639}" dt="2025-08-06T13:08:20.221" v="550"/>
        <pc:sldMkLst>
          <pc:docMk/>
          <pc:sldMk cId="0" sldId="312"/>
        </pc:sldMkLst>
      </pc:sldChg>
      <pc:sldChg chg="modNotes">
        <pc:chgData name="Linda Taylor" userId="AIX8KoBvJJ/wcDM9YR2JVLkpI0NCSgpyXFKErKbyouQ=" providerId="None" clId="Web-{3B524DD1-EFD8-4C9A-AFCB-9E2496962639}" dt="2025-08-06T13:06:27.391" v="419"/>
        <pc:sldMkLst>
          <pc:docMk/>
          <pc:sldMk cId="0" sldId="319"/>
        </pc:sldMkLst>
      </pc:sldChg>
      <pc:sldChg chg="modNotes">
        <pc:chgData name="Linda Taylor" userId="AIX8KoBvJJ/wcDM9YR2JVLkpI0NCSgpyXFKErKbyouQ=" providerId="None" clId="Web-{3B524DD1-EFD8-4C9A-AFCB-9E2496962639}" dt="2025-08-06T13:14:10.833" v="713"/>
        <pc:sldMkLst>
          <pc:docMk/>
          <pc:sldMk cId="0" sldId="321"/>
        </pc:sldMkLst>
      </pc:sldChg>
      <pc:sldChg chg="del">
        <pc:chgData name="Linda Taylor" userId="AIX8KoBvJJ/wcDM9YR2JVLkpI0NCSgpyXFKErKbyouQ=" providerId="None" clId="Web-{3B524DD1-EFD8-4C9A-AFCB-9E2496962639}" dt="2025-08-06T13:23:29.055" v="1035"/>
        <pc:sldMkLst>
          <pc:docMk/>
          <pc:sldMk cId="0" sldId="323"/>
        </pc:sldMkLst>
      </pc:sldChg>
      <pc:sldChg chg="modSp">
        <pc:chgData name="Linda Taylor" userId="AIX8KoBvJJ/wcDM9YR2JVLkpI0NCSgpyXFKErKbyouQ=" providerId="None" clId="Web-{3B524DD1-EFD8-4C9A-AFCB-9E2496962639}" dt="2025-08-06T13:15:42.974" v="741" actId="20577"/>
        <pc:sldMkLst>
          <pc:docMk/>
          <pc:sldMk cId="0" sldId="324"/>
        </pc:sldMkLst>
      </pc:sldChg>
      <pc:sldChg chg="delSp modSp">
        <pc:chgData name="Linda Taylor" userId="AIX8KoBvJJ/wcDM9YR2JVLkpI0NCSgpyXFKErKbyouQ=" providerId="None" clId="Web-{3B524DD1-EFD8-4C9A-AFCB-9E2496962639}" dt="2025-08-06T13:15:49.880" v="745" actId="20577"/>
        <pc:sldMkLst>
          <pc:docMk/>
          <pc:sldMk cId="0" sldId="325"/>
        </pc:sldMkLst>
      </pc:sldChg>
      <pc:sldChg chg="modSp modNotes">
        <pc:chgData name="Linda Taylor" userId="AIX8KoBvJJ/wcDM9YR2JVLkpI0NCSgpyXFKErKbyouQ=" providerId="None" clId="Web-{3B524DD1-EFD8-4C9A-AFCB-9E2496962639}" dt="2025-08-06T13:17:32.021" v="933"/>
        <pc:sldMkLst>
          <pc:docMk/>
          <pc:sldMk cId="0" sldId="326"/>
        </pc:sldMkLst>
      </pc:sldChg>
      <pc:sldChg chg="modSp">
        <pc:chgData name="Linda Taylor" userId="AIX8KoBvJJ/wcDM9YR2JVLkpI0NCSgpyXFKErKbyouQ=" providerId="None" clId="Web-{3B524DD1-EFD8-4C9A-AFCB-9E2496962639}" dt="2025-08-06T13:17:37.365" v="934" actId="20577"/>
        <pc:sldMkLst>
          <pc:docMk/>
          <pc:sldMk cId="0" sldId="327"/>
        </pc:sldMkLst>
      </pc:sldChg>
      <pc:sldChg chg="modNotes">
        <pc:chgData name="Linda Taylor" userId="AIX8KoBvJJ/wcDM9YR2JVLkpI0NCSgpyXFKErKbyouQ=" providerId="None" clId="Web-{3B524DD1-EFD8-4C9A-AFCB-9E2496962639}" dt="2025-08-06T13:03:31.280" v="311"/>
        <pc:sldMkLst>
          <pc:docMk/>
          <pc:sldMk cId="2932297985" sldId="483"/>
        </pc:sldMkLst>
      </pc:sldChg>
      <pc:sldChg chg="addSp delSp modSp ord">
        <pc:chgData name="Linda Taylor" userId="AIX8KoBvJJ/wcDM9YR2JVLkpI0NCSgpyXFKErKbyouQ=" providerId="None" clId="Web-{3B524DD1-EFD8-4C9A-AFCB-9E2496962639}" dt="2025-08-06T14:30:54.096" v="1384"/>
        <pc:sldMkLst>
          <pc:docMk/>
          <pc:sldMk cId="3337813628" sldId="485"/>
        </pc:sldMkLst>
      </pc:sldChg>
      <pc:sldChg chg="ord">
        <pc:chgData name="Linda Taylor" userId="AIX8KoBvJJ/wcDM9YR2JVLkpI0NCSgpyXFKErKbyouQ=" providerId="None" clId="Web-{3B524DD1-EFD8-4C9A-AFCB-9E2496962639}" dt="2025-08-06T12:57:05.513" v="96"/>
        <pc:sldMkLst>
          <pc:docMk/>
          <pc:sldMk cId="1114732064" sldId="488"/>
        </pc:sldMkLst>
      </pc:sldChg>
      <pc:sldChg chg="modSp add ord replId modNotes">
        <pc:chgData name="Linda Taylor" userId="AIX8KoBvJJ/wcDM9YR2JVLkpI0NCSgpyXFKErKbyouQ=" providerId="None" clId="Web-{3B524DD1-EFD8-4C9A-AFCB-9E2496962639}" dt="2025-08-06T13:26:53.792" v="1072"/>
        <pc:sldMkLst>
          <pc:docMk/>
          <pc:sldMk cId="418855000" sldId="490"/>
        </pc:sldMkLst>
      </pc:sldChg>
      <pc:sldChg chg="modSp new ord">
        <pc:chgData name="Linda Taylor" userId="AIX8KoBvJJ/wcDM9YR2JVLkpI0NCSgpyXFKErKbyouQ=" providerId="None" clId="Web-{3B524DD1-EFD8-4C9A-AFCB-9E2496962639}" dt="2025-08-06T14:30:41.985" v="1381" actId="20577"/>
        <pc:sldMkLst>
          <pc:docMk/>
          <pc:sldMk cId="1826650417" sldId="491"/>
        </pc:sldMkLst>
      </pc:sldChg>
      <pc:sldChg chg="delSp modSp add replId delAnim">
        <pc:chgData name="Linda Taylor" userId="AIX8KoBvJJ/wcDM9YR2JVLkpI0NCSgpyXFKErKbyouQ=" providerId="None" clId="Web-{3B524DD1-EFD8-4C9A-AFCB-9E2496962639}" dt="2025-08-06T14:34:52.975" v="1604" actId="20577"/>
        <pc:sldMkLst>
          <pc:docMk/>
          <pc:sldMk cId="2044121129" sldId="492"/>
        </pc:sldMkLst>
      </pc:sldChg>
    </pc:docChg>
  </pc:docChgLst>
  <pc:docChgLst>
    <pc:chgData name="Linda Taylor" userId="2ccc279f-6457-45c0-96fe-5961ec05627e" providerId="ADAL" clId="{F4890A3E-CA8E-490B-BE5D-8C5E023C0B3B}"/>
    <pc:docChg chg="undo custSel addSld delSld modSld sldOrd">
      <pc:chgData name="Linda Taylor" userId="2ccc279f-6457-45c0-96fe-5961ec05627e" providerId="ADAL" clId="{F4890A3E-CA8E-490B-BE5D-8C5E023C0B3B}" dt="2025-08-14T17:00:22.220" v="2049" actId="47"/>
      <pc:docMkLst>
        <pc:docMk/>
      </pc:docMkLst>
      <pc:sldChg chg="modSp mod">
        <pc:chgData name="Linda Taylor" userId="2ccc279f-6457-45c0-96fe-5961ec05627e" providerId="ADAL" clId="{F4890A3E-CA8E-490B-BE5D-8C5E023C0B3B}" dt="2025-08-12T14:18:50.173" v="7" actId="20577"/>
        <pc:sldMkLst>
          <pc:docMk/>
          <pc:sldMk cId="0" sldId="256"/>
        </pc:sldMkLst>
      </pc:sldChg>
      <pc:sldChg chg="add setBg">
        <pc:chgData name="Linda Taylor" userId="2ccc279f-6457-45c0-96fe-5961ec05627e" providerId="ADAL" clId="{F4890A3E-CA8E-490B-BE5D-8C5E023C0B3B}" dt="2025-08-14T12:28:25.860" v="141"/>
        <pc:sldMkLst>
          <pc:docMk/>
          <pc:sldMk cId="0" sldId="257"/>
        </pc:sldMkLst>
      </pc:sldChg>
      <pc:sldChg chg="add">
        <pc:chgData name="Linda Taylor" userId="2ccc279f-6457-45c0-96fe-5961ec05627e" providerId="ADAL" clId="{F4890A3E-CA8E-490B-BE5D-8C5E023C0B3B}" dt="2025-08-14T12:26:32.409" v="140"/>
        <pc:sldMkLst>
          <pc:docMk/>
          <pc:sldMk cId="0" sldId="258"/>
        </pc:sldMkLst>
      </pc:sldChg>
      <pc:sldChg chg="add">
        <pc:chgData name="Linda Taylor" userId="2ccc279f-6457-45c0-96fe-5961ec05627e" providerId="ADAL" clId="{F4890A3E-CA8E-490B-BE5D-8C5E023C0B3B}" dt="2025-08-14T12:26:32.409" v="140"/>
        <pc:sldMkLst>
          <pc:docMk/>
          <pc:sldMk cId="0" sldId="259"/>
        </pc:sldMkLst>
      </pc:sldChg>
      <pc:sldChg chg="add setBg">
        <pc:chgData name="Linda Taylor" userId="2ccc279f-6457-45c0-96fe-5961ec05627e" providerId="ADAL" clId="{F4890A3E-CA8E-490B-BE5D-8C5E023C0B3B}" dt="2025-08-14T12:28:25.860" v="141"/>
        <pc:sldMkLst>
          <pc:docMk/>
          <pc:sldMk cId="0" sldId="260"/>
        </pc:sldMkLst>
      </pc:sldChg>
      <pc:sldChg chg="add setBg">
        <pc:chgData name="Linda Taylor" userId="2ccc279f-6457-45c0-96fe-5961ec05627e" providerId="ADAL" clId="{F4890A3E-CA8E-490B-BE5D-8C5E023C0B3B}" dt="2025-08-14T12:28:25.860" v="141"/>
        <pc:sldMkLst>
          <pc:docMk/>
          <pc:sldMk cId="0" sldId="261"/>
        </pc:sldMkLst>
      </pc:sldChg>
      <pc:sldChg chg="add setBg">
        <pc:chgData name="Linda Taylor" userId="2ccc279f-6457-45c0-96fe-5961ec05627e" providerId="ADAL" clId="{F4890A3E-CA8E-490B-BE5D-8C5E023C0B3B}" dt="2025-08-14T12:28:25.860" v="141"/>
        <pc:sldMkLst>
          <pc:docMk/>
          <pc:sldMk cId="0" sldId="262"/>
        </pc:sldMkLst>
      </pc:sldChg>
      <pc:sldChg chg="add setBg">
        <pc:chgData name="Linda Taylor" userId="2ccc279f-6457-45c0-96fe-5961ec05627e" providerId="ADAL" clId="{F4890A3E-CA8E-490B-BE5D-8C5E023C0B3B}" dt="2025-08-14T12:28:25.860" v="141"/>
        <pc:sldMkLst>
          <pc:docMk/>
          <pc:sldMk cId="0" sldId="263"/>
        </pc:sldMkLst>
      </pc:sldChg>
      <pc:sldChg chg="add setBg">
        <pc:chgData name="Linda Taylor" userId="2ccc279f-6457-45c0-96fe-5961ec05627e" providerId="ADAL" clId="{F4890A3E-CA8E-490B-BE5D-8C5E023C0B3B}" dt="2025-08-14T12:28:25.860" v="141"/>
        <pc:sldMkLst>
          <pc:docMk/>
          <pc:sldMk cId="0" sldId="264"/>
        </pc:sldMkLst>
      </pc:sldChg>
      <pc:sldChg chg="modSp add mod setBg">
        <pc:chgData name="Linda Taylor" userId="2ccc279f-6457-45c0-96fe-5961ec05627e" providerId="ADAL" clId="{F4890A3E-CA8E-490B-BE5D-8C5E023C0B3B}" dt="2025-08-14T12:28:25.960" v="142" actId="27636"/>
        <pc:sldMkLst>
          <pc:docMk/>
          <pc:sldMk cId="0" sldId="265"/>
        </pc:sldMkLst>
      </pc:sldChg>
      <pc:sldChg chg="add setBg">
        <pc:chgData name="Linda Taylor" userId="2ccc279f-6457-45c0-96fe-5961ec05627e" providerId="ADAL" clId="{F4890A3E-CA8E-490B-BE5D-8C5E023C0B3B}" dt="2025-08-14T12:28:25.860" v="141"/>
        <pc:sldMkLst>
          <pc:docMk/>
          <pc:sldMk cId="0" sldId="266"/>
        </pc:sldMkLst>
      </pc:sldChg>
      <pc:sldChg chg="add setBg">
        <pc:chgData name="Linda Taylor" userId="2ccc279f-6457-45c0-96fe-5961ec05627e" providerId="ADAL" clId="{F4890A3E-CA8E-490B-BE5D-8C5E023C0B3B}" dt="2025-08-14T12:28:25.860" v="141"/>
        <pc:sldMkLst>
          <pc:docMk/>
          <pc:sldMk cId="0" sldId="267"/>
        </pc:sldMkLst>
      </pc:sldChg>
      <pc:sldChg chg="add setBg">
        <pc:chgData name="Linda Taylor" userId="2ccc279f-6457-45c0-96fe-5961ec05627e" providerId="ADAL" clId="{F4890A3E-CA8E-490B-BE5D-8C5E023C0B3B}" dt="2025-08-14T12:28:25.860" v="141"/>
        <pc:sldMkLst>
          <pc:docMk/>
          <pc:sldMk cId="0" sldId="268"/>
        </pc:sldMkLst>
      </pc:sldChg>
      <pc:sldChg chg="add setBg">
        <pc:chgData name="Linda Taylor" userId="2ccc279f-6457-45c0-96fe-5961ec05627e" providerId="ADAL" clId="{F4890A3E-CA8E-490B-BE5D-8C5E023C0B3B}" dt="2025-08-14T12:28:25.860" v="141"/>
        <pc:sldMkLst>
          <pc:docMk/>
          <pc:sldMk cId="0" sldId="269"/>
        </pc:sldMkLst>
      </pc:sldChg>
      <pc:sldChg chg="add setBg">
        <pc:chgData name="Linda Taylor" userId="2ccc279f-6457-45c0-96fe-5961ec05627e" providerId="ADAL" clId="{F4890A3E-CA8E-490B-BE5D-8C5E023C0B3B}" dt="2025-08-14T12:28:25.860" v="141"/>
        <pc:sldMkLst>
          <pc:docMk/>
          <pc:sldMk cId="0" sldId="270"/>
        </pc:sldMkLst>
      </pc:sldChg>
      <pc:sldChg chg="add setBg">
        <pc:chgData name="Linda Taylor" userId="2ccc279f-6457-45c0-96fe-5961ec05627e" providerId="ADAL" clId="{F4890A3E-CA8E-490B-BE5D-8C5E023C0B3B}" dt="2025-08-14T12:28:25.860" v="141"/>
        <pc:sldMkLst>
          <pc:docMk/>
          <pc:sldMk cId="0" sldId="271"/>
        </pc:sldMkLst>
      </pc:sldChg>
      <pc:sldChg chg="modSp add mod setBg">
        <pc:chgData name="Linda Taylor" userId="2ccc279f-6457-45c0-96fe-5961ec05627e" providerId="ADAL" clId="{F4890A3E-CA8E-490B-BE5D-8C5E023C0B3B}" dt="2025-08-14T12:56:12.107" v="525" actId="14100"/>
        <pc:sldMkLst>
          <pc:docMk/>
          <pc:sldMk cId="0" sldId="272"/>
        </pc:sldMkLst>
      </pc:sldChg>
      <pc:sldChg chg="add setBg">
        <pc:chgData name="Linda Taylor" userId="2ccc279f-6457-45c0-96fe-5961ec05627e" providerId="ADAL" clId="{F4890A3E-CA8E-490B-BE5D-8C5E023C0B3B}" dt="2025-08-14T12:28:25.860" v="141"/>
        <pc:sldMkLst>
          <pc:docMk/>
          <pc:sldMk cId="0" sldId="273"/>
        </pc:sldMkLst>
      </pc:sldChg>
      <pc:sldChg chg="add setBg">
        <pc:chgData name="Linda Taylor" userId="2ccc279f-6457-45c0-96fe-5961ec05627e" providerId="ADAL" clId="{F4890A3E-CA8E-490B-BE5D-8C5E023C0B3B}" dt="2025-08-14T12:28:25.860" v="141"/>
        <pc:sldMkLst>
          <pc:docMk/>
          <pc:sldMk cId="0" sldId="274"/>
        </pc:sldMkLst>
      </pc:sldChg>
      <pc:sldChg chg="add setBg">
        <pc:chgData name="Linda Taylor" userId="2ccc279f-6457-45c0-96fe-5961ec05627e" providerId="ADAL" clId="{F4890A3E-CA8E-490B-BE5D-8C5E023C0B3B}" dt="2025-08-14T12:28:25.860" v="141"/>
        <pc:sldMkLst>
          <pc:docMk/>
          <pc:sldMk cId="0" sldId="275"/>
        </pc:sldMkLst>
      </pc:sldChg>
      <pc:sldChg chg="add">
        <pc:chgData name="Linda Taylor" userId="2ccc279f-6457-45c0-96fe-5961ec05627e" providerId="ADAL" clId="{F4890A3E-CA8E-490B-BE5D-8C5E023C0B3B}" dt="2025-08-14T12:28:25.860" v="141"/>
        <pc:sldMkLst>
          <pc:docMk/>
          <pc:sldMk cId="0" sldId="276"/>
        </pc:sldMkLst>
      </pc:sldChg>
      <pc:sldChg chg="add setBg">
        <pc:chgData name="Linda Taylor" userId="2ccc279f-6457-45c0-96fe-5961ec05627e" providerId="ADAL" clId="{F4890A3E-CA8E-490B-BE5D-8C5E023C0B3B}" dt="2025-08-14T12:28:25.860" v="141"/>
        <pc:sldMkLst>
          <pc:docMk/>
          <pc:sldMk cId="0" sldId="277"/>
        </pc:sldMkLst>
      </pc:sldChg>
      <pc:sldChg chg="add">
        <pc:chgData name="Linda Taylor" userId="2ccc279f-6457-45c0-96fe-5961ec05627e" providerId="ADAL" clId="{F4890A3E-CA8E-490B-BE5D-8C5E023C0B3B}" dt="2025-08-14T12:28:25.860" v="141"/>
        <pc:sldMkLst>
          <pc:docMk/>
          <pc:sldMk cId="0" sldId="278"/>
        </pc:sldMkLst>
      </pc:sldChg>
      <pc:sldChg chg="add">
        <pc:chgData name="Linda Taylor" userId="2ccc279f-6457-45c0-96fe-5961ec05627e" providerId="ADAL" clId="{F4890A3E-CA8E-490B-BE5D-8C5E023C0B3B}" dt="2025-08-14T12:28:25.860" v="141"/>
        <pc:sldMkLst>
          <pc:docMk/>
          <pc:sldMk cId="0" sldId="279"/>
        </pc:sldMkLst>
      </pc:sldChg>
      <pc:sldChg chg="modSp add mod">
        <pc:chgData name="Linda Taylor" userId="2ccc279f-6457-45c0-96fe-5961ec05627e" providerId="ADAL" clId="{F4890A3E-CA8E-490B-BE5D-8C5E023C0B3B}" dt="2025-08-14T12:56:58.985" v="531" actId="20577"/>
        <pc:sldMkLst>
          <pc:docMk/>
          <pc:sldMk cId="0" sldId="280"/>
        </pc:sldMkLst>
      </pc:sldChg>
      <pc:sldChg chg="add setBg">
        <pc:chgData name="Linda Taylor" userId="2ccc279f-6457-45c0-96fe-5961ec05627e" providerId="ADAL" clId="{F4890A3E-CA8E-490B-BE5D-8C5E023C0B3B}" dt="2025-08-14T12:28:25.860" v="141"/>
        <pc:sldMkLst>
          <pc:docMk/>
          <pc:sldMk cId="0" sldId="281"/>
        </pc:sldMkLst>
      </pc:sldChg>
      <pc:sldChg chg="add">
        <pc:chgData name="Linda Taylor" userId="2ccc279f-6457-45c0-96fe-5961ec05627e" providerId="ADAL" clId="{F4890A3E-CA8E-490B-BE5D-8C5E023C0B3B}" dt="2025-08-12T14:31:13.209" v="126"/>
        <pc:sldMkLst>
          <pc:docMk/>
          <pc:sldMk cId="0" sldId="282"/>
        </pc:sldMkLst>
      </pc:sldChg>
      <pc:sldChg chg="modSp add del mod">
        <pc:chgData name="Linda Taylor" userId="2ccc279f-6457-45c0-96fe-5961ec05627e" providerId="ADAL" clId="{F4890A3E-CA8E-490B-BE5D-8C5E023C0B3B}" dt="2025-08-14T16:58:34.163" v="2034" actId="47"/>
        <pc:sldMkLst>
          <pc:docMk/>
          <pc:sldMk cId="0" sldId="283"/>
        </pc:sldMkLst>
      </pc:sldChg>
      <pc:sldChg chg="modSp add mod">
        <pc:chgData name="Linda Taylor" userId="2ccc279f-6457-45c0-96fe-5961ec05627e" providerId="ADAL" clId="{F4890A3E-CA8E-490B-BE5D-8C5E023C0B3B}" dt="2025-08-12T14:31:13.305" v="127" actId="27636"/>
        <pc:sldMkLst>
          <pc:docMk/>
          <pc:sldMk cId="0" sldId="284"/>
        </pc:sldMkLst>
      </pc:sldChg>
      <pc:sldChg chg="add">
        <pc:chgData name="Linda Taylor" userId="2ccc279f-6457-45c0-96fe-5961ec05627e" providerId="ADAL" clId="{F4890A3E-CA8E-490B-BE5D-8C5E023C0B3B}" dt="2025-08-12T14:31:13.209" v="126"/>
        <pc:sldMkLst>
          <pc:docMk/>
          <pc:sldMk cId="0" sldId="285"/>
        </pc:sldMkLst>
      </pc:sldChg>
      <pc:sldChg chg="add">
        <pc:chgData name="Linda Taylor" userId="2ccc279f-6457-45c0-96fe-5961ec05627e" providerId="ADAL" clId="{F4890A3E-CA8E-490B-BE5D-8C5E023C0B3B}" dt="2025-08-12T14:31:13.209" v="126"/>
        <pc:sldMkLst>
          <pc:docMk/>
          <pc:sldMk cId="0" sldId="286"/>
        </pc:sldMkLst>
      </pc:sldChg>
      <pc:sldChg chg="add">
        <pc:chgData name="Linda Taylor" userId="2ccc279f-6457-45c0-96fe-5961ec05627e" providerId="ADAL" clId="{F4890A3E-CA8E-490B-BE5D-8C5E023C0B3B}" dt="2025-08-12T14:31:13.209" v="126"/>
        <pc:sldMkLst>
          <pc:docMk/>
          <pc:sldMk cId="0" sldId="287"/>
        </pc:sldMkLst>
      </pc:sldChg>
      <pc:sldChg chg="add">
        <pc:chgData name="Linda Taylor" userId="2ccc279f-6457-45c0-96fe-5961ec05627e" providerId="ADAL" clId="{F4890A3E-CA8E-490B-BE5D-8C5E023C0B3B}" dt="2025-08-12T14:31:13.209" v="126"/>
        <pc:sldMkLst>
          <pc:docMk/>
          <pc:sldMk cId="0" sldId="288"/>
        </pc:sldMkLst>
      </pc:sldChg>
      <pc:sldChg chg="add mod setBg modShow modNotes">
        <pc:chgData name="Linda Taylor" userId="2ccc279f-6457-45c0-96fe-5961ec05627e" providerId="ADAL" clId="{F4890A3E-CA8E-490B-BE5D-8C5E023C0B3B}" dt="2025-08-14T16:59:18.097" v="2035" actId="729"/>
        <pc:sldMkLst>
          <pc:docMk/>
          <pc:sldMk cId="0" sldId="289"/>
        </pc:sldMkLst>
      </pc:sldChg>
      <pc:sldChg chg="add mod modShow">
        <pc:chgData name="Linda Taylor" userId="2ccc279f-6457-45c0-96fe-5961ec05627e" providerId="ADAL" clId="{F4890A3E-CA8E-490B-BE5D-8C5E023C0B3B}" dt="2025-08-14T16:59:18.097" v="2035" actId="729"/>
        <pc:sldMkLst>
          <pc:docMk/>
          <pc:sldMk cId="0" sldId="290"/>
        </pc:sldMkLst>
      </pc:sldChg>
      <pc:sldChg chg="add mod modShow">
        <pc:chgData name="Linda Taylor" userId="2ccc279f-6457-45c0-96fe-5961ec05627e" providerId="ADAL" clId="{F4890A3E-CA8E-490B-BE5D-8C5E023C0B3B}" dt="2025-08-14T16:59:18.097" v="2035" actId="729"/>
        <pc:sldMkLst>
          <pc:docMk/>
          <pc:sldMk cId="0" sldId="291"/>
        </pc:sldMkLst>
      </pc:sldChg>
      <pc:sldChg chg="add mod modShow">
        <pc:chgData name="Linda Taylor" userId="2ccc279f-6457-45c0-96fe-5961ec05627e" providerId="ADAL" clId="{F4890A3E-CA8E-490B-BE5D-8C5E023C0B3B}" dt="2025-08-14T16:59:18.097" v="2035" actId="729"/>
        <pc:sldMkLst>
          <pc:docMk/>
          <pc:sldMk cId="0" sldId="292"/>
        </pc:sldMkLst>
      </pc:sldChg>
      <pc:sldChg chg="add mod modShow">
        <pc:chgData name="Linda Taylor" userId="2ccc279f-6457-45c0-96fe-5961ec05627e" providerId="ADAL" clId="{F4890A3E-CA8E-490B-BE5D-8C5E023C0B3B}" dt="2025-08-14T16:59:18.097" v="2035" actId="729"/>
        <pc:sldMkLst>
          <pc:docMk/>
          <pc:sldMk cId="0" sldId="293"/>
        </pc:sldMkLst>
      </pc:sldChg>
      <pc:sldChg chg="add mod modShow">
        <pc:chgData name="Linda Taylor" userId="2ccc279f-6457-45c0-96fe-5961ec05627e" providerId="ADAL" clId="{F4890A3E-CA8E-490B-BE5D-8C5E023C0B3B}" dt="2025-08-14T16:59:18.097" v="2035" actId="729"/>
        <pc:sldMkLst>
          <pc:docMk/>
          <pc:sldMk cId="0" sldId="294"/>
        </pc:sldMkLst>
      </pc:sldChg>
      <pc:sldChg chg="add mod setBg modShow">
        <pc:chgData name="Linda Taylor" userId="2ccc279f-6457-45c0-96fe-5961ec05627e" providerId="ADAL" clId="{F4890A3E-CA8E-490B-BE5D-8C5E023C0B3B}" dt="2025-08-14T16:59:18.097" v="2035" actId="729"/>
        <pc:sldMkLst>
          <pc:docMk/>
          <pc:sldMk cId="0" sldId="295"/>
        </pc:sldMkLst>
      </pc:sldChg>
      <pc:sldChg chg="add">
        <pc:chgData name="Linda Taylor" userId="2ccc279f-6457-45c0-96fe-5961ec05627e" providerId="ADAL" clId="{F4890A3E-CA8E-490B-BE5D-8C5E023C0B3B}" dt="2025-08-12T14:31:13.209" v="126"/>
        <pc:sldMkLst>
          <pc:docMk/>
          <pc:sldMk cId="0" sldId="296"/>
        </pc:sldMkLst>
      </pc:sldChg>
      <pc:sldChg chg="modSp add mod">
        <pc:chgData name="Linda Taylor" userId="2ccc279f-6457-45c0-96fe-5961ec05627e" providerId="ADAL" clId="{F4890A3E-CA8E-490B-BE5D-8C5E023C0B3B}" dt="2025-08-12T14:31:13.334" v="128" actId="27636"/>
        <pc:sldMkLst>
          <pc:docMk/>
          <pc:sldMk cId="0" sldId="297"/>
        </pc:sldMkLst>
      </pc:sldChg>
      <pc:sldChg chg="modSp add del mod">
        <pc:chgData name="Linda Taylor" userId="2ccc279f-6457-45c0-96fe-5961ec05627e" providerId="ADAL" clId="{F4890A3E-CA8E-490B-BE5D-8C5E023C0B3B}" dt="2025-08-14T17:00:22.220" v="2049" actId="47"/>
        <pc:sldMkLst>
          <pc:docMk/>
          <pc:sldMk cId="0" sldId="298"/>
        </pc:sldMkLst>
      </pc:sldChg>
      <pc:sldChg chg="modSp add mod">
        <pc:chgData name="Linda Taylor" userId="2ccc279f-6457-45c0-96fe-5961ec05627e" providerId="ADAL" clId="{F4890A3E-CA8E-490B-BE5D-8C5E023C0B3B}" dt="2025-08-14T16:30:16.681" v="657" actId="207"/>
        <pc:sldMkLst>
          <pc:docMk/>
          <pc:sldMk cId="0" sldId="300"/>
        </pc:sldMkLst>
      </pc:sldChg>
      <pc:sldChg chg="add del">
        <pc:chgData name="Linda Taylor" userId="2ccc279f-6457-45c0-96fe-5961ec05627e" providerId="ADAL" clId="{F4890A3E-CA8E-490B-BE5D-8C5E023C0B3B}" dt="2025-08-14T16:30:30.719" v="660" actId="47"/>
        <pc:sldMkLst>
          <pc:docMk/>
          <pc:sldMk cId="0" sldId="301"/>
        </pc:sldMkLst>
      </pc:sldChg>
      <pc:sldChg chg="modSp add mod">
        <pc:chgData name="Linda Taylor" userId="2ccc279f-6457-45c0-96fe-5961ec05627e" providerId="ADAL" clId="{F4890A3E-CA8E-490B-BE5D-8C5E023C0B3B}" dt="2025-08-14T16:32:21.053" v="674" actId="6549"/>
        <pc:sldMkLst>
          <pc:docMk/>
          <pc:sldMk cId="0" sldId="302"/>
        </pc:sldMkLst>
      </pc:sldChg>
      <pc:sldChg chg="add">
        <pc:chgData name="Linda Taylor" userId="2ccc279f-6457-45c0-96fe-5961ec05627e" providerId="ADAL" clId="{F4890A3E-CA8E-490B-BE5D-8C5E023C0B3B}" dt="2025-08-12T14:32:15.363" v="130"/>
        <pc:sldMkLst>
          <pc:docMk/>
          <pc:sldMk cId="0" sldId="303"/>
        </pc:sldMkLst>
      </pc:sldChg>
      <pc:sldChg chg="add">
        <pc:chgData name="Linda Taylor" userId="2ccc279f-6457-45c0-96fe-5961ec05627e" providerId="ADAL" clId="{F4890A3E-CA8E-490B-BE5D-8C5E023C0B3B}" dt="2025-08-12T14:32:15.363" v="130"/>
        <pc:sldMkLst>
          <pc:docMk/>
          <pc:sldMk cId="0" sldId="304"/>
        </pc:sldMkLst>
      </pc:sldChg>
      <pc:sldChg chg="add">
        <pc:chgData name="Linda Taylor" userId="2ccc279f-6457-45c0-96fe-5961ec05627e" providerId="ADAL" clId="{F4890A3E-CA8E-490B-BE5D-8C5E023C0B3B}" dt="2025-08-12T14:32:15.363" v="130"/>
        <pc:sldMkLst>
          <pc:docMk/>
          <pc:sldMk cId="0" sldId="305"/>
        </pc:sldMkLst>
      </pc:sldChg>
      <pc:sldChg chg="add">
        <pc:chgData name="Linda Taylor" userId="2ccc279f-6457-45c0-96fe-5961ec05627e" providerId="ADAL" clId="{F4890A3E-CA8E-490B-BE5D-8C5E023C0B3B}" dt="2025-08-12T14:32:15.363" v="130"/>
        <pc:sldMkLst>
          <pc:docMk/>
          <pc:sldMk cId="0" sldId="306"/>
        </pc:sldMkLst>
      </pc:sldChg>
      <pc:sldChg chg="add">
        <pc:chgData name="Linda Taylor" userId="2ccc279f-6457-45c0-96fe-5961ec05627e" providerId="ADAL" clId="{F4890A3E-CA8E-490B-BE5D-8C5E023C0B3B}" dt="2025-08-12T14:32:15.363" v="130"/>
        <pc:sldMkLst>
          <pc:docMk/>
          <pc:sldMk cId="0" sldId="307"/>
        </pc:sldMkLst>
      </pc:sldChg>
      <pc:sldChg chg="add modNotesTx">
        <pc:chgData name="Linda Taylor" userId="2ccc279f-6457-45c0-96fe-5961ec05627e" providerId="ADAL" clId="{F4890A3E-CA8E-490B-BE5D-8C5E023C0B3B}" dt="2025-08-14T16:33:15.095" v="676" actId="20577"/>
        <pc:sldMkLst>
          <pc:docMk/>
          <pc:sldMk cId="0" sldId="308"/>
        </pc:sldMkLst>
      </pc:sldChg>
      <pc:sldChg chg="add">
        <pc:chgData name="Linda Taylor" userId="2ccc279f-6457-45c0-96fe-5961ec05627e" providerId="ADAL" clId="{F4890A3E-CA8E-490B-BE5D-8C5E023C0B3B}" dt="2025-08-12T14:32:15.363" v="130"/>
        <pc:sldMkLst>
          <pc:docMk/>
          <pc:sldMk cId="0" sldId="309"/>
        </pc:sldMkLst>
      </pc:sldChg>
      <pc:sldChg chg="add">
        <pc:chgData name="Linda Taylor" userId="2ccc279f-6457-45c0-96fe-5961ec05627e" providerId="ADAL" clId="{F4890A3E-CA8E-490B-BE5D-8C5E023C0B3B}" dt="2025-08-12T14:32:15.363" v="130"/>
        <pc:sldMkLst>
          <pc:docMk/>
          <pc:sldMk cId="0" sldId="310"/>
        </pc:sldMkLst>
      </pc:sldChg>
      <pc:sldChg chg="add">
        <pc:chgData name="Linda Taylor" userId="2ccc279f-6457-45c0-96fe-5961ec05627e" providerId="ADAL" clId="{F4890A3E-CA8E-490B-BE5D-8C5E023C0B3B}" dt="2025-08-12T14:32:15.363" v="130"/>
        <pc:sldMkLst>
          <pc:docMk/>
          <pc:sldMk cId="0" sldId="311"/>
        </pc:sldMkLst>
      </pc:sldChg>
      <pc:sldChg chg="add">
        <pc:chgData name="Linda Taylor" userId="2ccc279f-6457-45c0-96fe-5961ec05627e" providerId="ADAL" clId="{F4890A3E-CA8E-490B-BE5D-8C5E023C0B3B}" dt="2025-08-12T14:32:15.363" v="130"/>
        <pc:sldMkLst>
          <pc:docMk/>
          <pc:sldMk cId="0" sldId="312"/>
        </pc:sldMkLst>
      </pc:sldChg>
      <pc:sldChg chg="modSp add mod modNotesTx">
        <pc:chgData name="Linda Taylor" userId="2ccc279f-6457-45c0-96fe-5961ec05627e" providerId="ADAL" clId="{F4890A3E-CA8E-490B-BE5D-8C5E023C0B3B}" dt="2025-08-14T16:36:12.821" v="823" actId="255"/>
        <pc:sldMkLst>
          <pc:docMk/>
          <pc:sldMk cId="0" sldId="313"/>
        </pc:sldMkLst>
      </pc:sldChg>
      <pc:sldChg chg="add modNotesTx">
        <pc:chgData name="Linda Taylor" userId="2ccc279f-6457-45c0-96fe-5961ec05627e" providerId="ADAL" clId="{F4890A3E-CA8E-490B-BE5D-8C5E023C0B3B}" dt="2025-08-14T16:36:27.977" v="824" actId="20577"/>
        <pc:sldMkLst>
          <pc:docMk/>
          <pc:sldMk cId="0" sldId="314"/>
        </pc:sldMkLst>
      </pc:sldChg>
      <pc:sldChg chg="modSp add mod modNotesTx">
        <pc:chgData name="Linda Taylor" userId="2ccc279f-6457-45c0-96fe-5961ec05627e" providerId="ADAL" clId="{F4890A3E-CA8E-490B-BE5D-8C5E023C0B3B}" dt="2025-08-14T16:37:04.897" v="826" actId="2711"/>
        <pc:sldMkLst>
          <pc:docMk/>
          <pc:sldMk cId="0" sldId="315"/>
        </pc:sldMkLst>
      </pc:sldChg>
      <pc:sldChg chg="add">
        <pc:chgData name="Linda Taylor" userId="2ccc279f-6457-45c0-96fe-5961ec05627e" providerId="ADAL" clId="{F4890A3E-CA8E-490B-BE5D-8C5E023C0B3B}" dt="2025-08-12T14:32:15.363" v="130"/>
        <pc:sldMkLst>
          <pc:docMk/>
          <pc:sldMk cId="0" sldId="316"/>
        </pc:sldMkLst>
      </pc:sldChg>
      <pc:sldChg chg="modSp add mod">
        <pc:chgData name="Linda Taylor" userId="2ccc279f-6457-45c0-96fe-5961ec05627e" providerId="ADAL" clId="{F4890A3E-CA8E-490B-BE5D-8C5E023C0B3B}" dt="2025-08-14T16:38:03.846" v="856" actId="6549"/>
        <pc:sldMkLst>
          <pc:docMk/>
          <pc:sldMk cId="0" sldId="317"/>
        </pc:sldMkLst>
      </pc:sldChg>
      <pc:sldChg chg="add">
        <pc:chgData name="Linda Taylor" userId="2ccc279f-6457-45c0-96fe-5961ec05627e" providerId="ADAL" clId="{F4890A3E-CA8E-490B-BE5D-8C5E023C0B3B}" dt="2025-08-12T14:32:15.363" v="130"/>
        <pc:sldMkLst>
          <pc:docMk/>
          <pc:sldMk cId="0" sldId="318"/>
        </pc:sldMkLst>
      </pc:sldChg>
      <pc:sldChg chg="delSp modSp add mod">
        <pc:chgData name="Linda Taylor" userId="2ccc279f-6457-45c0-96fe-5961ec05627e" providerId="ADAL" clId="{F4890A3E-CA8E-490B-BE5D-8C5E023C0B3B}" dt="2025-08-14T16:42:56.665" v="1159" actId="20577"/>
        <pc:sldMkLst>
          <pc:docMk/>
          <pc:sldMk cId="0" sldId="319"/>
        </pc:sldMkLst>
      </pc:sldChg>
      <pc:sldChg chg="addSp delSp modSp add mod modNotesTx">
        <pc:chgData name="Linda Taylor" userId="2ccc279f-6457-45c0-96fe-5961ec05627e" providerId="ADAL" clId="{F4890A3E-CA8E-490B-BE5D-8C5E023C0B3B}" dt="2025-08-14T16:51:48.895" v="1410" actId="1076"/>
        <pc:sldMkLst>
          <pc:docMk/>
          <pc:sldMk cId="0" sldId="320"/>
        </pc:sldMkLst>
      </pc:sldChg>
      <pc:sldChg chg="modSp add del mod">
        <pc:chgData name="Linda Taylor" userId="2ccc279f-6457-45c0-96fe-5961ec05627e" providerId="ADAL" clId="{F4890A3E-CA8E-490B-BE5D-8C5E023C0B3B}" dt="2025-08-14T16:52:44.134" v="1412" actId="47"/>
        <pc:sldMkLst>
          <pc:docMk/>
          <pc:sldMk cId="0" sldId="321"/>
        </pc:sldMkLst>
      </pc:sldChg>
      <pc:sldChg chg="modSp add mod ord">
        <pc:chgData name="Linda Taylor" userId="2ccc279f-6457-45c0-96fe-5961ec05627e" providerId="ADAL" clId="{F4890A3E-CA8E-490B-BE5D-8C5E023C0B3B}" dt="2025-08-14T12:46:33.495" v="369"/>
        <pc:sldMkLst>
          <pc:docMk/>
          <pc:sldMk cId="0" sldId="324"/>
        </pc:sldMkLst>
      </pc:sldChg>
      <pc:sldChg chg="modSp add mod">
        <pc:chgData name="Linda Taylor" userId="2ccc279f-6457-45c0-96fe-5961ec05627e" providerId="ADAL" clId="{F4890A3E-CA8E-490B-BE5D-8C5E023C0B3B}" dt="2025-08-14T16:27:57.323" v="627" actId="207"/>
        <pc:sldMkLst>
          <pc:docMk/>
          <pc:sldMk cId="0" sldId="336"/>
        </pc:sldMkLst>
      </pc:sldChg>
      <pc:sldChg chg="add del">
        <pc:chgData name="Linda Taylor" userId="2ccc279f-6457-45c0-96fe-5961ec05627e" providerId="ADAL" clId="{F4890A3E-CA8E-490B-BE5D-8C5E023C0B3B}" dt="2025-08-14T16:27:39.031" v="596" actId="47"/>
        <pc:sldMkLst>
          <pc:docMk/>
          <pc:sldMk cId="0" sldId="337"/>
        </pc:sldMkLst>
      </pc:sldChg>
      <pc:sldChg chg="modSp add mod">
        <pc:chgData name="Linda Taylor" userId="2ccc279f-6457-45c0-96fe-5961ec05627e" providerId="ADAL" clId="{F4890A3E-CA8E-490B-BE5D-8C5E023C0B3B}" dt="2025-08-12T14:34:06.288" v="132" actId="27636"/>
        <pc:sldMkLst>
          <pc:docMk/>
          <pc:sldMk cId="0" sldId="338"/>
        </pc:sldMkLst>
      </pc:sldChg>
      <pc:sldChg chg="add">
        <pc:chgData name="Linda Taylor" userId="2ccc279f-6457-45c0-96fe-5961ec05627e" providerId="ADAL" clId="{F4890A3E-CA8E-490B-BE5D-8C5E023C0B3B}" dt="2025-08-12T14:34:06.217" v="131"/>
        <pc:sldMkLst>
          <pc:docMk/>
          <pc:sldMk cId="0" sldId="339"/>
        </pc:sldMkLst>
      </pc:sldChg>
      <pc:sldChg chg="add">
        <pc:chgData name="Linda Taylor" userId="2ccc279f-6457-45c0-96fe-5961ec05627e" providerId="ADAL" clId="{F4890A3E-CA8E-490B-BE5D-8C5E023C0B3B}" dt="2025-08-12T14:34:06.217" v="131"/>
        <pc:sldMkLst>
          <pc:docMk/>
          <pc:sldMk cId="0" sldId="340"/>
        </pc:sldMkLst>
      </pc:sldChg>
      <pc:sldChg chg="modSp add mod">
        <pc:chgData name="Linda Taylor" userId="2ccc279f-6457-45c0-96fe-5961ec05627e" providerId="ADAL" clId="{F4890A3E-CA8E-490B-BE5D-8C5E023C0B3B}" dt="2025-08-12T14:34:06.291" v="133" actId="27636"/>
        <pc:sldMkLst>
          <pc:docMk/>
          <pc:sldMk cId="0" sldId="341"/>
        </pc:sldMkLst>
      </pc:sldChg>
      <pc:sldChg chg="modSp add mod">
        <pc:chgData name="Linda Taylor" userId="2ccc279f-6457-45c0-96fe-5961ec05627e" providerId="ADAL" clId="{F4890A3E-CA8E-490B-BE5D-8C5E023C0B3B}" dt="2025-08-12T14:34:06.295" v="134" actId="27636"/>
        <pc:sldMkLst>
          <pc:docMk/>
          <pc:sldMk cId="0" sldId="342"/>
        </pc:sldMkLst>
      </pc:sldChg>
      <pc:sldChg chg="modSp add mod">
        <pc:chgData name="Linda Taylor" userId="2ccc279f-6457-45c0-96fe-5961ec05627e" providerId="ADAL" clId="{F4890A3E-CA8E-490B-BE5D-8C5E023C0B3B}" dt="2025-08-12T14:34:06.300" v="135" actId="27636"/>
        <pc:sldMkLst>
          <pc:docMk/>
          <pc:sldMk cId="0" sldId="343"/>
        </pc:sldMkLst>
      </pc:sldChg>
      <pc:sldChg chg="modSp add mod">
        <pc:chgData name="Linda Taylor" userId="2ccc279f-6457-45c0-96fe-5961ec05627e" providerId="ADAL" clId="{F4890A3E-CA8E-490B-BE5D-8C5E023C0B3B}" dt="2025-08-12T14:34:06.303" v="136" actId="27636"/>
        <pc:sldMkLst>
          <pc:docMk/>
          <pc:sldMk cId="0" sldId="344"/>
        </pc:sldMkLst>
      </pc:sldChg>
      <pc:sldChg chg="modSp add mod">
        <pc:chgData name="Linda Taylor" userId="2ccc279f-6457-45c0-96fe-5961ec05627e" providerId="ADAL" clId="{F4890A3E-CA8E-490B-BE5D-8C5E023C0B3B}" dt="2025-08-12T14:34:06.306" v="137" actId="27636"/>
        <pc:sldMkLst>
          <pc:docMk/>
          <pc:sldMk cId="0" sldId="345"/>
        </pc:sldMkLst>
      </pc:sldChg>
      <pc:sldChg chg="add">
        <pc:chgData name="Linda Taylor" userId="2ccc279f-6457-45c0-96fe-5961ec05627e" providerId="ADAL" clId="{F4890A3E-CA8E-490B-BE5D-8C5E023C0B3B}" dt="2025-08-12T14:34:06.217" v="131"/>
        <pc:sldMkLst>
          <pc:docMk/>
          <pc:sldMk cId="0" sldId="346"/>
        </pc:sldMkLst>
      </pc:sldChg>
      <pc:sldChg chg="modSp add mod">
        <pc:chgData name="Linda Taylor" userId="2ccc279f-6457-45c0-96fe-5961ec05627e" providerId="ADAL" clId="{F4890A3E-CA8E-490B-BE5D-8C5E023C0B3B}" dt="2025-08-12T14:34:06.309" v="138" actId="27636"/>
        <pc:sldMkLst>
          <pc:docMk/>
          <pc:sldMk cId="0" sldId="347"/>
        </pc:sldMkLst>
      </pc:sldChg>
      <pc:sldChg chg="modSp mod">
        <pc:chgData name="Linda Taylor" userId="2ccc279f-6457-45c0-96fe-5961ec05627e" providerId="ADAL" clId="{F4890A3E-CA8E-490B-BE5D-8C5E023C0B3B}" dt="2025-08-14T16:25:48.097" v="581" actId="20577"/>
        <pc:sldMkLst>
          <pc:docMk/>
          <pc:sldMk cId="0" sldId="420"/>
        </pc:sldMkLst>
      </pc:sldChg>
      <pc:sldChg chg="ord">
        <pc:chgData name="Linda Taylor" userId="2ccc279f-6457-45c0-96fe-5961ec05627e" providerId="ADAL" clId="{F4890A3E-CA8E-490B-BE5D-8C5E023C0B3B}" dt="2025-08-14T16:31:08.159" v="664"/>
        <pc:sldMkLst>
          <pc:docMk/>
          <pc:sldMk cId="0" sldId="480"/>
        </pc:sldMkLst>
      </pc:sldChg>
      <pc:sldChg chg="modSp mod">
        <pc:chgData name="Linda Taylor" userId="2ccc279f-6457-45c0-96fe-5961ec05627e" providerId="ADAL" clId="{F4890A3E-CA8E-490B-BE5D-8C5E023C0B3B}" dt="2025-08-12T14:18:41.752" v="3" actId="20577"/>
        <pc:sldMkLst>
          <pc:docMk/>
          <pc:sldMk cId="1047449446" sldId="487"/>
        </pc:sldMkLst>
      </pc:sldChg>
      <pc:sldChg chg="ord">
        <pc:chgData name="Linda Taylor" userId="2ccc279f-6457-45c0-96fe-5961ec05627e" providerId="ADAL" clId="{F4890A3E-CA8E-490B-BE5D-8C5E023C0B3B}" dt="2025-08-14T16:26:37.665" v="593"/>
        <pc:sldMkLst>
          <pc:docMk/>
          <pc:sldMk cId="1465250746" sldId="493"/>
        </pc:sldMkLst>
      </pc:sldChg>
      <pc:sldChg chg="modSp mod">
        <pc:chgData name="Linda Taylor" userId="2ccc279f-6457-45c0-96fe-5961ec05627e" providerId="ADAL" clId="{F4890A3E-CA8E-490B-BE5D-8C5E023C0B3B}" dt="2025-08-14T16:31:04.750" v="662" actId="6549"/>
        <pc:sldMkLst>
          <pc:docMk/>
          <pc:sldMk cId="2044121129" sldId="496"/>
        </pc:sldMkLst>
      </pc:sldChg>
      <pc:sldChg chg="add">
        <pc:chgData name="Linda Taylor" userId="2ccc279f-6457-45c0-96fe-5961ec05627e" providerId="ADAL" clId="{F4890A3E-CA8E-490B-BE5D-8C5E023C0B3B}" dt="2025-08-14T12:26:32.409" v="140"/>
        <pc:sldMkLst>
          <pc:docMk/>
          <pc:sldMk cId="3505219906" sldId="502"/>
        </pc:sldMkLst>
      </pc:sldChg>
      <pc:sldChg chg="delSp modSp add mod modNotesTx">
        <pc:chgData name="Linda Taylor" userId="2ccc279f-6457-45c0-96fe-5961ec05627e" providerId="ADAL" clId="{F4890A3E-CA8E-490B-BE5D-8C5E023C0B3B}" dt="2025-08-14T12:30:43.406" v="248" actId="20577"/>
        <pc:sldMkLst>
          <pc:docMk/>
          <pc:sldMk cId="0" sldId="503"/>
        </pc:sldMkLst>
      </pc:sldChg>
      <pc:sldChg chg="add setBg">
        <pc:chgData name="Linda Taylor" userId="2ccc279f-6457-45c0-96fe-5961ec05627e" providerId="ADAL" clId="{F4890A3E-CA8E-490B-BE5D-8C5E023C0B3B}" dt="2025-08-14T12:28:25.860" v="141"/>
        <pc:sldMkLst>
          <pc:docMk/>
          <pc:sldMk cId="0" sldId="504"/>
        </pc:sldMkLst>
      </pc:sldChg>
      <pc:sldChg chg="add setBg">
        <pc:chgData name="Linda Taylor" userId="2ccc279f-6457-45c0-96fe-5961ec05627e" providerId="ADAL" clId="{F4890A3E-CA8E-490B-BE5D-8C5E023C0B3B}" dt="2025-08-14T12:28:25.860" v="141"/>
        <pc:sldMkLst>
          <pc:docMk/>
          <pc:sldMk cId="0" sldId="505"/>
        </pc:sldMkLst>
      </pc:sldChg>
      <pc:sldChg chg="add">
        <pc:chgData name="Linda Taylor" userId="2ccc279f-6457-45c0-96fe-5961ec05627e" providerId="ADAL" clId="{F4890A3E-CA8E-490B-BE5D-8C5E023C0B3B}" dt="2025-08-14T12:44:00.171" v="253"/>
        <pc:sldMkLst>
          <pc:docMk/>
          <pc:sldMk cId="2252483145" sldId="506"/>
        </pc:sldMkLst>
      </pc:sldChg>
      <pc:sldChg chg="delSp modSp add mod modNotesTx">
        <pc:chgData name="Linda Taylor" userId="2ccc279f-6457-45c0-96fe-5961ec05627e" providerId="ADAL" clId="{F4890A3E-CA8E-490B-BE5D-8C5E023C0B3B}" dt="2025-08-14T12:51:06.862" v="506" actId="15"/>
        <pc:sldMkLst>
          <pc:docMk/>
          <pc:sldMk cId="398466885" sldId="507"/>
        </pc:sldMkLst>
      </pc:sldChg>
      <pc:sldChg chg="modSp add mod ord">
        <pc:chgData name="Linda Taylor" userId="2ccc279f-6457-45c0-96fe-5961ec05627e" providerId="ADAL" clId="{F4890A3E-CA8E-490B-BE5D-8C5E023C0B3B}" dt="2025-08-14T16:26:42.193" v="595"/>
        <pc:sldMkLst>
          <pc:docMk/>
          <pc:sldMk cId="0" sldId="508"/>
        </pc:sldMkLst>
      </pc:sldChg>
      <pc:sldChg chg="addSp delSp modSp add mod">
        <pc:chgData name="Linda Taylor" userId="2ccc279f-6457-45c0-96fe-5961ec05627e" providerId="ADAL" clId="{F4890A3E-CA8E-490B-BE5D-8C5E023C0B3B}" dt="2025-08-14T16:24:21.998" v="560"/>
        <pc:sldMkLst>
          <pc:docMk/>
          <pc:sldMk cId="2916555519" sldId="509"/>
        </pc:sldMkLst>
      </pc:sldChg>
      <pc:sldChg chg="addSp delSp modSp add mod">
        <pc:chgData name="Linda Taylor" userId="2ccc279f-6457-45c0-96fe-5961ec05627e" providerId="ADAL" clId="{F4890A3E-CA8E-490B-BE5D-8C5E023C0B3B}" dt="2025-08-14T16:24:43.708" v="579" actId="20577"/>
        <pc:sldMkLst>
          <pc:docMk/>
          <pc:sldMk cId="97181419" sldId="510"/>
        </pc:sldMkLst>
      </pc:sldChg>
      <pc:sldChg chg="modSp add mod ord">
        <pc:chgData name="Linda Taylor" userId="2ccc279f-6457-45c0-96fe-5961ec05627e" providerId="ADAL" clId="{F4890A3E-CA8E-490B-BE5D-8C5E023C0B3B}" dt="2025-08-14T16:26:30.698" v="591" actId="20577"/>
        <pc:sldMkLst>
          <pc:docMk/>
          <pc:sldMk cId="234329492" sldId="511"/>
        </pc:sldMkLst>
      </pc:sldChg>
      <pc:sldChg chg="add">
        <pc:chgData name="Linda Taylor" userId="2ccc279f-6457-45c0-96fe-5961ec05627e" providerId="ADAL" clId="{F4890A3E-CA8E-490B-BE5D-8C5E023C0B3B}" dt="2025-08-14T16:28:55.073" v="628"/>
        <pc:sldMkLst>
          <pc:docMk/>
          <pc:sldMk cId="3571629822" sldId="512"/>
        </pc:sldMkLst>
      </pc:sldChg>
      <pc:sldChg chg="modSp add mod">
        <pc:chgData name="Linda Taylor" userId="2ccc279f-6457-45c0-96fe-5961ec05627e" providerId="ADAL" clId="{F4890A3E-CA8E-490B-BE5D-8C5E023C0B3B}" dt="2025-08-14T16:57:44.665" v="2025" actId="12"/>
        <pc:sldMkLst>
          <pc:docMk/>
          <pc:sldMk cId="1763905158" sldId="513"/>
        </pc:sldMkLst>
      </pc:sldChg>
      <pc:sldMasterChg chg="delSldLayout">
        <pc:chgData name="Linda Taylor" userId="2ccc279f-6457-45c0-96fe-5961ec05627e" providerId="ADAL" clId="{F4890A3E-CA8E-490B-BE5D-8C5E023C0B3B}" dt="2025-08-14T16:58:34.163" v="2034" actId="47"/>
        <pc:sldMasterMkLst>
          <pc:docMk/>
          <pc:sldMasterMk cId="0" sldId="2147483698"/>
        </pc:sldMasterMkLst>
        <pc:sldLayoutChg chg="del">
          <pc:chgData name="Linda Taylor" userId="2ccc279f-6457-45c0-96fe-5961ec05627e" providerId="ADAL" clId="{F4890A3E-CA8E-490B-BE5D-8C5E023C0B3B}" dt="2025-08-14T16:58:34.163" v="2034" actId="47"/>
          <pc:sldLayoutMkLst>
            <pc:docMk/>
            <pc:sldMasterMk cId="0" sldId="2147483698"/>
            <pc:sldLayoutMk cId="2722866363" sldId="2147483715"/>
          </pc:sldLayoutMkLst>
        </pc:sldLayoutChg>
      </pc:sldMasterChg>
    </pc:docChg>
  </pc:docChgLst>
  <pc:docChgLst>
    <pc:chgData name="Vivian Korir" userId="8dK2vSusyG0KF/yk4CFyHPiVBD3ITvtHWZ4A3AibSlY=" providerId="None" clId="Web-{CAAEC3A4-B471-4CFC-A581-6460CD765D2E}"/>
    <pc:docChg chg="addSld modSld">
      <pc:chgData name="Vivian Korir" userId="8dK2vSusyG0KF/yk4CFyHPiVBD3ITvtHWZ4A3AibSlY=" providerId="None" clId="Web-{CAAEC3A4-B471-4CFC-A581-6460CD765D2E}" dt="2025-08-29T09:21:07.526" v="1" actId="20577"/>
      <pc:docMkLst>
        <pc:docMk/>
      </pc:docMkLst>
      <pc:sldChg chg="modSp add">
        <pc:chgData name="Vivian Korir" userId="8dK2vSusyG0KF/yk4CFyHPiVBD3ITvtHWZ4A3AibSlY=" providerId="None" clId="Web-{CAAEC3A4-B471-4CFC-A581-6460CD765D2E}" dt="2025-08-29T09:21:07.526" v="1" actId="20577"/>
        <pc:sldMkLst>
          <pc:docMk/>
          <pc:sldMk cId="2511200230" sldId="569"/>
        </pc:sldMkLst>
        <pc:spChg chg="mod">
          <ac:chgData name="Vivian Korir" userId="8dK2vSusyG0KF/yk4CFyHPiVBD3ITvtHWZ4A3AibSlY=" providerId="None" clId="Web-{CAAEC3A4-B471-4CFC-A581-6460CD765D2E}" dt="2025-08-29T09:21:07.526" v="1" actId="20577"/>
          <ac:spMkLst>
            <pc:docMk/>
            <pc:sldMk cId="2511200230" sldId="569"/>
            <ac:spMk id="1823" creationId="{00000000-0000-0000-0000-000000000000}"/>
          </ac:spMkLst>
        </pc:spChg>
      </pc:sldChg>
    </pc:docChg>
  </pc:docChgLst>
  <pc:docChgLst>
    <pc:chgData name="Linda Taylor" userId="2ccc279f-6457-45c0-96fe-5961ec05627e" providerId="ADAL" clId="{E9C700FD-5D20-4339-8059-1AE4BF4DB5BB}"/>
    <pc:docChg chg="undo custSel addSld delSld modSld">
      <pc:chgData name="Linda Taylor" userId="2ccc279f-6457-45c0-96fe-5961ec05627e" providerId="ADAL" clId="{E9C700FD-5D20-4339-8059-1AE4BF4DB5BB}" dt="2025-08-06T15:25:23.621" v="21" actId="14100"/>
      <pc:docMkLst>
        <pc:docMk/>
      </pc:docMkLst>
      <pc:sldChg chg="addSp modSp mod">
        <pc:chgData name="Linda Taylor" userId="2ccc279f-6457-45c0-96fe-5961ec05627e" providerId="ADAL" clId="{E9C700FD-5D20-4339-8059-1AE4BF4DB5BB}" dt="2025-08-06T15:25:23.621" v="21" actId="14100"/>
        <pc:sldMkLst>
          <pc:docMk/>
          <pc:sldMk cId="0" sldId="420"/>
        </pc:sldMkLst>
      </pc:sldChg>
      <pc:sldChg chg="modSp mod">
        <pc:chgData name="Linda Taylor" userId="2ccc279f-6457-45c0-96fe-5961ec05627e" providerId="ADAL" clId="{E9C700FD-5D20-4339-8059-1AE4BF4DB5BB}" dt="2025-08-06T15:23:33.670" v="8" actId="113"/>
        <pc:sldMkLst>
          <pc:docMk/>
          <pc:sldMk cId="1047449446" sldId="487"/>
        </pc:sldMkLst>
      </pc:sldChg>
      <pc:sldChg chg="del">
        <pc:chgData name="Linda Taylor" userId="2ccc279f-6457-45c0-96fe-5961ec05627e" providerId="ADAL" clId="{E9C700FD-5D20-4339-8059-1AE4BF4DB5BB}" dt="2025-08-06T15:23:42.978" v="9" actId="47"/>
        <pc:sldMkLst>
          <pc:docMk/>
          <pc:sldMk cId="2899559115" sldId="495"/>
        </pc:sldMkLst>
      </pc:sldChg>
      <pc:sldChg chg="add">
        <pc:chgData name="Linda Taylor" userId="2ccc279f-6457-45c0-96fe-5961ec05627e" providerId="ADAL" clId="{E9C700FD-5D20-4339-8059-1AE4BF4DB5BB}" dt="2025-08-06T15:24:02.160" v="10" actId="2890"/>
        <pc:sldMkLst>
          <pc:docMk/>
          <pc:sldMk cId="2447175650" sldId="500"/>
        </pc:sldMkLst>
      </pc:sldChg>
      <pc:sldMasterChg chg="delSldLayout">
        <pc:chgData name="Linda Taylor" userId="2ccc279f-6457-45c0-96fe-5961ec05627e" providerId="ADAL" clId="{E9C700FD-5D20-4339-8059-1AE4BF4DB5BB}" dt="2025-08-06T15:23:42.978" v="9" actId="47"/>
        <pc:sldMasterMkLst>
          <pc:docMk/>
          <pc:sldMasterMk cId="0" sldId="2147483648"/>
        </pc:sldMasterMkLst>
        <pc:sldLayoutChg chg="del">
          <pc:chgData name="Linda Taylor" userId="2ccc279f-6457-45c0-96fe-5961ec05627e" providerId="ADAL" clId="{E9C700FD-5D20-4339-8059-1AE4BF4DB5BB}" dt="2025-08-06T15:23:42.978" v="9" actId="47"/>
          <pc:sldLayoutMkLst>
            <pc:docMk/>
            <pc:sldMasterMk cId="0" sldId="2147483648"/>
            <pc:sldLayoutMk cId="0" sldId="2147483651"/>
          </pc:sldLayoutMkLst>
        </pc:sldLayoutChg>
      </pc:sldMasterChg>
    </pc:docChg>
  </pc:docChgLst>
  <pc:docChgLst>
    <pc:chgData name="Linda Taylor" userId="AIX8KoBvJJ/wcDM9YR2JVLkpI0NCSgpyXFKErKbyouQ=" providerId="None" clId="Web-{2D399E0A-4EBE-438D-90A8-FFE0AC336E76}"/>
    <pc:docChg chg="mod modSld">
      <pc:chgData name="Linda Taylor" userId="AIX8KoBvJJ/wcDM9YR2JVLkpI0NCSgpyXFKErKbyouQ=" providerId="None" clId="Web-{2D399E0A-4EBE-438D-90A8-FFE0AC336E76}" dt="2025-07-09T10:02:55.255" v="128" actId="20577"/>
      <pc:docMkLst>
        <pc:docMk/>
      </pc:docMkLst>
      <pc:sldChg chg="modSp">
        <pc:chgData name="Linda Taylor" userId="AIX8KoBvJJ/wcDM9YR2JVLkpI0NCSgpyXFKErKbyouQ=" providerId="None" clId="Web-{2D399E0A-4EBE-438D-90A8-FFE0AC336E76}" dt="2025-07-09T08:54:41.047" v="48" actId="20577"/>
        <pc:sldMkLst>
          <pc:docMk/>
          <pc:sldMk cId="0" sldId="256"/>
        </pc:sldMkLst>
      </pc:sldChg>
      <pc:sldChg chg="modSp">
        <pc:chgData name="Linda Taylor" userId="AIX8KoBvJJ/wcDM9YR2JVLkpI0NCSgpyXFKErKbyouQ=" providerId="None" clId="Web-{2D399E0A-4EBE-438D-90A8-FFE0AC336E76}" dt="2025-07-09T08:55:25.612" v="79" actId="20577"/>
        <pc:sldMkLst>
          <pc:docMk/>
          <pc:sldMk cId="0" sldId="257"/>
        </pc:sldMkLst>
      </pc:sldChg>
      <pc:sldChg chg="modSp">
        <pc:chgData name="Linda Taylor" userId="AIX8KoBvJJ/wcDM9YR2JVLkpI0NCSgpyXFKErKbyouQ=" providerId="None" clId="Web-{2D399E0A-4EBE-438D-90A8-FFE0AC336E76}" dt="2025-07-09T08:55:44.301" v="93" actId="20577"/>
        <pc:sldMkLst>
          <pc:docMk/>
          <pc:sldMk cId="0" sldId="258"/>
        </pc:sldMkLst>
      </pc:sldChg>
      <pc:sldChg chg="modSp">
        <pc:chgData name="Linda Taylor" userId="AIX8KoBvJJ/wcDM9YR2JVLkpI0NCSgpyXFKErKbyouQ=" providerId="None" clId="Web-{2D399E0A-4EBE-438D-90A8-FFE0AC336E76}" dt="2025-07-09T08:56:12.600" v="108" actId="20577"/>
        <pc:sldMkLst>
          <pc:docMk/>
          <pc:sldMk cId="0" sldId="261"/>
        </pc:sldMkLst>
      </pc:sldChg>
      <pc:sldChg chg="modSp">
        <pc:chgData name="Linda Taylor" userId="AIX8KoBvJJ/wcDM9YR2JVLkpI0NCSgpyXFKErKbyouQ=" providerId="None" clId="Web-{2D399E0A-4EBE-438D-90A8-FFE0AC336E76}" dt="2025-07-09T08:58:21.139" v="112" actId="20577"/>
        <pc:sldMkLst>
          <pc:docMk/>
          <pc:sldMk cId="0" sldId="265"/>
        </pc:sldMkLst>
      </pc:sldChg>
      <pc:sldChg chg="delSp">
        <pc:chgData name="Linda Taylor" userId="AIX8KoBvJJ/wcDM9YR2JVLkpI0NCSgpyXFKErKbyouQ=" providerId="None" clId="Web-{2D399E0A-4EBE-438D-90A8-FFE0AC336E76}" dt="2025-07-09T09:13:41.196" v="113"/>
        <pc:sldMkLst>
          <pc:docMk/>
          <pc:sldMk cId="0" sldId="277"/>
        </pc:sldMkLst>
      </pc:sldChg>
      <pc:sldChg chg="modSp">
        <pc:chgData name="Linda Taylor" userId="AIX8KoBvJJ/wcDM9YR2JVLkpI0NCSgpyXFKErKbyouQ=" providerId="None" clId="Web-{2D399E0A-4EBE-438D-90A8-FFE0AC336E76}" dt="2025-07-09T09:46:19.052" v="121" actId="20577"/>
        <pc:sldMkLst>
          <pc:docMk/>
          <pc:sldMk cId="0" sldId="325"/>
        </pc:sldMkLst>
      </pc:sldChg>
      <pc:sldChg chg="modSp">
        <pc:chgData name="Linda Taylor" userId="AIX8KoBvJJ/wcDM9YR2JVLkpI0NCSgpyXFKErKbyouQ=" providerId="None" clId="Web-{2D399E0A-4EBE-438D-90A8-FFE0AC336E76}" dt="2025-07-09T09:41:52.411" v="119" actId="20577"/>
        <pc:sldMkLst>
          <pc:docMk/>
          <pc:sldMk cId="0" sldId="329"/>
        </pc:sldMkLst>
      </pc:sldChg>
      <pc:sldChg chg="modSp">
        <pc:chgData name="Linda Taylor" userId="AIX8KoBvJJ/wcDM9YR2JVLkpI0NCSgpyXFKErKbyouQ=" providerId="None" clId="Web-{2D399E0A-4EBE-438D-90A8-FFE0AC336E76}" dt="2025-07-09T09:49:38.408" v="123" actId="1076"/>
        <pc:sldMkLst>
          <pc:docMk/>
          <pc:sldMk cId="0" sldId="335"/>
        </pc:sldMkLst>
      </pc:sldChg>
      <pc:sldChg chg="modSp">
        <pc:chgData name="Linda Taylor" userId="AIX8KoBvJJ/wcDM9YR2JVLkpI0NCSgpyXFKErKbyouQ=" providerId="None" clId="Web-{2D399E0A-4EBE-438D-90A8-FFE0AC336E76}" dt="2025-07-09T10:02:55.255" v="128" actId="20577"/>
        <pc:sldMkLst>
          <pc:docMk/>
          <pc:sldMk cId="0" sldId="363"/>
        </pc:sldMkLst>
      </pc:sldChg>
    </pc:docChg>
  </pc:docChgLst>
  <pc:docChgLst>
    <pc:chgData name="Linda Taylor" userId="AIX8KoBvJJ/wcDM9YR2JVLkpI0NCSgpyXFKErKbyouQ=" providerId="None" clId="Web-{3E6F8DEB-1516-422C-BA86-AD22A2BE9F54}"/>
    <pc:docChg chg="addSld delSld modSld sldOrd">
      <pc:chgData name="Linda Taylor" userId="AIX8KoBvJJ/wcDM9YR2JVLkpI0NCSgpyXFKErKbyouQ=" providerId="None" clId="Web-{3E6F8DEB-1516-422C-BA86-AD22A2BE9F54}" dt="2025-07-18T09:29:40.663" v="1448"/>
      <pc:docMkLst>
        <pc:docMk/>
      </pc:docMkLst>
      <pc:sldChg chg="modSp">
        <pc:chgData name="Linda Taylor" userId="AIX8KoBvJJ/wcDM9YR2JVLkpI0NCSgpyXFKErKbyouQ=" providerId="None" clId="Web-{3E6F8DEB-1516-422C-BA86-AD22A2BE9F54}" dt="2025-07-18T07:45:02.547" v="678" actId="20577"/>
        <pc:sldMkLst>
          <pc:docMk/>
          <pc:sldMk cId="0" sldId="256"/>
        </pc:sldMkLst>
      </pc:sldChg>
      <pc:sldChg chg="modNotes">
        <pc:chgData name="Linda Taylor" userId="AIX8KoBvJJ/wcDM9YR2JVLkpI0NCSgpyXFKErKbyouQ=" providerId="None" clId="Web-{3E6F8DEB-1516-422C-BA86-AD22A2BE9F54}" dt="2025-07-18T07:47:27.225" v="684"/>
        <pc:sldMkLst>
          <pc:docMk/>
          <pc:sldMk cId="0" sldId="265"/>
        </pc:sldMkLst>
      </pc:sldChg>
      <pc:sldChg chg="modNotes">
        <pc:chgData name="Linda Taylor" userId="AIX8KoBvJJ/wcDM9YR2JVLkpI0NCSgpyXFKErKbyouQ=" providerId="None" clId="Web-{3E6F8DEB-1516-422C-BA86-AD22A2BE9F54}" dt="2025-07-18T08:50:07.280" v="985"/>
        <pc:sldMkLst>
          <pc:docMk/>
          <pc:sldMk cId="0" sldId="266"/>
        </pc:sldMkLst>
      </pc:sldChg>
      <pc:sldChg chg="del">
        <pc:chgData name="Linda Taylor" userId="AIX8KoBvJJ/wcDM9YR2JVLkpI0NCSgpyXFKErKbyouQ=" providerId="None" clId="Web-{3E6F8DEB-1516-422C-BA86-AD22A2BE9F54}" dt="2025-07-18T08:50:14.467" v="986"/>
        <pc:sldMkLst>
          <pc:docMk/>
          <pc:sldMk cId="0" sldId="267"/>
        </pc:sldMkLst>
      </pc:sldChg>
      <pc:sldChg chg="modSp">
        <pc:chgData name="Linda Taylor" userId="AIX8KoBvJJ/wcDM9YR2JVLkpI0NCSgpyXFKErKbyouQ=" providerId="None" clId="Web-{3E6F8DEB-1516-422C-BA86-AD22A2BE9F54}" dt="2025-07-18T08:53:33.656" v="1037" actId="20577"/>
        <pc:sldMkLst>
          <pc:docMk/>
          <pc:sldMk cId="0" sldId="271"/>
        </pc:sldMkLst>
      </pc:sldChg>
      <pc:sldChg chg="modSp">
        <pc:chgData name="Linda Taylor" userId="AIX8KoBvJJ/wcDM9YR2JVLkpI0NCSgpyXFKErKbyouQ=" providerId="None" clId="Web-{3E6F8DEB-1516-422C-BA86-AD22A2BE9F54}" dt="2025-07-18T08:53:05.780" v="1031" actId="20577"/>
        <pc:sldMkLst>
          <pc:docMk/>
          <pc:sldMk cId="0" sldId="272"/>
        </pc:sldMkLst>
      </pc:sldChg>
      <pc:sldChg chg="modSp">
        <pc:chgData name="Linda Taylor" userId="AIX8KoBvJJ/wcDM9YR2JVLkpI0NCSgpyXFKErKbyouQ=" providerId="None" clId="Web-{3E6F8DEB-1516-422C-BA86-AD22A2BE9F54}" dt="2025-07-18T08:51:14.186" v="992" actId="20577"/>
        <pc:sldMkLst>
          <pc:docMk/>
          <pc:sldMk cId="0" sldId="273"/>
        </pc:sldMkLst>
      </pc:sldChg>
      <pc:sldChg chg="modSp">
        <pc:chgData name="Linda Taylor" userId="AIX8KoBvJJ/wcDM9YR2JVLkpI0NCSgpyXFKErKbyouQ=" providerId="None" clId="Web-{3E6F8DEB-1516-422C-BA86-AD22A2BE9F54}" dt="2025-07-18T08:52:24.687" v="1015" actId="20577"/>
        <pc:sldMkLst>
          <pc:docMk/>
          <pc:sldMk cId="0" sldId="276"/>
        </pc:sldMkLst>
      </pc:sldChg>
      <pc:sldChg chg="del">
        <pc:chgData name="Linda Taylor" userId="AIX8KoBvJJ/wcDM9YR2JVLkpI0NCSgpyXFKErKbyouQ=" providerId="None" clId="Web-{3E6F8DEB-1516-422C-BA86-AD22A2BE9F54}" dt="2025-07-18T09:04:47.533" v="1068"/>
        <pc:sldMkLst>
          <pc:docMk/>
          <pc:sldMk cId="0" sldId="278"/>
        </pc:sldMkLst>
      </pc:sldChg>
      <pc:sldChg chg="modSp add del">
        <pc:chgData name="Linda Taylor" userId="AIX8KoBvJJ/wcDM9YR2JVLkpI0NCSgpyXFKErKbyouQ=" providerId="None" clId="Web-{3E6F8DEB-1516-422C-BA86-AD22A2BE9F54}" dt="2025-07-18T09:03:03.829" v="1051" actId="20577"/>
        <pc:sldMkLst>
          <pc:docMk/>
          <pc:sldMk cId="0" sldId="280"/>
        </pc:sldMkLst>
      </pc:sldChg>
      <pc:sldChg chg="modSp add del">
        <pc:chgData name="Linda Taylor" userId="AIX8KoBvJJ/wcDM9YR2JVLkpI0NCSgpyXFKErKbyouQ=" providerId="None" clId="Web-{3E6F8DEB-1516-422C-BA86-AD22A2BE9F54}" dt="2025-07-18T09:04:25.502" v="1067" actId="20577"/>
        <pc:sldMkLst>
          <pc:docMk/>
          <pc:sldMk cId="0" sldId="281"/>
        </pc:sldMkLst>
      </pc:sldChg>
      <pc:sldChg chg="del">
        <pc:chgData name="Linda Taylor" userId="AIX8KoBvJJ/wcDM9YR2JVLkpI0NCSgpyXFKErKbyouQ=" providerId="None" clId="Web-{3E6F8DEB-1516-422C-BA86-AD22A2BE9F54}" dt="2025-07-18T09:05:13.408" v="1074"/>
        <pc:sldMkLst>
          <pc:docMk/>
          <pc:sldMk cId="0" sldId="282"/>
        </pc:sldMkLst>
      </pc:sldChg>
      <pc:sldChg chg="del">
        <pc:chgData name="Linda Taylor" userId="AIX8KoBvJJ/wcDM9YR2JVLkpI0NCSgpyXFKErKbyouQ=" providerId="None" clId="Web-{3E6F8DEB-1516-422C-BA86-AD22A2BE9F54}" dt="2025-07-18T09:05:13.392" v="1073"/>
        <pc:sldMkLst>
          <pc:docMk/>
          <pc:sldMk cId="0" sldId="283"/>
        </pc:sldMkLst>
      </pc:sldChg>
      <pc:sldChg chg="del">
        <pc:chgData name="Linda Taylor" userId="AIX8KoBvJJ/wcDM9YR2JVLkpI0NCSgpyXFKErKbyouQ=" providerId="None" clId="Web-{3E6F8DEB-1516-422C-BA86-AD22A2BE9F54}" dt="2025-07-18T09:05:13.392" v="1072"/>
        <pc:sldMkLst>
          <pc:docMk/>
          <pc:sldMk cId="0" sldId="284"/>
        </pc:sldMkLst>
      </pc:sldChg>
      <pc:sldChg chg="del">
        <pc:chgData name="Linda Taylor" userId="AIX8KoBvJJ/wcDM9YR2JVLkpI0NCSgpyXFKErKbyouQ=" providerId="None" clId="Web-{3E6F8DEB-1516-422C-BA86-AD22A2BE9F54}" dt="2025-07-18T09:05:13.392" v="1071"/>
        <pc:sldMkLst>
          <pc:docMk/>
          <pc:sldMk cId="0" sldId="285"/>
        </pc:sldMkLst>
      </pc:sldChg>
      <pc:sldChg chg="del">
        <pc:chgData name="Linda Taylor" userId="AIX8KoBvJJ/wcDM9YR2JVLkpI0NCSgpyXFKErKbyouQ=" providerId="None" clId="Web-{3E6F8DEB-1516-422C-BA86-AD22A2BE9F54}" dt="2025-07-18T09:05:13.392" v="1070"/>
        <pc:sldMkLst>
          <pc:docMk/>
          <pc:sldMk cId="0" sldId="286"/>
        </pc:sldMkLst>
      </pc:sldChg>
      <pc:sldChg chg="del">
        <pc:chgData name="Linda Taylor" userId="AIX8KoBvJJ/wcDM9YR2JVLkpI0NCSgpyXFKErKbyouQ=" providerId="None" clId="Web-{3E6F8DEB-1516-422C-BA86-AD22A2BE9F54}" dt="2025-07-18T09:05:13.377" v="1069"/>
        <pc:sldMkLst>
          <pc:docMk/>
          <pc:sldMk cId="0" sldId="287"/>
        </pc:sldMkLst>
      </pc:sldChg>
      <pc:sldChg chg="del">
        <pc:chgData name="Linda Taylor" userId="AIX8KoBvJJ/wcDM9YR2JVLkpI0NCSgpyXFKErKbyouQ=" providerId="None" clId="Web-{3E6F8DEB-1516-422C-BA86-AD22A2BE9F54}" dt="2025-07-18T09:05:16.908" v="1075"/>
        <pc:sldMkLst>
          <pc:docMk/>
          <pc:sldMk cId="0" sldId="288"/>
        </pc:sldMkLst>
      </pc:sldChg>
      <pc:sldChg chg="modSp">
        <pc:chgData name="Linda Taylor" userId="AIX8KoBvJJ/wcDM9YR2JVLkpI0NCSgpyXFKErKbyouQ=" providerId="None" clId="Web-{3E6F8DEB-1516-422C-BA86-AD22A2BE9F54}" dt="2025-07-18T09:06:03.455" v="1078" actId="20577"/>
        <pc:sldMkLst>
          <pc:docMk/>
          <pc:sldMk cId="0" sldId="291"/>
        </pc:sldMkLst>
      </pc:sldChg>
      <pc:sldChg chg="modSp">
        <pc:chgData name="Linda Taylor" userId="AIX8KoBvJJ/wcDM9YR2JVLkpI0NCSgpyXFKErKbyouQ=" providerId="None" clId="Web-{3E6F8DEB-1516-422C-BA86-AD22A2BE9F54}" dt="2025-07-18T09:06:17.174" v="1082"/>
        <pc:sldMkLst>
          <pc:docMk/>
          <pc:sldMk cId="0" sldId="292"/>
        </pc:sldMkLst>
      </pc:sldChg>
      <pc:sldChg chg="del">
        <pc:chgData name="Linda Taylor" userId="AIX8KoBvJJ/wcDM9YR2JVLkpI0NCSgpyXFKErKbyouQ=" providerId="None" clId="Web-{3E6F8DEB-1516-422C-BA86-AD22A2BE9F54}" dt="2025-07-18T09:06:26.143" v="1083"/>
        <pc:sldMkLst>
          <pc:docMk/>
          <pc:sldMk cId="0" sldId="294"/>
        </pc:sldMkLst>
      </pc:sldChg>
      <pc:sldChg chg="del">
        <pc:chgData name="Linda Taylor" userId="AIX8KoBvJJ/wcDM9YR2JVLkpI0NCSgpyXFKErKbyouQ=" providerId="None" clId="Web-{3E6F8DEB-1516-422C-BA86-AD22A2BE9F54}" dt="2025-07-18T09:06:30.236" v="1084"/>
        <pc:sldMkLst>
          <pc:docMk/>
          <pc:sldMk cId="0" sldId="295"/>
        </pc:sldMkLst>
      </pc:sldChg>
      <pc:sldChg chg="del">
        <pc:chgData name="Linda Taylor" userId="AIX8KoBvJJ/wcDM9YR2JVLkpI0NCSgpyXFKErKbyouQ=" providerId="None" clId="Web-{3E6F8DEB-1516-422C-BA86-AD22A2BE9F54}" dt="2025-07-18T09:07:20.612" v="1085"/>
        <pc:sldMkLst>
          <pc:docMk/>
          <pc:sldMk cId="0" sldId="302"/>
        </pc:sldMkLst>
      </pc:sldChg>
      <pc:sldChg chg="addSp modSp">
        <pc:chgData name="Linda Taylor" userId="AIX8KoBvJJ/wcDM9YR2JVLkpI0NCSgpyXFKErKbyouQ=" providerId="None" clId="Web-{3E6F8DEB-1516-422C-BA86-AD22A2BE9F54}" dt="2025-07-18T09:08:25.081" v="1152" actId="20577"/>
        <pc:sldMkLst>
          <pc:docMk/>
          <pc:sldMk cId="0" sldId="303"/>
        </pc:sldMkLst>
      </pc:sldChg>
      <pc:sldChg chg="modSp">
        <pc:chgData name="Linda Taylor" userId="AIX8KoBvJJ/wcDM9YR2JVLkpI0NCSgpyXFKErKbyouQ=" providerId="None" clId="Web-{3E6F8DEB-1516-422C-BA86-AD22A2BE9F54}" dt="2025-07-18T09:10:46.862" v="1199" actId="20577"/>
        <pc:sldMkLst>
          <pc:docMk/>
          <pc:sldMk cId="0" sldId="304"/>
        </pc:sldMkLst>
      </pc:sldChg>
      <pc:sldChg chg="addSp modSp">
        <pc:chgData name="Linda Taylor" userId="AIX8KoBvJJ/wcDM9YR2JVLkpI0NCSgpyXFKErKbyouQ=" providerId="None" clId="Web-{3E6F8DEB-1516-422C-BA86-AD22A2BE9F54}" dt="2025-07-18T09:11:32.066" v="1214" actId="20577"/>
        <pc:sldMkLst>
          <pc:docMk/>
          <pc:sldMk cId="0" sldId="305"/>
        </pc:sldMkLst>
      </pc:sldChg>
      <pc:sldChg chg="modSp">
        <pc:chgData name="Linda Taylor" userId="AIX8KoBvJJ/wcDM9YR2JVLkpI0NCSgpyXFKErKbyouQ=" providerId="None" clId="Web-{3E6F8DEB-1516-422C-BA86-AD22A2BE9F54}" dt="2025-07-18T09:13:23.785" v="1306" actId="20577"/>
        <pc:sldMkLst>
          <pc:docMk/>
          <pc:sldMk cId="0" sldId="306"/>
        </pc:sldMkLst>
      </pc:sldChg>
      <pc:sldChg chg="del">
        <pc:chgData name="Linda Taylor" userId="AIX8KoBvJJ/wcDM9YR2JVLkpI0NCSgpyXFKErKbyouQ=" providerId="None" clId="Web-{3E6F8DEB-1516-422C-BA86-AD22A2BE9F54}" dt="2025-07-18T09:13:28.066" v="1307"/>
        <pc:sldMkLst>
          <pc:docMk/>
          <pc:sldMk cId="0" sldId="307"/>
        </pc:sldMkLst>
      </pc:sldChg>
      <pc:sldChg chg="add del ord">
        <pc:chgData name="Linda Taylor" userId="AIX8KoBvJJ/wcDM9YR2JVLkpI0NCSgpyXFKErKbyouQ=" providerId="None" clId="Web-{3E6F8DEB-1516-422C-BA86-AD22A2BE9F54}" dt="2025-07-18T09:15:23.191" v="1318"/>
        <pc:sldMkLst>
          <pc:docMk/>
          <pc:sldMk cId="0" sldId="308"/>
        </pc:sldMkLst>
      </pc:sldChg>
      <pc:sldChg chg="del">
        <pc:chgData name="Linda Taylor" userId="AIX8KoBvJJ/wcDM9YR2JVLkpI0NCSgpyXFKErKbyouQ=" providerId="None" clId="Web-{3E6F8DEB-1516-422C-BA86-AD22A2BE9F54}" dt="2025-07-18T09:13:40.113" v="1308"/>
        <pc:sldMkLst>
          <pc:docMk/>
          <pc:sldMk cId="0" sldId="309"/>
        </pc:sldMkLst>
      </pc:sldChg>
      <pc:sldChg chg="del">
        <pc:chgData name="Linda Taylor" userId="AIX8KoBvJJ/wcDM9YR2JVLkpI0NCSgpyXFKErKbyouQ=" providerId="None" clId="Web-{3E6F8DEB-1516-422C-BA86-AD22A2BE9F54}" dt="2025-07-18T09:13:42.144" v="1309"/>
        <pc:sldMkLst>
          <pc:docMk/>
          <pc:sldMk cId="0" sldId="310"/>
        </pc:sldMkLst>
      </pc:sldChg>
      <pc:sldChg chg="add del ord">
        <pc:chgData name="Linda Taylor" userId="AIX8KoBvJJ/wcDM9YR2JVLkpI0NCSgpyXFKErKbyouQ=" providerId="None" clId="Web-{3E6F8DEB-1516-422C-BA86-AD22A2BE9F54}" dt="2025-07-18T09:15:06.035" v="1316"/>
        <pc:sldMkLst>
          <pc:docMk/>
          <pc:sldMk cId="0" sldId="311"/>
        </pc:sldMkLst>
      </pc:sldChg>
      <pc:sldChg chg="add del">
        <pc:chgData name="Linda Taylor" userId="AIX8KoBvJJ/wcDM9YR2JVLkpI0NCSgpyXFKErKbyouQ=" providerId="None" clId="Web-{3E6F8DEB-1516-422C-BA86-AD22A2BE9F54}" dt="2025-07-18T09:14:51.394" v="1315"/>
        <pc:sldMkLst>
          <pc:docMk/>
          <pc:sldMk cId="0" sldId="312"/>
        </pc:sldMkLst>
      </pc:sldChg>
      <pc:sldChg chg="del">
        <pc:chgData name="Linda Taylor" userId="AIX8KoBvJJ/wcDM9YR2JVLkpI0NCSgpyXFKErKbyouQ=" providerId="None" clId="Web-{3E6F8DEB-1516-422C-BA86-AD22A2BE9F54}" dt="2025-07-18T09:15:39.926" v="1319"/>
        <pc:sldMkLst>
          <pc:docMk/>
          <pc:sldMk cId="0" sldId="313"/>
        </pc:sldMkLst>
      </pc:sldChg>
      <pc:sldChg chg="del">
        <pc:chgData name="Linda Taylor" userId="AIX8KoBvJJ/wcDM9YR2JVLkpI0NCSgpyXFKErKbyouQ=" providerId="None" clId="Web-{3E6F8DEB-1516-422C-BA86-AD22A2BE9F54}" dt="2025-07-18T09:15:42.770" v="1320"/>
        <pc:sldMkLst>
          <pc:docMk/>
          <pc:sldMk cId="0" sldId="314"/>
        </pc:sldMkLst>
      </pc:sldChg>
      <pc:sldChg chg="del">
        <pc:chgData name="Linda Taylor" userId="AIX8KoBvJJ/wcDM9YR2JVLkpI0NCSgpyXFKErKbyouQ=" providerId="None" clId="Web-{3E6F8DEB-1516-422C-BA86-AD22A2BE9F54}" dt="2025-07-18T09:15:45.035" v="1321"/>
        <pc:sldMkLst>
          <pc:docMk/>
          <pc:sldMk cId="0" sldId="315"/>
        </pc:sldMkLst>
      </pc:sldChg>
      <pc:sldChg chg="del">
        <pc:chgData name="Linda Taylor" userId="AIX8KoBvJJ/wcDM9YR2JVLkpI0NCSgpyXFKErKbyouQ=" providerId="None" clId="Web-{3E6F8DEB-1516-422C-BA86-AD22A2BE9F54}" dt="2025-07-18T09:15:46.160" v="1322"/>
        <pc:sldMkLst>
          <pc:docMk/>
          <pc:sldMk cId="0" sldId="316"/>
        </pc:sldMkLst>
      </pc:sldChg>
      <pc:sldChg chg="del">
        <pc:chgData name="Linda Taylor" userId="AIX8KoBvJJ/wcDM9YR2JVLkpI0NCSgpyXFKErKbyouQ=" providerId="None" clId="Web-{3E6F8DEB-1516-422C-BA86-AD22A2BE9F54}" dt="2025-07-18T09:15:48.160" v="1323"/>
        <pc:sldMkLst>
          <pc:docMk/>
          <pc:sldMk cId="0" sldId="317"/>
        </pc:sldMkLst>
      </pc:sldChg>
      <pc:sldChg chg="del">
        <pc:chgData name="Linda Taylor" userId="AIX8KoBvJJ/wcDM9YR2JVLkpI0NCSgpyXFKErKbyouQ=" providerId="None" clId="Web-{3E6F8DEB-1516-422C-BA86-AD22A2BE9F54}" dt="2025-07-18T09:15:48.941" v="1324"/>
        <pc:sldMkLst>
          <pc:docMk/>
          <pc:sldMk cId="0" sldId="318"/>
        </pc:sldMkLst>
      </pc:sldChg>
      <pc:sldChg chg="ord">
        <pc:chgData name="Linda Taylor" userId="AIX8KoBvJJ/wcDM9YR2JVLkpI0NCSgpyXFKErKbyouQ=" providerId="None" clId="Web-{3E6F8DEB-1516-422C-BA86-AD22A2BE9F54}" dt="2025-07-18T09:16:05.160" v="1325"/>
        <pc:sldMkLst>
          <pc:docMk/>
          <pc:sldMk cId="0" sldId="319"/>
        </pc:sldMkLst>
      </pc:sldChg>
      <pc:sldChg chg="del">
        <pc:chgData name="Linda Taylor" userId="AIX8KoBvJJ/wcDM9YR2JVLkpI0NCSgpyXFKErKbyouQ=" providerId="None" clId="Web-{3E6F8DEB-1516-422C-BA86-AD22A2BE9F54}" dt="2025-07-18T09:16:14.082" v="1326"/>
        <pc:sldMkLst>
          <pc:docMk/>
          <pc:sldMk cId="0" sldId="320"/>
        </pc:sldMkLst>
      </pc:sldChg>
      <pc:sldChg chg="del">
        <pc:chgData name="Linda Taylor" userId="AIX8KoBvJJ/wcDM9YR2JVLkpI0NCSgpyXFKErKbyouQ=" providerId="None" clId="Web-{3E6F8DEB-1516-422C-BA86-AD22A2BE9F54}" dt="2025-07-18T09:16:27.004" v="1327"/>
        <pc:sldMkLst>
          <pc:docMk/>
          <pc:sldMk cId="0" sldId="322"/>
        </pc:sldMkLst>
      </pc:sldChg>
      <pc:sldChg chg="modSp">
        <pc:chgData name="Linda Taylor" userId="AIX8KoBvJJ/wcDM9YR2JVLkpI0NCSgpyXFKErKbyouQ=" providerId="None" clId="Web-{3E6F8DEB-1516-422C-BA86-AD22A2BE9F54}" dt="2025-07-18T09:17:06.317" v="1329" actId="20577"/>
        <pc:sldMkLst>
          <pc:docMk/>
          <pc:sldMk cId="0" sldId="324"/>
        </pc:sldMkLst>
      </pc:sldChg>
      <pc:sldChg chg="modSp">
        <pc:chgData name="Linda Taylor" userId="AIX8KoBvJJ/wcDM9YR2JVLkpI0NCSgpyXFKErKbyouQ=" providerId="None" clId="Web-{3E6F8DEB-1516-422C-BA86-AD22A2BE9F54}" dt="2025-07-18T09:17:08.426" v="1331" actId="20577"/>
        <pc:sldMkLst>
          <pc:docMk/>
          <pc:sldMk cId="0" sldId="325"/>
        </pc:sldMkLst>
      </pc:sldChg>
      <pc:sldChg chg="add del">
        <pc:chgData name="Linda Taylor" userId="AIX8KoBvJJ/wcDM9YR2JVLkpI0NCSgpyXFKErKbyouQ=" providerId="None" clId="Web-{3E6F8DEB-1516-422C-BA86-AD22A2BE9F54}" dt="2025-07-18T09:17:29.161" v="1333"/>
        <pc:sldMkLst>
          <pc:docMk/>
          <pc:sldMk cId="0" sldId="326"/>
        </pc:sldMkLst>
      </pc:sldChg>
      <pc:sldChg chg="modSp">
        <pc:chgData name="Linda Taylor" userId="AIX8KoBvJJ/wcDM9YR2JVLkpI0NCSgpyXFKErKbyouQ=" providerId="None" clId="Web-{3E6F8DEB-1516-422C-BA86-AD22A2BE9F54}" dt="2025-07-18T09:19:16.348" v="1337" actId="20577"/>
        <pc:sldMkLst>
          <pc:docMk/>
          <pc:sldMk cId="0" sldId="328"/>
        </pc:sldMkLst>
      </pc:sldChg>
      <pc:sldChg chg="del">
        <pc:chgData name="Linda Taylor" userId="AIX8KoBvJJ/wcDM9YR2JVLkpI0NCSgpyXFKErKbyouQ=" providerId="None" clId="Web-{3E6F8DEB-1516-422C-BA86-AD22A2BE9F54}" dt="2025-07-18T09:20:17.052" v="1338"/>
        <pc:sldMkLst>
          <pc:docMk/>
          <pc:sldMk cId="0" sldId="330"/>
        </pc:sldMkLst>
      </pc:sldChg>
      <pc:sldChg chg="del">
        <pc:chgData name="Linda Taylor" userId="AIX8KoBvJJ/wcDM9YR2JVLkpI0NCSgpyXFKErKbyouQ=" providerId="None" clId="Web-{3E6F8DEB-1516-422C-BA86-AD22A2BE9F54}" dt="2025-07-18T09:20:24.521" v="1339"/>
        <pc:sldMkLst>
          <pc:docMk/>
          <pc:sldMk cId="0" sldId="331"/>
        </pc:sldMkLst>
      </pc:sldChg>
      <pc:sldChg chg="delSp modSp">
        <pc:chgData name="Linda Taylor" userId="AIX8KoBvJJ/wcDM9YR2JVLkpI0NCSgpyXFKErKbyouQ=" providerId="None" clId="Web-{3E6F8DEB-1516-422C-BA86-AD22A2BE9F54}" dt="2025-07-18T09:21:25.927" v="1396"/>
        <pc:sldMkLst>
          <pc:docMk/>
          <pc:sldMk cId="0" sldId="332"/>
        </pc:sldMkLst>
      </pc:sldChg>
      <pc:sldChg chg="modSp">
        <pc:chgData name="Linda Taylor" userId="AIX8KoBvJJ/wcDM9YR2JVLkpI0NCSgpyXFKErKbyouQ=" providerId="None" clId="Web-{3E6F8DEB-1516-422C-BA86-AD22A2BE9F54}" dt="2025-07-18T09:22:27.974" v="1407" actId="14100"/>
        <pc:sldMkLst>
          <pc:docMk/>
          <pc:sldMk cId="0" sldId="335"/>
        </pc:sldMkLst>
      </pc:sldChg>
      <pc:sldChg chg="modSp">
        <pc:chgData name="Linda Taylor" userId="AIX8KoBvJJ/wcDM9YR2JVLkpI0NCSgpyXFKErKbyouQ=" providerId="None" clId="Web-{3E6F8DEB-1516-422C-BA86-AD22A2BE9F54}" dt="2025-07-18T09:23:20.084" v="1421" actId="1076"/>
        <pc:sldMkLst>
          <pc:docMk/>
          <pc:sldMk cId="0" sldId="336"/>
        </pc:sldMkLst>
      </pc:sldChg>
      <pc:sldChg chg="modSp">
        <pc:chgData name="Linda Taylor" userId="AIX8KoBvJJ/wcDM9YR2JVLkpI0NCSgpyXFKErKbyouQ=" providerId="None" clId="Web-{3E6F8DEB-1516-422C-BA86-AD22A2BE9F54}" dt="2025-07-18T09:24:07.209" v="1423" actId="20577"/>
        <pc:sldMkLst>
          <pc:docMk/>
          <pc:sldMk cId="0" sldId="341"/>
        </pc:sldMkLst>
      </pc:sldChg>
      <pc:sldChg chg="del">
        <pc:chgData name="Linda Taylor" userId="AIX8KoBvJJ/wcDM9YR2JVLkpI0NCSgpyXFKErKbyouQ=" providerId="None" clId="Web-{3E6F8DEB-1516-422C-BA86-AD22A2BE9F54}" dt="2025-07-18T09:24:16.662" v="1424"/>
        <pc:sldMkLst>
          <pc:docMk/>
          <pc:sldMk cId="0" sldId="342"/>
        </pc:sldMkLst>
      </pc:sldChg>
      <pc:sldChg chg="modSp">
        <pc:chgData name="Linda Taylor" userId="AIX8KoBvJJ/wcDM9YR2JVLkpI0NCSgpyXFKErKbyouQ=" providerId="None" clId="Web-{3E6F8DEB-1516-422C-BA86-AD22A2BE9F54}" dt="2025-07-18T09:24:29.818" v="1428" actId="20577"/>
        <pc:sldMkLst>
          <pc:docMk/>
          <pc:sldMk cId="0" sldId="343"/>
        </pc:sldMkLst>
      </pc:sldChg>
      <pc:sldChg chg="ord">
        <pc:chgData name="Linda Taylor" userId="AIX8KoBvJJ/wcDM9YR2JVLkpI0NCSgpyXFKErKbyouQ=" providerId="None" clId="Web-{3E6F8DEB-1516-422C-BA86-AD22A2BE9F54}" dt="2025-07-18T09:24:51.818" v="1429"/>
        <pc:sldMkLst>
          <pc:docMk/>
          <pc:sldMk cId="0" sldId="344"/>
        </pc:sldMkLst>
      </pc:sldChg>
      <pc:sldChg chg="del">
        <pc:chgData name="Linda Taylor" userId="AIX8KoBvJJ/wcDM9YR2JVLkpI0NCSgpyXFKErKbyouQ=" providerId="None" clId="Web-{3E6F8DEB-1516-422C-BA86-AD22A2BE9F54}" dt="2025-07-18T09:27:08.084" v="1430"/>
        <pc:sldMkLst>
          <pc:docMk/>
          <pc:sldMk cId="0" sldId="350"/>
        </pc:sldMkLst>
      </pc:sldChg>
      <pc:sldChg chg="del">
        <pc:chgData name="Linda Taylor" userId="AIX8KoBvJJ/wcDM9YR2JVLkpI0NCSgpyXFKErKbyouQ=" providerId="None" clId="Web-{3E6F8DEB-1516-422C-BA86-AD22A2BE9F54}" dt="2025-07-18T09:27:10.522" v="1431"/>
        <pc:sldMkLst>
          <pc:docMk/>
          <pc:sldMk cId="0" sldId="351"/>
        </pc:sldMkLst>
      </pc:sldChg>
      <pc:sldChg chg="del">
        <pc:chgData name="Linda Taylor" userId="AIX8KoBvJJ/wcDM9YR2JVLkpI0NCSgpyXFKErKbyouQ=" providerId="None" clId="Web-{3E6F8DEB-1516-422C-BA86-AD22A2BE9F54}" dt="2025-07-18T09:27:16.163" v="1432"/>
        <pc:sldMkLst>
          <pc:docMk/>
          <pc:sldMk cId="0" sldId="353"/>
        </pc:sldMkLst>
      </pc:sldChg>
      <pc:sldChg chg="del">
        <pc:chgData name="Linda Taylor" userId="AIX8KoBvJJ/wcDM9YR2JVLkpI0NCSgpyXFKErKbyouQ=" providerId="None" clId="Web-{3E6F8DEB-1516-422C-BA86-AD22A2BE9F54}" dt="2025-07-18T09:27:20.475" v="1433"/>
        <pc:sldMkLst>
          <pc:docMk/>
          <pc:sldMk cId="0" sldId="354"/>
        </pc:sldMkLst>
      </pc:sldChg>
      <pc:sldChg chg="modSp">
        <pc:chgData name="Linda Taylor" userId="AIX8KoBvJJ/wcDM9YR2JVLkpI0NCSgpyXFKErKbyouQ=" providerId="None" clId="Web-{3E6F8DEB-1516-422C-BA86-AD22A2BE9F54}" dt="2025-07-18T09:27:35.647" v="1437" actId="20577"/>
        <pc:sldMkLst>
          <pc:docMk/>
          <pc:sldMk cId="0" sldId="355"/>
        </pc:sldMkLst>
      </pc:sldChg>
      <pc:sldChg chg="del">
        <pc:chgData name="Linda Taylor" userId="AIX8KoBvJJ/wcDM9YR2JVLkpI0NCSgpyXFKErKbyouQ=" providerId="None" clId="Web-{3E6F8DEB-1516-422C-BA86-AD22A2BE9F54}" dt="2025-07-18T09:27:53.585" v="1438"/>
        <pc:sldMkLst>
          <pc:docMk/>
          <pc:sldMk cId="0" sldId="356"/>
        </pc:sldMkLst>
      </pc:sldChg>
      <pc:sldChg chg="del">
        <pc:chgData name="Linda Taylor" userId="AIX8KoBvJJ/wcDM9YR2JVLkpI0NCSgpyXFKErKbyouQ=" providerId="None" clId="Web-{3E6F8DEB-1516-422C-BA86-AD22A2BE9F54}" dt="2025-07-18T09:27:55.569" v="1439"/>
        <pc:sldMkLst>
          <pc:docMk/>
          <pc:sldMk cId="0" sldId="357"/>
        </pc:sldMkLst>
      </pc:sldChg>
      <pc:sldChg chg="del">
        <pc:chgData name="Linda Taylor" userId="AIX8KoBvJJ/wcDM9YR2JVLkpI0NCSgpyXFKErKbyouQ=" providerId="None" clId="Web-{3E6F8DEB-1516-422C-BA86-AD22A2BE9F54}" dt="2025-07-18T09:27:56.788" v="1440"/>
        <pc:sldMkLst>
          <pc:docMk/>
          <pc:sldMk cId="0" sldId="358"/>
        </pc:sldMkLst>
      </pc:sldChg>
      <pc:sldChg chg="del">
        <pc:chgData name="Linda Taylor" userId="AIX8KoBvJJ/wcDM9YR2JVLkpI0NCSgpyXFKErKbyouQ=" providerId="None" clId="Web-{3E6F8DEB-1516-422C-BA86-AD22A2BE9F54}" dt="2025-07-18T09:27:59.272" v="1441"/>
        <pc:sldMkLst>
          <pc:docMk/>
          <pc:sldMk cId="0" sldId="359"/>
        </pc:sldMkLst>
      </pc:sldChg>
      <pc:sldChg chg="del">
        <pc:chgData name="Linda Taylor" userId="AIX8KoBvJJ/wcDM9YR2JVLkpI0NCSgpyXFKErKbyouQ=" providerId="None" clId="Web-{3E6F8DEB-1516-422C-BA86-AD22A2BE9F54}" dt="2025-07-18T09:28:00.725" v="1442"/>
        <pc:sldMkLst>
          <pc:docMk/>
          <pc:sldMk cId="0" sldId="360"/>
        </pc:sldMkLst>
      </pc:sldChg>
      <pc:sldChg chg="del">
        <pc:chgData name="Linda Taylor" userId="AIX8KoBvJJ/wcDM9YR2JVLkpI0NCSgpyXFKErKbyouQ=" providerId="None" clId="Web-{3E6F8DEB-1516-422C-BA86-AD22A2BE9F54}" dt="2025-07-18T09:28:02.710" v="1443"/>
        <pc:sldMkLst>
          <pc:docMk/>
          <pc:sldMk cId="0" sldId="361"/>
        </pc:sldMkLst>
      </pc:sldChg>
      <pc:sldChg chg="del">
        <pc:chgData name="Linda Taylor" userId="AIX8KoBvJJ/wcDM9YR2JVLkpI0NCSgpyXFKErKbyouQ=" providerId="None" clId="Web-{3E6F8DEB-1516-422C-BA86-AD22A2BE9F54}" dt="2025-07-18T09:28:03.319" v="1444"/>
        <pc:sldMkLst>
          <pc:docMk/>
          <pc:sldMk cId="0" sldId="362"/>
        </pc:sldMkLst>
      </pc:sldChg>
      <pc:sldChg chg="add del">
        <pc:chgData name="Linda Taylor" userId="AIX8KoBvJJ/wcDM9YR2JVLkpI0NCSgpyXFKErKbyouQ=" providerId="None" clId="Web-{3E6F8DEB-1516-422C-BA86-AD22A2BE9F54}" dt="2025-07-18T09:28:08.319" v="1446"/>
        <pc:sldMkLst>
          <pc:docMk/>
          <pc:sldMk cId="0" sldId="363"/>
        </pc:sldMkLst>
      </pc:sldChg>
      <pc:sldChg chg="modSp">
        <pc:chgData name="Linda Taylor" userId="AIX8KoBvJJ/wcDM9YR2JVLkpI0NCSgpyXFKErKbyouQ=" providerId="None" clId="Web-{3E6F8DEB-1516-422C-BA86-AD22A2BE9F54}" dt="2025-07-18T09:28:25.460" v="1447" actId="20577"/>
        <pc:sldMkLst>
          <pc:docMk/>
          <pc:sldMk cId="0" sldId="368"/>
        </pc:sldMkLst>
      </pc:sldChg>
      <pc:sldChg chg="del">
        <pc:chgData name="Linda Taylor" userId="AIX8KoBvJJ/wcDM9YR2JVLkpI0NCSgpyXFKErKbyouQ=" providerId="None" clId="Web-{3E6F8DEB-1516-422C-BA86-AD22A2BE9F54}" dt="2025-07-18T09:29:40.663" v="1448"/>
        <pc:sldMkLst>
          <pc:docMk/>
          <pc:sldMk cId="0" sldId="408"/>
        </pc:sldMkLst>
      </pc:sldChg>
      <pc:sldChg chg="addSp delSp modSp add ord replId">
        <pc:chgData name="Linda Taylor" userId="AIX8KoBvJJ/wcDM9YR2JVLkpI0NCSgpyXFKErKbyouQ=" providerId="None" clId="Web-{3E6F8DEB-1516-422C-BA86-AD22A2BE9F54}" dt="2025-07-18T07:44:34.108" v="675" actId="20577"/>
        <pc:sldMkLst>
          <pc:docMk/>
          <pc:sldMk cId="1047449446" sldId="487"/>
        </pc:sldMkLst>
      </pc:sldChg>
      <pc:sldChg chg="new del ord">
        <pc:chgData name="Linda Taylor" userId="AIX8KoBvJJ/wcDM9YR2JVLkpI0NCSgpyXFKErKbyouQ=" providerId="None" clId="Web-{3E6F8DEB-1516-422C-BA86-AD22A2BE9F54}" dt="2025-07-18T07:26:02.689" v="2"/>
        <pc:sldMkLst>
          <pc:docMk/>
          <pc:sldMk cId="2621199747" sldId="487"/>
        </pc:sldMkLst>
      </pc:sldChg>
      <pc:sldChg chg="addSp delSp modSp add ord replId modNotes">
        <pc:chgData name="Linda Taylor" userId="AIX8KoBvJJ/wcDM9YR2JVLkpI0NCSgpyXFKErKbyouQ=" providerId="None" clId="Web-{3E6F8DEB-1516-422C-BA86-AD22A2BE9F54}" dt="2025-07-18T08:49:19.280" v="976" actId="20577"/>
        <pc:sldMkLst>
          <pc:docMk/>
          <pc:sldMk cId="1114732064" sldId="488"/>
        </pc:sldMkLst>
      </pc:sldChg>
      <pc:sldChg chg="delSp modSp add replId">
        <pc:chgData name="Linda Taylor" userId="AIX8KoBvJJ/wcDM9YR2JVLkpI0NCSgpyXFKErKbyouQ=" providerId="None" clId="Web-{3E6F8DEB-1516-422C-BA86-AD22A2BE9F54}" dt="2025-07-18T09:21:48.474" v="1402" actId="20577"/>
        <pc:sldMkLst>
          <pc:docMk/>
          <pc:sldMk cId="927940552" sldId="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E4B4D403-1122-28F4-A21D-D345A18BA396}"/>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CB878D14-9821-1A8C-ED0C-C949BF156CF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2" name="Google Shape;2252;g2fd5af0ed0b_1_1377:notes">
            <a:extLst>
              <a:ext uri="{FF2B5EF4-FFF2-40B4-BE49-F238E27FC236}">
                <a16:creationId xmlns:a16="http://schemas.microsoft.com/office/drawing/2014/main" id="{DB26B758-CB66-AB3A-20FC-80E3EFA05F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285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a:extLst>
            <a:ext uri="{FF2B5EF4-FFF2-40B4-BE49-F238E27FC236}">
              <a16:creationId xmlns:a16="http://schemas.microsoft.com/office/drawing/2014/main" id="{89CB16F8-F6E6-BC88-D196-4C56DC4BC9F7}"/>
            </a:ext>
          </a:extLst>
        </p:cNvPr>
        <p:cNvGrpSpPr/>
        <p:nvPr/>
      </p:nvGrpSpPr>
      <p:grpSpPr>
        <a:xfrm>
          <a:off x="0" y="0"/>
          <a:ext cx="0" cy="0"/>
          <a:chOff x="0" y="0"/>
          <a:chExt cx="0" cy="0"/>
        </a:xfrm>
      </p:grpSpPr>
      <p:sp>
        <p:nvSpPr>
          <p:cNvPr id="341" name="Google Shape;341;p17:notes">
            <a:extLst>
              <a:ext uri="{FF2B5EF4-FFF2-40B4-BE49-F238E27FC236}">
                <a16:creationId xmlns:a16="http://schemas.microsoft.com/office/drawing/2014/main" id="{97DE09ED-59C2-98B5-28B0-9370690FE2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7:notes">
            <a:extLst>
              <a:ext uri="{FF2B5EF4-FFF2-40B4-BE49-F238E27FC236}">
                <a16:creationId xmlns:a16="http://schemas.microsoft.com/office/drawing/2014/main" id="{E4B54AE8-049B-6FC6-0402-45561C599E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528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r>
              <a:rPr lang="en-US" dirty="0"/>
              <a:t>The aim of this I-LEAD workshop is to help you, as key stakeholders in digital health in our country, develop a high-level action plan for designing or adapting your digital health ecosystem and implementing sustainable digital health systems to scale. </a:t>
            </a:r>
          </a:p>
          <a:p>
            <a:pPr marL="0" indent="0">
              <a:buNone/>
            </a:pPr>
            <a:endParaRPr lang="en-US" dirty="0"/>
          </a:p>
          <a:p>
            <a:pPr marL="171450" indent="-171450"/>
            <a:r>
              <a:rPr lang="en-US" dirty="0"/>
              <a:t>Throughout this week the content presented and activities facilitated will help you – as multi-disciplinary teams – to develop and implement skills that will enable you to efficiently and effectively plan your digital health system ecosystem and implement sustainable digital health interventions. </a:t>
            </a:r>
          </a:p>
          <a:p>
            <a:pPr marL="0" indent="0">
              <a:buNone/>
            </a:pPr>
            <a:endParaRPr lang="en-US" dirty="0"/>
          </a:p>
          <a:p>
            <a:pPr marL="171450" indent="-171450"/>
            <a:r>
              <a:rPr lang="en-US" dirty="0"/>
              <a:t>Today's activity (DAY 1) will focus on helping you reflect on where you, as a country, are with digital health readiness using the ISHO rapid assessment framework and the data you have gathered in preparation for this workshop. </a:t>
            </a:r>
            <a:endParaRPr dirty="0"/>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a:extLst>
            <a:ext uri="{FF2B5EF4-FFF2-40B4-BE49-F238E27FC236}">
              <a16:creationId xmlns:a16="http://schemas.microsoft.com/office/drawing/2014/main" id="{0C2C06C1-CB4F-5ABF-E629-1EA64CFEBB98}"/>
            </a:ext>
          </a:extLst>
        </p:cNvPr>
        <p:cNvGrpSpPr/>
        <p:nvPr/>
      </p:nvGrpSpPr>
      <p:grpSpPr>
        <a:xfrm>
          <a:off x="0" y="0"/>
          <a:ext cx="0" cy="0"/>
          <a:chOff x="0" y="0"/>
          <a:chExt cx="0" cy="0"/>
        </a:xfrm>
      </p:grpSpPr>
      <p:sp>
        <p:nvSpPr>
          <p:cNvPr id="501" name="Google Shape;501;p26:notes">
            <a:extLst>
              <a:ext uri="{FF2B5EF4-FFF2-40B4-BE49-F238E27FC236}">
                <a16:creationId xmlns:a16="http://schemas.microsoft.com/office/drawing/2014/main" id="{923621D5-B6D3-9270-0749-8F71191A87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26:notes">
            <a:extLst>
              <a:ext uri="{FF2B5EF4-FFF2-40B4-BE49-F238E27FC236}">
                <a16:creationId xmlns:a16="http://schemas.microsoft.com/office/drawing/2014/main" id="{B690701C-8A65-0CEC-2C94-55ABBF6A18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4448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a:extLst>
            <a:ext uri="{FF2B5EF4-FFF2-40B4-BE49-F238E27FC236}">
              <a16:creationId xmlns:a16="http://schemas.microsoft.com/office/drawing/2014/main" id="{B83E5714-B4DD-6260-156D-AB931C103D17}"/>
            </a:ext>
          </a:extLst>
        </p:cNvPr>
        <p:cNvGrpSpPr/>
        <p:nvPr/>
      </p:nvGrpSpPr>
      <p:grpSpPr>
        <a:xfrm>
          <a:off x="0" y="0"/>
          <a:ext cx="0" cy="0"/>
          <a:chOff x="0" y="0"/>
          <a:chExt cx="0" cy="0"/>
        </a:xfrm>
      </p:grpSpPr>
      <p:sp>
        <p:nvSpPr>
          <p:cNvPr id="501" name="Google Shape;501;p26:notes">
            <a:extLst>
              <a:ext uri="{FF2B5EF4-FFF2-40B4-BE49-F238E27FC236}">
                <a16:creationId xmlns:a16="http://schemas.microsoft.com/office/drawing/2014/main" id="{74CA2DC9-F049-C6C9-DB6E-238A73136B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a:buNone/>
            </a:pPr>
            <a:r>
              <a:rPr lang="en-US" dirty="0">
                <a:solidFill>
                  <a:srgbClr val="FF0000"/>
                </a:solidFill>
              </a:rPr>
              <a:t>// The output of this "Bring Your Own Difficult Decisions" activity that builds on the current to future state plan developed on Day Three. The aim is to guide participants to brainstorm possible solutions and produce a list of solution options ranked according to country priorities. They should use the Decision Making Matrix to do so.  This will then be an input into the final activity on Day Five to produce an Action Plan. //</a:t>
            </a:r>
          </a:p>
          <a:p>
            <a:pPr marL="158750" indent="0">
              <a:buNone/>
            </a:pPr>
            <a:endParaRPr lang="en-US" dirty="0">
              <a:solidFill>
                <a:schemeClr val="tx1"/>
              </a:solidFill>
            </a:endParaRPr>
          </a:p>
          <a:p>
            <a:pPr marL="158750" indent="0">
              <a:buNone/>
            </a:pPr>
            <a:r>
              <a:rPr lang="en-US" sz="1100" b="0" i="0" u="none" strike="noStrike" cap="none" dirty="0">
                <a:solidFill>
                  <a:schemeClr val="tx1"/>
                </a:solidFill>
                <a:effectLst/>
                <a:latin typeface="Arial"/>
                <a:ea typeface="Arial"/>
                <a:cs typeface="Arial"/>
                <a:sym typeface="Arial"/>
              </a:rPr>
              <a:t>The "Bring Your Own Difficult Decisions" activity is aimed at asking participants to bring real-life challenging situations they are facing and collectively brainstorm solutions. This format encourages collaboration, perspective-taking, and the application of decision-making frameworks to tangible problems. </a:t>
            </a:r>
            <a:endParaRPr lang="en-US" dirty="0"/>
          </a:p>
          <a:p>
            <a:pPr fontAlgn="ctr"/>
            <a:r>
              <a:rPr lang="en-US" sz="1100" b="1" i="0" u="none" strike="noStrike" cap="none" dirty="0">
                <a:solidFill>
                  <a:schemeClr val="tx1"/>
                </a:solidFill>
                <a:effectLst/>
                <a:latin typeface="Arial"/>
                <a:ea typeface="Arial"/>
                <a:cs typeface="Arial"/>
                <a:sym typeface="Arial"/>
              </a:rPr>
              <a:t>Pre-Activity:</a:t>
            </a:r>
            <a:endParaRPr lang="en-US" sz="1100" b="0" i="0" u="none" strike="noStrike" cap="none" dirty="0">
              <a:solidFill>
                <a:schemeClr val="tx1"/>
              </a:solidFill>
              <a:effectLst/>
              <a:latin typeface="Arial"/>
              <a:ea typeface="Arial"/>
              <a:cs typeface="Arial"/>
              <a:sym typeface="Arial"/>
            </a:endParaRPr>
          </a:p>
          <a:p>
            <a:pPr lvl="1" fontAlgn="ctr"/>
            <a:r>
              <a:rPr lang="en-US" sz="1100" b="0" i="0" u="none" strike="noStrike" cap="none" dirty="0">
                <a:solidFill>
                  <a:schemeClr val="tx1"/>
                </a:solidFill>
                <a:effectLst/>
                <a:latin typeface="Arial"/>
                <a:ea typeface="Arial"/>
                <a:cs typeface="Arial"/>
                <a:sym typeface="Arial"/>
              </a:rPr>
              <a:t>Participants are asked to identify and briefly describe a difficult decision they are currently facing. They should be prepared to share the context, potential options, and any constraints they are aware of. </a:t>
            </a:r>
          </a:p>
          <a:p>
            <a:pPr fontAlgn="ctr"/>
            <a:r>
              <a:rPr lang="en-US" sz="1100" b="1" i="0" u="none" strike="noStrike" cap="none" dirty="0">
                <a:solidFill>
                  <a:schemeClr val="tx1"/>
                </a:solidFill>
                <a:effectLst/>
                <a:latin typeface="Arial"/>
                <a:ea typeface="Arial"/>
                <a:cs typeface="Arial"/>
                <a:sym typeface="Arial"/>
              </a:rPr>
              <a:t>2. Activity Structure:</a:t>
            </a:r>
          </a:p>
          <a:p>
            <a:pPr lvl="1"/>
            <a:r>
              <a:rPr lang="en-US" sz="1100" b="1" i="0" u="none" strike="noStrike" cap="none" dirty="0">
                <a:solidFill>
                  <a:schemeClr val="tx1"/>
                </a:solidFill>
                <a:effectLst/>
                <a:latin typeface="Arial"/>
                <a:ea typeface="Arial"/>
                <a:cs typeface="Arial"/>
                <a:sym typeface="Arial"/>
              </a:rPr>
              <a:t>Introduction:</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The facilitator explains the activity's purpose and the process.</a:t>
            </a:r>
          </a:p>
          <a:p>
            <a:pPr lvl="1"/>
            <a:r>
              <a:rPr lang="en-US" sz="1100" b="1" i="0" u="none" strike="noStrike" cap="none" dirty="0">
                <a:solidFill>
                  <a:schemeClr val="tx1"/>
                </a:solidFill>
                <a:effectLst/>
                <a:latin typeface="Arial"/>
                <a:ea typeface="Arial"/>
                <a:cs typeface="Arial"/>
                <a:sym typeface="Arial"/>
              </a:rPr>
              <a:t>Decision Sharing: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Participants take turns briefly presenting their difficult decisions. The focus is on clear and concise explanations rather than lengthy narratives.</a:t>
            </a:r>
          </a:p>
          <a:p>
            <a:pPr lvl="1"/>
            <a:r>
              <a:rPr lang="en-US" sz="1100" b="1" i="0" u="none" strike="noStrike" cap="none" dirty="0">
                <a:solidFill>
                  <a:schemeClr val="tx1"/>
                </a:solidFill>
                <a:effectLst/>
                <a:latin typeface="Arial"/>
                <a:ea typeface="Arial"/>
                <a:cs typeface="Arial"/>
                <a:sym typeface="Arial"/>
              </a:rPr>
              <a:t>Brainstorming: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For each decision, the group engages in brainstorming. Participants offer diverse perspectives, potential solutions, and considerations that the decision-maker might not have thought of. This could involve various decision-making models or simply open idea generation.  Use the decision making matrix provided. </a:t>
            </a:r>
          </a:p>
          <a:p>
            <a:pPr lvl="1"/>
            <a:r>
              <a:rPr lang="en-US" sz="1100" b="1" i="0" u="none" strike="noStrike" cap="none" dirty="0">
                <a:solidFill>
                  <a:schemeClr val="tx1"/>
                </a:solidFill>
                <a:effectLst/>
                <a:latin typeface="Arial"/>
                <a:ea typeface="Arial"/>
                <a:cs typeface="Arial"/>
                <a:sym typeface="Arial"/>
              </a:rPr>
              <a:t>Action Planning: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After brainstorming, the group helps the decision-maker outline a few actionable steps they can take to move forward.</a:t>
            </a:r>
          </a:p>
          <a:p>
            <a:pPr lvl="1"/>
            <a:r>
              <a:rPr lang="en-US" sz="1100" b="1" i="0" u="none" strike="noStrike" cap="none" dirty="0">
                <a:solidFill>
                  <a:schemeClr val="tx1"/>
                </a:solidFill>
                <a:effectLst/>
                <a:latin typeface="Arial"/>
                <a:ea typeface="Arial"/>
                <a:cs typeface="Arial"/>
                <a:sym typeface="Arial"/>
              </a:rPr>
              <a:t>Reflection:</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At the end of the activity, there is time for reflection. Participants can share what they learned from the process, both about the specific decision and about their own decision-making style. </a:t>
            </a:r>
          </a:p>
          <a:p>
            <a:pPr marL="0" lvl="0" indent="0" algn="l" rtl="0">
              <a:lnSpc>
                <a:spcPct val="100000"/>
              </a:lnSpc>
              <a:spcBef>
                <a:spcPts val="0"/>
              </a:spcBef>
              <a:spcAft>
                <a:spcPts val="0"/>
              </a:spcAft>
              <a:buSzPts val="1400"/>
              <a:buNone/>
            </a:pPr>
            <a:endParaRPr dirty="0"/>
          </a:p>
        </p:txBody>
      </p:sp>
      <p:sp>
        <p:nvSpPr>
          <p:cNvPr id="502" name="Google Shape;502;p26:notes">
            <a:extLst>
              <a:ext uri="{FF2B5EF4-FFF2-40B4-BE49-F238E27FC236}">
                <a16:creationId xmlns:a16="http://schemas.microsoft.com/office/drawing/2014/main" id="{97C94C1E-0286-4FE2-7371-EE1B0CA3C8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5071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a:extLst>
            <a:ext uri="{FF2B5EF4-FFF2-40B4-BE49-F238E27FC236}">
              <a16:creationId xmlns:a16="http://schemas.microsoft.com/office/drawing/2014/main" id="{B0362642-CCEC-D236-1446-F18F15D66D5C}"/>
            </a:ext>
          </a:extLst>
        </p:cNvPr>
        <p:cNvGrpSpPr/>
        <p:nvPr/>
      </p:nvGrpSpPr>
      <p:grpSpPr>
        <a:xfrm>
          <a:off x="0" y="0"/>
          <a:ext cx="0" cy="0"/>
          <a:chOff x="0" y="0"/>
          <a:chExt cx="0" cy="0"/>
        </a:xfrm>
      </p:grpSpPr>
      <p:sp>
        <p:nvSpPr>
          <p:cNvPr id="2130" name="Google Shape;2130;p13:notes">
            <a:extLst>
              <a:ext uri="{FF2B5EF4-FFF2-40B4-BE49-F238E27FC236}">
                <a16:creationId xmlns:a16="http://schemas.microsoft.com/office/drawing/2014/main" id="{FDD78A18-162F-9233-2FCE-3253F669EE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1" name="Google Shape;2131;p13:notes">
            <a:extLst>
              <a:ext uri="{FF2B5EF4-FFF2-40B4-BE49-F238E27FC236}">
                <a16:creationId xmlns:a16="http://schemas.microsoft.com/office/drawing/2014/main" id="{DEA07200-3CC1-8563-5CA0-41E6D21EDD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812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a:extLst>
            <a:ext uri="{FF2B5EF4-FFF2-40B4-BE49-F238E27FC236}">
              <a16:creationId xmlns:a16="http://schemas.microsoft.com/office/drawing/2014/main" id="{ADC30AF8-56DB-4093-1225-6BA6F5DD8381}"/>
            </a:ext>
          </a:extLst>
        </p:cNvPr>
        <p:cNvGrpSpPr/>
        <p:nvPr/>
      </p:nvGrpSpPr>
      <p:grpSpPr>
        <a:xfrm>
          <a:off x="0" y="0"/>
          <a:ext cx="0" cy="0"/>
          <a:chOff x="0" y="0"/>
          <a:chExt cx="0" cy="0"/>
        </a:xfrm>
      </p:grpSpPr>
      <p:sp>
        <p:nvSpPr>
          <p:cNvPr id="501" name="Google Shape;501;p26:notes">
            <a:extLst>
              <a:ext uri="{FF2B5EF4-FFF2-40B4-BE49-F238E27FC236}">
                <a16:creationId xmlns:a16="http://schemas.microsoft.com/office/drawing/2014/main" id="{205A02C8-982B-F076-BC2F-A1057C5BBB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fontAlgn="ctr">
              <a:buNone/>
            </a:pPr>
            <a:r>
              <a:rPr lang="en-US" sz="1100" b="0" i="0" u="none" strike="noStrike" cap="none" dirty="0">
                <a:solidFill>
                  <a:schemeClr val="tx1"/>
                </a:solidFill>
                <a:effectLst/>
                <a:latin typeface="Arial"/>
                <a:ea typeface="Arial"/>
                <a:cs typeface="Arial"/>
                <a:sym typeface="Arial"/>
              </a:rPr>
              <a:t>The "Bring Your Own Difficult Decisions" activity is aimed at asking participants to bring real-life challenging situations they are facing and collectively brainstorm solutions. This format encourages collaboration, perspective-taking, and the application of decision-making frameworks to tangible problems. </a:t>
            </a:r>
          </a:p>
          <a:p>
            <a:pPr fontAlgn="ctr"/>
            <a:r>
              <a:rPr lang="en-US" sz="1100" b="1" i="0" u="none" strike="noStrike" cap="none" dirty="0">
                <a:solidFill>
                  <a:schemeClr val="tx1"/>
                </a:solidFill>
                <a:effectLst/>
                <a:latin typeface="Arial"/>
                <a:ea typeface="Arial"/>
                <a:cs typeface="Arial"/>
                <a:sym typeface="Arial"/>
              </a:rPr>
              <a:t>Pre-Activity:</a:t>
            </a:r>
            <a:endParaRPr lang="en-US" sz="1100" b="0" i="0" u="none" strike="noStrike" cap="none" dirty="0">
              <a:solidFill>
                <a:schemeClr val="tx1"/>
              </a:solidFill>
              <a:effectLst/>
              <a:latin typeface="Arial"/>
              <a:ea typeface="Arial"/>
              <a:cs typeface="Arial"/>
              <a:sym typeface="Arial"/>
            </a:endParaRPr>
          </a:p>
          <a:p>
            <a:pPr lvl="1" fontAlgn="ctr"/>
            <a:r>
              <a:rPr lang="en-US" sz="1100" b="0" i="0" u="none" strike="noStrike" cap="none" dirty="0">
                <a:solidFill>
                  <a:schemeClr val="tx1"/>
                </a:solidFill>
                <a:effectLst/>
                <a:latin typeface="Arial"/>
                <a:ea typeface="Arial"/>
                <a:cs typeface="Arial"/>
                <a:sym typeface="Arial"/>
              </a:rPr>
              <a:t>Participants are asked to identify and briefly describe a difficult decision they are currently facing. They should be prepared to share the context, potential options, and any constraints they are aware of. </a:t>
            </a:r>
          </a:p>
          <a:p>
            <a:pPr fontAlgn="ctr"/>
            <a:r>
              <a:rPr lang="en-US" sz="1100" b="1" i="0" u="none" strike="noStrike" cap="none" dirty="0">
                <a:solidFill>
                  <a:schemeClr val="tx1"/>
                </a:solidFill>
                <a:effectLst/>
                <a:latin typeface="Arial"/>
                <a:ea typeface="Arial"/>
                <a:cs typeface="Arial"/>
                <a:sym typeface="Arial"/>
              </a:rPr>
              <a:t>2. Activity Structure:</a:t>
            </a:r>
          </a:p>
          <a:p>
            <a:pPr lvl="1"/>
            <a:r>
              <a:rPr lang="en-US" sz="1100" b="1" i="0" u="none" strike="noStrike" cap="none" dirty="0">
                <a:solidFill>
                  <a:schemeClr val="tx1"/>
                </a:solidFill>
                <a:effectLst/>
                <a:latin typeface="Arial"/>
                <a:ea typeface="Arial"/>
                <a:cs typeface="Arial"/>
                <a:sym typeface="Arial"/>
              </a:rPr>
              <a:t>Introduction:</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The facilitator explains the activity's purpose and the process.</a:t>
            </a:r>
          </a:p>
          <a:p>
            <a:pPr lvl="1"/>
            <a:r>
              <a:rPr lang="en-US" sz="1100" b="1" i="0" u="none" strike="noStrike" cap="none" dirty="0">
                <a:solidFill>
                  <a:schemeClr val="tx1"/>
                </a:solidFill>
                <a:effectLst/>
                <a:latin typeface="Arial"/>
                <a:ea typeface="Arial"/>
                <a:cs typeface="Arial"/>
                <a:sym typeface="Arial"/>
              </a:rPr>
              <a:t>Decision Sharing: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Participants take turns briefly presenting their difficult decisions. The focus is on clear and concise explanations rather than lengthy narratives.</a:t>
            </a:r>
          </a:p>
          <a:p>
            <a:pPr lvl="1"/>
            <a:r>
              <a:rPr lang="en-US" sz="1100" b="1" i="0" u="none" strike="noStrike" cap="none" dirty="0">
                <a:solidFill>
                  <a:schemeClr val="tx1"/>
                </a:solidFill>
                <a:effectLst/>
                <a:latin typeface="Arial"/>
                <a:ea typeface="Arial"/>
                <a:cs typeface="Arial"/>
                <a:sym typeface="Arial"/>
              </a:rPr>
              <a:t>Brainstorming: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For each decision, the group engages in brainstorming. Participants offer diverse perspectives, potential solutions, and considerations that the decision-maker might not have thought of. This could involve various decision-making models or simply open idea generation.  Use the decision making matrix provided. </a:t>
            </a:r>
          </a:p>
          <a:p>
            <a:pPr lvl="1"/>
            <a:r>
              <a:rPr lang="en-US" sz="1100" b="1" i="0" u="none" strike="noStrike" cap="none" dirty="0">
                <a:solidFill>
                  <a:schemeClr val="tx1"/>
                </a:solidFill>
                <a:effectLst/>
                <a:latin typeface="Arial"/>
                <a:ea typeface="Arial"/>
                <a:cs typeface="Arial"/>
                <a:sym typeface="Arial"/>
              </a:rPr>
              <a:t>Action Planning:</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After brainstorming, the group helps the decision-maker outline a few actionable steps they can take to move forward.</a:t>
            </a:r>
          </a:p>
          <a:p>
            <a:pPr lvl="1"/>
            <a:r>
              <a:rPr lang="en-US" sz="1100" b="1" i="0" u="none" strike="noStrike" cap="none" dirty="0">
                <a:solidFill>
                  <a:schemeClr val="tx1"/>
                </a:solidFill>
                <a:effectLst/>
                <a:latin typeface="Arial"/>
                <a:ea typeface="Arial"/>
                <a:cs typeface="Arial"/>
                <a:sym typeface="Arial"/>
              </a:rPr>
              <a:t>Reflection:</a:t>
            </a:r>
            <a:endParaRPr lang="en-US" sz="1100" b="0" i="0" u="none" strike="noStrike" cap="none" dirty="0">
              <a:solidFill>
                <a:schemeClr val="tx1"/>
              </a:solidFill>
              <a:effectLst/>
              <a:latin typeface="Arial"/>
              <a:ea typeface="Arial"/>
              <a:cs typeface="Arial"/>
              <a:sym typeface="Arial"/>
            </a:endParaRPr>
          </a:p>
          <a:p>
            <a:pPr lvl="1"/>
            <a:r>
              <a:rPr lang="en-US" sz="1100" b="0" i="0" u="none" strike="noStrike" cap="none" dirty="0">
                <a:solidFill>
                  <a:schemeClr val="tx1"/>
                </a:solidFill>
                <a:effectLst/>
                <a:latin typeface="Arial"/>
                <a:ea typeface="Arial"/>
                <a:cs typeface="Arial"/>
                <a:sym typeface="Arial"/>
              </a:rPr>
              <a:t>At the end of the activity, there is time for reflection. Participants can share what they learned from the process, both about the specific decision and about their own decision-making style. </a:t>
            </a:r>
          </a:p>
          <a:p>
            <a:pPr marL="0" lvl="0" indent="0" algn="l" rtl="0">
              <a:lnSpc>
                <a:spcPct val="100000"/>
              </a:lnSpc>
              <a:spcBef>
                <a:spcPts val="0"/>
              </a:spcBef>
              <a:spcAft>
                <a:spcPts val="0"/>
              </a:spcAft>
              <a:buSzPts val="1400"/>
              <a:buNone/>
            </a:pPr>
            <a:endParaRPr dirty="0"/>
          </a:p>
        </p:txBody>
      </p:sp>
      <p:sp>
        <p:nvSpPr>
          <p:cNvPr id="502" name="Google Shape;502;p26:notes">
            <a:extLst>
              <a:ext uri="{FF2B5EF4-FFF2-40B4-BE49-F238E27FC236}">
                <a16:creationId xmlns:a16="http://schemas.microsoft.com/office/drawing/2014/main" id="{A655602B-1374-BED6-48BD-D089EF038F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5945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1" name="Google Shape;2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5728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891d793a34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2891d793a34_0_548: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dirty="0"/>
              <a:t>Because of these challenges and many blind-men-and-the-elephant situations in health informatics in global health, we often end up seeing these 5 diseases, where data we need to improve population health is:</a:t>
            </a:r>
            <a:endParaRPr dirty="0"/>
          </a:p>
          <a:p>
            <a:pPr marL="215900" lvl="0" indent="-209550" algn="l" rtl="0">
              <a:lnSpc>
                <a:spcPct val="100000"/>
              </a:lnSpc>
              <a:spcBef>
                <a:spcPts val="300"/>
              </a:spcBef>
              <a:spcAft>
                <a:spcPts val="0"/>
              </a:spcAft>
              <a:buClr>
                <a:schemeClr val="dk1"/>
              </a:buClr>
              <a:buSzPts val="1100"/>
              <a:buFont typeface="Calibri"/>
              <a:buAutoNum type="arabicPeriod"/>
            </a:pPr>
            <a:r>
              <a:rPr lang="en" dirty="0"/>
              <a:t>Not captured</a:t>
            </a:r>
            <a:endParaRPr dirty="0"/>
          </a:p>
          <a:p>
            <a:pPr marL="215900" lvl="0" indent="-209550" algn="l" rtl="0">
              <a:lnSpc>
                <a:spcPct val="100000"/>
              </a:lnSpc>
              <a:spcBef>
                <a:spcPts val="300"/>
              </a:spcBef>
              <a:spcAft>
                <a:spcPts val="0"/>
              </a:spcAft>
              <a:buClr>
                <a:schemeClr val="dk1"/>
              </a:buClr>
              <a:buSzPts val="1100"/>
              <a:buFont typeface="Calibri"/>
              <a:buAutoNum type="arabicPeriod"/>
            </a:pPr>
            <a:r>
              <a:rPr lang="en" dirty="0"/>
              <a:t>Not managed</a:t>
            </a:r>
            <a:endParaRPr dirty="0"/>
          </a:p>
          <a:p>
            <a:pPr marL="215900" lvl="0" indent="-209550" algn="l" rtl="0">
              <a:lnSpc>
                <a:spcPct val="100000"/>
              </a:lnSpc>
              <a:spcBef>
                <a:spcPts val="300"/>
              </a:spcBef>
              <a:spcAft>
                <a:spcPts val="0"/>
              </a:spcAft>
              <a:buClr>
                <a:schemeClr val="dk1"/>
              </a:buClr>
              <a:buSzPts val="1100"/>
              <a:buFont typeface="Calibri"/>
              <a:buAutoNum type="arabicPeriod"/>
            </a:pPr>
            <a:r>
              <a:rPr lang="en" dirty="0"/>
              <a:t>Not shared</a:t>
            </a:r>
            <a:endParaRPr dirty="0"/>
          </a:p>
          <a:p>
            <a:pPr marL="215900" lvl="0" indent="-209550" algn="l" rtl="0">
              <a:lnSpc>
                <a:spcPct val="100000"/>
              </a:lnSpc>
              <a:spcBef>
                <a:spcPts val="300"/>
              </a:spcBef>
              <a:spcAft>
                <a:spcPts val="0"/>
              </a:spcAft>
              <a:buClr>
                <a:schemeClr val="dk1"/>
              </a:buClr>
              <a:buSzPts val="1100"/>
              <a:buFont typeface="Calibri"/>
              <a:buAutoNum type="arabicPeriod"/>
            </a:pPr>
            <a:r>
              <a:rPr lang="en" dirty="0"/>
              <a:t>Not analyzed, visualized, reported</a:t>
            </a:r>
            <a:endParaRPr dirty="0"/>
          </a:p>
          <a:p>
            <a:pPr marL="215900" lvl="0" indent="-209550" algn="l" rtl="0">
              <a:lnSpc>
                <a:spcPct val="100000"/>
              </a:lnSpc>
              <a:spcBef>
                <a:spcPts val="300"/>
              </a:spcBef>
              <a:spcAft>
                <a:spcPts val="0"/>
              </a:spcAft>
              <a:buClr>
                <a:schemeClr val="dk1"/>
              </a:buClr>
              <a:buSzPts val="1100"/>
              <a:buFont typeface="Calibri"/>
              <a:buAutoNum type="arabicPeriod"/>
            </a:pPr>
            <a:r>
              <a:rPr lang="en" dirty="0"/>
              <a:t>And not used</a:t>
            </a:r>
            <a:endParaRPr dirty="0"/>
          </a:p>
          <a:p>
            <a:pPr marL="215900" lvl="0" indent="-139700" algn="l" rtl="0">
              <a:lnSpc>
                <a:spcPct val="100000"/>
              </a:lnSpc>
              <a:spcBef>
                <a:spcPts val="300"/>
              </a:spcBef>
              <a:spcAft>
                <a:spcPts val="0"/>
              </a:spcAft>
              <a:buClr>
                <a:schemeClr val="dk1"/>
              </a:buClr>
              <a:buSzPts val="1100"/>
              <a:buFont typeface="Calibri"/>
              <a:buNone/>
            </a:pPr>
            <a:endParaRPr dirty="0"/>
          </a:p>
          <a:p>
            <a:pPr marL="0" lvl="0" indent="0" algn="l" rtl="0">
              <a:lnSpc>
                <a:spcPct val="100000"/>
              </a:lnSpc>
              <a:spcBef>
                <a:spcPts val="300"/>
              </a:spcBef>
              <a:spcAft>
                <a:spcPts val="0"/>
              </a:spcAft>
              <a:buClr>
                <a:schemeClr val="dk1"/>
              </a:buClr>
              <a:buSzPts val="1100"/>
              <a:buFont typeface="Calibri"/>
              <a:buNone/>
            </a:pPr>
            <a:r>
              <a:rPr lang="en" dirty="0"/>
              <a:t>And assuming we are able to address some of the diseases above, we are not able to improve what we do because we lack evaluation and monitoring, which is an organizational learning disability.</a:t>
            </a:r>
            <a:endParaRPr dirty="0"/>
          </a:p>
          <a:p>
            <a:pPr marL="0" lvl="0" indent="0" algn="l" rtl="0">
              <a:lnSpc>
                <a:spcPct val="100000"/>
              </a:lnSpc>
              <a:spcBef>
                <a:spcPts val="300"/>
              </a:spcBef>
              <a:spcAft>
                <a:spcPts val="0"/>
              </a:spcAft>
              <a:buClr>
                <a:schemeClr val="dk1"/>
              </a:buClr>
              <a:buSzPts val="1100"/>
              <a:buFont typeface="Calibri"/>
              <a:buNone/>
            </a:pPr>
            <a:endParaRPr dirty="0"/>
          </a:p>
          <a:p>
            <a:pPr marL="0" lvl="0" indent="0" algn="l" rtl="0">
              <a:lnSpc>
                <a:spcPct val="100000"/>
              </a:lnSpc>
              <a:spcBef>
                <a:spcPts val="300"/>
              </a:spcBef>
              <a:spcAft>
                <a:spcPts val="0"/>
              </a:spcAft>
              <a:buClr>
                <a:schemeClr val="dk1"/>
              </a:buClr>
              <a:buSzPts val="1100"/>
              <a:buFont typeface="Calibri"/>
              <a:buNone/>
            </a:pPr>
            <a:r>
              <a:rPr lang="en" dirty="0"/>
              <a:t>These 6 diseases prevent us from creating value out of our information systems investments.</a:t>
            </a:r>
            <a:endParaRPr dirty="0"/>
          </a:p>
        </p:txBody>
      </p:sp>
      <p:sp>
        <p:nvSpPr>
          <p:cNvPr id="741" name="Google Shape;741;g2891d793a34_0_548: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 sz="1100" b="0" i="0" u="none" strike="noStrike" cap="none">
                <a:solidFill>
                  <a:srgbClr val="000000"/>
                </a:solidFill>
                <a:latin typeface="Calibri"/>
                <a:ea typeface="Calibri"/>
                <a:cs typeface="Calibri"/>
                <a:sym typeface="Calibri"/>
              </a:rPr>
              <a:t>40</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891d793a34_0_561:notes"/>
          <p:cNvSpPr>
            <a:spLocks noGrp="1" noRot="1" noChangeAspect="1"/>
          </p:cNvSpPr>
          <p:nvPr>
            <p:ph type="sldImg" idx="2"/>
          </p:nvPr>
        </p:nvSpPr>
        <p:spPr>
          <a:xfrm>
            <a:off x="617538" y="1098550"/>
            <a:ext cx="5280025" cy="2970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2891d793a34_0_561: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80000"/>
              </a:lnSpc>
              <a:spcBef>
                <a:spcPts val="0"/>
              </a:spcBef>
              <a:spcAft>
                <a:spcPts val="0"/>
              </a:spcAft>
              <a:buSzPts val="1300"/>
              <a:buNone/>
            </a:pPr>
            <a:r>
              <a:rPr lang="en" sz="800"/>
              <a:t>To overcome these information management challenges and solve problems related to these challenges, we need ways of thinking that can help us diagnose where we can find and apply effective solutions to these challenges, or even prevent them from happening. </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The Information Value Cycle is one such mental model. Each step in the IVC is an opportunity to create value that the succeeding steps can leverage. Failure to create this value upstream leads to problems downstream. </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In the Planning step, we think ahead of how the information system will be used, who its stakeholders are going to be, what their information needs are, what is the organizational context in which it will be deployed, what potential change management issues we will encounter and what resources we need, including workforce and training, to support this information system.</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In the Capture step, we study what methods of data capture we need to put in place, what data types and formats exist for the data we want to collect, what standards we can use and what data quality issues we will encounter for each kind of data and data source.</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In the Manage step, we study what storage and retrieval methods would be most efficient and effective, what transformations we need to do so that other kinds of users can re-use the data. We also study how other users from outside organizations can access the data through information exchange. This exchange part can also be about studying how we bring other kinds of related data into our data repositories. We also have to think about how to protect the data we have from unauthorized access, thinking about privacy and security. And we think about how we can merge these different data sets.</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In the Analyze step, we study ways to visualize, classify, aggregate, link these data. As we link data together, they become information and when applied in a particular context, they become knowledge. Knowledge representation is a sophisticated way to activate and enable use of information when it meets a certain context.</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Then we get to the Use step, which is where we support activities that contribute to improving population health. The data we have collected can be used for decision support, either for public health or for clinical care, provide situation awareness, or we can use generated evidence for wider dissemination.</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r>
              <a:rPr lang="en" sz="800"/>
              <a:t>In the evaluate step, we study whether what we have created actually delivers value. We examine inputs, process, outputs, outcomes and impact for evidence of this value. The evaluate step is actually a part of planning so we can begin to envision what value we want to obtain from this information system.</a:t>
            </a:r>
            <a:endParaRPr/>
          </a:p>
          <a:p>
            <a:pPr marL="0" lvl="0" indent="0" algn="l" rtl="0">
              <a:lnSpc>
                <a:spcPct val="80000"/>
              </a:lnSpc>
              <a:spcBef>
                <a:spcPts val="200"/>
              </a:spcBef>
              <a:spcAft>
                <a:spcPts val="0"/>
              </a:spcAft>
              <a:buSzPts val="1300"/>
              <a:buNone/>
            </a:pPr>
            <a:r>
              <a:rPr lang="en" sz="800"/>
              <a:t>But we often know the value generation models are not always well defined to start with. In model development stages, Developmental evaluation can help evolve the model as well as the evaluation framework. </a:t>
            </a:r>
            <a:endParaRPr/>
          </a:p>
          <a:p>
            <a:pPr marL="0" lvl="0" indent="0" algn="l" rtl="0">
              <a:lnSpc>
                <a:spcPct val="80000"/>
              </a:lnSpc>
              <a:spcBef>
                <a:spcPts val="200"/>
              </a:spcBef>
              <a:spcAft>
                <a:spcPts val="0"/>
              </a:spcAft>
              <a:buSzPts val="1300"/>
              <a:buNone/>
            </a:pPr>
            <a:endParaRPr sz="800"/>
          </a:p>
          <a:p>
            <a:pPr marL="0" lvl="0" indent="0" algn="l" rtl="0">
              <a:lnSpc>
                <a:spcPct val="80000"/>
              </a:lnSpc>
              <a:spcBef>
                <a:spcPts val="200"/>
              </a:spcBef>
              <a:spcAft>
                <a:spcPts val="0"/>
              </a:spcAft>
              <a:buSzPts val="1300"/>
              <a:buNone/>
            </a:pPr>
            <a:endParaRPr sz="800"/>
          </a:p>
        </p:txBody>
      </p:sp>
      <p:sp>
        <p:nvSpPr>
          <p:cNvPr id="755" name="Google Shape;755;g2891d793a34_0_561: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 sz="1100" b="0" i="0" u="none" strike="noStrike" cap="none">
                <a:solidFill>
                  <a:srgbClr val="000000"/>
                </a:solidFill>
                <a:latin typeface="Calibri"/>
                <a:ea typeface="Calibri"/>
                <a:cs typeface="Calibri"/>
                <a:sym typeface="Calibri"/>
              </a:rPr>
              <a:t>41</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r>
              <a:rPr lang="en-US" dirty="0"/>
              <a:t>The I-LEAD process has three phases: </a:t>
            </a:r>
            <a:r>
              <a:rPr lang="en-US" dirty="0">
                <a:solidFill>
                  <a:srgbClr val="FF0000"/>
                </a:solidFill>
              </a:rPr>
              <a:t>Slide focused on Phase 2</a:t>
            </a:r>
          </a:p>
          <a:p>
            <a:pPr marL="0" lvl="0" indent="0" algn="l" rtl="0">
              <a:spcBef>
                <a:spcPts val="0"/>
              </a:spcBef>
              <a:spcAft>
                <a:spcPts val="0"/>
              </a:spcAft>
              <a:buNone/>
            </a:pPr>
            <a:endParaRPr dirty="0"/>
          </a:p>
          <a:p>
            <a:pPr marL="228600" indent="-228600">
              <a:buAutoNum type="arabicParenR"/>
            </a:pPr>
            <a:r>
              <a:rPr lang="en-US" dirty="0"/>
              <a:t>Phase 1: pre workshop preparations start with an live virtual introductory session for future participants which focuses on establishing what information/data required to complete the ISHO rapid assessment during Day 1 of the workshop and why, when and how this data will be gathered pre workshop.</a:t>
            </a:r>
          </a:p>
          <a:p>
            <a:pPr marL="228600" indent="-228600">
              <a:buAutoNum type="arabicParenR"/>
            </a:pPr>
            <a:endParaRPr lang="en-US" dirty="0"/>
          </a:p>
          <a:p>
            <a:pPr marL="228600" indent="-228600">
              <a:buAutoNum type="arabicParenR"/>
            </a:pPr>
            <a:r>
              <a:rPr lang="en-US" dirty="0"/>
              <a:t>Phase 2: the I-LEAD workshop itself – of which you are a participant. On DAY 1 of the workshop you will focus on carrying out a rapid ISHO assessment using the data / information that you have all collected about digital health readiness in your various areas of work. The workshop facilitators are here to help you as you work through this process. DAYS 2-5 of the workshop will provide you with skills, and time to test them out through groups activities, that will allow you as a multi-disciplinary group to develop a high level action plan for implementing a strong digital ecosystem comprised on sustainable digital health systems implemented to scale.</a:t>
            </a:r>
          </a:p>
          <a:p>
            <a:pPr marL="228600" indent="-228600">
              <a:buAutoNum type="arabicParenR"/>
            </a:pPr>
            <a:endParaRPr lang="en-US" dirty="0"/>
          </a:p>
          <a:p>
            <a:pPr marL="228600" indent="-228600">
              <a:buAutoNum type="arabicParenR"/>
            </a:pPr>
            <a:r>
              <a:rPr lang="en-US" dirty="0"/>
              <a:t>Phase 3: </a:t>
            </a:r>
            <a:endParaRPr dirty="0"/>
          </a:p>
        </p:txBody>
      </p:sp>
      <p:sp>
        <p:nvSpPr>
          <p:cNvPr id="172" name="Google Shape;1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891d793a34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2891d793a34_0_610: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a:t>Let’s start with what typically happens in systems development and implementation… (describe the life cycle briefly)</a:t>
            </a:r>
            <a:endParaRPr/>
          </a:p>
          <a:p>
            <a:pPr marL="0" lvl="0" indent="0" algn="l" rtl="0">
              <a:lnSpc>
                <a:spcPct val="100000"/>
              </a:lnSpc>
              <a:spcBef>
                <a:spcPts val="300"/>
              </a:spcBef>
              <a:spcAft>
                <a:spcPts val="0"/>
              </a:spcAft>
              <a:buSzPts val="1300"/>
              <a:buNone/>
            </a:pPr>
            <a:r>
              <a:rPr lang="en"/>
              <a:t>These processes requires usually massive investments in time, effort and money.</a:t>
            </a:r>
            <a:endParaRPr/>
          </a:p>
          <a:p>
            <a:pPr marL="0" lvl="0" indent="0" algn="l" rtl="0">
              <a:lnSpc>
                <a:spcPct val="100000"/>
              </a:lnSpc>
              <a:spcBef>
                <a:spcPts val="300"/>
              </a:spcBef>
              <a:spcAft>
                <a:spcPts val="0"/>
              </a:spcAft>
              <a:buSzPts val="1300"/>
              <a:buNone/>
            </a:pPr>
            <a:endParaRPr/>
          </a:p>
          <a:p>
            <a:pPr marL="0" lvl="0" indent="0" algn="l" rtl="0">
              <a:lnSpc>
                <a:spcPct val="100000"/>
              </a:lnSpc>
              <a:spcBef>
                <a:spcPts val="300"/>
              </a:spcBef>
              <a:spcAft>
                <a:spcPts val="0"/>
              </a:spcAft>
              <a:buSzPts val="1300"/>
              <a:buNone/>
            </a:pPr>
            <a:r>
              <a:rPr lang="en"/>
              <a:t>Because we want to achieve the promise of technology (net benefits)</a:t>
            </a:r>
            <a:endParaRPr/>
          </a:p>
          <a:p>
            <a:pPr marL="0" lvl="0" indent="0" algn="l" rtl="0">
              <a:lnSpc>
                <a:spcPct val="100000"/>
              </a:lnSpc>
              <a:spcBef>
                <a:spcPts val="300"/>
              </a:spcBef>
              <a:spcAft>
                <a:spcPts val="0"/>
              </a:spcAft>
              <a:buSzPts val="1300"/>
              <a:buNone/>
            </a:pPr>
            <a:r>
              <a:rPr lang="en"/>
              <a:t>We want to have a high quality system with high quality information.</a:t>
            </a:r>
            <a:endParaRPr/>
          </a:p>
          <a:p>
            <a:pPr marL="0" lvl="0" indent="0" algn="l" rtl="0">
              <a:lnSpc>
                <a:spcPct val="100000"/>
              </a:lnSpc>
              <a:spcBef>
                <a:spcPts val="300"/>
              </a:spcBef>
              <a:spcAft>
                <a:spcPts val="0"/>
              </a:spcAft>
              <a:buSzPts val="1300"/>
              <a:buNone/>
            </a:pPr>
            <a:r>
              <a:rPr lang="en"/>
              <a:t>This helps end users save time and effort, make timely decisions, exercise ownership and accountability for the system, and be satisfied with the use of the system.</a:t>
            </a:r>
            <a:endParaRPr/>
          </a:p>
          <a:p>
            <a:pPr marL="0" lvl="0" indent="0" algn="l" rtl="0">
              <a:lnSpc>
                <a:spcPct val="100000"/>
              </a:lnSpc>
              <a:spcBef>
                <a:spcPts val="300"/>
              </a:spcBef>
              <a:spcAft>
                <a:spcPts val="0"/>
              </a:spcAft>
              <a:buSzPts val="1300"/>
              <a:buNone/>
            </a:pPr>
            <a:r>
              <a:rPr lang="en"/>
              <a:t>This helps the organization deliver high quality service that enables good health outcomes.</a:t>
            </a:r>
            <a:endParaRPr/>
          </a:p>
          <a:p>
            <a:pPr marL="0" lvl="0" indent="0" algn="l" rtl="0">
              <a:lnSpc>
                <a:spcPct val="100000"/>
              </a:lnSpc>
              <a:spcBef>
                <a:spcPts val="300"/>
              </a:spcBef>
              <a:spcAft>
                <a:spcPts val="0"/>
              </a:spcAft>
              <a:buSzPts val="1300"/>
              <a:buNone/>
            </a:pPr>
            <a:endParaRPr/>
          </a:p>
          <a:p>
            <a:pPr marL="0" lvl="0" indent="0" algn="l" rtl="0">
              <a:lnSpc>
                <a:spcPct val="100000"/>
              </a:lnSpc>
              <a:spcBef>
                <a:spcPts val="300"/>
              </a:spcBef>
              <a:spcAft>
                <a:spcPts val="0"/>
              </a:spcAft>
              <a:buSzPts val="1300"/>
              <a:buNone/>
            </a:pPr>
            <a:endParaRPr/>
          </a:p>
        </p:txBody>
      </p:sp>
      <p:sp>
        <p:nvSpPr>
          <p:cNvPr id="805" name="Google Shape;805;g2891d793a34_0_610: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42</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891d793a34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g2891d793a34_0_647: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a:t>Here are high level examples of value claims we can make.</a:t>
            </a:r>
            <a:endParaRPr/>
          </a:p>
        </p:txBody>
      </p:sp>
      <p:sp>
        <p:nvSpPr>
          <p:cNvPr id="843" name="Google Shape;843;g2891d793a34_0_647: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Calibri"/>
                <a:ea typeface="Calibri"/>
                <a:cs typeface="Calibri"/>
                <a:sym typeface="Calibri"/>
              </a:rPr>
              <a:t>43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891d793a34_0_656: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300"/>
              </a:spcBef>
              <a:spcAft>
                <a:spcPts val="0"/>
              </a:spcAft>
              <a:buSzPts val="1300"/>
              <a:buNone/>
            </a:pPr>
            <a:endParaRPr/>
          </a:p>
        </p:txBody>
      </p:sp>
      <p:sp>
        <p:nvSpPr>
          <p:cNvPr id="852" name="Google Shape;852;g2891d793a34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2891d793a34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2891d793a34_0_790: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a:p>
        </p:txBody>
      </p:sp>
      <p:sp>
        <p:nvSpPr>
          <p:cNvPr id="995" name="Google Shape;995;g2891d793a34_0_790: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45</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2891d793a34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g2891d793a34_0_797:notes"/>
          <p:cNvSpPr txBox="1">
            <a:spLocks noGrp="1"/>
          </p:cNvSpPr>
          <p:nvPr>
            <p:ph type="body" idx="1"/>
          </p:nvPr>
        </p:nvSpPr>
        <p:spPr>
          <a:xfrm>
            <a:off x="686098" y="4343703"/>
            <a:ext cx="5485800" cy="41139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a:t>Country presentations</a:t>
            </a:r>
            <a:endParaRPr/>
          </a:p>
          <a:p>
            <a:pPr marL="0" lvl="0" indent="0" algn="l" rtl="0">
              <a:lnSpc>
                <a:spcPct val="100000"/>
              </a:lnSpc>
              <a:spcBef>
                <a:spcPts val="300"/>
              </a:spcBef>
              <a:spcAft>
                <a:spcPts val="0"/>
              </a:spcAft>
              <a:buSzPts val="1300"/>
              <a:buNone/>
            </a:pPr>
            <a:r>
              <a:rPr lang="en"/>
              <a:t>Transcribe work from earlier in the week.</a:t>
            </a:r>
            <a:endParaRPr/>
          </a:p>
          <a:p>
            <a:pPr marL="0" lvl="0" indent="0" algn="l" rtl="0">
              <a:lnSpc>
                <a:spcPct val="100000"/>
              </a:lnSpc>
              <a:spcBef>
                <a:spcPts val="300"/>
              </a:spcBef>
              <a:spcAft>
                <a:spcPts val="0"/>
              </a:spcAft>
              <a:buSzPts val="1300"/>
              <a:buNone/>
            </a:pPr>
            <a:r>
              <a:rPr lang="en"/>
              <a:t>Expanded template (strategies you’re focusing on, projects, next steps)</a:t>
            </a:r>
            <a:endParaRPr/>
          </a:p>
        </p:txBody>
      </p:sp>
      <p:sp>
        <p:nvSpPr>
          <p:cNvPr id="1003" name="Google Shape;1003;g2891d793a34_0_797:notes"/>
          <p:cNvSpPr txBox="1">
            <a:spLocks noGrp="1"/>
          </p:cNvSpPr>
          <p:nvPr>
            <p:ph type="sldNum" idx="12"/>
          </p:nvPr>
        </p:nvSpPr>
        <p:spPr>
          <a:xfrm>
            <a:off x="3884414" y="8685893"/>
            <a:ext cx="2972100" cy="456600"/>
          </a:xfrm>
          <a:prstGeom prst="rect">
            <a:avLst/>
          </a:prstGeom>
          <a:noFill/>
          <a:ln>
            <a:noFill/>
          </a:ln>
        </p:spPr>
        <p:txBody>
          <a:bodyPr spcFirstLastPara="1" wrap="square" lIns="86175" tIns="43075" rIns="86175" bIns="430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46</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fd5af0ed0b_1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a:extLst>
            <a:ext uri="{FF2B5EF4-FFF2-40B4-BE49-F238E27FC236}">
              <a16:creationId xmlns:a16="http://schemas.microsoft.com/office/drawing/2014/main" id="{2C599709-AF71-B96C-2CCA-FB891FDAF73E}"/>
            </a:ext>
          </a:extLst>
        </p:cNvPr>
        <p:cNvGrpSpPr/>
        <p:nvPr/>
      </p:nvGrpSpPr>
      <p:grpSpPr>
        <a:xfrm>
          <a:off x="0" y="0"/>
          <a:ext cx="0" cy="0"/>
          <a:chOff x="0" y="0"/>
          <a:chExt cx="0" cy="0"/>
        </a:xfrm>
      </p:grpSpPr>
      <p:sp>
        <p:nvSpPr>
          <p:cNvPr id="2130" name="Google Shape;2130;p13:notes">
            <a:extLst>
              <a:ext uri="{FF2B5EF4-FFF2-40B4-BE49-F238E27FC236}">
                <a16:creationId xmlns:a16="http://schemas.microsoft.com/office/drawing/2014/main" id="{D372AD3E-E475-7C62-9403-B89869781C2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1" name="Google Shape;2131;p13:notes">
            <a:extLst>
              <a:ext uri="{FF2B5EF4-FFF2-40B4-BE49-F238E27FC236}">
                <a16:creationId xmlns:a16="http://schemas.microsoft.com/office/drawing/2014/main" id="{396B890D-C490-23A5-E615-185AA8A716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2868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Please copy from the Country Presentation - Part I.  </a:t>
            </a:r>
            <a:endParaRPr/>
          </a:p>
        </p:txBody>
      </p:sp>
      <p:sp>
        <p:nvSpPr>
          <p:cNvPr id="187" name="Google Shape;18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during the Tuesday group work (based on Current state to Future state)</a:t>
            </a:r>
            <a:endParaRPr/>
          </a:p>
        </p:txBody>
      </p:sp>
      <p:sp>
        <p:nvSpPr>
          <p:cNvPr id="194" name="Google Shape;19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2fd5af0ed0b_1_8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Day 4 Output: </a:t>
            </a:r>
            <a:r>
              <a:rPr lang="en-US" sz="1100" dirty="0">
                <a:ea typeface="Libre Franklin"/>
                <a:cs typeface="Libre Franklin"/>
                <a:sym typeface="Libre Franklin"/>
              </a:rPr>
              <a:t>Documented list of solution options ranked according to country priorities</a:t>
            </a:r>
          </a:p>
          <a:p>
            <a:pPr marL="0" lvl="0" indent="0" algn="l" rtl="0">
              <a:spcBef>
                <a:spcPts val="0"/>
              </a:spcBef>
              <a:spcAft>
                <a:spcPts val="0"/>
              </a:spcAft>
              <a:buNone/>
            </a:pPr>
            <a:endParaRPr dirty="0"/>
          </a:p>
        </p:txBody>
      </p:sp>
      <p:sp>
        <p:nvSpPr>
          <p:cNvPr id="1821" name="Google Shape;1821;g2fd5af0ed0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on Tuesday in group work</a:t>
            </a:r>
            <a:endParaRPr/>
          </a:p>
          <a:p>
            <a:pPr marL="0" lvl="0" indent="0" algn="l" rtl="0">
              <a:lnSpc>
                <a:spcPct val="100000"/>
              </a:lnSpc>
              <a:spcBef>
                <a:spcPts val="0"/>
              </a:spcBef>
              <a:spcAft>
                <a:spcPts val="0"/>
              </a:spcAft>
              <a:buSzPts val="1400"/>
              <a:buNone/>
            </a:pPr>
            <a:r>
              <a:rPr lang="en-US"/>
              <a:t>The draw toast outputs will not only describe the problem, but also help the team identify potential solutions. </a:t>
            </a:r>
            <a:endParaRPr/>
          </a:p>
        </p:txBody>
      </p:sp>
      <p:sp>
        <p:nvSpPr>
          <p:cNvPr id="204" name="Google Shape;2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encounter difficult problems (it becomes difficult when you have more than one possible decisions to make) the PDMP can help the team to make decisions using a structured and objective approach. </a:t>
            </a:r>
            <a:endParaRPr/>
          </a:p>
          <a:p>
            <a:pPr marL="0" lvl="0" indent="0" algn="l" rtl="0">
              <a:lnSpc>
                <a:spcPct val="100000"/>
              </a:lnSpc>
              <a:spcBef>
                <a:spcPts val="0"/>
              </a:spcBef>
              <a:spcAft>
                <a:spcPts val="0"/>
              </a:spcAft>
              <a:buSzPts val="1400"/>
              <a:buNone/>
            </a:pPr>
            <a:r>
              <a:rPr lang="en-US"/>
              <a:t>Please describe your PDMP results and how it helped you decide. </a:t>
            </a:r>
            <a:endParaRPr/>
          </a:p>
        </p:txBody>
      </p:sp>
      <p:sp>
        <p:nvSpPr>
          <p:cNvPr id="212" name="Google Shape;2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Fill out on Day 4</a:t>
            </a:r>
            <a:endParaRPr/>
          </a:p>
          <a:p>
            <a:pPr marL="0" lvl="0" indent="0" algn="l" rtl="0">
              <a:lnSpc>
                <a:spcPct val="100000"/>
              </a:lnSpc>
              <a:spcBef>
                <a:spcPts val="0"/>
              </a:spcBef>
              <a:spcAft>
                <a:spcPts val="0"/>
              </a:spcAft>
              <a:buSzPts val="1400"/>
              <a:buNone/>
            </a:pPr>
            <a:endParaRPr/>
          </a:p>
        </p:txBody>
      </p:sp>
      <p:sp>
        <p:nvSpPr>
          <p:cNvPr id="220" name="Google Shape;2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3900170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f3900170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2f3900170a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7" name="Google Shape;29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7104-EB9A-6C89-8B7E-3B79A401F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B1B8-4BA4-4CEC-3600-B83CDC8878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7CEE3C-89AC-D01D-0DD3-117AA9A414E7}"/>
              </a:ext>
            </a:extLst>
          </p:cNvPr>
          <p:cNvSpPr>
            <a:spLocks noGrp="1"/>
          </p:cNvSpPr>
          <p:nvPr>
            <p:ph type="body" idx="1"/>
          </p:nvPr>
        </p:nvSpPr>
        <p:spPr/>
        <p:txBody>
          <a:bodyPr/>
          <a:lstStyle/>
          <a:p>
            <a:pPr>
              <a:buNone/>
            </a:pPr>
            <a:r>
              <a:rPr lang="en-US" dirty="0">
                <a:solidFill>
                  <a:srgbClr val="FF0000"/>
                </a:solidFill>
              </a:rPr>
              <a:t>Link: upload the questions to an online survey tool</a:t>
            </a:r>
            <a:endParaRPr lang="en-US" dirty="0">
              <a:solidFill>
                <a:srgbClr val="FF0000"/>
              </a:solidFill>
              <a:latin typeface="Calibri"/>
              <a:ea typeface="Calibri"/>
              <a:cs typeface="Calibri"/>
            </a:endParaRPr>
          </a:p>
        </p:txBody>
      </p:sp>
    </p:spTree>
    <p:extLst>
      <p:ext uri="{BB962C8B-B14F-4D97-AF65-F5344CB8AC3E}">
        <p14:creationId xmlns:p14="http://schemas.microsoft.com/office/powerpoint/2010/main" val="2037721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a:extLst>
            <a:ext uri="{FF2B5EF4-FFF2-40B4-BE49-F238E27FC236}">
              <a16:creationId xmlns:a16="http://schemas.microsoft.com/office/drawing/2014/main" id="{FFD7950A-63B6-27A6-73EC-82539B3C2691}"/>
            </a:ext>
          </a:extLst>
        </p:cNvPr>
        <p:cNvGrpSpPr/>
        <p:nvPr/>
      </p:nvGrpSpPr>
      <p:grpSpPr>
        <a:xfrm>
          <a:off x="0" y="0"/>
          <a:ext cx="0" cy="0"/>
          <a:chOff x="0" y="0"/>
          <a:chExt cx="0" cy="0"/>
        </a:xfrm>
      </p:grpSpPr>
      <p:sp>
        <p:nvSpPr>
          <p:cNvPr id="1162" name="Google Shape;1162;g2fd5af0ed0b_1_545:notes">
            <a:extLst>
              <a:ext uri="{FF2B5EF4-FFF2-40B4-BE49-F238E27FC236}">
                <a16:creationId xmlns:a16="http://schemas.microsoft.com/office/drawing/2014/main" id="{51CF350F-E570-4624-84E7-C466AF6F17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a:t>
            </a:r>
            <a:endParaRPr dirty="0">
              <a:solidFill>
                <a:srgbClr val="FF0000"/>
              </a:solidFill>
            </a:endParaRPr>
          </a:p>
        </p:txBody>
      </p:sp>
      <p:sp>
        <p:nvSpPr>
          <p:cNvPr id="1163" name="Google Shape;1163;g2fd5af0ed0b_1_545:notes">
            <a:extLst>
              <a:ext uri="{FF2B5EF4-FFF2-40B4-BE49-F238E27FC236}">
                <a16:creationId xmlns:a16="http://schemas.microsoft.com/office/drawing/2014/main" id="{17F8E399-BA80-FCA6-2C6F-D4CB6047BB30}"/>
              </a:ext>
            </a:extLst>
          </p:cNvPr>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1" name="Google Shape;2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9" name="Google Shape;21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7" name="Google Shape;2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fld id="{32C0691D-40D1-4BCE-B969-6E23BCE31C10}" type="datetimeFigureOut">
              <a:rPr lang="en-US" smtClean="0"/>
              <a:t>9/23/2025</a:t>
            </a:fld>
            <a:endParaRPr lang="en-US"/>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30047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2853843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21442"/>
            <a:ext cx="7886700" cy="2297906"/>
          </a:xfrm>
        </p:spPr>
        <p:txBody>
          <a:bodyPr>
            <a:normAutofit/>
          </a:bodyPr>
          <a:lstStyle>
            <a:lvl1pP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D34BC570-32EE-9BD5-CAAF-1E22347003FF}"/>
              </a:ext>
            </a:extLst>
          </p:cNvPr>
          <p:cNvSpPr>
            <a:spLocks noGrp="1"/>
          </p:cNvSpPr>
          <p:nvPr>
            <p:ph type="body" idx="1"/>
          </p:nvPr>
        </p:nvSpPr>
        <p:spPr>
          <a:xfrm>
            <a:off x="648495" y="3443216"/>
            <a:ext cx="4490308" cy="887659"/>
          </a:xfrm>
        </p:spPr>
        <p:txBody>
          <a:bodyPr vert="horz" lIns="91440" tIns="45720" rIns="91440" bIns="45720" rtlCol="0" anchor="t">
            <a:normAutofit/>
          </a:bodyPr>
          <a:lstStyle/>
          <a:p>
            <a:endParaRPr lang="en-US" sz="1950" kern="1200" dirty="0">
              <a:solidFill>
                <a:schemeClr val="tx1">
                  <a:lumMod val="95000"/>
                  <a:lumOff val="5000"/>
                </a:schemeClr>
              </a:solidFill>
              <a:latin typeface="+mn-lt"/>
              <a:ea typeface="+mn-ea"/>
              <a:cs typeface="+mn-cs"/>
            </a:endParaRPr>
          </a:p>
        </p:txBody>
      </p:sp>
    </p:spTree>
    <p:extLst>
      <p:ext uri="{BB962C8B-B14F-4D97-AF65-F5344CB8AC3E}">
        <p14:creationId xmlns:p14="http://schemas.microsoft.com/office/powerpoint/2010/main" val="207255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Graphics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802" y="273844"/>
            <a:ext cx="7036497" cy="81592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half" idx="2"/>
          </p:nvPr>
        </p:nvSpPr>
        <p:spPr>
          <a:xfrm>
            <a:off x="1709802" y="1369219"/>
            <a:ext cx="7036496" cy="2924078"/>
          </a:xfrm>
        </p:spPr>
        <p:txBody>
          <a:bodyPr>
            <a:normAutofit/>
          </a:bodyPr>
          <a:lstStyle>
            <a:lvl1pPr marL="0" indent="0">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2751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FFE8F15-2ED1-4B49-85AE-D231DC371257}"/>
              </a:ext>
            </a:extLst>
          </p:cNvPr>
          <p:cNvSpPr txBox="1">
            <a:spLocks/>
          </p:cNvSpPr>
          <p:nvPr userDrawn="1"/>
        </p:nvSpPr>
        <p:spPr>
          <a:xfrm>
            <a:off x="8576155" y="4771208"/>
            <a:ext cx="314585" cy="273844"/>
          </a:xfrm>
          <a:prstGeom prst="rect">
            <a:avLst/>
          </a:prstGeom>
        </p:spPr>
        <p:txBody>
          <a:bodyPr vert="horz" lIns="68580" tIns="34290" rIns="68580" bIns="34290" rtlCol="0" anchor="ctr"/>
          <a:lstStyle>
            <a:defPPr>
              <a:defRPr lang="en-US"/>
            </a:defPPr>
            <a:lvl1pPr marL="0" algn="r" defTabSz="457200" rtl="0" eaLnBrk="1" latinLnBrk="0" hangingPunct="1">
              <a:defRPr sz="1200" b="0" kern="1200">
                <a:ln>
                  <a:noFill/>
                </a:ln>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01CD6B-22C3-E142-9F82-EA30D4FCB065}" type="slidenum">
              <a:rPr lang="en-US" sz="900" smtClean="0"/>
              <a:pPr/>
              <a:t>‹#›</a:t>
            </a:fld>
            <a:endParaRPr lang="en-US" sz="900"/>
          </a:p>
        </p:txBody>
      </p:sp>
      <p:sp>
        <p:nvSpPr>
          <p:cNvPr id="11" name="Footer Placeholder 4">
            <a:extLst>
              <a:ext uri="{FF2B5EF4-FFF2-40B4-BE49-F238E27FC236}">
                <a16:creationId xmlns:a16="http://schemas.microsoft.com/office/drawing/2014/main" id="{8BCF89B1-AD2F-4C51-A933-8E1C2224B46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b="1"/>
              <a:t>Digital Square</a:t>
            </a:r>
            <a:r>
              <a:rPr lang="en-US"/>
              <a:t> | connecting the world for better health</a:t>
            </a:r>
          </a:p>
        </p:txBody>
      </p:sp>
      <p:sp>
        <p:nvSpPr>
          <p:cNvPr id="12" name="Slide Number Placeholder 5">
            <a:extLst>
              <a:ext uri="{FF2B5EF4-FFF2-40B4-BE49-F238E27FC236}">
                <a16:creationId xmlns:a16="http://schemas.microsoft.com/office/drawing/2014/main" id="{0C509480-AD56-4F91-A158-8DE809470900}"/>
              </a:ext>
            </a:extLst>
          </p:cNvPr>
          <p:cNvSpPr>
            <a:spLocks noGrp="1"/>
          </p:cNvSpPr>
          <p:nvPr>
            <p:ph type="sldNum" sz="quarter" idx="4"/>
          </p:nvPr>
        </p:nvSpPr>
        <p:spPr>
          <a:xfrm>
            <a:off x="662940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4719955-1345-4D84-AB09-2561C2716DF0}" type="slidenum">
              <a:rPr lang="en-US" smtClean="0"/>
              <a:t>‹#›</a:t>
            </a:fld>
            <a:endParaRPr lang="en-US"/>
          </a:p>
        </p:txBody>
      </p:sp>
      <p:sp>
        <p:nvSpPr>
          <p:cNvPr id="13" name="Title Placeholder 1">
            <a:extLst>
              <a:ext uri="{FF2B5EF4-FFF2-40B4-BE49-F238E27FC236}">
                <a16:creationId xmlns:a16="http://schemas.microsoft.com/office/drawing/2014/main" id="{BB0AAE54-BDC9-4D49-8546-053B76FB1DFE}"/>
              </a:ext>
            </a:extLst>
          </p:cNvPr>
          <p:cNvSpPr>
            <a:spLocks noGrp="1"/>
          </p:cNvSpPr>
          <p:nvPr>
            <p:ph type="title"/>
          </p:nvPr>
        </p:nvSpPr>
        <p:spPr>
          <a:xfrm>
            <a:off x="457200" y="273844"/>
            <a:ext cx="8229600" cy="547688"/>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a:extLst>
              <a:ext uri="{FF2B5EF4-FFF2-40B4-BE49-F238E27FC236}">
                <a16:creationId xmlns:a16="http://schemas.microsoft.com/office/drawing/2014/main" id="{348C8854-6DAA-47C7-8AA6-84AD956FA681}"/>
              </a:ext>
            </a:extLst>
          </p:cNvPr>
          <p:cNvSpPr>
            <a:spLocks noGrp="1"/>
          </p:cNvSpPr>
          <p:nvPr>
            <p:ph sz="quarter" idx="10"/>
          </p:nvPr>
        </p:nvSpPr>
        <p:spPr>
          <a:xfrm>
            <a:off x="457200" y="1063375"/>
            <a:ext cx="8229600" cy="346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2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Graphics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318" y="501253"/>
            <a:ext cx="4612302" cy="1070731"/>
          </a:xfrm>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498319" y="1878806"/>
            <a:ext cx="8069484" cy="269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736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0617A3-8148-D2AC-9FE5-3441CE4EFE48}"/>
              </a:ext>
            </a:extLst>
          </p:cNvPr>
          <p:cNvSpPr>
            <a:spLocks noGrp="1"/>
          </p:cNvSpPr>
          <p:nvPr>
            <p:ph type="title"/>
          </p:nvPr>
        </p:nvSpPr>
        <p:spPr>
          <a:xfrm>
            <a:off x="2067002" y="649554"/>
            <a:ext cx="5009996" cy="2139553"/>
          </a:xfrm>
        </p:spPr>
        <p:txBody>
          <a:bodyPr>
            <a:normAutofit/>
          </a:bodyPr>
          <a:lstStyle>
            <a:lvl1pPr>
              <a:defRPr sz="4500">
                <a:latin typeface="Arial" panose="020B0604020202020204" pitchFamily="34" charset="0"/>
                <a:cs typeface="Arial" panose="020B0604020202020204" pitchFamily="34" charset="0"/>
              </a:defRPr>
            </a:lvl1pPr>
          </a:lstStyle>
          <a:p>
            <a:pPr algn="ctr"/>
            <a:endParaRPr lang="en-US" dirty="0"/>
          </a:p>
        </p:txBody>
      </p:sp>
      <p:sp>
        <p:nvSpPr>
          <p:cNvPr id="6" name="Text Placeholder 2">
            <a:extLst>
              <a:ext uri="{FF2B5EF4-FFF2-40B4-BE49-F238E27FC236}">
                <a16:creationId xmlns:a16="http://schemas.microsoft.com/office/drawing/2014/main" id="{374B038B-B1D8-1FC4-365E-8695D9DFA604}"/>
              </a:ext>
            </a:extLst>
          </p:cNvPr>
          <p:cNvSpPr>
            <a:spLocks noGrp="1"/>
          </p:cNvSpPr>
          <p:nvPr>
            <p:ph type="body" idx="1"/>
          </p:nvPr>
        </p:nvSpPr>
        <p:spPr>
          <a:xfrm>
            <a:off x="2067002" y="2884505"/>
            <a:ext cx="5009996" cy="1125140"/>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algn="ctr"/>
            <a:endParaRPr lang="en-US" dirty="0"/>
          </a:p>
        </p:txBody>
      </p:sp>
    </p:spTree>
    <p:extLst>
      <p:ext uri="{BB962C8B-B14F-4D97-AF65-F5344CB8AC3E}">
        <p14:creationId xmlns:p14="http://schemas.microsoft.com/office/powerpoint/2010/main" val="306444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92536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87290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2980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17769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fld id="{00000000-1234-1234-1234-123412341234}" type="slidenum">
              <a:rPr lang="en-US" smtClean="0"/>
              <a:pPr/>
              <a:t>‹#›</a:t>
            </a:fld>
            <a:endParaRPr lang="en-US"/>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383654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878385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0148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79233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46321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18063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Tree>
    <p:extLst>
      <p:ext uri="{BB962C8B-B14F-4D97-AF65-F5344CB8AC3E}">
        <p14:creationId xmlns:p14="http://schemas.microsoft.com/office/powerpoint/2010/main" val="6337125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4710"/>
            <a:ext cx="6858000" cy="1309858"/>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pic>
        <p:nvPicPr>
          <p:cNvPr id="4" name="Google Shape;427;p4">
            <a:extLst>
              <a:ext uri="{FF2B5EF4-FFF2-40B4-BE49-F238E27FC236}">
                <a16:creationId xmlns:a16="http://schemas.microsoft.com/office/drawing/2014/main" id="{76544F33-2E76-900A-3C62-AC38FDA0BA11}"/>
              </a:ext>
            </a:extLst>
          </p:cNvPr>
          <p:cNvPicPr preferRelativeResize="0"/>
          <p:nvPr userDrawn="1"/>
        </p:nvPicPr>
        <p:blipFill rotWithShape="1">
          <a:blip r:embed="rId3">
            <a:alphaModFix/>
          </a:blip>
          <a:srcRect/>
          <a:stretch/>
        </p:blipFill>
        <p:spPr>
          <a:xfrm>
            <a:off x="7007290" y="3752923"/>
            <a:ext cx="1609530" cy="566531"/>
          </a:xfrm>
          <a:prstGeom prst="rect">
            <a:avLst/>
          </a:prstGeom>
          <a:noFill/>
          <a:ln>
            <a:noFill/>
          </a:ln>
        </p:spPr>
      </p:pic>
      <p:sp>
        <p:nvSpPr>
          <p:cNvPr id="6" name="Subtitle 2">
            <a:extLst>
              <a:ext uri="{FF2B5EF4-FFF2-40B4-BE49-F238E27FC236}">
                <a16:creationId xmlns:a16="http://schemas.microsoft.com/office/drawing/2014/main" id="{2F6688F1-9898-745B-E34D-E7B0040EBB18}"/>
              </a:ext>
            </a:extLst>
          </p:cNvPr>
          <p:cNvSpPr>
            <a:spLocks noGrp="1"/>
          </p:cNvSpPr>
          <p:nvPr>
            <p:ph type="subTitle" idx="1"/>
          </p:nvPr>
        </p:nvSpPr>
        <p:spPr>
          <a:xfrm>
            <a:off x="1143000" y="3274147"/>
            <a:ext cx="6858000" cy="40413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921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81440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56300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66798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9855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fld id="{32C0691D-40D1-4BCE-B969-6E23BCE31C10}" type="datetimeFigureOut">
              <a:rPr lang="en-US" smtClean="0"/>
              <a:t>9/23/2025</a:t>
            </a:fld>
            <a:endParaRPr lang="en-US"/>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3406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51864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6307825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7"/>
          <a:stretch>
            <a:fillRect/>
          </a:stretch>
        </p:blipFill>
        <p:spPr>
          <a:xfrm>
            <a:off x="7955178" y="0"/>
            <a:ext cx="1188823" cy="411516"/>
          </a:xfrm>
          <a:prstGeom prst="rect">
            <a:avLst/>
          </a:prstGeom>
        </p:spPr>
      </p:pic>
    </p:spTree>
    <p:extLst>
      <p:ext uri="{BB962C8B-B14F-4D97-AF65-F5344CB8AC3E}">
        <p14:creationId xmlns:p14="http://schemas.microsoft.com/office/powerpoint/2010/main" val="36222403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26" r:id="rId13"/>
    <p:sldLayoutId id="2147483734" r:id="rId14"/>
    <p:sldLayoutId id="2147483736"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dirty="0"/>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3"/>
          <a:stretch>
            <a:fillRect/>
          </a:stretch>
        </p:blipFill>
        <p:spPr>
          <a:xfrm>
            <a:off x="7955178" y="0"/>
            <a:ext cx="1188823" cy="411516"/>
          </a:xfrm>
          <a:prstGeom prst="rect">
            <a:avLst/>
          </a:prstGeom>
        </p:spPr>
      </p:pic>
    </p:spTree>
    <p:extLst>
      <p:ext uri="{BB962C8B-B14F-4D97-AF65-F5344CB8AC3E}">
        <p14:creationId xmlns:p14="http://schemas.microsoft.com/office/powerpoint/2010/main" val="14386447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nsoft.com/blog/4-types-of-data-analytic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who.int/reproductivehealth/publications/mhealth/digital-health-interventions/e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hyperlink" Target="https://unsplash.com/photos/IAytV8T2Qvc?utm_source=unsplash&amp;utm_medium=referral&amp;utm_content=creditCopyText"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hyperlink" Target="https://unsplash.com/search/photos/south-africa?utm_source=unsplash&amp;utm_medium=referral&amp;utm_content=creditCopyTex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hyperlink" Target="https://path.box.com/s/ve2wudlqp2y4cm9cmbozgq2fhpn69wy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xfrm>
            <a:off x="363132" y="-38750"/>
            <a:ext cx="8155200" cy="1260300"/>
          </a:xfrm>
          <a:prstGeom prst="rect">
            <a:avLst/>
          </a:prstGeom>
          <a:noFill/>
          <a:ln>
            <a:noFill/>
          </a:ln>
        </p:spPr>
        <p:txBody>
          <a:bodyPr spcFirstLastPara="1" wrap="square" lIns="0" tIns="0" rIns="0" bIns="0" anchor="ctr" anchorCtr="0">
            <a:noAutofit/>
          </a:bodyPr>
          <a:lstStyle/>
          <a:p>
            <a:pPr>
              <a:buSzPts val="3000"/>
            </a:pPr>
            <a:r>
              <a:rPr lang="en" sz="3000" dirty="0">
                <a:latin typeface="+mj-lt"/>
              </a:rPr>
              <a:t>I-LEAD WORKSHOP Facilitator Notes</a:t>
            </a:r>
            <a:endParaRPr dirty="0">
              <a:latin typeface="+mj-lt"/>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dirty="0">
                <a:solidFill>
                  <a:schemeClr val="lt1"/>
                </a:solidFill>
                <a:latin typeface="Libre Franklin"/>
                <a:ea typeface="Libre Franklin"/>
                <a:cs typeface="Libre Franklin"/>
              </a:rPr>
              <a:t>This </a:t>
            </a:r>
            <a:endParaRPr sz="1400" b="0" i="0" u="none" strike="noStrike" cap="none" dirty="0">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264210" y="823312"/>
            <a:ext cx="81510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 deck for </a:t>
            </a:r>
            <a:r>
              <a:rPr lang="en-US" b="1" dirty="0"/>
              <a:t>DAY FOUR </a:t>
            </a:r>
            <a:r>
              <a:rPr lang="en-US" dirty="0"/>
              <a:t>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6"/>
          <p:cNvSpPr txBox="1">
            <a:spLocks noGrp="1"/>
          </p:cNvSpPr>
          <p:nvPr>
            <p:ph idx="1"/>
          </p:nvPr>
        </p:nvSpPr>
        <p:spPr>
          <a:xfrm>
            <a:off x="3560760" y="1655944"/>
            <a:ext cx="5345466" cy="2752595"/>
          </a:xfrm>
          <a:prstGeom prst="rect">
            <a:avLst/>
          </a:prstGeom>
          <a:noFill/>
          <a:ln>
            <a:noFill/>
          </a:ln>
        </p:spPr>
        <p:txBody>
          <a:bodyPr spcFirstLastPara="1" wrap="square" lIns="68569" tIns="34275" rIns="68569" bIns="34275" anchor="t" anchorCtr="0">
            <a:noAutofit/>
          </a:bodyPr>
          <a:lstStyle/>
          <a:p>
            <a:pPr marL="1478280" indent="0">
              <a:lnSpc>
                <a:spcPct val="100000"/>
              </a:lnSpc>
              <a:buNone/>
            </a:pPr>
            <a:r>
              <a:rPr lang="en-US" sz="1600" u="sng" dirty="0">
                <a:latin typeface="+mj-lt"/>
                <a:ea typeface="Open Sans"/>
                <a:cs typeface="Open Sans"/>
                <a:sym typeface="Open Sans"/>
              </a:rPr>
              <a:t>Analytical Decision Making</a:t>
            </a:r>
            <a:endParaRPr sz="2800" dirty="0">
              <a:latin typeface="+mj-lt"/>
            </a:endParaRPr>
          </a:p>
          <a:p>
            <a:pPr marL="1764030" indent="-285750">
              <a:lnSpc>
                <a:spcPct val="100000"/>
              </a:lnSpc>
              <a:buSzPct val="94000"/>
            </a:pPr>
            <a:r>
              <a:rPr lang="en-US" sz="1600" dirty="0">
                <a:latin typeface="+mj-lt"/>
                <a:ea typeface="Open Sans"/>
                <a:cs typeface="Open Sans"/>
                <a:sym typeface="Open Sans"/>
              </a:rPr>
              <a:t>Detailed and disciplined process that enables people to make decisions and meet organizational needs</a:t>
            </a:r>
            <a:endParaRPr sz="2800" dirty="0">
              <a:latin typeface="+mj-lt"/>
            </a:endParaRPr>
          </a:p>
          <a:p>
            <a:pPr marL="1764030" indent="-285750">
              <a:lnSpc>
                <a:spcPct val="100000"/>
              </a:lnSpc>
              <a:buSzPct val="94000"/>
            </a:pPr>
            <a:r>
              <a:rPr lang="en-US" sz="1600" dirty="0">
                <a:latin typeface="+mj-lt"/>
                <a:ea typeface="Open Sans"/>
                <a:cs typeface="Open Sans"/>
                <a:sym typeface="Open Sans"/>
              </a:rPr>
              <a:t>Process includes methodical steps in receiving and analyzing a problem and executing the decision</a:t>
            </a:r>
            <a:endParaRPr sz="1600" dirty="0">
              <a:latin typeface="+mj-lt"/>
              <a:ea typeface="Open Sans"/>
              <a:cs typeface="Open Sans"/>
              <a:sym typeface="Open Sans"/>
            </a:endParaRPr>
          </a:p>
          <a:p>
            <a:pPr indent="-171450">
              <a:lnSpc>
                <a:spcPct val="100000"/>
              </a:lnSpc>
              <a:buClr>
                <a:srgbClr val="072B6D"/>
              </a:buClr>
              <a:buNone/>
            </a:pPr>
            <a:endParaRPr sz="1350" dirty="0">
              <a:latin typeface="Open Sans"/>
              <a:ea typeface="Open Sans"/>
              <a:cs typeface="Open Sans"/>
              <a:sym typeface="Open Sans"/>
            </a:endParaRPr>
          </a:p>
          <a:p>
            <a:pPr indent="-171450">
              <a:lnSpc>
                <a:spcPct val="100000"/>
              </a:lnSpc>
              <a:spcBef>
                <a:spcPts val="368"/>
              </a:spcBef>
              <a:buClr>
                <a:srgbClr val="072B6D"/>
              </a:buClr>
              <a:buNone/>
            </a:pPr>
            <a:endParaRPr sz="1350" dirty="0">
              <a:latin typeface="Open Sans"/>
              <a:ea typeface="Open Sans"/>
              <a:cs typeface="Open Sans"/>
              <a:sym typeface="Open Sans"/>
            </a:endParaRPr>
          </a:p>
        </p:txBody>
      </p:sp>
      <p:sp>
        <p:nvSpPr>
          <p:cNvPr id="113" name="Google Shape;113;p16"/>
          <p:cNvSpPr txBox="1"/>
          <p:nvPr/>
        </p:nvSpPr>
        <p:spPr>
          <a:xfrm>
            <a:off x="568219" y="352644"/>
            <a:ext cx="5248320"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Decision-Making</a:t>
            </a:r>
            <a:endParaRPr sz="2800" dirty="0">
              <a:solidFill>
                <a:schemeClr val="tx1"/>
              </a:solidFill>
              <a:latin typeface="Arial" panose="020B0604020202020204" pitchFamily="34" charset="0"/>
              <a:cs typeface="Arial" panose="020B0604020202020204" pitchFamily="34" charset="0"/>
            </a:endParaRPr>
          </a:p>
        </p:txBody>
      </p:sp>
      <p:sp>
        <p:nvSpPr>
          <p:cNvPr id="114" name="Google Shape;114;p16"/>
          <p:cNvSpPr txBox="1"/>
          <p:nvPr/>
        </p:nvSpPr>
        <p:spPr>
          <a:xfrm>
            <a:off x="596613" y="1757612"/>
            <a:ext cx="3738208" cy="1831240"/>
          </a:xfrm>
          <a:prstGeom prst="rect">
            <a:avLst/>
          </a:prstGeom>
          <a:noFill/>
          <a:ln>
            <a:noFill/>
          </a:ln>
        </p:spPr>
        <p:txBody>
          <a:bodyPr spcFirstLastPara="1" wrap="square" lIns="68569" tIns="34275" rIns="68569" bIns="34275" anchor="t" anchorCtr="0">
            <a:spAutoFit/>
          </a:bodyPr>
          <a:lstStyle/>
          <a:p>
            <a:pPr>
              <a:spcBef>
                <a:spcPts val="75"/>
              </a:spcBef>
              <a:buSzPts val="1600"/>
            </a:pPr>
            <a:r>
              <a:rPr lang="en-US" sz="1600" u="sng" dirty="0">
                <a:solidFill>
                  <a:schemeClr val="dk1"/>
                </a:solidFill>
                <a:latin typeface="+mj-lt"/>
                <a:ea typeface="Open Sans"/>
                <a:cs typeface="Open Sans"/>
                <a:sym typeface="Open Sans"/>
              </a:rPr>
              <a:t>Intuitive Decision Making</a:t>
            </a:r>
            <a:endParaRPr sz="1200" dirty="0">
              <a:latin typeface="+mj-lt"/>
            </a:endParaRPr>
          </a:p>
          <a:p>
            <a:pPr marL="214313" indent="-214313">
              <a:spcBef>
                <a:spcPts val="75"/>
              </a:spcBef>
              <a:buSzPts val="1600"/>
              <a:buFont typeface="Arial"/>
              <a:buChar char="•"/>
            </a:pPr>
            <a:r>
              <a:rPr lang="en-US" sz="1600" dirty="0">
                <a:solidFill>
                  <a:schemeClr val="dk1"/>
                </a:solidFill>
                <a:latin typeface="+mj-lt"/>
                <a:ea typeface="Open Sans"/>
                <a:cs typeface="Open Sans"/>
                <a:sym typeface="Open Sans"/>
              </a:rPr>
              <a:t>Reaching a decision based on knowledge, judgment, experience, education, intelligence, boldness, perception and character</a:t>
            </a:r>
            <a:endParaRPr sz="1200" dirty="0">
              <a:latin typeface="+mj-lt"/>
            </a:endParaRPr>
          </a:p>
          <a:p>
            <a:pPr marL="214313" indent="-214313">
              <a:spcBef>
                <a:spcPts val="75"/>
              </a:spcBef>
              <a:buSzPts val="1600"/>
              <a:buFont typeface="Arial"/>
              <a:buChar char="•"/>
            </a:pPr>
            <a:r>
              <a:rPr lang="en-US" sz="1600" dirty="0">
                <a:solidFill>
                  <a:schemeClr val="dk1"/>
                </a:solidFill>
                <a:latin typeface="+mj-lt"/>
                <a:ea typeface="Open Sans"/>
                <a:cs typeface="Open Sans"/>
                <a:sym typeface="Open Sans"/>
              </a:rPr>
              <a:t>Used when time is short, and the speed of decision is important</a:t>
            </a:r>
            <a:endParaRPr sz="1600" dirty="0">
              <a:solidFill>
                <a:schemeClr val="dk1"/>
              </a:solidFill>
              <a:latin typeface="+mj-lt"/>
              <a:ea typeface="Open Sans"/>
              <a:cs typeface="Open Sans"/>
              <a:sym typeface="Open Sans"/>
            </a:endParaRPr>
          </a:p>
        </p:txBody>
      </p:sp>
      <p:sp>
        <p:nvSpPr>
          <p:cNvPr id="115" name="Google Shape;115;p16"/>
          <p:cNvSpPr txBox="1"/>
          <p:nvPr/>
        </p:nvSpPr>
        <p:spPr>
          <a:xfrm>
            <a:off x="568219" y="1041187"/>
            <a:ext cx="7081101" cy="376996"/>
          </a:xfrm>
          <a:prstGeom prst="rect">
            <a:avLst/>
          </a:prstGeom>
          <a:noFill/>
          <a:ln>
            <a:noFill/>
          </a:ln>
        </p:spPr>
        <p:txBody>
          <a:bodyPr spcFirstLastPara="1" wrap="square" lIns="68569" tIns="34275" rIns="68569" bIns="34275" anchor="t" anchorCtr="0">
            <a:spAutoFit/>
          </a:bodyPr>
          <a:lstStyle/>
          <a:p>
            <a:pPr>
              <a:buSzPts val="1800"/>
            </a:pPr>
            <a:r>
              <a:rPr lang="en-US" sz="2000" dirty="0">
                <a:solidFill>
                  <a:schemeClr val="dk1"/>
                </a:solidFill>
                <a:latin typeface="Arial" panose="020B0604020202020204" pitchFamily="34" charset="0"/>
                <a:ea typeface="Open Sans"/>
                <a:cs typeface="Arial" panose="020B0604020202020204" pitchFamily="34" charset="0"/>
                <a:sym typeface="Open Sans"/>
              </a:rPr>
              <a:t>Fundamentally, there are two types of decision making:</a:t>
            </a:r>
            <a:endParaRPr sz="2000" dirty="0">
              <a:solidFill>
                <a:schemeClr val="dk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7"/>
          <p:cNvSpPr txBox="1">
            <a:spLocks noGrp="1"/>
          </p:cNvSpPr>
          <p:nvPr>
            <p:ph idx="1"/>
          </p:nvPr>
        </p:nvSpPr>
        <p:spPr>
          <a:xfrm>
            <a:off x="628650" y="1634647"/>
            <a:ext cx="7866072" cy="2752595"/>
          </a:xfrm>
          <a:prstGeom prst="rect">
            <a:avLst/>
          </a:prstGeom>
          <a:noFill/>
          <a:ln>
            <a:noFill/>
          </a:ln>
        </p:spPr>
        <p:txBody>
          <a:bodyPr spcFirstLastPara="1" wrap="square" lIns="68569" tIns="34275" rIns="68569" bIns="34275" anchor="t" anchorCtr="0">
            <a:noAutofit/>
          </a:bodyPr>
          <a:lstStyle/>
          <a:p>
            <a:pPr marL="266224" indent="-256699">
              <a:lnSpc>
                <a:spcPct val="100000"/>
              </a:lnSpc>
              <a:spcBef>
                <a:spcPts val="79"/>
              </a:spcBef>
              <a:buClr>
                <a:schemeClr val="tx1"/>
              </a:buClr>
            </a:pPr>
            <a:r>
              <a:rPr lang="en-US" sz="2000" dirty="0">
                <a:solidFill>
                  <a:srgbClr val="3E3E3E"/>
                </a:solidFill>
                <a:ea typeface="Open Sans"/>
                <a:sym typeface="Open Sans"/>
              </a:rPr>
              <a:t>Standardizes a process (but not the decision)</a:t>
            </a:r>
            <a:endParaRPr sz="2000" dirty="0">
              <a:ea typeface="Open Sans"/>
              <a:sym typeface="Open Sans"/>
            </a:endParaRPr>
          </a:p>
          <a:p>
            <a:pPr marL="266224" indent="-256699">
              <a:lnSpc>
                <a:spcPct val="100000"/>
              </a:lnSpc>
              <a:buClr>
                <a:schemeClr val="tx1"/>
              </a:buClr>
            </a:pPr>
            <a:r>
              <a:rPr lang="en-US" sz="2000" dirty="0">
                <a:solidFill>
                  <a:srgbClr val="3E3E3E"/>
                </a:solidFill>
                <a:ea typeface="Open Sans"/>
                <a:sym typeface="Open Sans"/>
              </a:rPr>
              <a:t>Evaluates requests from leadership and determines action is needed</a:t>
            </a:r>
            <a:endParaRPr sz="2000" dirty="0">
              <a:ea typeface="Open Sans"/>
              <a:sym typeface="Open Sans"/>
            </a:endParaRPr>
          </a:p>
          <a:p>
            <a:pPr marL="638175" lvl="1" indent="-285750">
              <a:lnSpc>
                <a:spcPct val="100000"/>
              </a:lnSpc>
              <a:spcBef>
                <a:spcPts val="360"/>
              </a:spcBef>
              <a:buClr>
                <a:schemeClr val="tx1"/>
              </a:buClr>
              <a:buFont typeface="Courier New" panose="02070309020205020404" pitchFamily="49" charset="0"/>
              <a:buChar char="o"/>
            </a:pPr>
            <a:r>
              <a:rPr lang="en-US" sz="1400" dirty="0">
                <a:solidFill>
                  <a:srgbClr val="3E3E3E"/>
                </a:solidFill>
                <a:ea typeface="Open Sans"/>
                <a:sym typeface="Open Sans"/>
              </a:rPr>
              <a:t>Is it a good idea? Should we be doing this?</a:t>
            </a:r>
            <a:endParaRPr sz="1400" dirty="0">
              <a:ea typeface="Open Sans"/>
              <a:sym typeface="Open Sans"/>
            </a:endParaRPr>
          </a:p>
          <a:p>
            <a:pPr marL="266224" indent="-256699">
              <a:lnSpc>
                <a:spcPct val="100000"/>
              </a:lnSpc>
              <a:buClr>
                <a:schemeClr val="tx1"/>
              </a:buClr>
            </a:pPr>
            <a:r>
              <a:rPr lang="en-US" sz="2000" dirty="0">
                <a:solidFill>
                  <a:srgbClr val="3E3E3E"/>
                </a:solidFill>
                <a:ea typeface="Open Sans"/>
                <a:sym typeface="Open Sans"/>
              </a:rPr>
              <a:t>Incorporates experience and insight from both leaders </a:t>
            </a:r>
            <a:r>
              <a:rPr lang="en-US" sz="2000" u="sng" dirty="0">
                <a:solidFill>
                  <a:srgbClr val="3E3E3E"/>
                </a:solidFill>
                <a:ea typeface="Open Sans"/>
                <a:sym typeface="Open Sans"/>
              </a:rPr>
              <a:t>AND</a:t>
            </a:r>
            <a:r>
              <a:rPr lang="en-US" sz="2000" dirty="0">
                <a:solidFill>
                  <a:srgbClr val="3E3E3E"/>
                </a:solidFill>
                <a:ea typeface="Open Sans"/>
                <a:sym typeface="Open Sans"/>
              </a:rPr>
              <a:t> staff</a:t>
            </a:r>
            <a:endParaRPr sz="2000" dirty="0">
              <a:ea typeface="Open Sans"/>
              <a:sym typeface="Open Sans"/>
            </a:endParaRPr>
          </a:p>
          <a:p>
            <a:pPr marL="638175" lvl="1" indent="-285750">
              <a:lnSpc>
                <a:spcPct val="100000"/>
              </a:lnSpc>
              <a:spcBef>
                <a:spcPts val="360"/>
              </a:spcBef>
              <a:buClr>
                <a:schemeClr val="tx1"/>
              </a:buClr>
              <a:buFont typeface="Courier New" panose="02070309020205020404" pitchFamily="49" charset="0"/>
              <a:buChar char="o"/>
            </a:pPr>
            <a:r>
              <a:rPr lang="en-US" sz="1400" dirty="0">
                <a:solidFill>
                  <a:srgbClr val="3E3E3E"/>
                </a:solidFill>
                <a:ea typeface="Open Sans"/>
                <a:sym typeface="Open Sans"/>
              </a:rPr>
              <a:t>Issues can be presented from a neutral perspective</a:t>
            </a:r>
            <a:endParaRPr sz="1400" dirty="0">
              <a:ea typeface="Open Sans"/>
              <a:sym typeface="Open Sans"/>
            </a:endParaRPr>
          </a:p>
          <a:p>
            <a:pPr marL="638175" lvl="1" indent="-285750">
              <a:lnSpc>
                <a:spcPct val="100000"/>
              </a:lnSpc>
              <a:spcBef>
                <a:spcPts val="360"/>
              </a:spcBef>
              <a:buClr>
                <a:schemeClr val="tx1"/>
              </a:buClr>
              <a:buFont typeface="Courier New" panose="02070309020205020404" pitchFamily="49" charset="0"/>
              <a:buChar char="o"/>
            </a:pPr>
            <a:r>
              <a:rPr lang="en-US" sz="1400" dirty="0">
                <a:solidFill>
                  <a:srgbClr val="3E3E3E"/>
                </a:solidFill>
                <a:ea typeface="Open Sans"/>
                <a:sym typeface="Open Sans"/>
              </a:rPr>
              <a:t>Allows for competing priorities from different groups</a:t>
            </a:r>
            <a:endParaRPr sz="1400" dirty="0">
              <a:ea typeface="Open Sans"/>
              <a:sym typeface="Open Sans"/>
            </a:endParaRPr>
          </a:p>
          <a:p>
            <a:pPr marL="266224" indent="-256699">
              <a:lnSpc>
                <a:spcPct val="100000"/>
              </a:lnSpc>
              <a:spcBef>
                <a:spcPts val="4"/>
              </a:spcBef>
              <a:buClr>
                <a:schemeClr val="tx1"/>
              </a:buClr>
            </a:pPr>
            <a:r>
              <a:rPr lang="en-US" sz="2000" dirty="0">
                <a:solidFill>
                  <a:srgbClr val="3E3E3E"/>
                </a:solidFill>
                <a:ea typeface="Open Sans"/>
                <a:sym typeface="Open Sans"/>
              </a:rPr>
              <a:t>Documents a process that arrived at a specific decision</a:t>
            </a:r>
            <a:endParaRPr sz="2000" dirty="0">
              <a:ea typeface="Open Sans"/>
              <a:sym typeface="Open Sans"/>
            </a:endParaRPr>
          </a:p>
        </p:txBody>
      </p:sp>
      <p:sp>
        <p:nvSpPr>
          <p:cNvPr id="124" name="Google Shape;124;p17"/>
          <p:cNvSpPr txBox="1"/>
          <p:nvPr/>
        </p:nvSpPr>
        <p:spPr>
          <a:xfrm>
            <a:off x="484899" y="425413"/>
            <a:ext cx="6051167" cy="930994"/>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What decision-making process does for you:</a:t>
            </a:r>
            <a:endParaRPr sz="12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18"/>
          <p:cNvSpPr txBox="1">
            <a:spLocks noGrp="1"/>
          </p:cNvSpPr>
          <p:nvPr>
            <p:ph idx="1"/>
          </p:nvPr>
        </p:nvSpPr>
        <p:spPr>
          <a:xfrm>
            <a:off x="522290" y="1288366"/>
            <a:ext cx="7739774" cy="2752595"/>
          </a:xfrm>
          <a:prstGeom prst="rect">
            <a:avLst/>
          </a:prstGeom>
          <a:noFill/>
          <a:ln>
            <a:noFill/>
          </a:ln>
        </p:spPr>
        <p:txBody>
          <a:bodyPr spcFirstLastPara="1" wrap="square" lIns="68569" tIns="34275" rIns="68569" bIns="34275" anchor="t" anchorCtr="0">
            <a:noAutofit/>
          </a:bodyPr>
          <a:lstStyle/>
          <a:p>
            <a:pPr marL="224314" indent="-214789">
              <a:lnSpc>
                <a:spcPct val="100000"/>
              </a:lnSpc>
              <a:spcBef>
                <a:spcPts val="75"/>
              </a:spcBef>
              <a:buSzPct val="80000"/>
              <a:buFont typeface="Calibri"/>
              <a:buChar char="•"/>
            </a:pPr>
            <a:r>
              <a:rPr lang="en-US" sz="2000" dirty="0">
                <a:solidFill>
                  <a:srgbClr val="3E3E3E"/>
                </a:solidFill>
                <a:ea typeface="Open Sans"/>
                <a:sym typeface="Open Sans"/>
              </a:rPr>
              <a:t>Provides </a:t>
            </a:r>
            <a:r>
              <a:rPr lang="en-US" sz="2000" dirty="0">
                <a:solidFill>
                  <a:schemeClr val="tx2">
                    <a:lumMod val="75000"/>
                    <a:lumOff val="25000"/>
                  </a:schemeClr>
                </a:solidFill>
                <a:ea typeface="Open Sans"/>
                <a:sym typeface="Open Sans"/>
              </a:rPr>
              <a:t>overall guidance and intent</a:t>
            </a:r>
            <a:endParaRPr sz="2000" dirty="0">
              <a:solidFill>
                <a:schemeClr val="tx2">
                  <a:lumMod val="75000"/>
                  <a:lumOff val="25000"/>
                </a:schemeClr>
              </a:solidFill>
              <a:ea typeface="Open Sans"/>
              <a:sym typeface="Open Sans"/>
            </a:endParaRPr>
          </a:p>
          <a:p>
            <a:pPr marL="510064" marR="200978" lvl="1" indent="-285750">
              <a:lnSpc>
                <a:spcPct val="100000"/>
              </a:lnSpc>
              <a:buSzPct val="80000"/>
              <a:buFont typeface="Courier New" panose="02070309020205020404" pitchFamily="49" charset="0"/>
              <a:buChar char="o"/>
            </a:pPr>
            <a:r>
              <a:rPr lang="en-US" sz="1400" dirty="0">
                <a:solidFill>
                  <a:srgbClr val="3E3E3E"/>
                </a:solidFill>
                <a:ea typeface="Open Sans"/>
                <a:sym typeface="Open Sans"/>
              </a:rPr>
              <a:t>Gives a clear statement about what the organization must do and the desired end-state</a:t>
            </a:r>
            <a:endParaRPr sz="1400" dirty="0">
              <a:ea typeface="Open Sans"/>
              <a:sym typeface="Open Sans"/>
            </a:endParaRPr>
          </a:p>
          <a:p>
            <a:pPr marL="510064" lvl="1" indent="-285750">
              <a:lnSpc>
                <a:spcPct val="100000"/>
              </a:lnSpc>
              <a:buSzPct val="80000"/>
              <a:buFont typeface="Courier New" panose="02070309020205020404" pitchFamily="49" charset="0"/>
              <a:buChar char="o"/>
            </a:pPr>
            <a:r>
              <a:rPr lang="en-US" sz="1400" dirty="0">
                <a:solidFill>
                  <a:srgbClr val="3E3E3E"/>
                </a:solidFill>
                <a:ea typeface="Open Sans"/>
                <a:sym typeface="Open Sans"/>
              </a:rPr>
              <a:t>Specifies major tasks that must be accomplished</a:t>
            </a:r>
            <a:endParaRPr sz="1400" dirty="0">
              <a:ea typeface="Open Sans"/>
              <a:sym typeface="Open Sans"/>
            </a:endParaRPr>
          </a:p>
          <a:p>
            <a:pPr marL="224314" indent="-214789">
              <a:lnSpc>
                <a:spcPct val="100000"/>
              </a:lnSpc>
              <a:spcBef>
                <a:spcPts val="1620"/>
              </a:spcBef>
              <a:buSzPct val="80000"/>
              <a:buFont typeface="Calibri"/>
              <a:buChar char="•"/>
            </a:pPr>
            <a:r>
              <a:rPr lang="en-US" sz="2000" dirty="0">
                <a:solidFill>
                  <a:srgbClr val="3E3E3E"/>
                </a:solidFill>
                <a:ea typeface="Open Sans"/>
                <a:sym typeface="Open Sans"/>
              </a:rPr>
              <a:t>Remains </a:t>
            </a:r>
            <a:r>
              <a:rPr lang="en-US" sz="2000" dirty="0">
                <a:solidFill>
                  <a:schemeClr val="tx2">
                    <a:lumMod val="75000"/>
                    <a:lumOff val="25000"/>
                  </a:schemeClr>
                </a:solidFill>
                <a:ea typeface="Open Sans"/>
                <a:sym typeface="Open Sans"/>
              </a:rPr>
              <a:t>personally involved </a:t>
            </a:r>
            <a:r>
              <a:rPr lang="en-US" sz="2000" dirty="0">
                <a:solidFill>
                  <a:srgbClr val="3E3E3E"/>
                </a:solidFill>
                <a:ea typeface="Open Sans"/>
                <a:sym typeface="Open Sans"/>
              </a:rPr>
              <a:t>throughout the process</a:t>
            </a:r>
            <a:endParaRPr sz="2000" dirty="0">
              <a:ea typeface="Open Sans"/>
              <a:sym typeface="Open Sans"/>
            </a:endParaRPr>
          </a:p>
          <a:p>
            <a:pPr marL="224314" indent="-214789">
              <a:lnSpc>
                <a:spcPct val="100000"/>
              </a:lnSpc>
              <a:spcBef>
                <a:spcPts val="1620"/>
              </a:spcBef>
              <a:buSzPct val="80000"/>
              <a:buFont typeface="Calibri"/>
              <a:buChar char="•"/>
            </a:pPr>
            <a:r>
              <a:rPr lang="en-US" sz="2000" dirty="0">
                <a:solidFill>
                  <a:srgbClr val="3E3E3E"/>
                </a:solidFill>
                <a:ea typeface="Open Sans"/>
                <a:sym typeface="Open Sans"/>
              </a:rPr>
              <a:t>Ultimately, </a:t>
            </a:r>
            <a:r>
              <a:rPr lang="en-US" sz="2000" dirty="0">
                <a:solidFill>
                  <a:schemeClr val="tx2">
                    <a:lumMod val="75000"/>
                    <a:lumOff val="25000"/>
                  </a:schemeClr>
                </a:solidFill>
                <a:ea typeface="Open Sans"/>
                <a:sym typeface="Open Sans"/>
              </a:rPr>
              <a:t>approves </a:t>
            </a:r>
            <a:r>
              <a:rPr lang="en-US" sz="2000" dirty="0">
                <a:solidFill>
                  <a:srgbClr val="3E3E3E"/>
                </a:solidFill>
                <a:ea typeface="Open Sans"/>
                <a:sym typeface="Open Sans"/>
              </a:rPr>
              <a:t>the decisions</a:t>
            </a:r>
            <a:endParaRPr sz="2000" dirty="0">
              <a:ea typeface="Open Sans"/>
              <a:sym typeface="Open Sans"/>
            </a:endParaRPr>
          </a:p>
          <a:p>
            <a:pPr marL="224314" marR="3810" indent="-215264">
              <a:lnSpc>
                <a:spcPct val="100000"/>
              </a:lnSpc>
              <a:spcBef>
                <a:spcPts val="1620"/>
              </a:spcBef>
              <a:buSzPct val="80000"/>
              <a:buFont typeface="Calibri"/>
              <a:buChar char="•"/>
            </a:pPr>
            <a:r>
              <a:rPr lang="en-US" sz="2000" dirty="0">
                <a:solidFill>
                  <a:srgbClr val="3E3E3E"/>
                </a:solidFill>
                <a:ea typeface="Open Sans"/>
                <a:sym typeface="Open Sans"/>
              </a:rPr>
              <a:t>Challenges, motivates and guides planners to explore all dimensions of the planning task</a:t>
            </a:r>
            <a:endParaRPr sz="2000" dirty="0">
              <a:ea typeface="Open Sans"/>
              <a:sym typeface="Open Sans"/>
            </a:endParaRPr>
          </a:p>
        </p:txBody>
      </p:sp>
      <p:sp>
        <p:nvSpPr>
          <p:cNvPr id="133" name="Google Shape;133;p18"/>
          <p:cNvSpPr txBox="1"/>
          <p:nvPr/>
        </p:nvSpPr>
        <p:spPr>
          <a:xfrm>
            <a:off x="522290" y="408439"/>
            <a:ext cx="5248320"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Leader’s Role</a:t>
            </a:r>
            <a:endParaRPr sz="9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1" name="Google Shape;141;p19"/>
          <p:cNvSpPr txBox="1"/>
          <p:nvPr/>
        </p:nvSpPr>
        <p:spPr>
          <a:xfrm>
            <a:off x="364427" y="227480"/>
            <a:ext cx="6726174" cy="930994"/>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Process – Step 1: Receive the mission/task</a:t>
            </a:r>
            <a:endParaRPr sz="5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142" name="Google Shape;142;p19"/>
          <p:cNvSpPr txBox="1"/>
          <p:nvPr/>
        </p:nvSpPr>
        <p:spPr>
          <a:xfrm>
            <a:off x="756226" y="1318838"/>
            <a:ext cx="1230053" cy="446757"/>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800"/>
            </a:pPr>
            <a:r>
              <a:rPr lang="en-US" sz="1350" b="1">
                <a:solidFill>
                  <a:srgbClr val="001F5F"/>
                </a:solidFill>
                <a:latin typeface="Arial" panose="020B0604020202020204" pitchFamily="34" charset="0"/>
                <a:ea typeface="Open Sans"/>
                <a:cs typeface="Arial" panose="020B0604020202020204" pitchFamily="34" charset="0"/>
                <a:sym typeface="Open Sans"/>
              </a:rPr>
              <a:t>Major Project Assigned</a:t>
            </a:r>
            <a:endParaRPr sz="1350">
              <a:latin typeface="Arial" panose="020B0604020202020204" pitchFamily="34" charset="0"/>
              <a:ea typeface="Open Sans"/>
              <a:cs typeface="Arial" panose="020B0604020202020204" pitchFamily="34" charset="0"/>
              <a:sym typeface="Open Sans"/>
            </a:endParaRPr>
          </a:p>
        </p:txBody>
      </p:sp>
      <p:sp>
        <p:nvSpPr>
          <p:cNvPr id="143" name="Google Shape;143;p19"/>
          <p:cNvSpPr txBox="1"/>
          <p:nvPr/>
        </p:nvSpPr>
        <p:spPr>
          <a:xfrm>
            <a:off x="756226" y="2102971"/>
            <a:ext cx="1230053" cy="379423"/>
          </a:xfrm>
          <a:prstGeom prst="rect">
            <a:avLst/>
          </a:prstGeom>
          <a:noFill/>
          <a:ln>
            <a:noFill/>
          </a:ln>
        </p:spPr>
        <p:txBody>
          <a:bodyPr spcFirstLastPara="1" wrap="square" lIns="0" tIns="9994" rIns="0" bIns="0" anchor="t" anchorCtr="0">
            <a:spAutoFit/>
          </a:bodyPr>
          <a:lstStyle/>
          <a:p>
            <a:pPr marL="9525" marR="3810" indent="160972" algn="ctr">
              <a:buSzPts val="1600"/>
            </a:pPr>
            <a:r>
              <a:rPr lang="en-US" sz="1200" b="1" dirty="0">
                <a:solidFill>
                  <a:srgbClr val="006600"/>
                </a:solidFill>
                <a:latin typeface="Arial" panose="020B0604020202020204" pitchFamily="34" charset="0"/>
                <a:ea typeface="Open Sans"/>
                <a:cs typeface="Arial" panose="020B0604020202020204" pitchFamily="34" charset="0"/>
                <a:sym typeface="Open Sans"/>
              </a:rPr>
              <a:t>Receipt of mission or task</a:t>
            </a:r>
            <a:endParaRPr sz="1200" dirty="0">
              <a:latin typeface="Arial" panose="020B0604020202020204" pitchFamily="34" charset="0"/>
              <a:ea typeface="Open Sans"/>
              <a:cs typeface="Arial" panose="020B0604020202020204" pitchFamily="34" charset="0"/>
              <a:sym typeface="Open Sans"/>
            </a:endParaRPr>
          </a:p>
        </p:txBody>
      </p:sp>
      <p:sp>
        <p:nvSpPr>
          <p:cNvPr id="144" name="Google Shape;144;p19"/>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145" name="Google Shape;145;p19"/>
          <p:cNvSpPr txBox="1"/>
          <p:nvPr/>
        </p:nvSpPr>
        <p:spPr>
          <a:xfrm>
            <a:off x="3576578" y="2153087"/>
            <a:ext cx="67579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146" name="Google Shape;146;p19"/>
          <p:cNvSpPr txBox="1"/>
          <p:nvPr/>
        </p:nvSpPr>
        <p:spPr>
          <a:xfrm>
            <a:off x="4684282" y="2544844"/>
            <a:ext cx="951050"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600"/>
            </a:pPr>
            <a:r>
              <a:rPr lang="en-US" sz="1200">
                <a:latin typeface="Arial" panose="020B0604020202020204" pitchFamily="34" charset="0"/>
                <a:ea typeface="Open Sans"/>
                <a:cs typeface="Arial" panose="020B0604020202020204" pitchFamily="34" charset="0"/>
                <a:sym typeface="Open Sans"/>
              </a:rPr>
              <a:t>Develop, Analyze, And Compare Steps</a:t>
            </a:r>
            <a:endParaRPr sz="1200">
              <a:latin typeface="Arial" panose="020B0604020202020204" pitchFamily="34" charset="0"/>
              <a:ea typeface="Open Sans"/>
              <a:cs typeface="Arial" panose="020B0604020202020204" pitchFamily="34" charset="0"/>
              <a:sym typeface="Open Sans"/>
            </a:endParaRPr>
          </a:p>
        </p:txBody>
      </p:sp>
      <p:sp>
        <p:nvSpPr>
          <p:cNvPr id="147" name="Google Shape;147;p19"/>
          <p:cNvSpPr txBox="1"/>
          <p:nvPr/>
        </p:nvSpPr>
        <p:spPr>
          <a:xfrm>
            <a:off x="6086475" y="3247642"/>
            <a:ext cx="62827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Step</a:t>
            </a:r>
            <a:endParaRPr sz="1200">
              <a:latin typeface="Arial" panose="020B0604020202020204" pitchFamily="34" charset="0"/>
              <a:ea typeface="Open Sans"/>
              <a:cs typeface="Arial" panose="020B0604020202020204" pitchFamily="34" charset="0"/>
              <a:sym typeface="Open Sans"/>
            </a:endParaRPr>
          </a:p>
        </p:txBody>
      </p:sp>
      <p:sp>
        <p:nvSpPr>
          <p:cNvPr id="148" name="Google Shape;148;p19"/>
          <p:cNvSpPr txBox="1"/>
          <p:nvPr/>
        </p:nvSpPr>
        <p:spPr>
          <a:xfrm>
            <a:off x="7256425" y="3624434"/>
            <a:ext cx="929837"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dirty="0">
                <a:latin typeface="Arial" panose="020B0604020202020204" pitchFamily="34" charset="0"/>
                <a:ea typeface="Open Sans"/>
                <a:cs typeface="Arial" panose="020B0604020202020204" pitchFamily="34" charset="0"/>
                <a:sym typeface="Open Sans"/>
              </a:rPr>
              <a:t>Publish Guidance, Execute, and Follow-up</a:t>
            </a:r>
            <a:endParaRPr sz="1200" dirty="0">
              <a:latin typeface="Arial" panose="020B0604020202020204" pitchFamily="34" charset="0"/>
              <a:ea typeface="Open Sans"/>
              <a:cs typeface="Arial" panose="020B0604020202020204" pitchFamily="34" charset="0"/>
              <a:sym typeface="Open Sans"/>
            </a:endParaRPr>
          </a:p>
        </p:txBody>
      </p:sp>
      <p:grpSp>
        <p:nvGrpSpPr>
          <p:cNvPr id="149" name="Google Shape;149;p19"/>
          <p:cNvGrpSpPr/>
          <p:nvPr/>
        </p:nvGrpSpPr>
        <p:grpSpPr>
          <a:xfrm>
            <a:off x="2081008" y="1605735"/>
            <a:ext cx="546545" cy="85729"/>
            <a:chOff x="2400300" y="1162812"/>
            <a:chExt cx="728726" cy="114305"/>
          </a:xfrm>
        </p:grpSpPr>
        <p:sp>
          <p:nvSpPr>
            <p:cNvPr id="150" name="Google Shape;150;p19"/>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51" name="Google Shape;151;p19"/>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52" name="Google Shape;152;p19"/>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153" name="Google Shape;153;p19"/>
          <p:cNvGrpSpPr/>
          <p:nvPr/>
        </p:nvGrpSpPr>
        <p:grpSpPr>
          <a:xfrm>
            <a:off x="3281698" y="1976913"/>
            <a:ext cx="546545" cy="85729"/>
            <a:chOff x="2400300" y="1162812"/>
            <a:chExt cx="728726" cy="114305"/>
          </a:xfrm>
        </p:grpSpPr>
        <p:sp>
          <p:nvSpPr>
            <p:cNvPr id="154" name="Google Shape;154;p19"/>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55" name="Google Shape;155;p19"/>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56" name="Google Shape;156;p19"/>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157" name="Google Shape;157;p19"/>
          <p:cNvGrpSpPr/>
          <p:nvPr/>
        </p:nvGrpSpPr>
        <p:grpSpPr>
          <a:xfrm>
            <a:off x="4411153" y="2300930"/>
            <a:ext cx="546545" cy="85729"/>
            <a:chOff x="2400300" y="1162812"/>
            <a:chExt cx="728726" cy="114305"/>
          </a:xfrm>
        </p:grpSpPr>
        <p:sp>
          <p:nvSpPr>
            <p:cNvPr id="158" name="Google Shape;158;p19"/>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59" name="Google Shape;159;p19"/>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60" name="Google Shape;160;p19"/>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161" name="Google Shape;161;p19"/>
          <p:cNvGrpSpPr/>
          <p:nvPr/>
        </p:nvGrpSpPr>
        <p:grpSpPr>
          <a:xfrm>
            <a:off x="5751186" y="2935446"/>
            <a:ext cx="546545" cy="85729"/>
            <a:chOff x="2400300" y="1162812"/>
            <a:chExt cx="728726" cy="114305"/>
          </a:xfrm>
        </p:grpSpPr>
        <p:sp>
          <p:nvSpPr>
            <p:cNvPr id="162" name="Google Shape;162;p19"/>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63" name="Google Shape;163;p19"/>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64" name="Google Shape;164;p19"/>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165" name="Google Shape;165;p19"/>
          <p:cNvGrpSpPr/>
          <p:nvPr/>
        </p:nvGrpSpPr>
        <p:grpSpPr>
          <a:xfrm>
            <a:off x="6861572" y="3388755"/>
            <a:ext cx="546545" cy="85729"/>
            <a:chOff x="2400300" y="1162812"/>
            <a:chExt cx="728726" cy="114305"/>
          </a:xfrm>
        </p:grpSpPr>
        <p:sp>
          <p:nvSpPr>
            <p:cNvPr id="166" name="Google Shape;166;p19"/>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67" name="Google Shape;167;p19"/>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68" name="Google Shape;168;p19"/>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
        <p:nvSpPr>
          <p:cNvPr id="169" name="Google Shape;169;p19"/>
          <p:cNvSpPr txBox="1"/>
          <p:nvPr/>
        </p:nvSpPr>
        <p:spPr>
          <a:xfrm>
            <a:off x="364427" y="2883368"/>
            <a:ext cx="3887950" cy="1717778"/>
          </a:xfrm>
          <a:prstGeom prst="rect">
            <a:avLst/>
          </a:prstGeom>
          <a:noFill/>
          <a:ln>
            <a:noFill/>
          </a:ln>
        </p:spPr>
        <p:txBody>
          <a:bodyPr spcFirstLastPara="1" wrap="square" lIns="0" tIns="9525" rIns="0" bIns="0" anchor="t" anchorCtr="0">
            <a:spAutoFit/>
          </a:bodyPr>
          <a:lstStyle/>
          <a:p>
            <a:pPr marL="224314" indent="-214789">
              <a:buSzPts val="1800"/>
              <a:buFont typeface="Arial"/>
              <a:buChar char="•"/>
            </a:pPr>
            <a:r>
              <a:rPr lang="en-US" sz="1600" dirty="0">
                <a:solidFill>
                  <a:srgbClr val="3E3E3E"/>
                </a:solidFill>
                <a:latin typeface="Arial" panose="020B0604020202020204" pitchFamily="34" charset="0"/>
                <a:ea typeface="Open Sans"/>
                <a:cs typeface="Arial" panose="020B0604020202020204" pitchFamily="34" charset="0"/>
                <a:sym typeface="Open Sans"/>
              </a:rPr>
              <a:t>Project leader assigned</a:t>
            </a:r>
          </a:p>
          <a:p>
            <a:pPr marL="9525">
              <a:spcBef>
                <a:spcPts val="75"/>
              </a:spcBef>
              <a:buSzPts val="1800"/>
            </a:pPr>
            <a:endParaRPr lang="en-US" sz="1600" dirty="0">
              <a:solidFill>
                <a:srgbClr val="3E3E3E"/>
              </a:solidFill>
              <a:latin typeface="Arial" panose="020B0604020202020204" pitchFamily="34" charset="0"/>
              <a:ea typeface="Open Sans"/>
              <a:cs typeface="Arial" panose="020B0604020202020204" pitchFamily="34" charset="0"/>
              <a:sym typeface="Open Sans"/>
            </a:endParaRPr>
          </a:p>
          <a:p>
            <a:pPr marL="224314" indent="-214789">
              <a:spcBef>
                <a:spcPts val="75"/>
              </a:spcBef>
              <a:buSzPts val="1800"/>
              <a:buFont typeface="Arial"/>
              <a:buChar char="•"/>
            </a:pPr>
            <a:r>
              <a:rPr lang="en-US" sz="1600" dirty="0">
                <a:solidFill>
                  <a:srgbClr val="3E3E3E"/>
                </a:solidFill>
                <a:latin typeface="Arial" panose="020B0604020202020204" pitchFamily="34" charset="0"/>
                <a:ea typeface="Open Sans"/>
                <a:cs typeface="Arial" panose="020B0604020202020204" pitchFamily="34" charset="0"/>
                <a:sym typeface="Open Sans"/>
              </a:rPr>
              <a:t>Understand the requirement</a:t>
            </a:r>
            <a:endParaRPr sz="1600" dirty="0">
              <a:latin typeface="Arial" panose="020B0604020202020204" pitchFamily="34" charset="0"/>
              <a:ea typeface="Open Sans"/>
              <a:cs typeface="Arial" panose="020B0604020202020204" pitchFamily="34" charset="0"/>
              <a:sym typeface="Open Sans"/>
            </a:endParaRPr>
          </a:p>
          <a:p>
            <a:pPr marL="638175" lvl="1" indent="-285750">
              <a:buSzPts val="1800"/>
              <a:buFont typeface="Courier New" panose="02070309020205020404" pitchFamily="49" charset="0"/>
              <a:buChar char="o"/>
            </a:pPr>
            <a:r>
              <a:rPr lang="en-US" sz="1600" dirty="0">
                <a:solidFill>
                  <a:srgbClr val="3E3E3E"/>
                </a:solidFill>
                <a:latin typeface="Arial" panose="020B0604020202020204" pitchFamily="34" charset="0"/>
                <a:ea typeface="Open Sans"/>
                <a:cs typeface="Arial" panose="020B0604020202020204" pitchFamily="34" charset="0"/>
                <a:sym typeface="Open Sans"/>
              </a:rPr>
              <a:t>“A problem well stated is a problem half solved”</a:t>
            </a:r>
            <a:endParaRPr sz="1600" dirty="0">
              <a:latin typeface="Arial" panose="020B0604020202020204" pitchFamily="34" charset="0"/>
              <a:ea typeface="Open Sans"/>
              <a:cs typeface="Arial" panose="020B0604020202020204" pitchFamily="34" charset="0"/>
              <a:sym typeface="Open Sans"/>
            </a:endParaRPr>
          </a:p>
          <a:p>
            <a:pPr marL="224314" indent="-214789">
              <a:spcBef>
                <a:spcPts val="1620"/>
              </a:spcBef>
              <a:buSzPts val="1800"/>
              <a:buFont typeface="Arial"/>
              <a:buChar char="•"/>
            </a:pPr>
            <a:r>
              <a:rPr lang="en-US" sz="1600" dirty="0">
                <a:solidFill>
                  <a:srgbClr val="3E3E3E"/>
                </a:solidFill>
                <a:latin typeface="Arial" panose="020B0604020202020204" pitchFamily="34" charset="0"/>
                <a:ea typeface="Open Sans"/>
                <a:cs typeface="Arial" panose="020B0604020202020204" pitchFamily="34" charset="0"/>
                <a:sym typeface="Open Sans"/>
              </a:rPr>
              <a:t>Assemble the team</a:t>
            </a:r>
            <a:endParaRPr sz="1600" dirty="0">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0"/>
          <p:cNvSpPr txBox="1">
            <a:spLocks noGrp="1"/>
          </p:cNvSpPr>
          <p:nvPr>
            <p:ph idx="1"/>
          </p:nvPr>
        </p:nvSpPr>
        <p:spPr>
          <a:xfrm>
            <a:off x="504881" y="1163291"/>
            <a:ext cx="7687141" cy="3223952"/>
          </a:xfrm>
          <a:prstGeom prst="rect">
            <a:avLst/>
          </a:prstGeom>
          <a:noFill/>
          <a:ln>
            <a:noFill/>
          </a:ln>
        </p:spPr>
        <p:txBody>
          <a:bodyPr spcFirstLastPara="1" wrap="square" lIns="68569" tIns="34275" rIns="68569" bIns="34275" anchor="t" anchorCtr="0">
            <a:normAutofit fontScale="92500" lnSpcReduction="20000"/>
          </a:bodyPr>
          <a:lstStyle/>
          <a:p>
            <a:pPr marL="0" indent="0">
              <a:lnSpc>
                <a:spcPct val="100000"/>
              </a:lnSpc>
              <a:spcBef>
                <a:spcPts val="75"/>
              </a:spcBef>
              <a:buNone/>
            </a:pPr>
            <a:r>
              <a:rPr lang="en-US" sz="2100" dirty="0">
                <a:solidFill>
                  <a:srgbClr val="3E3E3E"/>
                </a:solidFill>
                <a:ea typeface="Open Sans"/>
                <a:sym typeface="Open Sans"/>
              </a:rPr>
              <a:t>Make every attempt to include the following people on your planning team:</a:t>
            </a:r>
            <a:endParaRPr sz="2100" dirty="0">
              <a:ea typeface="Open Sans"/>
              <a:sym typeface="Open Sans"/>
            </a:endParaRPr>
          </a:p>
          <a:p>
            <a:pPr marL="352425" marR="375285" indent="-342900">
              <a:lnSpc>
                <a:spcPct val="100000"/>
              </a:lnSpc>
              <a:spcBef>
                <a:spcPts val="1620"/>
              </a:spcBef>
            </a:pPr>
            <a:r>
              <a:rPr lang="en-US" sz="2100" dirty="0">
                <a:solidFill>
                  <a:srgbClr val="3E3E3E"/>
                </a:solidFill>
                <a:ea typeface="Open Sans"/>
                <a:sym typeface="Open Sans"/>
              </a:rPr>
              <a:t>Facilitating Leader: Should be respected and recognized by the rest of the planning group</a:t>
            </a:r>
            <a:endParaRPr sz="2100" dirty="0">
              <a:ea typeface="Open Sans"/>
              <a:sym typeface="Open Sans"/>
            </a:endParaRPr>
          </a:p>
          <a:p>
            <a:pPr marL="352425" marR="3810" indent="-342900">
              <a:lnSpc>
                <a:spcPct val="100000"/>
              </a:lnSpc>
              <a:spcBef>
                <a:spcPts val="1620"/>
              </a:spcBef>
            </a:pPr>
            <a:r>
              <a:rPr lang="en-US" sz="2100" dirty="0">
                <a:solidFill>
                  <a:srgbClr val="3E3E3E"/>
                </a:solidFill>
                <a:ea typeface="Open Sans"/>
                <a:sym typeface="Open Sans"/>
              </a:rPr>
              <a:t>Subject Matter Experts: These people are required, but remember, expertise is narrow and restrictive</a:t>
            </a:r>
            <a:endParaRPr sz="2100" dirty="0">
              <a:ea typeface="Open Sans"/>
              <a:sym typeface="Open Sans"/>
            </a:endParaRPr>
          </a:p>
          <a:p>
            <a:pPr marL="352425" marR="415290" indent="-342900">
              <a:lnSpc>
                <a:spcPct val="100000"/>
              </a:lnSpc>
              <a:spcBef>
                <a:spcPts val="1620"/>
              </a:spcBef>
            </a:pPr>
            <a:r>
              <a:rPr lang="en-US" sz="2100" dirty="0">
                <a:solidFill>
                  <a:srgbClr val="3E3E3E"/>
                </a:solidFill>
                <a:ea typeface="Open Sans"/>
                <a:sym typeface="Open Sans"/>
              </a:rPr>
              <a:t>Generalists: Smart, experienced people but not necessarily SMEs for the subject at hand...helps with “cognitive diversity”</a:t>
            </a:r>
            <a:endParaRPr sz="2100" dirty="0">
              <a:ea typeface="Open Sans"/>
              <a:sym typeface="Open Sans"/>
            </a:endParaRPr>
          </a:p>
          <a:p>
            <a:pPr marL="352425" indent="-342900">
              <a:lnSpc>
                <a:spcPct val="100000"/>
              </a:lnSpc>
              <a:spcBef>
                <a:spcPts val="1620"/>
              </a:spcBef>
            </a:pPr>
            <a:r>
              <a:rPr lang="en-US" sz="2100" dirty="0">
                <a:solidFill>
                  <a:srgbClr val="3E3E3E"/>
                </a:solidFill>
                <a:ea typeface="Open Sans"/>
                <a:sym typeface="Open Sans"/>
              </a:rPr>
              <a:t>Planners: People knowledgeable about this analytical decision-making process</a:t>
            </a:r>
            <a:endParaRPr sz="2100" dirty="0">
              <a:ea typeface="Open Sans"/>
              <a:sym typeface="Open Sans"/>
            </a:endParaRPr>
          </a:p>
          <a:p>
            <a:pPr marL="171450" indent="-76200">
              <a:spcBef>
                <a:spcPts val="0"/>
              </a:spcBef>
              <a:buSzPts val="2000"/>
              <a:buNone/>
            </a:pPr>
            <a:endParaRPr sz="1500" dirty="0"/>
          </a:p>
        </p:txBody>
      </p:sp>
      <p:sp>
        <p:nvSpPr>
          <p:cNvPr id="178" name="Google Shape;178;p20"/>
          <p:cNvSpPr txBox="1"/>
          <p:nvPr/>
        </p:nvSpPr>
        <p:spPr>
          <a:xfrm>
            <a:off x="504881" y="368330"/>
            <a:ext cx="4572000" cy="561662"/>
          </a:xfrm>
          <a:prstGeom prst="rect">
            <a:avLst/>
          </a:prstGeom>
          <a:noFill/>
          <a:ln>
            <a:noFill/>
          </a:ln>
        </p:spPr>
        <p:txBody>
          <a:bodyPr spcFirstLastPara="1" wrap="square" lIns="68569" tIns="34275" rIns="68569" bIns="34275" anchor="t" anchorCtr="0">
            <a:spAutoFit/>
          </a:bodyPr>
          <a:lstStyle/>
          <a:p>
            <a:pPr>
              <a:buSzPts val="2800"/>
            </a:pPr>
            <a:r>
              <a:rPr lang="en-US" sz="3200" dirty="0">
                <a:solidFill>
                  <a:schemeClr val="tx1"/>
                </a:solidFill>
                <a:latin typeface="Arial" panose="020B0604020202020204" pitchFamily="34" charset="0"/>
                <a:ea typeface="Open Sans"/>
                <a:cs typeface="Arial" panose="020B0604020202020204" pitchFamily="34" charset="0"/>
                <a:sym typeface="Open Sans"/>
              </a:rPr>
              <a:t>The Planning Team</a:t>
            </a:r>
            <a:endParaRPr sz="32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6" name="Google Shape;186;p21"/>
          <p:cNvSpPr txBox="1"/>
          <p:nvPr/>
        </p:nvSpPr>
        <p:spPr>
          <a:xfrm>
            <a:off x="323374" y="353618"/>
            <a:ext cx="7321876"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Process – Step 2: Develop the timeline</a:t>
            </a:r>
            <a:endParaRPr sz="4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187" name="Google Shape;187;p21"/>
          <p:cNvSpPr txBox="1"/>
          <p:nvPr/>
        </p:nvSpPr>
        <p:spPr>
          <a:xfrm>
            <a:off x="669004" y="1318837"/>
            <a:ext cx="134527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188" name="Google Shape;188;p21"/>
          <p:cNvSpPr txBox="1"/>
          <p:nvPr/>
        </p:nvSpPr>
        <p:spPr>
          <a:xfrm>
            <a:off x="2191994" y="1879832"/>
            <a:ext cx="994549" cy="446265"/>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Develop Timeline</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sp>
        <p:nvSpPr>
          <p:cNvPr id="189" name="Google Shape;189;p21"/>
          <p:cNvSpPr txBox="1"/>
          <p:nvPr/>
        </p:nvSpPr>
        <p:spPr>
          <a:xfrm>
            <a:off x="3528658" y="2153087"/>
            <a:ext cx="739101"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190" name="Google Shape;190;p21"/>
          <p:cNvSpPr txBox="1"/>
          <p:nvPr/>
        </p:nvSpPr>
        <p:spPr>
          <a:xfrm>
            <a:off x="4616843" y="2544844"/>
            <a:ext cx="1040135" cy="769430"/>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600"/>
            </a:pPr>
            <a:r>
              <a:rPr lang="en-US" sz="1200">
                <a:latin typeface="Arial" panose="020B0604020202020204" pitchFamily="34" charset="0"/>
                <a:ea typeface="Open Sans"/>
                <a:cs typeface="Arial" panose="020B0604020202020204" pitchFamily="34" charset="0"/>
                <a:sym typeface="Open Sans"/>
              </a:rPr>
              <a:t>Develop, Analyze, And Compare Steps</a:t>
            </a:r>
            <a:endParaRPr sz="1200">
              <a:latin typeface="Arial" panose="020B0604020202020204" pitchFamily="34" charset="0"/>
              <a:ea typeface="Open Sans"/>
              <a:cs typeface="Arial" panose="020B0604020202020204" pitchFamily="34" charset="0"/>
              <a:sym typeface="Open Sans"/>
            </a:endParaRPr>
          </a:p>
        </p:txBody>
      </p:sp>
      <p:sp>
        <p:nvSpPr>
          <p:cNvPr id="191" name="Google Shape;191;p21"/>
          <p:cNvSpPr txBox="1"/>
          <p:nvPr/>
        </p:nvSpPr>
        <p:spPr>
          <a:xfrm>
            <a:off x="6041924" y="3247642"/>
            <a:ext cx="687131"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step</a:t>
            </a:r>
            <a:endParaRPr sz="1200">
              <a:latin typeface="Arial" panose="020B0604020202020204" pitchFamily="34" charset="0"/>
              <a:ea typeface="Open Sans"/>
              <a:cs typeface="Arial" panose="020B0604020202020204" pitchFamily="34" charset="0"/>
              <a:sym typeface="Open Sans"/>
            </a:endParaRPr>
          </a:p>
        </p:txBody>
      </p:sp>
      <p:sp>
        <p:nvSpPr>
          <p:cNvPr id="192" name="Google Shape;192;p21"/>
          <p:cNvSpPr txBox="1"/>
          <p:nvPr/>
        </p:nvSpPr>
        <p:spPr>
          <a:xfrm>
            <a:off x="7190491" y="3624434"/>
            <a:ext cx="1016936"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a:latin typeface="Arial" panose="020B0604020202020204" pitchFamily="34" charset="0"/>
                <a:ea typeface="Open Sans"/>
                <a:cs typeface="Arial" panose="020B0604020202020204" pitchFamily="34" charset="0"/>
                <a:sym typeface="Open Sans"/>
              </a:rPr>
              <a:t>Publish Guidance, Execute, and Follow-up</a:t>
            </a:r>
            <a:endParaRPr sz="1200">
              <a:latin typeface="Arial" panose="020B0604020202020204" pitchFamily="34" charset="0"/>
              <a:ea typeface="Open Sans"/>
              <a:cs typeface="Arial" panose="020B0604020202020204" pitchFamily="34" charset="0"/>
              <a:sym typeface="Open Sans"/>
            </a:endParaRPr>
          </a:p>
        </p:txBody>
      </p:sp>
      <p:grpSp>
        <p:nvGrpSpPr>
          <p:cNvPr id="193" name="Google Shape;193;p21"/>
          <p:cNvGrpSpPr/>
          <p:nvPr/>
        </p:nvGrpSpPr>
        <p:grpSpPr>
          <a:xfrm>
            <a:off x="2042254" y="1605735"/>
            <a:ext cx="597740" cy="85729"/>
            <a:chOff x="2400300" y="1162812"/>
            <a:chExt cx="728726" cy="114305"/>
          </a:xfrm>
        </p:grpSpPr>
        <p:sp>
          <p:nvSpPr>
            <p:cNvPr id="194" name="Google Shape;194;p21"/>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95" name="Google Shape;195;p21"/>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96" name="Google Shape;196;p21"/>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197" name="Google Shape;197;p21"/>
          <p:cNvGrpSpPr/>
          <p:nvPr/>
        </p:nvGrpSpPr>
        <p:grpSpPr>
          <a:xfrm>
            <a:off x="3242944" y="1976913"/>
            <a:ext cx="597740" cy="85729"/>
            <a:chOff x="2400300" y="1162812"/>
            <a:chExt cx="728726" cy="114305"/>
          </a:xfrm>
        </p:grpSpPr>
        <p:sp>
          <p:nvSpPr>
            <p:cNvPr id="198" name="Google Shape;198;p21"/>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199" name="Google Shape;199;p21"/>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00" name="Google Shape;200;p21"/>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01" name="Google Shape;201;p21"/>
          <p:cNvGrpSpPr/>
          <p:nvPr/>
        </p:nvGrpSpPr>
        <p:grpSpPr>
          <a:xfrm>
            <a:off x="4372399" y="2300930"/>
            <a:ext cx="597740" cy="85729"/>
            <a:chOff x="2400300" y="1162812"/>
            <a:chExt cx="728726" cy="114305"/>
          </a:xfrm>
        </p:grpSpPr>
        <p:sp>
          <p:nvSpPr>
            <p:cNvPr id="202" name="Google Shape;202;p21"/>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03" name="Google Shape;203;p21"/>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04" name="Google Shape;204;p21"/>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05" name="Google Shape;205;p21"/>
          <p:cNvGrpSpPr/>
          <p:nvPr/>
        </p:nvGrpSpPr>
        <p:grpSpPr>
          <a:xfrm>
            <a:off x="5712432" y="2935446"/>
            <a:ext cx="597740" cy="85729"/>
            <a:chOff x="2400300" y="1162812"/>
            <a:chExt cx="728726" cy="114305"/>
          </a:xfrm>
        </p:grpSpPr>
        <p:sp>
          <p:nvSpPr>
            <p:cNvPr id="206" name="Google Shape;206;p21"/>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07" name="Google Shape;207;p21"/>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08" name="Google Shape;208;p21"/>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09" name="Google Shape;209;p21"/>
          <p:cNvGrpSpPr/>
          <p:nvPr/>
        </p:nvGrpSpPr>
        <p:grpSpPr>
          <a:xfrm>
            <a:off x="6822818" y="3388755"/>
            <a:ext cx="597740" cy="85729"/>
            <a:chOff x="2400300" y="1162812"/>
            <a:chExt cx="728726" cy="114305"/>
          </a:xfrm>
        </p:grpSpPr>
        <p:sp>
          <p:nvSpPr>
            <p:cNvPr id="210" name="Google Shape;210;p21"/>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11" name="Google Shape;211;p21"/>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12" name="Google Shape;212;p21"/>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
        <p:nvSpPr>
          <p:cNvPr id="213" name="Google Shape;213;p21"/>
          <p:cNvSpPr txBox="1"/>
          <p:nvPr/>
        </p:nvSpPr>
        <p:spPr>
          <a:xfrm>
            <a:off x="627636" y="3018304"/>
            <a:ext cx="3674807" cy="1066928"/>
          </a:xfrm>
          <a:prstGeom prst="rect">
            <a:avLst/>
          </a:prstGeom>
          <a:noFill/>
          <a:ln>
            <a:noFill/>
          </a:ln>
        </p:spPr>
        <p:txBody>
          <a:bodyPr spcFirstLastPara="1" wrap="square" lIns="68569" tIns="34275" rIns="68569" bIns="34275" anchor="t" anchorCtr="0">
            <a:spAutoFit/>
          </a:bodyPr>
          <a:lstStyle/>
          <a:p>
            <a:pPr>
              <a:buSzPts val="1600"/>
            </a:pPr>
            <a:r>
              <a:rPr lang="en-US" sz="1600" dirty="0">
                <a:solidFill>
                  <a:srgbClr val="3E3E3E"/>
                </a:solidFill>
                <a:latin typeface="Arial" panose="020B0604020202020204" pitchFamily="34" charset="0"/>
                <a:ea typeface="Open Sans"/>
                <a:cs typeface="Arial" panose="020B0604020202020204" pitchFamily="34" charset="0"/>
                <a:sym typeface="Open Sans"/>
              </a:rPr>
              <a:t>Identify the time for when the decision</a:t>
            </a:r>
            <a:endParaRPr sz="1600" dirty="0">
              <a:latin typeface="Arial" panose="020B0604020202020204" pitchFamily="34" charset="0"/>
              <a:ea typeface="Open Sans"/>
              <a:cs typeface="Arial" panose="020B0604020202020204" pitchFamily="34" charset="0"/>
              <a:sym typeface="Open Sans"/>
            </a:endParaRPr>
          </a:p>
          <a:p>
            <a:pPr marL="224314" indent="-214789">
              <a:spcBef>
                <a:spcPts val="75"/>
              </a:spcBef>
              <a:buSzPts val="1600"/>
              <a:buFont typeface="Arial"/>
              <a:buChar char="•"/>
            </a:pPr>
            <a:r>
              <a:rPr lang="en-US" sz="1600" dirty="0">
                <a:solidFill>
                  <a:srgbClr val="3E3E3E"/>
                </a:solidFill>
                <a:latin typeface="Arial" panose="020B0604020202020204" pitchFamily="34" charset="0"/>
                <a:ea typeface="Open Sans"/>
                <a:cs typeface="Arial" panose="020B0604020202020204" pitchFamily="34" charset="0"/>
                <a:sym typeface="Open Sans"/>
              </a:rPr>
              <a:t>needs to be made (1/3 of total time)</a:t>
            </a:r>
            <a:endParaRPr sz="1600" dirty="0">
              <a:latin typeface="Arial" panose="020B0604020202020204" pitchFamily="34" charset="0"/>
              <a:ea typeface="Open Sans"/>
              <a:cs typeface="Arial" panose="020B0604020202020204" pitchFamily="34" charset="0"/>
              <a:sym typeface="Open Sans"/>
            </a:endParaRPr>
          </a:p>
          <a:p>
            <a:pPr marL="224314" indent="-214789">
              <a:buSzPts val="1600"/>
              <a:buFont typeface="Arial"/>
              <a:buChar char="•"/>
            </a:pPr>
            <a:r>
              <a:rPr lang="en-US" sz="1600" dirty="0">
                <a:solidFill>
                  <a:srgbClr val="3E3E3E"/>
                </a:solidFill>
                <a:latin typeface="Arial" panose="020B0604020202020204" pitchFamily="34" charset="0"/>
                <a:ea typeface="Open Sans"/>
                <a:cs typeface="Arial" panose="020B0604020202020204" pitchFamily="34" charset="0"/>
                <a:sym typeface="Open Sans"/>
              </a:rPr>
              <a:t>needs to be executed (2/3 of total time)</a:t>
            </a:r>
            <a:endParaRPr sz="1200" dirty="0">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1" name="Google Shape;221;p22"/>
          <p:cNvSpPr txBox="1"/>
          <p:nvPr/>
        </p:nvSpPr>
        <p:spPr>
          <a:xfrm>
            <a:off x="416005" y="360792"/>
            <a:ext cx="6991826"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Process – Step 3: Map out the Project</a:t>
            </a:r>
            <a:endParaRPr sz="5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222" name="Google Shape;222;p22"/>
          <p:cNvSpPr txBox="1"/>
          <p:nvPr/>
        </p:nvSpPr>
        <p:spPr>
          <a:xfrm>
            <a:off x="756226" y="1318837"/>
            <a:ext cx="123005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223" name="Google Shape;223;p22"/>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224" name="Google Shape;224;p22"/>
          <p:cNvSpPr txBox="1"/>
          <p:nvPr/>
        </p:nvSpPr>
        <p:spPr>
          <a:xfrm>
            <a:off x="3483439" y="2153087"/>
            <a:ext cx="768938" cy="654506"/>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Map out the project</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sp>
        <p:nvSpPr>
          <p:cNvPr id="225" name="Google Shape;225;p22"/>
          <p:cNvSpPr txBox="1"/>
          <p:nvPr/>
        </p:nvSpPr>
        <p:spPr>
          <a:xfrm>
            <a:off x="4684282" y="2544844"/>
            <a:ext cx="951050"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600"/>
            </a:pPr>
            <a:r>
              <a:rPr lang="en-US" sz="1200">
                <a:latin typeface="Arial" panose="020B0604020202020204" pitchFamily="34" charset="0"/>
                <a:ea typeface="Open Sans"/>
                <a:cs typeface="Arial" panose="020B0604020202020204" pitchFamily="34" charset="0"/>
                <a:sym typeface="Open Sans"/>
              </a:rPr>
              <a:t>Develop, Analyze, And Compare Steps</a:t>
            </a:r>
            <a:endParaRPr sz="1200">
              <a:latin typeface="Arial" panose="020B0604020202020204" pitchFamily="34" charset="0"/>
              <a:ea typeface="Open Sans"/>
              <a:cs typeface="Arial" panose="020B0604020202020204" pitchFamily="34" charset="0"/>
              <a:sym typeface="Open Sans"/>
            </a:endParaRPr>
          </a:p>
        </p:txBody>
      </p:sp>
      <p:sp>
        <p:nvSpPr>
          <p:cNvPr id="226" name="Google Shape;226;p22"/>
          <p:cNvSpPr txBox="1"/>
          <p:nvPr/>
        </p:nvSpPr>
        <p:spPr>
          <a:xfrm>
            <a:off x="6086475" y="3247642"/>
            <a:ext cx="62827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Step</a:t>
            </a:r>
            <a:endParaRPr sz="1200">
              <a:latin typeface="Arial" panose="020B0604020202020204" pitchFamily="34" charset="0"/>
              <a:ea typeface="Open Sans"/>
              <a:cs typeface="Arial" panose="020B0604020202020204" pitchFamily="34" charset="0"/>
              <a:sym typeface="Open Sans"/>
            </a:endParaRPr>
          </a:p>
        </p:txBody>
      </p:sp>
      <p:sp>
        <p:nvSpPr>
          <p:cNvPr id="227" name="Google Shape;227;p22"/>
          <p:cNvSpPr txBox="1"/>
          <p:nvPr/>
        </p:nvSpPr>
        <p:spPr>
          <a:xfrm>
            <a:off x="7256425" y="3624434"/>
            <a:ext cx="929837"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a:latin typeface="Arial" panose="020B0604020202020204" pitchFamily="34" charset="0"/>
                <a:ea typeface="Open Sans"/>
                <a:cs typeface="Arial" panose="020B0604020202020204" pitchFamily="34" charset="0"/>
                <a:sym typeface="Open Sans"/>
              </a:rPr>
              <a:t>Publish Guidance, Execute, and Follow-up</a:t>
            </a:r>
            <a:endParaRPr sz="1200">
              <a:latin typeface="Arial" panose="020B0604020202020204" pitchFamily="34" charset="0"/>
              <a:ea typeface="Open Sans"/>
              <a:cs typeface="Arial" panose="020B0604020202020204" pitchFamily="34" charset="0"/>
              <a:sym typeface="Open Sans"/>
            </a:endParaRPr>
          </a:p>
        </p:txBody>
      </p:sp>
      <p:grpSp>
        <p:nvGrpSpPr>
          <p:cNvPr id="228" name="Google Shape;228;p22"/>
          <p:cNvGrpSpPr/>
          <p:nvPr/>
        </p:nvGrpSpPr>
        <p:grpSpPr>
          <a:xfrm>
            <a:off x="2081008" y="1605735"/>
            <a:ext cx="546545" cy="85729"/>
            <a:chOff x="2400300" y="1162812"/>
            <a:chExt cx="728726" cy="114305"/>
          </a:xfrm>
        </p:grpSpPr>
        <p:sp>
          <p:nvSpPr>
            <p:cNvPr id="229" name="Google Shape;229;p2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0" name="Google Shape;230;p2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1" name="Google Shape;231;p2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32" name="Google Shape;232;p22"/>
          <p:cNvGrpSpPr/>
          <p:nvPr/>
        </p:nvGrpSpPr>
        <p:grpSpPr>
          <a:xfrm>
            <a:off x="3281698" y="1976913"/>
            <a:ext cx="546545" cy="85729"/>
            <a:chOff x="2400300" y="1162812"/>
            <a:chExt cx="728726" cy="114305"/>
          </a:xfrm>
        </p:grpSpPr>
        <p:sp>
          <p:nvSpPr>
            <p:cNvPr id="233" name="Google Shape;233;p2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4" name="Google Shape;234;p2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5" name="Google Shape;235;p2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36" name="Google Shape;236;p22"/>
          <p:cNvGrpSpPr/>
          <p:nvPr/>
        </p:nvGrpSpPr>
        <p:grpSpPr>
          <a:xfrm>
            <a:off x="4411153" y="2300930"/>
            <a:ext cx="546545" cy="85729"/>
            <a:chOff x="2400300" y="1162812"/>
            <a:chExt cx="728726" cy="114305"/>
          </a:xfrm>
        </p:grpSpPr>
        <p:sp>
          <p:nvSpPr>
            <p:cNvPr id="237" name="Google Shape;237;p2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8" name="Google Shape;238;p2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39" name="Google Shape;239;p2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40" name="Google Shape;240;p22"/>
          <p:cNvGrpSpPr/>
          <p:nvPr/>
        </p:nvGrpSpPr>
        <p:grpSpPr>
          <a:xfrm>
            <a:off x="5751186" y="2935446"/>
            <a:ext cx="546545" cy="85729"/>
            <a:chOff x="2400300" y="1162812"/>
            <a:chExt cx="728726" cy="114305"/>
          </a:xfrm>
        </p:grpSpPr>
        <p:sp>
          <p:nvSpPr>
            <p:cNvPr id="241" name="Google Shape;241;p2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42" name="Google Shape;242;p2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43" name="Google Shape;243;p2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244" name="Google Shape;244;p22"/>
          <p:cNvGrpSpPr/>
          <p:nvPr/>
        </p:nvGrpSpPr>
        <p:grpSpPr>
          <a:xfrm>
            <a:off x="6861572" y="3388755"/>
            <a:ext cx="546545" cy="85729"/>
            <a:chOff x="2400300" y="1162812"/>
            <a:chExt cx="728726" cy="114305"/>
          </a:xfrm>
        </p:grpSpPr>
        <p:sp>
          <p:nvSpPr>
            <p:cNvPr id="245" name="Google Shape;245;p2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46" name="Google Shape;246;p2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247" name="Google Shape;247;p2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
        <p:nvSpPr>
          <p:cNvPr id="248" name="Google Shape;248;p22"/>
          <p:cNvSpPr txBox="1"/>
          <p:nvPr/>
        </p:nvSpPr>
        <p:spPr>
          <a:xfrm>
            <a:off x="3368135" y="2978308"/>
            <a:ext cx="1091584" cy="171674"/>
          </a:xfrm>
          <a:prstGeom prst="rect">
            <a:avLst/>
          </a:prstGeom>
          <a:noFill/>
          <a:ln>
            <a:noFill/>
          </a:ln>
        </p:spPr>
        <p:txBody>
          <a:bodyPr spcFirstLastPara="1" wrap="square" lIns="0" tIns="9994" rIns="0" bIns="0" anchor="t" anchorCtr="0">
            <a:spAutoFit/>
          </a:bodyPr>
          <a:lstStyle/>
          <a:p>
            <a:pPr marL="9525">
              <a:buSzPts val="1400"/>
            </a:pPr>
            <a:r>
              <a:rPr lang="en-US" sz="1050" b="1">
                <a:solidFill>
                  <a:srgbClr val="006600"/>
                </a:solidFill>
                <a:latin typeface="Arial" panose="020B0604020202020204" pitchFamily="34" charset="0"/>
                <a:ea typeface="Open Sans"/>
                <a:cs typeface="Arial" panose="020B0604020202020204" pitchFamily="34" charset="0"/>
                <a:sym typeface="Open Sans"/>
              </a:rPr>
              <a:t>Mission Analysis</a:t>
            </a:r>
            <a:endParaRPr sz="1050">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3"/>
          <p:cNvSpPr txBox="1">
            <a:spLocks noGrp="1"/>
          </p:cNvSpPr>
          <p:nvPr>
            <p:ph idx="1"/>
          </p:nvPr>
        </p:nvSpPr>
        <p:spPr>
          <a:xfrm>
            <a:off x="552900" y="1401989"/>
            <a:ext cx="7958053" cy="2752595"/>
          </a:xfrm>
          <a:prstGeom prst="rect">
            <a:avLst/>
          </a:prstGeom>
          <a:noFill/>
          <a:ln>
            <a:noFill/>
          </a:ln>
        </p:spPr>
        <p:txBody>
          <a:bodyPr spcFirstLastPara="1" wrap="square" lIns="68569" tIns="34275" rIns="68569" bIns="34275" anchor="t" anchorCtr="0">
            <a:noAutofit/>
          </a:bodyPr>
          <a:lstStyle/>
          <a:p>
            <a:pPr marL="266224" indent="-256699">
              <a:lnSpc>
                <a:spcPct val="100000"/>
              </a:lnSpc>
              <a:spcBef>
                <a:spcPts val="79"/>
              </a:spcBef>
              <a:buClr>
                <a:schemeClr val="tx1"/>
              </a:buClr>
            </a:pPr>
            <a:r>
              <a:rPr lang="en-US" sz="1800" dirty="0">
                <a:solidFill>
                  <a:srgbClr val="3E3E3E"/>
                </a:solidFill>
                <a:ea typeface="Open Sans"/>
                <a:sym typeface="Open Sans"/>
              </a:rPr>
              <a:t>This is the </a:t>
            </a:r>
            <a:r>
              <a:rPr lang="en-US" sz="1800" u="sng" dirty="0">
                <a:solidFill>
                  <a:srgbClr val="3E3E3E"/>
                </a:solidFill>
                <a:ea typeface="Open Sans"/>
                <a:sym typeface="Open Sans"/>
              </a:rPr>
              <a:t>essential</a:t>
            </a:r>
            <a:r>
              <a:rPr lang="en-US" sz="1800" dirty="0">
                <a:solidFill>
                  <a:srgbClr val="3E3E3E"/>
                </a:solidFill>
                <a:ea typeface="Open Sans"/>
                <a:sym typeface="Open Sans"/>
              </a:rPr>
              <a:t> front-end analytical piece</a:t>
            </a:r>
            <a:endParaRPr sz="1800" dirty="0"/>
          </a:p>
          <a:p>
            <a:pPr marL="266224" indent="-256699">
              <a:lnSpc>
                <a:spcPct val="100000"/>
              </a:lnSpc>
              <a:spcBef>
                <a:spcPts val="1800"/>
              </a:spcBef>
              <a:buClr>
                <a:schemeClr val="tx1"/>
              </a:buClr>
            </a:pPr>
            <a:r>
              <a:rPr lang="en-US" sz="1800" dirty="0">
                <a:solidFill>
                  <a:srgbClr val="3E3E3E"/>
                </a:solidFill>
                <a:ea typeface="Open Sans"/>
                <a:sym typeface="Open Sans"/>
              </a:rPr>
              <a:t>The group must determine:</a:t>
            </a:r>
            <a:endParaRPr sz="1800" dirty="0"/>
          </a:p>
          <a:p>
            <a:pPr marL="638175" lvl="1" indent="-285750">
              <a:lnSpc>
                <a:spcPct val="100000"/>
              </a:lnSpc>
              <a:buClr>
                <a:schemeClr val="tx1"/>
              </a:buClr>
              <a:buFont typeface="Courier New" panose="02070309020205020404" pitchFamily="49" charset="0"/>
              <a:buChar char="o"/>
            </a:pPr>
            <a:r>
              <a:rPr lang="en-US" sz="1800" dirty="0">
                <a:solidFill>
                  <a:srgbClr val="3E3E3E"/>
                </a:solidFill>
                <a:ea typeface="Open Sans"/>
                <a:sym typeface="Open Sans"/>
              </a:rPr>
              <a:t>All the tasks (Specified, Implied, Essential)</a:t>
            </a:r>
            <a:endParaRPr sz="1800" dirty="0">
              <a:ea typeface="Open Sans"/>
              <a:sym typeface="Open Sans"/>
            </a:endParaRPr>
          </a:p>
          <a:p>
            <a:pPr marL="638175" lvl="1" indent="-285750">
              <a:lnSpc>
                <a:spcPct val="100000"/>
              </a:lnSpc>
              <a:buClr>
                <a:schemeClr val="tx1"/>
              </a:buClr>
              <a:buFont typeface="Courier New" panose="02070309020205020404" pitchFamily="49" charset="0"/>
              <a:buChar char="o"/>
            </a:pPr>
            <a:r>
              <a:rPr lang="en-US" sz="1800" dirty="0">
                <a:solidFill>
                  <a:srgbClr val="3E3E3E"/>
                </a:solidFill>
                <a:ea typeface="Open Sans"/>
                <a:sym typeface="Open Sans"/>
              </a:rPr>
              <a:t>Limitations</a:t>
            </a:r>
            <a:endParaRPr sz="1800" dirty="0">
              <a:ea typeface="Open Sans"/>
              <a:sym typeface="Open Sans"/>
            </a:endParaRPr>
          </a:p>
          <a:p>
            <a:pPr marL="638175" lvl="1" indent="-285750">
              <a:lnSpc>
                <a:spcPct val="100000"/>
              </a:lnSpc>
              <a:buClr>
                <a:schemeClr val="tx1"/>
              </a:buClr>
              <a:buFont typeface="Courier New" panose="02070309020205020404" pitchFamily="49" charset="0"/>
              <a:buChar char="o"/>
            </a:pPr>
            <a:r>
              <a:rPr lang="en-US" sz="1800" dirty="0">
                <a:solidFill>
                  <a:srgbClr val="3E3E3E"/>
                </a:solidFill>
                <a:ea typeface="Open Sans"/>
                <a:sym typeface="Open Sans"/>
              </a:rPr>
              <a:t>Facts and assumptions</a:t>
            </a:r>
            <a:endParaRPr sz="1800" dirty="0">
              <a:ea typeface="Open Sans"/>
              <a:sym typeface="Open Sans"/>
            </a:endParaRPr>
          </a:p>
          <a:p>
            <a:pPr marL="351949" indent="-342424">
              <a:lnSpc>
                <a:spcPct val="100000"/>
              </a:lnSpc>
              <a:spcBef>
                <a:spcPts val="1796"/>
              </a:spcBef>
              <a:buClr>
                <a:schemeClr val="tx1"/>
              </a:buClr>
            </a:pPr>
            <a:r>
              <a:rPr lang="en-US" sz="1800" dirty="0">
                <a:solidFill>
                  <a:srgbClr val="3E3E3E"/>
                </a:solidFill>
                <a:ea typeface="Open Sans"/>
                <a:sym typeface="Open Sans"/>
              </a:rPr>
              <a:t>Update the timeline</a:t>
            </a:r>
            <a:endParaRPr sz="1800" dirty="0"/>
          </a:p>
          <a:p>
            <a:pPr marL="351949" indent="-342424">
              <a:lnSpc>
                <a:spcPct val="100000"/>
              </a:lnSpc>
              <a:spcBef>
                <a:spcPts val="1800"/>
              </a:spcBef>
              <a:buClr>
                <a:schemeClr val="tx1"/>
              </a:buClr>
            </a:pPr>
            <a:r>
              <a:rPr lang="en-US" sz="1800" dirty="0">
                <a:solidFill>
                  <a:srgbClr val="3E3E3E"/>
                </a:solidFill>
                <a:ea typeface="Open Sans"/>
                <a:sym typeface="Open Sans"/>
              </a:rPr>
              <a:t>Leader provides clarification on intent and additional planning guidance</a:t>
            </a:r>
            <a:endParaRPr sz="1800" dirty="0">
              <a:ea typeface="Open Sans"/>
              <a:sym typeface="Open Sans"/>
            </a:endParaRPr>
          </a:p>
        </p:txBody>
      </p:sp>
      <p:sp>
        <p:nvSpPr>
          <p:cNvPr id="257" name="Google Shape;257;p23"/>
          <p:cNvSpPr txBox="1"/>
          <p:nvPr/>
        </p:nvSpPr>
        <p:spPr>
          <a:xfrm>
            <a:off x="438363" y="385472"/>
            <a:ext cx="5524174" cy="561662"/>
          </a:xfrm>
          <a:prstGeom prst="rect">
            <a:avLst/>
          </a:prstGeom>
          <a:noFill/>
          <a:ln>
            <a:noFill/>
          </a:ln>
        </p:spPr>
        <p:txBody>
          <a:bodyPr spcFirstLastPara="1" wrap="square" lIns="68569" tIns="34275" rIns="68569" bIns="34275" anchor="t" anchorCtr="0">
            <a:spAutoFit/>
          </a:bodyPr>
          <a:lstStyle/>
          <a:p>
            <a:pPr>
              <a:buSzPts val="2800"/>
            </a:pPr>
            <a:r>
              <a:rPr lang="en-US" sz="3200" dirty="0">
                <a:solidFill>
                  <a:schemeClr val="tx1"/>
                </a:solidFill>
                <a:latin typeface="Arial" panose="020B0604020202020204" pitchFamily="34" charset="0"/>
                <a:ea typeface="Open Sans"/>
                <a:cs typeface="Arial" panose="020B0604020202020204" pitchFamily="34" charset="0"/>
                <a:sym typeface="Open Sans"/>
              </a:rPr>
              <a:t>Mission Analysis</a:t>
            </a: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24"/>
          <p:cNvSpPr txBox="1">
            <a:spLocks noGrp="1"/>
          </p:cNvSpPr>
          <p:nvPr>
            <p:ph idx="1"/>
          </p:nvPr>
        </p:nvSpPr>
        <p:spPr>
          <a:xfrm>
            <a:off x="628650" y="1108881"/>
            <a:ext cx="7563372" cy="2752595"/>
          </a:xfrm>
          <a:prstGeom prst="rect">
            <a:avLst/>
          </a:prstGeom>
          <a:noFill/>
          <a:ln>
            <a:noFill/>
          </a:ln>
        </p:spPr>
        <p:txBody>
          <a:bodyPr spcFirstLastPara="1" wrap="square" lIns="68569" tIns="34275" rIns="68569" bIns="34275" anchor="t" anchorCtr="0">
            <a:noAutofit/>
          </a:bodyPr>
          <a:lstStyle/>
          <a:p>
            <a:pPr marL="295275" indent="-285750">
              <a:lnSpc>
                <a:spcPct val="100000"/>
              </a:lnSpc>
              <a:spcBef>
                <a:spcPts val="398"/>
              </a:spcBef>
              <a:buClr>
                <a:schemeClr val="tx1"/>
              </a:buClr>
            </a:pPr>
            <a:r>
              <a:rPr lang="en-US" sz="1600" dirty="0">
                <a:solidFill>
                  <a:srgbClr val="3E3E3E"/>
                </a:solidFill>
                <a:ea typeface="Open Sans"/>
                <a:sym typeface="Open Sans"/>
              </a:rPr>
              <a:t>Specified Tasks</a:t>
            </a:r>
            <a:endParaRPr sz="1600" dirty="0">
              <a:ea typeface="Open Sans"/>
              <a:sym typeface="Open Sans"/>
            </a:endParaRPr>
          </a:p>
          <a:p>
            <a:pPr marL="638175" lvl="1" indent="-285750">
              <a:lnSpc>
                <a:spcPct val="100000"/>
              </a:lnSpc>
              <a:spcBef>
                <a:spcPts val="326"/>
              </a:spcBef>
              <a:buClr>
                <a:schemeClr val="tx1"/>
              </a:buClr>
              <a:buFont typeface="Courier New" panose="02070309020205020404" pitchFamily="49" charset="0"/>
              <a:buChar char="o"/>
            </a:pPr>
            <a:r>
              <a:rPr lang="en-US" sz="1600" dirty="0">
                <a:solidFill>
                  <a:srgbClr val="3E3E3E"/>
                </a:solidFill>
                <a:ea typeface="Open Sans"/>
                <a:sym typeface="Open Sans"/>
              </a:rPr>
              <a:t>Specifically assigned by leadership</a:t>
            </a:r>
            <a:endParaRPr sz="1600" dirty="0">
              <a:ea typeface="Open Sans"/>
              <a:sym typeface="Open Sans"/>
            </a:endParaRPr>
          </a:p>
          <a:p>
            <a:pPr marL="638175" lvl="1" indent="-285750">
              <a:lnSpc>
                <a:spcPct val="100000"/>
              </a:lnSpc>
              <a:spcBef>
                <a:spcPts val="323"/>
              </a:spcBef>
              <a:buClr>
                <a:schemeClr val="tx1"/>
              </a:buClr>
              <a:buFont typeface="Courier New" panose="02070309020205020404" pitchFamily="49" charset="0"/>
              <a:buChar char="o"/>
            </a:pPr>
            <a:r>
              <a:rPr lang="en-US" sz="1600" dirty="0">
                <a:solidFill>
                  <a:srgbClr val="3E3E3E"/>
                </a:solidFill>
                <a:ea typeface="Open Sans"/>
                <a:sym typeface="Open Sans"/>
              </a:rPr>
              <a:t>May be stated in a plan/directive or assigned verbally</a:t>
            </a:r>
            <a:endParaRPr sz="1600" dirty="0">
              <a:ea typeface="Open Sans"/>
              <a:sym typeface="Open Sans"/>
            </a:endParaRPr>
          </a:p>
          <a:p>
            <a:pPr marL="295275" indent="-285750">
              <a:lnSpc>
                <a:spcPct val="100000"/>
              </a:lnSpc>
              <a:spcBef>
                <a:spcPts val="1620"/>
              </a:spcBef>
              <a:buClr>
                <a:schemeClr val="tx1"/>
              </a:buClr>
            </a:pPr>
            <a:r>
              <a:rPr lang="en-US" sz="1600" dirty="0">
                <a:solidFill>
                  <a:srgbClr val="3E3E3E"/>
                </a:solidFill>
                <a:ea typeface="Open Sans"/>
                <a:sym typeface="Open Sans"/>
              </a:rPr>
              <a:t>Implied Tasks</a:t>
            </a:r>
            <a:endParaRPr sz="1600" dirty="0">
              <a:ea typeface="Open Sans"/>
              <a:sym typeface="Open Sans"/>
            </a:endParaRPr>
          </a:p>
          <a:p>
            <a:pPr marL="637700" marR="388619" lvl="1" indent="-285750">
              <a:lnSpc>
                <a:spcPct val="100000"/>
              </a:lnSpc>
              <a:buClr>
                <a:schemeClr val="tx1"/>
              </a:buClr>
              <a:buFont typeface="Courier New" panose="02070309020205020404" pitchFamily="49" charset="0"/>
              <a:buChar char="o"/>
            </a:pPr>
            <a:r>
              <a:rPr lang="en-US" sz="1600" dirty="0">
                <a:solidFill>
                  <a:srgbClr val="3E3E3E"/>
                </a:solidFill>
                <a:ea typeface="Open Sans"/>
                <a:sym typeface="Open Sans"/>
              </a:rPr>
              <a:t>Must be performed to accomplish a specified task or mission, but is not specifically stated elsewhere</a:t>
            </a:r>
            <a:endParaRPr sz="1600" dirty="0">
              <a:ea typeface="Open Sans"/>
              <a:sym typeface="Open Sans"/>
            </a:endParaRPr>
          </a:p>
          <a:p>
            <a:pPr marL="637700" marR="3810" lvl="1" indent="-285750">
              <a:lnSpc>
                <a:spcPct val="100000"/>
              </a:lnSpc>
              <a:buClr>
                <a:schemeClr val="tx1"/>
              </a:buClr>
              <a:buFont typeface="Courier New" panose="02070309020205020404" pitchFamily="49" charset="0"/>
              <a:buChar char="o"/>
            </a:pPr>
            <a:r>
              <a:rPr lang="en-US" sz="1600" dirty="0">
                <a:solidFill>
                  <a:srgbClr val="3E3E3E"/>
                </a:solidFill>
                <a:ea typeface="Open Sans"/>
                <a:sym typeface="Open Sans"/>
              </a:rPr>
              <a:t>Derived from a detailed analysis of the other plans/directives, risks or needs, and current situation</a:t>
            </a:r>
            <a:endParaRPr sz="1600" dirty="0">
              <a:ea typeface="Open Sans"/>
              <a:sym typeface="Open Sans"/>
            </a:endParaRPr>
          </a:p>
          <a:p>
            <a:pPr marL="295275" indent="-285750">
              <a:lnSpc>
                <a:spcPct val="100000"/>
              </a:lnSpc>
              <a:spcBef>
                <a:spcPts val="1620"/>
              </a:spcBef>
              <a:buClr>
                <a:schemeClr val="tx1"/>
              </a:buClr>
            </a:pPr>
            <a:r>
              <a:rPr lang="en-US" sz="1600" dirty="0">
                <a:solidFill>
                  <a:srgbClr val="3E3E3E"/>
                </a:solidFill>
                <a:ea typeface="Open Sans"/>
                <a:sym typeface="Open Sans"/>
              </a:rPr>
              <a:t>Essential Tasks</a:t>
            </a:r>
            <a:endParaRPr sz="1600" dirty="0">
              <a:ea typeface="Open Sans"/>
              <a:sym typeface="Open Sans"/>
            </a:endParaRPr>
          </a:p>
          <a:p>
            <a:pPr marL="638175" lvl="1" indent="-285750">
              <a:lnSpc>
                <a:spcPct val="100000"/>
              </a:lnSpc>
              <a:buClr>
                <a:schemeClr val="tx1"/>
              </a:buClr>
              <a:buFont typeface="Courier New" panose="02070309020205020404" pitchFamily="49" charset="0"/>
              <a:buChar char="o"/>
            </a:pPr>
            <a:r>
              <a:rPr lang="en-US" sz="1600" dirty="0">
                <a:solidFill>
                  <a:srgbClr val="3E3E3E"/>
                </a:solidFill>
                <a:ea typeface="Open Sans"/>
                <a:sym typeface="Open Sans"/>
              </a:rPr>
              <a:t>Specified or implied tasks that must be executed to accomplish the mission</a:t>
            </a:r>
            <a:endParaRPr sz="1600" dirty="0">
              <a:ea typeface="Open Sans"/>
              <a:sym typeface="Open Sans"/>
            </a:endParaRPr>
          </a:p>
          <a:p>
            <a:pPr marL="638175" lvl="1" indent="-285750">
              <a:lnSpc>
                <a:spcPct val="100000"/>
              </a:lnSpc>
              <a:buClr>
                <a:schemeClr val="tx1"/>
              </a:buClr>
              <a:buFont typeface="Courier New" panose="02070309020205020404" pitchFamily="49" charset="0"/>
              <a:buChar char="o"/>
            </a:pPr>
            <a:r>
              <a:rPr lang="en-US" sz="1600" dirty="0">
                <a:solidFill>
                  <a:srgbClr val="3E3E3E"/>
                </a:solidFill>
                <a:ea typeface="Open Sans"/>
                <a:sym typeface="Open Sans"/>
              </a:rPr>
              <a:t>Essential tasks should be included in the re-stated mission statement</a:t>
            </a:r>
            <a:endParaRPr sz="1350" dirty="0">
              <a:ea typeface="Open Sans"/>
              <a:sym typeface="Open Sans"/>
            </a:endParaRPr>
          </a:p>
        </p:txBody>
      </p:sp>
      <p:sp>
        <p:nvSpPr>
          <p:cNvPr id="266" name="Google Shape;266;p24"/>
          <p:cNvSpPr txBox="1"/>
          <p:nvPr/>
        </p:nvSpPr>
        <p:spPr>
          <a:xfrm>
            <a:off x="460005" y="347898"/>
            <a:ext cx="5302337" cy="561662"/>
          </a:xfrm>
          <a:prstGeom prst="rect">
            <a:avLst/>
          </a:prstGeom>
          <a:noFill/>
          <a:ln>
            <a:noFill/>
          </a:ln>
        </p:spPr>
        <p:txBody>
          <a:bodyPr spcFirstLastPara="1" wrap="square" lIns="68569" tIns="34275" rIns="68569" bIns="34275" anchor="t" anchorCtr="0">
            <a:spAutoFit/>
          </a:bodyPr>
          <a:lstStyle/>
          <a:p>
            <a:pPr>
              <a:buSzPts val="2800"/>
            </a:pPr>
            <a:r>
              <a:rPr lang="en-US" sz="3200" dirty="0">
                <a:solidFill>
                  <a:schemeClr val="tx1"/>
                </a:solidFill>
                <a:latin typeface="Arial" panose="020B0604020202020204" pitchFamily="34" charset="0"/>
                <a:ea typeface="Open Sans"/>
                <a:cs typeface="Arial" panose="020B0604020202020204" pitchFamily="34" charset="0"/>
                <a:sym typeface="Open Sans"/>
              </a:rPr>
              <a:t>Mission Analysis - Tasks</a:t>
            </a: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4" name="Google Shape;274;p25"/>
          <p:cNvSpPr txBox="1"/>
          <p:nvPr/>
        </p:nvSpPr>
        <p:spPr>
          <a:xfrm>
            <a:off x="601011" y="613985"/>
            <a:ext cx="6319540"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Mission Analysis – Identify Limitations</a:t>
            </a:r>
            <a:endParaRPr sz="1200" dirty="0">
              <a:solidFill>
                <a:schemeClr val="tx1"/>
              </a:solidFill>
              <a:latin typeface="Arial" panose="020B0604020202020204" pitchFamily="34" charset="0"/>
              <a:cs typeface="Arial" panose="020B0604020202020204" pitchFamily="34" charset="0"/>
            </a:endParaRPr>
          </a:p>
        </p:txBody>
      </p:sp>
      <p:sp>
        <p:nvSpPr>
          <p:cNvPr id="275" name="Google Shape;275;p25"/>
          <p:cNvSpPr txBox="1">
            <a:spLocks noGrp="1"/>
          </p:cNvSpPr>
          <p:nvPr>
            <p:ph idx="1"/>
          </p:nvPr>
        </p:nvSpPr>
        <p:spPr>
          <a:xfrm>
            <a:off x="650292" y="1571408"/>
            <a:ext cx="7563372" cy="712367"/>
          </a:xfrm>
          <a:prstGeom prst="rect">
            <a:avLst/>
          </a:prstGeom>
          <a:noFill/>
          <a:ln>
            <a:noFill/>
          </a:ln>
        </p:spPr>
        <p:txBody>
          <a:bodyPr spcFirstLastPara="1" wrap="square" lIns="0" tIns="55238" rIns="0" bIns="0" anchor="t" anchorCtr="0">
            <a:spAutoFit/>
          </a:bodyPr>
          <a:lstStyle/>
          <a:p>
            <a:pPr marL="9525" indent="0">
              <a:lnSpc>
                <a:spcPct val="100000"/>
              </a:lnSpc>
              <a:spcBef>
                <a:spcPts val="435"/>
              </a:spcBef>
              <a:buClr>
                <a:srgbClr val="005DAA"/>
              </a:buClr>
              <a:buNone/>
            </a:pPr>
            <a:r>
              <a:rPr lang="en-US" sz="1800" dirty="0">
                <a:solidFill>
                  <a:srgbClr val="3E3E3E"/>
                </a:solidFill>
                <a:ea typeface="Open Sans"/>
                <a:sym typeface="Open Sans"/>
              </a:rPr>
              <a:t>Constraints</a:t>
            </a:r>
            <a:endParaRPr sz="1800" dirty="0">
              <a:ea typeface="Open Sans"/>
              <a:sym typeface="Open Sans"/>
            </a:endParaRPr>
          </a:p>
          <a:p>
            <a:pPr marL="304800" indent="-257175">
              <a:lnSpc>
                <a:spcPct val="100000"/>
              </a:lnSpc>
              <a:spcBef>
                <a:spcPts val="360"/>
              </a:spcBef>
            </a:pPr>
            <a:r>
              <a:rPr lang="en-US" sz="1800" dirty="0">
                <a:solidFill>
                  <a:srgbClr val="3E3E3E"/>
                </a:solidFill>
                <a:ea typeface="Open Sans"/>
                <a:sym typeface="Open Sans"/>
              </a:rPr>
              <a:t>Things we must do</a:t>
            </a:r>
            <a:endParaRPr sz="1800" dirty="0">
              <a:ea typeface="Open Sans"/>
              <a:sym typeface="Open Sans"/>
            </a:endParaRPr>
          </a:p>
        </p:txBody>
      </p:sp>
      <p:sp>
        <p:nvSpPr>
          <p:cNvPr id="276" name="Google Shape;276;p25"/>
          <p:cNvSpPr txBox="1"/>
          <p:nvPr/>
        </p:nvSpPr>
        <p:spPr>
          <a:xfrm>
            <a:off x="5074415" y="1653573"/>
            <a:ext cx="2616200" cy="674513"/>
          </a:xfrm>
          <a:prstGeom prst="rect">
            <a:avLst/>
          </a:prstGeom>
          <a:noFill/>
          <a:ln>
            <a:noFill/>
          </a:ln>
        </p:spPr>
        <p:txBody>
          <a:bodyPr spcFirstLastPara="1" wrap="square" lIns="68569" tIns="34275" rIns="68569" bIns="34275" anchor="t" anchorCtr="0">
            <a:spAutoFit/>
          </a:bodyPr>
          <a:lstStyle/>
          <a:p>
            <a:pPr marL="9525">
              <a:buSzPts val="2000"/>
            </a:pPr>
            <a:r>
              <a:rPr lang="en-US" sz="1800" dirty="0">
                <a:solidFill>
                  <a:srgbClr val="3E3E3E"/>
                </a:solidFill>
                <a:latin typeface="Arial" panose="020B0604020202020204" pitchFamily="34" charset="0"/>
                <a:ea typeface="Open Sans"/>
                <a:cs typeface="Arial" panose="020B0604020202020204" pitchFamily="34" charset="0"/>
                <a:sym typeface="Open Sans"/>
              </a:rPr>
              <a:t>Restraints</a:t>
            </a:r>
            <a:endParaRPr sz="1800" dirty="0">
              <a:latin typeface="Arial" panose="020B0604020202020204" pitchFamily="34" charset="0"/>
              <a:ea typeface="Open Sans"/>
              <a:cs typeface="Arial" panose="020B0604020202020204" pitchFamily="34" charset="0"/>
              <a:sym typeface="Open Sans"/>
            </a:endParaRPr>
          </a:p>
          <a:p>
            <a:pPr marL="352425" indent="-257175">
              <a:spcBef>
                <a:spcPts val="360"/>
              </a:spcBef>
              <a:buSzPts val="2000"/>
              <a:buFont typeface="Arial"/>
              <a:buChar char="•"/>
            </a:pPr>
            <a:r>
              <a:rPr lang="en-US" sz="1800" dirty="0">
                <a:solidFill>
                  <a:srgbClr val="3E3E3E"/>
                </a:solidFill>
                <a:latin typeface="Arial" panose="020B0604020202020204" pitchFamily="34" charset="0"/>
                <a:ea typeface="Open Sans"/>
                <a:cs typeface="Arial" panose="020B0604020202020204" pitchFamily="34" charset="0"/>
                <a:sym typeface="Open Sans"/>
              </a:rPr>
              <a:t>Things we cannot do</a:t>
            </a:r>
            <a:endParaRPr sz="1200" dirty="0">
              <a:latin typeface="Arial" panose="020B0604020202020204" pitchFamily="34" charset="0"/>
              <a:ea typeface="Open Sans"/>
              <a:cs typeface="Arial" panose="020B0604020202020204" pitchFamily="34" charset="0"/>
              <a:sym typeface="Open Sans"/>
            </a:endParaRPr>
          </a:p>
        </p:txBody>
      </p:sp>
      <p:pic>
        <p:nvPicPr>
          <p:cNvPr id="277" name="Google Shape;277;p25" descr="A pair of scissors with a black handle&#10;&#10;Description automatically generated"/>
          <p:cNvPicPr preferRelativeResize="0"/>
          <p:nvPr/>
        </p:nvPicPr>
        <p:blipFill rotWithShape="1">
          <a:blip r:embed="rId3">
            <a:alphaModFix/>
          </a:blip>
          <a:srcRect/>
          <a:stretch/>
        </p:blipFill>
        <p:spPr>
          <a:xfrm>
            <a:off x="5094005" y="2473343"/>
            <a:ext cx="2690399" cy="1762675"/>
          </a:xfrm>
          <a:prstGeom prst="rect">
            <a:avLst/>
          </a:prstGeom>
          <a:noFill/>
          <a:ln>
            <a:noFill/>
          </a:ln>
        </p:spPr>
      </p:pic>
      <p:pic>
        <p:nvPicPr>
          <p:cNvPr id="278" name="Google Shape;278;p25" descr="A note with push pins on it&#10;&#10;Description automatically generated"/>
          <p:cNvPicPr preferRelativeResize="0"/>
          <p:nvPr/>
        </p:nvPicPr>
        <p:blipFill rotWithShape="1">
          <a:blip r:embed="rId4">
            <a:alphaModFix/>
          </a:blip>
          <a:srcRect/>
          <a:stretch/>
        </p:blipFill>
        <p:spPr>
          <a:xfrm>
            <a:off x="801205" y="2444132"/>
            <a:ext cx="2366027" cy="1899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F079B-0F3D-D75C-EBFD-16734CA8D7E6}"/>
              </a:ext>
            </a:extLst>
          </p:cNvPr>
          <p:cNvSpPr>
            <a:spLocks noGrp="1"/>
          </p:cNvSpPr>
          <p:nvPr>
            <p:ph type="ctrTitle"/>
          </p:nvPr>
        </p:nvSpPr>
        <p:spPr>
          <a:xfrm>
            <a:off x="1143000" y="1266977"/>
            <a:ext cx="6858000" cy="1309858"/>
          </a:xfrm>
        </p:spPr>
        <p:txBody>
          <a:bodyPr>
            <a:noAutofit/>
          </a:bodyPr>
          <a:lstStyle/>
          <a:p>
            <a:pPr>
              <a:lnSpc>
                <a:spcPct val="115000"/>
              </a:lnSpc>
              <a:spcBef>
                <a:spcPts val="0"/>
              </a:spcBef>
            </a:pPr>
            <a:r>
              <a:rPr lang="en" sz="2800" b="1" dirty="0">
                <a:latin typeface="Arial"/>
                <a:ea typeface="Arial"/>
                <a:cs typeface="Arial"/>
                <a:sym typeface="Arial"/>
              </a:rPr>
              <a:t>WELCOME TO THE </a:t>
            </a:r>
            <a:r>
              <a:rPr lang="en-US" sz="2800" b="1" dirty="0">
                <a:latin typeface="Arial"/>
                <a:ea typeface="Arial"/>
                <a:cs typeface="Arial"/>
                <a:sym typeface="Arial"/>
              </a:rPr>
              <a:t>I-LEAD </a:t>
            </a:r>
            <a:r>
              <a:rPr lang="en" sz="2800" b="1" dirty="0">
                <a:latin typeface="Arial"/>
                <a:ea typeface="Arial"/>
                <a:cs typeface="Arial"/>
                <a:sym typeface="Arial"/>
              </a:rPr>
              <a:t>WORKSHOP – DAY FOUR</a:t>
            </a:r>
            <a:br>
              <a:rPr lang="en" sz="2800" b="1" dirty="0">
                <a:latin typeface="Arial"/>
                <a:ea typeface="Arial"/>
                <a:cs typeface="Arial"/>
                <a:sym typeface="Arial"/>
              </a:rPr>
            </a:br>
            <a:r>
              <a:rPr lang="en" sz="2800" dirty="0">
                <a:ea typeface="Arial"/>
                <a:cs typeface="Arial"/>
                <a:sym typeface="Arial"/>
              </a:rPr>
              <a:t>Month Day Year </a:t>
            </a:r>
            <a:r>
              <a:rPr lang="en" sz="2800" dirty="0">
                <a:solidFill>
                  <a:srgbClr val="FF0000"/>
                </a:solidFill>
                <a:ea typeface="Arial"/>
                <a:cs typeface="Arial"/>
                <a:sym typeface="Arial"/>
              </a:rPr>
              <a:t>// update to correct date// </a:t>
            </a:r>
            <a:endParaRPr lang="en-US" sz="2800" dirty="0"/>
          </a:p>
        </p:txBody>
      </p:sp>
      <p:sp>
        <p:nvSpPr>
          <p:cNvPr id="5" name="Subtitle 4">
            <a:extLst>
              <a:ext uri="{FF2B5EF4-FFF2-40B4-BE49-F238E27FC236}">
                <a16:creationId xmlns:a16="http://schemas.microsoft.com/office/drawing/2014/main" id="{E6E99F6E-295D-860E-F836-7D22F69C22FE}"/>
              </a:ext>
            </a:extLst>
          </p:cNvPr>
          <p:cNvSpPr>
            <a:spLocks noGrp="1"/>
          </p:cNvSpPr>
          <p:nvPr>
            <p:ph type="subTitle" idx="1"/>
          </p:nvPr>
        </p:nvSpPr>
        <p:spPr>
          <a:xfrm>
            <a:off x="1143000" y="3052067"/>
            <a:ext cx="6858000" cy="897927"/>
          </a:xfrm>
        </p:spPr>
        <p:txBody>
          <a:bodyPr>
            <a:normAutofit fontScale="32500" lnSpcReduction="20000"/>
          </a:bodyPr>
          <a:lstStyle/>
          <a:p>
            <a:pPr>
              <a:lnSpc>
                <a:spcPct val="115000"/>
              </a:lnSpc>
              <a:buSzPts val="2100"/>
            </a:pPr>
            <a:r>
              <a:rPr lang="en-US" sz="7200" b="1" dirty="0">
                <a:latin typeface="Arial"/>
                <a:ea typeface="Arial"/>
                <a:cs typeface="Arial"/>
                <a:sym typeface="Arial"/>
              </a:rPr>
              <a:t>WIFI: </a:t>
            </a:r>
            <a:r>
              <a:rPr lang="en-US" sz="7200" dirty="0">
                <a:solidFill>
                  <a:srgbClr val="FF0000"/>
                </a:solidFill>
                <a:latin typeface="Arial"/>
                <a:ea typeface="Arial"/>
                <a:cs typeface="Arial"/>
                <a:sym typeface="Arial"/>
              </a:rPr>
              <a:t>// add </a:t>
            </a:r>
            <a:r>
              <a:rPr lang="en-US" sz="7200" dirty="0" err="1">
                <a:solidFill>
                  <a:srgbClr val="FF0000"/>
                </a:solidFill>
                <a:latin typeface="Arial"/>
                <a:ea typeface="Arial"/>
                <a:cs typeface="Arial"/>
                <a:sym typeface="Arial"/>
              </a:rPr>
              <a:t>wifi</a:t>
            </a:r>
            <a:r>
              <a:rPr lang="en-US" sz="7200" dirty="0">
                <a:solidFill>
                  <a:srgbClr val="FF0000"/>
                </a:solidFill>
                <a:latin typeface="Arial"/>
                <a:ea typeface="Arial"/>
                <a:cs typeface="Arial"/>
                <a:sym typeface="Arial"/>
              </a:rPr>
              <a:t> details //</a:t>
            </a:r>
            <a:r>
              <a:rPr lang="en-US" sz="7200" dirty="0">
                <a:latin typeface="Arial"/>
                <a:ea typeface="Arial"/>
                <a:cs typeface="Arial"/>
                <a:sym typeface="Arial"/>
              </a:rPr>
              <a:t> </a:t>
            </a:r>
            <a:endParaRPr lang="en-US" sz="7200" dirty="0">
              <a:latin typeface="Arial"/>
              <a:ea typeface="Arial"/>
              <a:cs typeface="Arial"/>
            </a:endParaRPr>
          </a:p>
          <a:p>
            <a:pPr>
              <a:lnSpc>
                <a:spcPct val="115000"/>
              </a:lnSpc>
              <a:buSzPts val="2100"/>
            </a:pPr>
            <a:r>
              <a:rPr lang="en-US" sz="7200" b="1" dirty="0">
                <a:latin typeface="Arial"/>
                <a:ea typeface="Arial"/>
                <a:cs typeface="Arial"/>
                <a:sym typeface="Arial"/>
              </a:rPr>
              <a:t>Password: </a:t>
            </a:r>
            <a:r>
              <a:rPr lang="en-US" sz="7200" dirty="0">
                <a:solidFill>
                  <a:srgbClr val="FF0000"/>
                </a:solidFill>
                <a:latin typeface="Arial"/>
                <a:ea typeface="Arial"/>
                <a:cs typeface="Arial"/>
                <a:sym typeface="Arial"/>
              </a:rPr>
              <a:t>// add </a:t>
            </a:r>
            <a:r>
              <a:rPr lang="en-US" sz="7200" dirty="0" err="1">
                <a:solidFill>
                  <a:srgbClr val="FF0000"/>
                </a:solidFill>
                <a:latin typeface="Arial"/>
                <a:ea typeface="Arial"/>
                <a:cs typeface="Arial"/>
                <a:sym typeface="Arial"/>
              </a:rPr>
              <a:t>wifi</a:t>
            </a:r>
            <a:r>
              <a:rPr lang="en-US" sz="7200" dirty="0">
                <a:solidFill>
                  <a:srgbClr val="FF0000"/>
                </a:solidFill>
                <a:latin typeface="Arial"/>
                <a:ea typeface="Arial"/>
                <a:cs typeface="Arial"/>
                <a:sym typeface="Arial"/>
              </a:rPr>
              <a:t> password//</a:t>
            </a:r>
            <a:endParaRPr lang="en" sz="7200" dirty="0">
              <a:latin typeface="Arial"/>
              <a:ea typeface="Arial"/>
              <a:cs typeface="Arial"/>
              <a:sym typeface="Arial"/>
            </a:endParaRPr>
          </a:p>
          <a:p>
            <a:endParaRPr lang="en-US" dirty="0"/>
          </a:p>
        </p:txBody>
      </p:sp>
    </p:spTree>
    <p:extLst>
      <p:ext uri="{BB962C8B-B14F-4D97-AF65-F5344CB8AC3E}">
        <p14:creationId xmlns:p14="http://schemas.microsoft.com/office/powerpoint/2010/main" val="1849040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6" name="Google Shape;286;p26"/>
          <p:cNvSpPr txBox="1"/>
          <p:nvPr/>
        </p:nvSpPr>
        <p:spPr>
          <a:xfrm>
            <a:off x="460006" y="511947"/>
            <a:ext cx="7358284"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Mission Analysis – Facts and Assumptions</a:t>
            </a:r>
            <a:endParaRPr sz="28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287" name="Google Shape;287;p26"/>
          <p:cNvSpPr txBox="1"/>
          <p:nvPr/>
        </p:nvSpPr>
        <p:spPr>
          <a:xfrm>
            <a:off x="597777" y="1464483"/>
            <a:ext cx="7588538" cy="2793042"/>
          </a:xfrm>
          <a:prstGeom prst="rect">
            <a:avLst/>
          </a:prstGeom>
          <a:noFill/>
          <a:ln>
            <a:noFill/>
          </a:ln>
        </p:spPr>
        <p:txBody>
          <a:bodyPr spcFirstLastPara="1" wrap="square" lIns="68569" tIns="34275" rIns="68569" bIns="34275" anchor="t" anchorCtr="0">
            <a:spAutoFit/>
          </a:bodyPr>
          <a:lstStyle/>
          <a:p>
            <a:pPr marL="295275" indent="-285750">
              <a:buClr>
                <a:schemeClr val="tx1"/>
              </a:buClr>
              <a:buSzPts val="2000"/>
              <a:buFont typeface="Arial" panose="020B0604020202020204" pitchFamily="34" charset="0"/>
              <a:buChar char="•"/>
            </a:pPr>
            <a:r>
              <a:rPr lang="en-US" sz="1800" dirty="0">
                <a:solidFill>
                  <a:schemeClr val="dk1"/>
                </a:solidFill>
                <a:latin typeface="Arial" panose="020B0604020202020204" pitchFamily="34" charset="0"/>
                <a:ea typeface="Open Sans"/>
                <a:cs typeface="Arial" panose="020B0604020202020204" pitchFamily="34" charset="0"/>
                <a:sym typeface="Open Sans"/>
              </a:rPr>
              <a:t>Facts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36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Quantitative or easily verifiable</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36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Not opinions or views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742950" lvl="1" indent="-285750">
              <a:spcBef>
                <a:spcPts val="686"/>
              </a:spcBef>
              <a:buClr>
                <a:schemeClr val="tx1"/>
              </a:buClr>
              <a:buSzPts val="2000"/>
              <a:buFont typeface="Arial" panose="020B0604020202020204" pitchFamily="34" charset="0"/>
              <a:buChar char="•"/>
            </a:pPr>
            <a:endParaRPr sz="1800" dirty="0">
              <a:solidFill>
                <a:schemeClr val="dk1"/>
              </a:solidFill>
              <a:latin typeface="Arial" panose="020B0604020202020204" pitchFamily="34" charset="0"/>
              <a:ea typeface="Open Sans"/>
              <a:cs typeface="Arial" panose="020B0604020202020204" pitchFamily="34" charset="0"/>
              <a:sym typeface="Open Sans"/>
            </a:endParaRPr>
          </a:p>
          <a:p>
            <a:pPr marL="295275" indent="-285750">
              <a:buClr>
                <a:schemeClr val="tx1"/>
              </a:buClr>
              <a:buSzPts val="2000"/>
              <a:buFont typeface="Arial" panose="020B0604020202020204" pitchFamily="34" charset="0"/>
              <a:buChar char="•"/>
            </a:pPr>
            <a:r>
              <a:rPr lang="en-US" sz="1800" dirty="0">
                <a:solidFill>
                  <a:schemeClr val="dk1"/>
                </a:solidFill>
                <a:latin typeface="Arial" panose="020B0604020202020204" pitchFamily="34" charset="0"/>
                <a:ea typeface="Open Sans"/>
                <a:cs typeface="Arial" panose="020B0604020202020204" pitchFamily="34" charset="0"/>
                <a:sym typeface="Open Sans"/>
              </a:rPr>
              <a:t>Assumptions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36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Must be likely to be true and necessary/relevant for the task</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36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Assertions of undocumented facts can be detrimental to planning</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36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The planning group should challenge assumptions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171450" indent="-171450">
              <a:buClr>
                <a:schemeClr val="tx1"/>
              </a:buClr>
              <a:buSzPts val="1400"/>
              <a:buFont typeface="Arial" panose="020B0604020202020204" pitchFamily="34" charset="0"/>
              <a:buChar char="•"/>
            </a:pPr>
            <a:endParaRPr sz="10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5" name="Google Shape;295;p27"/>
          <p:cNvSpPr txBox="1"/>
          <p:nvPr/>
        </p:nvSpPr>
        <p:spPr>
          <a:xfrm>
            <a:off x="454760" y="401791"/>
            <a:ext cx="6651605" cy="438551"/>
          </a:xfrm>
          <a:prstGeom prst="rect">
            <a:avLst/>
          </a:prstGeom>
          <a:noFill/>
          <a:ln>
            <a:noFill/>
          </a:ln>
        </p:spPr>
        <p:txBody>
          <a:bodyPr spcFirstLastPara="1" wrap="square" lIns="68569" tIns="34275" rIns="68569" bIns="34275" anchor="t" anchorCtr="0">
            <a:spAutoFit/>
          </a:bodyPr>
          <a:lstStyle/>
          <a:p>
            <a:pPr>
              <a:buSzPts val="2800"/>
            </a:pPr>
            <a:r>
              <a:rPr lang="en-US" sz="2400" dirty="0">
                <a:solidFill>
                  <a:schemeClr val="tx1"/>
                </a:solidFill>
                <a:latin typeface="Arial" panose="020B0604020202020204" pitchFamily="34" charset="0"/>
                <a:ea typeface="Open Sans"/>
                <a:cs typeface="Arial" panose="020B0604020202020204" pitchFamily="34" charset="0"/>
                <a:sym typeface="Open Sans"/>
              </a:rPr>
              <a:t>The Process – Step 4: Receive the mission/task</a:t>
            </a:r>
            <a:endParaRPr sz="4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296" name="Google Shape;296;p27"/>
          <p:cNvSpPr txBox="1"/>
          <p:nvPr/>
        </p:nvSpPr>
        <p:spPr>
          <a:xfrm>
            <a:off x="756226" y="1318837"/>
            <a:ext cx="123005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297" name="Google Shape;297;p27"/>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298" name="Google Shape;298;p27"/>
          <p:cNvSpPr txBox="1"/>
          <p:nvPr/>
        </p:nvSpPr>
        <p:spPr>
          <a:xfrm>
            <a:off x="3576578" y="2153087"/>
            <a:ext cx="67579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299" name="Google Shape;299;p27"/>
          <p:cNvSpPr txBox="1"/>
          <p:nvPr/>
        </p:nvSpPr>
        <p:spPr>
          <a:xfrm>
            <a:off x="4684282" y="2544844"/>
            <a:ext cx="951050" cy="1069512"/>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Develop, Analyze, And Compare Steps</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sp>
        <p:nvSpPr>
          <p:cNvPr id="300" name="Google Shape;300;p27"/>
          <p:cNvSpPr txBox="1"/>
          <p:nvPr/>
        </p:nvSpPr>
        <p:spPr>
          <a:xfrm>
            <a:off x="6086475" y="3247642"/>
            <a:ext cx="62827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Step</a:t>
            </a:r>
            <a:endParaRPr sz="1200">
              <a:latin typeface="Arial" panose="020B0604020202020204" pitchFamily="34" charset="0"/>
              <a:ea typeface="Open Sans"/>
              <a:cs typeface="Arial" panose="020B0604020202020204" pitchFamily="34" charset="0"/>
              <a:sym typeface="Open Sans"/>
            </a:endParaRPr>
          </a:p>
        </p:txBody>
      </p:sp>
      <p:sp>
        <p:nvSpPr>
          <p:cNvPr id="301" name="Google Shape;301;p27"/>
          <p:cNvSpPr txBox="1"/>
          <p:nvPr/>
        </p:nvSpPr>
        <p:spPr>
          <a:xfrm>
            <a:off x="7256425" y="3624434"/>
            <a:ext cx="929837"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a:latin typeface="Arial" panose="020B0604020202020204" pitchFamily="34" charset="0"/>
                <a:ea typeface="Open Sans"/>
                <a:cs typeface="Arial" panose="020B0604020202020204" pitchFamily="34" charset="0"/>
                <a:sym typeface="Open Sans"/>
              </a:rPr>
              <a:t>Publish Guidance, Execute, and Follow-up</a:t>
            </a:r>
            <a:endParaRPr sz="1200">
              <a:latin typeface="Arial" panose="020B0604020202020204" pitchFamily="34" charset="0"/>
              <a:ea typeface="Open Sans"/>
              <a:cs typeface="Arial" panose="020B0604020202020204" pitchFamily="34" charset="0"/>
              <a:sym typeface="Open Sans"/>
            </a:endParaRPr>
          </a:p>
        </p:txBody>
      </p:sp>
      <p:grpSp>
        <p:nvGrpSpPr>
          <p:cNvPr id="302" name="Google Shape;302;p27"/>
          <p:cNvGrpSpPr/>
          <p:nvPr/>
        </p:nvGrpSpPr>
        <p:grpSpPr>
          <a:xfrm>
            <a:off x="2081008" y="1605735"/>
            <a:ext cx="546545" cy="85729"/>
            <a:chOff x="2400300" y="1162812"/>
            <a:chExt cx="728726" cy="114305"/>
          </a:xfrm>
        </p:grpSpPr>
        <p:sp>
          <p:nvSpPr>
            <p:cNvPr id="303" name="Google Shape;303;p27"/>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04" name="Google Shape;304;p27"/>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05" name="Google Shape;305;p27"/>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06" name="Google Shape;306;p27"/>
          <p:cNvGrpSpPr/>
          <p:nvPr/>
        </p:nvGrpSpPr>
        <p:grpSpPr>
          <a:xfrm>
            <a:off x="3281698" y="1976913"/>
            <a:ext cx="546545" cy="85729"/>
            <a:chOff x="2400300" y="1162812"/>
            <a:chExt cx="728726" cy="114305"/>
          </a:xfrm>
        </p:grpSpPr>
        <p:sp>
          <p:nvSpPr>
            <p:cNvPr id="307" name="Google Shape;307;p27"/>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08" name="Google Shape;308;p27"/>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09" name="Google Shape;309;p27"/>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10" name="Google Shape;310;p27"/>
          <p:cNvGrpSpPr/>
          <p:nvPr/>
        </p:nvGrpSpPr>
        <p:grpSpPr>
          <a:xfrm>
            <a:off x="4411153" y="2300930"/>
            <a:ext cx="546545" cy="85729"/>
            <a:chOff x="2400300" y="1162812"/>
            <a:chExt cx="728726" cy="114305"/>
          </a:xfrm>
        </p:grpSpPr>
        <p:sp>
          <p:nvSpPr>
            <p:cNvPr id="311" name="Google Shape;311;p27"/>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12" name="Google Shape;312;p27"/>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13" name="Google Shape;313;p27"/>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14" name="Google Shape;314;p27"/>
          <p:cNvGrpSpPr/>
          <p:nvPr/>
        </p:nvGrpSpPr>
        <p:grpSpPr>
          <a:xfrm>
            <a:off x="5751186" y="2935446"/>
            <a:ext cx="546545" cy="85729"/>
            <a:chOff x="2400300" y="1162812"/>
            <a:chExt cx="728726" cy="114305"/>
          </a:xfrm>
        </p:grpSpPr>
        <p:sp>
          <p:nvSpPr>
            <p:cNvPr id="315" name="Google Shape;315;p27"/>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16" name="Google Shape;316;p27"/>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17" name="Google Shape;317;p27"/>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18" name="Google Shape;318;p27"/>
          <p:cNvGrpSpPr/>
          <p:nvPr/>
        </p:nvGrpSpPr>
        <p:grpSpPr>
          <a:xfrm>
            <a:off x="6861572" y="3388755"/>
            <a:ext cx="546545" cy="85729"/>
            <a:chOff x="2400300" y="1162812"/>
            <a:chExt cx="728726" cy="114305"/>
          </a:xfrm>
        </p:grpSpPr>
        <p:sp>
          <p:nvSpPr>
            <p:cNvPr id="319" name="Google Shape;319;p27"/>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20" name="Google Shape;320;p27"/>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21" name="Google Shape;321;p27"/>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28"/>
          <p:cNvSpPr txBox="1"/>
          <p:nvPr/>
        </p:nvSpPr>
        <p:spPr>
          <a:xfrm>
            <a:off x="514112" y="503496"/>
            <a:ext cx="5825442"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Action plans - Steps</a:t>
            </a:r>
            <a:endParaRPr sz="1200" dirty="0">
              <a:solidFill>
                <a:schemeClr val="tx1"/>
              </a:solidFill>
              <a:latin typeface="Arial" panose="020B0604020202020204" pitchFamily="34" charset="0"/>
              <a:cs typeface="Arial" panose="020B0604020202020204" pitchFamily="34" charset="0"/>
            </a:endParaRPr>
          </a:p>
        </p:txBody>
      </p:sp>
      <p:sp>
        <p:nvSpPr>
          <p:cNvPr id="330" name="Google Shape;330;p28"/>
          <p:cNvSpPr txBox="1"/>
          <p:nvPr/>
        </p:nvSpPr>
        <p:spPr>
          <a:xfrm>
            <a:off x="627736" y="1313219"/>
            <a:ext cx="7082742" cy="3177763"/>
          </a:xfrm>
          <a:prstGeom prst="rect">
            <a:avLst/>
          </a:prstGeom>
          <a:noFill/>
          <a:ln>
            <a:noFill/>
          </a:ln>
        </p:spPr>
        <p:txBody>
          <a:bodyPr spcFirstLastPara="1" wrap="square" lIns="68569" tIns="34275" rIns="68569" bIns="34275" anchor="t" anchorCtr="0">
            <a:spAutoFit/>
          </a:bodyPr>
          <a:lstStyle/>
          <a:p>
            <a:pPr marL="308610" indent="-299085">
              <a:buClr>
                <a:schemeClr val="tx1"/>
              </a:buClr>
              <a:buSzPts val="1667"/>
              <a:buFont typeface="Arial" panose="020B0604020202020204" pitchFamily="34" charset="0"/>
              <a:buChar char="•"/>
            </a:pPr>
            <a:r>
              <a:rPr lang="en-US" sz="1800" dirty="0">
                <a:solidFill>
                  <a:schemeClr val="dk1"/>
                </a:solidFill>
                <a:latin typeface="Arial" panose="020B0604020202020204" pitchFamily="34" charset="0"/>
                <a:ea typeface="Open Sans"/>
                <a:cs typeface="Arial" panose="020B0604020202020204" pitchFamily="34" charset="0"/>
                <a:sym typeface="Open Sans"/>
              </a:rPr>
              <a:t>Generate Steps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19"/>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Brainstorm at least two; seldom more than five</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180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Each should be independent and distinct from others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742950" lvl="1" indent="-285750">
              <a:spcBef>
                <a:spcPts val="307"/>
              </a:spcBef>
              <a:buClr>
                <a:schemeClr val="tx1"/>
              </a:buClr>
              <a:buSzPts val="2000"/>
              <a:buFont typeface="Arial" panose="020B0604020202020204" pitchFamily="34" charset="0"/>
              <a:buChar char="•"/>
            </a:pPr>
            <a:endParaRPr sz="1800" dirty="0">
              <a:solidFill>
                <a:schemeClr val="dk1"/>
              </a:solidFill>
              <a:latin typeface="Arial" panose="020B0604020202020204" pitchFamily="34" charset="0"/>
              <a:ea typeface="Open Sans"/>
              <a:cs typeface="Arial" panose="020B0604020202020204" pitchFamily="34" charset="0"/>
              <a:sym typeface="Open Sans"/>
            </a:endParaRPr>
          </a:p>
          <a:p>
            <a:pPr marL="317658" indent="-308133">
              <a:buClr>
                <a:schemeClr val="tx1"/>
              </a:buClr>
              <a:buSzPts val="2000"/>
              <a:buFont typeface="Arial" panose="020B0604020202020204" pitchFamily="34" charset="0"/>
              <a:buChar char="•"/>
            </a:pPr>
            <a:r>
              <a:rPr lang="en-US" sz="1800" dirty="0">
                <a:solidFill>
                  <a:schemeClr val="dk1"/>
                </a:solidFill>
                <a:latin typeface="Arial" panose="020B0604020202020204" pitchFamily="34" charset="0"/>
                <a:ea typeface="Open Sans"/>
                <a:cs typeface="Arial" panose="020B0604020202020204" pitchFamily="34" charset="0"/>
                <a:sym typeface="Open Sans"/>
              </a:rPr>
              <a:t>Analyze Steps</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23"/>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List the advantages &amp; disadvantages of each step</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180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Assess the suitability, feasibility, &amp; acceptability of each step</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638175" lvl="1" indent="-285750">
              <a:spcBef>
                <a:spcPts val="1800"/>
              </a:spcBef>
              <a:buClr>
                <a:schemeClr val="tx1"/>
              </a:buClr>
              <a:buSzPts val="2000"/>
              <a:buFont typeface="Courier New" panose="02070309020205020404" pitchFamily="49" charset="0"/>
              <a:buChar char="o"/>
            </a:pPr>
            <a:r>
              <a:rPr lang="en-US" sz="1800" dirty="0">
                <a:solidFill>
                  <a:schemeClr val="dk1"/>
                </a:solidFill>
                <a:latin typeface="Arial" panose="020B0604020202020204" pitchFamily="34" charset="0"/>
                <a:ea typeface="Open Sans"/>
                <a:cs typeface="Arial" panose="020B0604020202020204" pitchFamily="34" charset="0"/>
                <a:sym typeface="Open Sans"/>
              </a:rPr>
              <a:t>Develop the analysis matrix</a:t>
            </a:r>
            <a:endParaRPr sz="1800" dirty="0">
              <a:solidFill>
                <a:schemeClr val="dk1"/>
              </a:solidFill>
              <a:latin typeface="Arial" panose="020B0604020202020204" pitchFamily="34" charset="0"/>
              <a:ea typeface="Open Sans"/>
              <a:cs typeface="Arial" panose="020B0604020202020204" pitchFamily="34" charset="0"/>
              <a:sym typeface="Open Sans"/>
            </a:endParaRPr>
          </a:p>
          <a:p>
            <a:pPr marL="171450" indent="-171450">
              <a:buClr>
                <a:schemeClr val="tx1"/>
              </a:buClr>
              <a:buSzPts val="1400"/>
              <a:buFont typeface="Arial" panose="020B0604020202020204" pitchFamily="34" charset="0"/>
              <a:buChar char="•"/>
            </a:pPr>
            <a:endParaRPr sz="10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8" name="Google Shape;338;p29"/>
          <p:cNvSpPr txBox="1"/>
          <p:nvPr/>
        </p:nvSpPr>
        <p:spPr>
          <a:xfrm>
            <a:off x="551987" y="422146"/>
            <a:ext cx="5825442"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Action plans/Steps Assessment</a:t>
            </a:r>
            <a:endParaRPr sz="1200" dirty="0">
              <a:solidFill>
                <a:schemeClr val="tx1"/>
              </a:solidFill>
              <a:latin typeface="Arial" panose="020B0604020202020204" pitchFamily="34" charset="0"/>
              <a:cs typeface="Arial" panose="020B0604020202020204" pitchFamily="34" charset="0"/>
            </a:endParaRPr>
          </a:p>
        </p:txBody>
      </p:sp>
      <p:sp>
        <p:nvSpPr>
          <p:cNvPr id="339" name="Google Shape;339;p29"/>
          <p:cNvSpPr txBox="1"/>
          <p:nvPr/>
        </p:nvSpPr>
        <p:spPr>
          <a:xfrm>
            <a:off x="700729" y="1172307"/>
            <a:ext cx="7742541" cy="3254707"/>
          </a:xfrm>
          <a:prstGeom prst="rect">
            <a:avLst/>
          </a:prstGeom>
          <a:noFill/>
          <a:ln>
            <a:noFill/>
          </a:ln>
        </p:spPr>
        <p:txBody>
          <a:bodyPr spcFirstLastPara="1" wrap="square" lIns="68569" tIns="34275" rIns="68569" bIns="34275" anchor="t" anchorCtr="0">
            <a:spAutoFit/>
          </a:bodyPr>
          <a:lstStyle/>
          <a:p>
            <a:pPr marL="295275" indent="-285750">
              <a:buClr>
                <a:schemeClr val="tx1"/>
              </a:buClr>
              <a:buSzPts val="2000"/>
              <a:buFont typeface="Arial" panose="020B0604020202020204" pitchFamily="34" charset="0"/>
              <a:buChar char="•"/>
            </a:pPr>
            <a:r>
              <a:rPr lang="en-US" sz="1800" dirty="0">
                <a:latin typeface="Arial" panose="020B0604020202020204" pitchFamily="34" charset="0"/>
                <a:ea typeface="Open Sans"/>
                <a:cs typeface="Arial" panose="020B0604020202020204" pitchFamily="34" charset="0"/>
                <a:sym typeface="Open Sans"/>
              </a:rPr>
              <a:t>Determine whether each step is:</a:t>
            </a:r>
            <a:endParaRPr sz="1800" dirty="0">
              <a:latin typeface="Arial" panose="020B0604020202020204" pitchFamily="34" charset="0"/>
              <a:ea typeface="Open Sans"/>
              <a:cs typeface="Arial" panose="020B0604020202020204" pitchFamily="34" charset="0"/>
              <a:sym typeface="Open Sans"/>
            </a:endParaRPr>
          </a:p>
          <a:p>
            <a:pPr marL="638175" lvl="1" indent="-285750">
              <a:buClr>
                <a:schemeClr val="tx1"/>
              </a:buClr>
              <a:buSzPts val="2000"/>
              <a:buFont typeface="Courier New" panose="02070309020205020404" pitchFamily="49" charset="0"/>
              <a:buChar char="o"/>
            </a:pPr>
            <a:r>
              <a:rPr lang="en-US" sz="1800" dirty="0">
                <a:latin typeface="Arial" panose="020B0604020202020204" pitchFamily="34" charset="0"/>
                <a:ea typeface="Open Sans"/>
                <a:cs typeface="Arial" panose="020B0604020202020204" pitchFamily="34" charset="0"/>
                <a:sym typeface="Open Sans"/>
              </a:rPr>
              <a:t>Suitable: Does it accomplish the task within the leader’s guidance?</a:t>
            </a:r>
            <a:endParaRPr sz="1800" dirty="0">
              <a:latin typeface="Arial" panose="020B0604020202020204" pitchFamily="34" charset="0"/>
              <a:ea typeface="Open Sans"/>
              <a:cs typeface="Arial" panose="020B0604020202020204" pitchFamily="34" charset="0"/>
              <a:sym typeface="Open Sans"/>
            </a:endParaRPr>
          </a:p>
          <a:p>
            <a:pPr marL="638175" lvl="1" indent="-285750">
              <a:spcBef>
                <a:spcPts val="1800"/>
              </a:spcBef>
              <a:buClr>
                <a:schemeClr val="tx1"/>
              </a:buClr>
              <a:buSzPts val="2000"/>
              <a:buFont typeface="Courier New" panose="02070309020205020404" pitchFamily="49" charset="0"/>
              <a:buChar char="o"/>
            </a:pPr>
            <a:r>
              <a:rPr lang="en-US" sz="1800" dirty="0">
                <a:latin typeface="Arial" panose="020B0604020202020204" pitchFamily="34" charset="0"/>
                <a:ea typeface="Open Sans"/>
                <a:cs typeface="Arial" panose="020B0604020202020204" pitchFamily="34" charset="0"/>
                <a:sym typeface="Open Sans"/>
              </a:rPr>
              <a:t>Feasible</a:t>
            </a:r>
            <a:endParaRPr sz="1800" dirty="0">
              <a:latin typeface="Arial" panose="020B0604020202020204" pitchFamily="34" charset="0"/>
              <a:ea typeface="Open Sans"/>
              <a:cs typeface="Arial" panose="020B0604020202020204" pitchFamily="34" charset="0"/>
              <a:sym typeface="Open Sans"/>
            </a:endParaRPr>
          </a:p>
          <a:p>
            <a:pPr marL="981076" lvl="2" indent="-285750">
              <a:buClr>
                <a:schemeClr val="tx1"/>
              </a:buClr>
              <a:buSzPts val="2000"/>
              <a:buFont typeface="Wingdings" panose="05000000000000000000" pitchFamily="2" charset="2"/>
              <a:buChar char="§"/>
            </a:pPr>
            <a:r>
              <a:rPr lang="en-US" sz="1800" dirty="0">
                <a:latin typeface="Arial" panose="020B0604020202020204" pitchFamily="34" charset="0"/>
                <a:ea typeface="Open Sans"/>
                <a:cs typeface="Arial" panose="020B0604020202020204" pitchFamily="34" charset="0"/>
                <a:sym typeface="Open Sans"/>
              </a:rPr>
              <a:t>Are the resources and people available to get it done?</a:t>
            </a:r>
            <a:endParaRPr sz="1800" dirty="0">
              <a:latin typeface="Arial" panose="020B0604020202020204" pitchFamily="34" charset="0"/>
              <a:ea typeface="Open Sans"/>
              <a:cs typeface="Arial" panose="020B0604020202020204" pitchFamily="34" charset="0"/>
              <a:sym typeface="Open Sans"/>
            </a:endParaRPr>
          </a:p>
          <a:p>
            <a:pPr marL="981076" lvl="2" indent="-285750">
              <a:buClr>
                <a:schemeClr val="tx1"/>
              </a:buClr>
              <a:buSzPts val="2000"/>
              <a:buFont typeface="Wingdings" panose="05000000000000000000" pitchFamily="2" charset="2"/>
              <a:buChar char="§"/>
            </a:pPr>
            <a:r>
              <a:rPr lang="en-US" sz="1800" dirty="0">
                <a:latin typeface="Arial" panose="020B0604020202020204" pitchFamily="34" charset="0"/>
                <a:ea typeface="Open Sans"/>
                <a:cs typeface="Arial" panose="020B0604020202020204" pitchFamily="34" charset="0"/>
                <a:sym typeface="Open Sans"/>
              </a:rPr>
              <a:t>“Can it be done?”</a:t>
            </a:r>
            <a:endParaRPr sz="1800" dirty="0">
              <a:latin typeface="Arial" panose="020B0604020202020204" pitchFamily="34" charset="0"/>
              <a:ea typeface="Open Sans"/>
              <a:cs typeface="Arial" panose="020B0604020202020204" pitchFamily="34" charset="0"/>
              <a:sym typeface="Open Sans"/>
            </a:endParaRPr>
          </a:p>
          <a:p>
            <a:pPr marL="638175" lvl="1" indent="-285750">
              <a:spcBef>
                <a:spcPts val="1796"/>
              </a:spcBef>
              <a:buClr>
                <a:schemeClr val="tx1"/>
              </a:buClr>
              <a:buSzPts val="2000"/>
              <a:buFont typeface="Courier New" panose="02070309020205020404" pitchFamily="49" charset="0"/>
              <a:buChar char="o"/>
            </a:pPr>
            <a:r>
              <a:rPr lang="en-US" sz="1800" dirty="0">
                <a:latin typeface="Arial" panose="020B0604020202020204" pitchFamily="34" charset="0"/>
                <a:ea typeface="Open Sans"/>
                <a:cs typeface="Arial" panose="020B0604020202020204" pitchFamily="34" charset="0"/>
                <a:sym typeface="Open Sans"/>
              </a:rPr>
              <a:t>Acceptable</a:t>
            </a:r>
            <a:endParaRPr sz="1800" dirty="0">
              <a:latin typeface="Arial" panose="020B0604020202020204" pitchFamily="34" charset="0"/>
              <a:ea typeface="Open Sans"/>
              <a:cs typeface="Arial" panose="020B0604020202020204" pitchFamily="34" charset="0"/>
              <a:sym typeface="Open Sans"/>
            </a:endParaRPr>
          </a:p>
          <a:p>
            <a:pPr marL="981076" lvl="2" indent="-285750">
              <a:buClr>
                <a:schemeClr val="tx1"/>
              </a:buClr>
              <a:buSzPts val="2000"/>
              <a:buFont typeface="Wingdings" panose="05000000000000000000" pitchFamily="2" charset="2"/>
              <a:buChar char="§"/>
            </a:pPr>
            <a:r>
              <a:rPr lang="en-US" sz="1800" dirty="0">
                <a:latin typeface="Arial" panose="020B0604020202020204" pitchFamily="34" charset="0"/>
                <a:ea typeface="Open Sans"/>
                <a:cs typeface="Arial" panose="020B0604020202020204" pitchFamily="34" charset="0"/>
                <a:sym typeface="Open Sans"/>
              </a:rPr>
              <a:t>Is it worth the risk or cost?</a:t>
            </a:r>
            <a:endParaRPr sz="1800" dirty="0">
              <a:latin typeface="Arial" panose="020B0604020202020204" pitchFamily="34" charset="0"/>
              <a:ea typeface="Open Sans"/>
              <a:cs typeface="Arial" panose="020B0604020202020204" pitchFamily="34" charset="0"/>
              <a:sym typeface="Open Sans"/>
            </a:endParaRPr>
          </a:p>
          <a:p>
            <a:pPr marL="981076" lvl="2" indent="-285750">
              <a:buClr>
                <a:schemeClr val="tx1"/>
              </a:buClr>
              <a:buSzPts val="2000"/>
              <a:buFont typeface="Wingdings" panose="05000000000000000000" pitchFamily="2" charset="2"/>
              <a:buChar char="§"/>
            </a:pPr>
            <a:r>
              <a:rPr lang="en-US" sz="1800" dirty="0">
                <a:latin typeface="Arial" panose="020B0604020202020204" pitchFamily="34" charset="0"/>
                <a:ea typeface="Open Sans"/>
                <a:cs typeface="Arial" panose="020B0604020202020204" pitchFamily="34" charset="0"/>
                <a:sym typeface="Open Sans"/>
              </a:rPr>
              <a:t>“Should it be done?”</a:t>
            </a:r>
            <a:endParaRPr sz="1800" dirty="0">
              <a:latin typeface="Arial" panose="020B0604020202020204" pitchFamily="34" charset="0"/>
              <a:ea typeface="Open Sans"/>
              <a:cs typeface="Arial" panose="020B0604020202020204" pitchFamily="34" charset="0"/>
              <a:sym typeface="Open Sans"/>
            </a:endParaRPr>
          </a:p>
          <a:p>
            <a:pPr marL="295275" indent="-285750">
              <a:spcBef>
                <a:spcPts val="1800"/>
              </a:spcBef>
              <a:buClr>
                <a:schemeClr val="tx1"/>
              </a:buClr>
              <a:buSzPts val="2000"/>
              <a:buFont typeface="Arial" panose="020B0604020202020204" pitchFamily="34" charset="0"/>
              <a:buChar char="•"/>
            </a:pPr>
            <a:r>
              <a:rPr lang="en-US" sz="1800" dirty="0">
                <a:latin typeface="Arial" panose="020B0604020202020204" pitchFamily="34" charset="0"/>
                <a:ea typeface="Open Sans"/>
                <a:cs typeface="Arial" panose="020B0604020202020204" pitchFamily="34" charset="0"/>
                <a:sym typeface="Open Sans"/>
              </a:rPr>
              <a:t>If the answer is “No” to any of the above, do not present as an option</a:t>
            </a:r>
            <a:endParaRPr sz="1500" dirty="0">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7" name="Google Shape;347;p30"/>
          <p:cNvSpPr txBox="1"/>
          <p:nvPr/>
        </p:nvSpPr>
        <p:spPr>
          <a:xfrm>
            <a:off x="384258" y="135532"/>
            <a:ext cx="6530555" cy="807883"/>
          </a:xfrm>
          <a:prstGeom prst="rect">
            <a:avLst/>
          </a:prstGeom>
          <a:noFill/>
          <a:ln>
            <a:noFill/>
          </a:ln>
        </p:spPr>
        <p:txBody>
          <a:bodyPr spcFirstLastPara="1" wrap="square" lIns="68569" tIns="34275" rIns="68569" bIns="34275" anchor="t" anchorCtr="0">
            <a:spAutoFit/>
          </a:bodyPr>
          <a:lstStyle/>
          <a:p>
            <a:pPr>
              <a:buSzPts val="2800"/>
            </a:pPr>
            <a:r>
              <a:rPr lang="en-US" sz="2400" dirty="0">
                <a:solidFill>
                  <a:schemeClr val="tx1"/>
                </a:solidFill>
                <a:latin typeface="Arial" panose="020B0604020202020204" pitchFamily="34" charset="0"/>
                <a:ea typeface="Open Sans"/>
                <a:cs typeface="Arial" panose="020B0604020202020204" pitchFamily="34" charset="0"/>
                <a:sym typeface="Open Sans"/>
              </a:rPr>
              <a:t>Action plans/steps – Decision Making Analysis Matrix</a:t>
            </a:r>
            <a:endParaRPr sz="2400" dirty="0">
              <a:solidFill>
                <a:schemeClr val="tx1"/>
              </a:solidFill>
              <a:latin typeface="Arial" panose="020B0604020202020204" pitchFamily="34" charset="0"/>
              <a:cs typeface="Arial" panose="020B0604020202020204" pitchFamily="34" charset="0"/>
            </a:endParaRPr>
          </a:p>
        </p:txBody>
      </p:sp>
      <p:sp>
        <p:nvSpPr>
          <p:cNvPr id="348" name="Google Shape;348;p30"/>
          <p:cNvSpPr txBox="1"/>
          <p:nvPr/>
        </p:nvSpPr>
        <p:spPr>
          <a:xfrm>
            <a:off x="254952" y="1110643"/>
            <a:ext cx="8634096" cy="3522729"/>
          </a:xfrm>
          <a:prstGeom prst="rect">
            <a:avLst/>
          </a:prstGeom>
          <a:noFill/>
          <a:ln>
            <a:noFill/>
          </a:ln>
        </p:spPr>
        <p:txBody>
          <a:bodyPr spcFirstLastPara="1" wrap="square" lIns="68569" tIns="34275" rIns="68569" bIns="34275" anchor="t" anchorCtr="0">
            <a:spAutoFit/>
          </a:bodyPr>
          <a:lstStyle/>
          <a:p>
            <a:pPr marL="352425" indent="-342900">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Select</a:t>
            </a:r>
            <a:r>
              <a:rPr lang="en-US" sz="1600" dirty="0">
                <a:solidFill>
                  <a:schemeClr val="tx1"/>
                </a:solidFill>
                <a:latin typeface="Arial" panose="020B0604020202020204" pitchFamily="34" charset="0"/>
                <a:ea typeface="Open Sans"/>
                <a:cs typeface="Arial" panose="020B0604020202020204" pitchFamily="34" charset="0"/>
                <a:sym typeface="Open Sans"/>
              </a:rPr>
              <a:t> the criteria or attributes to be evaluated. (objective - quantifiable/subjective – based on opinion or preference)</a:t>
            </a:r>
            <a:endParaRPr lang="en-US" sz="1600" dirty="0">
              <a:solidFill>
                <a:schemeClr val="tx1"/>
              </a:solidFill>
              <a:latin typeface="Arial" panose="020B0604020202020204" pitchFamily="34" charset="0"/>
              <a:ea typeface="Open Sans"/>
              <a:cs typeface="Arial" panose="020B0604020202020204" pitchFamily="34" charset="0"/>
            </a:endParaRPr>
          </a:p>
          <a:p>
            <a:pPr marL="351790" marR="300990" indent="-342900">
              <a:lnSpc>
                <a:spcPct val="88888"/>
              </a:lnSpc>
              <a:spcBef>
                <a:spcPts val="1223"/>
              </a:spcBef>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Build a matrix</a:t>
            </a:r>
            <a:r>
              <a:rPr lang="en-US" sz="1600" dirty="0">
                <a:solidFill>
                  <a:schemeClr val="tx1"/>
                </a:solidFill>
                <a:latin typeface="Arial" panose="020B0604020202020204" pitchFamily="34" charset="0"/>
                <a:ea typeface="Open Sans"/>
                <a:cs typeface="Arial" panose="020B0604020202020204" pitchFamily="34" charset="0"/>
                <a:sym typeface="Open Sans"/>
              </a:rPr>
              <a:t>. Arrange the criteria in a column on the left and the step subjects or headers across the top in a row.</a:t>
            </a:r>
            <a:endParaRPr sz="1600" dirty="0">
              <a:solidFill>
                <a:schemeClr val="tx1"/>
              </a:solidFill>
              <a:latin typeface="Arial" panose="020B0604020202020204" pitchFamily="34" charset="0"/>
              <a:ea typeface="Open Sans"/>
              <a:cs typeface="Arial" panose="020B0604020202020204" pitchFamily="34" charset="0"/>
            </a:endParaRPr>
          </a:p>
          <a:p>
            <a:pPr marL="351790" marR="17780" indent="-342900">
              <a:lnSpc>
                <a:spcPct val="88888"/>
              </a:lnSpc>
              <a:spcBef>
                <a:spcPts val="1193"/>
              </a:spcBef>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Prioritize the steps.</a:t>
            </a:r>
            <a:r>
              <a:rPr lang="en-US" sz="1600" dirty="0">
                <a:solidFill>
                  <a:schemeClr val="tx1"/>
                </a:solidFill>
                <a:latin typeface="Arial" panose="020B0604020202020204" pitchFamily="34" charset="0"/>
                <a:ea typeface="Open Sans"/>
                <a:cs typeface="Arial" panose="020B0604020202020204" pitchFamily="34" charset="0"/>
                <a:sym typeface="Open Sans"/>
              </a:rPr>
              <a:t> Rank the steps according to each criteria. Best gets 1; next best gets 2; etc. (This is the assigned ordinal.) Repeat for each criteria. (The blue numbers).</a:t>
            </a:r>
            <a:endParaRPr sz="1600" dirty="0">
              <a:solidFill>
                <a:schemeClr val="tx1"/>
              </a:solidFill>
              <a:latin typeface="Arial" panose="020B0604020202020204" pitchFamily="34" charset="0"/>
              <a:cs typeface="Arial" panose="020B0604020202020204" pitchFamily="34" charset="0"/>
            </a:endParaRPr>
          </a:p>
          <a:p>
            <a:pPr marL="351790" marR="102235" indent="-342900">
              <a:lnSpc>
                <a:spcPct val="88888"/>
              </a:lnSpc>
              <a:spcBef>
                <a:spcPts val="1193"/>
              </a:spcBef>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Assign points</a:t>
            </a:r>
            <a:r>
              <a:rPr lang="en-US" sz="1600" dirty="0">
                <a:solidFill>
                  <a:schemeClr val="tx1"/>
                </a:solidFill>
                <a:latin typeface="Arial" panose="020B0604020202020204" pitchFamily="34" charset="0"/>
                <a:ea typeface="Open Sans"/>
                <a:cs typeface="Arial" panose="020B0604020202020204" pitchFamily="34" charset="0"/>
                <a:sym typeface="Open Sans"/>
              </a:rPr>
              <a:t>. 1 (the best step for that particular criteria) gets 10 pts. Second best gets 8 points, third best gets 6 pts, fourth best gets 4 pts. (The red numbers.)</a:t>
            </a:r>
            <a:endParaRPr sz="1600" dirty="0">
              <a:solidFill>
                <a:schemeClr val="tx1"/>
              </a:solidFill>
              <a:latin typeface="Arial" panose="020B0604020202020204" pitchFamily="34" charset="0"/>
              <a:ea typeface="Open Sans"/>
              <a:cs typeface="Arial" panose="020B0604020202020204" pitchFamily="34" charset="0"/>
            </a:endParaRPr>
          </a:p>
          <a:p>
            <a:pPr marL="351790" marR="17780" indent="-342900">
              <a:lnSpc>
                <a:spcPct val="88888"/>
              </a:lnSpc>
              <a:spcBef>
                <a:spcPts val="1193"/>
              </a:spcBef>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Do the math</a:t>
            </a:r>
            <a:r>
              <a:rPr lang="en-US" sz="1600" dirty="0">
                <a:solidFill>
                  <a:schemeClr val="tx1"/>
                </a:solidFill>
                <a:latin typeface="Arial" panose="020B0604020202020204" pitchFamily="34" charset="0"/>
                <a:ea typeface="Open Sans"/>
                <a:cs typeface="Arial" panose="020B0604020202020204" pitchFamily="34" charset="0"/>
                <a:sym typeface="Open Sans"/>
              </a:rPr>
              <a:t>. Add up the points for each step across all criteria to get the total points (the purple numbers)</a:t>
            </a:r>
            <a:endParaRPr sz="1600" dirty="0">
              <a:solidFill>
                <a:schemeClr val="tx1"/>
              </a:solidFill>
              <a:latin typeface="Arial" panose="020B0604020202020204" pitchFamily="34" charset="0"/>
              <a:ea typeface="Open Sans"/>
              <a:cs typeface="Arial" panose="020B0604020202020204" pitchFamily="34" charset="0"/>
            </a:endParaRPr>
          </a:p>
          <a:p>
            <a:pPr marL="351790" marR="3810" indent="-342900">
              <a:lnSpc>
                <a:spcPct val="88888"/>
              </a:lnSpc>
              <a:spcBef>
                <a:spcPts val="1226"/>
              </a:spcBef>
              <a:buSzPts val="1800"/>
              <a:buFont typeface="+mj-lt"/>
              <a:buAutoNum type="arabicPeriod"/>
            </a:pPr>
            <a:r>
              <a:rPr lang="en-US" sz="1600" u="sng" dirty="0">
                <a:solidFill>
                  <a:schemeClr val="tx1"/>
                </a:solidFill>
                <a:latin typeface="Arial" panose="020B0604020202020204" pitchFamily="34" charset="0"/>
                <a:ea typeface="Open Sans"/>
                <a:cs typeface="Arial" panose="020B0604020202020204" pitchFamily="34" charset="0"/>
                <a:sym typeface="Open Sans"/>
              </a:rPr>
              <a:t>Pick the “best” step</a:t>
            </a:r>
            <a:r>
              <a:rPr lang="en-US" sz="1600" dirty="0">
                <a:solidFill>
                  <a:schemeClr val="tx1"/>
                </a:solidFill>
                <a:latin typeface="Arial" panose="020B0604020202020204" pitchFamily="34" charset="0"/>
                <a:ea typeface="Open Sans"/>
                <a:cs typeface="Arial" panose="020B0604020202020204" pitchFamily="34" charset="0"/>
                <a:sym typeface="Open Sans"/>
              </a:rPr>
              <a:t>. The step with the highest total points is typically the preferred choice. However, consider other practical factors that may influence the final decision.</a:t>
            </a:r>
            <a:endParaRPr sz="1600" dirty="0">
              <a:solidFill>
                <a:schemeClr val="tx1"/>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a:extLst>
            <a:ext uri="{FF2B5EF4-FFF2-40B4-BE49-F238E27FC236}">
              <a16:creationId xmlns:a16="http://schemas.microsoft.com/office/drawing/2014/main" id="{705D720A-54A7-FE4B-8F7B-529E2CB1E945}"/>
            </a:ext>
          </a:extLst>
        </p:cNvPr>
        <p:cNvGrpSpPr/>
        <p:nvPr/>
      </p:nvGrpSpPr>
      <p:grpSpPr>
        <a:xfrm>
          <a:off x="0" y="0"/>
          <a:ext cx="0" cy="0"/>
          <a:chOff x="0" y="0"/>
          <a:chExt cx="0" cy="0"/>
        </a:xfrm>
      </p:grpSpPr>
      <p:sp>
        <p:nvSpPr>
          <p:cNvPr id="347" name="Google Shape;347;p30">
            <a:extLst>
              <a:ext uri="{FF2B5EF4-FFF2-40B4-BE49-F238E27FC236}">
                <a16:creationId xmlns:a16="http://schemas.microsoft.com/office/drawing/2014/main" id="{6C00F577-8D2F-441D-3318-6C7D208D91C2}"/>
              </a:ext>
            </a:extLst>
          </p:cNvPr>
          <p:cNvSpPr txBox="1"/>
          <p:nvPr/>
        </p:nvSpPr>
        <p:spPr>
          <a:xfrm>
            <a:off x="438362" y="429122"/>
            <a:ext cx="7304374" cy="438551"/>
          </a:xfrm>
          <a:prstGeom prst="rect">
            <a:avLst/>
          </a:prstGeom>
          <a:noFill/>
          <a:ln>
            <a:noFill/>
          </a:ln>
        </p:spPr>
        <p:txBody>
          <a:bodyPr spcFirstLastPara="1" wrap="square" lIns="68569" tIns="34275" rIns="68569" bIns="34275" anchor="t" anchorCtr="0">
            <a:spAutoFit/>
          </a:bodyPr>
          <a:lstStyle/>
          <a:p>
            <a:pPr>
              <a:buSzPts val="2800"/>
            </a:pPr>
            <a:r>
              <a:rPr lang="en-US" sz="2400" dirty="0">
                <a:solidFill>
                  <a:schemeClr val="tx1"/>
                </a:solidFill>
                <a:latin typeface="Arial" panose="020B0604020202020204" pitchFamily="34" charset="0"/>
                <a:ea typeface="Open Sans"/>
                <a:cs typeface="Arial" panose="020B0604020202020204" pitchFamily="34" charset="0"/>
                <a:sym typeface="Open Sans"/>
              </a:rPr>
              <a:t>EXAMPLE: Decision Making Analysis Matrix</a:t>
            </a:r>
            <a:endParaRPr sz="1100" dirty="0">
              <a:solidFill>
                <a:schemeClr val="tx1"/>
              </a:solidFill>
              <a:latin typeface="Arial" panose="020B0604020202020204" pitchFamily="34" charset="0"/>
              <a:cs typeface="Arial" panose="020B0604020202020204" pitchFamily="34" charset="0"/>
            </a:endParaRPr>
          </a:p>
        </p:txBody>
      </p:sp>
      <p:pic>
        <p:nvPicPr>
          <p:cNvPr id="4" name="Picture 3" descr="A screenshot of a computer&#10;&#10;AI-generated content may be incorrect.">
            <a:extLst>
              <a:ext uri="{FF2B5EF4-FFF2-40B4-BE49-F238E27FC236}">
                <a16:creationId xmlns:a16="http://schemas.microsoft.com/office/drawing/2014/main" id="{B1EE4D05-967B-CA64-5E19-CA67BFC6FEA0}"/>
              </a:ext>
            </a:extLst>
          </p:cNvPr>
          <p:cNvPicPr>
            <a:picLocks noChangeAspect="1"/>
          </p:cNvPicPr>
          <p:nvPr/>
        </p:nvPicPr>
        <p:blipFill>
          <a:blip r:embed="rId3"/>
          <a:stretch>
            <a:fillRect/>
          </a:stretch>
        </p:blipFill>
        <p:spPr>
          <a:xfrm>
            <a:off x="1363484" y="1071217"/>
            <a:ext cx="5973357" cy="3499294"/>
          </a:xfrm>
          <a:prstGeom prst="rect">
            <a:avLst/>
          </a:prstGeom>
        </p:spPr>
      </p:pic>
    </p:spTree>
    <p:extLst>
      <p:ext uri="{BB962C8B-B14F-4D97-AF65-F5344CB8AC3E}">
        <p14:creationId xmlns:p14="http://schemas.microsoft.com/office/powerpoint/2010/main" val="9718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6" name="Google Shape;356;p31"/>
          <p:cNvSpPr txBox="1"/>
          <p:nvPr/>
        </p:nvSpPr>
        <p:spPr>
          <a:xfrm>
            <a:off x="465416" y="449390"/>
            <a:ext cx="6203700"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Example – Using Cloud Services</a:t>
            </a:r>
            <a:endParaRPr sz="1200" dirty="0">
              <a:solidFill>
                <a:schemeClr val="tx1"/>
              </a:solidFill>
              <a:latin typeface="Arial" panose="020B0604020202020204" pitchFamily="34" charset="0"/>
              <a:cs typeface="Arial" panose="020B0604020202020204" pitchFamily="34" charset="0"/>
            </a:endParaRPr>
          </a:p>
        </p:txBody>
      </p:sp>
      <p:sp>
        <p:nvSpPr>
          <p:cNvPr id="357" name="Google Shape;357;p31"/>
          <p:cNvSpPr txBox="1"/>
          <p:nvPr/>
        </p:nvSpPr>
        <p:spPr>
          <a:xfrm>
            <a:off x="519520" y="1321006"/>
            <a:ext cx="8289019" cy="3211105"/>
          </a:xfrm>
          <a:prstGeom prst="rect">
            <a:avLst/>
          </a:prstGeom>
          <a:noFill/>
          <a:ln>
            <a:noFill/>
          </a:ln>
        </p:spPr>
        <p:txBody>
          <a:bodyPr spcFirstLastPara="1" wrap="square" lIns="68569" tIns="34275" rIns="68569" bIns="34275" anchor="t" anchorCtr="0">
            <a:spAutoFit/>
          </a:bodyPr>
          <a:lstStyle/>
          <a:p>
            <a:pPr marL="295275" marR="197644" indent="-285750">
              <a:buClr>
                <a:schemeClr val="tx1"/>
              </a:buClr>
              <a:buSzPts val="2000"/>
              <a:buFont typeface="Arial" panose="020B0604020202020204" pitchFamily="34" charset="0"/>
              <a:buChar char="•"/>
            </a:pPr>
            <a:r>
              <a:rPr lang="en-US" sz="1800" dirty="0">
                <a:solidFill>
                  <a:schemeClr val="tx1"/>
                </a:solidFill>
              </a:rPr>
              <a:t>An organization wanted to make a decision on what cloud services they want to use for the next funding cycle</a:t>
            </a:r>
            <a:endParaRPr sz="1800" dirty="0">
              <a:solidFill>
                <a:schemeClr val="tx1"/>
              </a:solidFill>
            </a:endParaRPr>
          </a:p>
          <a:p>
            <a:pPr marL="295275" marR="197644" indent="-285750">
              <a:buClr>
                <a:schemeClr val="tx1"/>
              </a:buClr>
              <a:buSzPts val="2000"/>
              <a:buFont typeface="Arial" panose="020B0604020202020204" pitchFamily="34" charset="0"/>
              <a:buChar char="•"/>
            </a:pPr>
            <a:r>
              <a:rPr lang="en-US" sz="1800" dirty="0">
                <a:solidFill>
                  <a:schemeClr val="tx1"/>
                </a:solidFill>
              </a:rPr>
              <a:t>It was a difficult decision due to many reasons </a:t>
            </a:r>
            <a:endParaRPr sz="1800" dirty="0">
              <a:solidFill>
                <a:schemeClr val="tx1"/>
              </a:solidFill>
            </a:endParaRPr>
          </a:p>
          <a:p>
            <a:pPr marL="295275" marR="197644" indent="-285750">
              <a:spcBef>
                <a:spcPts val="79"/>
              </a:spcBef>
              <a:buClr>
                <a:schemeClr val="tx1"/>
              </a:buClr>
              <a:buSzPts val="2000"/>
              <a:buFont typeface="Arial" panose="020B0604020202020204" pitchFamily="34" charset="0"/>
              <a:buChar char="•"/>
            </a:pPr>
            <a:r>
              <a:rPr lang="en-US" sz="1800" dirty="0">
                <a:solidFill>
                  <a:schemeClr val="tx1"/>
                </a:solidFill>
              </a:rPr>
              <a:t>The Director has requested recommendations for the most suitable services</a:t>
            </a:r>
            <a:endParaRPr sz="1800" dirty="0">
              <a:solidFill>
                <a:schemeClr val="tx1"/>
              </a:solidFill>
            </a:endParaRPr>
          </a:p>
          <a:p>
            <a:pPr marL="295275" marR="197644" indent="-285750">
              <a:spcBef>
                <a:spcPts val="79"/>
              </a:spcBef>
              <a:buClr>
                <a:schemeClr val="tx1"/>
              </a:buClr>
              <a:buSzPts val="2000"/>
              <a:buFont typeface="Arial" panose="020B0604020202020204" pitchFamily="34" charset="0"/>
              <a:buChar char="•"/>
            </a:pPr>
            <a:r>
              <a:rPr lang="en-US" sz="1800" dirty="0">
                <a:solidFill>
                  <a:schemeClr val="tx1"/>
                </a:solidFill>
              </a:rPr>
              <a:t>He wanted the SMEs to consider funding constraints as well as the additional services the provider may have</a:t>
            </a:r>
            <a:endParaRPr sz="1200" dirty="0">
              <a:solidFill>
                <a:schemeClr val="tx1"/>
              </a:solidFill>
            </a:endParaRPr>
          </a:p>
          <a:p>
            <a:pPr marL="295275" marR="11430" indent="-285750">
              <a:buClr>
                <a:schemeClr val="tx1"/>
              </a:buClr>
              <a:buSzPts val="2000"/>
              <a:buFont typeface="Arial" panose="020B0604020202020204" pitchFamily="34" charset="0"/>
              <a:buChar char="•"/>
            </a:pPr>
            <a:r>
              <a:rPr lang="en-US" sz="1800" dirty="0">
                <a:solidFill>
                  <a:schemeClr val="tx1"/>
                </a:solidFill>
              </a:rPr>
              <a:t>The planning team developed 4 action plans/steps  and 3 criteria to evaluate below options</a:t>
            </a:r>
            <a:endParaRPr sz="1800" dirty="0">
              <a:solidFill>
                <a:schemeClr val="tx1"/>
              </a:solidFill>
            </a:endParaRPr>
          </a:p>
          <a:p>
            <a:pPr marL="685800" marR="11430" lvl="1" indent="-266700">
              <a:buClr>
                <a:schemeClr val="tx1"/>
              </a:buClr>
              <a:buSzPts val="2000"/>
              <a:buFont typeface="Courier New" panose="02070309020205020404" pitchFamily="49" charset="0"/>
              <a:buChar char="o"/>
            </a:pPr>
            <a:r>
              <a:rPr lang="en-US" sz="1000" dirty="0">
                <a:solidFill>
                  <a:schemeClr val="tx1"/>
                </a:solidFill>
                <a:highlight>
                  <a:srgbClr val="FFFFFF"/>
                </a:highlight>
              </a:rPr>
              <a:t>COA 1: Continue operating under the existing agreement (July 2023 – June 2024)</a:t>
            </a:r>
            <a:endParaRPr sz="1000" dirty="0">
              <a:solidFill>
                <a:schemeClr val="tx1"/>
              </a:solidFill>
              <a:highlight>
                <a:srgbClr val="FFFFFF"/>
              </a:highlight>
            </a:endParaRPr>
          </a:p>
          <a:p>
            <a:pPr marL="685800" marR="11430" lvl="1" indent="-266700">
              <a:buClr>
                <a:schemeClr val="tx1"/>
              </a:buClr>
              <a:buSzPts val="2000"/>
              <a:buFont typeface="Courier New" panose="02070309020205020404" pitchFamily="49" charset="0"/>
              <a:buChar char="o"/>
            </a:pPr>
            <a:r>
              <a:rPr lang="en-US" sz="1000" dirty="0">
                <a:solidFill>
                  <a:schemeClr val="tx1"/>
                </a:solidFill>
                <a:highlight>
                  <a:srgbClr val="FFFFFF"/>
                </a:highlight>
              </a:rPr>
              <a:t>COA 2: Establish new contract between MOH and an AWS Cloud reseller (must be complete before July 2028; 5-year plan)</a:t>
            </a:r>
            <a:endParaRPr sz="1000" dirty="0">
              <a:solidFill>
                <a:schemeClr val="tx1"/>
              </a:solidFill>
              <a:highlight>
                <a:srgbClr val="FFFFFF"/>
              </a:highlight>
            </a:endParaRPr>
          </a:p>
          <a:p>
            <a:pPr marL="685800" marR="11430" lvl="1" indent="-266700">
              <a:buClr>
                <a:schemeClr val="tx1"/>
              </a:buClr>
              <a:buSzPts val="2000"/>
              <a:buFont typeface="Courier New" panose="02070309020205020404" pitchFamily="49" charset="0"/>
              <a:buChar char="o"/>
            </a:pPr>
            <a:r>
              <a:rPr lang="en-US" sz="1000" dirty="0">
                <a:solidFill>
                  <a:schemeClr val="tx1"/>
                </a:solidFill>
                <a:highlight>
                  <a:srgbClr val="FFFFFF"/>
                </a:highlight>
              </a:rPr>
              <a:t>COA 3: Establish new contract between MOH and an AWS GovCloud reseller (must be complete before July 2028; 5-year plan)</a:t>
            </a:r>
            <a:endParaRPr sz="1800" dirty="0">
              <a:solidFill>
                <a:schemeClr val="tx1"/>
              </a:solidFill>
            </a:endParaRPr>
          </a:p>
          <a:p>
            <a:pPr marL="171450" indent="-171450">
              <a:buClr>
                <a:schemeClr val="tx1"/>
              </a:buClr>
              <a:buSzPts val="1400"/>
              <a:buFont typeface="Arial" panose="020B0604020202020204" pitchFamily="34" charset="0"/>
              <a:buChar char="•"/>
            </a:pPr>
            <a:endParaRPr sz="10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5" name="Google Shape;365;p32"/>
          <p:cNvSpPr txBox="1"/>
          <p:nvPr/>
        </p:nvSpPr>
        <p:spPr>
          <a:xfrm>
            <a:off x="383702" y="350322"/>
            <a:ext cx="7061549"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Process – Step 4: Action plans/steps</a:t>
            </a:r>
            <a:endParaRPr sz="5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366" name="Google Shape;366;p32"/>
          <p:cNvSpPr txBox="1"/>
          <p:nvPr/>
        </p:nvSpPr>
        <p:spPr>
          <a:xfrm>
            <a:off x="756226" y="1318837"/>
            <a:ext cx="123005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367" name="Google Shape;367;p32"/>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368" name="Google Shape;368;p32"/>
          <p:cNvSpPr txBox="1"/>
          <p:nvPr/>
        </p:nvSpPr>
        <p:spPr>
          <a:xfrm>
            <a:off x="3576578" y="2153087"/>
            <a:ext cx="67579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369" name="Google Shape;369;p32"/>
          <p:cNvSpPr txBox="1"/>
          <p:nvPr/>
        </p:nvSpPr>
        <p:spPr>
          <a:xfrm>
            <a:off x="4684282" y="2544844"/>
            <a:ext cx="951050" cy="1069512"/>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Develop, Analyze, And Compare COA’s</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sp>
        <p:nvSpPr>
          <p:cNvPr id="370" name="Google Shape;370;p32"/>
          <p:cNvSpPr txBox="1"/>
          <p:nvPr/>
        </p:nvSpPr>
        <p:spPr>
          <a:xfrm>
            <a:off x="6086475" y="3247642"/>
            <a:ext cx="62827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COA</a:t>
            </a:r>
            <a:endParaRPr sz="1200">
              <a:latin typeface="Arial" panose="020B0604020202020204" pitchFamily="34" charset="0"/>
              <a:ea typeface="Open Sans"/>
              <a:cs typeface="Arial" panose="020B0604020202020204" pitchFamily="34" charset="0"/>
              <a:sym typeface="Open Sans"/>
            </a:endParaRPr>
          </a:p>
        </p:txBody>
      </p:sp>
      <p:sp>
        <p:nvSpPr>
          <p:cNvPr id="371" name="Google Shape;371;p32"/>
          <p:cNvSpPr txBox="1"/>
          <p:nvPr/>
        </p:nvSpPr>
        <p:spPr>
          <a:xfrm>
            <a:off x="7256425" y="3624434"/>
            <a:ext cx="929837"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a:latin typeface="Arial" panose="020B0604020202020204" pitchFamily="34" charset="0"/>
                <a:ea typeface="Open Sans"/>
                <a:cs typeface="Arial" panose="020B0604020202020204" pitchFamily="34" charset="0"/>
                <a:sym typeface="Open Sans"/>
              </a:rPr>
              <a:t>Publish Guidance, Execute, and Follow-up</a:t>
            </a:r>
            <a:endParaRPr sz="1200">
              <a:latin typeface="Arial" panose="020B0604020202020204" pitchFamily="34" charset="0"/>
              <a:ea typeface="Open Sans"/>
              <a:cs typeface="Arial" panose="020B0604020202020204" pitchFamily="34" charset="0"/>
              <a:sym typeface="Open Sans"/>
            </a:endParaRPr>
          </a:p>
        </p:txBody>
      </p:sp>
      <p:grpSp>
        <p:nvGrpSpPr>
          <p:cNvPr id="372" name="Google Shape;372;p32"/>
          <p:cNvGrpSpPr/>
          <p:nvPr/>
        </p:nvGrpSpPr>
        <p:grpSpPr>
          <a:xfrm>
            <a:off x="2081008" y="1605735"/>
            <a:ext cx="546545" cy="85729"/>
            <a:chOff x="2400300" y="1162812"/>
            <a:chExt cx="728726" cy="114305"/>
          </a:xfrm>
        </p:grpSpPr>
        <p:sp>
          <p:nvSpPr>
            <p:cNvPr id="373" name="Google Shape;373;p3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74" name="Google Shape;374;p3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75" name="Google Shape;375;p3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76" name="Google Shape;376;p32"/>
          <p:cNvGrpSpPr/>
          <p:nvPr/>
        </p:nvGrpSpPr>
        <p:grpSpPr>
          <a:xfrm>
            <a:off x="3281698" y="1976913"/>
            <a:ext cx="546545" cy="85729"/>
            <a:chOff x="2400300" y="1162812"/>
            <a:chExt cx="728726" cy="114305"/>
          </a:xfrm>
        </p:grpSpPr>
        <p:sp>
          <p:nvSpPr>
            <p:cNvPr id="377" name="Google Shape;377;p3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78" name="Google Shape;378;p3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79" name="Google Shape;379;p3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80" name="Google Shape;380;p32"/>
          <p:cNvGrpSpPr/>
          <p:nvPr/>
        </p:nvGrpSpPr>
        <p:grpSpPr>
          <a:xfrm>
            <a:off x="4411153" y="2300930"/>
            <a:ext cx="546545" cy="85729"/>
            <a:chOff x="2400300" y="1162812"/>
            <a:chExt cx="728726" cy="114305"/>
          </a:xfrm>
        </p:grpSpPr>
        <p:sp>
          <p:nvSpPr>
            <p:cNvPr id="381" name="Google Shape;381;p3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82" name="Google Shape;382;p3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83" name="Google Shape;383;p3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84" name="Google Shape;384;p32"/>
          <p:cNvGrpSpPr/>
          <p:nvPr/>
        </p:nvGrpSpPr>
        <p:grpSpPr>
          <a:xfrm>
            <a:off x="5751186" y="2935446"/>
            <a:ext cx="546545" cy="85729"/>
            <a:chOff x="2400300" y="1162812"/>
            <a:chExt cx="728726" cy="114305"/>
          </a:xfrm>
        </p:grpSpPr>
        <p:sp>
          <p:nvSpPr>
            <p:cNvPr id="385" name="Google Shape;385;p3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86" name="Google Shape;386;p3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87" name="Google Shape;387;p3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388" name="Google Shape;388;p32"/>
          <p:cNvGrpSpPr/>
          <p:nvPr/>
        </p:nvGrpSpPr>
        <p:grpSpPr>
          <a:xfrm>
            <a:off x="6861572" y="3388755"/>
            <a:ext cx="546545" cy="85729"/>
            <a:chOff x="2400300" y="1162812"/>
            <a:chExt cx="728726" cy="114305"/>
          </a:xfrm>
        </p:grpSpPr>
        <p:sp>
          <p:nvSpPr>
            <p:cNvPr id="389" name="Google Shape;389;p32"/>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90" name="Google Shape;390;p32"/>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91" name="Google Shape;391;p32"/>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
        <p:nvSpPr>
          <p:cNvPr id="392" name="Google Shape;392;p32"/>
          <p:cNvSpPr/>
          <p:nvPr/>
        </p:nvSpPr>
        <p:spPr>
          <a:xfrm>
            <a:off x="1638006" y="1976913"/>
            <a:ext cx="2424589" cy="1358741"/>
          </a:xfrm>
          <a:custGeom>
            <a:avLst/>
            <a:gdLst/>
            <a:ahLst/>
            <a:cxnLst/>
            <a:rect l="l" t="t" r="r" b="b"/>
            <a:pathLst>
              <a:path w="3232785" h="1811655" extrusionOk="0">
                <a:moveTo>
                  <a:pt x="1364888" y="1390548"/>
                </a:moveTo>
                <a:lnTo>
                  <a:pt x="1423711" y="1417968"/>
                </a:lnTo>
                <a:lnTo>
                  <a:pt x="1482394" y="1444327"/>
                </a:lnTo>
                <a:lnTo>
                  <a:pt x="1540888" y="1469617"/>
                </a:lnTo>
                <a:lnTo>
                  <a:pt x="1599142" y="1493829"/>
                </a:lnTo>
                <a:lnTo>
                  <a:pt x="1657107" y="1516956"/>
                </a:lnTo>
                <a:lnTo>
                  <a:pt x="1714732" y="1538988"/>
                </a:lnTo>
                <a:lnTo>
                  <a:pt x="1771968" y="1559917"/>
                </a:lnTo>
                <a:lnTo>
                  <a:pt x="1828764" y="1579736"/>
                </a:lnTo>
                <a:lnTo>
                  <a:pt x="1885071" y="1598435"/>
                </a:lnTo>
                <a:lnTo>
                  <a:pt x="1940839" y="1616007"/>
                </a:lnTo>
                <a:lnTo>
                  <a:pt x="1996018" y="1632444"/>
                </a:lnTo>
                <a:lnTo>
                  <a:pt x="2050558" y="1647736"/>
                </a:lnTo>
                <a:lnTo>
                  <a:pt x="2104408" y="1661876"/>
                </a:lnTo>
                <a:lnTo>
                  <a:pt x="2157520" y="1674855"/>
                </a:lnTo>
                <a:lnTo>
                  <a:pt x="2209843" y="1686666"/>
                </a:lnTo>
                <a:lnTo>
                  <a:pt x="2261327" y="1697299"/>
                </a:lnTo>
                <a:lnTo>
                  <a:pt x="2311922" y="1706746"/>
                </a:lnTo>
                <a:lnTo>
                  <a:pt x="2361579" y="1715000"/>
                </a:lnTo>
                <a:lnTo>
                  <a:pt x="2410247" y="1722052"/>
                </a:lnTo>
                <a:lnTo>
                  <a:pt x="2457877" y="1727893"/>
                </a:lnTo>
                <a:lnTo>
                  <a:pt x="2504418" y="1732515"/>
                </a:lnTo>
                <a:lnTo>
                  <a:pt x="2549820" y="1735911"/>
                </a:lnTo>
                <a:lnTo>
                  <a:pt x="2594035" y="1738071"/>
                </a:lnTo>
                <a:lnTo>
                  <a:pt x="2637011" y="1738987"/>
                </a:lnTo>
                <a:lnTo>
                  <a:pt x="2678698" y="1738652"/>
                </a:lnTo>
                <a:lnTo>
                  <a:pt x="2719048" y="1737056"/>
                </a:lnTo>
                <a:lnTo>
                  <a:pt x="2758010" y="1734192"/>
                </a:lnTo>
                <a:lnTo>
                  <a:pt x="2831569" y="1724624"/>
                </a:lnTo>
                <a:lnTo>
                  <a:pt x="2898977" y="1709883"/>
                </a:lnTo>
                <a:lnTo>
                  <a:pt x="2959835" y="1689902"/>
                </a:lnTo>
                <a:lnTo>
                  <a:pt x="3013741" y="1664614"/>
                </a:lnTo>
                <a:lnTo>
                  <a:pt x="2940882" y="1628444"/>
                </a:lnTo>
                <a:lnTo>
                  <a:pt x="3208432" y="1579499"/>
                </a:lnTo>
                <a:lnTo>
                  <a:pt x="3232486" y="1773212"/>
                </a:lnTo>
                <a:lnTo>
                  <a:pt x="3159626" y="1737042"/>
                </a:lnTo>
                <a:lnTo>
                  <a:pt x="3134016" y="1750143"/>
                </a:lnTo>
                <a:lnTo>
                  <a:pt x="3077685" y="1772474"/>
                </a:lnTo>
                <a:lnTo>
                  <a:pt x="3014857" y="1789703"/>
                </a:lnTo>
                <a:lnTo>
                  <a:pt x="2945914" y="1801898"/>
                </a:lnTo>
                <a:lnTo>
                  <a:pt x="2871237" y="1809127"/>
                </a:lnTo>
                <a:lnTo>
                  <a:pt x="2831868" y="1810901"/>
                </a:lnTo>
                <a:lnTo>
                  <a:pt x="2791208" y="1811460"/>
                </a:lnTo>
                <a:lnTo>
                  <a:pt x="2749306" y="1810811"/>
                </a:lnTo>
                <a:lnTo>
                  <a:pt x="2706209" y="1808964"/>
                </a:lnTo>
                <a:lnTo>
                  <a:pt x="2661965" y="1805927"/>
                </a:lnTo>
                <a:lnTo>
                  <a:pt x="2616622" y="1801709"/>
                </a:lnTo>
                <a:lnTo>
                  <a:pt x="2570227" y="1796318"/>
                </a:lnTo>
                <a:lnTo>
                  <a:pt x="2522828" y="1789763"/>
                </a:lnTo>
                <a:lnTo>
                  <a:pt x="2474473" y="1782052"/>
                </a:lnTo>
                <a:lnTo>
                  <a:pt x="2425210" y="1773194"/>
                </a:lnTo>
                <a:lnTo>
                  <a:pt x="2375085" y="1763198"/>
                </a:lnTo>
                <a:lnTo>
                  <a:pt x="2324148" y="1752073"/>
                </a:lnTo>
                <a:lnTo>
                  <a:pt x="2272445" y="1739825"/>
                </a:lnTo>
                <a:lnTo>
                  <a:pt x="2220024" y="1726466"/>
                </a:lnTo>
                <a:lnTo>
                  <a:pt x="2166934" y="1712002"/>
                </a:lnTo>
                <a:lnTo>
                  <a:pt x="2113221" y="1696442"/>
                </a:lnTo>
                <a:lnTo>
                  <a:pt x="2058934" y="1679796"/>
                </a:lnTo>
                <a:lnTo>
                  <a:pt x="2004120" y="1662072"/>
                </a:lnTo>
                <a:lnTo>
                  <a:pt x="1948827" y="1643277"/>
                </a:lnTo>
                <a:lnTo>
                  <a:pt x="1893103" y="1623421"/>
                </a:lnTo>
                <a:lnTo>
                  <a:pt x="1836995" y="1602513"/>
                </a:lnTo>
                <a:lnTo>
                  <a:pt x="1780551" y="1580561"/>
                </a:lnTo>
                <a:lnTo>
                  <a:pt x="1723819" y="1557573"/>
                </a:lnTo>
                <a:lnTo>
                  <a:pt x="1666847" y="1533559"/>
                </a:lnTo>
                <a:lnTo>
                  <a:pt x="1609681" y="1508526"/>
                </a:lnTo>
                <a:lnTo>
                  <a:pt x="1552371" y="1482483"/>
                </a:lnTo>
                <a:lnTo>
                  <a:pt x="1494964" y="1455440"/>
                </a:lnTo>
                <a:lnTo>
                  <a:pt x="1437506" y="1427403"/>
                </a:lnTo>
                <a:lnTo>
                  <a:pt x="1291634" y="1354975"/>
                </a:lnTo>
                <a:lnTo>
                  <a:pt x="1230823" y="1324234"/>
                </a:lnTo>
                <a:lnTo>
                  <a:pt x="1171041" y="1292917"/>
                </a:lnTo>
                <a:lnTo>
                  <a:pt x="1112323" y="1261062"/>
                </a:lnTo>
                <a:lnTo>
                  <a:pt x="1054705" y="1228705"/>
                </a:lnTo>
                <a:lnTo>
                  <a:pt x="998220" y="1195886"/>
                </a:lnTo>
                <a:lnTo>
                  <a:pt x="942906" y="1162640"/>
                </a:lnTo>
                <a:lnTo>
                  <a:pt x="888796" y="1129007"/>
                </a:lnTo>
                <a:lnTo>
                  <a:pt x="835926" y="1095024"/>
                </a:lnTo>
                <a:lnTo>
                  <a:pt x="784331" y="1060727"/>
                </a:lnTo>
                <a:lnTo>
                  <a:pt x="734046" y="1026156"/>
                </a:lnTo>
                <a:lnTo>
                  <a:pt x="685106" y="991348"/>
                </a:lnTo>
                <a:lnTo>
                  <a:pt x="637547" y="956339"/>
                </a:lnTo>
                <a:lnTo>
                  <a:pt x="591403" y="921169"/>
                </a:lnTo>
                <a:lnTo>
                  <a:pt x="546710" y="885874"/>
                </a:lnTo>
                <a:lnTo>
                  <a:pt x="503503" y="850493"/>
                </a:lnTo>
                <a:lnTo>
                  <a:pt x="461817" y="815063"/>
                </a:lnTo>
                <a:lnTo>
                  <a:pt x="421687" y="779621"/>
                </a:lnTo>
                <a:lnTo>
                  <a:pt x="383148" y="744205"/>
                </a:lnTo>
                <a:lnTo>
                  <a:pt x="346236" y="708853"/>
                </a:lnTo>
                <a:lnTo>
                  <a:pt x="310985" y="673603"/>
                </a:lnTo>
                <a:lnTo>
                  <a:pt x="277431" y="638492"/>
                </a:lnTo>
                <a:lnTo>
                  <a:pt x="245609" y="603558"/>
                </a:lnTo>
                <a:lnTo>
                  <a:pt x="215554" y="568838"/>
                </a:lnTo>
                <a:lnTo>
                  <a:pt x="187301" y="534371"/>
                </a:lnTo>
                <a:lnTo>
                  <a:pt x="160885" y="500193"/>
                </a:lnTo>
                <a:lnTo>
                  <a:pt x="136342" y="466343"/>
                </a:lnTo>
                <a:lnTo>
                  <a:pt x="113707" y="432858"/>
                </a:lnTo>
                <a:lnTo>
                  <a:pt x="93014" y="399775"/>
                </a:lnTo>
                <a:lnTo>
                  <a:pt x="57597" y="334970"/>
                </a:lnTo>
                <a:lnTo>
                  <a:pt x="30372" y="272227"/>
                </a:lnTo>
                <a:lnTo>
                  <a:pt x="11622" y="211848"/>
                </a:lnTo>
                <a:lnTo>
                  <a:pt x="1626" y="154135"/>
                </a:lnTo>
                <a:lnTo>
                  <a:pt x="0" y="126372"/>
                </a:lnTo>
                <a:lnTo>
                  <a:pt x="667" y="99388"/>
                </a:lnTo>
                <a:lnTo>
                  <a:pt x="3664" y="73221"/>
                </a:lnTo>
                <a:lnTo>
                  <a:pt x="9025" y="47909"/>
                </a:lnTo>
                <a:lnTo>
                  <a:pt x="16785" y="23489"/>
                </a:lnTo>
                <a:lnTo>
                  <a:pt x="26981" y="0"/>
                </a:lnTo>
                <a:lnTo>
                  <a:pt x="172853" y="72428"/>
                </a:lnTo>
                <a:lnTo>
                  <a:pt x="162658" y="95917"/>
                </a:lnTo>
                <a:lnTo>
                  <a:pt x="154897" y="120336"/>
                </a:lnTo>
                <a:lnTo>
                  <a:pt x="149536" y="145647"/>
                </a:lnTo>
                <a:lnTo>
                  <a:pt x="146539" y="171813"/>
                </a:lnTo>
                <a:lnTo>
                  <a:pt x="145872" y="198796"/>
                </a:lnTo>
                <a:lnTo>
                  <a:pt x="147499" y="226559"/>
                </a:lnTo>
                <a:lnTo>
                  <a:pt x="157494" y="284271"/>
                </a:lnTo>
                <a:lnTo>
                  <a:pt x="176245" y="344650"/>
                </a:lnTo>
                <a:lnTo>
                  <a:pt x="203469" y="407392"/>
                </a:lnTo>
                <a:lnTo>
                  <a:pt x="238886" y="472198"/>
                </a:lnTo>
                <a:lnTo>
                  <a:pt x="259579" y="505280"/>
                </a:lnTo>
                <a:lnTo>
                  <a:pt x="282214" y="538765"/>
                </a:lnTo>
                <a:lnTo>
                  <a:pt x="306758" y="572616"/>
                </a:lnTo>
                <a:lnTo>
                  <a:pt x="333173" y="606793"/>
                </a:lnTo>
                <a:lnTo>
                  <a:pt x="361426" y="641261"/>
                </a:lnTo>
                <a:lnTo>
                  <a:pt x="391481" y="675981"/>
                </a:lnTo>
                <a:lnTo>
                  <a:pt x="423303" y="710915"/>
                </a:lnTo>
                <a:lnTo>
                  <a:pt x="456857" y="746027"/>
                </a:lnTo>
                <a:lnTo>
                  <a:pt x="492108" y="781277"/>
                </a:lnTo>
                <a:lnTo>
                  <a:pt x="529020" y="816629"/>
                </a:lnTo>
                <a:lnTo>
                  <a:pt x="567559" y="852045"/>
                </a:lnTo>
                <a:lnTo>
                  <a:pt x="607689" y="887487"/>
                </a:lnTo>
                <a:lnTo>
                  <a:pt x="649375" y="922918"/>
                </a:lnTo>
                <a:lnTo>
                  <a:pt x="692582" y="958300"/>
                </a:lnTo>
                <a:lnTo>
                  <a:pt x="737275" y="993595"/>
                </a:lnTo>
                <a:lnTo>
                  <a:pt x="783419" y="1028765"/>
                </a:lnTo>
                <a:lnTo>
                  <a:pt x="830978" y="1063774"/>
                </a:lnTo>
                <a:lnTo>
                  <a:pt x="879918" y="1098583"/>
                </a:lnTo>
                <a:lnTo>
                  <a:pt x="930203" y="1133154"/>
                </a:lnTo>
                <a:lnTo>
                  <a:pt x="981798" y="1167451"/>
                </a:lnTo>
                <a:lnTo>
                  <a:pt x="1034668" y="1201434"/>
                </a:lnTo>
                <a:lnTo>
                  <a:pt x="1088778" y="1235068"/>
                </a:lnTo>
                <a:lnTo>
                  <a:pt x="1144093" y="1268313"/>
                </a:lnTo>
                <a:lnTo>
                  <a:pt x="1200577" y="1301133"/>
                </a:lnTo>
                <a:lnTo>
                  <a:pt x="1258195" y="1333490"/>
                </a:lnTo>
                <a:lnTo>
                  <a:pt x="1316913" y="1365345"/>
                </a:lnTo>
                <a:lnTo>
                  <a:pt x="1376695" y="1396663"/>
                </a:lnTo>
                <a:lnTo>
                  <a:pt x="1437506" y="1427403"/>
                </a:lnTo>
              </a:path>
            </a:pathLst>
          </a:custGeom>
          <a:solidFill>
            <a:srgbClr val="97BAFF"/>
          </a:solidFill>
          <a:ln w="12700"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393" name="Google Shape;393;p32"/>
          <p:cNvSpPr txBox="1"/>
          <p:nvPr/>
        </p:nvSpPr>
        <p:spPr>
          <a:xfrm>
            <a:off x="531820" y="4248607"/>
            <a:ext cx="5147525" cy="217367"/>
          </a:xfrm>
          <a:prstGeom prst="rect">
            <a:avLst/>
          </a:prstGeom>
          <a:noFill/>
          <a:ln>
            <a:noFill/>
          </a:ln>
        </p:spPr>
        <p:txBody>
          <a:bodyPr spcFirstLastPara="1" wrap="square" lIns="0" tIns="9525" rIns="0" bIns="0" anchor="t" anchorCtr="0">
            <a:spAutoFit/>
          </a:bodyPr>
          <a:lstStyle/>
          <a:p>
            <a:pPr marL="224314" marR="3810" indent="-215264">
              <a:buSzPts val="1800"/>
              <a:buFont typeface="Arial"/>
              <a:buChar char="•"/>
            </a:pPr>
            <a:r>
              <a:rPr lang="en-US" sz="1350" dirty="0">
                <a:latin typeface="Arial" panose="020B0604020202020204" pitchFamily="34" charset="0"/>
                <a:ea typeface="Calibri"/>
                <a:cs typeface="Arial" panose="020B0604020202020204" pitchFamily="34" charset="0"/>
                <a:sym typeface="Calibri"/>
              </a:rPr>
              <a:t>Don’t jump to steps without determining what it is you want to do</a:t>
            </a:r>
            <a:endParaRPr sz="1350" dirty="0">
              <a:latin typeface="Arial" panose="020B0604020202020204" pitchFamily="34" charset="0"/>
              <a:ea typeface="Calibri"/>
              <a:cs typeface="Arial" panose="020B0604020202020204" pitchFamily="34" charset="0"/>
              <a:sym typeface="Calibri"/>
            </a:endParaRPr>
          </a:p>
        </p:txBody>
      </p:sp>
      <p:sp>
        <p:nvSpPr>
          <p:cNvPr id="394" name="Google Shape;394;p32"/>
          <p:cNvSpPr txBox="1"/>
          <p:nvPr/>
        </p:nvSpPr>
        <p:spPr>
          <a:xfrm>
            <a:off x="2426079" y="2666066"/>
            <a:ext cx="362426" cy="632866"/>
          </a:xfrm>
          <a:prstGeom prst="rect">
            <a:avLst/>
          </a:prstGeom>
          <a:noFill/>
          <a:ln>
            <a:noFill/>
          </a:ln>
        </p:spPr>
        <p:txBody>
          <a:bodyPr spcFirstLastPara="1" wrap="square" lIns="0" tIns="9525" rIns="0" bIns="0" anchor="t" anchorCtr="0">
            <a:spAutoFit/>
          </a:bodyPr>
          <a:lstStyle/>
          <a:p>
            <a:pPr marL="9525">
              <a:buSzPts val="5400"/>
            </a:pPr>
            <a:r>
              <a:rPr lang="en-US" sz="4050" b="1">
                <a:solidFill>
                  <a:srgbClr val="FF3300"/>
                </a:solidFill>
                <a:latin typeface="Arial" panose="020B0604020202020204" pitchFamily="34" charset="0"/>
                <a:cs typeface="Arial" panose="020B0604020202020204" pitchFamily="34" charset="0"/>
              </a:rPr>
              <a:t>X</a:t>
            </a:r>
            <a:endParaRPr sz="405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2" name="Google Shape;402;p33"/>
          <p:cNvSpPr txBox="1"/>
          <p:nvPr/>
        </p:nvSpPr>
        <p:spPr>
          <a:xfrm>
            <a:off x="584109" y="384173"/>
            <a:ext cx="6651605"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The Process – Step 5: Selecting the step</a:t>
            </a:r>
            <a:endParaRPr sz="5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403" name="Google Shape;403;p33"/>
          <p:cNvSpPr txBox="1"/>
          <p:nvPr/>
        </p:nvSpPr>
        <p:spPr>
          <a:xfrm>
            <a:off x="756226" y="1318837"/>
            <a:ext cx="123005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404" name="Google Shape;404;p33"/>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405" name="Google Shape;405;p33"/>
          <p:cNvSpPr txBox="1"/>
          <p:nvPr/>
        </p:nvSpPr>
        <p:spPr>
          <a:xfrm>
            <a:off x="3576578" y="2153087"/>
            <a:ext cx="67579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406" name="Google Shape;406;p33"/>
          <p:cNvSpPr txBox="1"/>
          <p:nvPr/>
        </p:nvSpPr>
        <p:spPr>
          <a:xfrm>
            <a:off x="4684282" y="2544844"/>
            <a:ext cx="951050" cy="954096"/>
          </a:xfrm>
          <a:prstGeom prst="rect">
            <a:avLst/>
          </a:prstGeom>
          <a:noFill/>
          <a:ln w="12700"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600"/>
            </a:pPr>
            <a:r>
              <a:rPr lang="en-US" sz="1200">
                <a:solidFill>
                  <a:schemeClr val="dk1"/>
                </a:solidFill>
                <a:latin typeface="Arial" panose="020B0604020202020204" pitchFamily="34" charset="0"/>
                <a:ea typeface="Open Sans"/>
                <a:cs typeface="Arial" panose="020B0604020202020204" pitchFamily="34" charset="0"/>
                <a:sym typeface="Open Sans"/>
              </a:rPr>
              <a:t>Develop, Analyze, And Compare Steps</a:t>
            </a:r>
            <a:endParaRPr sz="1200">
              <a:solidFill>
                <a:schemeClr val="dk1"/>
              </a:solidFill>
              <a:latin typeface="Arial" panose="020B0604020202020204" pitchFamily="34" charset="0"/>
              <a:ea typeface="Open Sans"/>
              <a:cs typeface="Arial" panose="020B0604020202020204" pitchFamily="34" charset="0"/>
              <a:sym typeface="Open Sans"/>
            </a:endParaRPr>
          </a:p>
        </p:txBody>
      </p:sp>
      <p:sp>
        <p:nvSpPr>
          <p:cNvPr id="407" name="Google Shape;407;p33"/>
          <p:cNvSpPr txBox="1"/>
          <p:nvPr/>
        </p:nvSpPr>
        <p:spPr>
          <a:xfrm>
            <a:off x="6086474" y="3247642"/>
            <a:ext cx="699756" cy="654506"/>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Select Best Step</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sp>
        <p:nvSpPr>
          <p:cNvPr id="408" name="Google Shape;408;p33"/>
          <p:cNvSpPr txBox="1"/>
          <p:nvPr/>
        </p:nvSpPr>
        <p:spPr>
          <a:xfrm>
            <a:off x="7256425" y="3624434"/>
            <a:ext cx="929837" cy="954096"/>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600"/>
            </a:pPr>
            <a:r>
              <a:rPr lang="en-US" sz="1200">
                <a:latin typeface="Arial" panose="020B0604020202020204" pitchFamily="34" charset="0"/>
                <a:ea typeface="Open Sans"/>
                <a:cs typeface="Arial" panose="020B0604020202020204" pitchFamily="34" charset="0"/>
                <a:sym typeface="Open Sans"/>
              </a:rPr>
              <a:t>Publish Guidance, Execute, and Follow-up</a:t>
            </a:r>
            <a:endParaRPr sz="1200">
              <a:latin typeface="Arial" panose="020B0604020202020204" pitchFamily="34" charset="0"/>
              <a:ea typeface="Open Sans"/>
              <a:cs typeface="Arial" panose="020B0604020202020204" pitchFamily="34" charset="0"/>
              <a:sym typeface="Open Sans"/>
            </a:endParaRPr>
          </a:p>
        </p:txBody>
      </p:sp>
      <p:grpSp>
        <p:nvGrpSpPr>
          <p:cNvPr id="409" name="Google Shape;409;p33"/>
          <p:cNvGrpSpPr/>
          <p:nvPr/>
        </p:nvGrpSpPr>
        <p:grpSpPr>
          <a:xfrm>
            <a:off x="2081008" y="1605735"/>
            <a:ext cx="546545" cy="85729"/>
            <a:chOff x="2400300" y="1162812"/>
            <a:chExt cx="728726" cy="114305"/>
          </a:xfrm>
        </p:grpSpPr>
        <p:sp>
          <p:nvSpPr>
            <p:cNvPr id="410" name="Google Shape;410;p33"/>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11" name="Google Shape;411;p33"/>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12" name="Google Shape;412;p33"/>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13" name="Google Shape;413;p33"/>
          <p:cNvGrpSpPr/>
          <p:nvPr/>
        </p:nvGrpSpPr>
        <p:grpSpPr>
          <a:xfrm>
            <a:off x="3281698" y="1976913"/>
            <a:ext cx="546545" cy="85729"/>
            <a:chOff x="2400300" y="1162812"/>
            <a:chExt cx="728726" cy="114305"/>
          </a:xfrm>
        </p:grpSpPr>
        <p:sp>
          <p:nvSpPr>
            <p:cNvPr id="414" name="Google Shape;414;p33"/>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15" name="Google Shape;415;p33"/>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16" name="Google Shape;416;p33"/>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17" name="Google Shape;417;p33"/>
          <p:cNvGrpSpPr/>
          <p:nvPr/>
        </p:nvGrpSpPr>
        <p:grpSpPr>
          <a:xfrm>
            <a:off x="4411153" y="2300930"/>
            <a:ext cx="546545" cy="85729"/>
            <a:chOff x="2400300" y="1162812"/>
            <a:chExt cx="728726" cy="114305"/>
          </a:xfrm>
        </p:grpSpPr>
        <p:sp>
          <p:nvSpPr>
            <p:cNvPr id="418" name="Google Shape;418;p33"/>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19" name="Google Shape;419;p33"/>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20" name="Google Shape;420;p33"/>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21" name="Google Shape;421;p33"/>
          <p:cNvGrpSpPr/>
          <p:nvPr/>
        </p:nvGrpSpPr>
        <p:grpSpPr>
          <a:xfrm>
            <a:off x="5751186" y="2935446"/>
            <a:ext cx="546545" cy="85729"/>
            <a:chOff x="2400300" y="1162812"/>
            <a:chExt cx="728726" cy="114305"/>
          </a:xfrm>
        </p:grpSpPr>
        <p:sp>
          <p:nvSpPr>
            <p:cNvPr id="422" name="Google Shape;422;p33"/>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23" name="Google Shape;423;p33"/>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24" name="Google Shape;424;p33"/>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25" name="Google Shape;425;p33"/>
          <p:cNvGrpSpPr/>
          <p:nvPr/>
        </p:nvGrpSpPr>
        <p:grpSpPr>
          <a:xfrm>
            <a:off x="6861572" y="3388755"/>
            <a:ext cx="546545" cy="85729"/>
            <a:chOff x="2400300" y="1162812"/>
            <a:chExt cx="728726" cy="114305"/>
          </a:xfrm>
        </p:grpSpPr>
        <p:sp>
          <p:nvSpPr>
            <p:cNvPr id="426" name="Google Shape;426;p33"/>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27" name="Google Shape;427;p33"/>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28" name="Google Shape;428;p33"/>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6" name="Google Shape;436;p34"/>
          <p:cNvSpPr txBox="1"/>
          <p:nvPr/>
        </p:nvSpPr>
        <p:spPr>
          <a:xfrm>
            <a:off x="573630" y="422763"/>
            <a:ext cx="5825442"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Select the best action plan/step</a:t>
            </a:r>
            <a:endParaRPr sz="1200" dirty="0">
              <a:solidFill>
                <a:schemeClr val="tx1"/>
              </a:solidFill>
              <a:latin typeface="Arial" panose="020B0604020202020204" pitchFamily="34" charset="0"/>
              <a:cs typeface="Arial" panose="020B0604020202020204" pitchFamily="34" charset="0"/>
            </a:endParaRPr>
          </a:p>
        </p:txBody>
      </p:sp>
      <p:sp>
        <p:nvSpPr>
          <p:cNvPr id="437" name="Google Shape;437;p34"/>
          <p:cNvSpPr txBox="1"/>
          <p:nvPr/>
        </p:nvSpPr>
        <p:spPr>
          <a:xfrm>
            <a:off x="684497" y="1149742"/>
            <a:ext cx="7775005" cy="3423984"/>
          </a:xfrm>
          <a:prstGeom prst="rect">
            <a:avLst/>
          </a:prstGeom>
          <a:noFill/>
          <a:ln>
            <a:noFill/>
          </a:ln>
        </p:spPr>
        <p:txBody>
          <a:bodyPr spcFirstLastPara="1" wrap="square" lIns="68569" tIns="34275" rIns="68569" bIns="34275" anchor="t" anchorCtr="0">
            <a:spAutoFit/>
          </a:bodyPr>
          <a:lstStyle/>
          <a:p>
            <a:pPr marL="352425" indent="-342900">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Prepare the decision briefing for the leader using a standard template</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4850" marR="3538061" lvl="1" indent="-342900">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Slides &amp; Oral briefing OR</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Written document</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lnSpc>
                <a:spcPct val="119750"/>
              </a:lnSpc>
              <a:spcBef>
                <a:spcPts val="1808"/>
              </a:spcBef>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Leader selects best option that:</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lnSpc>
                <a:spcPct val="119750"/>
              </a:lnSpc>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Is most likely to achieve the desired end-state</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Maximizes probability of success</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Minimizes risk</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spcBef>
                <a:spcPts val="1800"/>
              </a:spcBef>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Leader may choose a different option (That’s okay!)</a:t>
            </a:r>
            <a:endParaRPr sz="20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A4AD6825-3C9D-0EAE-F748-55ED777046B0}"/>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F112349A-AA3E-1BFB-4B1F-3DCF4E4AFDBD}"/>
              </a:ext>
            </a:extLst>
          </p:cNvPr>
          <p:cNvSpPr txBox="1">
            <a:spLocks noGrp="1"/>
          </p:cNvSpPr>
          <p:nvPr>
            <p:ph type="title"/>
          </p:nvPr>
        </p:nvSpPr>
        <p:spPr>
          <a:xfrm>
            <a:off x="477152" y="238068"/>
            <a:ext cx="1892713" cy="515125"/>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ts val="3600"/>
              <a:buFont typeface="Calibri"/>
              <a:buNone/>
            </a:pPr>
            <a:r>
              <a:rPr lang="en-US" sz="3600" dirty="0"/>
              <a:t>Agenda</a:t>
            </a:r>
            <a:endParaRPr sz="3600" dirty="0"/>
          </a:p>
        </p:txBody>
      </p:sp>
      <p:graphicFrame>
        <p:nvGraphicFramePr>
          <p:cNvPr id="3" name="Table 2">
            <a:extLst>
              <a:ext uri="{FF2B5EF4-FFF2-40B4-BE49-F238E27FC236}">
                <a16:creationId xmlns:a16="http://schemas.microsoft.com/office/drawing/2014/main" id="{FC3980F6-97FA-6698-E689-2E93AC16918F}"/>
              </a:ext>
            </a:extLst>
          </p:cNvPr>
          <p:cNvGraphicFramePr>
            <a:graphicFrameLocks noGrp="1"/>
          </p:cNvGraphicFramePr>
          <p:nvPr>
            <p:extLst>
              <p:ext uri="{D42A27DB-BD31-4B8C-83A1-F6EECF244321}">
                <p14:modId xmlns:p14="http://schemas.microsoft.com/office/powerpoint/2010/main" val="2346076966"/>
              </p:ext>
            </p:extLst>
          </p:nvPr>
        </p:nvGraphicFramePr>
        <p:xfrm>
          <a:off x="477152" y="864127"/>
          <a:ext cx="7845050" cy="3557509"/>
        </p:xfrm>
        <a:graphic>
          <a:graphicData uri="http://schemas.openxmlformats.org/drawingml/2006/table">
            <a:tbl>
              <a:tblPr firstRow="1" bandRow="1">
                <a:tableStyleId>{DC28B5BD-FEB0-4D7C-A5EC-D29C0E5D9304}</a:tableStyleId>
              </a:tblPr>
              <a:tblGrid>
                <a:gridCol w="1071561">
                  <a:extLst>
                    <a:ext uri="{9D8B030D-6E8A-4147-A177-3AD203B41FA5}">
                      <a16:colId xmlns:a16="http://schemas.microsoft.com/office/drawing/2014/main" val="2488521215"/>
                    </a:ext>
                  </a:extLst>
                </a:gridCol>
                <a:gridCol w="5761224">
                  <a:extLst>
                    <a:ext uri="{9D8B030D-6E8A-4147-A177-3AD203B41FA5}">
                      <a16:colId xmlns:a16="http://schemas.microsoft.com/office/drawing/2014/main" val="2281765318"/>
                    </a:ext>
                  </a:extLst>
                </a:gridCol>
                <a:gridCol w="1012265">
                  <a:extLst>
                    <a:ext uri="{9D8B030D-6E8A-4147-A177-3AD203B41FA5}">
                      <a16:colId xmlns:a16="http://schemas.microsoft.com/office/drawing/2014/main" val="29055896"/>
                    </a:ext>
                  </a:extLst>
                </a:gridCol>
              </a:tblGrid>
              <a:tr h="345629">
                <a:tc>
                  <a:txBody>
                    <a:bodyPr/>
                    <a:lstStyle/>
                    <a:p>
                      <a:r>
                        <a:rPr lang="en-US" sz="1200" b="1" dirty="0"/>
                        <a:t>Time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b="1" dirty="0"/>
                        <a:t>Session Description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b="1" dirty="0"/>
                        <a:t>Duration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54902971"/>
                  </a:ext>
                </a:extLst>
              </a:tr>
              <a:tr h="345629">
                <a:tc>
                  <a:txBody>
                    <a:bodyPr/>
                    <a:lstStyle/>
                    <a:p>
                      <a:r>
                        <a:rPr lang="en-US" sz="1000" dirty="0"/>
                        <a:t>9am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000" b="0" i="0" u="none" strike="noStrike" noProof="0" dirty="0">
                          <a:solidFill>
                            <a:srgbClr val="000000"/>
                          </a:solidFill>
                          <a:latin typeface="Arial"/>
                        </a:rPr>
                        <a:t>Welcome and housekeeping</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10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23920580"/>
                  </a:ext>
                </a:extLst>
              </a:tr>
              <a:tr h="345629">
                <a:tc>
                  <a:txBody>
                    <a:bodyPr/>
                    <a:lstStyle/>
                    <a:p>
                      <a:r>
                        <a:rPr lang="en-US" sz="1000" dirty="0"/>
                        <a:t>9.10am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000" b="0" i="0" u="none" strike="noStrike" noProof="0" dirty="0">
                          <a:solidFill>
                            <a:srgbClr val="000000"/>
                          </a:solidFill>
                          <a:latin typeface="Arial"/>
                        </a:rPr>
                        <a:t>[</a:t>
                      </a:r>
                      <a:r>
                        <a:rPr lang="en-US" sz="1000" b="0" i="1" u="none" strike="noStrike" noProof="0" dirty="0">
                          <a:solidFill>
                            <a:srgbClr val="000000"/>
                          </a:solidFill>
                          <a:highlight>
                            <a:srgbClr val="FFFF00"/>
                          </a:highlight>
                          <a:latin typeface="Arial"/>
                        </a:rPr>
                        <a:t>Add relevant presentation given country context, e.g., AI, Digital Global Goods, Biometrics, etc.</a:t>
                      </a:r>
                      <a:r>
                        <a:rPr lang="en-US" sz="1000" b="0" i="0" u="none" strike="noStrike" noProof="0" dirty="0">
                          <a:solidFill>
                            <a:srgbClr val="000000"/>
                          </a:solidFill>
                          <a:latin typeface="Arial"/>
                        </a:rPr>
                        <a:t>]</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45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48949095"/>
                  </a:ext>
                </a:extLst>
              </a:tr>
              <a:tr h="384524">
                <a:tc>
                  <a:txBody>
                    <a:bodyPr/>
                    <a:lstStyle/>
                    <a:p>
                      <a:r>
                        <a:rPr lang="en-US" sz="1000" dirty="0"/>
                        <a:t>10 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000" b="0" i="0" u="none" strike="noStrike" noProof="0" dirty="0">
                          <a:solidFill>
                            <a:schemeClr val="tx1"/>
                          </a:solidFill>
                          <a:latin typeface="Arial"/>
                        </a:rPr>
                        <a:t>Decision-Making in Complex Settings: Planning and Decision-Making Process</a:t>
                      </a:r>
                      <a:endParaRPr lang="en-US" sz="1000" b="0" i="0" u="none" strike="noStrike" noProof="0" dirty="0">
                        <a:solidFill>
                          <a:srgbClr val="000000"/>
                        </a:solidFill>
                        <a:latin typeface="Arial"/>
                      </a:endParaRPr>
                    </a:p>
                    <a:p>
                      <a:pPr lvl="0">
                        <a:buNone/>
                      </a:pPr>
                      <a:endParaRPr lang="en-US" sz="1000"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45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62412330"/>
                  </a:ext>
                </a:extLst>
              </a:tr>
              <a:tr h="345629">
                <a:tc>
                  <a:txBody>
                    <a:bodyPr/>
                    <a:lstStyle/>
                    <a:p>
                      <a:r>
                        <a:rPr lang="en-US" sz="1000" dirty="0"/>
                        <a:t>10.45 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TEA / COFFEE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15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32031171"/>
                  </a:ext>
                </a:extLst>
              </a:tr>
              <a:tr h="384524">
                <a:tc>
                  <a:txBody>
                    <a:bodyPr/>
                    <a:lstStyle/>
                    <a:p>
                      <a:r>
                        <a:rPr lang="en-US" sz="1000" dirty="0"/>
                        <a:t>11.00 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000" b="0" i="0" u="none" strike="noStrike" noProof="0" dirty="0">
                          <a:solidFill>
                            <a:schemeClr val="tx1"/>
                          </a:solidFill>
                          <a:latin typeface="Arial"/>
                        </a:rPr>
                        <a:t>Activity: Bring Your Own Difficult Decision (BYODD)</a:t>
                      </a:r>
                      <a:endParaRPr lang="en-US" sz="1000" b="0" i="0" u="none" strike="noStrike" noProof="0" dirty="0">
                        <a:solidFill>
                          <a:srgbClr val="000000"/>
                        </a:solidFill>
                        <a:latin typeface="Arial"/>
                      </a:endParaRPr>
                    </a:p>
                    <a:p>
                      <a:pPr lvl="0" algn="l">
                        <a:lnSpc>
                          <a:spcPct val="100000"/>
                        </a:lnSpc>
                        <a:spcBef>
                          <a:spcPts val="0"/>
                        </a:spcBef>
                        <a:spcAft>
                          <a:spcPts val="0"/>
                        </a:spcAft>
                        <a:buNone/>
                      </a:pPr>
                      <a:r>
                        <a:rPr lang="en-US" sz="1000" b="0" i="0" u="none" strike="noStrike" noProof="0" dirty="0">
                          <a:solidFill>
                            <a:srgbClr val="000000"/>
                          </a:solidFill>
                          <a:latin typeface="Arial"/>
                        </a:rPr>
                        <a:t>Plenary: Reflections and lessons learned from BYODD, e-health strategy /development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000" dirty="0"/>
                        <a:t>120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9425485"/>
                  </a:ext>
                </a:extLst>
              </a:tr>
              <a:tr h="345629">
                <a:tc>
                  <a:txBody>
                    <a:bodyPr/>
                    <a:lstStyle/>
                    <a:p>
                      <a:r>
                        <a:rPr lang="en-US" sz="1000" dirty="0"/>
                        <a:t>1.00pm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LUNCH</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0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47227364"/>
                  </a:ext>
                </a:extLst>
              </a:tr>
              <a:tr h="345629">
                <a:tc>
                  <a:txBody>
                    <a:bodyPr/>
                    <a:lstStyle/>
                    <a:p>
                      <a:r>
                        <a:rPr lang="en-US" sz="1000" dirty="0"/>
                        <a:t>2 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000" b="0" i="0" u="none" strike="noStrike" noProof="0" dirty="0">
                          <a:solidFill>
                            <a:srgbClr val="000000"/>
                          </a:solidFill>
                          <a:latin typeface="Arial"/>
                        </a:rPr>
                        <a:t>The Value Claims of Digital Health Systems including tea/coffee </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1000" dirty="0"/>
                        <a:t>60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001368"/>
                  </a:ext>
                </a:extLst>
              </a:tr>
              <a:tr h="345628">
                <a:tc>
                  <a:txBody>
                    <a:bodyPr/>
                    <a:lstStyle/>
                    <a:p>
                      <a:pPr lvl="0">
                        <a:buNone/>
                      </a:pPr>
                      <a:r>
                        <a:rPr lang="en-US" sz="1000" dirty="0"/>
                        <a:t>3 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000" b="0" i="0" u="none" strike="noStrike" noProof="0" dirty="0">
                          <a:solidFill>
                            <a:srgbClr val="000000"/>
                          </a:solidFill>
                          <a:latin typeface="Arial"/>
                        </a:rPr>
                        <a:t>Activity: Work on country presentation template</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000" dirty="0"/>
                        <a:t>60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674794"/>
                  </a:ext>
                </a:extLst>
              </a:tr>
              <a:tr h="345627">
                <a:tc>
                  <a:txBody>
                    <a:bodyPr/>
                    <a:lstStyle/>
                    <a:p>
                      <a:pPr lvl="0">
                        <a:buNone/>
                      </a:pPr>
                      <a:r>
                        <a:rPr lang="en-US" sz="1000" dirty="0"/>
                        <a:t>4 pm</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buNone/>
                      </a:pPr>
                      <a:r>
                        <a:rPr lang="en-US" sz="1000" b="0" i="0" u="none" strike="noStrike" noProof="0" dirty="0">
                          <a:solidFill>
                            <a:srgbClr val="000000"/>
                          </a:solidFill>
                          <a:latin typeface="Arial"/>
                        </a:rPr>
                        <a:t>Day four wrap up and evaluation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buNone/>
                      </a:pPr>
                      <a:r>
                        <a:rPr lang="en-US" sz="1000" dirty="0"/>
                        <a:t>20</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594181547"/>
                  </a:ext>
                </a:extLst>
              </a:tr>
            </a:tbl>
          </a:graphicData>
        </a:graphic>
      </p:graphicFrame>
    </p:spTree>
    <p:extLst>
      <p:ext uri="{BB962C8B-B14F-4D97-AF65-F5344CB8AC3E}">
        <p14:creationId xmlns:p14="http://schemas.microsoft.com/office/powerpoint/2010/main" val="151054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5" name="Google Shape;445;p35"/>
          <p:cNvSpPr txBox="1"/>
          <p:nvPr/>
        </p:nvSpPr>
        <p:spPr>
          <a:xfrm>
            <a:off x="214722" y="159734"/>
            <a:ext cx="6815347" cy="807883"/>
          </a:xfrm>
          <a:prstGeom prst="rect">
            <a:avLst/>
          </a:prstGeom>
          <a:noFill/>
          <a:ln>
            <a:noFill/>
          </a:ln>
        </p:spPr>
        <p:txBody>
          <a:bodyPr spcFirstLastPara="1" wrap="square" lIns="68569" tIns="34275" rIns="68569" bIns="34275" anchor="t" anchorCtr="0">
            <a:spAutoFit/>
          </a:bodyPr>
          <a:lstStyle/>
          <a:p>
            <a:pPr>
              <a:buSzPts val="2800"/>
            </a:pPr>
            <a:r>
              <a:rPr lang="en-US" sz="2400" dirty="0">
                <a:solidFill>
                  <a:schemeClr val="tx1"/>
                </a:solidFill>
                <a:latin typeface="Arial" panose="020B0604020202020204" pitchFamily="34" charset="0"/>
                <a:ea typeface="Open Sans"/>
                <a:cs typeface="Arial" panose="020B0604020202020204" pitchFamily="34" charset="0"/>
                <a:sym typeface="Open Sans"/>
              </a:rPr>
              <a:t>The Process – Step 6: Communicate and Execute the Decision</a:t>
            </a:r>
            <a:endParaRPr sz="400" dirty="0">
              <a:solidFill>
                <a:schemeClr val="tx1"/>
              </a:solidFill>
              <a:latin typeface="Arial" panose="020B0604020202020204" pitchFamily="34" charset="0"/>
              <a:ea typeface="Open Sans"/>
              <a:cs typeface="Arial" panose="020B0604020202020204" pitchFamily="34" charset="0"/>
              <a:sym typeface="Open Sans"/>
            </a:endParaRPr>
          </a:p>
        </p:txBody>
      </p:sp>
      <p:sp>
        <p:nvSpPr>
          <p:cNvPr id="446" name="Google Shape;446;p35"/>
          <p:cNvSpPr txBox="1"/>
          <p:nvPr/>
        </p:nvSpPr>
        <p:spPr>
          <a:xfrm>
            <a:off x="756226" y="1318837"/>
            <a:ext cx="1230053" cy="400590"/>
          </a:xfrm>
          <a:prstGeom prst="rect">
            <a:avLst/>
          </a:prstGeom>
          <a:noFill/>
          <a:ln w="12700"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71914" marR="67151" indent="-953" algn="ctr">
              <a:buSzPts val="1600"/>
            </a:pPr>
            <a:r>
              <a:rPr lang="en-US" sz="1200">
                <a:solidFill>
                  <a:srgbClr val="001F5F"/>
                </a:solidFill>
                <a:latin typeface="Arial" panose="020B0604020202020204" pitchFamily="34" charset="0"/>
                <a:ea typeface="Open Sans"/>
                <a:cs typeface="Arial" panose="020B0604020202020204" pitchFamily="34" charset="0"/>
                <a:sym typeface="Open Sans"/>
              </a:rPr>
              <a:t>Major Project Assigned</a:t>
            </a:r>
            <a:endParaRPr sz="1200">
              <a:latin typeface="Arial" panose="020B0604020202020204" pitchFamily="34" charset="0"/>
              <a:ea typeface="Open Sans"/>
              <a:cs typeface="Arial" panose="020B0604020202020204" pitchFamily="34" charset="0"/>
              <a:sym typeface="Open Sans"/>
            </a:endParaRPr>
          </a:p>
        </p:txBody>
      </p:sp>
      <p:sp>
        <p:nvSpPr>
          <p:cNvPr id="447" name="Google Shape;447;p35"/>
          <p:cNvSpPr txBox="1"/>
          <p:nvPr/>
        </p:nvSpPr>
        <p:spPr>
          <a:xfrm>
            <a:off x="2256477" y="1879831"/>
            <a:ext cx="909368" cy="400098"/>
          </a:xfrm>
          <a:prstGeom prst="rect">
            <a:avLst/>
          </a:prstGeom>
          <a:noFill/>
          <a:ln w="952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2866" marR="66199" indent="4286">
              <a:buSzPts val="1600"/>
            </a:pPr>
            <a:r>
              <a:rPr lang="en-US" sz="1200">
                <a:latin typeface="Arial" panose="020B0604020202020204" pitchFamily="34" charset="0"/>
                <a:ea typeface="Open Sans"/>
                <a:cs typeface="Arial" panose="020B0604020202020204" pitchFamily="34" charset="0"/>
                <a:sym typeface="Open Sans"/>
              </a:rPr>
              <a:t>Develop Timeline</a:t>
            </a:r>
            <a:endParaRPr sz="1200">
              <a:latin typeface="Arial" panose="020B0604020202020204" pitchFamily="34" charset="0"/>
              <a:ea typeface="Open Sans"/>
              <a:cs typeface="Arial" panose="020B0604020202020204" pitchFamily="34" charset="0"/>
              <a:sym typeface="Open Sans"/>
            </a:endParaRPr>
          </a:p>
        </p:txBody>
      </p:sp>
      <p:sp>
        <p:nvSpPr>
          <p:cNvPr id="448" name="Google Shape;448;p35"/>
          <p:cNvSpPr txBox="1"/>
          <p:nvPr/>
        </p:nvSpPr>
        <p:spPr>
          <a:xfrm>
            <a:off x="3576578" y="2153087"/>
            <a:ext cx="67579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69533" marR="65246" indent="60483">
              <a:buSzPts val="1600"/>
            </a:pPr>
            <a:r>
              <a:rPr lang="en-US" sz="1200">
                <a:latin typeface="Arial" panose="020B0604020202020204" pitchFamily="34" charset="0"/>
                <a:ea typeface="Open Sans"/>
                <a:cs typeface="Arial" panose="020B0604020202020204" pitchFamily="34" charset="0"/>
                <a:sym typeface="Open Sans"/>
              </a:rPr>
              <a:t>Map out the project</a:t>
            </a:r>
            <a:endParaRPr sz="1200">
              <a:latin typeface="Arial" panose="020B0604020202020204" pitchFamily="34" charset="0"/>
              <a:ea typeface="Open Sans"/>
              <a:cs typeface="Arial" panose="020B0604020202020204" pitchFamily="34" charset="0"/>
              <a:sym typeface="Open Sans"/>
            </a:endParaRPr>
          </a:p>
        </p:txBody>
      </p:sp>
      <p:sp>
        <p:nvSpPr>
          <p:cNvPr id="449" name="Google Shape;449;p35"/>
          <p:cNvSpPr txBox="1"/>
          <p:nvPr/>
        </p:nvSpPr>
        <p:spPr>
          <a:xfrm>
            <a:off x="4684282" y="2544844"/>
            <a:ext cx="951050" cy="954096"/>
          </a:xfrm>
          <a:prstGeom prst="rect">
            <a:avLst/>
          </a:prstGeom>
          <a:noFill/>
          <a:ln w="12700"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69533" marR="62865" indent="-1905" algn="ctr">
              <a:buSzPts val="1600"/>
            </a:pPr>
            <a:r>
              <a:rPr lang="en-US" sz="1200">
                <a:solidFill>
                  <a:schemeClr val="dk1"/>
                </a:solidFill>
                <a:latin typeface="Arial" panose="020B0604020202020204" pitchFamily="34" charset="0"/>
                <a:ea typeface="Open Sans"/>
                <a:cs typeface="Arial" panose="020B0604020202020204" pitchFamily="34" charset="0"/>
                <a:sym typeface="Open Sans"/>
              </a:rPr>
              <a:t>Develop, Analyze, And Compare Steps</a:t>
            </a:r>
            <a:endParaRPr sz="1200">
              <a:solidFill>
                <a:schemeClr val="dk1"/>
              </a:solidFill>
              <a:latin typeface="Arial" panose="020B0604020202020204" pitchFamily="34" charset="0"/>
              <a:ea typeface="Open Sans"/>
              <a:cs typeface="Arial" panose="020B0604020202020204" pitchFamily="34" charset="0"/>
              <a:sym typeface="Open Sans"/>
            </a:endParaRPr>
          </a:p>
        </p:txBody>
      </p:sp>
      <p:sp>
        <p:nvSpPr>
          <p:cNvPr id="450" name="Google Shape;450;p35"/>
          <p:cNvSpPr txBox="1"/>
          <p:nvPr/>
        </p:nvSpPr>
        <p:spPr>
          <a:xfrm>
            <a:off x="6086475" y="3247642"/>
            <a:ext cx="628279" cy="585256"/>
          </a:xfrm>
          <a:prstGeom prst="rect">
            <a:avLst/>
          </a:prstGeom>
          <a:noFill/>
          <a:ln w="9525" cap="flat" cmpd="sng">
            <a:solidFill>
              <a:srgbClr val="0F55DC"/>
            </a:solidFill>
            <a:prstDash val="solid"/>
            <a:round/>
            <a:headEnd type="none" w="sm" len="sm"/>
            <a:tailEnd type="none" w="sm" len="sm"/>
          </a:ln>
        </p:spPr>
        <p:txBody>
          <a:bodyPr spcFirstLastPara="1" wrap="square" lIns="0" tIns="30956" rIns="0" bIns="0" anchor="t" anchorCtr="0">
            <a:spAutoFit/>
          </a:bodyPr>
          <a:lstStyle/>
          <a:p>
            <a:pPr marL="103823" marR="65246" indent="-35717">
              <a:buSzPts val="1600"/>
            </a:pPr>
            <a:r>
              <a:rPr lang="en-US" sz="1200">
                <a:latin typeface="Arial" panose="020B0604020202020204" pitchFamily="34" charset="0"/>
                <a:ea typeface="Open Sans"/>
                <a:cs typeface="Arial" panose="020B0604020202020204" pitchFamily="34" charset="0"/>
                <a:sym typeface="Open Sans"/>
              </a:rPr>
              <a:t>Select Best Step</a:t>
            </a:r>
            <a:endParaRPr sz="1200">
              <a:latin typeface="Arial" panose="020B0604020202020204" pitchFamily="34" charset="0"/>
              <a:ea typeface="Open Sans"/>
              <a:cs typeface="Arial" panose="020B0604020202020204" pitchFamily="34" charset="0"/>
              <a:sym typeface="Open Sans"/>
            </a:endParaRPr>
          </a:p>
        </p:txBody>
      </p:sp>
      <p:sp>
        <p:nvSpPr>
          <p:cNvPr id="451" name="Google Shape;451;p35"/>
          <p:cNvSpPr txBox="1"/>
          <p:nvPr/>
        </p:nvSpPr>
        <p:spPr>
          <a:xfrm>
            <a:off x="7256425" y="3624433"/>
            <a:ext cx="994718" cy="1069512"/>
          </a:xfrm>
          <a:prstGeom prst="rect">
            <a:avLst/>
          </a:prstGeom>
          <a:solidFill>
            <a:srgbClr val="D5E3FF"/>
          </a:solidFill>
          <a:ln w="28575" cap="flat" cmpd="sng">
            <a:solidFill>
              <a:srgbClr val="0F55DC"/>
            </a:solidFill>
            <a:prstDash val="solid"/>
            <a:round/>
            <a:headEnd type="none" w="sm" len="sm"/>
            <a:tailEnd type="none" w="sm" len="sm"/>
          </a:ln>
        </p:spPr>
        <p:txBody>
          <a:bodyPr spcFirstLastPara="1" wrap="square" lIns="0" tIns="30469" rIns="0" bIns="0" anchor="t" anchorCtr="0">
            <a:spAutoFit/>
          </a:bodyPr>
          <a:lstStyle/>
          <a:p>
            <a:pPr marL="71438" marR="64294" indent="-951" algn="ctr">
              <a:buSzPts val="1800"/>
            </a:pPr>
            <a:r>
              <a:rPr lang="en-US" sz="1350" b="1">
                <a:solidFill>
                  <a:srgbClr val="002C89"/>
                </a:solidFill>
                <a:latin typeface="Arial" panose="020B0604020202020204" pitchFamily="34" charset="0"/>
                <a:ea typeface="Open Sans"/>
                <a:cs typeface="Arial" panose="020B0604020202020204" pitchFamily="34" charset="0"/>
                <a:sym typeface="Open Sans"/>
              </a:rPr>
              <a:t>Publish Guidance, Execute, and Follow-up</a:t>
            </a:r>
            <a:endParaRPr sz="1350" b="1">
              <a:solidFill>
                <a:srgbClr val="002C89"/>
              </a:solidFill>
              <a:latin typeface="Arial" panose="020B0604020202020204" pitchFamily="34" charset="0"/>
              <a:ea typeface="Open Sans"/>
              <a:cs typeface="Arial" panose="020B0604020202020204" pitchFamily="34" charset="0"/>
              <a:sym typeface="Open Sans"/>
            </a:endParaRPr>
          </a:p>
        </p:txBody>
      </p:sp>
      <p:grpSp>
        <p:nvGrpSpPr>
          <p:cNvPr id="452" name="Google Shape;452;p35"/>
          <p:cNvGrpSpPr/>
          <p:nvPr/>
        </p:nvGrpSpPr>
        <p:grpSpPr>
          <a:xfrm>
            <a:off x="2081008" y="1605735"/>
            <a:ext cx="546545" cy="85729"/>
            <a:chOff x="2400300" y="1162812"/>
            <a:chExt cx="728726" cy="114305"/>
          </a:xfrm>
        </p:grpSpPr>
        <p:sp>
          <p:nvSpPr>
            <p:cNvPr id="453" name="Google Shape;453;p35"/>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54" name="Google Shape;454;p35"/>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55" name="Google Shape;455;p35"/>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56" name="Google Shape;456;p35"/>
          <p:cNvGrpSpPr/>
          <p:nvPr/>
        </p:nvGrpSpPr>
        <p:grpSpPr>
          <a:xfrm>
            <a:off x="3281698" y="1976913"/>
            <a:ext cx="546545" cy="85729"/>
            <a:chOff x="2400300" y="1162812"/>
            <a:chExt cx="728726" cy="114305"/>
          </a:xfrm>
        </p:grpSpPr>
        <p:sp>
          <p:nvSpPr>
            <p:cNvPr id="457" name="Google Shape;457;p35"/>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58" name="Google Shape;458;p35"/>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59" name="Google Shape;459;p35"/>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60" name="Google Shape;460;p35"/>
          <p:cNvGrpSpPr/>
          <p:nvPr/>
        </p:nvGrpSpPr>
        <p:grpSpPr>
          <a:xfrm>
            <a:off x="4411153" y="2300930"/>
            <a:ext cx="546545" cy="85729"/>
            <a:chOff x="2400300" y="1162812"/>
            <a:chExt cx="728726" cy="114305"/>
          </a:xfrm>
        </p:grpSpPr>
        <p:sp>
          <p:nvSpPr>
            <p:cNvPr id="461" name="Google Shape;461;p35"/>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62" name="Google Shape;462;p35"/>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63" name="Google Shape;463;p35"/>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64" name="Google Shape;464;p35"/>
          <p:cNvGrpSpPr/>
          <p:nvPr/>
        </p:nvGrpSpPr>
        <p:grpSpPr>
          <a:xfrm>
            <a:off x="5751186" y="2935446"/>
            <a:ext cx="546545" cy="85729"/>
            <a:chOff x="2400300" y="1162812"/>
            <a:chExt cx="728726" cy="114305"/>
          </a:xfrm>
        </p:grpSpPr>
        <p:sp>
          <p:nvSpPr>
            <p:cNvPr id="465" name="Google Shape;465;p35"/>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66" name="Google Shape;466;p35"/>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67" name="Google Shape;467;p35"/>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grpSp>
        <p:nvGrpSpPr>
          <p:cNvPr id="468" name="Google Shape;468;p35"/>
          <p:cNvGrpSpPr/>
          <p:nvPr/>
        </p:nvGrpSpPr>
        <p:grpSpPr>
          <a:xfrm>
            <a:off x="6861572" y="3388755"/>
            <a:ext cx="546545" cy="85729"/>
            <a:chOff x="2400300" y="1162812"/>
            <a:chExt cx="728726" cy="114305"/>
          </a:xfrm>
        </p:grpSpPr>
        <p:sp>
          <p:nvSpPr>
            <p:cNvPr id="469" name="Google Shape;469;p35"/>
            <p:cNvSpPr/>
            <p:nvPr/>
          </p:nvSpPr>
          <p:spPr>
            <a:xfrm>
              <a:off x="2669286" y="1162812"/>
              <a:ext cx="459740" cy="114300"/>
            </a:xfrm>
            <a:custGeom>
              <a:avLst/>
              <a:gdLst/>
              <a:ahLst/>
              <a:cxnLst/>
              <a:rect l="l" t="t" r="r" b="b"/>
              <a:pathLst>
                <a:path w="459739" h="114300" extrusionOk="0">
                  <a:moveTo>
                    <a:pt x="114300" y="0"/>
                  </a:moveTo>
                  <a:lnTo>
                    <a:pt x="0" y="0"/>
                  </a:lnTo>
                  <a:lnTo>
                    <a:pt x="55728" y="2472"/>
                  </a:lnTo>
                  <a:lnTo>
                    <a:pt x="107970" y="9606"/>
                  </a:lnTo>
                  <a:lnTo>
                    <a:pt x="155301" y="20974"/>
                  </a:lnTo>
                  <a:lnTo>
                    <a:pt x="196300" y="36147"/>
                  </a:lnTo>
                  <a:lnTo>
                    <a:pt x="229543" y="54698"/>
                  </a:lnTo>
                  <a:lnTo>
                    <a:pt x="253606" y="76200"/>
                  </a:lnTo>
                  <a:lnTo>
                    <a:pt x="162166" y="76200"/>
                  </a:lnTo>
                  <a:lnTo>
                    <a:pt x="326136" y="114300"/>
                  </a:lnTo>
                  <a:lnTo>
                    <a:pt x="459346" y="76200"/>
                  </a:lnTo>
                  <a:lnTo>
                    <a:pt x="367906" y="76200"/>
                  </a:lnTo>
                  <a:lnTo>
                    <a:pt x="343843" y="54698"/>
                  </a:lnTo>
                  <a:lnTo>
                    <a:pt x="310600" y="36147"/>
                  </a:lnTo>
                  <a:lnTo>
                    <a:pt x="269601" y="20974"/>
                  </a:lnTo>
                  <a:lnTo>
                    <a:pt x="222270" y="9606"/>
                  </a:lnTo>
                  <a:lnTo>
                    <a:pt x="170028" y="2472"/>
                  </a:lnTo>
                  <a:lnTo>
                    <a:pt x="114300" y="0"/>
                  </a:lnTo>
                  <a:close/>
                </a:path>
              </a:pathLst>
            </a:custGeom>
            <a:solidFill>
              <a:srgbClr val="4883F1"/>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70" name="Google Shape;470;p35"/>
            <p:cNvSpPr/>
            <p:nvPr/>
          </p:nvSpPr>
          <p:spPr>
            <a:xfrm>
              <a:off x="2400300" y="1162817"/>
              <a:ext cx="326390" cy="114300"/>
            </a:xfrm>
            <a:custGeom>
              <a:avLst/>
              <a:gdLst/>
              <a:ahLst/>
              <a:cxnLst/>
              <a:rect l="l" t="t" r="r" b="b"/>
              <a:pathLst>
                <a:path w="326389" h="114300" extrusionOk="0">
                  <a:moveTo>
                    <a:pt x="268986" y="0"/>
                  </a:moveTo>
                  <a:lnTo>
                    <a:pt x="207311" y="3018"/>
                  </a:lnTo>
                  <a:lnTo>
                    <a:pt x="150694" y="11616"/>
                  </a:lnTo>
                  <a:lnTo>
                    <a:pt x="100751" y="25108"/>
                  </a:lnTo>
                  <a:lnTo>
                    <a:pt x="59094" y="42808"/>
                  </a:lnTo>
                  <a:lnTo>
                    <a:pt x="27340" y="64031"/>
                  </a:lnTo>
                  <a:lnTo>
                    <a:pt x="0" y="114299"/>
                  </a:lnTo>
                  <a:lnTo>
                    <a:pt x="114300" y="114299"/>
                  </a:lnTo>
                  <a:lnTo>
                    <a:pt x="124460" y="83132"/>
                  </a:lnTo>
                  <a:lnTo>
                    <a:pt x="153255" y="55045"/>
                  </a:lnTo>
                  <a:lnTo>
                    <a:pt x="198154" y="31372"/>
                  </a:lnTo>
                  <a:lnTo>
                    <a:pt x="256624" y="13446"/>
                  </a:lnTo>
                  <a:lnTo>
                    <a:pt x="326136" y="2603"/>
                  </a:lnTo>
                  <a:lnTo>
                    <a:pt x="311989" y="1462"/>
                  </a:lnTo>
                  <a:lnTo>
                    <a:pt x="297727" y="649"/>
                  </a:lnTo>
                  <a:lnTo>
                    <a:pt x="283382" y="162"/>
                  </a:lnTo>
                  <a:lnTo>
                    <a:pt x="268986" y="0"/>
                  </a:lnTo>
                  <a:close/>
                </a:path>
              </a:pathLst>
            </a:custGeom>
            <a:solidFill>
              <a:srgbClr val="3A69C3"/>
            </a:solidFill>
            <a:ln>
              <a:noFill/>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sp>
          <p:nvSpPr>
            <p:cNvPr id="471" name="Google Shape;471;p35"/>
            <p:cNvSpPr/>
            <p:nvPr/>
          </p:nvSpPr>
          <p:spPr>
            <a:xfrm>
              <a:off x="2400300" y="1162817"/>
              <a:ext cx="728345" cy="114300"/>
            </a:xfrm>
            <a:custGeom>
              <a:avLst/>
              <a:gdLst/>
              <a:ahLst/>
              <a:cxnLst/>
              <a:rect l="l" t="t" r="r" b="b"/>
              <a:pathLst>
                <a:path w="728344" h="114300" extrusionOk="0">
                  <a:moveTo>
                    <a:pt x="326136" y="2603"/>
                  </a:moveTo>
                  <a:lnTo>
                    <a:pt x="256624" y="13446"/>
                  </a:lnTo>
                  <a:lnTo>
                    <a:pt x="198154" y="31372"/>
                  </a:lnTo>
                  <a:lnTo>
                    <a:pt x="153255" y="55045"/>
                  </a:lnTo>
                  <a:lnTo>
                    <a:pt x="124460" y="83132"/>
                  </a:lnTo>
                  <a:lnTo>
                    <a:pt x="114300" y="114299"/>
                  </a:lnTo>
                  <a:lnTo>
                    <a:pt x="0" y="114299"/>
                  </a:lnTo>
                  <a:lnTo>
                    <a:pt x="27340" y="64031"/>
                  </a:lnTo>
                  <a:lnTo>
                    <a:pt x="59094" y="42808"/>
                  </a:lnTo>
                  <a:lnTo>
                    <a:pt x="100751" y="25108"/>
                  </a:lnTo>
                  <a:lnTo>
                    <a:pt x="150694" y="11616"/>
                  </a:lnTo>
                  <a:lnTo>
                    <a:pt x="207311" y="3018"/>
                  </a:lnTo>
                  <a:lnTo>
                    <a:pt x="268986" y="0"/>
                  </a:lnTo>
                  <a:lnTo>
                    <a:pt x="383286" y="0"/>
                  </a:lnTo>
                  <a:lnTo>
                    <a:pt x="439014" y="2472"/>
                  </a:lnTo>
                  <a:lnTo>
                    <a:pt x="491256" y="9606"/>
                  </a:lnTo>
                  <a:lnTo>
                    <a:pt x="538587" y="20974"/>
                  </a:lnTo>
                  <a:lnTo>
                    <a:pt x="579586" y="36147"/>
                  </a:lnTo>
                  <a:lnTo>
                    <a:pt x="636892" y="76199"/>
                  </a:lnTo>
                  <a:lnTo>
                    <a:pt x="728332" y="76199"/>
                  </a:lnTo>
                  <a:lnTo>
                    <a:pt x="595122" y="114299"/>
                  </a:lnTo>
                  <a:lnTo>
                    <a:pt x="431152" y="76199"/>
                  </a:lnTo>
                  <a:lnTo>
                    <a:pt x="522592" y="76199"/>
                  </a:lnTo>
                  <a:lnTo>
                    <a:pt x="498529" y="54698"/>
                  </a:lnTo>
                  <a:lnTo>
                    <a:pt x="465286" y="36147"/>
                  </a:lnTo>
                  <a:lnTo>
                    <a:pt x="424287" y="20974"/>
                  </a:lnTo>
                  <a:lnTo>
                    <a:pt x="376956" y="9606"/>
                  </a:lnTo>
                  <a:lnTo>
                    <a:pt x="324714" y="2472"/>
                  </a:lnTo>
                  <a:lnTo>
                    <a:pt x="268986" y="0"/>
                  </a:lnTo>
                </a:path>
              </a:pathLst>
            </a:custGeom>
            <a:noFill/>
            <a:ln w="9525" cap="flat" cmpd="sng">
              <a:solidFill>
                <a:srgbClr val="0F55DC"/>
              </a:solidFill>
              <a:prstDash val="solid"/>
              <a:round/>
              <a:headEnd type="none" w="sm" len="sm"/>
              <a:tailEnd type="none" w="sm" len="sm"/>
            </a:ln>
          </p:spPr>
          <p:txBody>
            <a:bodyPr spcFirstLastPara="1" wrap="square" lIns="0" tIns="0" rIns="0" bIns="0" anchor="t" anchorCtr="0">
              <a:noAutofit/>
            </a:bodyPr>
            <a:lstStyle/>
            <a:p>
              <a:pPr>
                <a:buSzPts val="1400"/>
              </a:pPr>
              <a:endParaRPr sz="1050">
                <a:latin typeface="Arial" panose="020B0604020202020204" pitchFamily="34" charset="0"/>
                <a:cs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9" name="Google Shape;479;p36"/>
          <p:cNvSpPr txBox="1"/>
          <p:nvPr/>
        </p:nvSpPr>
        <p:spPr>
          <a:xfrm>
            <a:off x="606094" y="492675"/>
            <a:ext cx="5825442"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Communicate the Decision</a:t>
            </a:r>
            <a:endParaRPr sz="1200" dirty="0">
              <a:solidFill>
                <a:schemeClr val="tx1"/>
              </a:solidFill>
              <a:latin typeface="Arial" panose="020B0604020202020204" pitchFamily="34" charset="0"/>
              <a:cs typeface="Arial" panose="020B0604020202020204" pitchFamily="34" charset="0"/>
            </a:endParaRPr>
          </a:p>
        </p:txBody>
      </p:sp>
      <p:sp>
        <p:nvSpPr>
          <p:cNvPr id="480" name="Google Shape;480;p36"/>
          <p:cNvSpPr txBox="1"/>
          <p:nvPr/>
        </p:nvSpPr>
        <p:spPr>
          <a:xfrm>
            <a:off x="606094" y="1421450"/>
            <a:ext cx="7082742" cy="2454488"/>
          </a:xfrm>
          <a:prstGeom prst="rect">
            <a:avLst/>
          </a:prstGeom>
          <a:noFill/>
          <a:ln>
            <a:noFill/>
          </a:ln>
        </p:spPr>
        <p:txBody>
          <a:bodyPr spcFirstLastPara="1" wrap="square" lIns="68569" tIns="34275" rIns="68569" bIns="34275" anchor="t" anchorCtr="0">
            <a:spAutoFit/>
          </a:bodyPr>
          <a:lstStyle/>
          <a:p>
            <a:pPr marL="352425" indent="-342900">
              <a:buClr>
                <a:schemeClr val="tx1"/>
              </a:buClr>
              <a:buSzPts val="2000"/>
              <a:buFont typeface="Arial" panose="020B0604020202020204" pitchFamily="34" charset="0"/>
              <a:buChar char="•"/>
            </a:pPr>
            <a:r>
              <a:rPr lang="en-US" sz="2200" dirty="0">
                <a:solidFill>
                  <a:schemeClr val="tx1"/>
                </a:solidFill>
                <a:latin typeface="Arial" panose="020B0604020202020204" pitchFamily="34" charset="0"/>
                <a:ea typeface="Open Sans"/>
                <a:cs typeface="Arial" panose="020B0604020202020204" pitchFamily="34" charset="0"/>
                <a:sym typeface="Open Sans"/>
              </a:rPr>
              <a:t>After the leader decides on a step, communicate the decision</a:t>
            </a:r>
            <a:endParaRPr sz="22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spcBef>
                <a:spcPts val="1800"/>
              </a:spcBef>
              <a:buClr>
                <a:schemeClr val="tx1"/>
              </a:buClr>
              <a:buSzPts val="2000"/>
              <a:buFont typeface="Arial" panose="020B0604020202020204" pitchFamily="34" charset="0"/>
              <a:buChar char="•"/>
            </a:pPr>
            <a:r>
              <a:rPr lang="en-US" sz="2200" dirty="0">
                <a:solidFill>
                  <a:schemeClr val="tx1"/>
                </a:solidFill>
                <a:latin typeface="Arial" panose="020B0604020202020204" pitchFamily="34" charset="0"/>
                <a:ea typeface="Open Sans"/>
                <a:cs typeface="Arial" panose="020B0604020202020204" pitchFamily="34" charset="0"/>
                <a:sym typeface="Open Sans"/>
              </a:rPr>
              <a:t>Publish detailed, written guidance for others to follow</a:t>
            </a:r>
            <a:endParaRPr sz="22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spcBef>
                <a:spcPts val="1800"/>
              </a:spcBef>
              <a:buClr>
                <a:schemeClr val="tx1"/>
              </a:buClr>
              <a:buSzPts val="2000"/>
              <a:buFont typeface="Arial" panose="020B0604020202020204" pitchFamily="34" charset="0"/>
              <a:buChar char="•"/>
            </a:pPr>
            <a:r>
              <a:rPr lang="en-US" sz="2200" dirty="0">
                <a:solidFill>
                  <a:schemeClr val="tx1"/>
                </a:solidFill>
                <a:latin typeface="Arial" panose="020B0604020202020204" pitchFamily="34" charset="0"/>
                <a:ea typeface="Open Sans"/>
                <a:cs typeface="Arial" panose="020B0604020202020204" pitchFamily="34" charset="0"/>
                <a:sym typeface="Open Sans"/>
              </a:rPr>
              <a:t>Evaluate progress</a:t>
            </a:r>
            <a:endParaRPr sz="22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spcBef>
                <a:spcPts val="1800"/>
              </a:spcBef>
              <a:buClr>
                <a:schemeClr val="tx1"/>
              </a:buClr>
              <a:buSzPts val="2000"/>
              <a:buFont typeface="Arial" panose="020B0604020202020204" pitchFamily="34" charset="0"/>
              <a:buChar char="•"/>
            </a:pPr>
            <a:r>
              <a:rPr lang="en-US" sz="2200" dirty="0">
                <a:solidFill>
                  <a:schemeClr val="tx1"/>
                </a:solidFill>
                <a:latin typeface="Arial" panose="020B0604020202020204" pitchFamily="34" charset="0"/>
                <a:ea typeface="Open Sans"/>
                <a:cs typeface="Arial" panose="020B0604020202020204" pitchFamily="34" charset="0"/>
                <a:sym typeface="Open Sans"/>
              </a:rPr>
              <a:t>Report accomplishments back to the leader</a:t>
            </a:r>
            <a:endParaRPr sz="22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8" name="Google Shape;488;p37"/>
          <p:cNvSpPr txBox="1"/>
          <p:nvPr/>
        </p:nvSpPr>
        <p:spPr>
          <a:xfrm>
            <a:off x="546577" y="400694"/>
            <a:ext cx="5825442" cy="561662"/>
          </a:xfrm>
          <a:prstGeom prst="rect">
            <a:avLst/>
          </a:prstGeom>
          <a:noFill/>
          <a:ln>
            <a:noFill/>
          </a:ln>
        </p:spPr>
        <p:txBody>
          <a:bodyPr spcFirstLastPara="1" wrap="square" lIns="68569" tIns="34275" rIns="68569" bIns="34275" anchor="t" anchorCtr="0">
            <a:spAutoFit/>
          </a:bodyPr>
          <a:lstStyle/>
          <a:p>
            <a:pPr>
              <a:buSzPts val="2800"/>
            </a:pPr>
            <a:r>
              <a:rPr lang="en-US" sz="3200" dirty="0">
                <a:solidFill>
                  <a:schemeClr val="tx1"/>
                </a:solidFill>
                <a:latin typeface="Arial" panose="020B0604020202020204" pitchFamily="34" charset="0"/>
                <a:ea typeface="Open Sans"/>
                <a:cs typeface="Arial" panose="020B0604020202020204" pitchFamily="34" charset="0"/>
                <a:sym typeface="Open Sans"/>
              </a:rPr>
              <a:t>Avoid these problems</a:t>
            </a:r>
            <a:endParaRPr dirty="0">
              <a:solidFill>
                <a:schemeClr val="tx1"/>
              </a:solidFill>
              <a:latin typeface="Arial" panose="020B0604020202020204" pitchFamily="34" charset="0"/>
              <a:cs typeface="Arial" panose="020B0604020202020204" pitchFamily="34" charset="0"/>
            </a:endParaRPr>
          </a:p>
        </p:txBody>
      </p:sp>
      <p:sp>
        <p:nvSpPr>
          <p:cNvPr id="489" name="Google Shape;489;p37"/>
          <p:cNvSpPr txBox="1"/>
          <p:nvPr/>
        </p:nvSpPr>
        <p:spPr>
          <a:xfrm>
            <a:off x="508702" y="1311227"/>
            <a:ext cx="7455776" cy="2326248"/>
          </a:xfrm>
          <a:prstGeom prst="rect">
            <a:avLst/>
          </a:prstGeom>
          <a:noFill/>
          <a:ln>
            <a:noFill/>
          </a:ln>
        </p:spPr>
        <p:txBody>
          <a:bodyPr spcFirstLastPara="1" wrap="square" lIns="68569" tIns="34275" rIns="68569" bIns="34275" anchor="t" anchorCtr="0">
            <a:spAutoFit/>
          </a:bodyPr>
          <a:lstStyle/>
          <a:p>
            <a:pPr marL="352425" marR="3810" indent="-342900">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Not getting a clear understanding of the problem before you assemble the planning team</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Delaying planning to gather more information</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spcBef>
                <a:spcPts val="360"/>
              </a:spcBef>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“A good plan now is better than a perfect plan later”</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Not adhering to the timeline</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352425" indent="-342900">
              <a:spcBef>
                <a:spcPts val="4"/>
              </a:spcBef>
              <a:buClr>
                <a:schemeClr val="tx1"/>
              </a:buClr>
              <a:buSzPts val="2000"/>
              <a:buFont typeface="Arial" panose="020B0604020202020204" pitchFamily="34" charset="0"/>
              <a:buChar char="•"/>
            </a:pPr>
            <a:r>
              <a:rPr lang="en-US" sz="2000" dirty="0">
                <a:solidFill>
                  <a:schemeClr val="tx1"/>
                </a:solidFill>
                <a:latin typeface="Arial" panose="020B0604020202020204" pitchFamily="34" charset="0"/>
                <a:ea typeface="Open Sans"/>
                <a:cs typeface="Arial" panose="020B0604020202020204" pitchFamily="34" charset="0"/>
                <a:sym typeface="Open Sans"/>
              </a:rPr>
              <a:t>Developing too many steps:</a:t>
            </a:r>
            <a:endParaRPr sz="2000" dirty="0">
              <a:solidFill>
                <a:schemeClr val="tx1"/>
              </a:solidFill>
              <a:latin typeface="Arial" panose="020B0604020202020204" pitchFamily="34" charset="0"/>
              <a:ea typeface="Open Sans"/>
              <a:cs typeface="Arial" panose="020B0604020202020204" pitchFamily="34" charset="0"/>
              <a:sym typeface="Open Sans"/>
            </a:endParaRPr>
          </a:p>
          <a:p>
            <a:pPr marL="695325" lvl="1" indent="-342900">
              <a:spcBef>
                <a:spcPts val="360"/>
              </a:spcBef>
              <a:buClr>
                <a:schemeClr val="tx1"/>
              </a:buClr>
              <a:buSzPts val="2000"/>
              <a:buFont typeface="Courier New" panose="02070309020205020404" pitchFamily="49" charset="0"/>
              <a:buChar char="o"/>
            </a:pPr>
            <a:r>
              <a:rPr lang="en-US" sz="2000" dirty="0">
                <a:solidFill>
                  <a:schemeClr val="tx1"/>
                </a:solidFill>
                <a:latin typeface="Arial" panose="020B0604020202020204" pitchFamily="34" charset="0"/>
                <a:ea typeface="Open Sans"/>
                <a:cs typeface="Arial" panose="020B0604020202020204" pitchFamily="34" charset="0"/>
                <a:sym typeface="Open Sans"/>
              </a:rPr>
              <a:t>At least 2; no more than 5</a:t>
            </a:r>
            <a:endParaRPr sz="2000" dirty="0">
              <a:solidFill>
                <a:schemeClr val="tx1"/>
              </a:solidFill>
              <a:latin typeface="Arial" panose="020B0604020202020204" pitchFamily="34" charset="0"/>
              <a:ea typeface="Open Sans"/>
              <a:cs typeface="Arial" panose="020B0604020202020204" pitchFamily="34" charset="0"/>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7" name="Google Shape;497;p38" descr="Logo&#10;&#10;Description automatically generated"/>
          <p:cNvPicPr preferRelativeResize="0"/>
          <p:nvPr/>
        </p:nvPicPr>
        <p:blipFill rotWithShape="1">
          <a:blip r:embed="rId3">
            <a:alphaModFix/>
          </a:blip>
          <a:srcRect l="32939" t="23177" r="33081" b="39211"/>
          <a:stretch/>
        </p:blipFill>
        <p:spPr>
          <a:xfrm>
            <a:off x="8439754" y="202292"/>
            <a:ext cx="495642" cy="548640"/>
          </a:xfrm>
          <a:prstGeom prst="rect">
            <a:avLst/>
          </a:prstGeom>
          <a:noFill/>
          <a:ln>
            <a:noFill/>
          </a:ln>
        </p:spPr>
      </p:pic>
      <p:sp>
        <p:nvSpPr>
          <p:cNvPr id="498" name="Google Shape;498;p38"/>
          <p:cNvSpPr txBox="1"/>
          <p:nvPr/>
        </p:nvSpPr>
        <p:spPr>
          <a:xfrm>
            <a:off x="395077" y="342494"/>
            <a:ext cx="7044568" cy="930994"/>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Apply decision-making process to your country teams’ work</a:t>
            </a:r>
            <a:endParaRPr sz="1200" dirty="0">
              <a:solidFill>
                <a:schemeClr val="tx1"/>
              </a:solidFill>
              <a:latin typeface="Arial" panose="020B0604020202020204" pitchFamily="34" charset="0"/>
              <a:cs typeface="Arial" panose="020B0604020202020204" pitchFamily="34" charset="0"/>
            </a:endParaRPr>
          </a:p>
        </p:txBody>
      </p:sp>
      <p:sp>
        <p:nvSpPr>
          <p:cNvPr id="499" name="Google Shape;499;p38"/>
          <p:cNvSpPr txBox="1"/>
          <p:nvPr/>
        </p:nvSpPr>
        <p:spPr>
          <a:xfrm>
            <a:off x="438362" y="1680909"/>
            <a:ext cx="8001391" cy="1697870"/>
          </a:xfrm>
          <a:prstGeom prst="rect">
            <a:avLst/>
          </a:prstGeom>
          <a:noFill/>
          <a:ln>
            <a:noFill/>
          </a:ln>
        </p:spPr>
        <p:txBody>
          <a:bodyPr spcFirstLastPara="1" wrap="square" lIns="68569" tIns="34275" rIns="68569" bIns="34275" anchor="t" anchorCtr="0">
            <a:spAutoFit/>
          </a:bodyPr>
          <a:lstStyle/>
          <a:p>
            <a:pPr marL="352425" marR="3810" indent="-342900">
              <a:buClr>
                <a:schemeClr val="tx1"/>
              </a:buClr>
              <a:buSzPts val="2800"/>
              <a:buFont typeface="Arial" panose="020B0604020202020204" pitchFamily="34" charset="0"/>
              <a:buChar char="•"/>
            </a:pPr>
            <a:r>
              <a:rPr lang="en-US" sz="2100" dirty="0">
                <a:solidFill>
                  <a:srgbClr val="0D0D0D"/>
                </a:solidFill>
              </a:rPr>
              <a:t>During your group work, we encourage you to actively engage in the decision-making process. </a:t>
            </a:r>
            <a:endParaRPr sz="1050" dirty="0"/>
          </a:p>
          <a:p>
            <a:pPr marL="352425" marR="3810" indent="-342900">
              <a:spcBef>
                <a:spcPts val="79"/>
              </a:spcBef>
              <a:buClr>
                <a:schemeClr val="tx1"/>
              </a:buClr>
              <a:buSzPts val="2800"/>
              <a:buFont typeface="Arial" panose="020B0604020202020204" pitchFamily="34" charset="0"/>
              <a:buChar char="•"/>
            </a:pPr>
            <a:r>
              <a:rPr lang="en-US" sz="2100" dirty="0">
                <a:solidFill>
                  <a:srgbClr val="0D0D0D"/>
                </a:solidFill>
              </a:rPr>
              <a:t>As you collaboratively analyze and refine your definition of the problem (focus), identify action plans/steps and establish at least three clear criteria to evaluate these steps effectively.</a:t>
            </a:r>
            <a:endParaRPr sz="1500" dirty="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a:extLst>
            <a:ext uri="{FF2B5EF4-FFF2-40B4-BE49-F238E27FC236}">
              <a16:creationId xmlns:a16="http://schemas.microsoft.com/office/drawing/2014/main" id="{DD8DF913-8DA4-2BA7-F4AB-9857F96AE4F2}"/>
            </a:ext>
          </a:extLst>
        </p:cNvPr>
        <p:cNvGrpSpPr/>
        <p:nvPr/>
      </p:nvGrpSpPr>
      <p:grpSpPr>
        <a:xfrm>
          <a:off x="0" y="0"/>
          <a:ext cx="0" cy="0"/>
          <a:chOff x="0" y="0"/>
          <a:chExt cx="0" cy="0"/>
        </a:xfrm>
      </p:grpSpPr>
      <p:pic>
        <p:nvPicPr>
          <p:cNvPr id="507" name="Google Shape;507;p39" descr="Logo&#10;&#10;Description automatically generated">
            <a:extLst>
              <a:ext uri="{FF2B5EF4-FFF2-40B4-BE49-F238E27FC236}">
                <a16:creationId xmlns:a16="http://schemas.microsoft.com/office/drawing/2014/main" id="{59FA9805-DE5D-E4BD-8305-D022231BC7E3}"/>
              </a:ext>
            </a:extLst>
          </p:cNvPr>
          <p:cNvPicPr preferRelativeResize="0"/>
          <p:nvPr/>
        </p:nvPicPr>
        <p:blipFill rotWithShape="1">
          <a:blip r:embed="rId3">
            <a:alphaModFix/>
          </a:blip>
          <a:srcRect l="32939" t="23177" r="33081" b="39211"/>
          <a:stretch/>
        </p:blipFill>
        <p:spPr>
          <a:xfrm>
            <a:off x="8439754" y="202292"/>
            <a:ext cx="495642" cy="548640"/>
          </a:xfrm>
          <a:prstGeom prst="rect">
            <a:avLst/>
          </a:prstGeom>
          <a:noFill/>
          <a:ln>
            <a:noFill/>
          </a:ln>
        </p:spPr>
      </p:pic>
      <p:sp>
        <p:nvSpPr>
          <p:cNvPr id="508" name="Google Shape;508;p39">
            <a:extLst>
              <a:ext uri="{FF2B5EF4-FFF2-40B4-BE49-F238E27FC236}">
                <a16:creationId xmlns:a16="http://schemas.microsoft.com/office/drawing/2014/main" id="{D281E20C-CFD4-F8C6-4488-BE8521C08785}"/>
              </a:ext>
            </a:extLst>
          </p:cNvPr>
          <p:cNvSpPr txBox="1"/>
          <p:nvPr/>
        </p:nvSpPr>
        <p:spPr>
          <a:xfrm>
            <a:off x="685012" y="470969"/>
            <a:ext cx="5825442" cy="561662"/>
          </a:xfrm>
          <a:prstGeom prst="rect">
            <a:avLst/>
          </a:prstGeom>
          <a:noFill/>
          <a:ln>
            <a:noFill/>
          </a:ln>
        </p:spPr>
        <p:txBody>
          <a:bodyPr spcFirstLastPara="1" wrap="square" lIns="68569" tIns="34275" rIns="68569" bIns="34275" anchor="t" anchorCtr="0">
            <a:spAutoFit/>
          </a:bodyPr>
          <a:lstStyle/>
          <a:p>
            <a:pPr>
              <a:buSzPts val="2800"/>
            </a:pPr>
            <a:r>
              <a:rPr lang="en-US" sz="3200" dirty="0">
                <a:solidFill>
                  <a:schemeClr val="tx1"/>
                </a:solidFill>
                <a:latin typeface="Arial" panose="020B0604020202020204" pitchFamily="34" charset="0"/>
                <a:ea typeface="Open Sans"/>
                <a:cs typeface="Arial" panose="020B0604020202020204" pitchFamily="34" charset="0"/>
                <a:sym typeface="Open Sans"/>
              </a:rPr>
              <a:t>Conclusion</a:t>
            </a:r>
            <a:endParaRPr dirty="0">
              <a:solidFill>
                <a:schemeClr val="tx1"/>
              </a:solidFill>
              <a:latin typeface="Arial" panose="020B0604020202020204" pitchFamily="34" charset="0"/>
              <a:cs typeface="Arial" panose="020B0604020202020204" pitchFamily="34" charset="0"/>
            </a:endParaRPr>
          </a:p>
        </p:txBody>
      </p:sp>
      <p:sp>
        <p:nvSpPr>
          <p:cNvPr id="509" name="Google Shape;509;p39">
            <a:extLst>
              <a:ext uri="{FF2B5EF4-FFF2-40B4-BE49-F238E27FC236}">
                <a16:creationId xmlns:a16="http://schemas.microsoft.com/office/drawing/2014/main" id="{4589D147-69B4-38C6-357C-F6342C91279D}"/>
              </a:ext>
            </a:extLst>
          </p:cNvPr>
          <p:cNvSpPr txBox="1"/>
          <p:nvPr/>
        </p:nvSpPr>
        <p:spPr>
          <a:xfrm>
            <a:off x="685012" y="1442044"/>
            <a:ext cx="7257824" cy="1769685"/>
          </a:xfrm>
          <a:prstGeom prst="rect">
            <a:avLst/>
          </a:prstGeom>
          <a:noFill/>
          <a:ln>
            <a:noFill/>
          </a:ln>
        </p:spPr>
        <p:txBody>
          <a:bodyPr spcFirstLastPara="1" wrap="square" lIns="68569" tIns="34275" rIns="68569" bIns="34275" anchor="t" anchorCtr="0">
            <a:spAutoFit/>
          </a:bodyPr>
          <a:lstStyle/>
          <a:p>
            <a:pPr marL="266224" indent="-256699">
              <a:buClr>
                <a:schemeClr val="tx1"/>
              </a:buClr>
              <a:buSzPts val="2000"/>
              <a:buFont typeface="Arial"/>
              <a:buChar char="•"/>
            </a:pPr>
            <a:r>
              <a:rPr lang="en-US" sz="2000" dirty="0">
                <a:solidFill>
                  <a:schemeClr val="dk1"/>
                </a:solidFill>
                <a:latin typeface="Arial" panose="020B0604020202020204" pitchFamily="34" charset="0"/>
                <a:ea typeface="Open Sans"/>
                <a:cs typeface="Arial" panose="020B0604020202020204" pitchFamily="34" charset="0"/>
                <a:sym typeface="Open Sans"/>
              </a:rPr>
              <a:t>Decision making must be done timely and usually without all the facts</a:t>
            </a:r>
            <a:endParaRPr sz="2000" dirty="0">
              <a:solidFill>
                <a:schemeClr val="dk1"/>
              </a:solidFill>
              <a:latin typeface="Arial" panose="020B0604020202020204" pitchFamily="34" charset="0"/>
              <a:ea typeface="Open Sans"/>
              <a:cs typeface="Arial" panose="020B0604020202020204" pitchFamily="34" charset="0"/>
              <a:sym typeface="Open Sans"/>
            </a:endParaRPr>
          </a:p>
          <a:p>
            <a:pPr marL="266700" marR="269081" indent="-257175">
              <a:buClr>
                <a:schemeClr val="tx1"/>
              </a:buClr>
              <a:buSzPts val="2000"/>
              <a:buFont typeface="Arial"/>
              <a:buChar char="•"/>
            </a:pPr>
            <a:r>
              <a:rPr lang="en-US" sz="2000" dirty="0">
                <a:solidFill>
                  <a:schemeClr val="dk1"/>
                </a:solidFill>
                <a:latin typeface="Arial" panose="020B0604020202020204" pitchFamily="34" charset="0"/>
                <a:ea typeface="Open Sans"/>
                <a:cs typeface="Arial" panose="020B0604020202020204" pitchFamily="34" charset="0"/>
                <a:sym typeface="Open Sans"/>
              </a:rPr>
              <a:t>Analytical decision making is a deliberate process that requires the leader’s personal involvement</a:t>
            </a:r>
            <a:endParaRPr sz="2000" dirty="0">
              <a:solidFill>
                <a:schemeClr val="dk1"/>
              </a:solidFill>
              <a:latin typeface="Arial" panose="020B0604020202020204" pitchFamily="34" charset="0"/>
              <a:ea typeface="Open Sans"/>
              <a:cs typeface="Arial" panose="020B0604020202020204" pitchFamily="34" charset="0"/>
              <a:sym typeface="Open Sans"/>
            </a:endParaRPr>
          </a:p>
          <a:p>
            <a:pPr marL="266224" indent="-256699">
              <a:buClr>
                <a:schemeClr val="tx1"/>
              </a:buClr>
              <a:buSzPts val="2000"/>
              <a:buFont typeface="Arial"/>
              <a:buChar char="•"/>
            </a:pPr>
            <a:r>
              <a:rPr lang="en-US" sz="2000" dirty="0">
                <a:solidFill>
                  <a:schemeClr val="dk1"/>
                </a:solidFill>
                <a:latin typeface="Arial" panose="020B0604020202020204" pitchFamily="34" charset="0"/>
                <a:ea typeface="Open Sans"/>
                <a:cs typeface="Arial" panose="020B0604020202020204" pitchFamily="34" charset="0"/>
                <a:sym typeface="Open Sans"/>
              </a:rPr>
              <a:t>Make a decision. If conditions change, you can adjust</a:t>
            </a:r>
            <a:endParaRPr sz="2000" dirty="0">
              <a:solidFill>
                <a:schemeClr val="dk1"/>
              </a:solidFill>
              <a:latin typeface="Arial" panose="020B0604020202020204" pitchFamily="34" charset="0"/>
              <a:ea typeface="Open Sans"/>
              <a:cs typeface="Arial" panose="020B0604020202020204" pitchFamily="34" charset="0"/>
              <a:sym typeface="Open Sans"/>
            </a:endParaRPr>
          </a:p>
          <a:p>
            <a:pPr>
              <a:buClr>
                <a:schemeClr val="tx1"/>
              </a:buClr>
              <a:buSzPts val="1400"/>
            </a:pPr>
            <a:endParaRPr sz="1050" dirty="0">
              <a:latin typeface="Arial" panose="020B0604020202020204" pitchFamily="34" charset="0"/>
              <a:cs typeface="Arial" panose="020B0604020202020204" pitchFamily="34" charset="0"/>
            </a:endParaRPr>
          </a:p>
        </p:txBody>
      </p:sp>
      <p:sp>
        <p:nvSpPr>
          <p:cNvPr id="510" name="Google Shape;510;p39">
            <a:extLst>
              <a:ext uri="{FF2B5EF4-FFF2-40B4-BE49-F238E27FC236}">
                <a16:creationId xmlns:a16="http://schemas.microsoft.com/office/drawing/2014/main" id="{84FF99CD-2A35-A441-BC78-DC44185BB5EA}"/>
              </a:ext>
            </a:extLst>
          </p:cNvPr>
          <p:cNvSpPr txBox="1"/>
          <p:nvPr/>
        </p:nvSpPr>
        <p:spPr>
          <a:xfrm>
            <a:off x="1030629" y="3403729"/>
            <a:ext cx="7082742" cy="525370"/>
          </a:xfrm>
          <a:prstGeom prst="rect">
            <a:avLst/>
          </a:prstGeom>
          <a:noFill/>
          <a:ln>
            <a:noFill/>
          </a:ln>
        </p:spPr>
        <p:txBody>
          <a:bodyPr spcFirstLastPara="1" wrap="square" lIns="68569" tIns="34275" rIns="68569" bIns="34275" anchor="t" anchorCtr="0">
            <a:spAutoFit/>
          </a:bodyPr>
          <a:lstStyle/>
          <a:p>
            <a:pPr marL="9049" marR="3810">
              <a:lnSpc>
                <a:spcPct val="57142"/>
              </a:lnSpc>
              <a:buSzPts val="2000"/>
            </a:pPr>
            <a:r>
              <a:rPr lang="en-US" sz="2000" b="1" dirty="0">
                <a:solidFill>
                  <a:schemeClr val="tx1"/>
                </a:solidFill>
                <a:latin typeface="Arial" panose="020B0604020202020204" pitchFamily="34" charset="0"/>
                <a:ea typeface="Open Sans"/>
                <a:cs typeface="Arial" panose="020B0604020202020204" pitchFamily="34" charset="0"/>
                <a:sym typeface="Open Sans"/>
              </a:rPr>
              <a:t>How can you use this method in your strategic roles as mid-level leaders and managers?</a:t>
            </a:r>
            <a:r>
              <a:rPr lang="en-US" sz="3200" b="1" dirty="0">
                <a:solidFill>
                  <a:schemeClr val="tx1"/>
                </a:solidFill>
                <a:latin typeface="Arial" panose="020B0604020202020204" pitchFamily="34" charset="0"/>
                <a:ea typeface="Open Sans"/>
                <a:cs typeface="Arial" panose="020B0604020202020204" pitchFamily="34" charset="0"/>
                <a:sym typeface="Open Sans"/>
              </a:rPr>
              <a:t> </a:t>
            </a:r>
            <a:endParaRPr sz="2000" b="1" dirty="0">
              <a:solidFill>
                <a:schemeClr val="tx1"/>
              </a:solidFill>
              <a:latin typeface="Arial" panose="020B0604020202020204" pitchFamily="34" charset="0"/>
              <a:ea typeface="Open Sans"/>
              <a:cs typeface="Arial" panose="020B0604020202020204" pitchFamily="34" charset="0"/>
              <a:sym typeface="Open Sans"/>
            </a:endParaRPr>
          </a:p>
        </p:txBody>
      </p:sp>
    </p:spTree>
    <p:extLst>
      <p:ext uri="{BB962C8B-B14F-4D97-AF65-F5344CB8AC3E}">
        <p14:creationId xmlns:p14="http://schemas.microsoft.com/office/powerpoint/2010/main" val="2252483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a:extLst>
            <a:ext uri="{FF2B5EF4-FFF2-40B4-BE49-F238E27FC236}">
              <a16:creationId xmlns:a16="http://schemas.microsoft.com/office/drawing/2014/main" id="{9F9BF889-5584-04D4-CBEA-E433D5677C3B}"/>
            </a:ext>
          </a:extLst>
        </p:cNvPr>
        <p:cNvGrpSpPr/>
        <p:nvPr/>
      </p:nvGrpSpPr>
      <p:grpSpPr>
        <a:xfrm>
          <a:off x="0" y="0"/>
          <a:ext cx="0" cy="0"/>
          <a:chOff x="0" y="0"/>
          <a:chExt cx="0" cy="0"/>
        </a:xfrm>
      </p:grpSpPr>
      <p:pic>
        <p:nvPicPr>
          <p:cNvPr id="507" name="Google Shape;507;p39" descr="Logo&#10;&#10;Description automatically generated">
            <a:extLst>
              <a:ext uri="{FF2B5EF4-FFF2-40B4-BE49-F238E27FC236}">
                <a16:creationId xmlns:a16="http://schemas.microsoft.com/office/drawing/2014/main" id="{04322E91-2099-FB68-08A4-D1581950F3E6}"/>
              </a:ext>
            </a:extLst>
          </p:cNvPr>
          <p:cNvPicPr preferRelativeResize="0"/>
          <p:nvPr/>
        </p:nvPicPr>
        <p:blipFill rotWithShape="1">
          <a:blip r:embed="rId3">
            <a:alphaModFix/>
          </a:blip>
          <a:srcRect l="32939" t="23177" r="33081" b="39211"/>
          <a:stretch/>
        </p:blipFill>
        <p:spPr>
          <a:xfrm>
            <a:off x="8439754" y="202292"/>
            <a:ext cx="495642" cy="548640"/>
          </a:xfrm>
          <a:prstGeom prst="rect">
            <a:avLst/>
          </a:prstGeom>
          <a:noFill/>
          <a:ln>
            <a:noFill/>
          </a:ln>
        </p:spPr>
      </p:pic>
      <p:sp>
        <p:nvSpPr>
          <p:cNvPr id="508" name="Google Shape;508;p39">
            <a:extLst>
              <a:ext uri="{FF2B5EF4-FFF2-40B4-BE49-F238E27FC236}">
                <a16:creationId xmlns:a16="http://schemas.microsoft.com/office/drawing/2014/main" id="{33A933BC-1385-28BC-2045-F9816880182A}"/>
              </a:ext>
            </a:extLst>
          </p:cNvPr>
          <p:cNvSpPr txBox="1"/>
          <p:nvPr/>
        </p:nvSpPr>
        <p:spPr>
          <a:xfrm>
            <a:off x="416722" y="750932"/>
            <a:ext cx="7677612" cy="3054652"/>
          </a:xfrm>
          <a:prstGeom prst="rect">
            <a:avLst/>
          </a:prstGeom>
          <a:noFill/>
          <a:ln>
            <a:noFill/>
          </a:ln>
        </p:spPr>
        <p:txBody>
          <a:bodyPr spcFirstLastPara="1" wrap="square" lIns="68569" tIns="34275" rIns="68569" bIns="34275" anchor="t" anchorCtr="0">
            <a:spAutoFit/>
          </a:bodyPr>
          <a:lstStyle/>
          <a:p>
            <a:pPr>
              <a:buSzPts val="2800"/>
            </a:pPr>
            <a:r>
              <a:rPr lang="en-US" sz="2600" dirty="0">
                <a:solidFill>
                  <a:schemeClr val="tx1"/>
                </a:solidFill>
                <a:ea typeface="Open Sans"/>
                <a:cs typeface="Open Sans"/>
                <a:sym typeface="Open Sans"/>
              </a:rPr>
              <a:t>Activity: Bring Your Own Difficult Decision (BYODD)   </a:t>
            </a:r>
            <a:endParaRPr lang="en-US" sz="2600" dirty="0">
              <a:solidFill>
                <a:schemeClr val="tx1"/>
              </a:solidFill>
              <a:ea typeface="Open Sans"/>
            </a:endParaRPr>
          </a:p>
          <a:p>
            <a:pPr marL="342900" indent="-342900">
              <a:buSzPts val="2800"/>
              <a:buChar char="•"/>
            </a:pPr>
            <a:endParaRPr lang="en-US" sz="2200" b="1" dirty="0">
              <a:solidFill>
                <a:srgbClr val="002C89"/>
              </a:solidFill>
              <a:ea typeface="Open Sans"/>
              <a:cs typeface="Open Sans"/>
            </a:endParaRPr>
          </a:p>
          <a:p>
            <a:pPr marL="342900" indent="-342900">
              <a:buChar char="•"/>
            </a:pPr>
            <a:r>
              <a:rPr lang="en-US" sz="2000" dirty="0">
                <a:solidFill>
                  <a:schemeClr val="tx1"/>
                </a:solidFill>
                <a:ea typeface="Open Sans"/>
              </a:rPr>
              <a:t>Builds on the current to future state plan developed on Day Three. </a:t>
            </a:r>
          </a:p>
          <a:p>
            <a:pPr marL="342900" indent="-342900">
              <a:buChar char="•"/>
            </a:pPr>
            <a:r>
              <a:rPr lang="en-US" sz="2000" dirty="0">
                <a:solidFill>
                  <a:schemeClr val="tx1"/>
                </a:solidFill>
                <a:ea typeface="Open Sans"/>
              </a:rPr>
              <a:t>Brainstorm possible solutions </a:t>
            </a:r>
          </a:p>
          <a:p>
            <a:pPr marL="342900" indent="-342900">
              <a:buChar char="•"/>
            </a:pPr>
            <a:r>
              <a:rPr lang="en-US" sz="2000" dirty="0">
                <a:solidFill>
                  <a:schemeClr val="tx1"/>
                </a:solidFill>
                <a:ea typeface="Open Sans"/>
              </a:rPr>
              <a:t>Produce a list of solution options ranked according to country priorities, using the Decision-Making Matrix.</a:t>
            </a:r>
          </a:p>
          <a:p>
            <a:pPr marL="342900" indent="-342900">
              <a:buChar char="•"/>
            </a:pPr>
            <a:r>
              <a:rPr lang="en-US" sz="2000" dirty="0">
                <a:solidFill>
                  <a:schemeClr val="tx1"/>
                </a:solidFill>
                <a:ea typeface="Open Sans"/>
              </a:rPr>
              <a:t>Consider using global goods and/or DPGs as possible options</a:t>
            </a:r>
          </a:p>
        </p:txBody>
      </p:sp>
    </p:spTree>
    <p:extLst>
      <p:ext uri="{BB962C8B-B14F-4D97-AF65-F5344CB8AC3E}">
        <p14:creationId xmlns:p14="http://schemas.microsoft.com/office/powerpoint/2010/main" val="398466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2">
          <a:extLst>
            <a:ext uri="{FF2B5EF4-FFF2-40B4-BE49-F238E27FC236}">
              <a16:creationId xmlns:a16="http://schemas.microsoft.com/office/drawing/2014/main" id="{012B4C7A-2853-C563-7BA6-21939BB98272}"/>
            </a:ext>
          </a:extLst>
        </p:cNvPr>
        <p:cNvGrpSpPr/>
        <p:nvPr/>
      </p:nvGrpSpPr>
      <p:grpSpPr>
        <a:xfrm>
          <a:off x="0" y="0"/>
          <a:ext cx="0" cy="0"/>
          <a:chOff x="0" y="0"/>
          <a:chExt cx="0" cy="0"/>
        </a:xfrm>
      </p:grpSpPr>
      <p:sp>
        <p:nvSpPr>
          <p:cNvPr id="2133" name="Google Shape;2133;p13">
            <a:extLst>
              <a:ext uri="{FF2B5EF4-FFF2-40B4-BE49-F238E27FC236}">
                <a16:creationId xmlns:a16="http://schemas.microsoft.com/office/drawing/2014/main" id="{DB2CCC22-8150-C6FB-4B88-D2831D8D9024}"/>
              </a:ext>
            </a:extLst>
          </p:cNvPr>
          <p:cNvSpPr txBox="1">
            <a:spLocks noGrp="1"/>
          </p:cNvSpPr>
          <p:nvPr>
            <p:ph type="ctrTitle"/>
          </p:nvPr>
        </p:nvSpPr>
        <p:spPr>
          <a:xfrm>
            <a:off x="432927" y="1184275"/>
            <a:ext cx="45666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COFFEE / TEA BREAK</a:t>
            </a:r>
            <a:endParaRPr sz="4200" b="1">
              <a:latin typeface="Arial"/>
              <a:ea typeface="Arial"/>
              <a:cs typeface="Arial"/>
              <a:sym typeface="Arial"/>
            </a:endParaRPr>
          </a:p>
        </p:txBody>
      </p:sp>
      <p:sp>
        <p:nvSpPr>
          <p:cNvPr id="2134" name="Google Shape;2134;p13">
            <a:extLst>
              <a:ext uri="{FF2B5EF4-FFF2-40B4-BE49-F238E27FC236}">
                <a16:creationId xmlns:a16="http://schemas.microsoft.com/office/drawing/2014/main" id="{0605E4AF-56E9-8DCE-1CC7-636143B0D79B}"/>
              </a:ext>
            </a:extLst>
          </p:cNvPr>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dirty="0">
                <a:latin typeface="Arial"/>
                <a:ea typeface="Arial"/>
                <a:cs typeface="Arial"/>
                <a:sym typeface="Arial"/>
              </a:rPr>
              <a:t>20 MINUTES</a:t>
            </a:r>
            <a:endParaRPr lang="en" sz="2400" dirty="0">
              <a:solidFill>
                <a:srgbClr val="FF0000"/>
              </a:solidFill>
              <a:latin typeface="Arial"/>
              <a:ea typeface="Arial"/>
              <a:cs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36" name="Google Shape;2136;p13" descr="different cups of coffee on white background">
            <a:extLst>
              <a:ext uri="{FF2B5EF4-FFF2-40B4-BE49-F238E27FC236}">
                <a16:creationId xmlns:a16="http://schemas.microsoft.com/office/drawing/2014/main" id="{3572AC3A-0994-449B-184C-1AB0FDED8E09}"/>
              </a:ext>
            </a:extLst>
          </p:cNvPr>
          <p:cNvPicPr preferRelativeResize="0"/>
          <p:nvPr/>
        </p:nvPicPr>
        <p:blipFill rotWithShape="1">
          <a:blip r:embed="rId3">
            <a:alphaModFix/>
          </a:blip>
          <a:srcRect l="31299"/>
          <a:stretch/>
        </p:blipFill>
        <p:spPr>
          <a:xfrm>
            <a:off x="5228404" y="0"/>
            <a:ext cx="3915599" cy="5143497"/>
          </a:xfrm>
          <a:prstGeom prst="rect">
            <a:avLst/>
          </a:prstGeom>
          <a:noFill/>
          <a:ln>
            <a:noFill/>
          </a:ln>
        </p:spPr>
      </p:pic>
      <p:pic>
        <p:nvPicPr>
          <p:cNvPr id="2" name="Picture 1">
            <a:extLst>
              <a:ext uri="{FF2B5EF4-FFF2-40B4-BE49-F238E27FC236}">
                <a16:creationId xmlns:a16="http://schemas.microsoft.com/office/drawing/2014/main" id="{E5B3C5DF-8799-DF28-0D28-01B655A713B3}"/>
              </a:ext>
            </a:extLst>
          </p:cNvPr>
          <p:cNvPicPr>
            <a:picLocks noChangeAspect="1"/>
          </p:cNvPicPr>
          <p:nvPr/>
        </p:nvPicPr>
        <p:blipFill>
          <a:blip r:embed="rId4"/>
          <a:stretch>
            <a:fillRect/>
          </a:stretch>
        </p:blipFill>
        <p:spPr>
          <a:xfrm>
            <a:off x="60411" y="30006"/>
            <a:ext cx="1585097" cy="548688"/>
          </a:xfrm>
          <a:prstGeom prst="rect">
            <a:avLst/>
          </a:prstGeom>
        </p:spPr>
      </p:pic>
    </p:spTree>
    <p:extLst>
      <p:ext uri="{BB962C8B-B14F-4D97-AF65-F5344CB8AC3E}">
        <p14:creationId xmlns:p14="http://schemas.microsoft.com/office/powerpoint/2010/main" val="1465250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a:extLst>
            <a:ext uri="{FF2B5EF4-FFF2-40B4-BE49-F238E27FC236}">
              <a16:creationId xmlns:a16="http://schemas.microsoft.com/office/drawing/2014/main" id="{A8BF458E-3D10-7CD6-ECF2-EC486240ACB3}"/>
            </a:ext>
          </a:extLst>
        </p:cNvPr>
        <p:cNvGrpSpPr/>
        <p:nvPr/>
      </p:nvGrpSpPr>
      <p:grpSpPr>
        <a:xfrm>
          <a:off x="0" y="0"/>
          <a:ext cx="0" cy="0"/>
          <a:chOff x="0" y="0"/>
          <a:chExt cx="0" cy="0"/>
        </a:xfrm>
      </p:grpSpPr>
      <p:sp>
        <p:nvSpPr>
          <p:cNvPr id="508" name="Google Shape;508;p39">
            <a:extLst>
              <a:ext uri="{FF2B5EF4-FFF2-40B4-BE49-F238E27FC236}">
                <a16:creationId xmlns:a16="http://schemas.microsoft.com/office/drawing/2014/main" id="{5C146AF4-FEBD-C36F-82E6-0431355251F0}"/>
              </a:ext>
            </a:extLst>
          </p:cNvPr>
          <p:cNvSpPr txBox="1"/>
          <p:nvPr/>
        </p:nvSpPr>
        <p:spPr>
          <a:xfrm>
            <a:off x="488223" y="1663665"/>
            <a:ext cx="6625542" cy="2054378"/>
          </a:xfrm>
          <a:prstGeom prst="rect">
            <a:avLst/>
          </a:prstGeom>
          <a:noFill/>
          <a:ln>
            <a:noFill/>
          </a:ln>
        </p:spPr>
        <p:txBody>
          <a:bodyPr spcFirstLastPara="1" wrap="square" lIns="68569" tIns="34275" rIns="68569" bIns="34275" anchor="t" anchorCtr="0">
            <a:spAutoFit/>
          </a:bodyPr>
          <a:lstStyle/>
          <a:p>
            <a:pPr>
              <a:buSzPts val="2800"/>
            </a:pPr>
            <a:r>
              <a:rPr lang="en-US" sz="3600" dirty="0"/>
              <a:t>Plenary: </a:t>
            </a:r>
            <a:endParaRPr lang="en-US" sz="3600" dirty="0">
              <a:ea typeface="Calibri" panose="020F0502020204030204" pitchFamily="34" charset="0"/>
              <a:cs typeface="Times New Roman" panose="02020603050405020304" pitchFamily="18" charset="0"/>
            </a:endParaRPr>
          </a:p>
          <a:p>
            <a:pPr>
              <a:buSzPts val="2800"/>
            </a:pPr>
            <a:r>
              <a:rPr lang="en-US" sz="3600" dirty="0"/>
              <a:t>Reflections and lessons learned from BYODD</a:t>
            </a:r>
            <a:endParaRPr lang="en-US" sz="3600" dirty="0">
              <a:ea typeface="Calibri" panose="020F0502020204030204" pitchFamily="34" charset="0"/>
              <a:cs typeface="Times New Roman" panose="02020603050405020304" pitchFamily="18" charset="0"/>
            </a:endParaRPr>
          </a:p>
          <a:p>
            <a:pPr>
              <a:buSzPts val="2800"/>
            </a:pPr>
            <a:r>
              <a:rPr lang="en-US" sz="2100" b="1" dirty="0">
                <a:solidFill>
                  <a:srgbClr val="002C89"/>
                </a:solidFill>
                <a:latin typeface="Open Sans"/>
                <a:ea typeface="Open Sans"/>
                <a:cs typeface="Open Sans"/>
                <a:sym typeface="Open Sans"/>
              </a:rPr>
              <a:t> </a:t>
            </a:r>
            <a:endParaRPr sz="1050" dirty="0"/>
          </a:p>
        </p:txBody>
      </p:sp>
    </p:spTree>
    <p:extLst>
      <p:ext uri="{BB962C8B-B14F-4D97-AF65-F5344CB8AC3E}">
        <p14:creationId xmlns:p14="http://schemas.microsoft.com/office/powerpoint/2010/main" val="23432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10"/>
          <p:cNvSpPr txBox="1">
            <a:spLocks noGrp="1"/>
          </p:cNvSpPr>
          <p:nvPr>
            <p:ph type="ctrTitle"/>
          </p:nvPr>
        </p:nvSpPr>
        <p:spPr>
          <a:xfrm>
            <a:off x="275757" y="1702350"/>
            <a:ext cx="48219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LUNCH</a:t>
            </a:r>
            <a:endParaRPr sz="4200">
              <a:latin typeface="Arial"/>
              <a:ea typeface="Arial"/>
              <a:cs typeface="Arial"/>
              <a:sym typeface="Arial"/>
            </a:endParaRPr>
          </a:p>
        </p:txBody>
      </p:sp>
      <p:sp>
        <p:nvSpPr>
          <p:cNvPr id="2104" name="Google Shape;2104;p10"/>
          <p:cNvSpPr txBox="1">
            <a:spLocks noGrp="1"/>
          </p:cNvSpPr>
          <p:nvPr>
            <p:ph type="subTitle" idx="1"/>
          </p:nvPr>
        </p:nvSpPr>
        <p:spPr>
          <a:xfrm>
            <a:off x="160659" y="3970613"/>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dirty="0">
                <a:latin typeface="Arial"/>
                <a:ea typeface="Arial"/>
                <a:cs typeface="Arial"/>
                <a:sym typeface="Arial"/>
              </a:rPr>
              <a:t>60</a:t>
            </a:r>
            <a:r>
              <a:rPr lang="en" sz="2400" dirty="0">
                <a:solidFill>
                  <a:srgbClr val="000000"/>
                </a:solidFill>
                <a:latin typeface="Arial"/>
                <a:ea typeface="Arial"/>
                <a:cs typeface="Arial"/>
                <a:sym typeface="Arial"/>
              </a:rPr>
              <a:t> MINUTES</a:t>
            </a:r>
            <a:endParaRPr lang="en" sz="2400" dirty="0">
              <a:solidFill>
                <a:srgbClr val="FF0000"/>
              </a:solidFill>
              <a:latin typeface="Arial"/>
              <a:ea typeface="Arial"/>
              <a:cs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06" name="Google Shape;2106;p10" descr="Beef and broccoli"/>
          <p:cNvPicPr preferRelativeResize="0"/>
          <p:nvPr/>
        </p:nvPicPr>
        <p:blipFill rotWithShape="1">
          <a:blip r:embed="rId3">
            <a:alphaModFix/>
          </a:blip>
          <a:srcRect r="56054"/>
          <a:stretch/>
        </p:blipFill>
        <p:spPr>
          <a:xfrm>
            <a:off x="5279514" y="0"/>
            <a:ext cx="3864490" cy="5143498"/>
          </a:xfrm>
          <a:prstGeom prst="rect">
            <a:avLst/>
          </a:prstGeom>
          <a:noFill/>
          <a:ln>
            <a:noFill/>
          </a:ln>
        </p:spPr>
      </p:pic>
      <p:pic>
        <p:nvPicPr>
          <p:cNvPr id="2" name="Picture 1">
            <a:extLst>
              <a:ext uri="{FF2B5EF4-FFF2-40B4-BE49-F238E27FC236}">
                <a16:creationId xmlns:a16="http://schemas.microsoft.com/office/drawing/2014/main" id="{B37A5D02-CD64-E8ED-DA89-1C5701AEA7B7}"/>
              </a:ext>
            </a:extLst>
          </p:cNvPr>
          <p:cNvPicPr>
            <a:picLocks noChangeAspect="1"/>
          </p:cNvPicPr>
          <p:nvPr/>
        </p:nvPicPr>
        <p:blipFill>
          <a:blip r:embed="rId4"/>
          <a:stretch>
            <a:fillRect/>
          </a:stretch>
        </p:blipFill>
        <p:spPr>
          <a:xfrm>
            <a:off x="39146" y="0"/>
            <a:ext cx="1585097" cy="548688"/>
          </a:xfrm>
          <a:prstGeom prst="rect">
            <a:avLst/>
          </a:prstGeom>
        </p:spPr>
      </p:pic>
    </p:spTree>
    <p:extLst>
      <p:ext uri="{BB962C8B-B14F-4D97-AF65-F5344CB8AC3E}">
        <p14:creationId xmlns:p14="http://schemas.microsoft.com/office/powerpoint/2010/main" val="3343244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ctrTitle"/>
          </p:nvPr>
        </p:nvSpPr>
        <p:spPr>
          <a:xfrm>
            <a:off x="563526" y="1075689"/>
            <a:ext cx="6858000" cy="1790700"/>
          </a:xfrm>
          <a:prstGeom prst="rect">
            <a:avLst/>
          </a:prstGeom>
          <a:noFill/>
          <a:ln>
            <a:noFill/>
          </a:ln>
        </p:spPr>
        <p:txBody>
          <a:bodyPr spcFirstLastPara="1" wrap="square" lIns="68575" tIns="34275" rIns="68575" bIns="34275" anchor="t" anchorCtr="0">
            <a:noAutofit/>
          </a:bodyPr>
          <a:lstStyle/>
          <a:p>
            <a:pPr algn="l">
              <a:lnSpc>
                <a:spcPct val="107142"/>
              </a:lnSpc>
              <a:buClr>
                <a:srgbClr val="000000"/>
              </a:buClr>
              <a:buSzPts val="1400"/>
            </a:pPr>
            <a:r>
              <a:rPr lang="en" sz="4000" dirty="0">
                <a:latin typeface="Arial"/>
                <a:ea typeface="Arial"/>
                <a:cs typeface="Arial"/>
                <a:sym typeface="Arial"/>
              </a:rPr>
              <a:t>Value Claims for Health Information Systems (HIS)</a:t>
            </a:r>
            <a:endParaRPr sz="4000" dirty="0">
              <a:latin typeface="Arial"/>
              <a:ea typeface="Arial"/>
              <a:cs typeface="Arial"/>
              <a:sym typeface="Arial"/>
            </a:endParaRPr>
          </a:p>
        </p:txBody>
      </p:sp>
      <p:sp>
        <p:nvSpPr>
          <p:cNvPr id="726" name="Google Shape;726;p6"/>
          <p:cNvSpPr txBox="1">
            <a:spLocks noGrp="1"/>
          </p:cNvSpPr>
          <p:nvPr>
            <p:ph type="subTitle" idx="1"/>
          </p:nvPr>
        </p:nvSpPr>
        <p:spPr>
          <a:xfrm>
            <a:off x="563526" y="2935445"/>
            <a:ext cx="6858000" cy="1241822"/>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1700" dirty="0">
                <a:solidFill>
                  <a:srgbClr val="FF0000"/>
                </a:solidFill>
                <a:latin typeface="Arial"/>
                <a:ea typeface="Arial"/>
                <a:cs typeface="Arial"/>
                <a:sym typeface="Arial"/>
              </a:rPr>
              <a:t>// Add facilitator name // </a:t>
            </a:r>
            <a:endParaRPr sz="1700" dirty="0">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title" idx="4294967295"/>
          </p:nvPr>
        </p:nvSpPr>
        <p:spPr>
          <a:xfrm>
            <a:off x="430618" y="152400"/>
            <a:ext cx="7132231" cy="116998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lnSpc>
                <a:spcPct val="80000"/>
              </a:lnSpc>
              <a:spcBef>
                <a:spcPts val="0"/>
              </a:spcBef>
              <a:spcAft>
                <a:spcPts val="0"/>
              </a:spcAft>
              <a:buClr>
                <a:schemeClr val="dk1"/>
              </a:buClr>
              <a:buSzPts val="4000"/>
              <a:buFont typeface="Franklin Gothic"/>
              <a:buNone/>
            </a:pPr>
            <a:r>
              <a:rPr lang="en-US" sz="3000" dirty="0"/>
              <a:t>I-LEAD Roadmap – Daily Outputs </a:t>
            </a:r>
            <a:endParaRPr dirty="0"/>
          </a:p>
        </p:txBody>
      </p:sp>
      <p:sp>
        <p:nvSpPr>
          <p:cNvPr id="143" name="Google Shape;143;p1"/>
          <p:cNvSpPr/>
          <p:nvPr/>
        </p:nvSpPr>
        <p:spPr>
          <a:xfrm>
            <a:off x="284019" y="1496291"/>
            <a:ext cx="1935401" cy="1674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grpSp>
        <p:nvGrpSpPr>
          <p:cNvPr id="144" name="Google Shape;144;p1"/>
          <p:cNvGrpSpPr/>
          <p:nvPr/>
        </p:nvGrpSpPr>
        <p:grpSpPr>
          <a:xfrm>
            <a:off x="1043691" y="1344920"/>
            <a:ext cx="7539622" cy="3251699"/>
            <a:chOff x="671502" y="94862"/>
            <a:chExt cx="10052829" cy="4335599"/>
          </a:xfrm>
        </p:grpSpPr>
        <p:sp>
          <p:nvSpPr>
            <p:cNvPr id="145" name="Google Shape;145;p1"/>
            <p:cNvSpPr/>
            <p:nvPr/>
          </p:nvSpPr>
          <p:spPr>
            <a:xfrm rot="5400000">
              <a:off x="844761" y="819754"/>
              <a:ext cx="653927" cy="744473"/>
            </a:xfrm>
            <a:prstGeom prst="bentUpArrow">
              <a:avLst>
                <a:gd name="adj1" fmla="val 32840"/>
                <a:gd name="adj2" fmla="val 25000"/>
                <a:gd name="adj3" fmla="val 35780"/>
              </a:avLst>
            </a:prstGeom>
            <a:solidFill>
              <a:srgbClr val="BED2D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1"/>
            <p:cNvSpPr/>
            <p:nvPr/>
          </p:nvSpPr>
          <p:spPr>
            <a:xfrm>
              <a:off x="671502" y="94862"/>
              <a:ext cx="1100829" cy="770544"/>
            </a:xfrm>
            <a:prstGeom prst="roundRect">
              <a:avLst>
                <a:gd name="adj" fmla="val 16670"/>
              </a:avLst>
            </a:prstGeom>
            <a:solidFill>
              <a:srgbClr val="4295A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147;p1"/>
            <p:cNvSpPr txBox="1"/>
            <p:nvPr/>
          </p:nvSpPr>
          <p:spPr>
            <a:xfrm>
              <a:off x="709124" y="132484"/>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1</a:t>
              </a:r>
              <a:endParaRPr kumimoji="0" sz="788"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148;p1"/>
            <p:cNvSpPr/>
            <p:nvPr/>
          </p:nvSpPr>
          <p:spPr>
            <a:xfrm>
              <a:off x="1940065" y="148892"/>
              <a:ext cx="3725882" cy="620265"/>
            </a:xfrm>
            <a:prstGeom prst="rect">
              <a:avLst/>
            </a:prstGeom>
            <a:solidFill>
              <a:schemeClr val="accent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149;p1"/>
            <p:cNvSpPr txBox="1"/>
            <p:nvPr/>
          </p:nvSpPr>
          <p:spPr>
            <a:xfrm>
              <a:off x="1863865" y="258149"/>
              <a:ext cx="3828228" cy="45796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00" i="0" u="none" strike="noStrike" kern="0" cap="none" spc="0" normalizeH="0" baseline="0" noProof="0" dirty="0">
                  <a:ln>
                    <a:noFill/>
                  </a:ln>
                  <a:solidFill>
                    <a:schemeClr val="bg2">
                      <a:lumMod val="90000"/>
                    </a:schemeClr>
                  </a:solidFill>
                  <a:effectLst/>
                  <a:uLnTx/>
                  <a:uFillTx/>
                  <a:latin typeface="Arial"/>
                  <a:cs typeface="Arial"/>
                  <a:sym typeface="Libre Franklin"/>
                </a:rPr>
                <a:t>ISHO rapid assessment review and country presentation initiation</a:t>
              </a:r>
              <a:endParaRPr kumimoji="0" lang="en-US" sz="1100" i="0" u="none" strike="noStrike" kern="0" cap="none" spc="0" normalizeH="0" baseline="0" noProof="0" dirty="0">
                <a:ln>
                  <a:noFill/>
                </a:ln>
                <a:solidFill>
                  <a:schemeClr val="bg2">
                    <a:lumMod val="90000"/>
                  </a:schemeClr>
                </a:solidFill>
                <a:effectLst/>
                <a:uLnTx/>
                <a:uFillTx/>
                <a:latin typeface="Arial"/>
                <a:cs typeface="Arial"/>
                <a:sym typeface="Arial"/>
              </a:endParaRPr>
            </a:p>
          </p:txBody>
        </p:sp>
        <p:sp>
          <p:nvSpPr>
            <p:cNvPr id="150" name="Google Shape;150;p1"/>
            <p:cNvSpPr/>
            <p:nvPr/>
          </p:nvSpPr>
          <p:spPr>
            <a:xfrm rot="5400000">
              <a:off x="2061537" y="1685330"/>
              <a:ext cx="653927" cy="744473"/>
            </a:xfrm>
            <a:prstGeom prst="bentUpArrow">
              <a:avLst>
                <a:gd name="adj1" fmla="val 32840"/>
                <a:gd name="adj2" fmla="val 25000"/>
                <a:gd name="adj3" fmla="val 35780"/>
              </a:avLst>
            </a:prstGeom>
            <a:solidFill>
              <a:srgbClr val="CCCBDE"/>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1"/>
            <p:cNvSpPr/>
            <p:nvPr/>
          </p:nvSpPr>
          <p:spPr>
            <a:xfrm>
              <a:off x="1888286" y="960438"/>
              <a:ext cx="1100829" cy="770544"/>
            </a:xfrm>
            <a:prstGeom prst="roundRect">
              <a:avLst>
                <a:gd name="adj" fmla="val 16670"/>
              </a:avLst>
            </a:prstGeom>
            <a:solidFill>
              <a:srgbClr val="4760A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152;p1"/>
            <p:cNvSpPr txBox="1"/>
            <p:nvPr/>
          </p:nvSpPr>
          <p:spPr>
            <a:xfrm>
              <a:off x="1925908" y="99806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2</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3" name="Google Shape;153;p1"/>
            <p:cNvSpPr/>
            <p:nvPr/>
          </p:nvSpPr>
          <p:spPr>
            <a:xfrm>
              <a:off x="3148590" y="887134"/>
              <a:ext cx="3697125" cy="827550"/>
            </a:xfrm>
            <a:prstGeom prst="rect">
              <a:avLst/>
            </a:prstGeom>
            <a:solidFill>
              <a:srgbClr val="8294C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4" name="Google Shape;154;p1"/>
            <p:cNvSpPr txBox="1"/>
            <p:nvPr/>
          </p:nvSpPr>
          <p:spPr>
            <a:xfrm>
              <a:off x="3167641" y="1093523"/>
              <a:ext cx="3611400" cy="548100"/>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cs typeface="Arial"/>
                  <a:sym typeface="Libre Franklin"/>
                </a:rPr>
                <a:t>Prioritized lists of gaps &amp; opportunities for capacity strengthening across the 3WS</a:t>
              </a:r>
              <a:endParaRPr kumimoji="0" lang="en-US" sz="1125" b="0" i="0" u="none" strike="noStrike" kern="0" cap="none" spc="0" normalizeH="0" baseline="0" noProof="0" dirty="0">
                <a:ln>
                  <a:noFill/>
                </a:ln>
                <a:solidFill>
                  <a:prstClr val="black"/>
                </a:solidFill>
                <a:effectLst/>
                <a:uLnTx/>
                <a:uFillTx/>
                <a:latin typeface="Arial"/>
                <a:cs typeface="Arial"/>
                <a:sym typeface="Arial"/>
              </a:endParaRPr>
            </a:p>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5" name="Google Shape;155;p1"/>
            <p:cNvSpPr/>
            <p:nvPr/>
          </p:nvSpPr>
          <p:spPr>
            <a:xfrm rot="5400000">
              <a:off x="3294179" y="2591862"/>
              <a:ext cx="653927" cy="744473"/>
            </a:xfrm>
            <a:prstGeom prst="bentUpArrow">
              <a:avLst>
                <a:gd name="adj1" fmla="val 32840"/>
                <a:gd name="adj2" fmla="val 25000"/>
                <a:gd name="adj3" fmla="val 35780"/>
              </a:avLst>
            </a:prstGeom>
            <a:solidFill>
              <a:srgbClr val="E4D9E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6" name="Google Shape;156;p1"/>
            <p:cNvSpPr/>
            <p:nvPr/>
          </p:nvSpPr>
          <p:spPr>
            <a:xfrm>
              <a:off x="3120923" y="1866969"/>
              <a:ext cx="1100829" cy="770544"/>
            </a:xfrm>
            <a:prstGeom prst="roundRect">
              <a:avLst>
                <a:gd name="adj" fmla="val 16670"/>
              </a:avLst>
            </a:prstGeom>
            <a:solidFill>
              <a:srgbClr val="684BA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7" name="Google Shape;157;p1"/>
            <p:cNvSpPr txBox="1"/>
            <p:nvPr/>
          </p:nvSpPr>
          <p:spPr>
            <a:xfrm>
              <a:off x="3158545" y="1904591"/>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3</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1"/>
            <p:cNvSpPr/>
            <p:nvPr/>
          </p:nvSpPr>
          <p:spPr>
            <a:xfrm>
              <a:off x="4377916" y="1911426"/>
              <a:ext cx="3664257" cy="664309"/>
            </a:xfrm>
            <a:prstGeom prst="rect">
              <a:avLst/>
            </a:prstGeom>
            <a:solidFill>
              <a:srgbClr val="AB98D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9" name="Google Shape;159;p1"/>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cs typeface="Arial"/>
                  <a:sym typeface="Libre Franklin"/>
                </a:rPr>
                <a:t>Documented key problem(s) and process for addressing them</a:t>
              </a:r>
              <a:endParaRPr kumimoji="0" lang="en-US" sz="1125" b="0" i="0" u="none" strike="noStrike" kern="0" cap="none" spc="0" normalizeH="0" baseline="0" noProof="0" dirty="0">
                <a:ln>
                  <a:noFill/>
                </a:ln>
                <a:solidFill>
                  <a:prstClr val="black"/>
                </a:solidFill>
                <a:effectLst/>
                <a:uLnTx/>
                <a:uFillTx/>
                <a:latin typeface="Arial"/>
                <a:cs typeface="Arial"/>
                <a:sym typeface="Arial"/>
              </a:endParaRPr>
            </a:p>
          </p:txBody>
        </p:sp>
        <p:sp>
          <p:nvSpPr>
            <p:cNvPr id="160" name="Google Shape;160;p1"/>
            <p:cNvSpPr/>
            <p:nvPr/>
          </p:nvSpPr>
          <p:spPr>
            <a:xfrm rot="5400000">
              <a:off x="4524287" y="3563877"/>
              <a:ext cx="653927" cy="744473"/>
            </a:xfrm>
            <a:prstGeom prst="bentUpArrow">
              <a:avLst>
                <a:gd name="adj1" fmla="val 32840"/>
                <a:gd name="adj2" fmla="val 25000"/>
                <a:gd name="adj3" fmla="val 35780"/>
              </a:avLst>
            </a:prstGeom>
            <a:solidFill>
              <a:srgbClr val="F0E7E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1" name="Google Shape;161;p1"/>
            <p:cNvSpPr/>
            <p:nvPr/>
          </p:nvSpPr>
          <p:spPr>
            <a:xfrm>
              <a:off x="4378354" y="2796407"/>
              <a:ext cx="1100829" cy="770544"/>
            </a:xfrm>
            <a:prstGeom prst="roundRect">
              <a:avLst>
                <a:gd name="adj" fmla="val 16670"/>
              </a:avLst>
            </a:prstGeom>
            <a:solidFill>
              <a:srgbClr val="A050A8"/>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2" name="Google Shape;162;p1"/>
            <p:cNvSpPr txBox="1"/>
            <p:nvPr/>
          </p:nvSpPr>
          <p:spPr>
            <a:xfrm>
              <a:off x="4415976" y="2834029"/>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4</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3" name="Google Shape;163;p1"/>
            <p:cNvSpPr/>
            <p:nvPr/>
          </p:nvSpPr>
          <p:spPr>
            <a:xfrm>
              <a:off x="5569704" y="2844640"/>
              <a:ext cx="4462189" cy="688168"/>
            </a:xfrm>
            <a:prstGeom prst="rect">
              <a:avLst/>
            </a:prstGeom>
            <a:solidFill>
              <a:srgbClr val="D2AAD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4" name="Google Shape;164;p1"/>
            <p:cNvSpPr txBox="1"/>
            <p:nvPr/>
          </p:nvSpPr>
          <p:spPr>
            <a:xfrm>
              <a:off x="5569704"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marR="0" lvl="1" indent="-64294"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1" i="0" u="none" strike="noStrike" kern="0" cap="none" spc="0" normalizeH="0" baseline="0" noProof="0" dirty="0">
                  <a:ln>
                    <a:noFill/>
                  </a:ln>
                  <a:solidFill>
                    <a:schemeClr val="bg1"/>
                  </a:solidFill>
                  <a:effectLst/>
                  <a:uLnTx/>
                  <a:uFillTx/>
                  <a:latin typeface="Arial"/>
                  <a:ea typeface="Libre Franklin"/>
                  <a:cs typeface="Libre Franklin"/>
                  <a:sym typeface="Libre Franklin"/>
                </a:rPr>
                <a:t>Documented list of solution options</a:t>
              </a:r>
              <a:endParaRPr kumimoji="0" lang="en-US" sz="1125" b="1" i="0" u="none" strike="noStrike" kern="0" cap="none" spc="0" normalizeH="0" baseline="0" noProof="0" dirty="0">
                <a:ln>
                  <a:noFill/>
                </a:ln>
                <a:solidFill>
                  <a:schemeClr val="bg1"/>
                </a:solidFill>
                <a:effectLst/>
                <a:uLnTx/>
                <a:uFillTx/>
                <a:latin typeface="Arial"/>
                <a:ea typeface="Libre Franklin"/>
                <a:cs typeface="Libre Franklin"/>
                <a:sym typeface="Arial"/>
              </a:endParaRPr>
            </a:p>
            <a:p>
              <a:pPr marL="64294" marR="0" lvl="1" indent="-64294" algn="ctr" defTabSz="914400" rtl="0" eaLnBrk="1" fontAlgn="auto" latinLnBrk="0" hangingPunct="1">
                <a:lnSpc>
                  <a:spcPct val="90000"/>
                </a:lnSpc>
                <a:spcBef>
                  <a:spcPts val="127"/>
                </a:spcBef>
                <a:spcAft>
                  <a:spcPts val="0"/>
                </a:spcAft>
                <a:buClr>
                  <a:srgbClr val="000000"/>
                </a:buClr>
                <a:buSzTx/>
                <a:buFont typeface="Arial"/>
                <a:buNone/>
                <a:tabLst/>
                <a:defRPr/>
              </a:pPr>
              <a:r>
                <a:rPr kumimoji="0" lang="en-US" sz="1125" b="1" i="0" u="none" strike="noStrike" kern="0" cap="none" spc="0" normalizeH="0" baseline="0" noProof="0" dirty="0">
                  <a:ln>
                    <a:noFill/>
                  </a:ln>
                  <a:solidFill>
                    <a:schemeClr val="bg1"/>
                  </a:solidFill>
                  <a:effectLst/>
                  <a:uLnTx/>
                  <a:uFillTx/>
                  <a:latin typeface="Arial"/>
                  <a:ea typeface="Libre Franklin"/>
                  <a:cs typeface="Libre Franklin"/>
                  <a:sym typeface="Libre Franklin"/>
                </a:rPr>
                <a:t>ranked according to country priorities</a:t>
              </a:r>
              <a:endParaRPr kumimoji="0" lang="en-US" sz="1125" b="1" i="0" u="none" strike="noStrike" kern="0" cap="none" spc="0" normalizeH="0" baseline="0" noProof="0" dirty="0">
                <a:ln>
                  <a:noFill/>
                </a:ln>
                <a:solidFill>
                  <a:schemeClr val="bg1"/>
                </a:solidFill>
                <a:effectLst/>
                <a:uLnTx/>
                <a:uFillTx/>
                <a:latin typeface="Arial"/>
                <a:cs typeface="Arial"/>
                <a:sym typeface="Arial"/>
              </a:endParaRPr>
            </a:p>
          </p:txBody>
        </p:sp>
        <p:sp>
          <p:nvSpPr>
            <p:cNvPr id="165" name="Google Shape;165;p1"/>
            <p:cNvSpPr/>
            <p:nvPr/>
          </p:nvSpPr>
          <p:spPr>
            <a:xfrm>
              <a:off x="5652652" y="3652028"/>
              <a:ext cx="1100829" cy="770544"/>
            </a:xfrm>
            <a:prstGeom prst="roundRect">
              <a:avLst>
                <a:gd name="adj" fmla="val 16670"/>
              </a:avLst>
            </a:prstGeom>
            <a:solidFill>
              <a:srgbClr val="AA557F"/>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6" name="Google Shape;166;p1"/>
            <p:cNvSpPr txBox="1"/>
            <p:nvPr/>
          </p:nvSpPr>
          <p:spPr>
            <a:xfrm>
              <a:off x="5690274" y="368965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5</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7" name="Google Shape;167;p1"/>
            <p:cNvSpPr/>
            <p:nvPr/>
          </p:nvSpPr>
          <p:spPr>
            <a:xfrm>
              <a:off x="6837793" y="3702898"/>
              <a:ext cx="3867488" cy="708513"/>
            </a:xfrm>
            <a:prstGeom prst="rect">
              <a:avLst/>
            </a:prstGeom>
            <a:solidFill>
              <a:srgbClr val="D2A6B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8" name="Google Shape;168;p1"/>
            <p:cNvSpPr txBox="1"/>
            <p:nvPr/>
          </p:nvSpPr>
          <p:spPr>
            <a:xfrm>
              <a:off x="6837793" y="3683848"/>
              <a:ext cx="3886538" cy="746613"/>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cs typeface="Arial"/>
                  <a:sym typeface="Arial"/>
                </a:rPr>
                <a:t>Documented high-level action plan</a:t>
              </a:r>
            </a:p>
          </p:txBody>
        </p:sp>
      </p:grpSp>
      <p:sp>
        <p:nvSpPr>
          <p:cNvPr id="2" name="Arrow: Left 1">
            <a:extLst>
              <a:ext uri="{FF2B5EF4-FFF2-40B4-BE49-F238E27FC236}">
                <a16:creationId xmlns:a16="http://schemas.microsoft.com/office/drawing/2014/main" id="{44A45FEB-CEE1-A779-745A-2539A3131046}"/>
              </a:ext>
            </a:extLst>
          </p:cNvPr>
          <p:cNvSpPr/>
          <p:nvPr/>
        </p:nvSpPr>
        <p:spPr>
          <a:xfrm>
            <a:off x="8206382" y="3399295"/>
            <a:ext cx="825622" cy="4726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3649926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2891d793a34_0_548"/>
          <p:cNvSpPr txBox="1">
            <a:spLocks noGrp="1"/>
          </p:cNvSpPr>
          <p:nvPr>
            <p:ph type="title"/>
          </p:nvPr>
        </p:nvSpPr>
        <p:spPr>
          <a:xfrm>
            <a:off x="190387" y="172770"/>
            <a:ext cx="6913797" cy="956485"/>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50"/>
              <a:buFont typeface="Calibri"/>
              <a:buNone/>
            </a:pPr>
            <a:r>
              <a:rPr lang="en" sz="2800" dirty="0"/>
              <a:t>Solve 5+1 Informatics “Diseases”</a:t>
            </a:r>
            <a:endParaRPr sz="2000" dirty="0"/>
          </a:p>
        </p:txBody>
      </p:sp>
      <p:sp>
        <p:nvSpPr>
          <p:cNvPr id="744" name="Google Shape;744;g2891d793a34_0_548"/>
          <p:cNvSpPr txBox="1">
            <a:spLocks noGrp="1"/>
          </p:cNvSpPr>
          <p:nvPr>
            <p:ph idx="1"/>
          </p:nvPr>
        </p:nvSpPr>
        <p:spPr>
          <a:xfrm>
            <a:off x="714206" y="1351464"/>
            <a:ext cx="8316170" cy="283789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 sz="2700" dirty="0"/>
              <a:t>Data to improve population health is…</a:t>
            </a:r>
            <a:endParaRPr dirty="0"/>
          </a:p>
          <a:p>
            <a:pPr marL="0" lvl="0" indent="0" algn="l" rtl="0">
              <a:lnSpc>
                <a:spcPct val="90000"/>
              </a:lnSpc>
              <a:spcBef>
                <a:spcPts val="750"/>
              </a:spcBef>
              <a:spcAft>
                <a:spcPts val="0"/>
              </a:spcAft>
              <a:buClr>
                <a:srgbClr val="FF0000"/>
              </a:buClr>
              <a:buSzPct val="100000"/>
              <a:buNone/>
            </a:pPr>
            <a:r>
              <a:rPr lang="en" sz="2700" dirty="0">
                <a:solidFill>
                  <a:srgbClr val="FF0000"/>
                </a:solidFill>
              </a:rPr>
              <a:t>  </a:t>
            </a:r>
            <a:r>
              <a:rPr lang="en" sz="2700" dirty="0"/>
              <a:t> </a:t>
            </a:r>
            <a:r>
              <a:rPr lang="en" sz="2700" u="sng" dirty="0"/>
              <a:t>not captured</a:t>
            </a:r>
            <a:endParaRPr dirty="0"/>
          </a:p>
          <a:p>
            <a:pPr marL="0" lvl="0" indent="0" algn="l" rtl="0">
              <a:lnSpc>
                <a:spcPct val="90000"/>
              </a:lnSpc>
              <a:spcBef>
                <a:spcPts val="750"/>
              </a:spcBef>
              <a:spcAft>
                <a:spcPts val="0"/>
              </a:spcAft>
              <a:buClr>
                <a:srgbClr val="FF0000"/>
              </a:buClr>
              <a:buSzPct val="100000"/>
              <a:buNone/>
            </a:pPr>
            <a:r>
              <a:rPr lang="en" sz="2700" dirty="0">
                <a:solidFill>
                  <a:srgbClr val="FF0000"/>
                </a:solidFill>
              </a:rPr>
              <a:t>  </a:t>
            </a:r>
            <a:r>
              <a:rPr lang="en" sz="2700" dirty="0"/>
              <a:t> </a:t>
            </a:r>
            <a:r>
              <a:rPr lang="en" sz="2700" u="sng" dirty="0"/>
              <a:t>not managed</a:t>
            </a:r>
            <a:endParaRPr dirty="0"/>
          </a:p>
          <a:p>
            <a:pPr marL="0" lvl="0" indent="0" algn="l" rtl="0">
              <a:lnSpc>
                <a:spcPct val="90000"/>
              </a:lnSpc>
              <a:spcBef>
                <a:spcPts val="750"/>
              </a:spcBef>
              <a:spcAft>
                <a:spcPts val="0"/>
              </a:spcAft>
              <a:buClr>
                <a:srgbClr val="FF0000"/>
              </a:buClr>
              <a:buSzPct val="100000"/>
              <a:buNone/>
            </a:pPr>
            <a:r>
              <a:rPr lang="en" sz="2700" dirty="0">
                <a:solidFill>
                  <a:srgbClr val="FF0000"/>
                </a:solidFill>
              </a:rPr>
              <a:t>  </a:t>
            </a:r>
            <a:r>
              <a:rPr lang="en" sz="2700" dirty="0"/>
              <a:t> </a:t>
            </a:r>
            <a:r>
              <a:rPr lang="en" sz="2700" u="sng" dirty="0"/>
              <a:t>not shared</a:t>
            </a:r>
            <a:endParaRPr dirty="0"/>
          </a:p>
          <a:p>
            <a:pPr marL="0" lvl="0" indent="0" algn="l" rtl="0">
              <a:lnSpc>
                <a:spcPct val="90000"/>
              </a:lnSpc>
              <a:spcBef>
                <a:spcPts val="750"/>
              </a:spcBef>
              <a:spcAft>
                <a:spcPts val="0"/>
              </a:spcAft>
              <a:buClr>
                <a:srgbClr val="FF0000"/>
              </a:buClr>
              <a:buSzPct val="100000"/>
              <a:buNone/>
            </a:pPr>
            <a:r>
              <a:rPr lang="en" sz="2700" dirty="0">
                <a:solidFill>
                  <a:srgbClr val="FF0000"/>
                </a:solidFill>
              </a:rPr>
              <a:t>   </a:t>
            </a:r>
            <a:r>
              <a:rPr lang="en" sz="2700" u="sng" dirty="0"/>
              <a:t>not analyzed, visualized, reported</a:t>
            </a:r>
            <a:endParaRPr dirty="0"/>
          </a:p>
          <a:p>
            <a:pPr marL="0" lvl="0" indent="0" algn="l" rtl="0">
              <a:lnSpc>
                <a:spcPct val="90000"/>
              </a:lnSpc>
              <a:spcBef>
                <a:spcPts val="750"/>
              </a:spcBef>
              <a:spcAft>
                <a:spcPts val="0"/>
              </a:spcAft>
              <a:buClr>
                <a:srgbClr val="FF0000"/>
              </a:buClr>
              <a:buSzPct val="100000"/>
              <a:buNone/>
            </a:pPr>
            <a:r>
              <a:rPr lang="en" sz="2700" dirty="0">
                <a:solidFill>
                  <a:srgbClr val="FF0000"/>
                </a:solidFill>
              </a:rPr>
              <a:t>  </a:t>
            </a:r>
            <a:r>
              <a:rPr lang="en" sz="2700" dirty="0"/>
              <a:t> </a:t>
            </a:r>
            <a:r>
              <a:rPr lang="en" sz="2700" u="sng" dirty="0"/>
              <a:t>not used</a:t>
            </a:r>
            <a:endParaRPr sz="2700" dirty="0"/>
          </a:p>
          <a:p>
            <a:pPr marL="0" lvl="0" indent="0" algn="l" rtl="0">
              <a:lnSpc>
                <a:spcPct val="90000"/>
              </a:lnSpc>
              <a:spcBef>
                <a:spcPts val="750"/>
              </a:spcBef>
              <a:spcAft>
                <a:spcPts val="0"/>
              </a:spcAft>
              <a:buClr>
                <a:schemeClr val="dk1"/>
              </a:buClr>
              <a:buSzPct val="100000"/>
              <a:buNone/>
            </a:pPr>
            <a:r>
              <a:rPr lang="en" sz="2700" dirty="0"/>
              <a:t>   Lack of learning (lack of evaluation and monitoring)</a:t>
            </a:r>
            <a:endParaRPr dirty="0"/>
          </a:p>
        </p:txBody>
      </p:sp>
      <p:sp>
        <p:nvSpPr>
          <p:cNvPr id="745" name="Google Shape;745;g2891d793a34_0_548"/>
          <p:cNvSpPr txBox="1"/>
          <p:nvPr/>
        </p:nvSpPr>
        <p:spPr>
          <a:xfrm>
            <a:off x="296266" y="4579105"/>
            <a:ext cx="774937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chemeClr val="tx1"/>
                </a:solidFill>
                <a:latin typeface="Arial" panose="020B0604020202020204" pitchFamily="34" charset="0"/>
                <a:ea typeface="Calibri"/>
                <a:cs typeface="Arial" panose="020B0604020202020204" pitchFamily="34" charset="0"/>
                <a:sym typeface="Calibri"/>
              </a:rPr>
              <a:t>Adapted from Scholl W. Restrictive control and information pathologies in organizations. Journal of Social Issues, 1999.</a:t>
            </a:r>
            <a:endParaRPr sz="1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746" name="Google Shape;746;g2891d793a34_0_548"/>
          <p:cNvSpPr txBox="1"/>
          <p:nvPr/>
        </p:nvSpPr>
        <p:spPr>
          <a:xfrm>
            <a:off x="452400" y="1647497"/>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a:solidFill>
                  <a:schemeClr val="tx1"/>
                </a:solidFill>
                <a:latin typeface="Arial" panose="020B0604020202020204" pitchFamily="34" charset="0"/>
                <a:ea typeface="Calibri"/>
                <a:cs typeface="Arial" panose="020B0604020202020204" pitchFamily="34" charset="0"/>
                <a:sym typeface="Calibri"/>
              </a:rPr>
              <a:t>1</a:t>
            </a:r>
            <a:endParaRPr sz="1400" b="0" i="0" u="none" strike="noStrike" cap="none">
              <a:solidFill>
                <a:schemeClr val="tx1"/>
              </a:solidFill>
              <a:latin typeface="Arial" panose="020B0604020202020204" pitchFamily="34" charset="0"/>
              <a:cs typeface="Arial" panose="020B0604020202020204" pitchFamily="34" charset="0"/>
              <a:sym typeface="Arial"/>
            </a:endParaRPr>
          </a:p>
        </p:txBody>
      </p:sp>
      <p:sp>
        <p:nvSpPr>
          <p:cNvPr id="747" name="Google Shape;747;g2891d793a34_0_548"/>
          <p:cNvSpPr txBox="1"/>
          <p:nvPr/>
        </p:nvSpPr>
        <p:spPr>
          <a:xfrm>
            <a:off x="452400" y="2037239"/>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dirty="0">
                <a:solidFill>
                  <a:schemeClr val="tx1"/>
                </a:solidFill>
                <a:latin typeface="Arial" panose="020B0604020202020204" pitchFamily="34" charset="0"/>
                <a:ea typeface="Calibri"/>
                <a:cs typeface="Arial" panose="020B0604020202020204" pitchFamily="34" charset="0"/>
                <a:sym typeface="Calibri"/>
              </a:rPr>
              <a:t>2</a:t>
            </a:r>
            <a:endParaRPr sz="1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748" name="Google Shape;748;g2891d793a34_0_548"/>
          <p:cNvSpPr txBox="1"/>
          <p:nvPr/>
        </p:nvSpPr>
        <p:spPr>
          <a:xfrm>
            <a:off x="465209" y="2460320"/>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a:solidFill>
                  <a:schemeClr val="tx1"/>
                </a:solidFill>
                <a:latin typeface="Arial" panose="020B0604020202020204" pitchFamily="34" charset="0"/>
                <a:ea typeface="Calibri"/>
                <a:cs typeface="Arial" panose="020B0604020202020204" pitchFamily="34" charset="0"/>
                <a:sym typeface="Calibri"/>
              </a:rPr>
              <a:t>3</a:t>
            </a:r>
            <a:endParaRPr sz="1400" b="0" i="0" u="none" strike="noStrike" cap="none">
              <a:solidFill>
                <a:schemeClr val="tx1"/>
              </a:solidFill>
              <a:latin typeface="Arial" panose="020B0604020202020204" pitchFamily="34" charset="0"/>
              <a:cs typeface="Arial" panose="020B0604020202020204" pitchFamily="34" charset="0"/>
              <a:sym typeface="Arial"/>
            </a:endParaRPr>
          </a:p>
        </p:txBody>
      </p:sp>
      <p:sp>
        <p:nvSpPr>
          <p:cNvPr id="749" name="Google Shape;749;g2891d793a34_0_548"/>
          <p:cNvSpPr txBox="1"/>
          <p:nvPr/>
        </p:nvSpPr>
        <p:spPr>
          <a:xfrm>
            <a:off x="452400" y="2843878"/>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a:solidFill>
                  <a:schemeClr val="tx1"/>
                </a:solidFill>
                <a:latin typeface="Arial" panose="020B0604020202020204" pitchFamily="34" charset="0"/>
                <a:ea typeface="Calibri"/>
                <a:cs typeface="Arial" panose="020B0604020202020204" pitchFamily="34" charset="0"/>
                <a:sym typeface="Calibri"/>
              </a:rPr>
              <a:t>4</a:t>
            </a:r>
            <a:endParaRPr sz="1400" b="0" i="0" u="none" strike="noStrike" cap="none">
              <a:solidFill>
                <a:schemeClr val="tx1"/>
              </a:solidFill>
              <a:latin typeface="Arial" panose="020B0604020202020204" pitchFamily="34" charset="0"/>
              <a:cs typeface="Arial" panose="020B0604020202020204" pitchFamily="34" charset="0"/>
              <a:sym typeface="Arial"/>
            </a:endParaRPr>
          </a:p>
        </p:txBody>
      </p:sp>
      <p:sp>
        <p:nvSpPr>
          <p:cNvPr id="750" name="Google Shape;750;g2891d793a34_0_548"/>
          <p:cNvSpPr txBox="1"/>
          <p:nvPr/>
        </p:nvSpPr>
        <p:spPr>
          <a:xfrm>
            <a:off x="470136" y="3261046"/>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a:solidFill>
                  <a:schemeClr val="tx1"/>
                </a:solidFill>
                <a:latin typeface="Arial" panose="020B0604020202020204" pitchFamily="34" charset="0"/>
                <a:ea typeface="Calibri"/>
                <a:cs typeface="Arial" panose="020B0604020202020204" pitchFamily="34" charset="0"/>
                <a:sym typeface="Calibri"/>
              </a:rPr>
              <a:t>5</a:t>
            </a:r>
            <a:endParaRPr sz="1400" b="0" i="0" u="none" strike="noStrike" cap="none">
              <a:solidFill>
                <a:schemeClr val="tx1"/>
              </a:solidFill>
              <a:latin typeface="Arial" panose="020B0604020202020204" pitchFamily="34" charset="0"/>
              <a:cs typeface="Arial" panose="020B0604020202020204" pitchFamily="34" charset="0"/>
              <a:sym typeface="Arial"/>
            </a:endParaRPr>
          </a:p>
        </p:txBody>
      </p:sp>
      <p:sp>
        <p:nvSpPr>
          <p:cNvPr id="751" name="Google Shape;751;g2891d793a34_0_548"/>
          <p:cNvSpPr txBox="1"/>
          <p:nvPr/>
        </p:nvSpPr>
        <p:spPr>
          <a:xfrm>
            <a:off x="465209" y="3660474"/>
            <a:ext cx="3996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1" i="0" u="none" strike="noStrike" cap="none" dirty="0">
                <a:solidFill>
                  <a:schemeClr val="tx1"/>
                </a:solidFill>
                <a:latin typeface="Arial" panose="020B0604020202020204" pitchFamily="34" charset="0"/>
                <a:ea typeface="Calibri"/>
                <a:cs typeface="Arial" panose="020B0604020202020204" pitchFamily="34" charset="0"/>
                <a:sym typeface="Calibri"/>
              </a:rPr>
              <a:t>6</a:t>
            </a:r>
            <a:endParaRPr sz="1400" b="0" i="0" u="none" strike="noStrike" cap="none" dirty="0">
              <a:solidFill>
                <a:schemeClr val="tx1"/>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g2891d793a34_0_561"/>
          <p:cNvGrpSpPr/>
          <p:nvPr/>
        </p:nvGrpSpPr>
        <p:grpSpPr>
          <a:xfrm>
            <a:off x="2901588" y="583550"/>
            <a:ext cx="3701785" cy="3799292"/>
            <a:chOff x="2060848" y="889661"/>
            <a:chExt cx="4935713" cy="5065723"/>
          </a:xfrm>
        </p:grpSpPr>
        <p:sp>
          <p:nvSpPr>
            <p:cNvPr id="758" name="Google Shape;758;g2891d793a34_0_561"/>
            <p:cNvSpPr/>
            <p:nvPr/>
          </p:nvSpPr>
          <p:spPr>
            <a:xfrm rot="2447334">
              <a:off x="2766950" y="1331093"/>
              <a:ext cx="2500826" cy="3091506"/>
            </a:xfrm>
            <a:prstGeom prst="rect">
              <a:avLst/>
            </a:prstGeom>
          </p:spPr>
          <p:txBody>
            <a:bodyPr>
              <a:prstTxWarp prst="textPlain">
                <a:avLst/>
              </a:prstTxWarp>
            </a:bodyPr>
            <a:lstStyle/>
            <a:p>
              <a:pPr lvl="0" algn="l"/>
              <a:r>
                <a:rPr sz="1050" b="0" i="0">
                  <a:ln>
                    <a:noFill/>
                  </a:ln>
                  <a:solidFill>
                    <a:srgbClr val="385623"/>
                  </a:solidFill>
                  <a:latin typeface="Arial" panose="020B0604020202020204" pitchFamily="34" charset="0"/>
                  <a:cs typeface="Arial" panose="020B0604020202020204" pitchFamily="34" charset="0"/>
                </a:rPr>
                <a:t>EVALUATE</a:t>
              </a:r>
            </a:p>
          </p:txBody>
        </p:sp>
        <p:sp>
          <p:nvSpPr>
            <p:cNvPr id="759" name="Google Shape;759;g2891d793a34_0_561"/>
            <p:cNvSpPr/>
            <p:nvPr/>
          </p:nvSpPr>
          <p:spPr>
            <a:xfrm rot="6477520">
              <a:off x="3632177" y="1187473"/>
              <a:ext cx="2500827" cy="3091506"/>
            </a:xfrm>
            <a:prstGeom prst="rect">
              <a:avLst/>
            </a:prstGeom>
          </p:spPr>
          <p:txBody>
            <a:bodyPr>
              <a:prstTxWarp prst="textPlain">
                <a:avLst/>
              </a:prstTxWarp>
            </a:bodyPr>
            <a:lstStyle/>
            <a:p>
              <a:pPr lvl="0" algn="l"/>
              <a:r>
                <a:rPr sz="1050" b="0" i="0">
                  <a:ln>
                    <a:noFill/>
                  </a:ln>
                  <a:solidFill>
                    <a:srgbClr val="385623"/>
                  </a:solidFill>
                  <a:latin typeface="Arial" panose="020B0604020202020204" pitchFamily="34" charset="0"/>
                  <a:cs typeface="Arial" panose="020B0604020202020204" pitchFamily="34" charset="0"/>
                </a:rPr>
                <a:t>PLAN</a:t>
              </a:r>
            </a:p>
          </p:txBody>
        </p:sp>
        <p:sp>
          <p:nvSpPr>
            <p:cNvPr id="760" name="Google Shape;760;g2891d793a34_0_561"/>
            <p:cNvSpPr/>
            <p:nvPr/>
          </p:nvSpPr>
          <p:spPr>
            <a:xfrm rot="9793374">
              <a:off x="4052645" y="1674828"/>
              <a:ext cx="2500827" cy="3091506"/>
            </a:xfrm>
            <a:prstGeom prst="rect">
              <a:avLst/>
            </a:prstGeom>
          </p:spPr>
          <p:txBody>
            <a:bodyPr>
              <a:prstTxWarp prst="textPlain">
                <a:avLst/>
              </a:prstTxWarp>
            </a:bodyPr>
            <a:lstStyle/>
            <a:p>
              <a:pPr lvl="0" algn="l"/>
              <a:r>
                <a:rPr sz="1050" b="0" i="0">
                  <a:ln>
                    <a:noFill/>
                  </a:ln>
                  <a:solidFill>
                    <a:srgbClr val="1F3864"/>
                  </a:solidFill>
                  <a:latin typeface="Arial" panose="020B0604020202020204" pitchFamily="34" charset="0"/>
                  <a:cs typeface="Arial" panose="020B0604020202020204" pitchFamily="34" charset="0"/>
                </a:rPr>
                <a:t>CAPTURE</a:t>
              </a:r>
            </a:p>
          </p:txBody>
        </p:sp>
        <p:sp>
          <p:nvSpPr>
            <p:cNvPr id="761" name="Google Shape;761;g2891d793a34_0_561"/>
            <p:cNvSpPr/>
            <p:nvPr/>
          </p:nvSpPr>
          <p:spPr>
            <a:xfrm rot="-8480367">
              <a:off x="3804110" y="2421473"/>
              <a:ext cx="2500826" cy="3091506"/>
            </a:xfrm>
            <a:prstGeom prst="rect">
              <a:avLst/>
            </a:prstGeom>
          </p:spPr>
          <p:txBody>
            <a:bodyPr>
              <a:prstTxWarp prst="textPlain">
                <a:avLst/>
              </a:prstTxWarp>
            </a:bodyPr>
            <a:lstStyle/>
            <a:p>
              <a:pPr lvl="0" algn="l"/>
              <a:r>
                <a:rPr sz="1050" b="0" i="0">
                  <a:ln>
                    <a:noFill/>
                  </a:ln>
                  <a:solidFill>
                    <a:srgbClr val="1F3864"/>
                  </a:solidFill>
                  <a:latin typeface="Arial" panose="020B0604020202020204" pitchFamily="34" charset="0"/>
                  <a:cs typeface="Arial" panose="020B0604020202020204" pitchFamily="34" charset="0"/>
                </a:rPr>
                <a:t>MANAGE</a:t>
              </a:r>
            </a:p>
          </p:txBody>
        </p:sp>
        <p:sp>
          <p:nvSpPr>
            <p:cNvPr id="762" name="Google Shape;762;g2891d793a34_0_561"/>
            <p:cNvSpPr/>
            <p:nvPr/>
          </p:nvSpPr>
          <p:spPr>
            <a:xfrm rot="-4019192">
              <a:off x="3066589" y="2584831"/>
              <a:ext cx="2500826" cy="3091506"/>
            </a:xfrm>
            <a:prstGeom prst="rect">
              <a:avLst/>
            </a:prstGeom>
          </p:spPr>
          <p:txBody>
            <a:bodyPr>
              <a:prstTxWarp prst="textPlain">
                <a:avLst/>
              </a:prstTxWarp>
            </a:bodyPr>
            <a:lstStyle/>
            <a:p>
              <a:pPr lvl="0" algn="l"/>
              <a:r>
                <a:rPr sz="1050" b="0" i="0">
                  <a:ln>
                    <a:noFill/>
                  </a:ln>
                  <a:solidFill>
                    <a:srgbClr val="1F3864"/>
                  </a:solidFill>
                  <a:latin typeface="Arial" panose="020B0604020202020204" pitchFamily="34" charset="0"/>
                  <a:cs typeface="Arial" panose="020B0604020202020204" pitchFamily="34" charset="0"/>
                </a:rPr>
                <a:t>ANALYZE</a:t>
              </a:r>
            </a:p>
          </p:txBody>
        </p:sp>
        <p:sp>
          <p:nvSpPr>
            <p:cNvPr id="763" name="Google Shape;763;g2891d793a34_0_561"/>
            <p:cNvSpPr/>
            <p:nvPr/>
          </p:nvSpPr>
          <p:spPr>
            <a:xfrm rot="-515187">
              <a:off x="2599184" y="1958520"/>
              <a:ext cx="2500829" cy="3091506"/>
            </a:xfrm>
            <a:prstGeom prst="rect">
              <a:avLst/>
            </a:prstGeom>
          </p:spPr>
          <p:txBody>
            <a:bodyPr>
              <a:prstTxWarp prst="textPlain">
                <a:avLst/>
              </a:prstTxWarp>
            </a:bodyPr>
            <a:lstStyle/>
            <a:p>
              <a:pPr lvl="0" algn="l"/>
              <a:r>
                <a:rPr sz="1050" b="0" i="0">
                  <a:ln>
                    <a:noFill/>
                  </a:ln>
                  <a:solidFill>
                    <a:srgbClr val="1F3864"/>
                  </a:solidFill>
                  <a:latin typeface="Arial" panose="020B0604020202020204" pitchFamily="34" charset="0"/>
                  <a:cs typeface="Arial" panose="020B0604020202020204" pitchFamily="34" charset="0"/>
                </a:rPr>
                <a:t>USE</a:t>
              </a:r>
            </a:p>
          </p:txBody>
        </p:sp>
      </p:grpSp>
      <p:sp>
        <p:nvSpPr>
          <p:cNvPr id="764" name="Google Shape;764;g2891d793a34_0_561"/>
          <p:cNvSpPr/>
          <p:nvPr/>
        </p:nvSpPr>
        <p:spPr>
          <a:xfrm>
            <a:off x="3376884" y="976974"/>
            <a:ext cx="2877300" cy="2877300"/>
          </a:xfrm>
          <a:custGeom>
            <a:avLst/>
            <a:gdLst/>
            <a:ahLst/>
            <a:cxnLst/>
            <a:rect l="l" t="t" r="r" b="b"/>
            <a:pathLst>
              <a:path w="120000" h="120000" extrusionOk="0">
                <a:moveTo>
                  <a:pt x="60004" y="4067"/>
                </a:moveTo>
                <a:lnTo>
                  <a:pt x="60004" y="4067"/>
                </a:lnTo>
                <a:cubicBezTo>
                  <a:pt x="78196" y="4069"/>
                  <a:pt x="95251" y="12917"/>
                  <a:pt x="105727" y="27790"/>
                </a:cubicBezTo>
                <a:lnTo>
                  <a:pt x="109239" y="25763"/>
                </a:lnTo>
                <a:lnTo>
                  <a:pt x="105797" y="33559"/>
                </a:lnTo>
                <a:lnTo>
                  <a:pt x="96909" y="32882"/>
                </a:lnTo>
                <a:lnTo>
                  <a:pt x="100419" y="30855"/>
                </a:lnTo>
                <a:cubicBezTo>
                  <a:pt x="91053" y="17867"/>
                  <a:pt x="76017" y="10171"/>
                  <a:pt x="60004" y="10169"/>
                </a:cubicBezTo>
                <a:close/>
              </a:path>
            </a:pathLst>
          </a:cu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65" name="Google Shape;765;g2891d793a34_0_561"/>
          <p:cNvSpPr/>
          <p:nvPr/>
        </p:nvSpPr>
        <p:spPr>
          <a:xfrm>
            <a:off x="3407364" y="1029705"/>
            <a:ext cx="2877300" cy="2877300"/>
          </a:xfrm>
          <a:custGeom>
            <a:avLst/>
            <a:gdLst/>
            <a:ahLst/>
            <a:cxnLst/>
            <a:rect l="l" t="t" r="r" b="b"/>
            <a:pathLst>
              <a:path w="120000" h="120000" extrusionOk="0">
                <a:moveTo>
                  <a:pt x="108439" y="32034"/>
                </a:moveTo>
                <a:lnTo>
                  <a:pt x="108439" y="32034"/>
                </a:lnTo>
                <a:cubicBezTo>
                  <a:pt x="117536" y="47790"/>
                  <a:pt x="118401" y="66986"/>
                  <a:pt x="110758" y="83496"/>
                </a:cubicBezTo>
                <a:lnTo>
                  <a:pt x="114269" y="85523"/>
                </a:lnTo>
                <a:lnTo>
                  <a:pt x="105797" y="86441"/>
                </a:lnTo>
                <a:lnTo>
                  <a:pt x="101940" y="78405"/>
                </a:lnTo>
                <a:lnTo>
                  <a:pt x="105449" y="80431"/>
                </a:lnTo>
                <a:cubicBezTo>
                  <a:pt x="112015" y="65825"/>
                  <a:pt x="111162" y="48953"/>
                  <a:pt x="103155" y="35085"/>
                </a:cubicBez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66" name="Google Shape;766;g2891d793a34_0_561"/>
          <p:cNvSpPr/>
          <p:nvPr/>
        </p:nvSpPr>
        <p:spPr>
          <a:xfrm>
            <a:off x="3376884" y="1082435"/>
            <a:ext cx="2877300" cy="2877300"/>
          </a:xfrm>
          <a:custGeom>
            <a:avLst/>
            <a:gdLst/>
            <a:ahLst/>
            <a:cxnLst/>
            <a:rect l="l" t="t" r="r" b="b"/>
            <a:pathLst>
              <a:path w="120000" h="120000" extrusionOk="0">
                <a:moveTo>
                  <a:pt x="108439" y="87966"/>
                </a:moveTo>
                <a:cubicBezTo>
                  <a:pt x="99343" y="103721"/>
                  <a:pt x="83153" y="114068"/>
                  <a:pt x="65035" y="115706"/>
                </a:cubicBezTo>
                <a:lnTo>
                  <a:pt x="65035" y="119760"/>
                </a:lnTo>
                <a:lnTo>
                  <a:pt x="60004" y="112882"/>
                </a:lnTo>
                <a:lnTo>
                  <a:pt x="65034" y="105523"/>
                </a:lnTo>
                <a:lnTo>
                  <a:pt x="65034" y="109576"/>
                </a:lnTo>
                <a:lnTo>
                  <a:pt x="65034" y="109576"/>
                </a:lnTo>
                <a:cubicBezTo>
                  <a:pt x="80965" y="107958"/>
                  <a:pt x="95148" y="98783"/>
                  <a:pt x="103155" y="84915"/>
                </a:cubicBez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67" name="Google Shape;767;g2891d793a34_0_561"/>
          <p:cNvSpPr/>
          <p:nvPr/>
        </p:nvSpPr>
        <p:spPr>
          <a:xfrm>
            <a:off x="3316111" y="1082435"/>
            <a:ext cx="2877300" cy="2877300"/>
          </a:xfrm>
          <a:custGeom>
            <a:avLst/>
            <a:gdLst/>
            <a:ahLst/>
            <a:cxnLst/>
            <a:rect l="l" t="t" r="r" b="b"/>
            <a:pathLst>
              <a:path w="120000" h="120000" extrusionOk="0">
                <a:moveTo>
                  <a:pt x="59996" y="115933"/>
                </a:moveTo>
                <a:lnTo>
                  <a:pt x="59996" y="115933"/>
                </a:lnTo>
                <a:cubicBezTo>
                  <a:pt x="41804" y="115931"/>
                  <a:pt x="24749" y="107083"/>
                  <a:pt x="14273" y="92210"/>
                </a:cubicBezTo>
                <a:lnTo>
                  <a:pt x="10761" y="94237"/>
                </a:lnTo>
                <a:lnTo>
                  <a:pt x="14203" y="86441"/>
                </a:lnTo>
                <a:lnTo>
                  <a:pt x="23091" y="87118"/>
                </a:lnTo>
                <a:lnTo>
                  <a:pt x="19581" y="89145"/>
                </a:lnTo>
                <a:lnTo>
                  <a:pt x="19581" y="89145"/>
                </a:lnTo>
                <a:cubicBezTo>
                  <a:pt x="28947" y="102133"/>
                  <a:pt x="43983" y="109829"/>
                  <a:pt x="59996" y="109831"/>
                </a:cubicBez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68" name="Google Shape;768;g2891d793a34_0_561"/>
          <p:cNvSpPr/>
          <p:nvPr/>
        </p:nvSpPr>
        <p:spPr>
          <a:xfrm>
            <a:off x="3285631" y="1029705"/>
            <a:ext cx="2877300" cy="2877300"/>
          </a:xfrm>
          <a:custGeom>
            <a:avLst/>
            <a:gdLst/>
            <a:ahLst/>
            <a:cxnLst/>
            <a:rect l="l" t="t" r="r" b="b"/>
            <a:pathLst>
              <a:path w="120000" h="120000" extrusionOk="0">
                <a:moveTo>
                  <a:pt x="11561" y="87966"/>
                </a:moveTo>
                <a:cubicBezTo>
                  <a:pt x="2464" y="72210"/>
                  <a:pt x="1599" y="53014"/>
                  <a:pt x="9242" y="36504"/>
                </a:cubicBezTo>
                <a:lnTo>
                  <a:pt x="5731" y="34477"/>
                </a:lnTo>
                <a:lnTo>
                  <a:pt x="14203" y="33559"/>
                </a:lnTo>
                <a:lnTo>
                  <a:pt x="18060" y="41595"/>
                </a:lnTo>
                <a:lnTo>
                  <a:pt x="14551" y="39569"/>
                </a:lnTo>
                <a:cubicBezTo>
                  <a:pt x="7985" y="54175"/>
                  <a:pt x="8838" y="71047"/>
                  <a:pt x="16845" y="84915"/>
                </a:cubicBezTo>
                <a:close/>
              </a:path>
            </a:pathLst>
          </a:cu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69" name="Google Shape;769;g2891d793a34_0_561"/>
          <p:cNvSpPr/>
          <p:nvPr/>
        </p:nvSpPr>
        <p:spPr>
          <a:xfrm>
            <a:off x="3316111" y="976974"/>
            <a:ext cx="2877300" cy="2877300"/>
          </a:xfrm>
          <a:custGeom>
            <a:avLst/>
            <a:gdLst/>
            <a:ahLst/>
            <a:cxnLst/>
            <a:rect l="l" t="t" r="r" b="b"/>
            <a:pathLst>
              <a:path w="120000" h="120000" extrusionOk="0">
                <a:moveTo>
                  <a:pt x="11561" y="32034"/>
                </a:moveTo>
                <a:lnTo>
                  <a:pt x="11561" y="32034"/>
                </a:lnTo>
                <a:cubicBezTo>
                  <a:pt x="20657" y="16279"/>
                  <a:pt x="36847" y="5932"/>
                  <a:pt x="54965" y="4294"/>
                </a:cubicBezTo>
                <a:lnTo>
                  <a:pt x="54965" y="240"/>
                </a:lnTo>
                <a:lnTo>
                  <a:pt x="59996" y="7118"/>
                </a:lnTo>
                <a:lnTo>
                  <a:pt x="54966" y="14477"/>
                </a:lnTo>
                <a:lnTo>
                  <a:pt x="54966" y="10424"/>
                </a:lnTo>
                <a:lnTo>
                  <a:pt x="54966" y="10424"/>
                </a:lnTo>
                <a:cubicBezTo>
                  <a:pt x="39035" y="12042"/>
                  <a:pt x="24852" y="21217"/>
                  <a:pt x="16845" y="35085"/>
                </a:cubicBezTo>
                <a:close/>
              </a:path>
            </a:pathLst>
          </a:cu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0" name="Google Shape;770;g2891d793a34_0_561"/>
          <p:cNvSpPr txBox="1">
            <a:spLocks noGrp="1"/>
          </p:cNvSpPr>
          <p:nvPr>
            <p:ph type="sldNum" sz="quarter" idx="12"/>
          </p:nvPr>
        </p:nvSpPr>
        <p:spPr>
          <a:xfrm>
            <a:off x="7086600" y="4676775"/>
            <a:ext cx="2057400" cy="274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41</a:t>
            </a:fld>
            <a:endParaRPr/>
          </a:p>
        </p:txBody>
      </p:sp>
      <p:sp>
        <p:nvSpPr>
          <p:cNvPr id="771" name="Google Shape;771;g2891d793a34_0_561"/>
          <p:cNvSpPr/>
          <p:nvPr/>
        </p:nvSpPr>
        <p:spPr>
          <a:xfrm rot="2447317">
            <a:off x="3835714" y="1416138"/>
            <a:ext cx="1875617" cy="1862740"/>
          </a:xfrm>
          <a:prstGeom prst="rect">
            <a:avLst/>
          </a:prstGeom>
        </p:spPr>
        <p:txBody>
          <a:bodyPr>
            <a:prstTxWarp prst="textPlain">
              <a:avLst/>
            </a:prstTxWarp>
          </a:bodyPr>
          <a:lstStyle/>
          <a:p>
            <a:pPr lvl="0" algn="l"/>
            <a:r>
              <a:rPr sz="1050" b="0" i="0">
                <a:ln>
                  <a:noFill/>
                </a:ln>
                <a:solidFill>
                  <a:srgbClr val="385623"/>
                </a:solidFill>
                <a:latin typeface="Arial" panose="020B0604020202020204" pitchFamily="34" charset="0"/>
                <a:cs typeface="Arial" panose="020B0604020202020204" pitchFamily="34" charset="0"/>
              </a:rPr>
              <a:t>Design and development</a:t>
            </a:r>
          </a:p>
        </p:txBody>
      </p:sp>
      <p:sp>
        <p:nvSpPr>
          <p:cNvPr id="772" name="Google Shape;772;g2891d793a34_0_561"/>
          <p:cNvSpPr/>
          <p:nvPr/>
        </p:nvSpPr>
        <p:spPr>
          <a:xfrm rot="-720178">
            <a:off x="3797501" y="1679539"/>
            <a:ext cx="2023389" cy="1862740"/>
          </a:xfrm>
          <a:prstGeom prst="rect">
            <a:avLst/>
          </a:prstGeom>
        </p:spPr>
        <p:txBody>
          <a:bodyPr>
            <a:prstTxWarp prst="textPlain">
              <a:avLst/>
            </a:prstTxWarp>
          </a:bodyPr>
          <a:lstStyle/>
          <a:p>
            <a:pPr lvl="0" algn="l"/>
            <a:r>
              <a:rPr sz="1050" b="0" i="0">
                <a:ln>
                  <a:noFill/>
                </a:ln>
                <a:solidFill>
                  <a:srgbClr val="1F3864"/>
                </a:solidFill>
                <a:latin typeface="Arial" panose="020B0604020202020204" pitchFamily="34" charset="0"/>
                <a:cs typeface="Arial" panose="020B0604020202020204" pitchFamily="34" charset="0"/>
              </a:rPr>
              <a:t>Implementation and maintenance</a:t>
            </a:r>
          </a:p>
        </p:txBody>
      </p:sp>
      <p:sp>
        <p:nvSpPr>
          <p:cNvPr id="773" name="Google Shape;773;g2891d793a34_0_561"/>
          <p:cNvSpPr txBox="1"/>
          <p:nvPr/>
        </p:nvSpPr>
        <p:spPr>
          <a:xfrm>
            <a:off x="150449" y="138931"/>
            <a:ext cx="3432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600" b="1" i="0" u="none" strike="noStrike" cap="none">
                <a:solidFill>
                  <a:srgbClr val="000000"/>
                </a:solidFill>
                <a:latin typeface="Arial" panose="020B0604020202020204" pitchFamily="34" charset="0"/>
                <a:ea typeface="Calibri"/>
                <a:cs typeface="Arial" panose="020B0604020202020204" pitchFamily="34" charset="0"/>
                <a:sym typeface="Calibri"/>
              </a:rPr>
              <a:t>Information </a:t>
            </a:r>
            <a:r>
              <a:rPr lang="en" sz="1600" b="1" i="0" u="none" strike="noStrike" cap="none">
                <a:solidFill>
                  <a:srgbClr val="FF0000"/>
                </a:solidFill>
                <a:latin typeface="Arial" panose="020B0604020202020204" pitchFamily="34" charset="0"/>
                <a:ea typeface="Calibri"/>
                <a:cs typeface="Arial" panose="020B0604020202020204" pitchFamily="34" charset="0"/>
                <a:sym typeface="Calibri"/>
              </a:rPr>
              <a:t>Value</a:t>
            </a:r>
            <a:r>
              <a:rPr lang="en" sz="1600" b="1" i="0" u="none" strike="noStrike" cap="none">
                <a:solidFill>
                  <a:srgbClr val="000000"/>
                </a:solidFill>
                <a:latin typeface="Arial" panose="020B0604020202020204" pitchFamily="34" charset="0"/>
                <a:ea typeface="Calibri"/>
                <a:cs typeface="Arial" panose="020B0604020202020204" pitchFamily="34" charset="0"/>
                <a:sym typeface="Calibri"/>
              </a:rPr>
              <a:t> Cycle (IVC)</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4" name="Google Shape;774;g2891d793a34_0_561"/>
          <p:cNvSpPr txBox="1"/>
          <p:nvPr/>
        </p:nvSpPr>
        <p:spPr>
          <a:xfrm>
            <a:off x="2106516" y="800337"/>
            <a:ext cx="2134800"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800" b="1" i="0" u="none" strike="noStrike" cap="none">
                <a:solidFill>
                  <a:srgbClr val="000000"/>
                </a:solidFill>
                <a:latin typeface="Arial" panose="020B0604020202020204" pitchFamily="34" charset="0"/>
                <a:ea typeface="Calibri"/>
                <a:cs typeface="Arial" panose="020B0604020202020204" pitchFamily="34" charset="0"/>
                <a:sym typeface="Calibri"/>
              </a:rPr>
              <a:t>Value Claims Across HIS Lifecycle</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900"/>
              <a:buFont typeface="Arial"/>
              <a:buChar char="•"/>
            </a:pPr>
            <a:r>
              <a:rPr lang="en" sz="600" b="0" i="0" u="none" strike="noStrike" cap="none">
                <a:solidFill>
                  <a:srgbClr val="000000"/>
                </a:solidFill>
                <a:latin typeface="Arial" panose="020B0604020202020204" pitchFamily="34" charset="0"/>
                <a:ea typeface="Calibri"/>
                <a:cs typeface="Arial" panose="020B0604020202020204" pitchFamily="34" charset="0"/>
                <a:sym typeface="Calibri"/>
              </a:rPr>
              <a:t>Inputs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900"/>
              <a:buFont typeface="Arial"/>
              <a:buChar char="•"/>
            </a:pPr>
            <a:r>
              <a:rPr lang="en" sz="600" b="0" i="0" u="none" strike="noStrike" cap="none">
                <a:solidFill>
                  <a:srgbClr val="000000"/>
                </a:solidFill>
                <a:latin typeface="Arial" panose="020B0604020202020204" pitchFamily="34" charset="0"/>
                <a:ea typeface="Calibri"/>
                <a:cs typeface="Arial" panose="020B0604020202020204" pitchFamily="34" charset="0"/>
                <a:sym typeface="Calibri"/>
              </a:rPr>
              <a:t>Process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900"/>
              <a:buFont typeface="Arial"/>
              <a:buChar char="•"/>
            </a:pPr>
            <a:r>
              <a:rPr lang="en" sz="600" b="0" i="0" u="none" strike="noStrike" cap="none">
                <a:solidFill>
                  <a:srgbClr val="000000"/>
                </a:solidFill>
                <a:latin typeface="Arial" panose="020B0604020202020204" pitchFamily="34" charset="0"/>
                <a:ea typeface="Calibri"/>
                <a:cs typeface="Arial" panose="020B0604020202020204" pitchFamily="34" charset="0"/>
                <a:sym typeface="Calibri"/>
              </a:rPr>
              <a:t>Outputs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900"/>
              <a:buFont typeface="Arial"/>
              <a:buChar char="•"/>
            </a:pPr>
            <a:r>
              <a:rPr lang="en" sz="600" b="0" i="0" u="none" strike="noStrike" cap="none">
                <a:solidFill>
                  <a:srgbClr val="000000"/>
                </a:solidFill>
                <a:latin typeface="Arial" panose="020B0604020202020204" pitchFamily="34" charset="0"/>
                <a:ea typeface="Calibri"/>
                <a:cs typeface="Arial" panose="020B0604020202020204" pitchFamily="34" charset="0"/>
                <a:sym typeface="Calibri"/>
              </a:rPr>
              <a:t>Outcomes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900"/>
              <a:buFont typeface="Arial"/>
              <a:buChar char="•"/>
            </a:pPr>
            <a:r>
              <a:rPr lang="en" sz="600" b="0" i="0" u="none" strike="noStrike" cap="none">
                <a:solidFill>
                  <a:srgbClr val="000000"/>
                </a:solidFill>
                <a:latin typeface="Arial" panose="020B0604020202020204" pitchFamily="34" charset="0"/>
                <a:ea typeface="Calibri"/>
                <a:cs typeface="Arial" panose="020B0604020202020204" pitchFamily="34" charset="0"/>
                <a:sym typeface="Calibri"/>
              </a:rPr>
              <a:t>Impact</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5" name="Google Shape;775;g2891d793a34_0_561"/>
          <p:cNvSpPr txBox="1"/>
          <p:nvPr/>
        </p:nvSpPr>
        <p:spPr>
          <a:xfrm>
            <a:off x="5878764" y="531838"/>
            <a:ext cx="2784000" cy="861734"/>
          </a:xfrm>
          <a:prstGeom prst="rect">
            <a:avLst/>
          </a:prstGeom>
          <a:noFill/>
          <a:ln>
            <a:noFill/>
          </a:ln>
        </p:spPr>
        <p:txBody>
          <a:bodyPr spcFirstLastPara="1" wrap="square" lIns="91425" tIns="45700" rIns="91425" bIns="45700" anchor="t" anchorCtr="0">
            <a:spAutoFit/>
          </a:bodyPr>
          <a:lstStyle/>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Organizational context</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Information needs</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Change management issues</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Resources (financing, workforce, partnerships)</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Information systems architecture</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dirty="0">
                <a:solidFill>
                  <a:srgbClr val="000000"/>
                </a:solidFill>
                <a:latin typeface="Arial" panose="020B0604020202020204" pitchFamily="34" charset="0"/>
                <a:ea typeface="Calibri"/>
                <a:cs typeface="Arial" panose="020B0604020202020204" pitchFamily="34" charset="0"/>
                <a:sym typeface="Calibri"/>
              </a:rPr>
              <a:t>Vision, strategy, governance</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776" name="Google Shape;776;g2891d793a34_0_561"/>
          <p:cNvSpPr txBox="1"/>
          <p:nvPr/>
        </p:nvSpPr>
        <p:spPr>
          <a:xfrm>
            <a:off x="6510108" y="1874440"/>
            <a:ext cx="2439600" cy="707846"/>
          </a:xfrm>
          <a:prstGeom prst="rect">
            <a:avLst/>
          </a:prstGeom>
          <a:noFill/>
          <a:ln>
            <a:noFill/>
          </a:ln>
        </p:spPr>
        <p:txBody>
          <a:bodyPr spcFirstLastPara="1" wrap="square" lIns="91425" tIns="45700" rIns="91425" bIns="45700" anchor="t" anchorCtr="0">
            <a:spAutoFit/>
          </a:bodyPr>
          <a:lstStyle/>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Capture Methods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Data types and formats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Data standards</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Data quality</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Data security, privacy, confidentiality</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7" name="Google Shape;777;g2891d793a34_0_561"/>
          <p:cNvSpPr txBox="1"/>
          <p:nvPr/>
        </p:nvSpPr>
        <p:spPr>
          <a:xfrm>
            <a:off x="5948873" y="3584334"/>
            <a:ext cx="1567200" cy="815568"/>
          </a:xfrm>
          <a:prstGeom prst="rect">
            <a:avLst/>
          </a:prstGeom>
          <a:noFill/>
          <a:ln>
            <a:noFill/>
          </a:ln>
        </p:spPr>
        <p:txBody>
          <a:bodyPr spcFirstLastPara="1" wrap="square" lIns="91425" tIns="45700" rIns="91425" bIns="45700" anchor="t" anchorCtr="0">
            <a:spAutoFit/>
          </a:bodyPr>
          <a:lstStyle/>
          <a:p>
            <a:pPr marL="130968" marR="0" lvl="0" indent="-130968" algn="l" rtl="0">
              <a:lnSpc>
                <a:spcPct val="100000"/>
              </a:lnSpc>
              <a:spcBef>
                <a:spcPts val="0"/>
              </a:spcBef>
              <a:spcAft>
                <a:spcPts val="0"/>
              </a:spcAft>
              <a:buClr>
                <a:srgbClr val="000000"/>
              </a:buClr>
              <a:buSzPts val="1050"/>
              <a:buFont typeface="Arial"/>
              <a:buChar char="•"/>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Storage/Retrieval</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Transformation</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Exchange</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Protection (security)</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Integration</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8" name="Google Shape;778;g2891d793a34_0_561"/>
          <p:cNvSpPr txBox="1"/>
          <p:nvPr/>
        </p:nvSpPr>
        <p:spPr>
          <a:xfrm>
            <a:off x="470213" y="2113870"/>
            <a:ext cx="2730600" cy="7232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800" b="1" i="0" u="none" strike="noStrike" cap="none">
                <a:solidFill>
                  <a:srgbClr val="000000"/>
                </a:solidFill>
                <a:latin typeface="Arial" panose="020B0604020202020204" pitchFamily="34" charset="0"/>
                <a:ea typeface="Calibri"/>
                <a:cs typeface="Arial" panose="020B0604020202020204" pitchFamily="34" charset="0"/>
                <a:sym typeface="Calibri"/>
              </a:rPr>
              <a:t>Improve Population Health</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Decision support</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Resource allocation, improve performance</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Situation awareness / amplified cognition</a:t>
            </a:r>
            <a:endParaRPr sz="1050" b="0" i="0" u="none" strike="noStrike" cap="none">
              <a:solidFill>
                <a:srgbClr val="000000"/>
              </a:solidFill>
              <a:latin typeface="Arial" panose="020B0604020202020204" pitchFamily="34" charset="0"/>
              <a:cs typeface="Arial" panose="020B0604020202020204" pitchFamily="34" charset="0"/>
              <a:sym typeface="Arial"/>
            </a:endParaRPr>
          </a:p>
          <a:p>
            <a:pPr marL="130968" marR="0" lvl="0" indent="-130968" algn="l" rtl="0">
              <a:lnSpc>
                <a:spcPct val="100000"/>
              </a:lnSpc>
              <a:spcBef>
                <a:spcPts val="0"/>
              </a:spcBef>
              <a:spcAft>
                <a:spcPts val="0"/>
              </a:spcAft>
              <a:buClr>
                <a:srgbClr val="000000"/>
              </a:buClr>
              <a:buSzPts val="1050"/>
              <a:buFont typeface="Arial"/>
              <a:buChar char="•"/>
            </a:pPr>
            <a:r>
              <a:rPr lang="en" sz="800" b="0" i="0" u="none" strike="noStrike" cap="none">
                <a:solidFill>
                  <a:srgbClr val="000000"/>
                </a:solidFill>
                <a:latin typeface="Arial" panose="020B0604020202020204" pitchFamily="34" charset="0"/>
                <a:ea typeface="Calibri"/>
                <a:cs typeface="Arial" panose="020B0604020202020204" pitchFamily="34" charset="0"/>
                <a:sym typeface="Calibri"/>
              </a:rPr>
              <a:t>Disseminate health information</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79" name="Google Shape;779;g2891d793a34_0_561"/>
          <p:cNvSpPr txBox="1"/>
          <p:nvPr/>
        </p:nvSpPr>
        <p:spPr>
          <a:xfrm>
            <a:off x="6354122" y="2823381"/>
            <a:ext cx="7662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600" b="1" i="0" u="none" strike="noStrike" cap="none">
                <a:solidFill>
                  <a:srgbClr val="FF0000"/>
                </a:solidFill>
                <a:latin typeface="Arial" panose="020B0604020202020204" pitchFamily="34" charset="0"/>
                <a:ea typeface="Calibri"/>
                <a:cs typeface="Arial" panose="020B0604020202020204" pitchFamily="34" charset="0"/>
                <a:sym typeface="Calibri"/>
              </a:rPr>
              <a:t>DATA</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80" name="Google Shape;780;g2891d793a34_0_561"/>
          <p:cNvSpPr txBox="1"/>
          <p:nvPr/>
        </p:nvSpPr>
        <p:spPr>
          <a:xfrm>
            <a:off x="1547717" y="3239188"/>
            <a:ext cx="18351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600" b="1" i="0" u="none" strike="noStrike" cap="none">
                <a:solidFill>
                  <a:srgbClr val="FF0000"/>
                </a:solidFill>
                <a:latin typeface="Arial" panose="020B0604020202020204" pitchFamily="34" charset="0"/>
                <a:ea typeface="Calibri"/>
                <a:cs typeface="Arial" panose="020B0604020202020204" pitchFamily="34" charset="0"/>
                <a:sym typeface="Calibri"/>
              </a:rPr>
              <a:t>INFORMATION</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81" name="Google Shape;781;g2891d793a34_0_561"/>
          <p:cNvSpPr txBox="1"/>
          <p:nvPr/>
        </p:nvSpPr>
        <p:spPr>
          <a:xfrm>
            <a:off x="1274496" y="1705957"/>
            <a:ext cx="16512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600" b="1" i="0" u="none" strike="noStrike" cap="none">
                <a:solidFill>
                  <a:srgbClr val="FF0000"/>
                </a:solidFill>
                <a:latin typeface="Arial" panose="020B0604020202020204" pitchFamily="34" charset="0"/>
                <a:ea typeface="Calibri"/>
                <a:cs typeface="Arial" panose="020B0604020202020204" pitchFamily="34" charset="0"/>
                <a:sym typeface="Calibri"/>
              </a:rPr>
              <a:t>KNOWLEDGE</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82" name="Google Shape;782;g2891d793a34_0_561"/>
          <p:cNvSpPr txBox="1"/>
          <p:nvPr/>
        </p:nvSpPr>
        <p:spPr>
          <a:xfrm flipH="1">
            <a:off x="0" y="4740173"/>
            <a:ext cx="8805573" cy="4413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788"/>
              <a:buFont typeface="Arial"/>
              <a:buNone/>
            </a:pPr>
            <a:r>
              <a:rPr lang="en" sz="600" b="0" i="0" u="none" strike="noStrike" cap="none" dirty="0">
                <a:solidFill>
                  <a:srgbClr val="000000"/>
                </a:solidFill>
                <a:latin typeface="Arial" panose="020B0604020202020204" pitchFamily="34" charset="0"/>
                <a:ea typeface="Calibri"/>
                <a:cs typeface="Arial" panose="020B0604020202020204" pitchFamily="34" charset="0"/>
                <a:sym typeface="Calibri"/>
              </a:rPr>
              <a:t>Adapted from (1) Taylor, R. S. (1982). Value-added processes in the information life cycle. Journal of the American Society for Information Science, 33, 341-346; (2)  SB Thacker,et al. (2012) .  Public health surveillance  in the  US: Evolution and challenges. MMWR Supplement, July 27, 2012, 61:3-9; (3) Types of analytics, </a:t>
            </a:r>
            <a:r>
              <a:rPr lang="en" sz="600" b="0" i="0" u="sng" strike="noStrike" cap="none" dirty="0">
                <a:solidFill>
                  <a:srgbClr val="000000"/>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https://www.scnsoft.com/blog/4-types-of-data-analytics</a:t>
            </a:r>
            <a:r>
              <a:rPr lang="en" sz="600" b="0" i="0" u="none" strike="noStrike" cap="none" dirty="0">
                <a:solidFill>
                  <a:srgbClr val="000000"/>
                </a:solidFill>
                <a:latin typeface="Arial" panose="020B0604020202020204" pitchFamily="34" charset="0"/>
                <a:ea typeface="Calibri"/>
                <a:cs typeface="Arial" panose="020B0604020202020204" pitchFamily="34" charset="0"/>
                <a:sym typeface="Calibri"/>
              </a:rPr>
              <a:t>; (4)  Monitoring and Evaluation of Digital Health Interventions (WHO, 2016), </a:t>
            </a:r>
            <a:r>
              <a:rPr lang="en" sz="600" b="0" i="0" u="sng" strike="noStrike" cap="none" dirty="0">
                <a:solidFill>
                  <a:srgbClr val="000000"/>
                </a:solidFill>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http://www.who.int/reproductivehealth/publications/mhealth/digital-health-interventions/en/</a:t>
            </a:r>
            <a:r>
              <a:rPr lang="en" sz="600" b="0"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100" b="0" i="0" u="none" strike="noStrike" cap="none" dirty="0">
              <a:solidFill>
                <a:srgbClr val="000000"/>
              </a:solidFill>
              <a:latin typeface="Arial" panose="020B0604020202020204" pitchFamily="34" charset="0"/>
              <a:cs typeface="Arial" panose="020B0604020202020204" pitchFamily="34" charset="0"/>
              <a:sym typeface="Arial"/>
            </a:endParaRPr>
          </a:p>
        </p:txBody>
      </p:sp>
      <p:grpSp>
        <p:nvGrpSpPr>
          <p:cNvPr id="783" name="Google Shape;783;g2891d793a34_0_561"/>
          <p:cNvGrpSpPr/>
          <p:nvPr/>
        </p:nvGrpSpPr>
        <p:grpSpPr>
          <a:xfrm>
            <a:off x="1400582" y="3603662"/>
            <a:ext cx="2313947" cy="882212"/>
            <a:chOff x="1550843" y="4713860"/>
            <a:chExt cx="3085262" cy="1176283"/>
          </a:xfrm>
        </p:grpSpPr>
        <p:grpSp>
          <p:nvGrpSpPr>
            <p:cNvPr id="784" name="Google Shape;784;g2891d793a34_0_561"/>
            <p:cNvGrpSpPr/>
            <p:nvPr/>
          </p:nvGrpSpPr>
          <p:grpSpPr>
            <a:xfrm>
              <a:off x="1550843" y="4726329"/>
              <a:ext cx="3085262" cy="1163814"/>
              <a:chOff x="2011267" y="4813789"/>
              <a:chExt cx="3085262" cy="1163814"/>
            </a:xfrm>
          </p:grpSpPr>
          <p:cxnSp>
            <p:nvCxnSpPr>
              <p:cNvPr id="785" name="Google Shape;785;g2891d793a34_0_561"/>
              <p:cNvCxnSpPr/>
              <p:nvPr/>
            </p:nvCxnSpPr>
            <p:spPr>
              <a:xfrm rot="10800000">
                <a:off x="3057534" y="4813789"/>
                <a:ext cx="18600" cy="945000"/>
              </a:xfrm>
              <a:prstGeom prst="straightConnector1">
                <a:avLst/>
              </a:prstGeom>
              <a:noFill/>
              <a:ln w="19050" cap="flat" cmpd="sng">
                <a:solidFill>
                  <a:schemeClr val="dk1"/>
                </a:solidFill>
                <a:prstDash val="solid"/>
                <a:miter lim="800000"/>
                <a:headEnd type="none" w="sm" len="sm"/>
                <a:tailEnd type="stealth" w="med" len="med"/>
              </a:ln>
            </p:spPr>
          </p:cxnSp>
          <p:cxnSp>
            <p:nvCxnSpPr>
              <p:cNvPr id="786" name="Google Shape;786;g2891d793a34_0_561"/>
              <p:cNvCxnSpPr/>
              <p:nvPr/>
            </p:nvCxnSpPr>
            <p:spPr>
              <a:xfrm>
                <a:off x="3057129" y="5746431"/>
                <a:ext cx="2039400" cy="0"/>
              </a:xfrm>
              <a:prstGeom prst="straightConnector1">
                <a:avLst/>
              </a:prstGeom>
              <a:noFill/>
              <a:ln w="19050" cap="flat" cmpd="sng">
                <a:solidFill>
                  <a:schemeClr val="dk1"/>
                </a:solidFill>
                <a:prstDash val="solid"/>
                <a:miter lim="800000"/>
                <a:headEnd type="none" w="sm" len="sm"/>
                <a:tailEnd type="stealth" w="med" len="med"/>
              </a:ln>
            </p:spPr>
          </p:cxnSp>
          <p:sp>
            <p:nvSpPr>
              <p:cNvPr id="787" name="Google Shape;787;g2891d793a34_0_561"/>
              <p:cNvSpPr txBox="1"/>
              <p:nvPr/>
            </p:nvSpPr>
            <p:spPr>
              <a:xfrm>
                <a:off x="2011267" y="5051412"/>
                <a:ext cx="1159800" cy="410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panose="020B0604020202020204" pitchFamily="34" charset="0"/>
                    <a:ea typeface="Calibri"/>
                    <a:cs typeface="Arial" panose="020B0604020202020204" pitchFamily="34" charset="0"/>
                    <a:sym typeface="Calibri"/>
                  </a:rPr>
                  <a:t>Value, Effort, Resources</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88" name="Google Shape;788;g2891d793a34_0_561"/>
              <p:cNvSpPr txBox="1"/>
              <p:nvPr/>
            </p:nvSpPr>
            <p:spPr>
              <a:xfrm>
                <a:off x="3572877" y="5710918"/>
                <a:ext cx="1159800" cy="266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000000"/>
                    </a:solidFill>
                    <a:latin typeface="Arial" panose="020B0604020202020204" pitchFamily="34" charset="0"/>
                    <a:ea typeface="Calibri"/>
                    <a:cs typeface="Arial" panose="020B0604020202020204" pitchFamily="34" charset="0"/>
                    <a:sym typeface="Calibri"/>
                  </a:rPr>
                  <a:t>Complexity</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grpSp>
        <p:sp>
          <p:nvSpPr>
            <p:cNvPr id="789" name="Google Shape;789;g2891d793a34_0_561"/>
            <p:cNvSpPr txBox="1"/>
            <p:nvPr/>
          </p:nvSpPr>
          <p:spPr>
            <a:xfrm>
              <a:off x="2647501" y="5340952"/>
              <a:ext cx="881100" cy="307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Describe</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90" name="Google Shape;790;g2891d793a34_0_561"/>
            <p:cNvSpPr txBox="1"/>
            <p:nvPr/>
          </p:nvSpPr>
          <p:spPr>
            <a:xfrm>
              <a:off x="2964301" y="5136284"/>
              <a:ext cx="917400" cy="307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Diagnose</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91" name="Google Shape;791;g2891d793a34_0_561"/>
            <p:cNvSpPr txBox="1"/>
            <p:nvPr/>
          </p:nvSpPr>
          <p:spPr>
            <a:xfrm>
              <a:off x="3278673" y="4909364"/>
              <a:ext cx="761400" cy="307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Predict</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792" name="Google Shape;792;g2891d793a34_0_561"/>
            <p:cNvSpPr txBox="1"/>
            <p:nvPr/>
          </p:nvSpPr>
          <p:spPr>
            <a:xfrm>
              <a:off x="3598400" y="4713860"/>
              <a:ext cx="923700" cy="307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900" b="0" i="0" u="none" strike="noStrike" cap="none">
                  <a:solidFill>
                    <a:srgbClr val="000000"/>
                  </a:solidFill>
                  <a:latin typeface="Arial" panose="020B0604020202020204" pitchFamily="34" charset="0"/>
                  <a:ea typeface="Calibri"/>
                  <a:cs typeface="Arial" panose="020B0604020202020204" pitchFamily="34" charset="0"/>
                  <a:sym typeface="Calibri"/>
                </a:rPr>
                <a:t>Prescribe</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grpSp>
      <p:sp>
        <p:nvSpPr>
          <p:cNvPr id="793" name="Google Shape;793;g2891d793a34_0_561"/>
          <p:cNvSpPr txBox="1"/>
          <p:nvPr/>
        </p:nvSpPr>
        <p:spPr>
          <a:xfrm>
            <a:off x="3791489" y="171229"/>
            <a:ext cx="12153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600" b="1" i="0" u="none" strike="noStrike" cap="none">
                <a:solidFill>
                  <a:srgbClr val="2E75B5"/>
                </a:solidFill>
                <a:latin typeface="Arial" panose="020B0604020202020204" pitchFamily="34" charset="0"/>
                <a:ea typeface="Calibri"/>
                <a:cs typeface="Arial" panose="020B0604020202020204" pitchFamily="34" charset="0"/>
                <a:sym typeface="Calibri"/>
              </a:rPr>
              <a:t>WISDOM</a:t>
            </a:r>
            <a:endParaRPr sz="105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794" name="Google Shape;794;g2891d793a34_0_561"/>
          <p:cNvGrpSpPr/>
          <p:nvPr/>
        </p:nvGrpSpPr>
        <p:grpSpPr>
          <a:xfrm>
            <a:off x="3664059" y="1601461"/>
            <a:ext cx="1820293" cy="1446415"/>
            <a:chOff x="4834333" y="2208074"/>
            <a:chExt cx="2565600" cy="1911225"/>
          </a:xfrm>
        </p:grpSpPr>
        <p:cxnSp>
          <p:nvCxnSpPr>
            <p:cNvPr id="795" name="Google Shape;795;g2891d793a34_0_561"/>
            <p:cNvCxnSpPr/>
            <p:nvPr/>
          </p:nvCxnSpPr>
          <p:spPr>
            <a:xfrm>
              <a:off x="6021433" y="2208074"/>
              <a:ext cx="1378500" cy="760800"/>
            </a:xfrm>
            <a:prstGeom prst="straightConnector1">
              <a:avLst/>
            </a:prstGeom>
            <a:noFill/>
            <a:ln w="38100" cap="flat" cmpd="sng">
              <a:solidFill>
                <a:srgbClr val="FF0000"/>
              </a:solidFill>
              <a:prstDash val="solid"/>
              <a:miter lim="800000"/>
              <a:headEnd type="none" w="sm" len="sm"/>
              <a:tailEnd type="stealth" w="med" len="med"/>
            </a:ln>
          </p:spPr>
        </p:cxnSp>
        <p:cxnSp>
          <p:nvCxnSpPr>
            <p:cNvPr id="796" name="Google Shape;796;g2891d793a34_0_561"/>
            <p:cNvCxnSpPr/>
            <p:nvPr/>
          </p:nvCxnSpPr>
          <p:spPr>
            <a:xfrm>
              <a:off x="5930106" y="2286899"/>
              <a:ext cx="1267200" cy="1832400"/>
            </a:xfrm>
            <a:prstGeom prst="straightConnector1">
              <a:avLst/>
            </a:prstGeom>
            <a:noFill/>
            <a:ln w="38100" cap="flat" cmpd="sng">
              <a:solidFill>
                <a:srgbClr val="FF0000"/>
              </a:solidFill>
              <a:prstDash val="solid"/>
              <a:miter lim="800000"/>
              <a:headEnd type="none" w="sm" len="sm"/>
              <a:tailEnd type="stealth" w="med" len="med"/>
            </a:ln>
          </p:spPr>
        </p:cxnSp>
        <p:cxnSp>
          <p:nvCxnSpPr>
            <p:cNvPr id="797" name="Google Shape;797;g2891d793a34_0_561"/>
            <p:cNvCxnSpPr/>
            <p:nvPr/>
          </p:nvCxnSpPr>
          <p:spPr>
            <a:xfrm>
              <a:off x="5825299" y="2351669"/>
              <a:ext cx="0" cy="1738200"/>
            </a:xfrm>
            <a:prstGeom prst="straightConnector1">
              <a:avLst/>
            </a:prstGeom>
            <a:noFill/>
            <a:ln w="38100" cap="flat" cmpd="sng">
              <a:solidFill>
                <a:srgbClr val="FF0000"/>
              </a:solidFill>
              <a:prstDash val="solid"/>
              <a:miter lim="800000"/>
              <a:headEnd type="none" w="sm" len="sm"/>
              <a:tailEnd type="stealth" w="med" len="med"/>
            </a:ln>
          </p:spPr>
        </p:cxnSp>
        <p:cxnSp>
          <p:nvCxnSpPr>
            <p:cNvPr id="798" name="Google Shape;798;g2891d793a34_0_561"/>
            <p:cNvCxnSpPr/>
            <p:nvPr/>
          </p:nvCxnSpPr>
          <p:spPr>
            <a:xfrm flipH="1">
              <a:off x="4834333" y="2351669"/>
              <a:ext cx="823200" cy="990600"/>
            </a:xfrm>
            <a:prstGeom prst="straightConnector1">
              <a:avLst/>
            </a:prstGeom>
            <a:noFill/>
            <a:ln w="38100" cap="flat" cmpd="sng">
              <a:solidFill>
                <a:srgbClr val="FF0000"/>
              </a:solidFill>
              <a:prstDash val="solid"/>
              <a:miter lim="800000"/>
              <a:headEnd type="none" w="sm" len="sm"/>
              <a:tailEnd type="stealth" w="med" len="med"/>
            </a:ln>
          </p:spPr>
        </p:cxnSp>
      </p:grpSp>
      <p:cxnSp>
        <p:nvCxnSpPr>
          <p:cNvPr id="799" name="Google Shape;799;g2891d793a34_0_561"/>
          <p:cNvCxnSpPr/>
          <p:nvPr/>
        </p:nvCxnSpPr>
        <p:spPr>
          <a:xfrm>
            <a:off x="2378196" y="2716017"/>
            <a:ext cx="547500" cy="0"/>
          </a:xfrm>
          <a:prstGeom prst="straightConnector1">
            <a:avLst/>
          </a:prstGeom>
          <a:noFill/>
          <a:ln w="19050" cap="flat" cmpd="sng">
            <a:solidFill>
              <a:schemeClr val="accent1"/>
            </a:solidFill>
            <a:prstDash val="solid"/>
            <a:miter lim="800000"/>
            <a:headEnd type="none" w="sm" len="sm"/>
            <a:tailEnd type="triangle" w="med" len="med"/>
          </a:ln>
        </p:spPr>
      </p:cxnSp>
      <p:cxnSp>
        <p:nvCxnSpPr>
          <p:cNvPr id="800" name="Google Shape;800;g2891d793a34_0_561"/>
          <p:cNvCxnSpPr/>
          <p:nvPr/>
        </p:nvCxnSpPr>
        <p:spPr>
          <a:xfrm>
            <a:off x="4177749" y="2512758"/>
            <a:ext cx="547500" cy="0"/>
          </a:xfrm>
          <a:prstGeom prst="straightConnector1">
            <a:avLst/>
          </a:prstGeom>
          <a:noFill/>
          <a:ln w="19050" cap="flat" cmpd="sng">
            <a:solidFill>
              <a:schemeClr val="accent1"/>
            </a:solidFill>
            <a:prstDash val="solid"/>
            <a:miter lim="800000"/>
            <a:headEnd type="none" w="sm" len="sm"/>
            <a:tailEnd type="triangle" w="med" len="med"/>
          </a:ln>
        </p:spPr>
      </p:cxnSp>
      <p:cxnSp>
        <p:nvCxnSpPr>
          <p:cNvPr id="801" name="Google Shape;801;g2891d793a34_0_561"/>
          <p:cNvCxnSpPr/>
          <p:nvPr/>
        </p:nvCxnSpPr>
        <p:spPr>
          <a:xfrm>
            <a:off x="6968573" y="2582286"/>
            <a:ext cx="547500" cy="0"/>
          </a:xfrm>
          <a:prstGeom prst="straightConnector1">
            <a:avLst/>
          </a:prstGeom>
          <a:noFill/>
          <a:ln w="190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77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
                                          </p:stCondLst>
                                        </p:cTn>
                                        <p:tgtEl>
                                          <p:spTgt spid="77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1"/>
                                          </p:stCondLst>
                                        </p:cTn>
                                        <p:tgtEl>
                                          <p:spTgt spid="77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1"/>
                                          </p:stCondLst>
                                        </p:cTn>
                                        <p:tgtEl>
                                          <p:spTgt spid="78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1"/>
                                          </p:stCondLst>
                                        </p:cTn>
                                        <p:tgtEl>
                                          <p:spTgt spid="77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1"/>
                                          </p:stCondLst>
                                        </p:cTn>
                                        <p:tgtEl>
                                          <p:spTgt spid="77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79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1"/>
                                          </p:stCondLst>
                                        </p:cTn>
                                        <p:tgtEl>
                                          <p:spTgt spid="76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76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76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1"/>
                                          </p:stCondLst>
                                        </p:cTn>
                                        <p:tgtEl>
                                          <p:spTgt spid="77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76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1"/>
                                          </p:stCondLst>
                                        </p:cTn>
                                        <p:tgtEl>
                                          <p:spTgt spid="76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1"/>
                                          </p:stCondLst>
                                        </p:cTn>
                                        <p:tgtEl>
                                          <p:spTgt spid="77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1"/>
                                          </p:stCondLst>
                                        </p:cTn>
                                        <p:tgtEl>
                                          <p:spTgt spid="75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1"/>
                                          </p:stCondLst>
                                        </p:cTn>
                                        <p:tgtEl>
                                          <p:spTgt spid="76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1"/>
                                          </p:stCondLst>
                                        </p:cTn>
                                        <p:tgtEl>
                                          <p:spTgt spid="76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9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807" name="Google Shape;807;g2891d793a34_0_610"/>
          <p:cNvGrpSpPr/>
          <p:nvPr/>
        </p:nvGrpSpPr>
        <p:grpSpPr>
          <a:xfrm>
            <a:off x="102428" y="2275309"/>
            <a:ext cx="5609267" cy="692550"/>
            <a:chOff x="283348" y="2862298"/>
            <a:chExt cx="7117456" cy="923400"/>
          </a:xfrm>
        </p:grpSpPr>
        <p:sp>
          <p:nvSpPr>
            <p:cNvPr id="808" name="Google Shape;808;g2891d793a34_0_610"/>
            <p:cNvSpPr/>
            <p:nvPr/>
          </p:nvSpPr>
          <p:spPr>
            <a:xfrm>
              <a:off x="2470004" y="2862298"/>
              <a:ext cx="4930800" cy="923400"/>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sp>
          <p:nvSpPr>
            <p:cNvPr id="809" name="Google Shape;809;g2891d793a34_0_610"/>
            <p:cNvSpPr txBox="1"/>
            <p:nvPr/>
          </p:nvSpPr>
          <p:spPr>
            <a:xfrm>
              <a:off x="283348" y="2909767"/>
              <a:ext cx="1762200" cy="769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50" b="1" i="0" u="none" strike="noStrike" cap="none">
                  <a:solidFill>
                    <a:schemeClr val="dk1"/>
                  </a:solidFill>
                  <a:latin typeface="Arial" panose="020B0604020202020204" pitchFamily="34" charset="0"/>
                  <a:ea typeface="Open Sans"/>
                  <a:cs typeface="Arial" panose="020B0604020202020204" pitchFamily="34" charset="0"/>
                  <a:sym typeface="Open Sans"/>
                </a:rPr>
                <a:t>Digital Health Systems Quality Improvement</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10" name="Google Shape;810;g2891d793a34_0_610"/>
            <p:cNvSpPr/>
            <p:nvPr/>
          </p:nvSpPr>
          <p:spPr>
            <a:xfrm rot="5400000">
              <a:off x="1976654" y="3056273"/>
              <a:ext cx="522600" cy="464100"/>
            </a:xfrm>
            <a:prstGeom prst="triangle">
              <a:avLst>
                <a:gd name="adj"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grpSp>
      <p:grpSp>
        <p:nvGrpSpPr>
          <p:cNvPr id="811" name="Google Shape;811;g2891d793a34_0_610"/>
          <p:cNvGrpSpPr/>
          <p:nvPr/>
        </p:nvGrpSpPr>
        <p:grpSpPr>
          <a:xfrm>
            <a:off x="1226373" y="2957247"/>
            <a:ext cx="5108528" cy="971775"/>
            <a:chOff x="2002054" y="2686024"/>
            <a:chExt cx="6811370" cy="1295700"/>
          </a:xfrm>
        </p:grpSpPr>
        <p:sp>
          <p:nvSpPr>
            <p:cNvPr id="812" name="Google Shape;812;g2891d793a34_0_610"/>
            <p:cNvSpPr/>
            <p:nvPr/>
          </p:nvSpPr>
          <p:spPr>
            <a:xfrm>
              <a:off x="2002054" y="2839453"/>
              <a:ext cx="2098200" cy="914400"/>
            </a:xfrm>
            <a:prstGeom prst="roundRect">
              <a:avLst>
                <a:gd name="adj" fmla="val 16667"/>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200" b="1" i="0" u="none" strike="noStrike" cap="none">
                  <a:solidFill>
                    <a:schemeClr val="lt1"/>
                  </a:solidFill>
                  <a:latin typeface="Arial" panose="020B0604020202020204" pitchFamily="34" charset="0"/>
                  <a:ea typeface="Open Sans"/>
                  <a:cs typeface="Arial" panose="020B0604020202020204" pitchFamily="34" charset="0"/>
                  <a:sym typeface="Open Sans"/>
                </a:rPr>
                <a:t>System Design</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500"/>
                <a:buFont typeface="Arial"/>
                <a:buNone/>
              </a:pPr>
              <a:r>
                <a:rPr lang="en" sz="1200" b="1" i="0" u="none" strike="noStrike" cap="none">
                  <a:solidFill>
                    <a:schemeClr val="lt1"/>
                  </a:solidFill>
                  <a:latin typeface="Arial" panose="020B0604020202020204" pitchFamily="34" charset="0"/>
                  <a:ea typeface="Open Sans"/>
                  <a:cs typeface="Arial" panose="020B0604020202020204" pitchFamily="34" charset="0"/>
                  <a:sym typeface="Open Sans"/>
                </a:rPr>
                <a:t>(Prototype, Pilot) </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13" name="Google Shape;813;g2891d793a34_0_610"/>
            <p:cNvSpPr/>
            <p:nvPr/>
          </p:nvSpPr>
          <p:spPr>
            <a:xfrm>
              <a:off x="4358639" y="2686024"/>
              <a:ext cx="2098200" cy="1295700"/>
            </a:xfrm>
            <a:prstGeom prst="roundRect">
              <a:avLst>
                <a:gd name="adj" fmla="val 16667"/>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200" b="1" i="0" u="none" strike="noStrike" cap="none">
                  <a:solidFill>
                    <a:schemeClr val="lt1"/>
                  </a:solidFill>
                  <a:latin typeface="Arial" panose="020B0604020202020204" pitchFamily="34" charset="0"/>
                  <a:ea typeface="Open Sans"/>
                  <a:cs typeface="Arial" panose="020B0604020202020204" pitchFamily="34" charset="0"/>
                  <a:sym typeface="Open Sans"/>
                </a:rPr>
                <a:t>System Implementation</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500"/>
                <a:buFont typeface="Arial"/>
                <a:buNone/>
              </a:pPr>
              <a:r>
                <a:rPr lang="en" sz="1200" b="1" i="0" u="none" strike="noStrike" cap="none">
                  <a:solidFill>
                    <a:schemeClr val="lt1"/>
                  </a:solidFill>
                  <a:latin typeface="Arial" panose="020B0604020202020204" pitchFamily="34" charset="0"/>
                  <a:ea typeface="Open Sans"/>
                  <a:cs typeface="Arial" panose="020B0604020202020204" pitchFamily="34" charset="0"/>
                  <a:sym typeface="Open Sans"/>
                </a:rPr>
                <a:t>(Demo, Scale-up, Integration)</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14" name="Google Shape;814;g2891d793a34_0_610"/>
            <p:cNvSpPr/>
            <p:nvPr/>
          </p:nvSpPr>
          <p:spPr>
            <a:xfrm>
              <a:off x="6715224" y="2839453"/>
              <a:ext cx="2098200" cy="914400"/>
            </a:xfrm>
            <a:prstGeom prst="roundRect">
              <a:avLst>
                <a:gd name="adj" fmla="val 16667"/>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200" b="1" i="0" u="none" strike="noStrike" cap="none">
                  <a:solidFill>
                    <a:schemeClr val="lt1"/>
                  </a:solidFill>
                  <a:latin typeface="Arial" panose="020B0604020202020204" pitchFamily="34" charset="0"/>
                  <a:ea typeface="Open Sans"/>
                  <a:cs typeface="Arial" panose="020B0604020202020204" pitchFamily="34" charset="0"/>
                  <a:sym typeface="Open Sans"/>
                </a:rPr>
                <a:t>System Use</a:t>
              </a:r>
              <a:endParaRPr sz="11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15" name="Google Shape;815;g2891d793a34_0_610"/>
            <p:cNvSpPr/>
            <p:nvPr/>
          </p:nvSpPr>
          <p:spPr>
            <a:xfrm rot="5400000">
              <a:off x="3966424" y="3087197"/>
              <a:ext cx="522600" cy="464100"/>
            </a:xfrm>
            <a:prstGeom prst="triangle">
              <a:avLst>
                <a:gd name="adj"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sp>
          <p:nvSpPr>
            <p:cNvPr id="816" name="Google Shape;816;g2891d793a34_0_610"/>
            <p:cNvSpPr/>
            <p:nvPr/>
          </p:nvSpPr>
          <p:spPr>
            <a:xfrm rot="5400000">
              <a:off x="6364648" y="3087197"/>
              <a:ext cx="522600" cy="464100"/>
            </a:xfrm>
            <a:prstGeom prst="triangle">
              <a:avLst>
                <a:gd name="adj"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grpSp>
      <p:grpSp>
        <p:nvGrpSpPr>
          <p:cNvPr id="817" name="Google Shape;817;g2891d793a34_0_610"/>
          <p:cNvGrpSpPr/>
          <p:nvPr/>
        </p:nvGrpSpPr>
        <p:grpSpPr>
          <a:xfrm>
            <a:off x="2533575" y="3913778"/>
            <a:ext cx="2502877" cy="959053"/>
            <a:chOff x="3163787" y="5046921"/>
            <a:chExt cx="3337170" cy="1278737"/>
          </a:xfrm>
        </p:grpSpPr>
        <p:sp>
          <p:nvSpPr>
            <p:cNvPr id="818" name="Google Shape;818;g2891d793a34_0_610"/>
            <p:cNvSpPr txBox="1"/>
            <p:nvPr/>
          </p:nvSpPr>
          <p:spPr>
            <a:xfrm>
              <a:off x="3557835" y="5669122"/>
              <a:ext cx="2606401" cy="6565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b="1" i="0" u="none" strike="noStrike" cap="none" dirty="0">
                  <a:solidFill>
                    <a:schemeClr val="dk1"/>
                  </a:solidFill>
                  <a:latin typeface="Arial" panose="020B0604020202020204" pitchFamily="34" charset="0"/>
                  <a:ea typeface="Open Sans"/>
                  <a:cs typeface="Arial" panose="020B0604020202020204" pitchFamily="34" charset="0"/>
                  <a:sym typeface="Open Sans"/>
                </a:rPr>
                <a:t>INVESTMENTS</a:t>
              </a:r>
              <a:endParaRPr sz="1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500"/>
                <a:buFont typeface="Arial"/>
                <a:buNone/>
              </a:pPr>
              <a:r>
                <a:rPr lang="en" sz="1100" b="0" i="0" u="none" strike="noStrike" cap="none" dirty="0">
                  <a:solidFill>
                    <a:schemeClr val="dk1"/>
                  </a:solidFill>
                  <a:latin typeface="Arial" panose="020B0604020202020204" pitchFamily="34" charset="0"/>
                  <a:ea typeface="Open Sans"/>
                  <a:cs typeface="Arial" panose="020B0604020202020204" pitchFamily="34" charset="0"/>
                  <a:sym typeface="Open Sans"/>
                </a:rPr>
                <a:t>Time, Effort, Money</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p:txBody>
        </p:sp>
        <p:cxnSp>
          <p:nvCxnSpPr>
            <p:cNvPr id="819" name="Google Shape;819;g2891d793a34_0_610"/>
            <p:cNvCxnSpPr/>
            <p:nvPr/>
          </p:nvCxnSpPr>
          <p:spPr>
            <a:xfrm rot="10800000">
              <a:off x="3163787" y="5051721"/>
              <a:ext cx="482700" cy="617400"/>
            </a:xfrm>
            <a:prstGeom prst="straightConnector1">
              <a:avLst/>
            </a:prstGeom>
            <a:noFill/>
            <a:ln w="76200" cap="flat" cmpd="sng">
              <a:solidFill>
                <a:schemeClr val="accent1"/>
              </a:solidFill>
              <a:prstDash val="solid"/>
              <a:miter lim="800000"/>
              <a:headEnd type="none" w="sm" len="sm"/>
              <a:tailEnd type="stealth" w="med" len="med"/>
            </a:ln>
          </p:spPr>
        </p:cxnSp>
        <p:cxnSp>
          <p:nvCxnSpPr>
            <p:cNvPr id="820" name="Google Shape;820;g2891d793a34_0_610"/>
            <p:cNvCxnSpPr/>
            <p:nvPr/>
          </p:nvCxnSpPr>
          <p:spPr>
            <a:xfrm rot="10800000">
              <a:off x="4814458" y="5046921"/>
              <a:ext cx="0" cy="622200"/>
            </a:xfrm>
            <a:prstGeom prst="straightConnector1">
              <a:avLst/>
            </a:prstGeom>
            <a:noFill/>
            <a:ln w="76200" cap="flat" cmpd="sng">
              <a:solidFill>
                <a:schemeClr val="accent1"/>
              </a:solidFill>
              <a:prstDash val="solid"/>
              <a:miter lim="800000"/>
              <a:headEnd type="none" w="sm" len="sm"/>
              <a:tailEnd type="stealth" w="med" len="med"/>
            </a:ln>
          </p:spPr>
        </p:cxnSp>
        <p:cxnSp>
          <p:nvCxnSpPr>
            <p:cNvPr id="821" name="Google Shape;821;g2891d793a34_0_610"/>
            <p:cNvCxnSpPr/>
            <p:nvPr/>
          </p:nvCxnSpPr>
          <p:spPr>
            <a:xfrm rot="10800000" flipH="1">
              <a:off x="5894957" y="5067321"/>
              <a:ext cx="606000" cy="601800"/>
            </a:xfrm>
            <a:prstGeom prst="straightConnector1">
              <a:avLst/>
            </a:prstGeom>
            <a:noFill/>
            <a:ln w="76200" cap="flat" cmpd="sng">
              <a:solidFill>
                <a:schemeClr val="accent1"/>
              </a:solidFill>
              <a:prstDash val="solid"/>
              <a:miter lim="800000"/>
              <a:headEnd type="none" w="sm" len="sm"/>
              <a:tailEnd type="stealth" w="med" len="med"/>
            </a:ln>
          </p:spPr>
        </p:cxnSp>
      </p:grpSp>
      <p:grpSp>
        <p:nvGrpSpPr>
          <p:cNvPr id="822" name="Google Shape;822;g2891d793a34_0_610"/>
          <p:cNvGrpSpPr/>
          <p:nvPr/>
        </p:nvGrpSpPr>
        <p:grpSpPr>
          <a:xfrm>
            <a:off x="2278888" y="597455"/>
            <a:ext cx="4199041" cy="2304012"/>
            <a:chOff x="2824205" y="625156"/>
            <a:chExt cx="5598721" cy="3072016"/>
          </a:xfrm>
        </p:grpSpPr>
        <p:pic>
          <p:nvPicPr>
            <p:cNvPr id="823" name="Google Shape;823;g2891d793a34_0_610"/>
            <p:cNvPicPr preferRelativeResize="0"/>
            <p:nvPr/>
          </p:nvPicPr>
          <p:blipFill rotWithShape="1">
            <a:blip r:embed="rId3">
              <a:alphaModFix/>
            </a:blip>
            <a:srcRect b="41179"/>
            <a:stretch/>
          </p:blipFill>
          <p:spPr>
            <a:xfrm>
              <a:off x="2928350" y="1028524"/>
              <a:ext cx="4031700" cy="1682100"/>
            </a:xfrm>
            <a:prstGeom prst="roundRect">
              <a:avLst>
                <a:gd name="adj" fmla="val 16667"/>
              </a:avLst>
            </a:prstGeom>
            <a:noFill/>
            <a:ln w="38100" cap="flat" cmpd="sng">
              <a:solidFill>
                <a:schemeClr val="dk1"/>
              </a:solidFill>
              <a:prstDash val="solid"/>
              <a:round/>
              <a:headEnd type="none" w="sm" len="sm"/>
              <a:tailEnd type="none" w="sm" len="sm"/>
            </a:ln>
          </p:spPr>
        </p:pic>
        <p:cxnSp>
          <p:nvCxnSpPr>
            <p:cNvPr id="824" name="Google Shape;824;g2891d793a34_0_610"/>
            <p:cNvCxnSpPr/>
            <p:nvPr/>
          </p:nvCxnSpPr>
          <p:spPr>
            <a:xfrm flipH="1">
              <a:off x="2824205" y="2957513"/>
              <a:ext cx="501300" cy="739500"/>
            </a:xfrm>
            <a:prstGeom prst="straightConnector1">
              <a:avLst/>
            </a:prstGeom>
            <a:noFill/>
            <a:ln w="76200" cap="flat" cmpd="sng">
              <a:solidFill>
                <a:schemeClr val="accent1"/>
              </a:solidFill>
              <a:prstDash val="solid"/>
              <a:miter lim="800000"/>
              <a:headEnd type="none" w="sm" len="sm"/>
              <a:tailEnd type="stealth" w="med" len="med"/>
            </a:ln>
          </p:spPr>
        </p:cxnSp>
        <p:cxnSp>
          <p:nvCxnSpPr>
            <p:cNvPr id="825" name="Google Shape;825;g2891d793a34_0_610"/>
            <p:cNvCxnSpPr/>
            <p:nvPr/>
          </p:nvCxnSpPr>
          <p:spPr>
            <a:xfrm>
              <a:off x="4861095" y="2956172"/>
              <a:ext cx="0" cy="741000"/>
            </a:xfrm>
            <a:prstGeom prst="straightConnector1">
              <a:avLst/>
            </a:prstGeom>
            <a:noFill/>
            <a:ln w="76200" cap="flat" cmpd="sng">
              <a:solidFill>
                <a:schemeClr val="accent1"/>
              </a:solidFill>
              <a:prstDash val="solid"/>
              <a:miter lim="800000"/>
              <a:headEnd type="none" w="sm" len="sm"/>
              <a:tailEnd type="stealth" w="med" len="med"/>
            </a:ln>
          </p:spPr>
        </p:cxnSp>
        <p:cxnSp>
          <p:nvCxnSpPr>
            <p:cNvPr id="826" name="Google Shape;826;g2891d793a34_0_610"/>
            <p:cNvCxnSpPr/>
            <p:nvPr/>
          </p:nvCxnSpPr>
          <p:spPr>
            <a:xfrm>
              <a:off x="6344509" y="2954208"/>
              <a:ext cx="459000" cy="739500"/>
            </a:xfrm>
            <a:prstGeom prst="straightConnector1">
              <a:avLst/>
            </a:prstGeom>
            <a:noFill/>
            <a:ln w="76200" cap="flat" cmpd="sng">
              <a:solidFill>
                <a:schemeClr val="accent1"/>
              </a:solidFill>
              <a:prstDash val="solid"/>
              <a:miter lim="800000"/>
              <a:headEnd type="none" w="sm" len="sm"/>
              <a:tailEnd type="stealth" w="med" len="med"/>
            </a:ln>
          </p:spPr>
        </p:cxnSp>
        <p:sp>
          <p:nvSpPr>
            <p:cNvPr id="827" name="Google Shape;827;g2891d793a34_0_610"/>
            <p:cNvSpPr txBox="1"/>
            <p:nvPr/>
          </p:nvSpPr>
          <p:spPr>
            <a:xfrm>
              <a:off x="2926326" y="625156"/>
              <a:ext cx="5496600" cy="369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200" b="0" i="0" u="none" strike="noStrike" cap="none" dirty="0">
                  <a:solidFill>
                    <a:schemeClr val="dk1"/>
                  </a:solidFill>
                  <a:latin typeface="Arial" panose="020B0604020202020204" pitchFamily="34" charset="0"/>
                  <a:ea typeface="Open Sans"/>
                  <a:cs typeface="Arial" panose="020B0604020202020204" pitchFamily="34" charset="0"/>
                  <a:sym typeface="Open Sans"/>
                </a:rPr>
                <a:t>Health Workers / Professionals / Leaders</a:t>
              </a:r>
              <a:endParaRPr sz="1050" b="0" i="0" u="none" strike="noStrike" cap="none" dirty="0">
                <a:solidFill>
                  <a:srgbClr val="000000"/>
                </a:solidFill>
                <a:latin typeface="Arial" panose="020B0604020202020204" pitchFamily="34" charset="0"/>
                <a:cs typeface="Arial" panose="020B0604020202020204" pitchFamily="34" charset="0"/>
                <a:sym typeface="Arial"/>
              </a:endParaRPr>
            </a:p>
          </p:txBody>
        </p:sp>
      </p:grpSp>
      <p:grpSp>
        <p:nvGrpSpPr>
          <p:cNvPr id="828" name="Google Shape;828;g2891d793a34_0_610"/>
          <p:cNvGrpSpPr/>
          <p:nvPr/>
        </p:nvGrpSpPr>
        <p:grpSpPr>
          <a:xfrm>
            <a:off x="2538674" y="2300827"/>
            <a:ext cx="2980519" cy="612324"/>
            <a:chOff x="3170585" y="2896317"/>
            <a:chExt cx="3974025" cy="816432"/>
          </a:xfrm>
        </p:grpSpPr>
        <p:cxnSp>
          <p:nvCxnSpPr>
            <p:cNvPr id="829" name="Google Shape;829;g2891d793a34_0_610"/>
            <p:cNvCxnSpPr/>
            <p:nvPr/>
          </p:nvCxnSpPr>
          <p:spPr>
            <a:xfrm rot="10800000" flipH="1">
              <a:off x="3170585" y="2956149"/>
              <a:ext cx="516600" cy="756600"/>
            </a:xfrm>
            <a:prstGeom prst="straightConnector1">
              <a:avLst/>
            </a:prstGeom>
            <a:noFill/>
            <a:ln w="76200" cap="flat" cmpd="sng">
              <a:solidFill>
                <a:srgbClr val="92D050"/>
              </a:solidFill>
              <a:prstDash val="solid"/>
              <a:miter lim="800000"/>
              <a:headEnd type="none" w="sm" len="sm"/>
              <a:tailEnd type="stealth" w="med" len="med"/>
            </a:ln>
          </p:spPr>
        </p:cxnSp>
        <p:cxnSp>
          <p:nvCxnSpPr>
            <p:cNvPr id="830" name="Google Shape;830;g2891d793a34_0_610"/>
            <p:cNvCxnSpPr/>
            <p:nvPr/>
          </p:nvCxnSpPr>
          <p:spPr>
            <a:xfrm rot="10800000">
              <a:off x="5170657" y="2956022"/>
              <a:ext cx="0" cy="741000"/>
            </a:xfrm>
            <a:prstGeom prst="straightConnector1">
              <a:avLst/>
            </a:prstGeom>
            <a:noFill/>
            <a:ln w="76200" cap="flat" cmpd="sng">
              <a:solidFill>
                <a:srgbClr val="92D050"/>
              </a:solidFill>
              <a:prstDash val="solid"/>
              <a:miter lim="800000"/>
              <a:headEnd type="none" w="sm" len="sm"/>
              <a:tailEnd type="stealth" w="med" len="med"/>
            </a:ln>
          </p:spPr>
        </p:cxnSp>
        <p:cxnSp>
          <p:nvCxnSpPr>
            <p:cNvPr id="831" name="Google Shape;831;g2891d793a34_0_610"/>
            <p:cNvCxnSpPr/>
            <p:nvPr/>
          </p:nvCxnSpPr>
          <p:spPr>
            <a:xfrm rot="10800000">
              <a:off x="6654110" y="2896317"/>
              <a:ext cx="490500" cy="797400"/>
            </a:xfrm>
            <a:prstGeom prst="straightConnector1">
              <a:avLst/>
            </a:prstGeom>
            <a:noFill/>
            <a:ln w="76200" cap="flat" cmpd="sng">
              <a:solidFill>
                <a:srgbClr val="92D050"/>
              </a:solidFill>
              <a:prstDash val="solid"/>
              <a:miter lim="800000"/>
              <a:headEnd type="none" w="sm" len="sm"/>
              <a:tailEnd type="stealth" w="med" len="med"/>
            </a:ln>
          </p:spPr>
        </p:cxnSp>
      </p:grpSp>
      <p:grpSp>
        <p:nvGrpSpPr>
          <p:cNvPr id="832" name="Google Shape;832;g2891d793a34_0_610"/>
          <p:cNvGrpSpPr/>
          <p:nvPr/>
        </p:nvGrpSpPr>
        <p:grpSpPr>
          <a:xfrm>
            <a:off x="6326649" y="1109209"/>
            <a:ext cx="2394413" cy="3318746"/>
            <a:chOff x="8214413" y="336819"/>
            <a:chExt cx="3192550" cy="6216204"/>
          </a:xfrm>
        </p:grpSpPr>
        <p:grpSp>
          <p:nvGrpSpPr>
            <p:cNvPr id="833" name="Google Shape;833;g2891d793a34_0_610"/>
            <p:cNvGrpSpPr/>
            <p:nvPr/>
          </p:nvGrpSpPr>
          <p:grpSpPr>
            <a:xfrm>
              <a:off x="8214413" y="1028523"/>
              <a:ext cx="3192550" cy="5524500"/>
              <a:chOff x="8214413" y="1028523"/>
              <a:chExt cx="3192550" cy="5524500"/>
            </a:xfrm>
          </p:grpSpPr>
          <p:sp>
            <p:nvSpPr>
              <p:cNvPr id="834" name="Google Shape;834;g2891d793a34_0_610"/>
              <p:cNvSpPr/>
              <p:nvPr/>
            </p:nvSpPr>
            <p:spPr>
              <a:xfrm>
                <a:off x="8596615" y="1028523"/>
                <a:ext cx="2804700" cy="5524500"/>
              </a:xfrm>
              <a:prstGeom prst="roundRect">
                <a:avLst>
                  <a:gd name="adj" fmla="val 16667"/>
                </a:avLst>
              </a:prstGeom>
              <a:solidFill>
                <a:srgbClr val="FFC000"/>
              </a:solidFill>
              <a:ln w="381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200" b="1"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sp>
            <p:nvSpPr>
              <p:cNvPr id="835" name="Google Shape;835;g2891d793a34_0_610"/>
              <p:cNvSpPr/>
              <p:nvPr/>
            </p:nvSpPr>
            <p:spPr>
              <a:xfrm rot="5400000">
                <a:off x="8185163" y="4409503"/>
                <a:ext cx="522600" cy="464100"/>
              </a:xfrm>
              <a:prstGeom prst="triangle">
                <a:avLst>
                  <a:gd name="adj" fmla="val 50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b="0" i="0" u="none" strike="noStrike" cap="none">
                  <a:solidFill>
                    <a:schemeClr val="lt1"/>
                  </a:solidFill>
                  <a:latin typeface="Arial" panose="020B0604020202020204" pitchFamily="34" charset="0"/>
                  <a:ea typeface="Open Sans"/>
                  <a:cs typeface="Arial" panose="020B0604020202020204" pitchFamily="34" charset="0"/>
                  <a:sym typeface="Open Sans"/>
                </a:endParaRPr>
              </a:p>
            </p:txBody>
          </p:sp>
          <p:sp>
            <p:nvSpPr>
              <p:cNvPr id="836" name="Google Shape;836;g2891d793a34_0_610"/>
              <p:cNvSpPr txBox="1"/>
              <p:nvPr/>
            </p:nvSpPr>
            <p:spPr>
              <a:xfrm>
                <a:off x="8850064" y="1107634"/>
                <a:ext cx="2556899" cy="40113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050" b="1" i="0" u="none" strike="noStrike" cap="none">
                    <a:solidFill>
                      <a:schemeClr val="dk1"/>
                    </a:solidFill>
                    <a:latin typeface="Arial" panose="020B0604020202020204" pitchFamily="34" charset="0"/>
                    <a:ea typeface="Open Sans"/>
                    <a:cs typeface="Arial" panose="020B0604020202020204" pitchFamily="34" charset="0"/>
                    <a:sym typeface="Open Sans"/>
                  </a:rPr>
                  <a:t>Technology benefits</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200"/>
                  <a:buFont typeface="Noto Sans Symbols"/>
                  <a:buChar char="▪"/>
                </a:pPr>
                <a:r>
                  <a:rPr lang="en" sz="1050" b="0" i="0" u="none" strike="noStrike" cap="none">
                    <a:solidFill>
                      <a:schemeClr val="dk1"/>
                    </a:solidFill>
                    <a:latin typeface="Arial" panose="020B0604020202020204" pitchFamily="34" charset="0"/>
                    <a:ea typeface="Open Sans"/>
                    <a:cs typeface="Arial" panose="020B0604020202020204" pitchFamily="34" charset="0"/>
                    <a:sym typeface="Open Sans"/>
                  </a:rPr>
                  <a:t>High quality system</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200"/>
                  <a:buFont typeface="Noto Sans Symbols"/>
                  <a:buChar char="▪"/>
                </a:pPr>
                <a:r>
                  <a:rPr lang="en" sz="1050" b="0" i="0" u="none" strike="noStrike" cap="none">
                    <a:solidFill>
                      <a:schemeClr val="dk1"/>
                    </a:solidFill>
                    <a:latin typeface="Arial" panose="020B0604020202020204" pitchFamily="34" charset="0"/>
                    <a:ea typeface="Open Sans"/>
                    <a:cs typeface="Arial" panose="020B0604020202020204" pitchFamily="34" charset="0"/>
                    <a:sym typeface="Open Sans"/>
                  </a:rPr>
                  <a:t>High quality information</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050" b="1" i="0" u="none" strike="noStrike" cap="none">
                  <a:solidFill>
                    <a:schemeClr val="dk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000000"/>
                  </a:buClr>
                  <a:buSzPts val="1200"/>
                  <a:buFont typeface="Arial"/>
                  <a:buNone/>
                </a:pPr>
                <a:r>
                  <a:rPr lang="en" sz="1050" b="1" i="0" u="none" strike="noStrike" cap="none">
                    <a:solidFill>
                      <a:schemeClr val="dk1"/>
                    </a:solidFill>
                    <a:latin typeface="Arial" panose="020B0604020202020204" pitchFamily="34" charset="0"/>
                    <a:ea typeface="Open Sans"/>
                    <a:cs typeface="Arial" panose="020B0604020202020204" pitchFamily="34" charset="0"/>
                    <a:sym typeface="Open Sans"/>
                  </a:rPr>
                  <a:t>Human benefits</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Save time and effort</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Make timely decisions</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Ownership and accountability</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User satisfaction</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000000"/>
                  </a:buClr>
                  <a:buSzPts val="1200"/>
                  <a:buFont typeface="Arial"/>
                  <a:buNone/>
                </a:pPr>
                <a:r>
                  <a:rPr lang="en" sz="1050" b="1" i="0" u="none" strike="noStrike" cap="none">
                    <a:solidFill>
                      <a:schemeClr val="dk1"/>
                    </a:solidFill>
                    <a:latin typeface="Arial" panose="020B0604020202020204" pitchFamily="34" charset="0"/>
                    <a:ea typeface="Open Sans"/>
                    <a:cs typeface="Arial" panose="020B0604020202020204" pitchFamily="34" charset="0"/>
                    <a:sym typeface="Open Sans"/>
                  </a:rPr>
                  <a:t>Organizational benefits</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High quality service delivery</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138112" marR="0" lvl="0" indent="-138112" algn="l" rtl="0">
                  <a:lnSpc>
                    <a:spcPct val="100000"/>
                  </a:lnSpc>
                  <a:spcBef>
                    <a:spcPts val="0"/>
                  </a:spcBef>
                  <a:spcAft>
                    <a:spcPts val="0"/>
                  </a:spcAft>
                  <a:buClr>
                    <a:schemeClr val="dk1"/>
                  </a:buClr>
                  <a:buSzPts val="1400"/>
                  <a:buFont typeface="Noto Sans Symbols"/>
                  <a:buChar char="▪"/>
                </a:pPr>
                <a:r>
                  <a:rPr lang="en" sz="1100" b="0" i="0" u="none" strike="noStrike" cap="none">
                    <a:solidFill>
                      <a:schemeClr val="dk1"/>
                    </a:solidFill>
                    <a:latin typeface="Arial" panose="020B0604020202020204" pitchFamily="34" charset="0"/>
                    <a:ea typeface="Open Sans"/>
                    <a:cs typeface="Arial" panose="020B0604020202020204" pitchFamily="34" charset="0"/>
                    <a:sym typeface="Open Sans"/>
                  </a:rPr>
                  <a:t>Improved population health</a:t>
                </a:r>
                <a:endParaRPr sz="11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panose="020B0604020202020204" pitchFamily="34" charset="0"/>
                  <a:ea typeface="Open Sans"/>
                  <a:cs typeface="Arial" panose="020B0604020202020204" pitchFamily="34" charset="0"/>
                  <a:sym typeface="Open Sans"/>
                </a:endParaRPr>
              </a:p>
            </p:txBody>
          </p:sp>
        </p:grpSp>
        <p:sp>
          <p:nvSpPr>
            <p:cNvPr id="837" name="Google Shape;837;g2891d793a34_0_610"/>
            <p:cNvSpPr txBox="1"/>
            <p:nvPr/>
          </p:nvSpPr>
          <p:spPr>
            <a:xfrm>
              <a:off x="8654432" y="336819"/>
              <a:ext cx="2671799" cy="6917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1800" i="0" u="none" strike="noStrike" cap="none" dirty="0">
                  <a:solidFill>
                    <a:schemeClr val="dk1"/>
                  </a:solidFill>
                  <a:latin typeface="Arial" panose="020B0604020202020204" pitchFamily="34" charset="0"/>
                  <a:ea typeface="Open Sans"/>
                  <a:cs typeface="Arial" panose="020B0604020202020204" pitchFamily="34" charset="0"/>
                  <a:sym typeface="Open Sans"/>
                </a:rPr>
                <a:t>VALUE CLAIMS</a:t>
              </a:r>
              <a:endParaRPr sz="1100" i="0" u="none" strike="noStrike" cap="none" dirty="0">
                <a:solidFill>
                  <a:srgbClr val="000000"/>
                </a:solidFill>
                <a:latin typeface="Arial" panose="020B0604020202020204" pitchFamily="34" charset="0"/>
                <a:cs typeface="Arial" panose="020B0604020202020204" pitchFamily="34" charset="0"/>
                <a:sym typeface="Arial"/>
              </a:endParaRPr>
            </a:p>
          </p:txBody>
        </p:sp>
      </p:grpSp>
      <p:sp>
        <p:nvSpPr>
          <p:cNvPr id="838" name="Google Shape;838;g2891d793a34_0_610"/>
          <p:cNvSpPr txBox="1"/>
          <p:nvPr/>
        </p:nvSpPr>
        <p:spPr>
          <a:xfrm>
            <a:off x="208020" y="167888"/>
            <a:ext cx="636050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2000" i="0" u="none" strike="noStrike" cap="none" dirty="0">
                <a:solidFill>
                  <a:schemeClr val="dk1"/>
                </a:solidFill>
                <a:latin typeface="Arial" panose="020B0604020202020204" pitchFamily="34" charset="0"/>
                <a:ea typeface="Open Sans"/>
                <a:cs typeface="Arial" panose="020B0604020202020204" pitchFamily="34" charset="0"/>
                <a:sym typeface="Open Sans"/>
              </a:rPr>
              <a:t>Digital Health System Improvement and Value Claims</a:t>
            </a:r>
            <a:endParaRPr sz="160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839" name="Google Shape;839;g2891d793a34_0_610"/>
          <p:cNvSpPr txBox="1">
            <a:spLocks noGrp="1"/>
          </p:cNvSpPr>
          <p:nvPr>
            <p:ph type="sldNum" sz="quarter" idx="12"/>
          </p:nvPr>
        </p:nvSpPr>
        <p:spPr>
          <a:xfrm>
            <a:off x="8594725" y="4662488"/>
            <a:ext cx="549275" cy="39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700">
                <a:latin typeface="Arial" panose="020B0604020202020204" pitchFamily="34" charset="0"/>
                <a:cs typeface="Arial" panose="020B0604020202020204" pitchFamily="34" charset="0"/>
              </a:rPr>
              <a:t>42</a:t>
            </a:fld>
            <a:endParaRPr sz="70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2891d793a34_0_647"/>
          <p:cNvSpPr txBox="1">
            <a:spLocks noGrp="1"/>
          </p:cNvSpPr>
          <p:nvPr>
            <p:ph type="title"/>
          </p:nvPr>
        </p:nvSpPr>
        <p:spPr>
          <a:xfrm>
            <a:off x="287779" y="117253"/>
            <a:ext cx="7563372" cy="1171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dirty="0"/>
              <a:t>Digital Health Systems Value Claims</a:t>
            </a:r>
            <a:endParaRPr dirty="0"/>
          </a:p>
        </p:txBody>
      </p:sp>
      <p:sp>
        <p:nvSpPr>
          <p:cNvPr id="848" name="Google Shape;848;g2891d793a34_0_647"/>
          <p:cNvSpPr txBox="1">
            <a:spLocks noGrp="1"/>
          </p:cNvSpPr>
          <p:nvPr>
            <p:ph type="sldNum" sz="quarter" idx="12"/>
          </p:nvPr>
        </p:nvSpPr>
        <p:spPr>
          <a:xfrm>
            <a:off x="708660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
                <a:solidFill>
                  <a:srgbClr val="888888"/>
                </a:solidFill>
                <a:latin typeface="Calibri"/>
                <a:ea typeface="Calibri"/>
                <a:cs typeface="Calibri"/>
                <a:sym typeface="Calibri"/>
              </a:rPr>
              <a:t>43</a:t>
            </a:fld>
            <a:endParaRPr>
              <a:solidFill>
                <a:srgbClr val="888888"/>
              </a:solidFill>
              <a:latin typeface="Calibri"/>
              <a:ea typeface="Calibri"/>
              <a:cs typeface="Calibri"/>
              <a:sym typeface="Calibri"/>
            </a:endParaRPr>
          </a:p>
        </p:txBody>
      </p:sp>
      <p:sp>
        <p:nvSpPr>
          <p:cNvPr id="846" name="Google Shape;846;g2891d793a34_0_647"/>
          <p:cNvSpPr txBox="1"/>
          <p:nvPr/>
        </p:nvSpPr>
        <p:spPr>
          <a:xfrm>
            <a:off x="330808" y="1310884"/>
            <a:ext cx="75822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dirty="0">
                <a:solidFill>
                  <a:srgbClr val="000000"/>
                </a:solidFill>
                <a:latin typeface="Arial" panose="020B0604020202020204" pitchFamily="34" charset="0"/>
                <a:ea typeface="Calibri"/>
                <a:cs typeface="Arial" panose="020B0604020202020204" pitchFamily="34" charset="0"/>
                <a:sym typeface="Calibri"/>
              </a:rPr>
              <a:t>Value claim: </a:t>
            </a:r>
            <a:r>
              <a:rPr lang="en" sz="2100" b="0" i="0" u="none" strike="noStrike" cap="none" dirty="0">
                <a:solidFill>
                  <a:srgbClr val="000000"/>
                </a:solidFill>
                <a:latin typeface="Arial" panose="020B0604020202020204" pitchFamily="34" charset="0"/>
                <a:ea typeface="Calibri"/>
                <a:cs typeface="Arial" panose="020B0604020202020204" pitchFamily="34" charset="0"/>
                <a:sym typeface="Calibri"/>
              </a:rPr>
              <a:t>A statement of anticipated benefits from Digital Health</a:t>
            </a:r>
            <a:r>
              <a:rPr lang="en" dirty="0">
                <a:latin typeface="Arial" panose="020B0604020202020204" pitchFamily="34" charset="0"/>
                <a:ea typeface="Calibri"/>
                <a:cs typeface="Arial" panose="020B0604020202020204" pitchFamily="34" charset="0"/>
              </a:rPr>
              <a:t> </a:t>
            </a:r>
            <a:r>
              <a:rPr lang="en" sz="2100" b="0" i="0" u="none" strike="noStrike" cap="none" dirty="0">
                <a:solidFill>
                  <a:srgbClr val="000000"/>
                </a:solidFill>
                <a:latin typeface="Arial" panose="020B0604020202020204" pitchFamily="34" charset="0"/>
                <a:ea typeface="Calibri"/>
                <a:cs typeface="Arial" panose="020B0604020202020204" pitchFamily="34" charset="0"/>
                <a:sym typeface="Calibri"/>
              </a:rPr>
              <a:t>intervention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847" name="Google Shape;847;g2891d793a34_0_647"/>
          <p:cNvSpPr txBox="1"/>
          <p:nvPr/>
        </p:nvSpPr>
        <p:spPr>
          <a:xfrm>
            <a:off x="1878136" y="2289232"/>
            <a:ext cx="6199965"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panose="020B0604020202020204" pitchFamily="34" charset="0"/>
                <a:ea typeface="Calibri"/>
                <a:cs typeface="Arial" panose="020B0604020202020204" pitchFamily="34" charset="0"/>
                <a:sym typeface="Calibri"/>
              </a:rPr>
              <a:t>Examples of value claims (high level):</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160735" marR="0" lvl="0" indent="-160735" algn="l" rtl="0">
              <a:lnSpc>
                <a:spcPct val="100000"/>
              </a:lnSpc>
              <a:spcBef>
                <a:spcPts val="0"/>
              </a:spcBef>
              <a:spcAft>
                <a:spcPts val="0"/>
              </a:spcAft>
              <a:buClr>
                <a:srgbClr val="000000"/>
              </a:buClr>
              <a:buSzPts val="1800"/>
              <a:buFont typeface="Noto Sans Symbols"/>
              <a:buChar char="▪"/>
            </a:pPr>
            <a:r>
              <a:rPr lang="en" sz="1800" b="0" i="0" u="none" strike="noStrike" cap="none" dirty="0">
                <a:solidFill>
                  <a:srgbClr val="000000"/>
                </a:solidFill>
                <a:latin typeface="Arial" panose="020B0604020202020204" pitchFamily="34" charset="0"/>
                <a:ea typeface="Calibri"/>
                <a:cs typeface="Arial" panose="020B0604020202020204" pitchFamily="34" charset="0"/>
                <a:sym typeface="Calibri"/>
              </a:rPr>
              <a:t>Efficacy (performance under controlled situations)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160735" marR="0" lvl="0" indent="-160735" algn="l" rtl="0">
              <a:lnSpc>
                <a:spcPct val="100000"/>
              </a:lnSpc>
              <a:spcBef>
                <a:spcPts val="0"/>
              </a:spcBef>
              <a:spcAft>
                <a:spcPts val="0"/>
              </a:spcAft>
              <a:buClr>
                <a:srgbClr val="000000"/>
              </a:buClr>
              <a:buSzPts val="1800"/>
              <a:buFont typeface="Noto Sans Symbols"/>
              <a:buChar char="▪"/>
            </a:pPr>
            <a:r>
              <a:rPr lang="en" sz="1800" b="0" i="0" u="none" strike="noStrike" cap="none" dirty="0">
                <a:solidFill>
                  <a:srgbClr val="000000"/>
                </a:solidFill>
                <a:latin typeface="Arial" panose="020B0604020202020204" pitchFamily="34" charset="0"/>
                <a:ea typeface="Calibri"/>
                <a:cs typeface="Arial" panose="020B0604020202020204" pitchFamily="34" charset="0"/>
                <a:sym typeface="Calibri"/>
              </a:rPr>
              <a:t>Efficiencies (high return on investment)</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160735" marR="0" lvl="0" indent="-160735" algn="l" rtl="0">
              <a:lnSpc>
                <a:spcPct val="100000"/>
              </a:lnSpc>
              <a:spcBef>
                <a:spcPts val="0"/>
              </a:spcBef>
              <a:spcAft>
                <a:spcPts val="0"/>
              </a:spcAft>
              <a:buClr>
                <a:srgbClr val="000000"/>
              </a:buClr>
              <a:buSzPts val="1800"/>
              <a:buFont typeface="Noto Sans Symbols"/>
              <a:buChar char="▪"/>
            </a:pPr>
            <a:r>
              <a:rPr lang="en" sz="1800" b="0" i="0" u="none" strike="noStrike" cap="none" dirty="0">
                <a:solidFill>
                  <a:srgbClr val="000000"/>
                </a:solidFill>
                <a:latin typeface="Arial" panose="020B0604020202020204" pitchFamily="34" charset="0"/>
                <a:ea typeface="Calibri"/>
                <a:cs typeface="Arial" panose="020B0604020202020204" pitchFamily="34" charset="0"/>
                <a:sym typeface="Calibri"/>
              </a:rPr>
              <a:t>Effectiveness (performance under real-world conditions)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160735" marR="0" lvl="0" indent="-160735" algn="l" rtl="0">
              <a:lnSpc>
                <a:spcPct val="100000"/>
              </a:lnSpc>
              <a:spcBef>
                <a:spcPts val="0"/>
              </a:spcBef>
              <a:spcAft>
                <a:spcPts val="0"/>
              </a:spcAft>
              <a:buClr>
                <a:srgbClr val="000000"/>
              </a:buClr>
              <a:buSzPts val="1800"/>
              <a:buFont typeface="Noto Sans Symbols"/>
              <a:buChar char="▪"/>
            </a:pPr>
            <a:r>
              <a:rPr lang="en" sz="1800" b="0" i="0" u="none" strike="noStrike" cap="none" dirty="0">
                <a:solidFill>
                  <a:srgbClr val="000000"/>
                </a:solidFill>
                <a:latin typeface="Arial" panose="020B0604020202020204" pitchFamily="34" charset="0"/>
                <a:ea typeface="Calibri"/>
                <a:cs typeface="Arial" panose="020B0604020202020204" pitchFamily="34" charset="0"/>
                <a:sym typeface="Calibri"/>
              </a:rPr>
              <a:t>Savings, economic benefit</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849" name="Google Shape;849;g2891d793a34_0_647"/>
          <p:cNvSpPr txBox="1"/>
          <p:nvPr/>
        </p:nvSpPr>
        <p:spPr>
          <a:xfrm>
            <a:off x="172359" y="4453006"/>
            <a:ext cx="5270755" cy="25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dirty="0">
                <a:solidFill>
                  <a:srgbClr val="000000"/>
                </a:solidFill>
                <a:latin typeface="Arial" panose="020B0604020202020204" pitchFamily="34" charset="0"/>
                <a:ea typeface="Calibri"/>
                <a:cs typeface="Arial" panose="020B0604020202020204" pitchFamily="34" charset="0"/>
                <a:sym typeface="Calibri"/>
              </a:rPr>
              <a:t>Adapted from WHO, Monitoring and Evaluating Digital Health Interventions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2891d793a34_0_656"/>
          <p:cNvSpPr txBox="1">
            <a:spLocks noGrp="1"/>
          </p:cNvSpPr>
          <p:nvPr>
            <p:ph type="sldNum" sz="quarter" idx="12"/>
          </p:nvPr>
        </p:nvSpPr>
        <p:spPr>
          <a:xfrm>
            <a:off x="8594725" y="4662488"/>
            <a:ext cx="549275" cy="39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44</a:t>
            </a:fld>
            <a:endParaRPr/>
          </a:p>
        </p:txBody>
      </p:sp>
      <p:pic>
        <p:nvPicPr>
          <p:cNvPr id="855" name="Google Shape;855;g2891d793a34_0_656"/>
          <p:cNvPicPr preferRelativeResize="0"/>
          <p:nvPr/>
        </p:nvPicPr>
        <p:blipFill rotWithShape="1">
          <a:blip r:embed="rId3">
            <a:alphaModFix/>
          </a:blip>
          <a:srcRect/>
          <a:stretch/>
        </p:blipFill>
        <p:spPr>
          <a:xfrm>
            <a:off x="1136237" y="874087"/>
            <a:ext cx="6453188" cy="3680188"/>
          </a:xfrm>
          <a:prstGeom prst="rect">
            <a:avLst/>
          </a:prstGeom>
          <a:noFill/>
          <a:ln>
            <a:noFill/>
          </a:ln>
        </p:spPr>
      </p:pic>
      <p:sp>
        <p:nvSpPr>
          <p:cNvPr id="856" name="Google Shape;856;g2891d793a34_0_656"/>
          <p:cNvSpPr/>
          <p:nvPr/>
        </p:nvSpPr>
        <p:spPr>
          <a:xfrm>
            <a:off x="199646" y="0"/>
            <a:ext cx="4204623" cy="87408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500"/>
              <a:buFont typeface="Arial"/>
              <a:buNone/>
            </a:pPr>
            <a:r>
              <a:rPr lang="en" sz="2800" i="0" u="none" strike="noStrike" cap="none" dirty="0">
                <a:solidFill>
                  <a:srgbClr val="000000"/>
                </a:solidFill>
                <a:latin typeface="Arial" panose="020B0604020202020204" pitchFamily="34" charset="0"/>
                <a:ea typeface="Calibri"/>
                <a:cs typeface="Arial" panose="020B0604020202020204" pitchFamily="34" charset="0"/>
                <a:sym typeface="Calibri"/>
              </a:rPr>
              <a:t>Example Value Claims</a:t>
            </a:r>
            <a:endParaRPr sz="280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857" name="Google Shape;857;g2891d793a34_0_656"/>
          <p:cNvSpPr txBox="1"/>
          <p:nvPr/>
        </p:nvSpPr>
        <p:spPr>
          <a:xfrm flipH="1">
            <a:off x="145075" y="4418038"/>
            <a:ext cx="8283000" cy="4413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788"/>
              <a:buFont typeface="Arial"/>
              <a:buNone/>
            </a:pPr>
            <a:r>
              <a:rPr lang="en" sz="788" b="0" i="0" u="none" strike="noStrike" cap="none" dirty="0">
                <a:solidFill>
                  <a:srgbClr val="000000"/>
                </a:solidFill>
                <a:latin typeface="Arial" panose="020B0604020202020204" pitchFamily="34" charset="0"/>
                <a:ea typeface="Calibri"/>
                <a:cs typeface="Arial" panose="020B0604020202020204" pitchFamily="34" charset="0"/>
                <a:sym typeface="Calibri"/>
              </a:rPr>
              <a:t>Adopted from Suzi Conner, CIO-CDC, Slide Presentation 9/29/2022 for I-LEAD</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2891d793a34_0_790"/>
          <p:cNvSpPr txBox="1">
            <a:spLocks noGrp="1"/>
          </p:cNvSpPr>
          <p:nvPr>
            <p:ph type="title"/>
          </p:nvPr>
        </p:nvSpPr>
        <p:spPr>
          <a:xfrm>
            <a:off x="314833" y="170640"/>
            <a:ext cx="6930029" cy="1171235"/>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0"/>
              </a:spcBef>
              <a:spcAft>
                <a:spcPts val="0"/>
              </a:spcAft>
              <a:buClr>
                <a:srgbClr val="FFFFFF"/>
              </a:buClr>
              <a:buSzPts val="4000"/>
              <a:buFont typeface="Calibri"/>
              <a:buNone/>
            </a:pPr>
            <a:r>
              <a:rPr lang="en" sz="2800" i="0" u="none" strike="noStrike" dirty="0">
                <a:ea typeface="Calibri"/>
                <a:sym typeface="Calibri"/>
              </a:rPr>
              <a:t>Designing Informatics Projects</a:t>
            </a:r>
            <a:r>
              <a:rPr lang="en" sz="2800" i="0" dirty="0">
                <a:ea typeface="Calibri"/>
                <a:sym typeface="Calibri"/>
              </a:rPr>
              <a:t>​</a:t>
            </a:r>
            <a:endParaRPr sz="4400" dirty="0"/>
          </a:p>
        </p:txBody>
      </p:sp>
      <p:sp>
        <p:nvSpPr>
          <p:cNvPr id="998" name="Google Shape;998;g2891d793a34_0_790"/>
          <p:cNvSpPr txBox="1">
            <a:spLocks noGrp="1"/>
          </p:cNvSpPr>
          <p:nvPr>
            <p:ph idx="1"/>
          </p:nvPr>
        </p:nvSpPr>
        <p:spPr>
          <a:xfrm>
            <a:off x="558312" y="1293776"/>
            <a:ext cx="7703752" cy="2752595"/>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Know what problem the project is trying to address (the what) </a:t>
            </a:r>
            <a:r>
              <a:rPr lang="en" sz="1800" b="0" i="0" dirty="0">
                <a:solidFill>
                  <a:srgbClr val="000000"/>
                </a:solidFill>
                <a:ea typeface="Calibri"/>
                <a:sym typeface="Calibri"/>
              </a:rPr>
              <a:t>​</a:t>
            </a:r>
            <a:endParaRPr sz="1800" b="0" i="0" dirty="0">
              <a:solidFill>
                <a:srgbClr val="000000"/>
              </a:solidFill>
              <a:ea typeface="Arial"/>
              <a:sym typeface="Arial"/>
            </a:endParaRPr>
          </a:p>
          <a:p>
            <a:pPr marL="457200" lvl="0" indent="-457200" algn="l" rtl="0">
              <a:lnSpc>
                <a:spcPct val="90000"/>
              </a:lnSpc>
              <a:spcBef>
                <a:spcPts val="75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Determine how much of the problem you can solve within a given amount of time (project scope)</a:t>
            </a:r>
            <a:r>
              <a:rPr lang="en" sz="1800" b="0" i="0" dirty="0">
                <a:solidFill>
                  <a:srgbClr val="000000"/>
                </a:solidFill>
                <a:ea typeface="Calibri"/>
                <a:sym typeface="Calibri"/>
              </a:rPr>
              <a:t>​</a:t>
            </a:r>
            <a:endParaRPr sz="1800" b="0" i="0" dirty="0">
              <a:solidFill>
                <a:srgbClr val="000000"/>
              </a:solidFill>
              <a:ea typeface="Arial"/>
              <a:sym typeface="Arial"/>
            </a:endParaRPr>
          </a:p>
          <a:p>
            <a:pPr marL="457200" lvl="0" indent="-457200" algn="l" rtl="0">
              <a:lnSpc>
                <a:spcPct val="90000"/>
              </a:lnSpc>
              <a:spcBef>
                <a:spcPts val="75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Know why this problem is important to address (the why)</a:t>
            </a:r>
            <a:r>
              <a:rPr lang="en" sz="1800" b="0" i="0" dirty="0">
                <a:solidFill>
                  <a:srgbClr val="000000"/>
                </a:solidFill>
                <a:ea typeface="Calibri"/>
                <a:sym typeface="Calibri"/>
              </a:rPr>
              <a:t>​</a:t>
            </a:r>
            <a:endParaRPr sz="1800" b="0" i="0" dirty="0">
              <a:solidFill>
                <a:srgbClr val="000000"/>
              </a:solidFill>
              <a:ea typeface="Arial"/>
              <a:sym typeface="Arial"/>
            </a:endParaRPr>
          </a:p>
          <a:p>
            <a:pPr marL="457200" lvl="0" indent="-457200" algn="l" rtl="0">
              <a:lnSpc>
                <a:spcPct val="90000"/>
              </a:lnSpc>
              <a:spcBef>
                <a:spcPts val="75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Determine the methods, steps and resources needed to address the problem (the how)</a:t>
            </a:r>
            <a:r>
              <a:rPr lang="en" sz="1800" b="0" i="0" dirty="0">
                <a:solidFill>
                  <a:srgbClr val="000000"/>
                </a:solidFill>
                <a:ea typeface="Calibri"/>
                <a:sym typeface="Calibri"/>
              </a:rPr>
              <a:t>​</a:t>
            </a:r>
            <a:endParaRPr sz="1800" b="0" i="0" dirty="0">
              <a:solidFill>
                <a:srgbClr val="000000"/>
              </a:solidFill>
              <a:ea typeface="Arial"/>
              <a:sym typeface="Arial"/>
            </a:endParaRPr>
          </a:p>
          <a:p>
            <a:pPr marL="457200" lvl="0" indent="-457200" algn="l" rtl="0">
              <a:lnSpc>
                <a:spcPct val="90000"/>
              </a:lnSpc>
              <a:spcBef>
                <a:spcPts val="75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Determine how you will measure incremental progress towards project goals (milestones)</a:t>
            </a:r>
            <a:r>
              <a:rPr lang="en" sz="1800" b="0" i="0" dirty="0">
                <a:solidFill>
                  <a:srgbClr val="000000"/>
                </a:solidFill>
                <a:ea typeface="Calibri"/>
                <a:sym typeface="Calibri"/>
              </a:rPr>
              <a:t>​</a:t>
            </a:r>
            <a:endParaRPr sz="1800" b="0" i="0" dirty="0">
              <a:solidFill>
                <a:srgbClr val="000000"/>
              </a:solidFill>
              <a:ea typeface="Arial"/>
              <a:sym typeface="Arial"/>
            </a:endParaRPr>
          </a:p>
          <a:p>
            <a:pPr marL="457200" lvl="0" indent="-457200" algn="l" rtl="0">
              <a:lnSpc>
                <a:spcPct val="90000"/>
              </a:lnSpc>
              <a:spcBef>
                <a:spcPts val="750"/>
              </a:spcBef>
              <a:spcAft>
                <a:spcPts val="0"/>
              </a:spcAft>
              <a:buClr>
                <a:srgbClr val="000000"/>
              </a:buClr>
              <a:buSzPct val="100000"/>
              <a:buFont typeface="Calibri"/>
              <a:buAutoNum type="arabicPeriod"/>
            </a:pPr>
            <a:r>
              <a:rPr lang="en" sz="1800" b="0" i="0" u="none" strike="noStrike" dirty="0">
                <a:solidFill>
                  <a:srgbClr val="000000"/>
                </a:solidFill>
                <a:ea typeface="Calibri"/>
                <a:sym typeface="Calibri"/>
              </a:rPr>
              <a:t>Apply interventions to determinants of implementation success</a:t>
            </a:r>
            <a:r>
              <a:rPr lang="en" sz="1800" b="0" i="0" dirty="0">
                <a:solidFill>
                  <a:srgbClr val="000000"/>
                </a:solidFill>
                <a:ea typeface="Calibri"/>
                <a:sym typeface="Calibri"/>
              </a:rPr>
              <a:t>​</a:t>
            </a:r>
            <a:endParaRPr sz="1800" b="0" i="0" dirty="0">
              <a:solidFill>
                <a:srgbClr val="000000"/>
              </a:solidFill>
              <a:ea typeface="Arial"/>
              <a:sym typeface="Arial"/>
            </a:endParaRPr>
          </a:p>
        </p:txBody>
      </p:sp>
      <p:sp>
        <p:nvSpPr>
          <p:cNvPr id="999" name="Google Shape;999;g2891d793a34_0_790"/>
          <p:cNvSpPr txBox="1">
            <a:spLocks noGrp="1"/>
          </p:cNvSpPr>
          <p:nvPr>
            <p:ph type="sldNum" sz="quarter" idx="12"/>
          </p:nvPr>
        </p:nvSpPr>
        <p:spPr>
          <a:xfrm>
            <a:off x="708660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
                <a:solidFill>
                  <a:srgbClr val="A5A5A5"/>
                </a:solidFill>
              </a:rPr>
              <a:t>45</a:t>
            </a:fld>
            <a:endParaRPr>
              <a:solidFill>
                <a:srgbClr val="A5A5A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g2891d793a34_0_797"/>
          <p:cNvSpPr txBox="1">
            <a:spLocks noGrp="1"/>
          </p:cNvSpPr>
          <p:nvPr>
            <p:ph type="title"/>
          </p:nvPr>
        </p:nvSpPr>
        <p:spPr>
          <a:xfrm>
            <a:off x="174155" y="273401"/>
            <a:ext cx="7563372" cy="1171235"/>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0"/>
              </a:spcBef>
              <a:spcAft>
                <a:spcPts val="0"/>
              </a:spcAft>
              <a:buClr>
                <a:schemeClr val="lt1"/>
              </a:buClr>
              <a:buSzPts val="3600"/>
              <a:buFont typeface="Calibri"/>
              <a:buNone/>
            </a:pPr>
            <a:r>
              <a:rPr lang="en" sz="2800" dirty="0"/>
              <a:t>Team Activity: Identifying Projects </a:t>
            </a:r>
            <a:endParaRPr sz="2400" dirty="0"/>
          </a:p>
        </p:txBody>
      </p:sp>
      <p:sp>
        <p:nvSpPr>
          <p:cNvPr id="1006" name="Google Shape;1006;g2891d793a34_0_79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100"/>
              <a:buFont typeface="+mj-lt"/>
              <a:buAutoNum type="arabicPeriod"/>
            </a:pPr>
            <a:r>
              <a:rPr lang="en" sz="1600" dirty="0"/>
              <a:t>Choose one priority strategy/problem</a:t>
            </a:r>
            <a:endParaRPr sz="1600" dirty="0"/>
          </a:p>
          <a:p>
            <a:pPr marL="342900" lvl="0" indent="-342900" algn="l" rtl="0">
              <a:lnSpc>
                <a:spcPct val="90000"/>
              </a:lnSpc>
              <a:spcBef>
                <a:spcPts val="750"/>
              </a:spcBef>
              <a:spcAft>
                <a:spcPts val="0"/>
              </a:spcAft>
              <a:buClr>
                <a:schemeClr val="dk1"/>
              </a:buClr>
              <a:buSzPts val="2100"/>
              <a:buFont typeface="+mj-lt"/>
              <a:buAutoNum type="arabicPeriod"/>
            </a:pPr>
            <a:r>
              <a:rPr lang="en" sz="1600" dirty="0"/>
              <a:t>Identify a project or two to address that strategy /project</a:t>
            </a:r>
            <a:endParaRPr sz="1600" dirty="0"/>
          </a:p>
          <a:p>
            <a:pPr marL="342900" lvl="0" indent="-342900" algn="l" rtl="0">
              <a:lnSpc>
                <a:spcPct val="90000"/>
              </a:lnSpc>
              <a:spcBef>
                <a:spcPts val="750"/>
              </a:spcBef>
              <a:spcAft>
                <a:spcPts val="0"/>
              </a:spcAft>
              <a:buClr>
                <a:schemeClr val="dk1"/>
              </a:buClr>
              <a:buSzPts val="2100"/>
              <a:buFont typeface="+mj-lt"/>
              <a:buAutoNum type="arabicPeriod"/>
            </a:pPr>
            <a:r>
              <a:rPr lang="en" sz="1600" dirty="0"/>
              <a:t>For each project:</a:t>
            </a:r>
            <a:endParaRPr sz="1600" dirty="0"/>
          </a:p>
          <a:p>
            <a:pPr marL="677228" lvl="1" indent="-342900" algn="l" rtl="0">
              <a:lnSpc>
                <a:spcPct val="90000"/>
              </a:lnSpc>
              <a:spcBef>
                <a:spcPts val="375"/>
              </a:spcBef>
              <a:spcAft>
                <a:spcPts val="0"/>
              </a:spcAft>
              <a:buClr>
                <a:schemeClr val="dk1"/>
              </a:buClr>
              <a:buSzPts val="1800"/>
              <a:buFont typeface="+mj-lt"/>
              <a:buAutoNum type="arabicPeriod"/>
            </a:pPr>
            <a:r>
              <a:rPr lang="en" sz="1400" dirty="0"/>
              <a:t>Describe what the project will accomplish (at a high level, the work that will be done)</a:t>
            </a:r>
            <a:endParaRPr sz="1400" dirty="0"/>
          </a:p>
          <a:p>
            <a:pPr marL="677228" lvl="1" indent="-342900" algn="l" rtl="0">
              <a:lnSpc>
                <a:spcPct val="90000"/>
              </a:lnSpc>
              <a:spcBef>
                <a:spcPts val="375"/>
              </a:spcBef>
              <a:spcAft>
                <a:spcPts val="0"/>
              </a:spcAft>
              <a:buClr>
                <a:schemeClr val="dk1"/>
              </a:buClr>
              <a:buSzPts val="1800"/>
              <a:buFont typeface="+mj-lt"/>
              <a:buAutoNum type="arabicPeriod"/>
            </a:pPr>
            <a:r>
              <a:rPr lang="en" sz="1400" dirty="0"/>
              <a:t>Identify </a:t>
            </a:r>
            <a:r>
              <a:rPr lang="en" sz="1400" b="1" dirty="0"/>
              <a:t>value claims </a:t>
            </a:r>
            <a:r>
              <a:rPr lang="en" sz="1400" dirty="0"/>
              <a:t>for your informatics project in line with its stage of maturity </a:t>
            </a:r>
            <a:endParaRPr sz="1400" dirty="0"/>
          </a:p>
          <a:p>
            <a:pPr marL="1021494" lvl="2" indent="-342900" algn="l" rtl="0">
              <a:lnSpc>
                <a:spcPct val="90000"/>
              </a:lnSpc>
              <a:spcBef>
                <a:spcPts val="375"/>
              </a:spcBef>
              <a:spcAft>
                <a:spcPts val="0"/>
              </a:spcAft>
              <a:buClr>
                <a:schemeClr val="dk1"/>
              </a:buClr>
              <a:buSzPts val="1500"/>
              <a:buFont typeface="+mj-lt"/>
              <a:buAutoNum type="arabicPeriod"/>
            </a:pPr>
            <a:r>
              <a:rPr lang="en" sz="1400" dirty="0"/>
              <a:t>Identify stakeholders who would be interested in these value claims</a:t>
            </a:r>
            <a:endParaRPr sz="1400" dirty="0"/>
          </a:p>
          <a:p>
            <a:pPr marL="1021494" lvl="2" indent="-342900" algn="l" rtl="0">
              <a:lnSpc>
                <a:spcPct val="90000"/>
              </a:lnSpc>
              <a:spcBef>
                <a:spcPts val="375"/>
              </a:spcBef>
              <a:spcAft>
                <a:spcPts val="0"/>
              </a:spcAft>
              <a:buClr>
                <a:schemeClr val="dk1"/>
              </a:buClr>
              <a:buSzPts val="1500"/>
              <a:buFont typeface="+mj-lt"/>
              <a:buAutoNum type="arabicPeriod"/>
            </a:pPr>
            <a:r>
              <a:rPr lang="en" sz="1400" dirty="0"/>
              <a:t>You can use the Information Value Cycle to develop your value claims</a:t>
            </a:r>
            <a:endParaRPr sz="1400" dirty="0"/>
          </a:p>
          <a:p>
            <a:pPr marL="342900" lvl="0" indent="-342900" algn="l" rtl="0">
              <a:lnSpc>
                <a:spcPct val="90000"/>
              </a:lnSpc>
              <a:spcBef>
                <a:spcPts val="750"/>
              </a:spcBef>
              <a:spcAft>
                <a:spcPts val="0"/>
              </a:spcAft>
              <a:buClr>
                <a:schemeClr val="dk1"/>
              </a:buClr>
              <a:buSzPts val="2100"/>
              <a:buFont typeface="+mj-lt"/>
              <a:buAutoNum type="arabicPeriod"/>
            </a:pPr>
            <a:r>
              <a:rPr lang="en" sz="1600" dirty="0"/>
              <a:t>Monitoring and evaluation </a:t>
            </a:r>
            <a:endParaRPr sz="1600" dirty="0"/>
          </a:p>
          <a:p>
            <a:pPr marL="677228" lvl="1" indent="-342900" algn="l" rtl="0">
              <a:lnSpc>
                <a:spcPct val="90000"/>
              </a:lnSpc>
              <a:spcBef>
                <a:spcPts val="375"/>
              </a:spcBef>
              <a:spcAft>
                <a:spcPts val="0"/>
              </a:spcAft>
              <a:buClr>
                <a:schemeClr val="dk1"/>
              </a:buClr>
              <a:buSzPts val="1800"/>
              <a:buFont typeface="+mj-lt"/>
              <a:buAutoNum type="arabicPeriod"/>
            </a:pPr>
            <a:r>
              <a:rPr lang="en" sz="1400" dirty="0"/>
              <a:t>Identify what </a:t>
            </a:r>
            <a:r>
              <a:rPr lang="en" sz="1400" b="1" dirty="0"/>
              <a:t>types of data</a:t>
            </a:r>
            <a:r>
              <a:rPr lang="en" sz="1400" dirty="0"/>
              <a:t> you need to collect to prove value claims </a:t>
            </a:r>
            <a:endParaRPr sz="1400" dirty="0"/>
          </a:p>
          <a:p>
            <a:pPr marL="677228" lvl="1" indent="-342900" algn="l" rtl="0">
              <a:lnSpc>
                <a:spcPct val="90000"/>
              </a:lnSpc>
              <a:spcBef>
                <a:spcPts val="375"/>
              </a:spcBef>
              <a:spcAft>
                <a:spcPts val="0"/>
              </a:spcAft>
              <a:buClr>
                <a:schemeClr val="dk1"/>
              </a:buClr>
              <a:buSzPts val="1800"/>
              <a:buFont typeface="+mj-lt"/>
              <a:buAutoNum type="arabicPeriod"/>
            </a:pPr>
            <a:r>
              <a:rPr lang="en" sz="1400" dirty="0"/>
              <a:t>Identify what </a:t>
            </a:r>
            <a:r>
              <a:rPr lang="en" sz="1400" b="1" dirty="0"/>
              <a:t>types of analysis</a:t>
            </a:r>
            <a:r>
              <a:rPr lang="en" sz="1400" dirty="0"/>
              <a:t> (quantitative, qualitative, mixed) need to be done based on data collected to arrive at the answers</a:t>
            </a:r>
            <a:endParaRPr sz="1400" dirty="0"/>
          </a:p>
        </p:txBody>
      </p:sp>
      <p:sp>
        <p:nvSpPr>
          <p:cNvPr id="1007" name="Google Shape;1007;g2891d793a34_0_797"/>
          <p:cNvSpPr txBox="1">
            <a:spLocks noGrp="1"/>
          </p:cNvSpPr>
          <p:nvPr>
            <p:ph type="sldNum" sz="quarter" idx="12"/>
          </p:nvPr>
        </p:nvSpPr>
        <p:spPr>
          <a:xfrm>
            <a:off x="708660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
                <a:solidFill>
                  <a:srgbClr val="A5A5A5"/>
                </a:solidFill>
              </a:rPr>
              <a:t>46</a:t>
            </a:fld>
            <a:endParaRPr>
              <a:solidFill>
                <a:srgbClr val="A5A5A5"/>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189"/>
        <p:cNvGrpSpPr/>
        <p:nvPr/>
      </p:nvGrpSpPr>
      <p:grpSpPr>
        <a:xfrm>
          <a:off x="0" y="0"/>
          <a:ext cx="0" cy="0"/>
          <a:chOff x="0" y="0"/>
          <a:chExt cx="0" cy="0"/>
        </a:xfrm>
      </p:grpSpPr>
      <p:sp>
        <p:nvSpPr>
          <p:cNvPr id="2" name="Title 1">
            <a:extLst>
              <a:ext uri="{FF2B5EF4-FFF2-40B4-BE49-F238E27FC236}">
                <a16:creationId xmlns:a16="http://schemas.microsoft.com/office/drawing/2014/main" id="{782E02B6-0051-7236-3E02-7EF803E58243}"/>
              </a:ext>
            </a:extLst>
          </p:cNvPr>
          <p:cNvSpPr>
            <a:spLocks noGrp="1"/>
          </p:cNvSpPr>
          <p:nvPr>
            <p:ph type="title"/>
          </p:nvPr>
        </p:nvSpPr>
        <p:spPr>
          <a:xfrm>
            <a:off x="554222" y="172834"/>
            <a:ext cx="7886700" cy="994172"/>
          </a:xfrm>
        </p:spPr>
        <p:txBody>
          <a:bodyPr/>
          <a:lstStyle/>
          <a:p>
            <a:r>
              <a:rPr lang="en-US" dirty="0"/>
              <a:t>Key Takeaways</a:t>
            </a:r>
          </a:p>
        </p:txBody>
      </p:sp>
      <p:sp>
        <p:nvSpPr>
          <p:cNvPr id="1193" name="Google Shape;1193;g2fd5af0ed0b_1_567"/>
          <p:cNvSpPr txBox="1">
            <a:spLocks noGrp="1"/>
          </p:cNvSpPr>
          <p:nvPr>
            <p:ph idx="4294967295"/>
          </p:nvPr>
        </p:nvSpPr>
        <p:spPr>
          <a:xfrm>
            <a:off x="473887" y="770930"/>
            <a:ext cx="7886700" cy="4262437"/>
          </a:xfrm>
          <a:prstGeom prst="rect">
            <a:avLst/>
          </a:prstGeom>
          <a:noFill/>
          <a:ln>
            <a:noFill/>
          </a:ln>
        </p:spPr>
        <p:txBody>
          <a:bodyPr spcFirstLastPara="1" wrap="square" lIns="68550" tIns="34275" rIns="68550" bIns="34275" anchor="t" anchorCtr="0">
            <a:noAutofit/>
          </a:bodyPr>
          <a:lstStyle/>
          <a:p>
            <a:pPr marL="508000" indent="-425450">
              <a:lnSpc>
                <a:spcPct val="100000"/>
              </a:lnSpc>
              <a:spcBef>
                <a:spcPts val="900"/>
              </a:spcBef>
              <a:buSzPts val="2100"/>
            </a:pPr>
            <a:endParaRPr lang="en" dirty="0"/>
          </a:p>
          <a:p>
            <a:pPr marL="508000" indent="-425450">
              <a:lnSpc>
                <a:spcPct val="100000"/>
              </a:lnSpc>
              <a:spcBef>
                <a:spcPts val="900"/>
              </a:spcBef>
              <a:buSzPts val="2100"/>
            </a:pPr>
            <a:r>
              <a:rPr lang="en-US" sz="2100" i="0" u="none" strike="noStrike" cap="none" dirty="0">
                <a:latin typeface="Calibri"/>
                <a:ea typeface="Calibri"/>
                <a:cs typeface="Calibri"/>
                <a:sym typeface="Calibri"/>
              </a:rPr>
              <a:t> </a:t>
            </a:r>
            <a:endParaRPr dirty="0"/>
          </a:p>
          <a:p>
            <a:pPr marL="508000" lvl="0" indent="-425450" algn="l" rtl="0">
              <a:lnSpc>
                <a:spcPct val="100000"/>
              </a:lnSpc>
              <a:spcBef>
                <a:spcPts val="1600"/>
              </a:spcBef>
              <a:spcAft>
                <a:spcPts val="0"/>
              </a:spcAft>
              <a:buSzPts val="2100"/>
              <a:buFont typeface="Arial"/>
              <a:buChar char="•"/>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2">
          <a:extLst>
            <a:ext uri="{FF2B5EF4-FFF2-40B4-BE49-F238E27FC236}">
              <a16:creationId xmlns:a16="http://schemas.microsoft.com/office/drawing/2014/main" id="{63DA8B80-E9CB-004C-C749-28D282208CE1}"/>
            </a:ext>
          </a:extLst>
        </p:cNvPr>
        <p:cNvGrpSpPr/>
        <p:nvPr/>
      </p:nvGrpSpPr>
      <p:grpSpPr>
        <a:xfrm>
          <a:off x="0" y="0"/>
          <a:ext cx="0" cy="0"/>
          <a:chOff x="0" y="0"/>
          <a:chExt cx="0" cy="0"/>
        </a:xfrm>
      </p:grpSpPr>
      <p:sp>
        <p:nvSpPr>
          <p:cNvPr id="2133" name="Google Shape;2133;p13">
            <a:extLst>
              <a:ext uri="{FF2B5EF4-FFF2-40B4-BE49-F238E27FC236}">
                <a16:creationId xmlns:a16="http://schemas.microsoft.com/office/drawing/2014/main" id="{11F2C874-5B3A-F1CA-4F34-5C3426018743}"/>
              </a:ext>
            </a:extLst>
          </p:cNvPr>
          <p:cNvSpPr txBox="1">
            <a:spLocks noGrp="1"/>
          </p:cNvSpPr>
          <p:nvPr>
            <p:ph type="ctrTitle"/>
          </p:nvPr>
        </p:nvSpPr>
        <p:spPr>
          <a:xfrm>
            <a:off x="432927" y="1184275"/>
            <a:ext cx="45666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COFFEE / TEA BREAK</a:t>
            </a:r>
            <a:endParaRPr sz="4200" b="1">
              <a:latin typeface="Arial"/>
              <a:ea typeface="Arial"/>
              <a:cs typeface="Arial"/>
              <a:sym typeface="Arial"/>
            </a:endParaRPr>
          </a:p>
        </p:txBody>
      </p:sp>
      <p:sp>
        <p:nvSpPr>
          <p:cNvPr id="2134" name="Google Shape;2134;p13">
            <a:extLst>
              <a:ext uri="{FF2B5EF4-FFF2-40B4-BE49-F238E27FC236}">
                <a16:creationId xmlns:a16="http://schemas.microsoft.com/office/drawing/2014/main" id="{CFDC5353-69A1-A084-D429-64B0E4E6E159}"/>
              </a:ext>
            </a:extLst>
          </p:cNvPr>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2400" dirty="0">
                <a:latin typeface="Arial"/>
                <a:ea typeface="Arial"/>
                <a:cs typeface="Arial"/>
                <a:sym typeface="Arial"/>
              </a:rPr>
              <a:t>20</a:t>
            </a:r>
            <a:r>
              <a:rPr lang="en" sz="2400" dirty="0">
                <a:solidFill>
                  <a:srgbClr val="000000"/>
                </a:solidFill>
                <a:latin typeface="Arial"/>
                <a:ea typeface="Arial"/>
                <a:cs typeface="Arial"/>
                <a:sym typeface="Arial"/>
              </a:rPr>
              <a:t> MINUTES</a:t>
            </a:r>
            <a:endParaRPr lang="en" sz="2400" dirty="0">
              <a:solidFill>
                <a:srgbClr val="FF0000"/>
              </a:solidFill>
              <a:latin typeface="Arial"/>
              <a:ea typeface="Arial"/>
              <a:cs typeface="Arial"/>
            </a:endParaRPr>
          </a:p>
          <a:p>
            <a:pPr marL="0" lvl="0" indent="0" algn="l" rtl="0">
              <a:lnSpc>
                <a:spcPct val="90000"/>
              </a:lnSpc>
              <a:spcBef>
                <a:spcPts val="0"/>
              </a:spcBef>
              <a:spcAft>
                <a:spcPts val="0"/>
              </a:spcAft>
              <a:buClr>
                <a:schemeClr val="dk1"/>
              </a:buClr>
              <a:buSzPts val="1800"/>
              <a:buNone/>
            </a:pPr>
            <a:endParaRPr sz="1600">
              <a:latin typeface="Arial"/>
              <a:ea typeface="Arial"/>
              <a:cs typeface="Arial"/>
              <a:sym typeface="Arial"/>
            </a:endParaRPr>
          </a:p>
        </p:txBody>
      </p:sp>
      <p:pic>
        <p:nvPicPr>
          <p:cNvPr id="2136" name="Google Shape;2136;p13" descr="different cups of coffee on white background">
            <a:extLst>
              <a:ext uri="{FF2B5EF4-FFF2-40B4-BE49-F238E27FC236}">
                <a16:creationId xmlns:a16="http://schemas.microsoft.com/office/drawing/2014/main" id="{8C2EC405-CC9A-7F90-C276-DF863CC7FD53}"/>
              </a:ext>
            </a:extLst>
          </p:cNvPr>
          <p:cNvPicPr preferRelativeResize="0"/>
          <p:nvPr/>
        </p:nvPicPr>
        <p:blipFill rotWithShape="1">
          <a:blip r:embed="rId3">
            <a:alphaModFix/>
          </a:blip>
          <a:srcRect l="31299"/>
          <a:stretch/>
        </p:blipFill>
        <p:spPr>
          <a:xfrm>
            <a:off x="5228404" y="0"/>
            <a:ext cx="3915599" cy="5143497"/>
          </a:xfrm>
          <a:prstGeom prst="rect">
            <a:avLst/>
          </a:prstGeom>
          <a:noFill/>
          <a:ln>
            <a:noFill/>
          </a:ln>
        </p:spPr>
      </p:pic>
      <p:pic>
        <p:nvPicPr>
          <p:cNvPr id="2" name="Picture 1">
            <a:extLst>
              <a:ext uri="{FF2B5EF4-FFF2-40B4-BE49-F238E27FC236}">
                <a16:creationId xmlns:a16="http://schemas.microsoft.com/office/drawing/2014/main" id="{DB42D103-8407-08D0-ACCB-339DCA56FC7C}"/>
              </a:ext>
            </a:extLst>
          </p:cNvPr>
          <p:cNvPicPr>
            <a:picLocks noChangeAspect="1"/>
          </p:cNvPicPr>
          <p:nvPr/>
        </p:nvPicPr>
        <p:blipFill>
          <a:blip r:embed="rId4"/>
          <a:stretch>
            <a:fillRect/>
          </a:stretch>
        </p:blipFill>
        <p:spPr>
          <a:xfrm>
            <a:off x="60411" y="30006"/>
            <a:ext cx="1585097" cy="548688"/>
          </a:xfrm>
          <a:prstGeom prst="rect">
            <a:avLst/>
          </a:prstGeom>
        </p:spPr>
      </p:pic>
    </p:spTree>
    <p:extLst>
      <p:ext uri="{BB962C8B-B14F-4D97-AF65-F5344CB8AC3E}">
        <p14:creationId xmlns:p14="http://schemas.microsoft.com/office/powerpoint/2010/main" val="1244047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0C819D-576E-39BA-E92D-40FFC8A59953}"/>
              </a:ext>
            </a:extLst>
          </p:cNvPr>
          <p:cNvSpPr>
            <a:spLocks noGrp="1"/>
          </p:cNvSpPr>
          <p:nvPr>
            <p:ph type="title"/>
          </p:nvPr>
        </p:nvSpPr>
        <p:spPr/>
        <p:txBody>
          <a:bodyPr/>
          <a:lstStyle/>
          <a:p>
            <a:r>
              <a:rPr lang="en-US" dirty="0"/>
              <a:t>Activity: Work on country presentation template</a:t>
            </a:r>
          </a:p>
        </p:txBody>
      </p:sp>
      <p:sp>
        <p:nvSpPr>
          <p:cNvPr id="7" name="Text Placeholder 6">
            <a:extLst>
              <a:ext uri="{FF2B5EF4-FFF2-40B4-BE49-F238E27FC236}">
                <a16:creationId xmlns:a16="http://schemas.microsoft.com/office/drawing/2014/main" id="{03B6A2CB-95F3-AB9F-4C34-DCD7A2F695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446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2"/>
          <p:cNvGrpSpPr/>
          <p:nvPr/>
        </p:nvGrpSpPr>
        <p:grpSpPr>
          <a:xfrm>
            <a:off x="7609773" y="3750170"/>
            <a:ext cx="1487090" cy="826002"/>
            <a:chOff x="6957905" y="3750523"/>
            <a:chExt cx="3124538" cy="622788"/>
          </a:xfrm>
        </p:grpSpPr>
        <p:sp>
          <p:nvSpPr>
            <p:cNvPr id="175" name="Google Shape;175;p2"/>
            <p:cNvSpPr/>
            <p:nvPr/>
          </p:nvSpPr>
          <p:spPr>
            <a:xfrm>
              <a:off x="6957905" y="3750523"/>
              <a:ext cx="3124538" cy="622788"/>
            </a:xfrm>
            <a:prstGeom prst="rect">
              <a:avLst/>
            </a:prstGeom>
            <a:solidFill>
              <a:srgbClr val="D2A6BC"/>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76" name="Google Shape;176;p2"/>
            <p:cNvSpPr txBox="1"/>
            <p:nvPr/>
          </p:nvSpPr>
          <p:spPr>
            <a:xfrm>
              <a:off x="6957905" y="3750523"/>
              <a:ext cx="3124538"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cs typeface="Arial"/>
                  <a:sym typeface="Libre Franklin"/>
                </a:rPr>
                <a:t>Complete I-LEAD slide deck, action plan and next steps</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78" name="Google Shape;178;p2"/>
          <p:cNvGrpSpPr/>
          <p:nvPr/>
        </p:nvGrpSpPr>
        <p:grpSpPr>
          <a:xfrm>
            <a:off x="7594617" y="1345655"/>
            <a:ext cx="1488727" cy="1817539"/>
            <a:chOff x="10001177" y="2254650"/>
            <a:chExt cx="2194560" cy="2515065"/>
          </a:xfrm>
        </p:grpSpPr>
        <p:sp>
          <p:nvSpPr>
            <p:cNvPr id="179" name="Google Shape;179;p2"/>
            <p:cNvSpPr/>
            <p:nvPr/>
          </p:nvSpPr>
          <p:spPr>
            <a:xfrm rot="-5400000">
              <a:off x="9859976" y="2433955"/>
              <a:ext cx="2476961" cy="2194560"/>
            </a:xfrm>
            <a:custGeom>
              <a:avLst/>
              <a:gdLst/>
              <a:ahLst/>
              <a:cxnLst/>
              <a:rect l="l" t="t" r="r" b="b"/>
              <a:pathLst>
                <a:path w="1632173" h="2476961" extrusionOk="0">
                  <a:moveTo>
                    <a:pt x="1578397" y="2"/>
                  </a:moveTo>
                  <a:cubicBezTo>
                    <a:pt x="1608096" y="2"/>
                    <a:pt x="1632172" y="55451"/>
                    <a:pt x="1632172" y="123850"/>
                  </a:cubicBezTo>
                  <a:lnTo>
                    <a:pt x="1632172" y="2353111"/>
                  </a:lnTo>
                  <a:cubicBezTo>
                    <a:pt x="1632172" y="2421510"/>
                    <a:pt x="1608096" y="2476959"/>
                    <a:pt x="1578397" y="2476959"/>
                  </a:cubicBezTo>
                  <a:lnTo>
                    <a:pt x="53776" y="2476959"/>
                  </a:lnTo>
                  <a:cubicBezTo>
                    <a:pt x="24077" y="2476959"/>
                    <a:pt x="1" y="2421510"/>
                    <a:pt x="1" y="2353111"/>
                  </a:cubicBezTo>
                  <a:lnTo>
                    <a:pt x="1" y="123850"/>
                  </a:lnTo>
                  <a:cubicBezTo>
                    <a:pt x="1" y="55451"/>
                    <a:pt x="24077" y="2"/>
                    <a:pt x="53776" y="2"/>
                  </a:cubicBezTo>
                  <a:lnTo>
                    <a:pt x="1578397" y="2"/>
                  </a:lnTo>
                  <a:close/>
                </a:path>
              </a:pathLst>
            </a:custGeom>
            <a:solidFill>
              <a:srgbClr val="AE3535"/>
            </a:solidFill>
            <a:ln w="12700" cap="flat" cmpd="sng">
              <a:solidFill>
                <a:schemeClr val="lt1"/>
              </a:solidFill>
              <a:prstDash val="solid"/>
              <a:miter lim="800000"/>
              <a:headEnd type="none" w="sm" len="sm"/>
              <a:tailEnd type="none" w="sm" len="sm"/>
            </a:ln>
          </p:spPr>
          <p:txBody>
            <a:bodyPr spcFirstLastPara="1" wrap="square" lIns="334388" tIns="48863" rIns="63338" bIns="979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5</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80" name="Google Shape;180;p2"/>
            <p:cNvSpPr txBox="1"/>
            <p:nvPr/>
          </p:nvSpPr>
          <p:spPr>
            <a:xfrm>
              <a:off x="10425420" y="2254650"/>
              <a:ext cx="1760858"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rPr>
                <a:t>I-LEAD slide deck presentation</a:t>
              </a:r>
              <a:endParaRPr kumimoji="0" lang="en-US" sz="850" b="0"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rPr>
                <a:t>Action plans and next steps </a:t>
              </a:r>
              <a:endParaRPr kumimoji="0" lang="en-US" sz="850" b="0"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rPr>
                <a:t>Jeopardy Game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rPr>
                <a:t>Communities of Practice (HELINA, RECAINSA, </a:t>
              </a:r>
              <a:r>
                <a:rPr kumimoji="0" lang="en-US" sz="850" b="0" i="0" u="none" strike="noStrike" kern="0" cap="none" spc="0" normalizeH="0" baseline="0" noProof="0" dirty="0" err="1">
                  <a:ln>
                    <a:noFill/>
                  </a:ln>
                  <a:solidFill>
                    <a:prstClr val="white"/>
                  </a:solidFill>
                  <a:effectLst/>
                  <a:uLnTx/>
                  <a:uFillTx/>
                  <a:latin typeface="Arial"/>
                  <a:ea typeface="Libre Franklin"/>
                  <a:cs typeface="Libre Franklin"/>
                  <a:sym typeface="Arial"/>
                </a:rPr>
                <a:t>AeHIN</a:t>
              </a: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rPr>
                <a:t>)</a:t>
              </a:r>
              <a:endParaRPr kumimoji="0" lang="en-US" sz="850" b="0"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500"/>
                <a:buFont typeface="Arial"/>
                <a:buNone/>
                <a:tabLst/>
                <a:defRPr/>
              </a:pPr>
              <a:endParaRPr kumimoji="0" lang="en-US" sz="825" b="1" i="0" u="none" strike="noStrike" kern="0" cap="none" spc="0" normalizeH="0" baseline="0" noProof="0" dirty="0">
                <a:ln>
                  <a:noFill/>
                </a:ln>
                <a:solidFill>
                  <a:prstClr val="white"/>
                </a:solidFill>
                <a:effectLst/>
                <a:uLnTx/>
                <a:uFillTx/>
                <a:latin typeface="Libre Franklin"/>
                <a:cs typeface="Arial"/>
                <a:sym typeface="Arial"/>
              </a:endParaRPr>
            </a:p>
          </p:txBody>
        </p:sp>
      </p:grpSp>
      <p:grpSp>
        <p:nvGrpSpPr>
          <p:cNvPr id="182" name="Google Shape;182;p2"/>
          <p:cNvGrpSpPr/>
          <p:nvPr/>
        </p:nvGrpSpPr>
        <p:grpSpPr>
          <a:xfrm>
            <a:off x="446549" y="3750170"/>
            <a:ext cx="1465638" cy="826002"/>
            <a:chOff x="1561363" y="148892"/>
            <a:chExt cx="3725882" cy="620265"/>
          </a:xfrm>
        </p:grpSpPr>
        <p:sp>
          <p:nvSpPr>
            <p:cNvPr id="183" name="Google Shape;183;p2"/>
            <p:cNvSpPr/>
            <p:nvPr/>
          </p:nvSpPr>
          <p:spPr>
            <a:xfrm>
              <a:off x="1561363" y="148892"/>
              <a:ext cx="3725882" cy="620265"/>
            </a:xfrm>
            <a:prstGeom prst="rect">
              <a:avLst/>
            </a:prstGeom>
            <a:solidFill>
              <a:schemeClr val="accent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84" name="Google Shape;184;p2"/>
            <p:cNvSpPr txBox="1"/>
            <p:nvPr/>
          </p:nvSpPr>
          <p:spPr>
            <a:xfrm>
              <a:off x="1561363" y="148892"/>
              <a:ext cx="3725882" cy="620265"/>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prstClr val="black"/>
                </a:buClr>
                <a:buSzPts val="1500"/>
                <a:buFont typeface="Arial"/>
                <a:buNone/>
                <a:tabLst/>
                <a:defRPr/>
              </a:pPr>
              <a:r>
                <a:rPr kumimoji="0" lang="en-US" sz="1100" i="0" u="none" strike="noStrike" kern="0" cap="none" spc="0" normalizeH="0" baseline="0" noProof="0" dirty="0">
                  <a:ln>
                    <a:noFill/>
                  </a:ln>
                  <a:solidFill>
                    <a:schemeClr val="bg2">
                      <a:lumMod val="90000"/>
                    </a:schemeClr>
                  </a:solidFill>
                  <a:effectLst/>
                  <a:uLnTx/>
                  <a:uFillTx/>
                  <a:latin typeface="Arial"/>
                  <a:ea typeface="Libre Franklin"/>
                  <a:cs typeface="Libre Franklin"/>
                  <a:sym typeface="Libre Franklin"/>
                </a:rPr>
                <a:t>Agreed Rapid ISHO and country </a:t>
              </a:r>
            </a:p>
            <a:p>
              <a:pPr marL="85725" marR="0" lvl="1" indent="-85725" algn="ctr" defTabSz="914400" rtl="0" eaLnBrk="1" fontAlgn="auto" latinLnBrk="0" hangingPunct="1">
                <a:lnSpc>
                  <a:spcPct val="90000"/>
                </a:lnSpc>
                <a:spcBef>
                  <a:spcPts val="0"/>
                </a:spcBef>
                <a:spcAft>
                  <a:spcPts val="0"/>
                </a:spcAft>
                <a:buClr>
                  <a:prstClr val="black"/>
                </a:buClr>
                <a:buSzPts val="1500"/>
                <a:buFont typeface="Arial"/>
                <a:buNone/>
                <a:tabLst/>
                <a:defRPr/>
              </a:pPr>
              <a:r>
                <a:rPr kumimoji="0" lang="en-US" sz="1100" i="0" u="none" strike="noStrike" kern="0" cap="none" spc="0" normalizeH="0" baseline="0" noProof="0" dirty="0">
                  <a:ln>
                    <a:noFill/>
                  </a:ln>
                  <a:solidFill>
                    <a:schemeClr val="bg2">
                      <a:lumMod val="90000"/>
                    </a:schemeClr>
                  </a:solidFill>
                  <a:effectLst/>
                  <a:uLnTx/>
                  <a:uFillTx/>
                  <a:latin typeface="Arial"/>
                  <a:ea typeface="Libre Franklin"/>
                  <a:cs typeface="Libre Franklin"/>
                  <a:sym typeface="Libre Franklin"/>
                </a:rPr>
                <a:t>I-LEAD slide deck initiation</a:t>
              </a:r>
              <a:endParaRPr kumimoji="0" lang="en-US" sz="1100" i="0" u="none" strike="noStrike" kern="0" cap="none" spc="0" normalizeH="0" baseline="0" noProof="0" dirty="0">
                <a:ln>
                  <a:noFill/>
                </a:ln>
                <a:solidFill>
                  <a:schemeClr val="bg2">
                    <a:lumMod val="90000"/>
                  </a:schemeClr>
                </a:solidFill>
                <a:effectLst/>
                <a:uLnTx/>
                <a:uFillTx/>
                <a:latin typeface="Arial"/>
                <a:ea typeface="Libre Franklin"/>
                <a:cs typeface="Libre Franklin"/>
                <a:sym typeface="Arial"/>
              </a:endParaRPr>
            </a:p>
          </p:txBody>
        </p:sp>
      </p:grpSp>
      <p:grpSp>
        <p:nvGrpSpPr>
          <p:cNvPr id="185" name="Google Shape;185;p2"/>
          <p:cNvGrpSpPr/>
          <p:nvPr/>
        </p:nvGrpSpPr>
        <p:grpSpPr>
          <a:xfrm>
            <a:off x="2221206" y="3750170"/>
            <a:ext cx="1486701" cy="826002"/>
            <a:chOff x="2988735" y="1034905"/>
            <a:chExt cx="2601634" cy="622788"/>
          </a:xfrm>
        </p:grpSpPr>
        <p:sp>
          <p:nvSpPr>
            <p:cNvPr id="186" name="Google Shape;186;p2"/>
            <p:cNvSpPr/>
            <p:nvPr/>
          </p:nvSpPr>
          <p:spPr>
            <a:xfrm>
              <a:off x="2988735" y="1034905"/>
              <a:ext cx="2601634" cy="622788"/>
            </a:xfrm>
            <a:prstGeom prst="rect">
              <a:avLst/>
            </a:prstGeom>
            <a:solidFill>
              <a:srgbClr val="8294C8"/>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87" name="Google Shape;187;p2"/>
            <p:cNvSpPr txBox="1"/>
            <p:nvPr/>
          </p:nvSpPr>
          <p:spPr>
            <a:xfrm>
              <a:off x="2988735" y="1034905"/>
              <a:ext cx="2601634"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cs typeface="Arial"/>
                  <a:sym typeface="Libre Franklin"/>
                </a:rPr>
                <a:t>Prioritized lists of gaps &amp; opportunities for capacity strengthening across the 3WS</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88" name="Google Shape;188;p2"/>
          <p:cNvGrpSpPr/>
          <p:nvPr/>
        </p:nvGrpSpPr>
        <p:grpSpPr>
          <a:xfrm>
            <a:off x="3992605" y="3750170"/>
            <a:ext cx="1487090" cy="826002"/>
            <a:chOff x="4377916" y="1911426"/>
            <a:chExt cx="3664257" cy="664309"/>
          </a:xfrm>
        </p:grpSpPr>
        <p:sp>
          <p:nvSpPr>
            <p:cNvPr id="189" name="Google Shape;189;p2"/>
            <p:cNvSpPr/>
            <p:nvPr/>
          </p:nvSpPr>
          <p:spPr>
            <a:xfrm>
              <a:off x="4377916" y="1911426"/>
              <a:ext cx="3664257" cy="664309"/>
            </a:xfrm>
            <a:prstGeom prst="rect">
              <a:avLst/>
            </a:prstGeom>
            <a:solidFill>
              <a:srgbClr val="AB98D0"/>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90" name="Google Shape;190;p2"/>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ea typeface="Libre Franklin"/>
                  <a:cs typeface="Libre Franklin"/>
                  <a:sym typeface="Libre Franklin"/>
                </a:rPr>
                <a:t>Documented key problem(s) and process </a:t>
              </a:r>
              <a:r>
                <a:rPr kumimoji="0" lang="en-US" sz="1000" b="0" i="0" u="none" strike="noStrike" kern="0" cap="none" spc="0" normalizeH="0" baseline="0" noProof="0" dirty="0">
                  <a:ln>
                    <a:noFill/>
                  </a:ln>
                  <a:solidFill>
                    <a:prstClr val="black"/>
                  </a:solidFill>
                  <a:effectLst/>
                  <a:uLnTx/>
                  <a:uFillTx/>
                  <a:latin typeface="Arial"/>
                  <a:cs typeface="Arial"/>
                  <a:sym typeface="Libre Franklin"/>
                </a:rPr>
                <a:t>for addressing them</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91" name="Google Shape;191;p2"/>
          <p:cNvGrpSpPr/>
          <p:nvPr/>
        </p:nvGrpSpPr>
        <p:grpSpPr>
          <a:xfrm>
            <a:off x="5804012" y="3750170"/>
            <a:ext cx="1487090" cy="826002"/>
            <a:chOff x="5699055" y="2844640"/>
            <a:chExt cx="4462189" cy="688168"/>
          </a:xfrm>
        </p:grpSpPr>
        <p:sp>
          <p:nvSpPr>
            <p:cNvPr id="192" name="Google Shape;192;p2"/>
            <p:cNvSpPr/>
            <p:nvPr/>
          </p:nvSpPr>
          <p:spPr>
            <a:xfrm>
              <a:off x="5699055" y="2844640"/>
              <a:ext cx="4462189" cy="688168"/>
            </a:xfrm>
            <a:prstGeom prst="rect">
              <a:avLst/>
            </a:prstGeom>
            <a:solidFill>
              <a:srgbClr val="D2AAD6"/>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93" name="Google Shape;193;p2"/>
            <p:cNvSpPr txBox="1"/>
            <p:nvPr/>
          </p:nvSpPr>
          <p:spPr>
            <a:xfrm>
              <a:off x="5699055"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marR="0" lvl="1" indent="-64294"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bg1"/>
                  </a:solidFill>
                  <a:effectLst/>
                  <a:uLnTx/>
                  <a:uFillTx/>
                  <a:latin typeface="Arial"/>
                  <a:ea typeface="Libre Franklin"/>
                  <a:cs typeface="Libre Franklin"/>
                  <a:sym typeface="Libre Franklin"/>
                </a:rPr>
                <a:t>Documented list </a:t>
              </a:r>
              <a:r>
                <a:rPr kumimoji="0" lang="en-US" sz="1000" b="1" i="0" u="none" strike="noStrike" kern="0" cap="none" spc="0" normalizeH="0" baseline="0" noProof="0" dirty="0">
                  <a:ln>
                    <a:noFill/>
                  </a:ln>
                  <a:solidFill>
                    <a:schemeClr val="bg1"/>
                  </a:solidFill>
                  <a:effectLst/>
                  <a:uLnTx/>
                  <a:uFillTx/>
                  <a:latin typeface="Arial"/>
                  <a:cs typeface="Arial"/>
                  <a:sym typeface="Libre Franklin"/>
                </a:rPr>
                <a:t>of solution options</a:t>
              </a:r>
              <a:endParaRPr kumimoji="0" lang="en-US" sz="1000" b="1" i="0" u="none" strike="noStrike" kern="0" cap="none" spc="0" normalizeH="0" baseline="0" noProof="0" dirty="0">
                <a:ln>
                  <a:noFill/>
                </a:ln>
                <a:solidFill>
                  <a:schemeClr val="bg1"/>
                </a:solidFill>
                <a:effectLst/>
                <a:uLnTx/>
                <a:uFillTx/>
                <a:latin typeface="Arial"/>
                <a:cs typeface="Arial"/>
                <a:sym typeface="Arial"/>
              </a:endParaRPr>
            </a:p>
            <a:p>
              <a:pPr marL="64294" marR="0" lvl="1" indent="-64294" algn="ctr" defTabSz="914400" rtl="0" eaLnBrk="1" fontAlgn="auto" latinLnBrk="0" hangingPunct="1">
                <a:lnSpc>
                  <a:spcPct val="90000"/>
                </a:lnSpc>
                <a:spcBef>
                  <a:spcPts val="127"/>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bg1"/>
                  </a:solidFill>
                  <a:effectLst/>
                  <a:uLnTx/>
                  <a:uFillTx/>
                  <a:latin typeface="Arial"/>
                  <a:cs typeface="Arial"/>
                  <a:sym typeface="Libre Franklin"/>
                </a:rPr>
                <a:t>ranked according to country priorities</a:t>
              </a:r>
              <a:endParaRPr kumimoji="0" sz="1000" b="1" i="0" u="none" strike="noStrike" kern="0" cap="none" spc="0" normalizeH="0" baseline="0" noProof="0" dirty="0">
                <a:ln>
                  <a:noFill/>
                </a:ln>
                <a:solidFill>
                  <a:schemeClr val="bg1"/>
                </a:solidFill>
                <a:effectLst/>
                <a:uLnTx/>
                <a:uFillTx/>
                <a:latin typeface="Arial"/>
                <a:cs typeface="Arial"/>
                <a:sym typeface="Arial"/>
              </a:endParaRPr>
            </a:p>
          </p:txBody>
        </p:sp>
      </p:grpSp>
      <p:grpSp>
        <p:nvGrpSpPr>
          <p:cNvPr id="194" name="Google Shape;194;p2"/>
          <p:cNvGrpSpPr/>
          <p:nvPr/>
        </p:nvGrpSpPr>
        <p:grpSpPr>
          <a:xfrm>
            <a:off x="5810103" y="1373190"/>
            <a:ext cx="1748895" cy="1790006"/>
            <a:chOff x="7772748" y="2292752"/>
            <a:chExt cx="2578078" cy="2476964"/>
          </a:xfrm>
        </p:grpSpPr>
        <p:sp>
          <p:nvSpPr>
            <p:cNvPr id="195" name="Google Shape;195;p2"/>
            <p:cNvSpPr/>
            <p:nvPr/>
          </p:nvSpPr>
          <p:spPr>
            <a:xfrm rot="-5400000">
              <a:off x="7631547" y="2433955"/>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A933C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4</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96" name="Google Shape;196;p2"/>
            <p:cNvSpPr txBox="1"/>
            <p:nvPr/>
          </p:nvSpPr>
          <p:spPr>
            <a:xfrm>
              <a:off x="8153277" y="2292752"/>
              <a:ext cx="1709716"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1500"/>
                <a:buFont typeface="Libre Franklin"/>
                <a:buNone/>
                <a:tabLst/>
                <a:defRPr/>
              </a:pPr>
              <a:endParaRPr kumimoji="0" lang="en-US" sz="825" b="1" i="0" u="none" strike="noStrike" kern="0" cap="none" spc="0" normalizeH="0" baseline="0" noProof="0" dirty="0">
                <a:ln>
                  <a:noFill/>
                </a:ln>
                <a:solidFill>
                  <a:prstClr val="white"/>
                </a:solidFill>
                <a:effectLst/>
                <a:uLnTx/>
                <a:uFillTx/>
                <a:latin typeface="Libre Franklin"/>
                <a:ea typeface="Libre Franklin"/>
                <a:cs typeface="Libre Franklin"/>
                <a:sym typeface="Arial"/>
              </a:endParaRPr>
            </a:p>
          </p:txBody>
        </p:sp>
        <p:sp>
          <p:nvSpPr>
            <p:cNvPr id="198" name="Google Shape;198;p2"/>
            <p:cNvSpPr/>
            <p:nvPr/>
          </p:nvSpPr>
          <p:spPr>
            <a:xfrm rot="5400000">
              <a:off x="10014066" y="4256613"/>
              <a:ext cx="363902" cy="309619"/>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grpSp>
        <p:nvGrpSpPr>
          <p:cNvPr id="199" name="Google Shape;199;p2"/>
          <p:cNvGrpSpPr/>
          <p:nvPr/>
        </p:nvGrpSpPr>
        <p:grpSpPr>
          <a:xfrm>
            <a:off x="4001494" y="1373189"/>
            <a:ext cx="1767206" cy="1790005"/>
            <a:chOff x="5284640" y="2327395"/>
            <a:chExt cx="2605070" cy="2476963"/>
          </a:xfrm>
        </p:grpSpPr>
        <p:sp>
          <p:nvSpPr>
            <p:cNvPr id="200" name="Google Shape;200;p2"/>
            <p:cNvSpPr/>
            <p:nvPr/>
          </p:nvSpPr>
          <p:spPr>
            <a:xfrm rot="-5400000">
              <a:off x="5143439"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133A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3</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01" name="Google Shape;201;p2"/>
            <p:cNvSpPr/>
            <p:nvPr/>
          </p:nvSpPr>
          <p:spPr>
            <a:xfrm>
              <a:off x="5658514" y="2327395"/>
              <a:ext cx="1758349" cy="24423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600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25" b="0" i="0" u="none" strike="noStrike" kern="0" cap="none" spc="0" normalizeH="0" baseline="0" noProof="0" dirty="0">
                  <a:ln>
                    <a:noFill/>
                  </a:ln>
                  <a:solidFill>
                    <a:prstClr val="white"/>
                  </a:solidFill>
                  <a:effectLst/>
                  <a:uLnTx/>
                  <a:uFillTx/>
                  <a:latin typeface="Arial"/>
                  <a:cs typeface="Arial"/>
                  <a:sym typeface="Arial"/>
                </a:rPr>
                <a:t> </a:t>
              </a:r>
              <a:r>
                <a:rPr kumimoji="0" lang="en-US" sz="850" b="0" i="0" u="none" strike="noStrike" kern="0" cap="none" spc="0" normalizeH="0" baseline="0" noProof="0" dirty="0">
                  <a:ln>
                    <a:noFill/>
                  </a:ln>
                  <a:solidFill>
                    <a:prstClr val="white"/>
                  </a:solidFill>
                  <a:effectLst/>
                  <a:uLnTx/>
                  <a:uFillTx/>
                  <a:latin typeface="Arial"/>
                  <a:cs typeface="Arial"/>
                  <a:sym typeface="Arial"/>
                </a:rPr>
                <a:t>Draw Toast - Process for definition of current state to future state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Data use for decision making and a unified a data ecosystem</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Data sharing and protection</a:t>
              </a:r>
            </a:p>
          </p:txBody>
        </p:sp>
        <p:sp>
          <p:nvSpPr>
            <p:cNvPr id="202" name="Google Shape;202;p2"/>
            <p:cNvSpPr/>
            <p:nvPr/>
          </p:nvSpPr>
          <p:spPr>
            <a:xfrm rot="5400000">
              <a:off x="7552950" y="4247600"/>
              <a:ext cx="363902" cy="309619"/>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grpSp>
        <p:nvGrpSpPr>
          <p:cNvPr id="204" name="Google Shape;204;p2"/>
          <p:cNvGrpSpPr/>
          <p:nvPr/>
        </p:nvGrpSpPr>
        <p:grpSpPr>
          <a:xfrm>
            <a:off x="2226936" y="1373191"/>
            <a:ext cx="1735963" cy="1790004"/>
            <a:chOff x="2848840" y="2342532"/>
            <a:chExt cx="2559014" cy="2476962"/>
          </a:xfrm>
        </p:grpSpPr>
        <p:sp>
          <p:nvSpPr>
            <p:cNvPr id="205" name="Google Shape;205;p2"/>
            <p:cNvSpPr/>
            <p:nvPr/>
          </p:nvSpPr>
          <p:spPr>
            <a:xfrm rot="-5400000">
              <a:off x="2707639" y="2483733"/>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73939"/>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2</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Google Shape;206;p2"/>
            <p:cNvSpPr/>
            <p:nvPr/>
          </p:nvSpPr>
          <p:spPr>
            <a:xfrm>
              <a:off x="3217244" y="2363262"/>
              <a:ext cx="1749415" cy="23622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Informatics Problem Solving (Thinking Hats, Systems Thinking)</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Libre Franklin"/>
                </a:rPr>
                <a:t>Marshmallow Challenge (Design Thinking)</a:t>
              </a:r>
              <a:endPar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Libre Franklin"/>
                </a:rPr>
                <a:t>Workstream Breakout Sessions per ISHO pillar</a:t>
              </a:r>
              <a:endParaRPr kumimoji="0" sz="850" b="0" i="0" u="none" strike="noStrike" kern="0" cap="none" spc="0" normalizeH="0" baseline="0" noProof="0" dirty="0">
                <a:ln>
                  <a:noFill/>
                </a:ln>
                <a:solidFill>
                  <a:prstClr val="white"/>
                </a:solidFill>
                <a:effectLst/>
                <a:uLnTx/>
                <a:uFillTx/>
                <a:latin typeface="Arial"/>
                <a:cs typeface="Arial"/>
                <a:sym typeface="Arial"/>
              </a:endParaRPr>
            </a:p>
          </p:txBody>
        </p:sp>
        <p:sp>
          <p:nvSpPr>
            <p:cNvPr id="207" name="Google Shape;207;p2"/>
            <p:cNvSpPr/>
            <p:nvPr/>
          </p:nvSpPr>
          <p:spPr>
            <a:xfrm rot="5400000">
              <a:off x="5071094" y="4266790"/>
              <a:ext cx="363902" cy="309619"/>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sp>
        <p:nvSpPr>
          <p:cNvPr id="209" name="Google Shape;209;p2"/>
          <p:cNvSpPr/>
          <p:nvPr/>
        </p:nvSpPr>
        <p:spPr>
          <a:xfrm>
            <a:off x="1129213" y="737393"/>
            <a:ext cx="7639785" cy="383877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210" name="Google Shape;210;p2"/>
          <p:cNvSpPr/>
          <p:nvPr/>
        </p:nvSpPr>
        <p:spPr>
          <a:xfrm>
            <a:off x="6088699" y="988301"/>
            <a:ext cx="1153335" cy="1857721"/>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6500"/>
              <a:buFont typeface="Libre Franklin"/>
              <a:buNone/>
              <a:tabLst/>
              <a:defRPr/>
            </a:pPr>
            <a:endParaRPr kumimoji="0" sz="487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211" name="Google Shape;211;p2"/>
          <p:cNvSpPr/>
          <p:nvPr/>
        </p:nvSpPr>
        <p:spPr>
          <a:xfrm>
            <a:off x="7649677" y="988301"/>
            <a:ext cx="911977" cy="1857721"/>
          </a:xfrm>
          <a:custGeom>
            <a:avLst/>
            <a:gdLst/>
            <a:ahLst/>
            <a:cxnLst/>
            <a:rect l="l" t="t" r="r" b="b"/>
            <a:pathLst>
              <a:path w="1215969" h="2476961" extrusionOk="0">
                <a:moveTo>
                  <a:pt x="0" y="0"/>
                </a:moveTo>
                <a:lnTo>
                  <a:pt x="1215969" y="0"/>
                </a:lnTo>
                <a:lnTo>
                  <a:pt x="1215969"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6500"/>
              <a:buFont typeface="Libre Franklin"/>
              <a:buNone/>
              <a:tabLst/>
              <a:defRPr/>
            </a:pPr>
            <a:endParaRPr kumimoji="0" sz="487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grpSp>
        <p:nvGrpSpPr>
          <p:cNvPr id="213" name="Google Shape;213;p2"/>
          <p:cNvGrpSpPr/>
          <p:nvPr/>
        </p:nvGrpSpPr>
        <p:grpSpPr>
          <a:xfrm>
            <a:off x="439803" y="1382452"/>
            <a:ext cx="1746737" cy="2034823"/>
            <a:chOff x="441691" y="2327396"/>
            <a:chExt cx="2574897" cy="2815736"/>
          </a:xfrm>
        </p:grpSpPr>
        <p:sp>
          <p:nvSpPr>
            <p:cNvPr id="214" name="Google Shape;214;p2"/>
            <p:cNvSpPr/>
            <p:nvPr/>
          </p:nvSpPr>
          <p:spPr>
            <a:xfrm rot="-5400000">
              <a:off x="300490"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E674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1</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15" name="Google Shape;215;p2"/>
            <p:cNvSpPr/>
            <p:nvPr/>
          </p:nvSpPr>
          <p:spPr>
            <a:xfrm>
              <a:off x="808767" y="2342532"/>
              <a:ext cx="1791514" cy="2445999"/>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1470"/>
                <a:buFont typeface="Libre Franklin"/>
                <a:buNone/>
                <a:tabLst/>
                <a:defRPr/>
              </a:pPr>
              <a:r>
                <a:rPr kumimoji="0" lang="en-US" sz="850" i="0" u="none" strike="noStrike" kern="0" cap="none" spc="0" normalizeH="0" baseline="0" noProof="0" dirty="0">
                  <a:ln>
                    <a:noFill/>
                  </a:ln>
                  <a:solidFill>
                    <a:prstClr val="white"/>
                  </a:solidFill>
                  <a:effectLst/>
                  <a:uLnTx/>
                  <a:uFillTx/>
                  <a:latin typeface="Arial"/>
                  <a:ea typeface="Libre Franklin"/>
                  <a:cs typeface="Libre Franklin"/>
                  <a:sym typeface="Libre Franklin"/>
                </a:rPr>
                <a:t>Informatics Savvy Health Organization (ISHO) and Assessment</a:t>
              </a:r>
              <a:endParaRPr kumimoji="0" lang="en-US" sz="850"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386"/>
                </a:spcBef>
                <a:spcAft>
                  <a:spcPts val="0"/>
                </a:spcAft>
                <a:buClr>
                  <a:srgbClr val="000000"/>
                </a:buClr>
                <a:buSzTx/>
                <a:buFont typeface="Arial"/>
                <a:buNone/>
                <a:tabLst/>
                <a:defRPr/>
              </a:pPr>
              <a:r>
                <a:rPr kumimoji="0" lang="en-US" sz="850" i="0" u="none" strike="noStrike" kern="0" cap="none" spc="0" normalizeH="0" baseline="0" noProof="0" dirty="0">
                  <a:ln>
                    <a:noFill/>
                  </a:ln>
                  <a:solidFill>
                    <a:prstClr val="white"/>
                  </a:solidFill>
                  <a:effectLst/>
                  <a:uLnTx/>
                  <a:uFillTx/>
                  <a:latin typeface="Arial"/>
                  <a:cs typeface="Arial"/>
                  <a:sym typeface="Libre Franklin"/>
                </a:rPr>
                <a:t>Country ISHO presentation and discussion</a:t>
              </a:r>
            </a:p>
            <a:p>
              <a:pPr marL="0" marR="0" lvl="0" indent="0" algn="l" defTabSz="914400" rtl="0" eaLnBrk="1" fontAlgn="auto" latinLnBrk="0" hangingPunct="1">
                <a:lnSpc>
                  <a:spcPct val="90000"/>
                </a:lnSpc>
                <a:spcBef>
                  <a:spcPts val="386"/>
                </a:spcBef>
                <a:spcAft>
                  <a:spcPts val="0"/>
                </a:spcAft>
                <a:buClr>
                  <a:srgbClr val="000000"/>
                </a:buClr>
                <a:buSzTx/>
                <a:buFont typeface="Arial"/>
                <a:buNone/>
                <a:tabLst/>
                <a:defRPr/>
              </a:pPr>
              <a:r>
                <a:rPr kumimoji="0" lang="en-US" sz="850" i="0" u="none" strike="noStrike" kern="0" cap="none" spc="0" normalizeH="0" baseline="0" noProof="0" dirty="0">
                  <a:ln>
                    <a:noFill/>
                  </a:ln>
                  <a:solidFill>
                    <a:prstClr val="white"/>
                  </a:solidFill>
                  <a:effectLst/>
                  <a:uLnTx/>
                  <a:uFillTx/>
                  <a:latin typeface="Arial"/>
                  <a:cs typeface="Arial"/>
                  <a:sym typeface="Arial"/>
                </a:rPr>
                <a:t>Country I-LEAD slide deck initiation</a:t>
              </a:r>
            </a:p>
            <a:p>
              <a:pPr marL="0" marR="0" lvl="0" indent="0" algn="l" defTabSz="914400" rtl="0" eaLnBrk="1" fontAlgn="auto" latinLnBrk="0" hangingPunct="1">
                <a:lnSpc>
                  <a:spcPct val="90000"/>
                </a:lnSpc>
                <a:spcBef>
                  <a:spcPts val="386"/>
                </a:spcBef>
                <a:spcAft>
                  <a:spcPts val="0"/>
                </a:spcAft>
                <a:buClr>
                  <a:prstClr val="white"/>
                </a:buClr>
                <a:buSzPts val="1470"/>
                <a:buFont typeface="Arial"/>
                <a:buNone/>
                <a:tabLst/>
                <a:defRPr/>
              </a:pPr>
              <a:r>
                <a:rPr kumimoji="0" lang="en-US" sz="8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 </a:t>
              </a:r>
              <a:endParaRPr kumimoji="0" sz="850" b="0" i="0" u="none" strike="noStrike" kern="0" cap="none" spc="0" normalizeH="0" baseline="0" noProof="0" dirty="0">
                <a:ln>
                  <a:noFill/>
                </a:ln>
                <a:solidFill>
                  <a:prstClr val="white"/>
                </a:solidFill>
                <a:effectLst/>
                <a:uLnTx/>
                <a:uFillTx/>
                <a:latin typeface="Arial"/>
                <a:cs typeface="Arial"/>
                <a:sym typeface="Arial"/>
              </a:endParaRPr>
            </a:p>
          </p:txBody>
        </p:sp>
        <p:sp>
          <p:nvSpPr>
            <p:cNvPr id="216" name="Google Shape;216;p2"/>
            <p:cNvSpPr/>
            <p:nvPr/>
          </p:nvSpPr>
          <p:spPr>
            <a:xfrm rot="5400000">
              <a:off x="2679828" y="4244950"/>
              <a:ext cx="363902" cy="309619"/>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17" name="Google Shape;217;p2"/>
            <p:cNvSpPr/>
            <p:nvPr/>
          </p:nvSpPr>
          <p:spPr>
            <a:xfrm rot="10800000">
              <a:off x="1247879" y="4833512"/>
              <a:ext cx="363903" cy="30962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1" i="0" u="none" strike="noStrike" kern="0" cap="none" spc="0" normalizeH="0" baseline="0" noProof="0" dirty="0">
                <a:ln w="38100">
                  <a:solidFill>
                    <a:prstClr val="black"/>
                  </a:solidFill>
                </a:ln>
                <a:solidFill>
                  <a:prstClr val="black"/>
                </a:solidFill>
                <a:effectLst/>
                <a:uLnTx/>
                <a:uFillTx/>
                <a:latin typeface="Libre Franklin"/>
                <a:ea typeface="Libre Franklin"/>
                <a:cs typeface="Libre Franklin"/>
                <a:sym typeface="Libre Franklin"/>
              </a:endParaRPr>
            </a:p>
          </p:txBody>
        </p:sp>
      </p:grpSp>
      <p:sp>
        <p:nvSpPr>
          <p:cNvPr id="218" name="Google Shape;218;p2"/>
          <p:cNvSpPr/>
          <p:nvPr/>
        </p:nvSpPr>
        <p:spPr>
          <a:xfrm>
            <a:off x="439801" y="1087826"/>
            <a:ext cx="8643543" cy="242604"/>
          </a:xfrm>
          <a:prstGeom prst="rect">
            <a:avLst/>
          </a:prstGeom>
          <a:solidFill>
            <a:srgbClr val="92D05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Learning Inputs</a:t>
            </a:r>
            <a:endParaRPr kumimoji="0" sz="788" b="1"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Google Shape;219;p2"/>
          <p:cNvSpPr/>
          <p:nvPr/>
        </p:nvSpPr>
        <p:spPr>
          <a:xfrm>
            <a:off x="439801" y="3496781"/>
            <a:ext cx="8657061" cy="233761"/>
          </a:xfrm>
          <a:prstGeom prst="rect">
            <a:avLst/>
          </a:prstGeom>
          <a:solidFill>
            <a:srgbClr val="FFC00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Country Outputs</a:t>
            </a:r>
            <a:endParaRPr kumimoji="0" sz="788" b="1"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Google Shape;220;p2"/>
          <p:cNvSpPr/>
          <p:nvPr/>
        </p:nvSpPr>
        <p:spPr>
          <a:xfrm rot="5400000">
            <a:off x="1988329" y="4055037"/>
            <a:ext cx="194162" cy="155076"/>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1" name="Google Shape;221;p2"/>
          <p:cNvSpPr/>
          <p:nvPr/>
        </p:nvSpPr>
        <p:spPr>
          <a:xfrm rot="5400000">
            <a:off x="3770161" y="4055037"/>
            <a:ext cx="194162" cy="155076"/>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2" name="Google Shape;222;p2"/>
          <p:cNvSpPr/>
          <p:nvPr/>
        </p:nvSpPr>
        <p:spPr>
          <a:xfrm rot="5400000">
            <a:off x="5552177" y="4055037"/>
            <a:ext cx="194162" cy="155076"/>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3" name="Google Shape;223;p2"/>
          <p:cNvSpPr/>
          <p:nvPr/>
        </p:nvSpPr>
        <p:spPr>
          <a:xfrm rot="5400000">
            <a:off x="7350067" y="4049709"/>
            <a:ext cx="194162" cy="155076"/>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5" name="Google Shape;225;p2"/>
          <p:cNvSpPr txBox="1"/>
          <p:nvPr/>
        </p:nvSpPr>
        <p:spPr>
          <a:xfrm>
            <a:off x="135315" y="102034"/>
            <a:ext cx="8155305" cy="427561"/>
          </a:xfrm>
          <a:prstGeom prst="rect">
            <a:avLst/>
          </a:prstGeom>
          <a:noFill/>
          <a:ln>
            <a:noFill/>
          </a:ln>
        </p:spPr>
        <p:txBody>
          <a:bodyPr spcFirstLastPara="1" wrap="square" lIns="68569" tIns="34275" rIns="68569" bIns="34275"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6000"/>
              <a:buFont typeface="Arial"/>
              <a:buNone/>
              <a:tabLst/>
              <a:defRPr/>
            </a:pPr>
            <a:r>
              <a:rPr kumimoji="0" lang="en-US" sz="2700" b="0" i="0" u="none" strike="noStrike" kern="0" cap="none" spc="0" normalizeH="0" baseline="0" noProof="0" dirty="0">
                <a:ln>
                  <a:noFill/>
                </a:ln>
                <a:solidFill>
                  <a:prstClr val="black"/>
                </a:solidFill>
                <a:effectLst/>
                <a:uLnTx/>
                <a:uFillTx/>
                <a:latin typeface="Arial"/>
                <a:ea typeface="Franklin Gothic"/>
                <a:cs typeface="Franklin Gothic"/>
                <a:sym typeface="Franklin Gothic"/>
              </a:rPr>
              <a:t>I-LEAD Roadmap – Daily Inputs and Outputs </a:t>
            </a:r>
            <a:endParaRPr kumimoji="0" sz="788" b="0" i="0" u="none" strike="noStrike" kern="0" cap="none" spc="0" normalizeH="0" baseline="0" noProof="0" dirty="0">
              <a:ln>
                <a:noFill/>
              </a:ln>
              <a:solidFill>
                <a:prstClr val="black"/>
              </a:solidFill>
              <a:effectLst/>
              <a:uLnTx/>
              <a:uFillTx/>
              <a:latin typeface="Arial"/>
              <a:cs typeface="Arial"/>
              <a:sym typeface="Arial"/>
            </a:endParaRPr>
          </a:p>
        </p:txBody>
      </p:sp>
      <p:sp>
        <p:nvSpPr>
          <p:cNvPr id="3" name="TextBox 2">
            <a:extLst>
              <a:ext uri="{FF2B5EF4-FFF2-40B4-BE49-F238E27FC236}">
                <a16:creationId xmlns:a16="http://schemas.microsoft.com/office/drawing/2014/main" id="{D136FF53-3CD3-CC23-EC77-945279927B21}"/>
              </a:ext>
            </a:extLst>
          </p:cNvPr>
          <p:cNvSpPr txBox="1"/>
          <p:nvPr/>
        </p:nvSpPr>
        <p:spPr>
          <a:xfrm>
            <a:off x="6019100" y="1692899"/>
            <a:ext cx="1204175" cy="15042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srgbClr val="FFFFFF"/>
                </a:solidFill>
                <a:effectLst/>
                <a:uLnTx/>
                <a:uFillTx/>
                <a:latin typeface="Arial"/>
                <a:cs typeface="Arial"/>
                <a:sym typeface="Arial"/>
              </a:rPr>
              <a:t>Planning and Decision-Making Process (PDMP)</a:t>
            </a:r>
            <a:endParaRPr kumimoji="0" lang="en-US" sz="85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5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srgbClr val="FFFFFF"/>
                </a:solidFill>
                <a:effectLst/>
                <a:uLnTx/>
                <a:uFillTx/>
                <a:latin typeface="Arial"/>
                <a:cs typeface="Arial"/>
                <a:sym typeface="Arial"/>
              </a:rPr>
              <a:t>Value Claims of Digital Health Systems</a:t>
            </a:r>
            <a:endParaRPr kumimoji="0" lang="en-US" sz="85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5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srgbClr val="FFFFFF"/>
                </a:solidFill>
                <a:effectLst/>
                <a:uLnTx/>
                <a:uFillTx/>
                <a:latin typeface="Arial"/>
                <a:cs typeface="Arial"/>
                <a:sym typeface="Arial"/>
              </a:rPr>
              <a:t>I-LEAD slide deck development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25"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217;p2">
            <a:extLst>
              <a:ext uri="{FF2B5EF4-FFF2-40B4-BE49-F238E27FC236}">
                <a16:creationId xmlns:a16="http://schemas.microsoft.com/office/drawing/2014/main" id="{DDC2CB6C-ED20-1992-4A95-1E96F62C8FAF}"/>
              </a:ext>
            </a:extLst>
          </p:cNvPr>
          <p:cNvSpPr/>
          <p:nvPr/>
        </p:nvSpPr>
        <p:spPr>
          <a:xfrm rot="10800000">
            <a:off x="2785786"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6" name="Google Shape;217;p2">
            <a:extLst>
              <a:ext uri="{FF2B5EF4-FFF2-40B4-BE49-F238E27FC236}">
                <a16:creationId xmlns:a16="http://schemas.microsoft.com/office/drawing/2014/main" id="{21873E96-7683-D830-F77D-B4A8CBF1F450}"/>
              </a:ext>
            </a:extLst>
          </p:cNvPr>
          <p:cNvSpPr/>
          <p:nvPr/>
        </p:nvSpPr>
        <p:spPr>
          <a:xfrm rot="10800000">
            <a:off x="4576414"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7" name="Google Shape;217;p2">
            <a:extLst>
              <a:ext uri="{FF2B5EF4-FFF2-40B4-BE49-F238E27FC236}">
                <a16:creationId xmlns:a16="http://schemas.microsoft.com/office/drawing/2014/main" id="{DBB7C5A9-D3A0-CFEA-3BF4-074820F21011}"/>
              </a:ext>
            </a:extLst>
          </p:cNvPr>
          <p:cNvSpPr/>
          <p:nvPr/>
        </p:nvSpPr>
        <p:spPr>
          <a:xfrm rot="10800000">
            <a:off x="6382822"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8" name="Google Shape;217;p2">
            <a:extLst>
              <a:ext uri="{FF2B5EF4-FFF2-40B4-BE49-F238E27FC236}">
                <a16:creationId xmlns:a16="http://schemas.microsoft.com/office/drawing/2014/main" id="{F42DCBBC-BA47-23CF-17DF-46F8A88B8148}"/>
              </a:ext>
            </a:extLst>
          </p:cNvPr>
          <p:cNvSpPr/>
          <p:nvPr/>
        </p:nvSpPr>
        <p:spPr>
          <a:xfrm rot="10800000">
            <a:off x="8169067" y="3200237"/>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nvGrpSpPr>
          <p:cNvPr id="2" name="Google Shape;235;p31">
            <a:extLst>
              <a:ext uri="{FF2B5EF4-FFF2-40B4-BE49-F238E27FC236}">
                <a16:creationId xmlns:a16="http://schemas.microsoft.com/office/drawing/2014/main" id="{B63BCD12-9175-547E-6BD6-1CA31F0DCDF7}"/>
              </a:ext>
            </a:extLst>
          </p:cNvPr>
          <p:cNvGrpSpPr/>
          <p:nvPr/>
        </p:nvGrpSpPr>
        <p:grpSpPr>
          <a:xfrm>
            <a:off x="432955" y="614117"/>
            <a:ext cx="8657062" cy="412253"/>
            <a:chOff x="49928" y="-86734"/>
            <a:chExt cx="3404658" cy="1098633"/>
          </a:xfrm>
        </p:grpSpPr>
        <p:sp>
          <p:nvSpPr>
            <p:cNvPr id="4" name="Google Shape;236;p31">
              <a:extLst>
                <a:ext uri="{FF2B5EF4-FFF2-40B4-BE49-F238E27FC236}">
                  <a16:creationId xmlns:a16="http://schemas.microsoft.com/office/drawing/2014/main" id="{25698450-D756-50C3-7598-F5DBC0F0B51C}"/>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9" name="Google Shape;237;p31">
              <a:extLst>
                <a:ext uri="{FF2B5EF4-FFF2-40B4-BE49-F238E27FC236}">
                  <a16:creationId xmlns:a16="http://schemas.microsoft.com/office/drawing/2014/main" id="{BB1E8CA4-A2B2-C680-421E-7DA6DE06E3D3}"/>
                </a:ext>
              </a:extLst>
            </p:cNvPr>
            <p:cNvSpPr txBox="1"/>
            <p:nvPr/>
          </p:nvSpPr>
          <p:spPr>
            <a:xfrm>
              <a:off x="67456" y="-56356"/>
              <a:ext cx="3380332" cy="998956"/>
            </a:xfrm>
            <a:prstGeom prst="rect">
              <a:avLst/>
            </a:prstGeom>
            <a:noFill/>
            <a:ln>
              <a:noFill/>
            </a:ln>
          </p:spPr>
          <p:txBody>
            <a:bodyPr spcFirstLastPara="1" wrap="square" lIns="72375" tIns="72375" rIns="72375" bIns="723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Achieve consensus on maturity levels (strengths and gaps) based on ISHO framework pillars; Collaboratively identify country priorities </a:t>
              </a:r>
              <a:r>
                <a:rPr kumimoji="0" lang="en-US" sz="900" b="0" i="0" u="none" strike="noStrike" kern="0" cap="none" spc="0" normalizeH="0" baseline="0" noProof="0" dirty="0">
                  <a:ln>
                    <a:noFill/>
                  </a:ln>
                  <a:solidFill>
                    <a:prstClr val="black"/>
                  </a:solidFill>
                  <a:effectLst/>
                  <a:uLnTx/>
                  <a:uFillTx/>
                  <a:latin typeface="Arial"/>
                  <a:cs typeface="Arial"/>
                  <a:sym typeface="Arial"/>
                </a:rPr>
                <a:t>&amp; dev</a:t>
              </a: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elop country presentation</a:t>
              </a:r>
              <a:endParaRPr kumimoji="0" sz="900" b="0" i="0" u="none" strike="noStrike" kern="0" cap="none" spc="0" normalizeH="0" baseline="0" noProof="0" dirty="0">
                <a:ln>
                  <a:noFill/>
                </a:ln>
                <a:solidFill>
                  <a:prstClr val="black"/>
                </a:solidFill>
                <a:effectLst/>
                <a:uLnTx/>
                <a:uFillTx/>
                <a:latin typeface="Arial"/>
                <a:ea typeface="Arial"/>
                <a:cs typeface="Arial"/>
                <a:sym typeface="Arial"/>
              </a:endParaRPr>
            </a:p>
          </p:txBody>
        </p:sp>
      </p:grpSp>
      <p:grpSp>
        <p:nvGrpSpPr>
          <p:cNvPr id="23" name="Google Shape;235;p31">
            <a:extLst>
              <a:ext uri="{FF2B5EF4-FFF2-40B4-BE49-F238E27FC236}">
                <a16:creationId xmlns:a16="http://schemas.microsoft.com/office/drawing/2014/main" id="{077B5C7D-857B-43A5-BF70-896DA5DD7282}"/>
              </a:ext>
            </a:extLst>
          </p:cNvPr>
          <p:cNvGrpSpPr/>
          <p:nvPr/>
        </p:nvGrpSpPr>
        <p:grpSpPr>
          <a:xfrm>
            <a:off x="446597" y="4635456"/>
            <a:ext cx="8657062" cy="434381"/>
            <a:chOff x="49928" y="-86734"/>
            <a:chExt cx="3404658" cy="1098633"/>
          </a:xfrm>
        </p:grpSpPr>
        <p:sp>
          <p:nvSpPr>
            <p:cNvPr id="24" name="Google Shape;236;p31">
              <a:extLst>
                <a:ext uri="{FF2B5EF4-FFF2-40B4-BE49-F238E27FC236}">
                  <a16:creationId xmlns:a16="http://schemas.microsoft.com/office/drawing/2014/main" id="{11D98DC9-A839-1B32-BA47-84B3D96B3860}"/>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25" name="Google Shape;237;p31">
              <a:extLst>
                <a:ext uri="{FF2B5EF4-FFF2-40B4-BE49-F238E27FC236}">
                  <a16:creationId xmlns:a16="http://schemas.microsoft.com/office/drawing/2014/main" id="{DBE0BE6E-8BB4-62D0-775B-505EE4230B8D}"/>
                </a:ext>
              </a:extLst>
            </p:cNvPr>
            <p:cNvSpPr txBox="1"/>
            <p:nvPr/>
          </p:nvSpPr>
          <p:spPr>
            <a:xfrm>
              <a:off x="65491" y="-56356"/>
              <a:ext cx="3380332" cy="998956"/>
            </a:xfrm>
            <a:prstGeom prst="rect">
              <a:avLst/>
            </a:prstGeom>
            <a:noFill/>
            <a:ln>
              <a:noFill/>
            </a:ln>
          </p:spPr>
          <p:txBody>
            <a:bodyPr spcFirstLastPara="1" wrap="square" lIns="72375" tIns="72375" rIns="72375" bIns="723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Prioritize strategies for PHI advancement; Apply frameworks that have been used at I-LEAD; Champion data modernization; Implement strategies as projects </a:t>
              </a:r>
              <a:endParaRPr kumimoji="0" sz="900" b="0" i="0" u="none" strike="noStrike" kern="0" cap="none" spc="0" normalizeH="0" baseline="0" noProof="0" dirty="0">
                <a:ln>
                  <a:noFill/>
                </a:ln>
                <a:solidFill>
                  <a:prstClr val="black"/>
                </a:solidFill>
                <a:effectLst/>
                <a:uLnTx/>
                <a:uFillTx/>
                <a:latin typeface="Arial"/>
                <a:ea typeface="Arial"/>
                <a:cs typeface="Arial"/>
                <a:sym typeface="Arial"/>
              </a:endParaRPr>
            </a:p>
          </p:txBody>
        </p:sp>
      </p:grpSp>
      <p:grpSp>
        <p:nvGrpSpPr>
          <p:cNvPr id="26" name="Google Shape;243;p31">
            <a:extLst>
              <a:ext uri="{FF2B5EF4-FFF2-40B4-BE49-F238E27FC236}">
                <a16:creationId xmlns:a16="http://schemas.microsoft.com/office/drawing/2014/main" id="{B4C2817A-85FE-F730-7F9D-BB97F5E32F7C}"/>
              </a:ext>
            </a:extLst>
          </p:cNvPr>
          <p:cNvGrpSpPr/>
          <p:nvPr/>
        </p:nvGrpSpPr>
        <p:grpSpPr>
          <a:xfrm>
            <a:off x="74523" y="614117"/>
            <a:ext cx="307148" cy="4456087"/>
            <a:chOff x="601813" y="-600021"/>
            <a:chExt cx="510482" cy="6574883"/>
          </a:xfrm>
        </p:grpSpPr>
        <p:sp>
          <p:nvSpPr>
            <p:cNvPr id="27" name="Google Shape;244;p31">
              <a:extLst>
                <a:ext uri="{FF2B5EF4-FFF2-40B4-BE49-F238E27FC236}">
                  <a16:creationId xmlns:a16="http://schemas.microsoft.com/office/drawing/2014/main" id="{9093100D-83BE-13EC-8155-7527CA70DDD8}"/>
                </a:ext>
              </a:extLst>
            </p:cNvPr>
            <p:cNvSpPr/>
            <p:nvPr/>
          </p:nvSpPr>
          <p:spPr>
            <a:xfrm rot="16200000">
              <a:off x="351140" y="-347396"/>
              <a:ext cx="997769" cy="496423"/>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5;p31">
              <a:extLst>
                <a:ext uri="{FF2B5EF4-FFF2-40B4-BE49-F238E27FC236}">
                  <a16:creationId xmlns:a16="http://schemas.microsoft.com/office/drawing/2014/main" id="{31549252-FE52-7574-C698-0AAB11B78C00}"/>
                </a:ext>
              </a:extLst>
            </p:cNvPr>
            <p:cNvSpPr txBox="1"/>
            <p:nvPr/>
          </p:nvSpPr>
          <p:spPr>
            <a:xfrm rot="16200000">
              <a:off x="320444" y="-313688"/>
              <a:ext cx="1040009" cy="467343"/>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Pre</a:t>
              </a:r>
            </a:p>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248;p31">
              <a:extLst>
                <a:ext uri="{FF2B5EF4-FFF2-40B4-BE49-F238E27FC236}">
                  <a16:creationId xmlns:a16="http://schemas.microsoft.com/office/drawing/2014/main" id="{C207C8E5-5CE3-4A7A-87F3-385FF4943ED6}"/>
                </a:ext>
              </a:extLst>
            </p:cNvPr>
            <p:cNvSpPr/>
            <p:nvPr/>
          </p:nvSpPr>
          <p:spPr>
            <a:xfrm rot="16200000">
              <a:off x="-1425719" y="2482369"/>
              <a:ext cx="4564006" cy="50893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49;p31">
              <a:extLst>
                <a:ext uri="{FF2B5EF4-FFF2-40B4-BE49-F238E27FC236}">
                  <a16:creationId xmlns:a16="http://schemas.microsoft.com/office/drawing/2014/main" id="{C0377996-15C6-06B1-0A32-541E5151153A}"/>
                </a:ext>
              </a:extLst>
            </p:cNvPr>
            <p:cNvSpPr txBox="1"/>
            <p:nvPr/>
          </p:nvSpPr>
          <p:spPr>
            <a:xfrm rot="16200000">
              <a:off x="258620" y="2543936"/>
              <a:ext cx="1182959" cy="470256"/>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228" name="Google Shape;252;p31">
              <a:extLst>
                <a:ext uri="{FF2B5EF4-FFF2-40B4-BE49-F238E27FC236}">
                  <a16:creationId xmlns:a16="http://schemas.microsoft.com/office/drawing/2014/main" id="{B4796C79-DF2C-034A-CF2A-1F83C3DC218B}"/>
                </a:ext>
              </a:extLst>
            </p:cNvPr>
            <p:cNvSpPr/>
            <p:nvPr/>
          </p:nvSpPr>
          <p:spPr>
            <a:xfrm rot="16200000">
              <a:off x="410494" y="5273061"/>
              <a:ext cx="900886" cy="502716"/>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53;p31">
              <a:extLst>
                <a:ext uri="{FF2B5EF4-FFF2-40B4-BE49-F238E27FC236}">
                  <a16:creationId xmlns:a16="http://schemas.microsoft.com/office/drawing/2014/main" id="{668FAAB1-6C3A-8591-7D96-56A4405FEA89}"/>
                </a:ext>
              </a:extLst>
            </p:cNvPr>
            <p:cNvSpPr txBox="1"/>
            <p:nvPr/>
          </p:nvSpPr>
          <p:spPr>
            <a:xfrm rot="16200000">
              <a:off x="397262" y="5282951"/>
              <a:ext cx="900883" cy="481855"/>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Post </a:t>
              </a:r>
            </a:p>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30" name="Google Shape;246;p31">
            <a:extLst>
              <a:ext uri="{FF2B5EF4-FFF2-40B4-BE49-F238E27FC236}">
                <a16:creationId xmlns:a16="http://schemas.microsoft.com/office/drawing/2014/main" id="{D7A0256A-3744-11E2-787F-5F68D63ABE96}"/>
              </a:ext>
            </a:extLst>
          </p:cNvPr>
          <p:cNvSpPr/>
          <p:nvPr/>
        </p:nvSpPr>
        <p:spPr>
          <a:xfrm rot="5434170">
            <a:off x="108148" y="1244582"/>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46;p31">
            <a:extLst>
              <a:ext uri="{FF2B5EF4-FFF2-40B4-BE49-F238E27FC236}">
                <a16:creationId xmlns:a16="http://schemas.microsoft.com/office/drawing/2014/main" id="{CC9366C1-58E8-8676-49A1-D7150B3DFF31}"/>
              </a:ext>
            </a:extLst>
          </p:cNvPr>
          <p:cNvSpPr/>
          <p:nvPr/>
        </p:nvSpPr>
        <p:spPr>
          <a:xfrm rot="5434170">
            <a:off x="111452" y="4328375"/>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2784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432913" y="1184277"/>
            <a:ext cx="3854597" cy="1738848"/>
          </a:xfrm>
          <a:prstGeom prst="rect">
            <a:avLst/>
          </a:prstGeom>
          <a:noFill/>
          <a:ln>
            <a:noFill/>
          </a:ln>
        </p:spPr>
        <p:txBody>
          <a:bodyPr spcFirstLastPara="1" vert="horz" wrap="square" lIns="68569" tIns="34275" rIns="68569" bIns="34275" rtlCol="0" anchor="b" anchorCtr="0">
            <a:normAutofit fontScale="90000"/>
          </a:bodyPr>
          <a:lstStyle/>
          <a:p>
            <a:pPr algn="l">
              <a:spcBef>
                <a:spcPts val="0"/>
              </a:spcBef>
              <a:buClr>
                <a:schemeClr val="dk1"/>
              </a:buClr>
              <a:buSzPct val="100000"/>
            </a:pPr>
            <a:r>
              <a:rPr lang="en-US" sz="2100" b="1"/>
              <a:t>I-LEAD Country Presentation: </a:t>
            </a:r>
            <a:br>
              <a:rPr lang="en-US" sz="2100" b="1"/>
            </a:br>
            <a:br>
              <a:rPr lang="en-US" sz="2100" b="1"/>
            </a:br>
            <a:r>
              <a:rPr lang="en-US" sz="2100" b="1"/>
              <a:t>Highlights of Action Planning for Day 5 (Replace with Project Title(s) Here)</a:t>
            </a:r>
            <a:br>
              <a:rPr lang="en-US" b="1"/>
            </a:br>
            <a:br>
              <a:rPr lang="en-US" sz="2700" b="1"/>
            </a:br>
            <a:r>
              <a:rPr lang="en-US" sz="2100" b="1"/>
              <a:t>Country Name: </a:t>
            </a:r>
            <a:endParaRPr b="1"/>
          </a:p>
        </p:txBody>
      </p:sp>
      <p:sp>
        <p:nvSpPr>
          <p:cNvPr id="181" name="Google Shape;181;p1"/>
          <p:cNvSpPr txBox="1">
            <a:spLocks noGrp="1"/>
          </p:cNvSpPr>
          <p:nvPr>
            <p:ph type="subTitle" idx="1"/>
          </p:nvPr>
        </p:nvSpPr>
        <p:spPr>
          <a:xfrm>
            <a:off x="432913" y="3151415"/>
            <a:ext cx="3854597" cy="764445"/>
          </a:xfrm>
          <a:prstGeom prst="rect">
            <a:avLst/>
          </a:prstGeom>
          <a:noFill/>
          <a:ln>
            <a:noFill/>
          </a:ln>
        </p:spPr>
        <p:txBody>
          <a:bodyPr spcFirstLastPara="1" vert="horz" wrap="square" lIns="68569" tIns="34275" rIns="68569" bIns="34275" rtlCol="0" anchor="t" anchorCtr="0">
            <a:normAutofit/>
          </a:bodyPr>
          <a:lstStyle/>
          <a:p>
            <a:pPr algn="l">
              <a:spcBef>
                <a:spcPts val="0"/>
              </a:spcBef>
              <a:buClr>
                <a:schemeClr val="dk1"/>
              </a:buClr>
              <a:buSzPts val="2400"/>
            </a:pPr>
            <a:r>
              <a:rPr lang="en-US"/>
              <a:t>Country Team: </a:t>
            </a:r>
            <a:endParaRPr/>
          </a:p>
        </p:txBody>
      </p:sp>
      <p:sp>
        <p:nvSpPr>
          <p:cNvPr id="182" name="Google Shape;182;p1"/>
          <p:cNvSpPr txBox="1"/>
          <p:nvPr/>
        </p:nvSpPr>
        <p:spPr>
          <a:xfrm>
            <a:off x="1066661" y="4912668"/>
            <a:ext cx="4222743" cy="207719"/>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US" sz="900" dirty="0">
                <a:solidFill>
                  <a:schemeClr val="dk1"/>
                </a:solidFill>
                <a:latin typeface="+mj-lt"/>
                <a:ea typeface="Calibri"/>
                <a:cs typeface="Calibri"/>
                <a:sym typeface="Calibri"/>
              </a:rPr>
              <a:t>Use a Country Photo: Example is by </a:t>
            </a:r>
            <a:r>
              <a:rPr lang="en-US" sz="900" u="sng" dirty="0">
                <a:solidFill>
                  <a:schemeClr val="dk1"/>
                </a:solidFill>
                <a:latin typeface="+mj-lt"/>
                <a:ea typeface="Calibri"/>
                <a:cs typeface="Calibri"/>
                <a:sym typeface="Calibri"/>
                <a:hlinkClick r:id="rId3">
                  <a:extLst>
                    <a:ext uri="{A12FA001-AC4F-418D-AE19-62706E023703}">
                      <ahyp:hlinkClr xmlns:ahyp="http://schemas.microsoft.com/office/drawing/2018/hyperlinkcolor" val="tx"/>
                    </a:ext>
                  </a:extLst>
                </a:hlinkClick>
              </a:rPr>
              <a:t>Finding Dan | Dan Grinwis</a:t>
            </a:r>
            <a:r>
              <a:rPr lang="en-US" sz="900" dirty="0">
                <a:solidFill>
                  <a:schemeClr val="dk1"/>
                </a:solidFill>
                <a:latin typeface="+mj-lt"/>
                <a:ea typeface="Calibri"/>
                <a:cs typeface="Calibri"/>
                <a:sym typeface="Calibri"/>
              </a:rPr>
              <a:t> on </a:t>
            </a:r>
            <a:r>
              <a:rPr lang="en-US" sz="900" u="sng" dirty="0" err="1">
                <a:solidFill>
                  <a:schemeClr val="dk1"/>
                </a:solidFill>
                <a:latin typeface="+mj-lt"/>
                <a:ea typeface="Calibri"/>
                <a:cs typeface="Calibri"/>
                <a:sym typeface="Calibri"/>
                <a:hlinkClick r:id="rId4">
                  <a:extLst>
                    <a:ext uri="{A12FA001-AC4F-418D-AE19-62706E023703}">
                      <ahyp:hlinkClr xmlns:ahyp="http://schemas.microsoft.com/office/drawing/2018/hyperlinkcolor" val="tx"/>
                    </a:ext>
                  </a:extLst>
                </a:hlinkClick>
              </a:rPr>
              <a:t>Unsplash</a:t>
            </a:r>
            <a:endParaRPr sz="900" dirty="0">
              <a:solidFill>
                <a:schemeClr val="dk1"/>
              </a:solidFill>
              <a:latin typeface="+mj-lt"/>
              <a:ea typeface="Calibri"/>
              <a:cs typeface="Calibri"/>
              <a:sym typeface="Calibri"/>
            </a:endParaRPr>
          </a:p>
        </p:txBody>
      </p:sp>
      <p:pic>
        <p:nvPicPr>
          <p:cNvPr id="183" name="Google Shape;183;p1" descr="A close up of a rock mountain&#10;&#10;Description automatically generated"/>
          <p:cNvPicPr preferRelativeResize="0"/>
          <p:nvPr/>
        </p:nvPicPr>
        <p:blipFill rotWithShape="1">
          <a:blip r:embed="rId5">
            <a:alphaModFix/>
          </a:blip>
          <a:srcRect/>
          <a:stretch/>
        </p:blipFill>
        <p:spPr>
          <a:xfrm>
            <a:off x="5289403" y="0"/>
            <a:ext cx="3854597" cy="5143500"/>
          </a:xfrm>
          <a:prstGeom prst="rect">
            <a:avLst/>
          </a:prstGeom>
          <a:noFill/>
          <a:ln>
            <a:noFill/>
          </a:ln>
        </p:spPr>
      </p:pic>
      <p:pic>
        <p:nvPicPr>
          <p:cNvPr id="184" name="Google Shape;184;p1"/>
          <p:cNvPicPr preferRelativeResize="0"/>
          <p:nvPr/>
        </p:nvPicPr>
        <p:blipFill rotWithShape="1">
          <a:blip r:embed="rId6">
            <a:alphaModFix/>
          </a:blip>
          <a:srcRect/>
          <a:stretch/>
        </p:blipFill>
        <p:spPr>
          <a:xfrm>
            <a:off x="3915598" y="53266"/>
            <a:ext cx="1312805" cy="63253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477151" y="510777"/>
            <a:ext cx="7779501" cy="994172"/>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chemeClr val="dk1"/>
              </a:buClr>
              <a:buSzPts val="4400"/>
            </a:pPr>
            <a:r>
              <a:rPr lang="en-US" dirty="0"/>
              <a:t>Prioritized Key Issues/Gaps to be Addressed</a:t>
            </a:r>
            <a:br>
              <a:rPr lang="en-US" dirty="0"/>
            </a:br>
            <a:r>
              <a:rPr lang="en-US" sz="1500" i="1" dirty="0"/>
              <a:t>Based on expedited ISHO Assessment – Will Inform Project(s) Selection</a:t>
            </a:r>
            <a:endParaRPr sz="1500" i="1" dirty="0"/>
          </a:p>
        </p:txBody>
      </p:sp>
      <p:sp>
        <p:nvSpPr>
          <p:cNvPr id="190" name="Google Shape;190;p36"/>
          <p:cNvSpPr txBox="1">
            <a:spLocks noGrp="1"/>
          </p:cNvSpPr>
          <p:nvPr>
            <p:ph type="body" idx="1"/>
          </p:nvPr>
        </p:nvSpPr>
        <p:spPr>
          <a:xfrm>
            <a:off x="628650" y="1369219"/>
            <a:ext cx="7886700" cy="3263504"/>
          </a:xfrm>
          <a:prstGeom prst="rect">
            <a:avLst/>
          </a:prstGeom>
          <a:noFill/>
          <a:ln>
            <a:noFill/>
          </a:ln>
        </p:spPr>
        <p:txBody>
          <a:bodyPr spcFirstLastPara="1" vert="horz" wrap="square" lIns="68569" tIns="34275" rIns="68569" bIns="34275" rtlCol="0" anchor="ctr" anchorCtr="0">
            <a:normAutofit/>
          </a:bodyPr>
          <a:lstStyle/>
          <a:p>
            <a:pPr marL="519113" indent="-385763">
              <a:spcBef>
                <a:spcPts val="0"/>
              </a:spcBef>
              <a:buClr>
                <a:schemeClr val="dk1"/>
              </a:buClr>
              <a:buSzPct val="100000"/>
              <a:buFont typeface="Arial"/>
              <a:buAutoNum type="arabicPeriod"/>
            </a:pPr>
            <a:r>
              <a:rPr lang="en-US" dirty="0"/>
              <a:t>Issue/gap priority 1</a:t>
            </a:r>
            <a:endParaRPr dirty="0"/>
          </a:p>
          <a:p>
            <a:pPr marL="519113" indent="-385763">
              <a:spcBef>
                <a:spcPts val="900"/>
              </a:spcBef>
              <a:buClr>
                <a:schemeClr val="dk1"/>
              </a:buClr>
              <a:buSzPct val="100000"/>
              <a:buFont typeface="Arial"/>
              <a:buAutoNum type="arabicPeriod"/>
            </a:pPr>
            <a:r>
              <a:rPr lang="en-US" dirty="0"/>
              <a:t>Issue/gap priority 2</a:t>
            </a:r>
            <a:endParaRPr dirty="0"/>
          </a:p>
          <a:p>
            <a:pPr marL="519113" indent="-385763">
              <a:spcBef>
                <a:spcPts val="900"/>
              </a:spcBef>
              <a:buClr>
                <a:schemeClr val="dk1"/>
              </a:buClr>
              <a:buSzPct val="100000"/>
              <a:buFont typeface="Arial"/>
              <a:buAutoNum type="arabicPeriod"/>
            </a:pPr>
            <a:r>
              <a:rPr lang="en-US" dirty="0"/>
              <a:t>Issue/gap priority 3</a:t>
            </a:r>
            <a:endParaRPr dirty="0"/>
          </a:p>
          <a:p>
            <a:pPr marL="519113" indent="-385763">
              <a:spcBef>
                <a:spcPts val="900"/>
              </a:spcBef>
              <a:buClr>
                <a:schemeClr val="dk1"/>
              </a:buClr>
              <a:buSzPct val="100000"/>
              <a:buFont typeface="Arial"/>
              <a:buAutoNum type="arabicPeriod"/>
            </a:pPr>
            <a:r>
              <a:rPr lang="en-US" dirty="0"/>
              <a:t>Issue/gap priority 4</a:t>
            </a:r>
            <a:endParaRPr dirty="0"/>
          </a:p>
          <a:p>
            <a:pPr marL="519113" indent="-385763">
              <a:spcBef>
                <a:spcPts val="900"/>
              </a:spcBef>
              <a:spcAft>
                <a:spcPts val="900"/>
              </a:spcAft>
              <a:buClr>
                <a:schemeClr val="dk1"/>
              </a:buClr>
              <a:buSzPct val="100000"/>
              <a:buFont typeface="Arial"/>
              <a:buAutoNum type="arabicPeriod"/>
            </a:pPr>
            <a:r>
              <a:rPr lang="en-US" dirty="0"/>
              <a:t>Issue/gap priority 5</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chemeClr val="dk1"/>
              </a:buClr>
              <a:buSzPct val="135802"/>
            </a:pPr>
            <a:r>
              <a:rPr lang="en-US" sz="2000" b="1" dirty="0"/>
              <a:t>Narrative for the Comprehensive Recognized Issues/Gaps to be Addressed (from ISHO) + Project(s) Selection</a:t>
            </a:r>
            <a:br>
              <a:rPr lang="en-US" dirty="0"/>
            </a:br>
            <a:r>
              <a:rPr lang="en-US" sz="1200" i="1" dirty="0"/>
              <a:t>The informatics problems, which are stated as a comprehensive narrative describing the all the issues/gaps between the current state and the desired future state in a context; </a:t>
            </a:r>
            <a:r>
              <a:rPr lang="en-US" sz="1200" b="1" i="1" dirty="0"/>
              <a:t>which components/parts will you address with a GEEKS Tier 1 project if funds are available</a:t>
            </a:r>
            <a:r>
              <a:rPr lang="en-US" sz="1200" i="1" dirty="0"/>
              <a:t>? </a:t>
            </a:r>
            <a:endParaRPr dirty="0"/>
          </a:p>
        </p:txBody>
      </p:sp>
      <p:graphicFrame>
        <p:nvGraphicFramePr>
          <p:cNvPr id="198" name="Google Shape;198;p37"/>
          <p:cNvGraphicFramePr/>
          <p:nvPr>
            <p:extLst>
              <p:ext uri="{D42A27DB-BD31-4B8C-83A1-F6EECF244321}">
                <p14:modId xmlns:p14="http://schemas.microsoft.com/office/powerpoint/2010/main" val="3199706005"/>
              </p:ext>
            </p:extLst>
          </p:nvPr>
        </p:nvGraphicFramePr>
        <p:xfrm>
          <a:off x="628650" y="1396093"/>
          <a:ext cx="7976513" cy="3408865"/>
        </p:xfrm>
        <a:graphic>
          <a:graphicData uri="http://schemas.openxmlformats.org/drawingml/2006/table">
            <a:tbl>
              <a:tblPr firstRow="1" bandRow="1">
                <a:noFill/>
              </a:tblPr>
              <a:tblGrid>
                <a:gridCol w="3412669">
                  <a:extLst>
                    <a:ext uri="{9D8B030D-6E8A-4147-A177-3AD203B41FA5}">
                      <a16:colId xmlns:a16="http://schemas.microsoft.com/office/drawing/2014/main" val="20000"/>
                    </a:ext>
                  </a:extLst>
                </a:gridCol>
                <a:gridCol w="4563844">
                  <a:extLst>
                    <a:ext uri="{9D8B030D-6E8A-4147-A177-3AD203B41FA5}">
                      <a16:colId xmlns:a16="http://schemas.microsoft.com/office/drawing/2014/main" val="20001"/>
                    </a:ext>
                  </a:extLst>
                </a:gridCol>
              </a:tblGrid>
              <a:tr h="341344">
                <a:tc>
                  <a:txBody>
                    <a:bodyPr/>
                    <a:lstStyle/>
                    <a:p>
                      <a:pPr marL="0" marR="0" lvl="0" indent="0" algn="l" rtl="0">
                        <a:lnSpc>
                          <a:spcPct val="100000"/>
                        </a:lnSpc>
                        <a:spcBef>
                          <a:spcPts val="0"/>
                        </a:spcBef>
                        <a:spcAft>
                          <a:spcPts val="0"/>
                        </a:spcAft>
                        <a:buNone/>
                      </a:pPr>
                      <a:r>
                        <a:rPr lang="en-US" sz="1100" b="1" u="none" strike="noStrike" cap="none" dirty="0">
                          <a:solidFill>
                            <a:schemeClr val="bg1"/>
                          </a:solidFill>
                        </a:rPr>
                        <a:t>Narrative Area: Definition</a:t>
                      </a:r>
                      <a:endParaRPr sz="1000" b="1" dirty="0">
                        <a:solidFill>
                          <a:schemeClr val="bg1"/>
                        </a:solidFill>
                      </a:endParaRPr>
                    </a:p>
                  </a:txBody>
                  <a:tcPr marL="68588" marR="68588" marT="34294" marB="34294">
                    <a:solidFill>
                      <a:srgbClr val="7F7F7F"/>
                    </a:solidFill>
                  </a:tcPr>
                </a:tc>
                <a:tc>
                  <a:txBody>
                    <a:bodyPr/>
                    <a:lstStyle/>
                    <a:p>
                      <a:pPr marL="0" marR="0" lvl="0" indent="0" algn="l" rtl="0">
                        <a:lnSpc>
                          <a:spcPct val="100000"/>
                        </a:lnSpc>
                        <a:spcBef>
                          <a:spcPts val="0"/>
                        </a:spcBef>
                        <a:spcAft>
                          <a:spcPts val="0"/>
                        </a:spcAft>
                        <a:buNone/>
                      </a:pPr>
                      <a:r>
                        <a:rPr lang="en-US" sz="1100" b="1" u="none" strike="noStrike" cap="none" dirty="0">
                          <a:solidFill>
                            <a:schemeClr val="bg1"/>
                          </a:solidFill>
                        </a:rPr>
                        <a:t>Narrative Description</a:t>
                      </a:r>
                      <a:endParaRPr sz="1000" b="1" dirty="0">
                        <a:solidFill>
                          <a:schemeClr val="bg1"/>
                        </a:solidFill>
                      </a:endParaRPr>
                    </a:p>
                  </a:txBody>
                  <a:tcPr marL="68588" marR="68588" marT="34294" marB="34294">
                    <a:solidFill>
                      <a:srgbClr val="7F7F7F"/>
                    </a:solidFill>
                  </a:tcPr>
                </a:tc>
                <a:extLst>
                  <a:ext uri="{0D108BD9-81ED-4DB2-BD59-A6C34878D82A}">
                    <a16:rowId xmlns:a16="http://schemas.microsoft.com/office/drawing/2014/main" val="10000"/>
                  </a:ext>
                </a:extLst>
              </a:tr>
              <a:tr h="731528">
                <a:tc>
                  <a:txBody>
                    <a:bodyPr/>
                    <a:lstStyle/>
                    <a:p>
                      <a:pPr marL="0" marR="0" lvl="0" indent="0" algn="l" rtl="0">
                        <a:lnSpc>
                          <a:spcPct val="100000"/>
                        </a:lnSpc>
                        <a:spcBef>
                          <a:spcPts val="0"/>
                        </a:spcBef>
                        <a:spcAft>
                          <a:spcPts val="0"/>
                        </a:spcAft>
                        <a:buNone/>
                      </a:pPr>
                      <a:r>
                        <a:rPr lang="en-US" sz="1100" b="1" u="none" strike="noStrike" cap="none"/>
                        <a:t>Current state: </a:t>
                      </a:r>
                      <a:r>
                        <a:rPr lang="en-US" sz="1100" u="none" strike="noStrike" cap="none"/>
                        <a:t>Describe current gaps, issues, deficiencies (e.g., informatics problems and potential root causes, consider ISHO results and key issues from pre-work)</a:t>
                      </a:r>
                      <a:endParaRPr sz="1000"/>
                    </a:p>
                  </a:txBody>
                  <a:tcPr marL="68588" marR="68588" marT="34294" marB="34294">
                    <a:solidFill>
                      <a:srgbClr val="D8D8D8"/>
                    </a:solidFill>
                  </a:tcPr>
                </a:tc>
                <a:tc>
                  <a:txBody>
                    <a:bodyPr/>
                    <a:lstStyle/>
                    <a:p>
                      <a:pPr marL="0" marR="0" lvl="0" indent="0" algn="l" rtl="0">
                        <a:lnSpc>
                          <a:spcPct val="100000"/>
                        </a:lnSpc>
                        <a:spcBef>
                          <a:spcPts val="0"/>
                        </a:spcBef>
                        <a:spcAft>
                          <a:spcPts val="0"/>
                        </a:spcAft>
                        <a:buNone/>
                      </a:pPr>
                      <a:endParaRPr sz="1100" u="none" strike="noStrike" cap="none" dirty="0"/>
                    </a:p>
                  </a:txBody>
                  <a:tcPr marL="68588" marR="68588" marT="34294" marB="34294">
                    <a:solidFill>
                      <a:srgbClr val="D8D8D8"/>
                    </a:solidFill>
                  </a:tcPr>
                </a:tc>
                <a:extLst>
                  <a:ext uri="{0D108BD9-81ED-4DB2-BD59-A6C34878D82A}">
                    <a16:rowId xmlns:a16="http://schemas.microsoft.com/office/drawing/2014/main" val="10001"/>
                  </a:ext>
                </a:extLst>
              </a:tr>
              <a:tr h="694388">
                <a:tc>
                  <a:txBody>
                    <a:bodyPr/>
                    <a:lstStyle/>
                    <a:p>
                      <a:pPr marL="0" marR="0" lvl="0" indent="0" algn="l" rtl="0">
                        <a:lnSpc>
                          <a:spcPct val="100000"/>
                        </a:lnSpc>
                        <a:spcBef>
                          <a:spcPts val="0"/>
                        </a:spcBef>
                        <a:spcAft>
                          <a:spcPts val="0"/>
                        </a:spcAft>
                        <a:buClr>
                          <a:srgbClr val="000000"/>
                        </a:buClr>
                        <a:buSzPts val="1450"/>
                        <a:buFont typeface="Arial"/>
                        <a:buNone/>
                      </a:pPr>
                      <a:r>
                        <a:rPr lang="en-US" sz="1100" b="1" u="none" strike="noStrike" cap="none"/>
                        <a:t>Future state: </a:t>
                      </a:r>
                      <a:r>
                        <a:rPr lang="en-US" sz="1100" u="none" strike="noStrike" cap="none"/>
                        <a:t>If problem-solving is successful, we will have / see / achieve / deliver [value proposition statement] (what, where, when, for whom)</a:t>
                      </a:r>
                      <a:endParaRPr sz="1000"/>
                    </a:p>
                  </a:txBody>
                  <a:tcPr marL="68588" marR="68588" marT="34294" marB="34294">
                    <a:solidFill>
                      <a:srgbClr val="F2F2F2"/>
                    </a:solidFill>
                  </a:tcPr>
                </a:tc>
                <a:tc>
                  <a:txBody>
                    <a:bodyPr/>
                    <a:lstStyle/>
                    <a:p>
                      <a:pPr marL="0" marR="0" lvl="0" indent="0" algn="l" rtl="0">
                        <a:lnSpc>
                          <a:spcPct val="100000"/>
                        </a:lnSpc>
                        <a:spcBef>
                          <a:spcPts val="0"/>
                        </a:spcBef>
                        <a:spcAft>
                          <a:spcPts val="0"/>
                        </a:spcAft>
                        <a:buNone/>
                      </a:pPr>
                      <a:endParaRPr sz="1100" u="none" strike="noStrike" cap="none"/>
                    </a:p>
                  </a:txBody>
                  <a:tcPr marL="68588" marR="68588" marT="34294" marB="34294">
                    <a:solidFill>
                      <a:srgbClr val="F2F2F2"/>
                    </a:solidFill>
                  </a:tcPr>
                </a:tc>
                <a:extLst>
                  <a:ext uri="{0D108BD9-81ED-4DB2-BD59-A6C34878D82A}">
                    <a16:rowId xmlns:a16="http://schemas.microsoft.com/office/drawing/2014/main" val="10002"/>
                  </a:ext>
                </a:extLst>
              </a:tr>
              <a:tr h="490969">
                <a:tc>
                  <a:txBody>
                    <a:bodyPr/>
                    <a:lstStyle/>
                    <a:p>
                      <a:pPr marL="0" marR="0" lvl="0" indent="0" algn="l" rtl="0">
                        <a:lnSpc>
                          <a:spcPct val="100000"/>
                        </a:lnSpc>
                        <a:spcBef>
                          <a:spcPts val="0"/>
                        </a:spcBef>
                        <a:spcAft>
                          <a:spcPts val="0"/>
                        </a:spcAft>
                        <a:buClr>
                          <a:srgbClr val="000000"/>
                        </a:buClr>
                        <a:buSzPts val="1450"/>
                        <a:buFont typeface="Arial"/>
                        <a:buNone/>
                      </a:pPr>
                      <a:r>
                        <a:rPr lang="en-US" sz="1100" b="1" u="none" strike="noStrike" cap="none"/>
                        <a:t>Context: </a:t>
                      </a:r>
                      <a:r>
                        <a:rPr lang="en-US" sz="1100" u="none" strike="noStrike" cap="none"/>
                        <a:t>Potential constraints or barriers (resources, capacity, governance and leadership, etc.)</a:t>
                      </a:r>
                      <a:endParaRPr sz="1000"/>
                    </a:p>
                  </a:txBody>
                  <a:tcPr marL="68588" marR="68588" marT="34294" marB="34294">
                    <a:solidFill>
                      <a:srgbClr val="D8D8D8"/>
                    </a:solidFill>
                  </a:tcPr>
                </a:tc>
                <a:tc>
                  <a:txBody>
                    <a:bodyPr/>
                    <a:lstStyle/>
                    <a:p>
                      <a:pPr marL="0" marR="0" lvl="0" indent="0" algn="l" rtl="0">
                        <a:lnSpc>
                          <a:spcPct val="100000"/>
                        </a:lnSpc>
                        <a:spcBef>
                          <a:spcPts val="0"/>
                        </a:spcBef>
                        <a:spcAft>
                          <a:spcPts val="0"/>
                        </a:spcAft>
                        <a:buNone/>
                      </a:pPr>
                      <a:endParaRPr sz="1100" u="none" strike="noStrike" cap="none"/>
                    </a:p>
                  </a:txBody>
                  <a:tcPr marL="68588" marR="68588" marT="34294" marB="34294">
                    <a:solidFill>
                      <a:srgbClr val="D8D8D8"/>
                    </a:solidFill>
                  </a:tcPr>
                </a:tc>
                <a:extLst>
                  <a:ext uri="{0D108BD9-81ED-4DB2-BD59-A6C34878D82A}">
                    <a16:rowId xmlns:a16="http://schemas.microsoft.com/office/drawing/2014/main" val="10003"/>
                  </a:ext>
                </a:extLst>
              </a:tr>
              <a:tr h="565793">
                <a:tc>
                  <a:txBody>
                    <a:bodyPr/>
                    <a:lstStyle/>
                    <a:p>
                      <a:pPr marL="0" marR="0" lvl="0" indent="0" algn="l" rtl="0">
                        <a:lnSpc>
                          <a:spcPct val="100000"/>
                        </a:lnSpc>
                        <a:spcBef>
                          <a:spcPts val="0"/>
                        </a:spcBef>
                        <a:spcAft>
                          <a:spcPts val="0"/>
                        </a:spcAft>
                        <a:buClr>
                          <a:srgbClr val="000000"/>
                        </a:buClr>
                        <a:buSzPts val="1450"/>
                        <a:buFont typeface="Arial"/>
                        <a:buNone/>
                      </a:pPr>
                      <a:r>
                        <a:rPr lang="en-US" sz="1100" b="1" u="none" strike="noStrike" cap="none"/>
                        <a:t>Project 1 – Component Solution: </a:t>
                      </a:r>
                      <a:r>
                        <a:rPr lang="en-US" sz="1100" b="0" u="none" strike="noStrike" cap="none"/>
                        <a:t>D</a:t>
                      </a:r>
                      <a:r>
                        <a:rPr lang="en-US" sz="1100" u="none" strike="noStrike" cap="none"/>
                        <a:t>escribe the component of the comprehensive issues/gaps Project 1 will address</a:t>
                      </a:r>
                      <a:endParaRPr sz="1000"/>
                    </a:p>
                  </a:txBody>
                  <a:tcPr marL="68588" marR="68588" marT="34294" marB="34294">
                    <a:solidFill>
                      <a:srgbClr val="CDD4EA"/>
                    </a:solidFill>
                  </a:tcPr>
                </a:tc>
                <a:tc>
                  <a:txBody>
                    <a:bodyPr/>
                    <a:lstStyle/>
                    <a:p>
                      <a:pPr marL="0" marR="0" lvl="0" indent="0" algn="l" rtl="0">
                        <a:lnSpc>
                          <a:spcPct val="100000"/>
                        </a:lnSpc>
                        <a:spcBef>
                          <a:spcPts val="0"/>
                        </a:spcBef>
                        <a:spcAft>
                          <a:spcPts val="0"/>
                        </a:spcAft>
                        <a:buNone/>
                      </a:pPr>
                      <a:endParaRPr sz="1100" u="none" strike="noStrike" cap="none"/>
                    </a:p>
                  </a:txBody>
                  <a:tcPr marL="68588" marR="68588" marT="34294" marB="34294">
                    <a:solidFill>
                      <a:srgbClr val="CDD4EA"/>
                    </a:solidFill>
                  </a:tcPr>
                </a:tc>
                <a:extLst>
                  <a:ext uri="{0D108BD9-81ED-4DB2-BD59-A6C34878D82A}">
                    <a16:rowId xmlns:a16="http://schemas.microsoft.com/office/drawing/2014/main" val="10004"/>
                  </a:ext>
                </a:extLst>
              </a:tr>
              <a:tr h="565793">
                <a:tc>
                  <a:txBody>
                    <a:bodyPr/>
                    <a:lstStyle/>
                    <a:p>
                      <a:pPr marL="0" marR="0" lvl="0" indent="0" algn="l" rtl="0">
                        <a:lnSpc>
                          <a:spcPct val="100000"/>
                        </a:lnSpc>
                        <a:spcBef>
                          <a:spcPts val="0"/>
                        </a:spcBef>
                        <a:spcAft>
                          <a:spcPts val="0"/>
                        </a:spcAft>
                        <a:buClr>
                          <a:srgbClr val="000000"/>
                        </a:buClr>
                        <a:buSzPts val="1450"/>
                        <a:buFont typeface="Arial"/>
                        <a:buNone/>
                      </a:pPr>
                      <a:r>
                        <a:rPr lang="en-US" sz="1100" b="1" u="none" strike="noStrike" cap="none"/>
                        <a:t>Project 2 – Component Solution: </a:t>
                      </a:r>
                      <a:r>
                        <a:rPr lang="en-US" sz="1100" b="0" u="none" strike="noStrike" cap="none"/>
                        <a:t>D</a:t>
                      </a:r>
                      <a:r>
                        <a:rPr lang="en-US" sz="1100" u="none" strike="noStrike" cap="none"/>
                        <a:t>escribe the component of the comprehensive issues/gaps Project 2 will address</a:t>
                      </a:r>
                      <a:endParaRPr sz="1000"/>
                    </a:p>
                  </a:txBody>
                  <a:tcPr marL="68588" marR="68588" marT="34294" marB="34294">
                    <a:solidFill>
                      <a:srgbClr val="C4E0B2"/>
                    </a:solidFill>
                  </a:tcPr>
                </a:tc>
                <a:tc>
                  <a:txBody>
                    <a:bodyPr/>
                    <a:lstStyle/>
                    <a:p>
                      <a:pPr marL="0" marR="0" lvl="0" indent="0" algn="l" rtl="0">
                        <a:lnSpc>
                          <a:spcPct val="100000"/>
                        </a:lnSpc>
                        <a:spcBef>
                          <a:spcPts val="0"/>
                        </a:spcBef>
                        <a:spcAft>
                          <a:spcPts val="0"/>
                        </a:spcAft>
                        <a:buNone/>
                      </a:pPr>
                      <a:endParaRPr sz="1100" u="none" strike="noStrike" cap="none" dirty="0"/>
                    </a:p>
                  </a:txBody>
                  <a:tcPr marL="68588" marR="68588" marT="34294" marB="34294">
                    <a:solidFill>
                      <a:srgbClr val="C4E0B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a:t>Draw Toast Outputs: Process Steps</a:t>
            </a:r>
            <a:endParaRPr/>
          </a:p>
        </p:txBody>
      </p:sp>
      <p:sp>
        <p:nvSpPr>
          <p:cNvPr id="207" name="Google Shape;207;p19"/>
          <p:cNvSpPr txBox="1">
            <a:spLocks noGrp="1"/>
          </p:cNvSpPr>
          <p:nvPr>
            <p:ph type="body" idx="1"/>
          </p:nvPr>
        </p:nvSpPr>
        <p:spPr>
          <a:xfrm>
            <a:off x="628650" y="1369219"/>
            <a:ext cx="7886700" cy="3263504"/>
          </a:xfrm>
          <a:prstGeom prst="rect">
            <a:avLst/>
          </a:prstGeom>
          <a:noFill/>
          <a:ln>
            <a:noFill/>
          </a:ln>
        </p:spPr>
        <p:txBody>
          <a:bodyPr spcFirstLastPara="1" vert="horz" wrap="square" lIns="68569" tIns="34275" rIns="68569" bIns="34275" rtlCol="0" anchor="t" anchorCtr="0">
            <a:normAutofit/>
          </a:bodyPr>
          <a:lstStyle/>
          <a:p>
            <a:pPr indent="-38100">
              <a:spcBef>
                <a:spcPts val="0"/>
              </a:spcBef>
              <a:buClr>
                <a:schemeClr val="dk1"/>
              </a:buClr>
              <a:buSzPts val="2800"/>
              <a:buNone/>
            </a:pPr>
            <a:endParaRPr/>
          </a:p>
        </p:txBody>
      </p:sp>
      <p:sp>
        <p:nvSpPr>
          <p:cNvPr id="209" name="Google Shape;209;p19"/>
          <p:cNvSpPr txBox="1"/>
          <p:nvPr/>
        </p:nvSpPr>
        <p:spPr>
          <a:xfrm>
            <a:off x="628649" y="4650381"/>
            <a:ext cx="7974285" cy="438551"/>
          </a:xfrm>
          <a:prstGeom prst="rect">
            <a:avLst/>
          </a:prstGeom>
          <a:noFill/>
          <a:ln>
            <a:noFill/>
          </a:ln>
        </p:spPr>
        <p:txBody>
          <a:bodyPr spcFirstLastPara="1" wrap="square" lIns="68569" tIns="34275" rIns="68569" bIns="34275" anchor="t" anchorCtr="0">
            <a:spAutoFit/>
          </a:bodyPr>
          <a:lstStyle/>
          <a:p>
            <a:pPr>
              <a:buClr>
                <a:srgbClr val="000000"/>
              </a:buClr>
              <a:buSzPts val="1800"/>
            </a:pPr>
            <a:r>
              <a:rPr lang="en-US" sz="1200" dirty="0">
                <a:solidFill>
                  <a:schemeClr val="dk1"/>
                </a:solidFill>
                <a:latin typeface="+mj-lt"/>
                <a:ea typeface="Calibri"/>
                <a:cs typeface="Calibri"/>
                <a:sym typeface="Calibri"/>
              </a:rPr>
              <a:t>Important Note: Process steps identified as a part of the Draw Toast work can be translated to activities that you will use to populate the action plan.</a:t>
            </a:r>
            <a:endParaRPr sz="1200" dirty="0">
              <a:solidFill>
                <a:srgbClr val="000000"/>
              </a:solidFill>
              <a:latin typeface="+mj-lt"/>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chemeClr val="dk1"/>
              </a:buClr>
              <a:buSzPts val="4400"/>
            </a:pPr>
            <a:r>
              <a:rPr lang="en-US"/>
              <a:t>Difficult Decision-Making Matrix </a:t>
            </a:r>
            <a:br>
              <a:rPr lang="en-US"/>
            </a:br>
            <a:r>
              <a:rPr lang="en-US" sz="1500" i="1"/>
              <a:t>Did you encounter any difficult decisions during the problem solving and issue/gap prioritization process? If yes, include the results of your matrix here (copy and paste). If no, leave blank.</a:t>
            </a:r>
            <a:endParaRPr/>
          </a:p>
        </p:txBody>
      </p:sp>
      <p:graphicFrame>
        <p:nvGraphicFramePr>
          <p:cNvPr id="216" name="Google Shape;216;p20"/>
          <p:cNvGraphicFramePr/>
          <p:nvPr>
            <p:extLst>
              <p:ext uri="{D42A27DB-BD31-4B8C-83A1-F6EECF244321}">
                <p14:modId xmlns:p14="http://schemas.microsoft.com/office/powerpoint/2010/main" val="275177360"/>
              </p:ext>
            </p:extLst>
          </p:nvPr>
        </p:nvGraphicFramePr>
        <p:xfrm>
          <a:off x="628650" y="1801756"/>
          <a:ext cx="7886740" cy="2643787"/>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595988">
                  <a:extLst>
                    <a:ext uri="{9D8B030D-6E8A-4147-A177-3AD203B41FA5}">
                      <a16:colId xmlns:a16="http://schemas.microsoft.com/office/drawing/2014/main" val="20001"/>
                    </a:ext>
                  </a:extLst>
                </a:gridCol>
                <a:gridCol w="808256">
                  <a:extLst>
                    <a:ext uri="{9D8B030D-6E8A-4147-A177-3AD203B41FA5}">
                      <a16:colId xmlns:a16="http://schemas.microsoft.com/office/drawing/2014/main" val="20002"/>
                    </a:ext>
                  </a:extLst>
                </a:gridCol>
                <a:gridCol w="889913">
                  <a:extLst>
                    <a:ext uri="{9D8B030D-6E8A-4147-A177-3AD203B41FA5}">
                      <a16:colId xmlns:a16="http://schemas.microsoft.com/office/drawing/2014/main" val="20003"/>
                    </a:ext>
                  </a:extLst>
                </a:gridCol>
                <a:gridCol w="849094">
                  <a:extLst>
                    <a:ext uri="{9D8B030D-6E8A-4147-A177-3AD203B41FA5}">
                      <a16:colId xmlns:a16="http://schemas.microsoft.com/office/drawing/2014/main" val="20004"/>
                    </a:ext>
                  </a:extLst>
                </a:gridCol>
                <a:gridCol w="906244">
                  <a:extLst>
                    <a:ext uri="{9D8B030D-6E8A-4147-A177-3AD203B41FA5}">
                      <a16:colId xmlns:a16="http://schemas.microsoft.com/office/drawing/2014/main" val="20005"/>
                    </a:ext>
                  </a:extLst>
                </a:gridCol>
                <a:gridCol w="520913">
                  <a:extLst>
                    <a:ext uri="{9D8B030D-6E8A-4147-A177-3AD203B41FA5}">
                      <a16:colId xmlns:a16="http://schemas.microsoft.com/office/drawing/2014/main" val="20006"/>
                    </a:ext>
                  </a:extLst>
                </a:gridCol>
                <a:gridCol w="533944">
                  <a:extLst>
                    <a:ext uri="{9D8B030D-6E8A-4147-A177-3AD203B41FA5}">
                      <a16:colId xmlns:a16="http://schemas.microsoft.com/office/drawing/2014/main" val="20007"/>
                    </a:ext>
                  </a:extLst>
                </a:gridCol>
                <a:gridCol w="533944">
                  <a:extLst>
                    <a:ext uri="{9D8B030D-6E8A-4147-A177-3AD203B41FA5}">
                      <a16:colId xmlns:a16="http://schemas.microsoft.com/office/drawing/2014/main" val="20008"/>
                    </a:ext>
                  </a:extLst>
                </a:gridCol>
                <a:gridCol w="533944">
                  <a:extLst>
                    <a:ext uri="{9D8B030D-6E8A-4147-A177-3AD203B41FA5}">
                      <a16:colId xmlns:a16="http://schemas.microsoft.com/office/drawing/2014/main" val="20009"/>
                    </a:ext>
                  </a:extLst>
                </a:gridCol>
              </a:tblGrid>
              <a:tr h="579675">
                <a:tc>
                  <a:txBody>
                    <a:bodyPr/>
                    <a:lstStyle/>
                    <a:p>
                      <a:pPr marL="0" marR="0" lvl="0" indent="0" algn="l" rtl="0">
                        <a:lnSpc>
                          <a:spcPct val="100000"/>
                        </a:lnSpc>
                        <a:spcBef>
                          <a:spcPts val="0"/>
                        </a:spcBef>
                        <a:spcAft>
                          <a:spcPts val="0"/>
                        </a:spcAft>
                        <a:buNone/>
                      </a:pPr>
                      <a:r>
                        <a:rPr lang="en-US" sz="1100" b="1" u="none" strike="noStrike" cap="none"/>
                        <a:t>Criteria</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Weight</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Option 1</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Option 2</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Option 3</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Option 4</a:t>
                      </a:r>
                      <a:endParaRPr sz="1100" b="1"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r>
                        <a:rPr lang="en-US" sz="1100" b="1" u="none" strike="noStrike" cap="none"/>
                        <a:t>Score Option 1</a:t>
                      </a:r>
                      <a:endParaRPr sz="1100" b="1"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r>
                        <a:rPr lang="en-US" sz="1100" b="1" u="none" strike="noStrike" cap="none"/>
                        <a:t>Score Option 2</a:t>
                      </a:r>
                      <a:endParaRPr sz="1100" b="1"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r>
                        <a:rPr lang="en-US" sz="1100" b="1" u="none" strike="noStrike" cap="none"/>
                        <a:t>Score Option 3</a:t>
                      </a:r>
                      <a:endParaRPr sz="1100" b="1"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r>
                        <a:rPr lang="en-US" sz="1100" b="1" u="none" strike="noStrike" cap="none"/>
                        <a:t>Score Option 4</a:t>
                      </a:r>
                      <a:endParaRPr sz="1100" b="1"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0"/>
                  </a:ext>
                </a:extLst>
              </a:tr>
              <a:tr h="229350">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1"/>
                  </a:ext>
                </a:extLst>
              </a:tr>
              <a:tr h="688031">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2"/>
                  </a:ext>
                </a:extLst>
              </a:tr>
              <a:tr h="458681">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3"/>
                  </a:ext>
                </a:extLst>
              </a:tr>
              <a:tr h="229350">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4"/>
                  </a:ext>
                </a:extLst>
              </a:tr>
              <a:tr h="229350">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5"/>
                  </a:ext>
                </a:extLst>
              </a:tr>
              <a:tr h="229350">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l"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DDEAF6"/>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4763" marR="4763" marT="4763" marB="0" anchor="b">
                    <a:solidFill>
                      <a:srgbClr val="B3C6E7"/>
                    </a:solidFill>
                  </a:tcPr>
                </a:tc>
                <a:tc>
                  <a:txBody>
                    <a:bodyPr/>
                    <a:lstStyle/>
                    <a:p>
                      <a:pPr marL="0" marR="0" lvl="0" indent="0" algn="ctr" rtl="0">
                        <a:lnSpc>
                          <a:spcPct val="100000"/>
                        </a:lnSpc>
                        <a:spcBef>
                          <a:spcPts val="0"/>
                        </a:spcBef>
                        <a:spcAft>
                          <a:spcPts val="0"/>
                        </a:spcAft>
                        <a:buNone/>
                      </a:pPr>
                      <a:endParaRPr sz="800" b="0" i="0" u="none" strike="noStrike" cap="none" dirty="0">
                        <a:solidFill>
                          <a:srgbClr val="000000"/>
                        </a:solidFill>
                        <a:latin typeface="Calibri"/>
                        <a:ea typeface="Calibri"/>
                        <a:cs typeface="Calibri"/>
                        <a:sym typeface="Calibri"/>
                      </a:endParaRPr>
                    </a:p>
                  </a:txBody>
                  <a:tcPr marL="4763" marR="4763" marT="4763" marB="0" anchor="b">
                    <a:solidFill>
                      <a:srgbClr val="B3C6E7"/>
                    </a:solidFill>
                  </a:tcPr>
                </a:tc>
                <a:extLst>
                  <a:ext uri="{0D108BD9-81ED-4DB2-BD59-A6C34878D82A}">
                    <a16:rowId xmlns:a16="http://schemas.microsoft.com/office/drawing/2014/main" val="10006"/>
                  </a:ext>
                </a:extLst>
              </a:tr>
            </a:tbl>
          </a:graphicData>
        </a:graphic>
      </p:graphicFrame>
      <p:sp>
        <p:nvSpPr>
          <p:cNvPr id="217" name="Google Shape;217;p20"/>
          <p:cNvSpPr txBox="1"/>
          <p:nvPr/>
        </p:nvSpPr>
        <p:spPr>
          <a:xfrm>
            <a:off x="563337" y="1419469"/>
            <a:ext cx="7816103" cy="392385"/>
          </a:xfrm>
          <a:prstGeom prst="rect">
            <a:avLst/>
          </a:prstGeom>
          <a:noFill/>
          <a:ln>
            <a:noFill/>
          </a:ln>
        </p:spPr>
        <p:txBody>
          <a:bodyPr spcFirstLastPara="1" wrap="square" lIns="68569" tIns="34275" rIns="68569" bIns="34275" anchor="t" anchorCtr="0">
            <a:spAutoFit/>
          </a:bodyPr>
          <a:lstStyle/>
          <a:p>
            <a:r>
              <a:rPr lang="en-US" sz="1050" b="1" dirty="0">
                <a:solidFill>
                  <a:srgbClr val="000000"/>
                </a:solidFill>
                <a:latin typeface="+mj-lt"/>
                <a:ea typeface="Calibri"/>
                <a:cs typeface="Calibri"/>
                <a:sym typeface="Calibri"/>
              </a:rPr>
              <a:t>Difficult Decision (describe):</a:t>
            </a:r>
            <a:endParaRPr sz="1350" dirty="0">
              <a:latin typeface="+mj-lt"/>
            </a:endParaRPr>
          </a:p>
          <a:p>
            <a:r>
              <a:rPr lang="en-US" sz="1050" b="1" dirty="0">
                <a:solidFill>
                  <a:srgbClr val="000000"/>
                </a:solidFill>
                <a:latin typeface="+mj-lt"/>
                <a:ea typeface="Calibri"/>
                <a:cs typeface="Calibri"/>
                <a:sym typeface="Calibri"/>
              </a:rPr>
              <a:t>Options (list):</a:t>
            </a:r>
            <a:endParaRPr sz="1350" dirty="0">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a:t>Project Title Development</a:t>
            </a:r>
            <a:endParaRPr/>
          </a:p>
        </p:txBody>
      </p:sp>
      <p:graphicFrame>
        <p:nvGraphicFramePr>
          <p:cNvPr id="224" name="Google Shape;224;p38"/>
          <p:cNvGraphicFramePr/>
          <p:nvPr>
            <p:extLst>
              <p:ext uri="{D42A27DB-BD31-4B8C-83A1-F6EECF244321}">
                <p14:modId xmlns:p14="http://schemas.microsoft.com/office/powerpoint/2010/main" val="3351324301"/>
              </p:ext>
            </p:extLst>
          </p:nvPr>
        </p:nvGraphicFramePr>
        <p:xfrm>
          <a:off x="628650" y="1072480"/>
          <a:ext cx="7813238" cy="3726284"/>
        </p:xfrm>
        <a:graphic>
          <a:graphicData uri="http://schemas.openxmlformats.org/drawingml/2006/table">
            <a:tbl>
              <a:tblPr firstRow="1" bandRow="1">
                <a:noFill/>
              </a:tblPr>
              <a:tblGrid>
                <a:gridCol w="1077694">
                  <a:extLst>
                    <a:ext uri="{9D8B030D-6E8A-4147-A177-3AD203B41FA5}">
                      <a16:colId xmlns:a16="http://schemas.microsoft.com/office/drawing/2014/main" val="20000"/>
                    </a:ext>
                  </a:extLst>
                </a:gridCol>
                <a:gridCol w="1918613">
                  <a:extLst>
                    <a:ext uri="{9D8B030D-6E8A-4147-A177-3AD203B41FA5}">
                      <a16:colId xmlns:a16="http://schemas.microsoft.com/office/drawing/2014/main" val="20001"/>
                    </a:ext>
                  </a:extLst>
                </a:gridCol>
                <a:gridCol w="4816931">
                  <a:extLst>
                    <a:ext uri="{9D8B030D-6E8A-4147-A177-3AD203B41FA5}">
                      <a16:colId xmlns:a16="http://schemas.microsoft.com/office/drawing/2014/main" val="20002"/>
                    </a:ext>
                  </a:extLst>
                </a:gridCol>
              </a:tblGrid>
              <a:tr h="278138">
                <a:tc>
                  <a:txBody>
                    <a:bodyPr/>
                    <a:lstStyle/>
                    <a:p>
                      <a:pPr marL="0" marR="0" lvl="0" indent="0" algn="l" rtl="0">
                        <a:lnSpc>
                          <a:spcPct val="100000"/>
                        </a:lnSpc>
                        <a:spcBef>
                          <a:spcPts val="0"/>
                        </a:spcBef>
                        <a:spcAft>
                          <a:spcPts val="0"/>
                        </a:spcAft>
                        <a:buNone/>
                      </a:pPr>
                      <a:r>
                        <a:rPr lang="en-US" sz="1000" u="none" strike="noStrike" cap="none" dirty="0">
                          <a:latin typeface="+mj-lt"/>
                          <a:ea typeface="Calibri"/>
                          <a:cs typeface="Calibri"/>
                          <a:sym typeface="Calibri"/>
                        </a:rPr>
                        <a:t>Project</a:t>
                      </a:r>
                      <a:endParaRPr sz="800" dirty="0">
                        <a:latin typeface="+mj-lt"/>
                      </a:endParaRPr>
                    </a:p>
                  </a:txBody>
                  <a:tcPr marL="68588" marR="68588" marT="34294" marB="34294"/>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Component</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r>
                        <a:rPr lang="en-US" sz="1000" u="none" strike="noStrike" cap="none">
                          <a:latin typeface="+mj-lt"/>
                        </a:rPr>
                        <a:t>Content</a:t>
                      </a:r>
                      <a:endParaRPr sz="800">
                        <a:latin typeface="+mj-lt"/>
                      </a:endParaRPr>
                    </a:p>
                  </a:txBody>
                  <a:tcPr marL="68588" marR="68588" marT="34294" marB="34294"/>
                </a:tc>
                <a:extLst>
                  <a:ext uri="{0D108BD9-81ED-4DB2-BD59-A6C34878D82A}">
                    <a16:rowId xmlns:a16="http://schemas.microsoft.com/office/drawing/2014/main" val="10000"/>
                  </a:ext>
                </a:extLst>
              </a:tr>
              <a:tr h="278138">
                <a:tc rowSpan="4">
                  <a:txBody>
                    <a:bodyPr/>
                    <a:lstStyle/>
                    <a:p>
                      <a:pPr marL="0" marR="0" lvl="0" indent="0" algn="l" rtl="0">
                        <a:lnSpc>
                          <a:spcPct val="100000"/>
                        </a:lnSpc>
                        <a:spcBef>
                          <a:spcPts val="0"/>
                        </a:spcBef>
                        <a:spcAft>
                          <a:spcPts val="0"/>
                        </a:spcAft>
                        <a:buClr>
                          <a:srgbClr val="000000"/>
                        </a:buClr>
                        <a:buSzPts val="1500"/>
                        <a:buFont typeface="Arial"/>
                        <a:buNone/>
                      </a:pPr>
                      <a:r>
                        <a:rPr lang="en-US" sz="1000" b="1" i="0" u="none" strike="noStrike" cap="none">
                          <a:solidFill>
                            <a:srgbClr val="000000"/>
                          </a:solidFill>
                          <a:latin typeface="+mj-lt"/>
                          <a:ea typeface="Calibri"/>
                          <a:cs typeface="Calibri"/>
                          <a:sym typeface="Calibri"/>
                        </a:rPr>
                        <a:t>Case Based Surveillance and Interoperability (Example Project)</a:t>
                      </a:r>
                      <a:endParaRPr sz="800">
                        <a:latin typeface="+mj-lt"/>
                      </a:endParaRPr>
                    </a:p>
                  </a:txBody>
                  <a:tcPr marL="68588" marR="68588" marT="34294" marB="34294">
                    <a:solidFill>
                      <a:srgbClr val="BFBFB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u="none" strike="noStrike" cap="none">
                          <a:latin typeface="+mj-lt"/>
                          <a:ea typeface="Calibri"/>
                          <a:cs typeface="Calibri"/>
                          <a:sym typeface="Calibri"/>
                        </a:rPr>
                        <a:t>What (Goal) Who (Population)</a:t>
                      </a:r>
                      <a:endParaRPr sz="1000" b="0" i="0" u="none" strike="noStrike" cap="none">
                        <a:solidFill>
                          <a:srgbClr val="000000"/>
                        </a:solidFill>
                        <a:latin typeface="+mj-lt"/>
                        <a:ea typeface="Calibri"/>
                        <a:cs typeface="Calibri"/>
                        <a:sym typeface="Calibri"/>
                      </a:endParaRPr>
                    </a:p>
                  </a:txBody>
                  <a:tcPr marL="68588" marR="68588" marT="34294" marB="34294">
                    <a:solidFill>
                      <a:srgbClr val="BFBFB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a:solidFill>
                            <a:schemeClr val="dk1"/>
                          </a:solidFill>
                          <a:latin typeface="+mj-lt"/>
                          <a:ea typeface="Calibri"/>
                          <a:cs typeface="Calibri"/>
                          <a:sym typeface="Calibri"/>
                        </a:rPr>
                        <a:t>Improving patient-level tracking of HIV sentinel events</a:t>
                      </a:r>
                      <a:endParaRPr sz="1000" b="0" i="0" u="none" strike="noStrike" cap="none">
                        <a:solidFill>
                          <a:srgbClr val="000000"/>
                        </a:solidFill>
                        <a:latin typeface="+mj-lt"/>
                        <a:ea typeface="Calibri"/>
                        <a:cs typeface="Calibri"/>
                        <a:sym typeface="Calibri"/>
                      </a:endParaRPr>
                    </a:p>
                  </a:txBody>
                  <a:tcPr marL="68588" marR="68588" marT="34294" marB="34294">
                    <a:solidFill>
                      <a:srgbClr val="BFBFBF"/>
                    </a:solidFill>
                  </a:tcPr>
                </a:tc>
                <a:extLst>
                  <a:ext uri="{0D108BD9-81ED-4DB2-BD59-A6C34878D82A}">
                    <a16:rowId xmlns:a16="http://schemas.microsoft.com/office/drawing/2014/main" val="10001"/>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u="none" strike="noStrike" cap="none">
                          <a:latin typeface="+mj-lt"/>
                          <a:ea typeface="Calibri"/>
                          <a:cs typeface="Calibri"/>
                          <a:sym typeface="Calibri"/>
                        </a:rPr>
                        <a:t>How (Approach, Method)</a:t>
                      </a:r>
                      <a:endParaRPr sz="1000" b="0" i="0" u="none" strike="noStrike" cap="none">
                        <a:solidFill>
                          <a:srgbClr val="000000"/>
                        </a:solidFill>
                        <a:latin typeface="+mj-lt"/>
                        <a:ea typeface="Calibri"/>
                        <a:cs typeface="Calibri"/>
                        <a:sym typeface="Calibri"/>
                      </a:endParaRPr>
                    </a:p>
                  </a:txBody>
                  <a:tcPr marL="68588" marR="68588" marT="34294" marB="34294">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a:solidFill>
                            <a:schemeClr val="dk1"/>
                          </a:solidFill>
                          <a:latin typeface="+mj-lt"/>
                          <a:ea typeface="Calibri"/>
                          <a:cs typeface="Calibri"/>
                          <a:sym typeface="Calibri"/>
                        </a:rPr>
                        <a:t>Improving patient-level tracking of HIV sentinel events</a:t>
                      </a:r>
                      <a:endParaRPr sz="1000" b="0" i="0" u="none" strike="noStrike" cap="none">
                        <a:solidFill>
                          <a:srgbClr val="000000"/>
                        </a:solidFill>
                        <a:latin typeface="+mj-lt"/>
                        <a:ea typeface="Calibri"/>
                        <a:cs typeface="Calibri"/>
                        <a:sym typeface="Calibri"/>
                      </a:endParaRPr>
                    </a:p>
                  </a:txBody>
                  <a:tcPr marL="68588" marR="68588" marT="34294" marB="34294">
                    <a:solidFill>
                      <a:srgbClr val="D8D8D8"/>
                    </a:solidFill>
                  </a:tcPr>
                </a:tc>
                <a:extLst>
                  <a:ext uri="{0D108BD9-81ED-4DB2-BD59-A6C34878D82A}">
                    <a16:rowId xmlns:a16="http://schemas.microsoft.com/office/drawing/2014/main" val="10002"/>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u="none" strike="noStrike" cap="none">
                          <a:latin typeface="+mj-lt"/>
                          <a:ea typeface="Calibri"/>
                          <a:cs typeface="Calibri"/>
                          <a:sym typeface="Calibri"/>
                        </a:rPr>
                        <a:t>Where (Setting, Location)</a:t>
                      </a:r>
                      <a:endParaRPr sz="1000" b="0" i="0" u="none" strike="noStrike" cap="none">
                        <a:solidFill>
                          <a:srgbClr val="000000"/>
                        </a:solidFill>
                        <a:latin typeface="+mj-lt"/>
                        <a:ea typeface="Calibri"/>
                        <a:cs typeface="Calibri"/>
                        <a:sym typeface="Calibri"/>
                      </a:endParaRPr>
                    </a:p>
                  </a:txBody>
                  <a:tcPr marL="68588" marR="68588" marT="34294" marB="34294">
                    <a:solidFill>
                      <a:srgbClr val="BFBFB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a:solidFill>
                            <a:schemeClr val="dk1"/>
                          </a:solidFill>
                          <a:latin typeface="+mj-lt"/>
                          <a:ea typeface="Calibri"/>
                          <a:cs typeface="Calibri"/>
                          <a:sym typeface="Calibri"/>
                        </a:rPr>
                        <a:t>In selected health facilities in 11 regions in Ethiopia</a:t>
                      </a:r>
                      <a:endParaRPr sz="1000" b="0" i="0" u="none" strike="noStrike" cap="none">
                        <a:solidFill>
                          <a:srgbClr val="000000"/>
                        </a:solidFill>
                        <a:latin typeface="+mj-lt"/>
                        <a:ea typeface="Calibri"/>
                        <a:cs typeface="Calibri"/>
                        <a:sym typeface="Calibri"/>
                      </a:endParaRPr>
                    </a:p>
                  </a:txBody>
                  <a:tcPr marL="68588" marR="68588" marT="34294" marB="34294">
                    <a:solidFill>
                      <a:srgbClr val="BFBFBF"/>
                    </a:solidFill>
                  </a:tcPr>
                </a:tc>
                <a:extLst>
                  <a:ext uri="{0D108BD9-81ED-4DB2-BD59-A6C34878D82A}">
                    <a16:rowId xmlns:a16="http://schemas.microsoft.com/office/drawing/2014/main" val="10003"/>
                  </a:ext>
                </a:extLst>
              </a:tr>
              <a:tr h="388628">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u="none" strike="noStrike" cap="none">
                          <a:latin typeface="+mj-lt"/>
                          <a:ea typeface="Calibri"/>
                          <a:cs typeface="Calibri"/>
                          <a:sym typeface="Calibri"/>
                        </a:rPr>
                        <a:t>Title</a:t>
                      </a:r>
                      <a:endParaRPr sz="1000" b="0" i="0" u="none" strike="noStrike" cap="none">
                        <a:solidFill>
                          <a:schemeClr val="dk1"/>
                        </a:solidFill>
                        <a:latin typeface="+mj-lt"/>
                        <a:ea typeface="Calibri"/>
                        <a:cs typeface="Calibri"/>
                        <a:sym typeface="Calibri"/>
                      </a:endParaRPr>
                    </a:p>
                  </a:txBody>
                  <a:tcPr marL="68588" marR="68588" marT="34294" marB="34294">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a:solidFill>
                            <a:schemeClr val="dk1"/>
                          </a:solidFill>
                          <a:latin typeface="+mj-lt"/>
                          <a:ea typeface="Calibri"/>
                          <a:cs typeface="Calibri"/>
                          <a:sym typeface="Calibri"/>
                        </a:rPr>
                        <a:t>Improving patient-level tracking of HIV sentinel event in 11 Ethiopian regions through data exchange</a:t>
                      </a:r>
                      <a:endParaRPr sz="1000" b="0" i="0" u="none" strike="noStrike" cap="none">
                        <a:solidFill>
                          <a:schemeClr val="dk1"/>
                        </a:solidFill>
                        <a:latin typeface="+mj-lt"/>
                        <a:ea typeface="Calibri"/>
                        <a:cs typeface="Calibri"/>
                        <a:sym typeface="Calibri"/>
                      </a:endParaRPr>
                    </a:p>
                  </a:txBody>
                  <a:tcPr marL="68588" marR="68588" marT="34294" marB="34294">
                    <a:solidFill>
                      <a:srgbClr val="D8D8D8"/>
                    </a:solidFill>
                  </a:tcPr>
                </a:tc>
                <a:extLst>
                  <a:ext uri="{0D108BD9-81ED-4DB2-BD59-A6C34878D82A}">
                    <a16:rowId xmlns:a16="http://schemas.microsoft.com/office/drawing/2014/main" val="10004"/>
                  </a:ext>
                </a:extLst>
              </a:tr>
              <a:tr h="278138">
                <a:tc rowSpan="4">
                  <a:txBody>
                    <a:bodyPr/>
                    <a:lstStyle/>
                    <a:p>
                      <a:pPr marL="0" marR="0" lvl="0" indent="0" algn="l" rtl="0">
                        <a:lnSpc>
                          <a:spcPct val="100000"/>
                        </a:lnSpc>
                        <a:spcBef>
                          <a:spcPts val="0"/>
                        </a:spcBef>
                        <a:spcAft>
                          <a:spcPts val="0"/>
                        </a:spcAft>
                        <a:buNone/>
                      </a:pPr>
                      <a:r>
                        <a:rPr lang="en-US" sz="1000" b="1" u="none" strike="noStrike" cap="none">
                          <a:latin typeface="+mj-lt"/>
                          <a:ea typeface="Calibri"/>
                          <a:cs typeface="Calibri"/>
                          <a:sym typeface="Calibri"/>
                        </a:rPr>
                        <a:t>Project 1</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What (Goal) Who (Population)</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tc>
                <a:extLst>
                  <a:ext uri="{0D108BD9-81ED-4DB2-BD59-A6C34878D82A}">
                    <a16:rowId xmlns:a16="http://schemas.microsoft.com/office/drawing/2014/main" val="10005"/>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How (Approach/Method)</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tc>
                <a:extLst>
                  <a:ext uri="{0D108BD9-81ED-4DB2-BD59-A6C34878D82A}">
                    <a16:rowId xmlns:a16="http://schemas.microsoft.com/office/drawing/2014/main" val="10006"/>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Where (Setting/Location)</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tc>
                <a:extLst>
                  <a:ext uri="{0D108BD9-81ED-4DB2-BD59-A6C34878D82A}">
                    <a16:rowId xmlns:a16="http://schemas.microsoft.com/office/drawing/2014/main" val="10007"/>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Title</a:t>
                      </a:r>
                      <a:endParaRPr sz="800">
                        <a:latin typeface="+mj-lt"/>
                      </a:endParaRPr>
                    </a:p>
                  </a:txBody>
                  <a:tcPr marL="68588" marR="68588" marT="34294" marB="34294"/>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tc>
                <a:extLst>
                  <a:ext uri="{0D108BD9-81ED-4DB2-BD59-A6C34878D82A}">
                    <a16:rowId xmlns:a16="http://schemas.microsoft.com/office/drawing/2014/main" val="10008"/>
                  </a:ext>
                </a:extLst>
              </a:tr>
              <a:tr h="278138">
                <a:tc rowSpan="4">
                  <a:txBody>
                    <a:bodyPr/>
                    <a:lstStyle/>
                    <a:p>
                      <a:pPr marL="0" marR="0" lvl="0" indent="0" algn="l" rtl="0">
                        <a:lnSpc>
                          <a:spcPct val="100000"/>
                        </a:lnSpc>
                        <a:spcBef>
                          <a:spcPts val="0"/>
                        </a:spcBef>
                        <a:spcAft>
                          <a:spcPts val="0"/>
                        </a:spcAft>
                        <a:buNone/>
                      </a:pPr>
                      <a:r>
                        <a:rPr lang="en-US" sz="1000" b="1" u="none" strike="noStrike" cap="none">
                          <a:latin typeface="+mj-lt"/>
                          <a:ea typeface="Calibri"/>
                          <a:cs typeface="Calibri"/>
                          <a:sym typeface="Calibri"/>
                        </a:rPr>
                        <a:t>Project 2</a:t>
                      </a:r>
                      <a:endParaRPr sz="800">
                        <a:latin typeface="+mj-lt"/>
                      </a:endParaRPr>
                    </a:p>
                  </a:txBody>
                  <a:tcPr marL="68588" marR="68588" marT="34294" marB="34294">
                    <a:solidFill>
                      <a:srgbClr val="C4E0B2"/>
                    </a:solidFill>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What (Goal) Who (Population)</a:t>
                      </a:r>
                      <a:endParaRPr sz="800">
                        <a:latin typeface="+mj-lt"/>
                      </a:endParaRPr>
                    </a:p>
                  </a:txBody>
                  <a:tcPr marL="68588" marR="68588" marT="34294" marB="34294">
                    <a:solidFill>
                      <a:srgbClr val="C4E0B2"/>
                    </a:solidFill>
                  </a:tcPr>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solidFill>
                      <a:srgbClr val="C4E0B2"/>
                    </a:solidFill>
                  </a:tcPr>
                </a:tc>
                <a:extLst>
                  <a:ext uri="{0D108BD9-81ED-4DB2-BD59-A6C34878D82A}">
                    <a16:rowId xmlns:a16="http://schemas.microsoft.com/office/drawing/2014/main" val="10009"/>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How (Approach/Method)</a:t>
                      </a:r>
                      <a:endParaRPr sz="800">
                        <a:latin typeface="+mj-lt"/>
                      </a:endParaRPr>
                    </a:p>
                  </a:txBody>
                  <a:tcPr marL="68588" marR="68588" marT="34294" marB="34294">
                    <a:solidFill>
                      <a:srgbClr val="E1EFD8"/>
                    </a:solidFill>
                  </a:tcPr>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solidFill>
                      <a:srgbClr val="E1EFD8"/>
                    </a:solidFill>
                  </a:tcPr>
                </a:tc>
                <a:extLst>
                  <a:ext uri="{0D108BD9-81ED-4DB2-BD59-A6C34878D82A}">
                    <a16:rowId xmlns:a16="http://schemas.microsoft.com/office/drawing/2014/main" val="10010"/>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Where (Setting/Location)</a:t>
                      </a:r>
                      <a:endParaRPr sz="800">
                        <a:latin typeface="+mj-lt"/>
                      </a:endParaRPr>
                    </a:p>
                  </a:txBody>
                  <a:tcPr marL="68588" marR="68588" marT="34294" marB="34294">
                    <a:solidFill>
                      <a:srgbClr val="C4E0B2"/>
                    </a:solidFill>
                  </a:tcPr>
                </a:tc>
                <a:tc>
                  <a:txBody>
                    <a:bodyPr/>
                    <a:lstStyle/>
                    <a:p>
                      <a:pPr marL="0" marR="0" lvl="0" indent="0" algn="l" rtl="0">
                        <a:lnSpc>
                          <a:spcPct val="100000"/>
                        </a:lnSpc>
                        <a:spcBef>
                          <a:spcPts val="0"/>
                        </a:spcBef>
                        <a:spcAft>
                          <a:spcPts val="0"/>
                        </a:spcAft>
                        <a:buNone/>
                      </a:pPr>
                      <a:endParaRPr sz="1000" u="none" strike="noStrike" cap="none">
                        <a:latin typeface="+mj-lt"/>
                        <a:ea typeface="Calibri"/>
                        <a:cs typeface="Calibri"/>
                        <a:sym typeface="Calibri"/>
                      </a:endParaRPr>
                    </a:p>
                  </a:txBody>
                  <a:tcPr marL="68588" marR="68588" marT="34294" marB="34294">
                    <a:solidFill>
                      <a:srgbClr val="C4E0B2"/>
                    </a:solidFill>
                  </a:tcPr>
                </a:tc>
                <a:extLst>
                  <a:ext uri="{0D108BD9-81ED-4DB2-BD59-A6C34878D82A}">
                    <a16:rowId xmlns:a16="http://schemas.microsoft.com/office/drawing/2014/main" val="10011"/>
                  </a:ext>
                </a:extLst>
              </a:tr>
              <a:tr h="278138">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mj-lt"/>
                          <a:ea typeface="Calibri"/>
                          <a:cs typeface="Calibri"/>
                          <a:sym typeface="Calibri"/>
                        </a:rPr>
                        <a:t>Title</a:t>
                      </a:r>
                      <a:endParaRPr sz="800">
                        <a:latin typeface="+mj-lt"/>
                      </a:endParaRPr>
                    </a:p>
                  </a:txBody>
                  <a:tcPr marL="68588" marR="68588" marT="34294" marB="34294">
                    <a:solidFill>
                      <a:srgbClr val="E1EFD8"/>
                    </a:solidFill>
                  </a:tcPr>
                </a:tc>
                <a:tc>
                  <a:txBody>
                    <a:bodyPr/>
                    <a:lstStyle/>
                    <a:p>
                      <a:pPr marL="0" marR="0" lvl="0" indent="0" algn="l" rtl="0">
                        <a:lnSpc>
                          <a:spcPct val="100000"/>
                        </a:lnSpc>
                        <a:spcBef>
                          <a:spcPts val="0"/>
                        </a:spcBef>
                        <a:spcAft>
                          <a:spcPts val="0"/>
                        </a:spcAft>
                        <a:buNone/>
                      </a:pPr>
                      <a:endParaRPr sz="1000" u="none" strike="noStrike" cap="none" dirty="0">
                        <a:latin typeface="+mj-lt"/>
                        <a:ea typeface="Calibri"/>
                        <a:cs typeface="Calibri"/>
                        <a:sym typeface="Calibri"/>
                      </a:endParaRPr>
                    </a:p>
                  </a:txBody>
                  <a:tcPr marL="68588" marR="68588" marT="34294" marB="34294">
                    <a:solidFill>
                      <a:srgbClr val="E1EFD8"/>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3"/>
          <p:cNvPicPr preferRelativeResize="0"/>
          <p:nvPr/>
        </p:nvPicPr>
        <p:blipFill rotWithShape="1">
          <a:blip r:embed="rId3">
            <a:alphaModFix/>
          </a:blip>
          <a:srcRect t="9089" r="18383"/>
          <a:stretch/>
        </p:blipFill>
        <p:spPr>
          <a:xfrm>
            <a:off x="15" y="7"/>
            <a:ext cx="9143985" cy="5143493"/>
          </a:xfrm>
          <a:prstGeom prst="rect">
            <a:avLst/>
          </a:prstGeom>
          <a:noFill/>
          <a:ln>
            <a:noFill/>
          </a:ln>
        </p:spPr>
      </p:pic>
      <p:sp>
        <p:nvSpPr>
          <p:cNvPr id="233" name="Google Shape;233;p13"/>
          <p:cNvSpPr/>
          <p:nvPr/>
        </p:nvSpPr>
        <p:spPr>
          <a:xfrm>
            <a:off x="2382" y="3188617"/>
            <a:ext cx="9141618" cy="1557995"/>
          </a:xfrm>
          <a:prstGeom prst="rect">
            <a:avLst/>
          </a:prstGeom>
          <a:solidFill>
            <a:schemeClr val="lt2">
              <a:alpha val="94117"/>
            </a:scheme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34" name="Google Shape;234;p13"/>
          <p:cNvSpPr txBox="1">
            <a:spLocks noGrp="1"/>
          </p:cNvSpPr>
          <p:nvPr>
            <p:ph type="title"/>
          </p:nvPr>
        </p:nvSpPr>
        <p:spPr>
          <a:xfrm>
            <a:off x="473016" y="3253142"/>
            <a:ext cx="8188542" cy="995535"/>
          </a:xfrm>
          <a:prstGeom prst="rect">
            <a:avLst/>
          </a:prstGeom>
          <a:noFill/>
          <a:ln>
            <a:noFill/>
          </a:ln>
        </p:spPr>
        <p:txBody>
          <a:bodyPr spcFirstLastPara="1" vert="horz" wrap="square" lIns="68569" tIns="34275" rIns="68569" bIns="34275" rtlCol="0" anchor="b" anchorCtr="0">
            <a:normAutofit/>
          </a:bodyPr>
          <a:lstStyle/>
          <a:p>
            <a:pPr>
              <a:spcBef>
                <a:spcPts val="0"/>
              </a:spcBef>
              <a:buClr>
                <a:schemeClr val="dk1"/>
              </a:buClr>
              <a:buSzPts val="5400"/>
            </a:pPr>
            <a:r>
              <a:rPr lang="en-US" sz="4050"/>
              <a:t>Action Plan</a:t>
            </a:r>
            <a:endParaRPr/>
          </a:p>
        </p:txBody>
      </p:sp>
      <p:sp>
        <p:nvSpPr>
          <p:cNvPr id="235" name="Google Shape;235;p13"/>
          <p:cNvSpPr txBox="1">
            <a:spLocks noGrp="1"/>
          </p:cNvSpPr>
          <p:nvPr>
            <p:ph type="body" idx="1"/>
          </p:nvPr>
        </p:nvSpPr>
        <p:spPr>
          <a:xfrm>
            <a:off x="473016" y="4313203"/>
            <a:ext cx="8188542" cy="351666"/>
          </a:xfrm>
          <a:prstGeom prst="rect">
            <a:avLst/>
          </a:prstGeom>
          <a:noFill/>
          <a:ln>
            <a:noFill/>
          </a:ln>
        </p:spPr>
        <p:txBody>
          <a:bodyPr spcFirstLastPara="1" vert="horz" wrap="square" lIns="68569" tIns="34275" rIns="68569" bIns="34275" rtlCol="0" anchor="t" anchorCtr="0">
            <a:normAutofit/>
          </a:bodyPr>
          <a:lstStyle/>
          <a:p>
            <a:pPr>
              <a:spcBef>
                <a:spcPts val="0"/>
              </a:spcBef>
              <a:buClr>
                <a:srgbClr val="595959"/>
              </a:buClr>
              <a:buSzPts val="2400"/>
            </a:pPr>
            <a:r>
              <a:rPr lang="en-US">
                <a:solidFill>
                  <a:srgbClr val="595959"/>
                </a:solidFill>
              </a:rPr>
              <a:t>Take care of the minutes, and the hours will take care of themselves.</a:t>
            </a:r>
            <a:endParaRPr/>
          </a:p>
        </p:txBody>
      </p:sp>
      <p:cxnSp>
        <p:nvCxnSpPr>
          <p:cNvPr id="236" name="Google Shape;236;p13"/>
          <p:cNvCxnSpPr/>
          <p:nvPr/>
        </p:nvCxnSpPr>
        <p:spPr>
          <a:xfrm>
            <a:off x="0" y="3095124"/>
            <a:ext cx="9141618" cy="0"/>
          </a:xfrm>
          <a:prstGeom prst="straightConnector1">
            <a:avLst/>
          </a:prstGeom>
          <a:noFill/>
          <a:ln w="50800" cap="flat" cmpd="sng">
            <a:solidFill>
              <a:schemeClr val="lt2">
                <a:alpha val="89019"/>
              </a:schemeClr>
            </a:solidFill>
            <a:prstDash val="solid"/>
            <a:miter lim="800000"/>
            <a:headEnd type="none" w="sm" len="sm"/>
            <a:tailEnd type="none" w="sm" len="sm"/>
          </a:ln>
        </p:spPr>
      </p:cxnSp>
      <p:cxnSp>
        <p:nvCxnSpPr>
          <p:cNvPr id="237" name="Google Shape;237;p13"/>
          <p:cNvCxnSpPr/>
          <p:nvPr/>
        </p:nvCxnSpPr>
        <p:spPr>
          <a:xfrm>
            <a:off x="0" y="4836695"/>
            <a:ext cx="9141618" cy="0"/>
          </a:xfrm>
          <a:prstGeom prst="straightConnector1">
            <a:avLst/>
          </a:prstGeom>
          <a:noFill/>
          <a:ln w="50800" cap="flat" cmpd="sng">
            <a:solidFill>
              <a:schemeClr val="lt2">
                <a:alpha val="89019"/>
              </a:schemeClr>
            </a:solidFill>
            <a:prstDash val="solid"/>
            <a:miter lim="800000"/>
            <a:headEnd type="none" w="sm" len="sm"/>
            <a:tailEnd type="none" w="sm" len="sm"/>
          </a:ln>
        </p:spPr>
      </p:cxnSp>
      <p:sp>
        <p:nvSpPr>
          <p:cNvPr id="238" name="Google Shape;238;p13"/>
          <p:cNvSpPr txBox="1">
            <a:spLocks noGrp="1"/>
          </p:cNvSpPr>
          <p:nvPr>
            <p:ph type="sldNum" idx="12"/>
          </p:nvPr>
        </p:nvSpPr>
        <p:spPr>
          <a:xfrm>
            <a:off x="6457950" y="4767263"/>
            <a:ext cx="2057400" cy="273844"/>
          </a:xfrm>
          <a:prstGeom prst="rect">
            <a:avLst/>
          </a:prstGeom>
          <a:noFill/>
          <a:ln>
            <a:noFill/>
          </a:ln>
        </p:spPr>
        <p:txBody>
          <a:bodyPr spcFirstLastPara="1" vert="horz" wrap="square" lIns="68569" tIns="34275" rIns="68569" bIns="34275" rtlCol="0" anchor="ctr" anchorCtr="0">
            <a:noAutofit/>
          </a:bodyPr>
          <a:lstStyle/>
          <a:p>
            <a:pPr>
              <a:buSzPts val="1200"/>
            </a:pPr>
            <a:fld id="{00000000-1234-1234-1234-123412341234}" type="slidenum">
              <a:rPr lang="en-US"/>
              <a:pPr>
                <a:buSzPts val="1200"/>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276225" y="-37562"/>
            <a:ext cx="7886700" cy="994172"/>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a:t>Project 1 Action Plan – Year 1</a:t>
            </a:r>
            <a:endParaRPr/>
          </a:p>
        </p:txBody>
      </p:sp>
      <p:graphicFrame>
        <p:nvGraphicFramePr>
          <p:cNvPr id="244" name="Google Shape;244;p39"/>
          <p:cNvGraphicFramePr/>
          <p:nvPr>
            <p:extLst>
              <p:ext uri="{D42A27DB-BD31-4B8C-83A1-F6EECF244321}">
                <p14:modId xmlns:p14="http://schemas.microsoft.com/office/powerpoint/2010/main" val="3300727661"/>
              </p:ext>
            </p:extLst>
          </p:nvPr>
        </p:nvGraphicFramePr>
        <p:xfrm>
          <a:off x="276225" y="813807"/>
          <a:ext cx="8075831" cy="3665260"/>
        </p:xfrm>
        <a:graphic>
          <a:graphicData uri="http://schemas.openxmlformats.org/drawingml/2006/table">
            <a:tbl>
              <a:tblPr firstRow="1" bandRow="1">
                <a:noFill/>
              </a:tblPr>
              <a:tblGrid>
                <a:gridCol w="1217831">
                  <a:extLst>
                    <a:ext uri="{9D8B030D-6E8A-4147-A177-3AD203B41FA5}">
                      <a16:colId xmlns:a16="http://schemas.microsoft.com/office/drawing/2014/main" val="20000"/>
                    </a:ext>
                  </a:extLst>
                </a:gridCol>
                <a:gridCol w="2008406">
                  <a:extLst>
                    <a:ext uri="{9D8B030D-6E8A-4147-A177-3AD203B41FA5}">
                      <a16:colId xmlns:a16="http://schemas.microsoft.com/office/drawing/2014/main" val="20001"/>
                    </a:ext>
                  </a:extLst>
                </a:gridCol>
                <a:gridCol w="2356406">
                  <a:extLst>
                    <a:ext uri="{9D8B030D-6E8A-4147-A177-3AD203B41FA5}">
                      <a16:colId xmlns:a16="http://schemas.microsoft.com/office/drawing/2014/main" val="20002"/>
                    </a:ext>
                  </a:extLst>
                </a:gridCol>
                <a:gridCol w="2493188">
                  <a:extLst>
                    <a:ext uri="{9D8B030D-6E8A-4147-A177-3AD203B41FA5}">
                      <a16:colId xmlns:a16="http://schemas.microsoft.com/office/drawing/2014/main" val="20003"/>
                    </a:ext>
                  </a:extLst>
                </a:gridCol>
              </a:tblGrid>
              <a:tr h="193423">
                <a:tc gridSpan="4">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t>Project 1 Title: </a:t>
                      </a:r>
                      <a:endParaRPr sz="1400" u="none" strike="noStrike" cap="none"/>
                    </a:p>
                  </a:txBody>
                  <a:tcPr marL="68588" marR="68588" marT="34294" marB="34294"/>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434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ISHO Pillar</a:t>
                      </a:r>
                      <a:endParaRPr sz="1000"/>
                    </a:p>
                    <a:p>
                      <a:pPr marL="0" marR="0" lvl="0" indent="0" algn="l" rtl="0">
                        <a:lnSpc>
                          <a:spcPct val="100000"/>
                        </a:lnSpc>
                        <a:spcBef>
                          <a:spcPts val="0"/>
                        </a:spcBef>
                        <a:spcAft>
                          <a:spcPts val="0"/>
                        </a:spcAft>
                        <a:buClr>
                          <a:srgbClr val="000000"/>
                        </a:buClr>
                        <a:buSzPts val="1800"/>
                        <a:buFont typeface="Arial"/>
                        <a:buNone/>
                      </a:pPr>
                      <a:endParaRPr sz="1200" b="1" u="none" strike="noStrike" cap="none">
                        <a:solidFill>
                          <a:schemeClr val="lt1"/>
                        </a:solidFill>
                      </a:endParaRPr>
                    </a:p>
                  </a:txBody>
                  <a:tcPr marL="68588" marR="68588" marT="34294" marB="34294">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Objectives</a:t>
                      </a:r>
                      <a:endParaRPr sz="1200" b="1" u="none" strike="noStrike" cap="none">
                        <a:solidFill>
                          <a:schemeClr val="lt1"/>
                        </a:solidFill>
                      </a:endParaRPr>
                    </a:p>
                  </a:txBody>
                  <a:tcPr marL="68588" marR="68588" marT="34294" marB="34294">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Key Result*</a:t>
                      </a:r>
                      <a:endParaRPr sz="1200" b="1" u="none" strike="noStrike" cap="none">
                        <a:solidFill>
                          <a:schemeClr val="lt1"/>
                        </a:solidFill>
                      </a:endParaRPr>
                    </a:p>
                  </a:txBody>
                  <a:tcPr marL="68588" marR="68588" marT="34294" marB="34294">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Activities</a:t>
                      </a:r>
                      <a:endParaRPr sz="1200" b="1" u="none" strike="noStrike" cap="none">
                        <a:solidFill>
                          <a:schemeClr val="lt1"/>
                        </a:solidFill>
                      </a:endParaRPr>
                    </a:p>
                  </a:txBody>
                  <a:tcPr marL="68588" marR="68588" marT="34294" marB="34294">
                    <a:solidFill>
                      <a:schemeClr val="accent1"/>
                    </a:solidFill>
                  </a:tcPr>
                </a:tc>
                <a:extLst>
                  <a:ext uri="{0D108BD9-81ED-4DB2-BD59-A6C34878D82A}">
                    <a16:rowId xmlns:a16="http://schemas.microsoft.com/office/drawing/2014/main" val="10001"/>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Governance</a:t>
                      </a:r>
                      <a:endParaRPr sz="100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extLst>
                  <a:ext uri="{0D108BD9-81ED-4DB2-BD59-A6C34878D82A}">
                    <a16:rowId xmlns:a16="http://schemas.microsoft.com/office/drawing/2014/main" val="10002"/>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Information Systems</a:t>
                      </a:r>
                      <a:endParaRPr sz="1000"/>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extLst>
                  <a:ext uri="{0D108BD9-81ED-4DB2-BD59-A6C34878D82A}">
                    <a16:rowId xmlns:a16="http://schemas.microsoft.com/office/drawing/2014/main" val="10003"/>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Workforce development</a:t>
                      </a:r>
                      <a:endParaRPr sz="1200" b="1"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dirty="0"/>
                    </a:p>
                  </a:txBody>
                  <a:tcPr marL="68588" marR="68588" marT="34294" marB="34294"/>
                </a:tc>
                <a:extLst>
                  <a:ext uri="{0D108BD9-81ED-4DB2-BD59-A6C34878D82A}">
                    <a16:rowId xmlns:a16="http://schemas.microsoft.com/office/drawing/2014/main" val="10004"/>
                  </a:ext>
                </a:extLst>
              </a:tr>
            </a:tbl>
          </a:graphicData>
        </a:graphic>
      </p:graphicFrame>
      <p:sp>
        <p:nvSpPr>
          <p:cNvPr id="246" name="Google Shape;246;p39"/>
          <p:cNvSpPr txBox="1"/>
          <p:nvPr/>
        </p:nvSpPr>
        <p:spPr>
          <a:xfrm>
            <a:off x="276225" y="4888934"/>
            <a:ext cx="7545532" cy="207719"/>
          </a:xfrm>
          <a:prstGeom prst="rect">
            <a:avLst/>
          </a:prstGeom>
          <a:noFill/>
          <a:ln>
            <a:noFill/>
          </a:ln>
        </p:spPr>
        <p:txBody>
          <a:bodyPr spcFirstLastPara="1" wrap="square" lIns="68569" tIns="34275" rIns="68569" bIns="34275" anchor="t" anchorCtr="0">
            <a:spAutoFit/>
          </a:bodyPr>
          <a:lstStyle/>
          <a:p>
            <a:pPr>
              <a:buClr>
                <a:srgbClr val="000000"/>
              </a:buClr>
              <a:buSzPts val="1800"/>
            </a:pPr>
            <a:r>
              <a:rPr lang="en-US" sz="900" b="1" dirty="0">
                <a:solidFill>
                  <a:schemeClr val="dk1"/>
                </a:solidFill>
                <a:latin typeface="+mj-lt"/>
                <a:ea typeface="Calibri"/>
                <a:cs typeface="Calibri"/>
                <a:sym typeface="Calibri"/>
              </a:rPr>
              <a:t>* Key results – tangible, visible value claim OR  </a:t>
            </a:r>
            <a:r>
              <a:rPr lang="en-US" sz="900" b="1" dirty="0">
                <a:solidFill>
                  <a:srgbClr val="091E42"/>
                </a:solidFill>
                <a:latin typeface="+mj-lt"/>
                <a:ea typeface="Calibri"/>
                <a:cs typeface="Calibri"/>
                <a:sym typeface="Calibri"/>
              </a:rPr>
              <a:t>metrics that measure the progress towards the objective</a:t>
            </a:r>
            <a:endParaRPr sz="900" b="1" dirty="0">
              <a:solidFill>
                <a:srgbClr val="000000"/>
              </a:solidFill>
              <a:latin typeface="+mj-lt"/>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276225" y="-37562"/>
            <a:ext cx="7886700" cy="994172"/>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a:t>Project 2 Action Plan – Year 1</a:t>
            </a:r>
            <a:endParaRPr/>
          </a:p>
        </p:txBody>
      </p:sp>
      <p:graphicFrame>
        <p:nvGraphicFramePr>
          <p:cNvPr id="255" name="Google Shape;255;p40"/>
          <p:cNvGraphicFramePr/>
          <p:nvPr>
            <p:extLst>
              <p:ext uri="{D42A27DB-BD31-4B8C-83A1-F6EECF244321}">
                <p14:modId xmlns:p14="http://schemas.microsoft.com/office/powerpoint/2010/main" val="1005109836"/>
              </p:ext>
            </p:extLst>
          </p:nvPr>
        </p:nvGraphicFramePr>
        <p:xfrm>
          <a:off x="276225" y="840860"/>
          <a:ext cx="8075831" cy="3665260"/>
        </p:xfrm>
        <a:graphic>
          <a:graphicData uri="http://schemas.openxmlformats.org/drawingml/2006/table">
            <a:tbl>
              <a:tblPr firstRow="1" bandRow="1">
                <a:noFill/>
              </a:tblPr>
              <a:tblGrid>
                <a:gridCol w="1217831">
                  <a:extLst>
                    <a:ext uri="{9D8B030D-6E8A-4147-A177-3AD203B41FA5}">
                      <a16:colId xmlns:a16="http://schemas.microsoft.com/office/drawing/2014/main" val="20000"/>
                    </a:ext>
                  </a:extLst>
                </a:gridCol>
                <a:gridCol w="2008406">
                  <a:extLst>
                    <a:ext uri="{9D8B030D-6E8A-4147-A177-3AD203B41FA5}">
                      <a16:colId xmlns:a16="http://schemas.microsoft.com/office/drawing/2014/main" val="20001"/>
                    </a:ext>
                  </a:extLst>
                </a:gridCol>
                <a:gridCol w="2356406">
                  <a:extLst>
                    <a:ext uri="{9D8B030D-6E8A-4147-A177-3AD203B41FA5}">
                      <a16:colId xmlns:a16="http://schemas.microsoft.com/office/drawing/2014/main" val="20002"/>
                    </a:ext>
                  </a:extLst>
                </a:gridCol>
                <a:gridCol w="2493188">
                  <a:extLst>
                    <a:ext uri="{9D8B030D-6E8A-4147-A177-3AD203B41FA5}">
                      <a16:colId xmlns:a16="http://schemas.microsoft.com/office/drawing/2014/main" val="20003"/>
                    </a:ext>
                  </a:extLst>
                </a:gridCol>
              </a:tblGrid>
              <a:tr h="166370">
                <a:tc gridSpan="4">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dirty="0">
                          <a:solidFill>
                            <a:schemeClr val="bg1"/>
                          </a:solidFill>
                        </a:rPr>
                        <a:t>Project 2 Title: </a:t>
                      </a:r>
                      <a:endParaRPr sz="1000" b="1" dirty="0">
                        <a:solidFill>
                          <a:schemeClr val="bg1"/>
                        </a:solidFill>
                      </a:endParaRPr>
                    </a:p>
                  </a:txBody>
                  <a:tcPr marL="68588" marR="68588" marT="34294" marB="34294">
                    <a:solidFill>
                      <a:srgbClr val="54813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434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ISHO Pillar</a:t>
                      </a:r>
                      <a:endParaRPr sz="1000"/>
                    </a:p>
                    <a:p>
                      <a:pPr marL="0" marR="0" lvl="0" indent="0" algn="l" rtl="0">
                        <a:lnSpc>
                          <a:spcPct val="100000"/>
                        </a:lnSpc>
                        <a:spcBef>
                          <a:spcPts val="0"/>
                        </a:spcBef>
                        <a:spcAft>
                          <a:spcPts val="0"/>
                        </a:spcAft>
                        <a:buClr>
                          <a:srgbClr val="000000"/>
                        </a:buClr>
                        <a:buSzPts val="1800"/>
                        <a:buFont typeface="Arial"/>
                        <a:buNone/>
                      </a:pPr>
                      <a:endParaRPr sz="1200" b="1" u="none" strike="noStrike" cap="none">
                        <a:solidFill>
                          <a:schemeClr val="lt1"/>
                        </a:solidFill>
                      </a:endParaRPr>
                    </a:p>
                  </a:txBody>
                  <a:tcPr marL="68588" marR="68588" marT="34294" marB="34294">
                    <a:solidFill>
                      <a:srgbClr val="54813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Objectives</a:t>
                      </a:r>
                      <a:endParaRPr sz="1200" b="1" u="none" strike="noStrike" cap="none">
                        <a:solidFill>
                          <a:schemeClr val="lt1"/>
                        </a:solidFill>
                      </a:endParaRPr>
                    </a:p>
                  </a:txBody>
                  <a:tcPr marL="68588" marR="68588" marT="34294" marB="34294">
                    <a:solidFill>
                      <a:srgbClr val="54813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Key Result*</a:t>
                      </a:r>
                      <a:endParaRPr sz="1200" b="1" u="none" strike="noStrike" cap="none">
                        <a:solidFill>
                          <a:schemeClr val="lt1"/>
                        </a:solidFill>
                      </a:endParaRPr>
                    </a:p>
                  </a:txBody>
                  <a:tcPr marL="68588" marR="68588" marT="34294" marB="34294">
                    <a:solidFill>
                      <a:srgbClr val="54813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solidFill>
                            <a:schemeClr val="lt1"/>
                          </a:solidFill>
                        </a:rPr>
                        <a:t>Activities</a:t>
                      </a:r>
                      <a:endParaRPr sz="1200" b="1" u="none" strike="noStrike" cap="none">
                        <a:solidFill>
                          <a:schemeClr val="lt1"/>
                        </a:solidFill>
                      </a:endParaRPr>
                    </a:p>
                  </a:txBody>
                  <a:tcPr marL="68588" marR="68588" marT="34294" marB="34294">
                    <a:solidFill>
                      <a:srgbClr val="548135"/>
                    </a:solidFill>
                  </a:tcPr>
                </a:tc>
                <a:extLst>
                  <a:ext uri="{0D108BD9-81ED-4DB2-BD59-A6C34878D82A}">
                    <a16:rowId xmlns:a16="http://schemas.microsoft.com/office/drawing/2014/main" val="10001"/>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Governance</a:t>
                      </a:r>
                      <a:endParaRPr sz="1000"/>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E1EFD8"/>
                    </a:solidFill>
                  </a:tcPr>
                </a:tc>
                <a:extLst>
                  <a:ext uri="{0D108BD9-81ED-4DB2-BD59-A6C34878D82A}">
                    <a16:rowId xmlns:a16="http://schemas.microsoft.com/office/drawing/2014/main" val="10002"/>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Information Systems</a:t>
                      </a:r>
                      <a:endParaRPr sz="1000"/>
                    </a:p>
                  </a:txBody>
                  <a:tcPr marL="68588" marR="68588" marT="34294" marB="34294">
                    <a:solidFill>
                      <a:srgbClr val="C4E0B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C4E0B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C4E0B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C4E0B2"/>
                    </a:solidFill>
                  </a:tcPr>
                </a:tc>
                <a:extLst>
                  <a:ext uri="{0D108BD9-81ED-4DB2-BD59-A6C34878D82A}">
                    <a16:rowId xmlns:a16="http://schemas.microsoft.com/office/drawing/2014/main" val="10003"/>
                  </a:ext>
                </a:extLst>
              </a:tr>
              <a:tr h="982988">
                <a:tc>
                  <a:txBody>
                    <a:bodyPr/>
                    <a:lstStyle/>
                    <a:p>
                      <a:pPr marL="0" marR="0" lvl="0" indent="0" algn="l" rtl="0">
                        <a:lnSpc>
                          <a:spcPct val="100000"/>
                        </a:lnSpc>
                        <a:spcBef>
                          <a:spcPts val="0"/>
                        </a:spcBef>
                        <a:spcAft>
                          <a:spcPts val="0"/>
                        </a:spcAft>
                        <a:buClr>
                          <a:srgbClr val="000000"/>
                        </a:buClr>
                        <a:buSzPts val="1800"/>
                        <a:buFont typeface="Arial"/>
                        <a:buNone/>
                      </a:pPr>
                      <a:r>
                        <a:rPr lang="en-US" sz="1200" b="1" u="none" strike="noStrike" cap="none"/>
                        <a:t>Workforce development</a:t>
                      </a:r>
                      <a:endParaRPr sz="1200" b="1" u="none" strike="noStrike" cap="none"/>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a:p>
                  </a:txBody>
                  <a:tcPr marL="68588" marR="68588" marT="34294" marB="34294">
                    <a:solidFill>
                      <a:srgbClr val="E1EFD8"/>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200" u="none" strike="noStrike" cap="none" dirty="0"/>
                    </a:p>
                  </a:txBody>
                  <a:tcPr marL="68588" marR="68588" marT="34294" marB="34294">
                    <a:solidFill>
                      <a:srgbClr val="E1EFD8"/>
                    </a:solidFill>
                  </a:tcPr>
                </a:tc>
                <a:extLst>
                  <a:ext uri="{0D108BD9-81ED-4DB2-BD59-A6C34878D82A}">
                    <a16:rowId xmlns:a16="http://schemas.microsoft.com/office/drawing/2014/main" val="10004"/>
                  </a:ext>
                </a:extLst>
              </a:tr>
            </a:tbl>
          </a:graphicData>
        </a:graphic>
      </p:graphicFrame>
      <p:sp>
        <p:nvSpPr>
          <p:cNvPr id="257" name="Google Shape;257;p40"/>
          <p:cNvSpPr txBox="1"/>
          <p:nvPr/>
        </p:nvSpPr>
        <p:spPr>
          <a:xfrm>
            <a:off x="276225" y="4888934"/>
            <a:ext cx="7545532" cy="207719"/>
          </a:xfrm>
          <a:prstGeom prst="rect">
            <a:avLst/>
          </a:prstGeom>
          <a:noFill/>
          <a:ln>
            <a:noFill/>
          </a:ln>
        </p:spPr>
        <p:txBody>
          <a:bodyPr spcFirstLastPara="1" wrap="square" lIns="68569" tIns="34275" rIns="68569" bIns="34275" anchor="t" anchorCtr="0">
            <a:spAutoFit/>
          </a:bodyPr>
          <a:lstStyle/>
          <a:p>
            <a:pPr>
              <a:buClr>
                <a:srgbClr val="000000"/>
              </a:buClr>
              <a:buSzPts val="1800"/>
            </a:pPr>
            <a:r>
              <a:rPr lang="en-US" sz="900" b="1" dirty="0">
                <a:solidFill>
                  <a:schemeClr val="dk1"/>
                </a:solidFill>
                <a:latin typeface="+mj-lt"/>
                <a:ea typeface="Calibri"/>
                <a:cs typeface="Calibri"/>
                <a:sym typeface="Calibri"/>
              </a:rPr>
              <a:t>* Key results – tangible, visible value claim OR  </a:t>
            </a:r>
            <a:r>
              <a:rPr lang="en-US" sz="900" b="1" dirty="0">
                <a:solidFill>
                  <a:srgbClr val="091E42"/>
                </a:solidFill>
                <a:latin typeface="+mj-lt"/>
                <a:ea typeface="Calibri"/>
                <a:cs typeface="Calibri"/>
                <a:sym typeface="Calibri"/>
              </a:rPr>
              <a:t>metrics that measure the progress towards the objective</a:t>
            </a:r>
            <a:endParaRPr sz="900" b="1" dirty="0">
              <a:solidFill>
                <a:srgbClr val="000000"/>
              </a:solidFill>
              <a:latin typeface="+mj-lt"/>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f3900170a1_0_0"/>
          <p:cNvSpPr txBox="1">
            <a:spLocks noGrp="1"/>
          </p:cNvSpPr>
          <p:nvPr>
            <p:ph type="title"/>
          </p:nvPr>
        </p:nvSpPr>
        <p:spPr>
          <a:xfrm>
            <a:off x="628650" y="273844"/>
            <a:ext cx="7886700" cy="994275"/>
          </a:xfrm>
          <a:prstGeom prst="rect">
            <a:avLst/>
          </a:prstGeom>
          <a:noFill/>
          <a:ln>
            <a:noFill/>
          </a:ln>
        </p:spPr>
        <p:txBody>
          <a:bodyPr spcFirstLastPara="1" vert="horz" wrap="square" lIns="68569" tIns="34275" rIns="68569" bIns="34275" rtlCol="0" anchor="ctr" anchorCtr="0">
            <a:normAutofit/>
          </a:bodyPr>
          <a:lstStyle/>
          <a:p>
            <a:pPr>
              <a:spcBef>
                <a:spcPts val="0"/>
              </a:spcBef>
              <a:buSzPts val="1800"/>
            </a:pPr>
            <a:r>
              <a:rPr lang="en-US"/>
              <a:t>Other Critical Project(s) Considerations</a:t>
            </a:r>
            <a:endParaRPr/>
          </a:p>
        </p:txBody>
      </p:sp>
      <p:sp>
        <p:nvSpPr>
          <p:cNvPr id="267" name="Google Shape;267;g2f3900170a1_0_0"/>
          <p:cNvSpPr txBox="1">
            <a:spLocks noGrp="1"/>
          </p:cNvSpPr>
          <p:nvPr>
            <p:ph type="body" idx="1"/>
          </p:nvPr>
        </p:nvSpPr>
        <p:spPr>
          <a:xfrm>
            <a:off x="628650" y="1369219"/>
            <a:ext cx="7886700" cy="3263400"/>
          </a:xfrm>
          <a:prstGeom prst="rect">
            <a:avLst/>
          </a:prstGeom>
          <a:noFill/>
          <a:ln>
            <a:noFill/>
          </a:ln>
        </p:spPr>
        <p:txBody>
          <a:bodyPr spcFirstLastPara="1" vert="horz" wrap="square" lIns="68569" tIns="34275" rIns="68569" bIns="34275" rtlCol="0" anchor="t" anchorCtr="0">
            <a:normAutofit/>
          </a:bodyPr>
          <a:lstStyle/>
          <a:p>
            <a:pPr marL="0" indent="0">
              <a:buSzPts val="1800"/>
              <a:buNone/>
            </a:pPr>
            <a:endParaRPr/>
          </a:p>
        </p:txBody>
      </p:sp>
      <p:sp>
        <p:nvSpPr>
          <p:cNvPr id="268" name="Google Shape;268;g2f3900170a1_0_0"/>
          <p:cNvSpPr txBox="1">
            <a:spLocks noGrp="1"/>
          </p:cNvSpPr>
          <p:nvPr>
            <p:ph type="sldNum" idx="12"/>
          </p:nvPr>
        </p:nvSpPr>
        <p:spPr>
          <a:xfrm>
            <a:off x="6457950" y="4767263"/>
            <a:ext cx="2057400" cy="273825"/>
          </a:xfrm>
          <a:prstGeom prst="rect">
            <a:avLst/>
          </a:prstGeom>
          <a:noFill/>
          <a:ln>
            <a:noFill/>
          </a:ln>
        </p:spPr>
        <p:txBody>
          <a:bodyPr spcFirstLastPara="1" vert="horz" wrap="square" lIns="68569" tIns="34275" rIns="68569" bIns="34275" rtlCol="0" anchor="ctr" anchorCtr="0">
            <a:noAutofit/>
          </a:bodyPr>
          <a:lstStyle/>
          <a:p>
            <a:pPr>
              <a:buClr>
                <a:srgbClr val="000000"/>
              </a:buClr>
              <a:buSzPts val="1200"/>
            </a:pPr>
            <a:fld id="{00000000-1234-1234-1234-123412341234}" type="slidenum">
              <a:rPr lang="en-US"/>
              <a:pPr>
                <a:buClr>
                  <a:srgbClr val="000000"/>
                </a:buClr>
                <a:buSzPts val="1200"/>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g2fd5af0ed0b_1_854"/>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t>Learning Objectives – Day 4 </a:t>
            </a:r>
            <a:endParaRPr dirty="0"/>
          </a:p>
        </p:txBody>
      </p:sp>
      <p:sp>
        <p:nvSpPr>
          <p:cNvPr id="1824" name="Google Shape;1824;g2fd5af0ed0b_1_854"/>
          <p:cNvSpPr txBox="1">
            <a:spLocks noGrp="1"/>
          </p:cNvSpPr>
          <p:nvPr>
            <p:ph idx="1"/>
          </p:nvPr>
        </p:nvSpPr>
        <p:spPr>
          <a:xfrm>
            <a:off x="628649" y="1369219"/>
            <a:ext cx="8239407" cy="3263504"/>
          </a:xfrm>
          <a:prstGeom prst="rect">
            <a:avLst/>
          </a:prstGeom>
          <a:noFill/>
          <a:ln>
            <a:noFill/>
          </a:ln>
        </p:spPr>
        <p:txBody>
          <a:bodyPr spcFirstLastPara="1" wrap="square" lIns="68575" tIns="34275" rIns="68575" bIns="34275" anchor="t" anchorCtr="0">
            <a:normAutofit/>
          </a:bodyPr>
          <a:lstStyle/>
          <a:p>
            <a:pPr marL="6350" indent="0">
              <a:spcBef>
                <a:spcPts val="0"/>
              </a:spcBef>
              <a:buSzPts val="2100"/>
              <a:buNone/>
            </a:pPr>
            <a:r>
              <a:rPr lang="en-US" sz="2400" dirty="0">
                <a:ea typeface="Libre Franklin"/>
                <a:cs typeface="Libre Franklin"/>
                <a:sym typeface="Libre Franklin"/>
              </a:rPr>
              <a:t>By the end of today’s sessions, the participants should be able to:</a:t>
            </a:r>
          </a:p>
          <a:p>
            <a:pPr marL="463550" indent="-457200">
              <a:spcBef>
                <a:spcPts val="0"/>
              </a:spcBef>
              <a:buSzPts val="2100"/>
              <a:buAutoNum type="arabicPeriod"/>
            </a:pPr>
            <a:endParaRPr lang="en-US" dirty="0"/>
          </a:p>
          <a:p>
            <a:pPr marL="463550" indent="-457200">
              <a:spcBef>
                <a:spcPts val="0"/>
              </a:spcBef>
              <a:buSzPts val="2100"/>
              <a:buFont typeface="+mj-lt"/>
              <a:buAutoNum type="arabicPeriod"/>
            </a:pPr>
            <a:r>
              <a:rPr lang="en-US" i="1" dirty="0">
                <a:highlight>
                  <a:srgbClr val="FFFF00"/>
                </a:highlight>
              </a:rPr>
              <a:t>[Add relevant learning objective for country-specific presentation]</a:t>
            </a:r>
          </a:p>
          <a:p>
            <a:pPr marL="463550" indent="-457200">
              <a:spcBef>
                <a:spcPts val="0"/>
              </a:spcBef>
              <a:buSzPts val="2100"/>
              <a:buAutoNum type="arabicPeriod"/>
            </a:pPr>
            <a:r>
              <a:rPr lang="en-US" dirty="0"/>
              <a:t>Describe the decision-making process </a:t>
            </a:r>
          </a:p>
          <a:p>
            <a:pPr marL="463550" indent="-457200">
              <a:spcBef>
                <a:spcPts val="0"/>
              </a:spcBef>
              <a:buSzPts val="2100"/>
              <a:buAutoNum type="arabicPeriod"/>
            </a:pPr>
            <a:r>
              <a:rPr lang="en-US" dirty="0"/>
              <a:t>Using the matrix provided, document solution options ranked according to country priorities</a:t>
            </a:r>
          </a:p>
          <a:p>
            <a:pPr marL="6350" indent="0">
              <a:spcBef>
                <a:spcPts val="0"/>
              </a:spcBef>
              <a:buSzPts val="2100"/>
              <a:buNone/>
            </a:pPr>
            <a:endParaRPr lang="en-US" sz="2400" dirty="0">
              <a:ea typeface="Libre Franklin"/>
              <a:cs typeface="Libre Franklin"/>
            </a:endParaRPr>
          </a:p>
          <a:p>
            <a:pPr marL="6350" indent="0">
              <a:spcBef>
                <a:spcPts val="0"/>
              </a:spcBef>
              <a:buSzPts val="2100"/>
              <a:buNone/>
            </a:pPr>
            <a:endParaRPr lang="en-US" sz="2400" dirty="0">
              <a:ea typeface="Libre Franklin"/>
              <a:cs typeface="Libre Franklin"/>
              <a:sym typeface="Libre Franklin"/>
            </a:endParaRPr>
          </a:p>
        </p:txBody>
      </p:sp>
    </p:spTree>
    <p:extLst>
      <p:ext uri="{BB962C8B-B14F-4D97-AF65-F5344CB8AC3E}">
        <p14:creationId xmlns:p14="http://schemas.microsoft.com/office/powerpoint/2010/main" val="2511200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15"/>
          <p:cNvSpPr txBox="1">
            <a:spLocks noGrp="1"/>
          </p:cNvSpPr>
          <p:nvPr>
            <p:ph type="ctrTitle"/>
          </p:nvPr>
        </p:nvSpPr>
        <p:spPr>
          <a:xfrm>
            <a:off x="225757" y="1087575"/>
            <a:ext cx="48219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END OF DAY EVALUATION</a:t>
            </a:r>
            <a:endParaRPr sz="4200">
              <a:latin typeface="Arial"/>
              <a:ea typeface="Arial"/>
              <a:cs typeface="Arial"/>
              <a:sym typeface="Arial"/>
            </a:endParaRPr>
          </a:p>
        </p:txBody>
      </p:sp>
      <p:sp>
        <p:nvSpPr>
          <p:cNvPr id="2980" name="Google Shape;2980;p15"/>
          <p:cNvSpPr txBox="1">
            <a:spLocks noGrp="1"/>
          </p:cNvSpPr>
          <p:nvPr>
            <p:ph type="subTitle" idx="1"/>
          </p:nvPr>
        </p:nvSpPr>
        <p:spPr>
          <a:xfrm>
            <a:off x="247347" y="3782021"/>
            <a:ext cx="2395856" cy="863400"/>
          </a:xfrm>
          <a:prstGeom prst="rect">
            <a:avLst/>
          </a:prstGeom>
          <a:noFill/>
          <a:ln>
            <a:noFill/>
          </a:ln>
        </p:spPr>
        <p:txBody>
          <a:bodyPr spcFirstLastPara="1" wrap="square" lIns="68575" tIns="34275" rIns="68575" bIns="34275" anchor="t" anchorCtr="0">
            <a:normAutofit lnSpcReduction="10000"/>
          </a:bodyPr>
          <a:lstStyle/>
          <a:p>
            <a:pPr marL="0" indent="0" algn="l">
              <a:spcBef>
                <a:spcPts val="0"/>
              </a:spcBef>
            </a:pPr>
            <a:r>
              <a:rPr lang="en" sz="1600" dirty="0">
                <a:solidFill>
                  <a:srgbClr val="FF0000"/>
                </a:solidFill>
                <a:latin typeface="Arial"/>
                <a:ea typeface="Arial"/>
                <a:cs typeface="Arial"/>
                <a:sym typeface="Arial"/>
              </a:rPr>
              <a:t> // Replace this QR code with the one generated for your evaluation form. // </a:t>
            </a:r>
            <a:endParaRPr lang="en" sz="1600" dirty="0">
              <a:latin typeface="Arial"/>
              <a:ea typeface="Arial"/>
              <a:cs typeface="Arial"/>
            </a:endParaRPr>
          </a:p>
        </p:txBody>
      </p:sp>
      <p:pic>
        <p:nvPicPr>
          <p:cNvPr id="2982" name="Google Shape;2982;p15" descr="Close up of person typing"/>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p:cNvPicPr preferRelativeResize="0"/>
          <p:nvPr/>
        </p:nvPicPr>
        <p:blipFill>
          <a:blip r:embed="rId4">
            <a:alphaModFix/>
          </a:blip>
          <a:stretch>
            <a:fillRect/>
          </a:stretch>
        </p:blipFill>
        <p:spPr>
          <a:xfrm>
            <a:off x="2781125" y="2826375"/>
            <a:ext cx="1915350" cy="1915350"/>
          </a:xfrm>
          <a:prstGeom prst="rect">
            <a:avLst/>
          </a:prstGeom>
          <a:noFill/>
          <a:ln>
            <a:noFill/>
          </a:ln>
        </p:spPr>
      </p:pic>
      <p:pic>
        <p:nvPicPr>
          <p:cNvPr id="2" name="Picture 1">
            <a:extLst>
              <a:ext uri="{FF2B5EF4-FFF2-40B4-BE49-F238E27FC236}">
                <a16:creationId xmlns:a16="http://schemas.microsoft.com/office/drawing/2014/main" id="{C1E3535F-5A0D-D255-A72D-56F1A6A77F5E}"/>
              </a:ext>
            </a:extLst>
          </p:cNvPr>
          <p:cNvPicPr>
            <a:picLocks noChangeAspect="1"/>
          </p:cNvPicPr>
          <p:nvPr/>
        </p:nvPicPr>
        <p:blipFill>
          <a:blip r:embed="rId5"/>
          <a:stretch>
            <a:fillRect/>
          </a:stretch>
        </p:blipFill>
        <p:spPr>
          <a:xfrm>
            <a:off x="37925" y="0"/>
            <a:ext cx="1585097" cy="54868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B441-806E-04CD-AC85-42C5C768D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B172-FA99-542F-A427-3F784FD65A4F}"/>
              </a:ext>
            </a:extLst>
          </p:cNvPr>
          <p:cNvSpPr>
            <a:spLocks noGrp="1"/>
          </p:cNvSpPr>
          <p:nvPr>
            <p:ph type="title"/>
          </p:nvPr>
        </p:nvSpPr>
        <p:spPr>
          <a:xfrm>
            <a:off x="530177" y="50660"/>
            <a:ext cx="7886700" cy="994172"/>
          </a:xfrm>
        </p:spPr>
        <p:txBody>
          <a:bodyPr/>
          <a:lstStyle/>
          <a:p>
            <a:r>
              <a:rPr lang="en-US" dirty="0">
                <a:solidFill>
                  <a:srgbClr val="FF0000"/>
                </a:solidFill>
              </a:rPr>
              <a:t>End of day evaluation questions </a:t>
            </a:r>
          </a:p>
        </p:txBody>
      </p:sp>
      <p:sp>
        <p:nvSpPr>
          <p:cNvPr id="3" name="Text Placeholder 2">
            <a:extLst>
              <a:ext uri="{FF2B5EF4-FFF2-40B4-BE49-F238E27FC236}">
                <a16:creationId xmlns:a16="http://schemas.microsoft.com/office/drawing/2014/main" id="{9E396958-CB83-73A6-719B-5CDB23D9A00E}"/>
              </a:ext>
            </a:extLst>
          </p:cNvPr>
          <p:cNvSpPr>
            <a:spLocks noGrp="1"/>
          </p:cNvSpPr>
          <p:nvPr>
            <p:ph idx="1"/>
          </p:nvPr>
        </p:nvSpPr>
        <p:spPr>
          <a:xfrm>
            <a:off x="530177" y="996424"/>
            <a:ext cx="3640894" cy="3873231"/>
          </a:xfrm>
        </p:spPr>
        <p:txBody>
          <a:bodyPr>
            <a:normAutofit/>
          </a:bodyPr>
          <a:lstStyle/>
          <a:p>
            <a:pPr marL="342900" marR="0" lvl="0" indent="-342900">
              <a:buFont typeface="+mj-lt"/>
              <a:buAutoNum type="arabi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I was satisfied with today’s sessions overall. </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Neutral</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800" b="1" dirty="0">
                <a:solidFill>
                  <a:srgbClr val="FF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[Insert </a:t>
            </a:r>
            <a:r>
              <a:rPr lang="en-US" sz="800" b="1" dirty="0">
                <a:solidFill>
                  <a:srgbClr val="FF0000"/>
                </a:solidFill>
                <a:highlight>
                  <a:srgbClr val="FFFF00"/>
                </a:highlight>
                <a:latin typeface="Arial" panose="020B0604020202020204" pitchFamily="34" charset="0"/>
                <a:ea typeface="Arial" panose="020B0604020202020204" pitchFamily="34" charset="0"/>
                <a:cs typeface="Times New Roman" panose="02020603050405020304" pitchFamily="18" charset="0"/>
              </a:rPr>
              <a:t>session name]</a:t>
            </a:r>
            <a:r>
              <a:rPr lang="en-US" sz="800" b="1"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was relevant to my department/country’s needs. </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Neutral</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Do you have any additional feedback on the </a:t>
            </a:r>
            <a:r>
              <a:rPr lang="en-US" sz="800" b="1" dirty="0">
                <a:solidFill>
                  <a:srgbClr val="FF0000"/>
                </a:solidFill>
                <a:highlight>
                  <a:srgbClr val="FFFF00"/>
                </a:highlight>
                <a:latin typeface="Arial" panose="020B0604020202020204" pitchFamily="34" charset="0"/>
                <a:ea typeface="Arial" panose="020B0604020202020204" pitchFamily="34" charset="0"/>
                <a:cs typeface="Times New Roman" panose="02020603050405020304" pitchFamily="18" charset="0"/>
              </a:rPr>
              <a:t>[Insert session name]</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(Optional)</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Planning and Decision-Making Process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was relevant to my department/country’s needs. </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Disagree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Neutral</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Agree</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980;p15">
            <a:extLst>
              <a:ext uri="{FF2B5EF4-FFF2-40B4-BE49-F238E27FC236}">
                <a16:creationId xmlns:a16="http://schemas.microsoft.com/office/drawing/2014/main" id="{F630F982-8534-F487-7A9F-64CDB2425E9E}"/>
              </a:ext>
            </a:extLst>
          </p:cNvPr>
          <p:cNvSpPr txBox="1">
            <a:spLocks/>
          </p:cNvSpPr>
          <p:nvPr/>
        </p:nvSpPr>
        <p:spPr>
          <a:xfrm>
            <a:off x="119512" y="4890642"/>
            <a:ext cx="7194951" cy="377155"/>
          </a:xfrm>
          <a:prstGeom prst="rect">
            <a:avLst/>
          </a:prstGeom>
          <a:noFill/>
          <a:ln>
            <a:noFill/>
          </a:ln>
        </p:spPr>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dirty="0">
                <a:solidFill>
                  <a:srgbClr val="FF0000"/>
                </a:solidFill>
                <a:latin typeface="Arial"/>
                <a:ea typeface="Arial"/>
                <a:cs typeface="Arial"/>
                <a:sym typeface="Arial"/>
              </a:rPr>
              <a:t>Link to EOD evaluation: </a:t>
            </a:r>
            <a:r>
              <a:rPr lang="en-US" sz="1600" dirty="0">
                <a:solidFill>
                  <a:srgbClr val="FF0000"/>
                </a:solidFill>
                <a:latin typeface="Arial"/>
                <a:ea typeface="Arial"/>
                <a:cs typeface="Arial"/>
                <a:sym typeface="Arial"/>
                <a:hlinkClick r:id="rId3"/>
              </a:rPr>
              <a:t>https://path.box.com/s/ve2wudlqp2y4cm9cmbozgq2fhpn69wyw</a:t>
            </a:r>
            <a:r>
              <a:rPr lang="en-US" sz="1600" dirty="0">
                <a:solidFill>
                  <a:srgbClr val="FF0000"/>
                </a:solidFill>
                <a:latin typeface="Arial"/>
                <a:ea typeface="Arial"/>
                <a:cs typeface="Arial"/>
                <a:sym typeface="Arial"/>
              </a:rPr>
              <a:t>  </a:t>
            </a:r>
            <a:endParaRPr lang="en" sz="1600" dirty="0">
              <a:latin typeface="Arial"/>
              <a:ea typeface="Arial"/>
              <a:cs typeface="Arial"/>
            </a:endParaRPr>
          </a:p>
        </p:txBody>
      </p:sp>
      <p:sp>
        <p:nvSpPr>
          <p:cNvPr id="5" name="Text Placeholder 2">
            <a:extLst>
              <a:ext uri="{FF2B5EF4-FFF2-40B4-BE49-F238E27FC236}">
                <a16:creationId xmlns:a16="http://schemas.microsoft.com/office/drawing/2014/main" id="{BF2F53E0-FB2A-4B36-8F3F-F2E8F8F0AAD9}"/>
              </a:ext>
            </a:extLst>
          </p:cNvPr>
          <p:cNvSpPr txBox="1">
            <a:spLocks/>
          </p:cNvSpPr>
          <p:nvPr/>
        </p:nvSpPr>
        <p:spPr>
          <a:xfrm>
            <a:off x="4383723" y="1044832"/>
            <a:ext cx="3640894"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marR="0" lvl="0" indent="-342900">
              <a:buClr>
                <a:srgbClr val="FF0000"/>
              </a:buClr>
              <a:buFont typeface="+mj-lt"/>
              <a:buAutoNum type="arabicPeriod" startAt="5"/>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Do you have any additional feedback on the </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Planning and Decision-Making Process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(Optional)</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Clr>
                <a:srgbClr val="FF0000"/>
              </a:buClr>
              <a:buFont typeface="+mj-lt"/>
              <a:buAutoNum type="arabicPeriod" startAt="5"/>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Value Claims for Health Information Systems (HIS)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was relevant to my department/country’s needs. </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disagree</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Disagree</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Neutral</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Agree</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Strongly Agree</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Clr>
                <a:srgbClr val="FF0000"/>
              </a:buClr>
              <a:buFont typeface="+mj-lt"/>
              <a:buAutoNum type="arabicPeriod" startAt="5"/>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Do you have any additional feedback on the </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Value Claims for Health Information Systems (HIS) </a:t>
            </a: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session? (Optional)</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Clr>
                <a:srgbClr val="FF0000"/>
              </a:buClr>
              <a:buFont typeface="+mj-lt"/>
              <a:buAutoNum type="arabicPeriod" startAt="5"/>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How useful were the following sessions for your country's needs? </a:t>
            </a:r>
            <a:r>
              <a:rPr lang="en-US" sz="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Not useful, useful, very useful</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[Insert session name]</a:t>
            </a:r>
            <a:endParaRPr lang="en-US" sz="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Planning and Decision-Making Process</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Value Claims for Health Information Systems (HIS)</a:t>
            </a:r>
            <a:endParaRPr lang="en-US"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87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64">
          <a:extLst>
            <a:ext uri="{FF2B5EF4-FFF2-40B4-BE49-F238E27FC236}">
              <a16:creationId xmlns:a16="http://schemas.microsoft.com/office/drawing/2014/main" id="{21240A33-DC09-63C0-1649-3F3F5060A336}"/>
            </a:ext>
          </a:extLst>
        </p:cNvPr>
        <p:cNvGrpSpPr/>
        <p:nvPr/>
      </p:nvGrpSpPr>
      <p:grpSpPr>
        <a:xfrm>
          <a:off x="0" y="0"/>
          <a:ext cx="0" cy="0"/>
          <a:chOff x="0" y="0"/>
          <a:chExt cx="0" cy="0"/>
        </a:xfrm>
      </p:grpSpPr>
      <p:sp>
        <p:nvSpPr>
          <p:cNvPr id="1169" name="Google Shape;1169;g2fd5af0ed0b_1_545">
            <a:extLst>
              <a:ext uri="{FF2B5EF4-FFF2-40B4-BE49-F238E27FC236}">
                <a16:creationId xmlns:a16="http://schemas.microsoft.com/office/drawing/2014/main" id="{5887D485-BBD4-5914-39F9-2F4B75F5A56F}"/>
              </a:ext>
            </a:extLst>
          </p:cNvPr>
          <p:cNvSpPr txBox="1">
            <a:spLocks noGrp="1"/>
          </p:cNvSpPr>
          <p:nvPr>
            <p:ph type="title"/>
          </p:nvPr>
        </p:nvSpPr>
        <p:spPr>
          <a:xfrm>
            <a:off x="428456" y="122346"/>
            <a:ext cx="7563372" cy="1171235"/>
          </a:xfrm>
          <a:prstGeom prst="rect">
            <a:avLst/>
          </a:prstGeom>
          <a:noFill/>
          <a:ln>
            <a:noFill/>
          </a:ln>
        </p:spPr>
        <p:txBody>
          <a:bodyPr spcFirstLastPara="1" wrap="square" lIns="34300" tIns="17150" rIns="34300" bIns="17150" anchor="ctr" anchorCtr="0">
            <a:normAutofit/>
          </a:bodyPr>
          <a:lstStyle/>
          <a:p>
            <a:pPr>
              <a:lnSpc>
                <a:spcPct val="100000"/>
              </a:lnSpc>
              <a:buClr>
                <a:schemeClr val="lt1"/>
              </a:buClr>
              <a:buSzPts val="3600"/>
            </a:pPr>
            <a:r>
              <a:rPr lang="en" sz="3200" dirty="0"/>
              <a:t>Day Four – Wrap up</a:t>
            </a:r>
            <a:endParaRPr sz="2800" dirty="0"/>
          </a:p>
        </p:txBody>
      </p:sp>
      <p:sp>
        <p:nvSpPr>
          <p:cNvPr id="1170" name="Google Shape;1170;g2fd5af0ed0b_1_545">
            <a:extLst>
              <a:ext uri="{FF2B5EF4-FFF2-40B4-BE49-F238E27FC236}">
                <a16:creationId xmlns:a16="http://schemas.microsoft.com/office/drawing/2014/main" id="{C91AFB5A-1CA9-AD66-1129-AFAC6F8B7092}"/>
              </a:ext>
            </a:extLst>
          </p:cNvPr>
          <p:cNvSpPr txBox="1"/>
          <p:nvPr/>
        </p:nvSpPr>
        <p:spPr>
          <a:xfrm>
            <a:off x="556436" y="1282422"/>
            <a:ext cx="7563372" cy="3143490"/>
          </a:xfrm>
          <a:prstGeom prst="rect">
            <a:avLst/>
          </a:prstGeom>
          <a:noFill/>
          <a:ln>
            <a:noFill/>
          </a:ln>
        </p:spPr>
        <p:txBody>
          <a:bodyPr spcFirstLastPara="1" wrap="square" lIns="68575" tIns="34275" rIns="68575" bIns="34275" anchor="t" anchorCtr="0">
            <a:noAutofit/>
          </a:bodyPr>
          <a:lstStyle/>
          <a:p>
            <a:pPr marL="342900" indent="-342900">
              <a:lnSpc>
                <a:spcPct val="90000"/>
              </a:lnSpc>
              <a:spcBef>
                <a:spcPts val="800"/>
              </a:spcBef>
              <a:buSzPts val="2000"/>
              <a:buFont typeface="Arial" panose="020B0604020202020204" pitchFamily="34" charset="0"/>
              <a:buChar char="•"/>
            </a:pPr>
            <a:r>
              <a:rPr lang="en-US" sz="2000" dirty="0">
                <a:ea typeface="Calibri"/>
              </a:rPr>
              <a:t>Q and A on any of the sessions today</a:t>
            </a:r>
            <a:br>
              <a:rPr lang="en-US" sz="2000" dirty="0">
                <a:ea typeface="Calibri"/>
              </a:rPr>
            </a:br>
            <a:endParaRPr lang="en-US" sz="2000" dirty="0">
              <a:ea typeface="Calibri"/>
            </a:endParaRPr>
          </a:p>
          <a:p>
            <a:pPr marL="342900" indent="-342900">
              <a:lnSpc>
                <a:spcPct val="90000"/>
              </a:lnSpc>
              <a:spcBef>
                <a:spcPts val="800"/>
              </a:spcBef>
              <a:buSzPts val="2000"/>
              <a:buFont typeface="Arial" panose="020B0604020202020204" pitchFamily="34" charset="0"/>
              <a:buChar char="•"/>
            </a:pPr>
            <a:r>
              <a:rPr lang="en-US" sz="2000" dirty="0">
                <a:ea typeface="Calibri"/>
              </a:rPr>
              <a:t>What to expect on Day Five</a:t>
            </a:r>
          </a:p>
          <a:p>
            <a:pPr>
              <a:lnSpc>
                <a:spcPct val="90000"/>
              </a:lnSpc>
              <a:spcBef>
                <a:spcPts val="800"/>
              </a:spcBef>
              <a:buSzPts val="2000"/>
            </a:pPr>
            <a:endParaRPr lang="en-US" sz="2000" dirty="0">
              <a:ea typeface="Calibri"/>
            </a:endParaRPr>
          </a:p>
          <a:p>
            <a:pPr>
              <a:lnSpc>
                <a:spcPct val="90000"/>
              </a:lnSpc>
              <a:spcBef>
                <a:spcPts val="800"/>
              </a:spcBef>
              <a:buSzPts val="2000"/>
            </a:pPr>
            <a:r>
              <a:rPr lang="en-US" sz="2000" dirty="0">
                <a:ea typeface="Calibri"/>
              </a:rPr>
              <a:t>Day Four reflections:</a:t>
            </a:r>
          </a:p>
          <a:p>
            <a:pPr marL="342900" lvl="1" indent="-342900">
              <a:lnSpc>
                <a:spcPct val="90000"/>
              </a:lnSpc>
              <a:spcBef>
                <a:spcPts val="800"/>
              </a:spcBef>
              <a:buSzPts val="2000"/>
              <a:buFont typeface="Arial" panose="020B0604020202020204" pitchFamily="34" charset="0"/>
              <a:buChar char="•"/>
            </a:pPr>
            <a:r>
              <a:rPr lang="en-US" sz="2000" dirty="0">
                <a:ea typeface="Calibri"/>
              </a:rPr>
              <a:t>What did you expect?</a:t>
            </a:r>
          </a:p>
          <a:p>
            <a:pPr marL="342900" lvl="1" indent="-342900">
              <a:lnSpc>
                <a:spcPct val="90000"/>
              </a:lnSpc>
              <a:spcBef>
                <a:spcPts val="800"/>
              </a:spcBef>
              <a:buSzPts val="2000"/>
              <a:buFont typeface="Arial" panose="020B0604020202020204" pitchFamily="34" charset="0"/>
              <a:buChar char="•"/>
            </a:pPr>
            <a:r>
              <a:rPr lang="en-US" sz="2000" dirty="0">
                <a:ea typeface="Calibri"/>
              </a:rPr>
              <a:t>Did this meet those expectations?</a:t>
            </a:r>
          </a:p>
          <a:p>
            <a:pPr marL="342900" lvl="1" indent="-342900">
              <a:lnSpc>
                <a:spcPct val="90000"/>
              </a:lnSpc>
              <a:spcBef>
                <a:spcPts val="800"/>
              </a:spcBef>
              <a:buSzPts val="2000"/>
              <a:buFont typeface="Arial" panose="020B0604020202020204" pitchFamily="34" charset="0"/>
              <a:buChar char="•"/>
            </a:pPr>
            <a:r>
              <a:rPr lang="en-US" sz="2000" dirty="0">
                <a:ea typeface="Calibri"/>
              </a:rPr>
              <a:t>What did you learn? </a:t>
            </a:r>
          </a:p>
          <a:p>
            <a:pPr>
              <a:lnSpc>
                <a:spcPct val="90000"/>
              </a:lnSpc>
              <a:spcBef>
                <a:spcPts val="800"/>
              </a:spcBef>
              <a:buSzPts val="2000"/>
            </a:pPr>
            <a:endParaRPr lang="en-US" dirty="0"/>
          </a:p>
          <a:p>
            <a:pPr>
              <a:lnSpc>
                <a:spcPct val="90000"/>
              </a:lnSpc>
              <a:spcBef>
                <a:spcPts val="800"/>
              </a:spcBef>
              <a:buSzPts val="2000"/>
            </a:pPr>
            <a:endParaRPr lang="en-US" sz="1000" dirty="0">
              <a:ea typeface="Calibri"/>
              <a:sym typeface="Calibri"/>
            </a:endParaRPr>
          </a:p>
          <a:p>
            <a:pPr>
              <a:lnSpc>
                <a:spcPct val="90000"/>
              </a:lnSpc>
              <a:spcBef>
                <a:spcPts val="800"/>
              </a:spcBef>
              <a:buSzPts val="2000"/>
            </a:pPr>
            <a:endParaRPr lang="en-US" sz="1000" dirty="0">
              <a:ea typeface="Calibri"/>
              <a:sym typeface="Calibri"/>
            </a:endParaRPr>
          </a:p>
          <a:p>
            <a:pPr>
              <a:lnSpc>
                <a:spcPct val="90000"/>
              </a:lnSpc>
              <a:spcBef>
                <a:spcPts val="800"/>
              </a:spcBef>
              <a:buSzPts val="2000"/>
            </a:pPr>
            <a:r>
              <a:rPr lang="en-US" sz="1000" dirty="0">
                <a:ea typeface="Calibri"/>
                <a:sym typeface="Calibri"/>
              </a:rPr>
              <a:t> </a:t>
            </a:r>
            <a:endParaRPr lang="en-US" sz="1000" dirty="0"/>
          </a:p>
        </p:txBody>
      </p:sp>
    </p:spTree>
    <p:extLst>
      <p:ext uri="{BB962C8B-B14F-4D97-AF65-F5344CB8AC3E}">
        <p14:creationId xmlns:p14="http://schemas.microsoft.com/office/powerpoint/2010/main" val="2044121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0"/>
          <p:cNvSpPr txBox="1">
            <a:spLocks noGrp="1"/>
          </p:cNvSpPr>
          <p:nvPr>
            <p:ph type="ctrTitle"/>
          </p:nvPr>
        </p:nvSpPr>
        <p:spPr>
          <a:xfrm>
            <a:off x="263515" y="1217668"/>
            <a:ext cx="4820899"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3500" b="1">
                <a:latin typeface="Arial"/>
                <a:ea typeface="Arial"/>
                <a:cs typeface="Arial"/>
                <a:sym typeface="Arial"/>
              </a:rPr>
              <a:t>BREAKOUT SLIDE</a:t>
            </a:r>
            <a:endParaRPr lang="en-US" sz="3500" b="1">
              <a:latin typeface="Arial"/>
              <a:ea typeface="Arial"/>
              <a:cs typeface="Arial"/>
            </a:endParaRPr>
          </a:p>
        </p:txBody>
      </p:sp>
      <p:sp>
        <p:nvSpPr>
          <p:cNvPr id="2444" name="Google Shape;2444;p10"/>
          <p:cNvSpPr txBox="1">
            <a:spLocks noGrp="1"/>
          </p:cNvSpPr>
          <p:nvPr>
            <p:ph type="subTitle" idx="1"/>
          </p:nvPr>
        </p:nvSpPr>
        <p:spPr>
          <a:xfrm>
            <a:off x="432925" y="3975750"/>
            <a:ext cx="4507500" cy="8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endParaRPr sz="1600">
              <a:latin typeface="Arial"/>
              <a:ea typeface="Arial"/>
              <a:cs typeface="Arial"/>
              <a:sym typeface="Arial"/>
            </a:endParaRPr>
          </a:p>
        </p:txBody>
      </p:sp>
      <p:pic>
        <p:nvPicPr>
          <p:cNvPr id="2446" name="Google Shape;2446;p10" descr="Empty orange chairs forming a circle"/>
          <p:cNvPicPr preferRelativeResize="0"/>
          <p:nvPr/>
        </p:nvPicPr>
        <p:blipFill rotWithShape="1">
          <a:blip r:embed="rId3">
            <a:alphaModFix/>
          </a:blip>
          <a:srcRect l="-2" r="44911"/>
          <a:stretch/>
        </p:blipFill>
        <p:spPr>
          <a:xfrm>
            <a:off x="5291540" y="0"/>
            <a:ext cx="3852460" cy="5143500"/>
          </a:xfrm>
          <a:prstGeom prst="rect">
            <a:avLst/>
          </a:prstGeom>
          <a:noFill/>
          <a:ln>
            <a:noFill/>
          </a:ln>
        </p:spPr>
      </p:pic>
      <p:pic>
        <p:nvPicPr>
          <p:cNvPr id="2" name="Picture 1">
            <a:extLst>
              <a:ext uri="{FF2B5EF4-FFF2-40B4-BE49-F238E27FC236}">
                <a16:creationId xmlns:a16="http://schemas.microsoft.com/office/drawing/2014/main" id="{ACA67135-B988-1786-1200-5F712E255510}"/>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21796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14"/>
          <p:cNvSpPr txBox="1">
            <a:spLocks noGrp="1"/>
          </p:cNvSpPr>
          <p:nvPr>
            <p:ph type="ctrTitle"/>
          </p:nvPr>
        </p:nvSpPr>
        <p:spPr>
          <a:xfrm>
            <a:off x="166717" y="1649263"/>
            <a:ext cx="50616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2900" b="1">
                <a:latin typeface="Arial"/>
                <a:ea typeface="Arial"/>
                <a:cs typeface="Arial"/>
                <a:sym typeface="Arial"/>
              </a:rPr>
              <a:t> </a:t>
            </a:r>
            <a:br>
              <a:rPr lang="en" sz="2900" b="1">
                <a:latin typeface="Arial"/>
                <a:ea typeface="Arial"/>
                <a:cs typeface="Arial"/>
              </a:rPr>
            </a:br>
            <a:r>
              <a:rPr lang="en" sz="2900" b="1">
                <a:latin typeface="Arial"/>
                <a:ea typeface="Arial"/>
                <a:cs typeface="Arial"/>
                <a:sym typeface="Arial"/>
              </a:rPr>
              <a:t>Q&amp;A SLIDE</a:t>
            </a:r>
            <a:endParaRPr sz="4400"/>
          </a:p>
        </p:txBody>
      </p:sp>
      <p:sp>
        <p:nvSpPr>
          <p:cNvPr id="2142" name="Google Shape;2142;p14"/>
          <p:cNvSpPr txBox="1">
            <a:spLocks noGrp="1"/>
          </p:cNvSpPr>
          <p:nvPr>
            <p:ph type="subTitle" idx="1"/>
          </p:nvPr>
        </p:nvSpPr>
        <p:spPr>
          <a:xfrm>
            <a:off x="278027" y="3965756"/>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err="1">
                <a:solidFill>
                  <a:srgbClr val="434343"/>
                </a:solidFill>
                <a:highlight>
                  <a:srgbClr val="FFFFFF"/>
                </a:highlight>
                <a:latin typeface="Arial"/>
                <a:ea typeface="Arial"/>
                <a:cs typeface="Arial"/>
                <a:sym typeface="Arial"/>
              </a:rPr>
              <a:t> </a:t>
            </a:r>
            <a:endParaRPr lang="en">
              <a:solidFill>
                <a:srgbClr val="434343"/>
              </a:solidFill>
              <a:highlight>
                <a:srgbClr val="FFFFFF"/>
              </a:highlight>
              <a:latin typeface="Arial"/>
              <a:ea typeface="Arial"/>
              <a:cs typeface="Arial"/>
            </a:endParaRPr>
          </a:p>
        </p:txBody>
      </p:sp>
      <p:pic>
        <p:nvPicPr>
          <p:cNvPr id="2144" name="Google Shape;2144;p14" descr="Wooden blocks with question marks"/>
          <p:cNvPicPr preferRelativeResize="0"/>
          <p:nvPr/>
        </p:nvPicPr>
        <p:blipFill rotWithShape="1">
          <a:blip r:embed="rId3">
            <a:alphaModFix/>
          </a:blip>
          <a:srcRect r="49248"/>
          <a:stretch/>
        </p:blipFill>
        <p:spPr>
          <a:xfrm>
            <a:off x="5228403" y="0"/>
            <a:ext cx="3915597" cy="5143500"/>
          </a:xfrm>
          <a:prstGeom prst="rect">
            <a:avLst/>
          </a:prstGeom>
          <a:noFill/>
          <a:ln>
            <a:noFill/>
          </a:ln>
        </p:spPr>
      </p:pic>
      <p:pic>
        <p:nvPicPr>
          <p:cNvPr id="2" name="Picture 1">
            <a:extLst>
              <a:ext uri="{FF2B5EF4-FFF2-40B4-BE49-F238E27FC236}">
                <a16:creationId xmlns:a16="http://schemas.microsoft.com/office/drawing/2014/main" id="{B35EDC05-F28B-6253-D07A-0B21AD7FDD26}"/>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261689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12"/>
          <p:cNvSpPr txBox="1">
            <a:spLocks noGrp="1"/>
          </p:cNvSpPr>
          <p:nvPr>
            <p:ph type="ctrTitle"/>
          </p:nvPr>
        </p:nvSpPr>
        <p:spPr>
          <a:xfrm>
            <a:off x="283257" y="1567438"/>
            <a:ext cx="4820899" cy="1738800"/>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4200" b="1">
                <a:latin typeface="Arial"/>
                <a:ea typeface="Arial"/>
                <a:cs typeface="Arial"/>
                <a:sym typeface="Arial"/>
              </a:rPr>
              <a:t>READOUT + REFLECTIONS</a:t>
            </a:r>
            <a:br>
              <a:rPr lang="en-US" sz="4200" b="1">
                <a:latin typeface="Arial"/>
                <a:ea typeface="Arial"/>
                <a:cs typeface="Arial"/>
              </a:rPr>
            </a:br>
            <a:r>
              <a:rPr lang="en-US" sz="4200" b="1">
                <a:latin typeface="Arial"/>
                <a:ea typeface="Arial"/>
                <a:cs typeface="Arial"/>
              </a:rPr>
              <a:t>SLIDE</a:t>
            </a:r>
            <a:endParaRPr sz="4200">
              <a:latin typeface="Arial"/>
              <a:ea typeface="Arial"/>
              <a:cs typeface="Arial"/>
              <a:sym typeface="Arial"/>
            </a:endParaRPr>
          </a:p>
        </p:txBody>
      </p:sp>
      <p:sp>
        <p:nvSpPr>
          <p:cNvPr id="2462" name="Google Shape;2462;p12"/>
          <p:cNvSpPr txBox="1">
            <a:spLocks noGrp="1"/>
          </p:cNvSpPr>
          <p:nvPr>
            <p:ph type="subTitle" idx="1"/>
          </p:nvPr>
        </p:nvSpPr>
        <p:spPr>
          <a:xfrm>
            <a:off x="275775" y="3975750"/>
            <a:ext cx="4507500" cy="863400"/>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US" sz="1600">
                <a:latin typeface="Arial"/>
                <a:ea typeface="Arial"/>
                <a:cs typeface="Arial"/>
                <a:sym typeface="Arial"/>
              </a:rPr>
              <a:t> </a:t>
            </a:r>
            <a:endParaRPr sz="1600">
              <a:latin typeface="Arial"/>
              <a:ea typeface="Arial"/>
              <a:cs typeface="Arial"/>
              <a:sym typeface="Arial"/>
            </a:endParaRPr>
          </a:p>
          <a:p>
            <a:pPr marL="0" lvl="0" indent="0" algn="l" rtl="0">
              <a:lnSpc>
                <a:spcPct val="90000"/>
              </a:lnSpc>
              <a:spcBef>
                <a:spcPts val="0"/>
              </a:spcBef>
              <a:spcAft>
                <a:spcPts val="0"/>
              </a:spcAft>
              <a:buClr>
                <a:schemeClr val="dk1"/>
              </a:buClr>
              <a:buSzPts val="1800"/>
              <a:buNone/>
            </a:pPr>
            <a:endParaRPr sz="1600">
              <a:latin typeface="Arial"/>
              <a:ea typeface="Arial"/>
              <a:cs typeface="Arial"/>
              <a:sym typeface="Arial"/>
            </a:endParaRPr>
          </a:p>
        </p:txBody>
      </p:sp>
      <p:pic>
        <p:nvPicPr>
          <p:cNvPr id="2461" name="Google Shape;2461;p12" descr="The surface of the water with ripple"/>
          <p:cNvPicPr preferRelativeResize="0"/>
          <p:nvPr/>
        </p:nvPicPr>
        <p:blipFill rotWithShape="1">
          <a:blip r:embed="rId3">
            <a:alphaModFix/>
          </a:blip>
          <a:srcRect r="58204"/>
          <a:stretch/>
        </p:blipFill>
        <p:spPr>
          <a:xfrm>
            <a:off x="5323101" y="0"/>
            <a:ext cx="3820899" cy="5143500"/>
          </a:xfrm>
          <a:prstGeom prst="rect">
            <a:avLst/>
          </a:prstGeom>
          <a:noFill/>
          <a:ln>
            <a:noFill/>
          </a:ln>
        </p:spPr>
      </p:pic>
      <p:pic>
        <p:nvPicPr>
          <p:cNvPr id="2" name="Picture 1">
            <a:extLst>
              <a:ext uri="{FF2B5EF4-FFF2-40B4-BE49-F238E27FC236}">
                <a16:creationId xmlns:a16="http://schemas.microsoft.com/office/drawing/2014/main" id="{785EBC18-E19F-61EC-3F8B-D886F0BFD98A}"/>
              </a:ext>
            </a:extLst>
          </p:cNvPr>
          <p:cNvPicPr>
            <a:picLocks noChangeAspect="1"/>
          </p:cNvPicPr>
          <p:nvPr/>
        </p:nvPicPr>
        <p:blipFill>
          <a:blip r:embed="rId4"/>
          <a:stretch>
            <a:fillRect/>
          </a:stretch>
        </p:blipFill>
        <p:spPr>
          <a:xfrm>
            <a:off x="37925" y="0"/>
            <a:ext cx="1585097" cy="548688"/>
          </a:xfrm>
          <a:prstGeom prst="rect">
            <a:avLst/>
          </a:prstGeom>
        </p:spPr>
      </p:pic>
    </p:spTree>
    <p:extLst>
      <p:ext uri="{BB962C8B-B14F-4D97-AF65-F5344CB8AC3E}">
        <p14:creationId xmlns:p14="http://schemas.microsoft.com/office/powerpoint/2010/main" val="386743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5E1C-EA20-9743-98A6-6F58C7907258}"/>
              </a:ext>
            </a:extLst>
          </p:cNvPr>
          <p:cNvSpPr>
            <a:spLocks noGrp="1"/>
          </p:cNvSpPr>
          <p:nvPr>
            <p:ph type="title"/>
          </p:nvPr>
        </p:nvSpPr>
        <p:spPr/>
        <p:txBody>
          <a:bodyPr>
            <a:normAutofit/>
          </a:bodyPr>
          <a:lstStyle/>
          <a:p>
            <a:r>
              <a:rPr lang="en-US" i="1" dirty="0">
                <a:highlight>
                  <a:srgbClr val="FFFF00"/>
                </a:highlight>
              </a:rPr>
              <a:t>Insert slides</a:t>
            </a:r>
          </a:p>
        </p:txBody>
      </p:sp>
      <p:sp>
        <p:nvSpPr>
          <p:cNvPr id="3" name="Content Placeholder 2">
            <a:extLst>
              <a:ext uri="{FF2B5EF4-FFF2-40B4-BE49-F238E27FC236}">
                <a16:creationId xmlns:a16="http://schemas.microsoft.com/office/drawing/2014/main" id="{6547BFF1-DFB1-E71C-4AAB-F67127AB9FCA}"/>
              </a:ext>
            </a:extLst>
          </p:cNvPr>
          <p:cNvSpPr>
            <a:spLocks noGrp="1"/>
          </p:cNvSpPr>
          <p:nvPr>
            <p:ph idx="1"/>
          </p:nvPr>
        </p:nvSpPr>
        <p:spPr/>
        <p:txBody>
          <a:bodyPr/>
          <a:lstStyle/>
          <a:p>
            <a:r>
              <a:rPr lang="en-US" i="1" dirty="0">
                <a:highlight>
                  <a:srgbClr val="FFFF00"/>
                </a:highlight>
              </a:rPr>
              <a:t>Insert slides on relevant presentation given country context</a:t>
            </a:r>
          </a:p>
          <a:p>
            <a:r>
              <a:rPr lang="en-US" i="1" dirty="0">
                <a:highlight>
                  <a:srgbClr val="FFFF00"/>
                </a:highlight>
              </a:rPr>
              <a:t>Some example presentations available in the resources section: </a:t>
            </a:r>
            <a:r>
              <a:rPr lang="en-US" i="1" dirty="0">
                <a:solidFill>
                  <a:srgbClr val="000000"/>
                </a:solidFill>
                <a:highlight>
                  <a:srgbClr val="FFFF00"/>
                </a:highlight>
              </a:rPr>
              <a:t>Artificial Intelligence, Digital Global Goods, Biometrics and UID</a:t>
            </a:r>
            <a:endParaRPr lang="en-US" dirty="0"/>
          </a:p>
        </p:txBody>
      </p:sp>
    </p:spTree>
    <p:extLst>
      <p:ext uri="{BB962C8B-B14F-4D97-AF65-F5344CB8AC3E}">
        <p14:creationId xmlns:p14="http://schemas.microsoft.com/office/powerpoint/2010/main" val="6014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5" name="Google Shape;95;p14"/>
          <p:cNvSpPr txBox="1">
            <a:spLocks noGrp="1"/>
          </p:cNvSpPr>
          <p:nvPr>
            <p:ph type="title"/>
          </p:nvPr>
        </p:nvSpPr>
        <p:spPr>
          <a:xfrm>
            <a:off x="623888" y="702829"/>
            <a:ext cx="7886700" cy="2139553"/>
          </a:xfrm>
          <a:prstGeom prst="rect">
            <a:avLst/>
          </a:prstGeom>
          <a:noFill/>
          <a:ln>
            <a:noFill/>
          </a:ln>
        </p:spPr>
        <p:txBody>
          <a:bodyPr spcFirstLastPara="1" wrap="square" lIns="68569" tIns="34275" rIns="68569" bIns="34275" anchor="b" anchorCtr="0">
            <a:noAutofit/>
          </a:bodyPr>
          <a:lstStyle/>
          <a:p>
            <a:pPr>
              <a:buSzPts val="6000"/>
            </a:pPr>
            <a:r>
              <a:rPr lang="en-US" sz="4000" dirty="0">
                <a:ea typeface="Open Sans"/>
                <a:sym typeface="Open Sans"/>
              </a:rPr>
              <a:t>Planning and Decision-Making Process</a:t>
            </a:r>
            <a:endParaRPr sz="4000" dirty="0">
              <a:ea typeface="Open Sans"/>
              <a:sym typeface="Open Sans"/>
            </a:endParaRPr>
          </a:p>
        </p:txBody>
      </p:sp>
      <p:sp>
        <p:nvSpPr>
          <p:cNvPr id="3" name="Text Placeholder 2">
            <a:extLst>
              <a:ext uri="{FF2B5EF4-FFF2-40B4-BE49-F238E27FC236}">
                <a16:creationId xmlns:a16="http://schemas.microsoft.com/office/drawing/2014/main" id="{278CF959-0567-F5E2-A9C4-8D9F11CD2DA3}"/>
              </a:ext>
            </a:extLst>
          </p:cNvPr>
          <p:cNvSpPr>
            <a:spLocks noGrp="1"/>
          </p:cNvSpPr>
          <p:nvPr>
            <p:ph type="body" idx="1"/>
          </p:nvPr>
        </p:nvSpPr>
        <p:spPr>
          <a:xfrm>
            <a:off x="623888" y="2979582"/>
            <a:ext cx="7886700" cy="1125140"/>
          </a:xfrm>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5"/>
          <p:cNvSpPr txBox="1">
            <a:spLocks noGrp="1"/>
          </p:cNvSpPr>
          <p:nvPr>
            <p:ph idx="1"/>
          </p:nvPr>
        </p:nvSpPr>
        <p:spPr>
          <a:xfrm>
            <a:off x="607008" y="1412810"/>
            <a:ext cx="7563372" cy="2752595"/>
          </a:xfrm>
          <a:prstGeom prst="rect">
            <a:avLst/>
          </a:prstGeom>
          <a:noFill/>
          <a:ln>
            <a:noFill/>
          </a:ln>
        </p:spPr>
        <p:txBody>
          <a:bodyPr spcFirstLastPara="1" wrap="square" lIns="68569" tIns="34275" rIns="68569" bIns="34275" anchor="t" anchorCtr="0">
            <a:normAutofit fontScale="92500" lnSpcReduction="10000"/>
          </a:bodyPr>
          <a:lstStyle/>
          <a:p>
            <a:pPr>
              <a:lnSpc>
                <a:spcPct val="100000"/>
              </a:lnSpc>
              <a:spcBef>
                <a:spcPts val="435"/>
              </a:spcBef>
            </a:pPr>
            <a:r>
              <a:rPr lang="en-US" sz="2400" dirty="0">
                <a:solidFill>
                  <a:srgbClr val="3E3E3E"/>
                </a:solidFill>
                <a:ea typeface="Open Sans"/>
                <a:sym typeface="Open Sans"/>
              </a:rPr>
              <a:t>Why is this important?</a:t>
            </a:r>
            <a:endParaRPr sz="2800" dirty="0"/>
          </a:p>
          <a:p>
            <a:pPr>
              <a:lnSpc>
                <a:spcPct val="100000"/>
              </a:lnSpc>
              <a:spcBef>
                <a:spcPts val="435"/>
              </a:spcBef>
            </a:pPr>
            <a:endParaRPr sz="2000" dirty="0">
              <a:ea typeface="Open Sans"/>
              <a:sym typeface="Open Sans"/>
            </a:endParaRPr>
          </a:p>
          <a:p>
            <a:pPr marL="352425" marR="3810" indent="-342900">
              <a:lnSpc>
                <a:spcPct val="100000"/>
              </a:lnSpc>
              <a:spcBef>
                <a:spcPts val="360"/>
              </a:spcBef>
            </a:pPr>
            <a:r>
              <a:rPr lang="en-US" sz="2000" dirty="0">
                <a:solidFill>
                  <a:srgbClr val="3E3E3E"/>
                </a:solidFill>
                <a:ea typeface="Open Sans"/>
                <a:sym typeface="Open Sans"/>
              </a:rPr>
              <a:t>Organizations and teams need a structured process for planning and informing key decisions</a:t>
            </a:r>
            <a:endParaRPr sz="2000" dirty="0">
              <a:ea typeface="Open Sans"/>
              <a:sym typeface="Open Sans"/>
            </a:endParaRPr>
          </a:p>
          <a:p>
            <a:pPr marL="352425" marR="3810" indent="-342900">
              <a:lnSpc>
                <a:spcPct val="100000"/>
              </a:lnSpc>
              <a:spcBef>
                <a:spcPts val="360"/>
              </a:spcBef>
            </a:pPr>
            <a:r>
              <a:rPr lang="en-US" sz="2000" dirty="0">
                <a:solidFill>
                  <a:srgbClr val="3E3E3E"/>
                </a:solidFill>
                <a:ea typeface="Open Sans"/>
                <a:sym typeface="Open Sans"/>
              </a:rPr>
              <a:t>This process helps get in front of major challenges</a:t>
            </a:r>
            <a:endParaRPr sz="2000" dirty="0">
              <a:ea typeface="Open Sans"/>
              <a:sym typeface="Open Sans"/>
            </a:endParaRPr>
          </a:p>
          <a:p>
            <a:pPr marL="695325" marR="3810" lvl="1" indent="-342900">
              <a:lnSpc>
                <a:spcPct val="100000"/>
              </a:lnSpc>
              <a:spcBef>
                <a:spcPts val="360"/>
              </a:spcBef>
              <a:buFont typeface="Courier New" panose="02070309020205020404" pitchFamily="49" charset="0"/>
              <a:buChar char="o"/>
            </a:pPr>
            <a:r>
              <a:rPr lang="en-US" sz="2000" dirty="0">
                <a:solidFill>
                  <a:srgbClr val="3E3E3E"/>
                </a:solidFill>
                <a:ea typeface="Open Sans"/>
                <a:sym typeface="Open Sans"/>
              </a:rPr>
              <a:t>Proactive instead of being reactive</a:t>
            </a:r>
            <a:endParaRPr sz="2000" dirty="0">
              <a:ea typeface="Open Sans"/>
              <a:sym typeface="Open Sans"/>
            </a:endParaRPr>
          </a:p>
          <a:p>
            <a:pPr marL="352425" marR="3810" indent="-342900">
              <a:lnSpc>
                <a:spcPct val="100000"/>
              </a:lnSpc>
              <a:spcBef>
                <a:spcPts val="360"/>
              </a:spcBef>
            </a:pPr>
            <a:r>
              <a:rPr lang="en-US" sz="2000" dirty="0">
                <a:solidFill>
                  <a:srgbClr val="3E3E3E"/>
                </a:solidFill>
                <a:ea typeface="Open Sans"/>
                <a:sym typeface="Open Sans"/>
              </a:rPr>
              <a:t>Creates a framework for action, even without all the facts</a:t>
            </a:r>
            <a:endParaRPr sz="2400" dirty="0"/>
          </a:p>
          <a:p>
            <a:pPr marL="352425" marR="3810" indent="-342900">
              <a:lnSpc>
                <a:spcPct val="100000"/>
              </a:lnSpc>
              <a:spcBef>
                <a:spcPts val="360"/>
              </a:spcBef>
            </a:pPr>
            <a:r>
              <a:rPr lang="en-US" sz="2000" dirty="0">
                <a:solidFill>
                  <a:srgbClr val="3E3E3E"/>
                </a:solidFill>
                <a:ea typeface="Open Sans"/>
                <a:sym typeface="Open Sans"/>
              </a:rPr>
              <a:t>Gets the team “out of the basement”</a:t>
            </a:r>
            <a:endParaRPr sz="2000" dirty="0">
              <a:ea typeface="Open Sans"/>
              <a:sym typeface="Open Sans"/>
            </a:endParaRPr>
          </a:p>
        </p:txBody>
      </p:sp>
      <p:sp>
        <p:nvSpPr>
          <p:cNvPr id="104" name="Google Shape;104;p15"/>
          <p:cNvSpPr txBox="1"/>
          <p:nvPr/>
        </p:nvSpPr>
        <p:spPr>
          <a:xfrm>
            <a:off x="565553" y="453175"/>
            <a:ext cx="6792932" cy="500107"/>
          </a:xfrm>
          <a:prstGeom prst="rect">
            <a:avLst/>
          </a:prstGeom>
          <a:noFill/>
          <a:ln>
            <a:noFill/>
          </a:ln>
        </p:spPr>
        <p:txBody>
          <a:bodyPr spcFirstLastPara="1" wrap="square" lIns="68569" tIns="34275" rIns="68569" bIns="34275" anchor="t" anchorCtr="0">
            <a:spAutoFit/>
          </a:bodyPr>
          <a:lstStyle/>
          <a:p>
            <a:pPr>
              <a:buSzPts val="2800"/>
            </a:pPr>
            <a:r>
              <a:rPr lang="en-US" sz="2800" dirty="0">
                <a:solidFill>
                  <a:schemeClr val="tx1"/>
                </a:solidFill>
                <a:latin typeface="Arial" panose="020B0604020202020204" pitchFamily="34" charset="0"/>
                <a:ea typeface="Open Sans"/>
                <a:cs typeface="Arial" panose="020B0604020202020204" pitchFamily="34" charset="0"/>
                <a:sym typeface="Open Sans"/>
              </a:rPr>
              <a:t>Planning and Decision-Making Process</a:t>
            </a:r>
            <a:endParaRPr sz="28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2.xml><?xml version="1.0" encoding="utf-8"?>
<a:theme xmlns:a="http://schemas.openxmlformats.org/drawingml/2006/main" name="1_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I-LEAD Slide Template</Template>
  <TotalTime>1726</TotalTime>
  <Words>5656</Words>
  <Application>Microsoft Office PowerPoint</Application>
  <PresentationFormat>On-screen Show (16:9)</PresentationFormat>
  <Paragraphs>701</Paragraphs>
  <Slides>65</Slides>
  <Notes>62</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Open Sans</vt:lpstr>
      <vt:lpstr>Courier New</vt:lpstr>
      <vt:lpstr>Noto Sans Symbols</vt:lpstr>
      <vt:lpstr>Libre Franklin</vt:lpstr>
      <vt:lpstr>Wingdings</vt:lpstr>
      <vt:lpstr>Franklin Gothic</vt:lpstr>
      <vt:lpstr>Arial</vt:lpstr>
      <vt:lpstr>Calibri</vt:lpstr>
      <vt:lpstr>I-LEAD Slide Template</vt:lpstr>
      <vt:lpstr>1_I-LEAD Slide Template</vt:lpstr>
      <vt:lpstr>I-LEAD WORKSHOP Facilitator Notes</vt:lpstr>
      <vt:lpstr>WELCOME TO THE I-LEAD WORKSHOP – DAY FOUR Month Day Year // update to correct date// </vt:lpstr>
      <vt:lpstr>Agenda</vt:lpstr>
      <vt:lpstr>I-LEAD Roadmap – Daily Outputs </vt:lpstr>
      <vt:lpstr>PowerPoint Presentation</vt:lpstr>
      <vt:lpstr>Learning Objectives – Day 4 </vt:lpstr>
      <vt:lpstr>Insert slides</vt:lpstr>
      <vt:lpstr>Planning and Decision-Making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COFFEE / TEA BREAK</vt:lpstr>
      <vt:lpstr>PowerPoint Presentation</vt:lpstr>
      <vt:lpstr>LUNCH</vt:lpstr>
      <vt:lpstr>Value Claims for Health Information Systems (HIS)</vt:lpstr>
      <vt:lpstr>Solve 5+1 Informatics “Diseases”</vt:lpstr>
      <vt:lpstr>PowerPoint Presentation</vt:lpstr>
      <vt:lpstr>PowerPoint Presentation</vt:lpstr>
      <vt:lpstr>Digital Health Systems Value Claims</vt:lpstr>
      <vt:lpstr>PowerPoint Presentation</vt:lpstr>
      <vt:lpstr>Designing Informatics Projects​</vt:lpstr>
      <vt:lpstr>Team Activity: Identifying Projects </vt:lpstr>
      <vt:lpstr>Key Takeaways</vt:lpstr>
      <vt:lpstr>COFFEE / TEA BREAK</vt:lpstr>
      <vt:lpstr>Activity: Work on country presentation template</vt:lpstr>
      <vt:lpstr>I-LEAD Country Presentation:   Highlights of Action Planning for Day 5 (Replace with Project Title(s) Here)  Country Name: </vt:lpstr>
      <vt:lpstr>Prioritized Key Issues/Gaps to be Addressed Based on expedited ISHO Assessment – Will Inform Project(s) Selection</vt:lpstr>
      <vt:lpstr>Narrative for the Comprehensive Recognized Issues/Gaps to be Addressed (from ISHO) + Project(s) Selection The informatics problems, which are stated as a comprehensive narrative describing the all the issues/gaps between the current state and the desired future state in a context; which components/parts will you address with a GEEKS Tier 1 project if funds are available? </vt:lpstr>
      <vt:lpstr>Draw Toast Outputs: Process Steps</vt:lpstr>
      <vt:lpstr>Difficult Decision-Making Matrix  Did you encounter any difficult decisions during the problem solving and issue/gap prioritization process? If yes, include the results of your matrix here (copy and paste). If no, leave blank.</vt:lpstr>
      <vt:lpstr>Project Title Development</vt:lpstr>
      <vt:lpstr>Action Plan</vt:lpstr>
      <vt:lpstr>Project 1 Action Plan – Year 1</vt:lpstr>
      <vt:lpstr>Project 2 Action Plan – Year 1</vt:lpstr>
      <vt:lpstr>Other Critical Project(s) Considerations</vt:lpstr>
      <vt:lpstr>END OF DAY EVALUATION</vt:lpstr>
      <vt:lpstr>End of day evaluation questions </vt:lpstr>
      <vt:lpstr>Day Four – Wrap up</vt:lpstr>
      <vt:lpstr>BREAKOUT SLIDE</vt:lpstr>
      <vt:lpstr>  Q&amp;A SLIDE</vt:lpstr>
      <vt:lpstr>READOUT + REFLECTIONS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Taylor</dc:creator>
  <cp:lastModifiedBy>Caitlin Bowman</cp:lastModifiedBy>
  <cp:revision>1250</cp:revision>
  <dcterms:modified xsi:type="dcterms:W3CDTF">2025-09-23T19:59:29Z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2025-09-22T23:03:43Z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47132dcc-ee44-4d4b-b150-4b130c4fc5cd</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