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 id="2147483733" r:id="rId2"/>
  </p:sldMasterIdLst>
  <p:notesMasterIdLst>
    <p:notesMasterId r:id="rId33"/>
  </p:notesMasterIdLst>
  <p:sldIdLst>
    <p:sldId id="487" r:id="rId3"/>
    <p:sldId id="403" r:id="rId4"/>
    <p:sldId id="521" r:id="rId5"/>
    <p:sldId id="513" r:id="rId6"/>
    <p:sldId id="536" r:id="rId7"/>
    <p:sldId id="531" r:id="rId8"/>
    <p:sldId id="537" r:id="rId9"/>
    <p:sldId id="538" r:id="rId10"/>
    <p:sldId id="524" r:id="rId11"/>
    <p:sldId id="520" r:id="rId12"/>
    <p:sldId id="527" r:id="rId13"/>
    <p:sldId id="525" r:id="rId14"/>
    <p:sldId id="526" r:id="rId15"/>
    <p:sldId id="528" r:id="rId16"/>
    <p:sldId id="529" r:id="rId17"/>
    <p:sldId id="480" r:id="rId18"/>
    <p:sldId id="482" r:id="rId19"/>
    <p:sldId id="497" r:id="rId20"/>
    <p:sldId id="533" r:id="rId21"/>
    <p:sldId id="535" r:id="rId22"/>
    <p:sldId id="530" r:id="rId23"/>
    <p:sldId id="532" r:id="rId24"/>
    <p:sldId id="293" r:id="rId25"/>
    <p:sldId id="498" r:id="rId26"/>
    <p:sldId id="499" r:id="rId27"/>
    <p:sldId id="512" r:id="rId28"/>
    <p:sldId id="539" r:id="rId29"/>
    <p:sldId id="515" r:id="rId30"/>
    <p:sldId id="518" r:id="rId31"/>
    <p:sldId id="516" r:id="rId32"/>
  </p:sldIdLst>
  <p:sldSz cx="9144000" cy="5143500" type="screen16x9"/>
  <p:notesSz cx="6858000" cy="9144000"/>
  <p:embeddedFontLst>
    <p:embeddedFont>
      <p:font typeface="Barlow" panose="00000500000000000000" pitchFamily="2" charset="0"/>
      <p:regular r:id="rId34"/>
      <p:bold r:id="rId35"/>
      <p:italic r:id="rId36"/>
      <p:boldItalic r:id="rId37"/>
    </p:embeddedFont>
    <p:embeddedFont>
      <p:font typeface="Barlow Medium" panose="00000600000000000000" pitchFamily="2" charset="0"/>
      <p:regular r:id="rId38"/>
      <p:bold r:id="rId39"/>
      <p:italic r:id="rId40"/>
      <p:boldItalic r:id="rId41"/>
    </p:embeddedFont>
    <p:embeddedFont>
      <p:font typeface="Franklin Gothic" panose="020B0604020202020204" charset="0"/>
      <p:bold r:id="rId42"/>
    </p:embeddedFont>
    <p:embeddedFont>
      <p:font typeface="Helvetica" panose="020B0604020202020204" pitchFamily="34" charset="0"/>
      <p:regular r:id="rId43"/>
      <p:bold r:id="rId44"/>
      <p:italic r:id="rId45"/>
      <p:boldItalic r:id="rId46"/>
    </p:embeddedFont>
    <p:embeddedFont>
      <p:font typeface="Libre Franklin" pitchFamily="2" charset="0"/>
      <p:regular r:id="rId47"/>
      <p:bold r:id="rId48"/>
      <p:italic r:id="rId49"/>
      <p:boldItalic r:id="rId50"/>
    </p:embeddedFont>
    <p:embeddedFont>
      <p:font typeface="Roboto" panose="020000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88" roundtripDataSignature="AMtx7mhniQbbNKjgUms5KzKTyvm9sxz8y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BFB521-9E47-A7D0-AB91-DB65312B6FBA}" name="Linda Taylor" initials="LT" userId="AIX8KoBvJJ/wcDM9YR2JVLkpI0NCSgpyXFKErKbyouQ=" providerId="None"/>
  <p188:author id="{30A6B1BA-EF00-7D38-BD2D-195A1C0890B8}" name="Vivian Korir" initials="VK" userId="S::vkorir@path.org::15bd8e92-50a4-4262-946f-32f12756ec5e" providerId="AD"/>
  <p188:author id="{A0B56CC7-5E38-1BC2-C9FD-D2477B41B5B5}" name="Vivian Korir" initials="VK" userId="8dK2vSusyG0KF/yk4CFyHPiVBD3ITvtHWZ4A3AibSlY=" providerId="None"/>
  <p188:author id="{EE86BBD3-1C33-9B4A-D402-03F11C22359E}" name="Brianna Musselman" initials="BM" userId="9CfEWwMPDMJNkeLV0o33P7wT9rLoaJSsWzJBdr1K8lE=" providerId="None"/>
  <p188:author id="{CB7833DA-0AEE-77C4-4800-6B2551090E0D}" name="Rhonwyn Bridget Cornell" initials="RC" userId="7I0RqlGVuO+CWuBbtLV230As325QQWK7AV5t9S6NV3k=" providerId="None"/>
  <p188:author id="{C8ADAEE4-8A1F-E23E-1247-EDCF1E420084}" name="Linda Taylor" initials="LT" userId="S::ltaylor@path.org::2ccc279f-6457-45c0-96fe-5961ec05627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BAA472-4CB6-4B83-81A0-BBCFD11CBA35}" v="549" dt="2025-09-25T07:01:44.131"/>
  </p1510:revLst>
</p1510:revInfo>
</file>

<file path=ppt/tableStyles.xml><?xml version="1.0" encoding="utf-8"?>
<a:tblStyleLst xmlns:a="http://schemas.openxmlformats.org/drawingml/2006/main" def="{DC28B5BD-FEB0-4D7C-A5EC-D29C0E5D9304}">
  <a:tblStyle styleId="{DC28B5BD-FEB0-4D7C-A5EC-D29C0E5D930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159792E-F351-458E-89BB-E1AB843BD518}"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A7ADE60-4A74-4B30-92E7-A8E17184F769}"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0BF3FB6A-AF88-4136-A73F-666A56C04FC4}" styleName="Table_3">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5BA590F-7566-4E7F-9AA6-60B81A5CC755}" styleName="Table_4">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F1F39080-9584-4E6D-A3A1-2B06B21F0EFF}" styleName="Table_5">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706" y="3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94"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289" Type="http://schemas.openxmlformats.org/officeDocument/2006/relationships/presProps" Target="presProps.xml"/><Relationship Id="rId292" Type="http://schemas.openxmlformats.org/officeDocument/2006/relationships/tableStyles" Target="tableStyle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 Type="http://schemas.openxmlformats.org/officeDocument/2006/relationships/slide" Target="slides/slide3.xml"/><Relationship Id="rId19" Type="http://schemas.openxmlformats.org/officeDocument/2006/relationships/slide" Target="slides/slide17.xml"/><Relationship Id="rId295" Type="http://schemas.microsoft.com/office/2018/10/relationships/authors" Target="author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29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93"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4.xml"/><Relationship Id="rId288" Type="http://customschemas.google.com/relationships/presentationmetadata" Target="metadata"/><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font" Target="fonts/font16.fntdata"/><Relationship Id="rId291"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1.fntdata"/><Relationship Id="rId52"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ian Korir" userId="8dK2vSusyG0KF/yk4CFyHPiVBD3ITvtHWZ4A3AibSlY=" providerId="None" clId="Web-{5871A962-FFDB-4725-BBA6-D8004FC2E02F}"/>
    <pc:docChg chg="addSld">
      <pc:chgData name="Vivian Korir" userId="8dK2vSusyG0KF/yk4CFyHPiVBD3ITvtHWZ4A3AibSlY=" providerId="None" clId="Web-{5871A962-FFDB-4725-BBA6-D8004FC2E02F}" dt="2025-08-29T10:49:21.913" v="0"/>
      <pc:docMkLst>
        <pc:docMk/>
      </pc:docMkLst>
      <pc:sldChg chg="add">
        <pc:chgData name="Vivian Korir" userId="8dK2vSusyG0KF/yk4CFyHPiVBD3ITvtHWZ4A3AibSlY=" providerId="None" clId="Web-{5871A962-FFDB-4725-BBA6-D8004FC2E02F}" dt="2025-08-29T10:49:21.913" v="0"/>
        <pc:sldMkLst>
          <pc:docMk/>
          <pc:sldMk cId="1490830046" sldId="482"/>
        </pc:sldMkLst>
      </pc:sldChg>
    </pc:docChg>
  </pc:docChgLst>
  <pc:docChgLst>
    <pc:chgData name="Vivian Korir" userId="8dK2vSusyG0KF/yk4CFyHPiVBD3ITvtHWZ4A3AibSlY=" providerId="None" clId="Web-{9B8400EB-369B-4C60-9B5F-258EE07AB733}"/>
    <pc:docChg chg="addSld">
      <pc:chgData name="Vivian Korir" userId="8dK2vSusyG0KF/yk4CFyHPiVBD3ITvtHWZ4A3AibSlY=" providerId="None" clId="Web-{9B8400EB-369B-4C60-9B5F-258EE07AB733}" dt="2025-08-29T09:20:38.490" v="0"/>
      <pc:docMkLst>
        <pc:docMk/>
      </pc:docMkLst>
      <pc:sldChg chg="add">
        <pc:chgData name="Vivian Korir" userId="8dK2vSusyG0KF/yk4CFyHPiVBD3ITvtHWZ4A3AibSlY=" providerId="None" clId="Web-{9B8400EB-369B-4C60-9B5F-258EE07AB733}" dt="2025-08-29T09:20:38.490" v="0"/>
        <pc:sldMkLst>
          <pc:docMk/>
          <pc:sldMk cId="4247046957" sldId="531"/>
        </pc:sldMkLst>
      </pc:sldChg>
    </pc:docChg>
  </pc:docChgLst>
  <pc:docChgLst>
    <pc:chgData name="Vivian Korir" userId="8dK2vSusyG0KF/yk4CFyHPiVBD3ITvtHWZ4A3AibSlY=" providerId="None" clId="Web-{0AA2DFCA-4BE4-4AAB-8B50-F2F7C6DAE293}"/>
    <pc:docChg chg="addSld modSld sldOrd">
      <pc:chgData name="Vivian Korir" userId="8dK2vSusyG0KF/yk4CFyHPiVBD3ITvtHWZ4A3AibSlY=" providerId="None" clId="Web-{0AA2DFCA-4BE4-4AAB-8B50-F2F7C6DAE293}" dt="2025-09-03T14:17:18.147" v="369" actId="20577"/>
      <pc:docMkLst>
        <pc:docMk/>
      </pc:docMkLst>
      <pc:sldChg chg="modSp modCm">
        <pc:chgData name="Vivian Korir" userId="8dK2vSusyG0KF/yk4CFyHPiVBD3ITvtHWZ4A3AibSlY=" providerId="None" clId="Web-{0AA2DFCA-4BE4-4AAB-8B50-F2F7C6DAE293}" dt="2025-09-03T11:41:49.017" v="349" actId="20577"/>
        <pc:sldMkLst>
          <pc:docMk/>
          <pc:sldMk cId="1490830046" sldId="482"/>
        </pc:sldMkLst>
        <pc:spChg chg="mod">
          <ac:chgData name="Vivian Korir" userId="8dK2vSusyG0KF/yk4CFyHPiVBD3ITvtHWZ4A3AibSlY=" providerId="None" clId="Web-{0AA2DFCA-4BE4-4AAB-8B50-F2F7C6DAE293}" dt="2025-09-03T10:32:05.714" v="67" actId="20577"/>
          <ac:spMkLst>
            <pc:docMk/>
            <pc:sldMk cId="1490830046" sldId="482"/>
            <ac:spMk id="2" creationId="{186A0A71-7E9F-8050-4F5C-ADBFF3D2EBE1}"/>
          </ac:spMkLst>
        </pc:spChg>
        <pc:spChg chg="mod">
          <ac:chgData name="Vivian Korir" userId="8dK2vSusyG0KF/yk4CFyHPiVBD3ITvtHWZ4A3AibSlY=" providerId="None" clId="Web-{0AA2DFCA-4BE4-4AAB-8B50-F2F7C6DAE293}" dt="2025-09-03T11:41:49.017" v="349" actId="20577"/>
          <ac:spMkLst>
            <pc:docMk/>
            <pc:sldMk cId="1490830046" sldId="482"/>
            <ac:spMk id="4" creationId="{A85AA69F-A820-CAAD-C949-EC6198758716}"/>
          </ac:spMkLst>
        </pc:spChg>
        <pc:extLst>
          <p:ext xmlns:p="http://schemas.openxmlformats.org/presentationml/2006/main" uri="{D6D511B9-2390-475A-947B-AFAB55BFBCF1}">
            <pc226:cmChg xmlns:pc226="http://schemas.microsoft.com/office/powerpoint/2022/06/main/command" chg="mod">
              <pc226:chgData name="Vivian Korir" userId="8dK2vSusyG0KF/yk4CFyHPiVBD3ITvtHWZ4A3AibSlY=" providerId="None" clId="Web-{0AA2DFCA-4BE4-4AAB-8B50-F2F7C6DAE293}" dt="2025-09-03T11:41:41.470" v="348" actId="20577"/>
              <pc2:cmMkLst xmlns:pc2="http://schemas.microsoft.com/office/powerpoint/2019/9/main/command">
                <pc:docMk/>
                <pc:sldMk cId="1490830046" sldId="482"/>
                <pc2:cmMk id="{67446E4A-F6C2-4530-9A32-328C668C32AF}"/>
              </pc2:cmMkLst>
            </pc226:cmChg>
          </p:ext>
        </pc:extLst>
      </pc:sldChg>
      <pc:sldChg chg="addSp delSp modSp">
        <pc:chgData name="Vivian Korir" userId="8dK2vSusyG0KF/yk4CFyHPiVBD3ITvtHWZ4A3AibSlY=" providerId="None" clId="Web-{0AA2DFCA-4BE4-4AAB-8B50-F2F7C6DAE293}" dt="2025-09-03T11:24:30.651" v="176" actId="20577"/>
        <pc:sldMkLst>
          <pc:docMk/>
          <pc:sldMk cId="0" sldId="497"/>
        </pc:sldMkLst>
        <pc:spChg chg="add mod">
          <ac:chgData name="Vivian Korir" userId="8dK2vSusyG0KF/yk4CFyHPiVBD3ITvtHWZ4A3AibSlY=" providerId="None" clId="Web-{0AA2DFCA-4BE4-4AAB-8B50-F2F7C6DAE293}" dt="2025-09-03T11:24:30.651" v="176" actId="20577"/>
          <ac:spMkLst>
            <pc:docMk/>
            <pc:sldMk cId="0" sldId="497"/>
            <ac:spMk id="4" creationId="{708A04EF-3237-3E24-2FBF-BBCCB1D67536}"/>
          </ac:spMkLst>
        </pc:spChg>
        <pc:picChg chg="add mod">
          <ac:chgData name="Vivian Korir" userId="8dK2vSusyG0KF/yk4CFyHPiVBD3ITvtHWZ4A3AibSlY=" providerId="None" clId="Web-{0AA2DFCA-4BE4-4AAB-8B50-F2F7C6DAE293}" dt="2025-09-03T11:13:05.079" v="173" actId="1076"/>
          <ac:picMkLst>
            <pc:docMk/>
            <pc:sldMk cId="0" sldId="497"/>
            <ac:picMk id="6" creationId="{518AB3D8-35E5-EB92-AA9A-7BCAC9BA5DF4}"/>
          </ac:picMkLst>
        </pc:picChg>
      </pc:sldChg>
      <pc:sldChg chg="addSp delSp modSp add ord replId">
        <pc:chgData name="Vivian Korir" userId="8dK2vSusyG0KF/yk4CFyHPiVBD3ITvtHWZ4A3AibSlY=" providerId="None" clId="Web-{0AA2DFCA-4BE4-4AAB-8B50-F2F7C6DAE293}" dt="2025-09-03T14:16:22.113" v="351" actId="20577"/>
        <pc:sldMkLst>
          <pc:docMk/>
          <pc:sldMk cId="940313718" sldId="533"/>
        </pc:sldMkLst>
        <pc:spChg chg="mod">
          <ac:chgData name="Vivian Korir" userId="8dK2vSusyG0KF/yk4CFyHPiVBD3ITvtHWZ4A3AibSlY=" providerId="None" clId="Web-{0AA2DFCA-4BE4-4AAB-8B50-F2F7C6DAE293}" dt="2025-09-03T11:29:39.006" v="328" actId="20577"/>
          <ac:spMkLst>
            <pc:docMk/>
            <pc:sldMk cId="940313718" sldId="533"/>
            <ac:spMk id="2" creationId="{CB1463B5-F066-15B3-CFDA-968A9C5C8342}"/>
          </ac:spMkLst>
        </pc:spChg>
        <pc:spChg chg="mod">
          <ac:chgData name="Vivian Korir" userId="8dK2vSusyG0KF/yk4CFyHPiVBD3ITvtHWZ4A3AibSlY=" providerId="None" clId="Web-{0AA2DFCA-4BE4-4AAB-8B50-F2F7C6DAE293}" dt="2025-09-03T14:16:22.113" v="351" actId="20577"/>
          <ac:spMkLst>
            <pc:docMk/>
            <pc:sldMk cId="940313718" sldId="533"/>
            <ac:spMk id="3" creationId="{C15FCB37-E45F-0AC7-0D78-6E5397076A14}"/>
          </ac:spMkLst>
        </pc:spChg>
        <pc:spChg chg="add mod">
          <ac:chgData name="Vivian Korir" userId="8dK2vSusyG0KF/yk4CFyHPiVBD3ITvtHWZ4A3AibSlY=" providerId="None" clId="Web-{0AA2DFCA-4BE4-4AAB-8B50-F2F7C6DAE293}" dt="2025-09-03T11:09:51.041" v="90" actId="1076"/>
          <ac:spMkLst>
            <pc:docMk/>
            <pc:sldMk cId="940313718" sldId="533"/>
            <ac:spMk id="5" creationId="{221BABE6-33E1-15BB-928C-95384FA83186}"/>
          </ac:spMkLst>
        </pc:spChg>
      </pc:sldChg>
      <pc:sldChg chg="modSp add replId">
        <pc:chgData name="Vivian Korir" userId="8dK2vSusyG0KF/yk4CFyHPiVBD3ITvtHWZ4A3AibSlY=" providerId="None" clId="Web-{0AA2DFCA-4BE4-4AAB-8B50-F2F7C6DAE293}" dt="2025-09-03T14:17:18.147" v="369" actId="20577"/>
        <pc:sldMkLst>
          <pc:docMk/>
          <pc:sldMk cId="570787354" sldId="535"/>
        </pc:sldMkLst>
        <pc:spChg chg="mod">
          <ac:chgData name="Vivian Korir" userId="8dK2vSusyG0KF/yk4CFyHPiVBD3ITvtHWZ4A3AibSlY=" providerId="None" clId="Web-{0AA2DFCA-4BE4-4AAB-8B50-F2F7C6DAE293}" dt="2025-09-03T11:29:46.569" v="340" actId="20577"/>
          <ac:spMkLst>
            <pc:docMk/>
            <pc:sldMk cId="570787354" sldId="535"/>
            <ac:spMk id="2" creationId="{A72B5BDE-ABF3-63C6-CE2C-0D8A6DE799EC}"/>
          </ac:spMkLst>
        </pc:spChg>
        <pc:spChg chg="mod">
          <ac:chgData name="Vivian Korir" userId="8dK2vSusyG0KF/yk4CFyHPiVBD3ITvtHWZ4A3AibSlY=" providerId="None" clId="Web-{0AA2DFCA-4BE4-4AAB-8B50-F2F7C6DAE293}" dt="2025-09-03T14:17:18.147" v="369" actId="20577"/>
          <ac:spMkLst>
            <pc:docMk/>
            <pc:sldMk cId="570787354" sldId="535"/>
            <ac:spMk id="3" creationId="{15A50BAD-747D-2729-B29B-6CB245CE7D6A}"/>
          </ac:spMkLst>
        </pc:spChg>
      </pc:sldChg>
    </pc:docChg>
  </pc:docChgLst>
  <pc:docChgLst>
    <pc:chgData name="Rhonwyn Cornell" userId="1RoVer5wOxyCgtVT1yHwc7Tvdk/8JP6OEut7pwC0CAs=" providerId="None" clId="Web-{31BAA472-4CB6-4B83-81A0-BBCFD11CBA35}"/>
    <pc:docChg chg="addSld delSld modSld sldOrd">
      <pc:chgData name="Rhonwyn Cornell" userId="1RoVer5wOxyCgtVT1yHwc7Tvdk/8JP6OEut7pwC0CAs=" providerId="None" clId="Web-{31BAA472-4CB6-4B83-81A0-BBCFD11CBA35}" dt="2025-09-25T07:01:44.131" v="512" actId="20577"/>
      <pc:docMkLst>
        <pc:docMk/>
      </pc:docMkLst>
      <pc:sldChg chg="delSp modSp">
        <pc:chgData name="Rhonwyn Cornell" userId="1RoVer5wOxyCgtVT1yHwc7Tvdk/8JP6OEut7pwC0CAs=" providerId="None" clId="Web-{31BAA472-4CB6-4B83-81A0-BBCFD11CBA35}" dt="2025-09-25T05:25:00.098" v="364" actId="1076"/>
        <pc:sldMkLst>
          <pc:docMk/>
          <pc:sldMk cId="0" sldId="499"/>
        </pc:sldMkLst>
        <pc:picChg chg="mod">
          <ac:chgData name="Rhonwyn Cornell" userId="1RoVer5wOxyCgtVT1yHwc7Tvdk/8JP6OEut7pwC0CAs=" providerId="None" clId="Web-{31BAA472-4CB6-4B83-81A0-BBCFD11CBA35}" dt="2025-09-25T05:25:00.098" v="364" actId="1076"/>
          <ac:picMkLst>
            <pc:docMk/>
            <pc:sldMk cId="0" sldId="499"/>
            <ac:picMk id="7" creationId="{90AE51FB-3873-C87C-39B1-A69617BF939C}"/>
          </ac:picMkLst>
        </pc:picChg>
        <pc:picChg chg="mod">
          <ac:chgData name="Rhonwyn Cornell" userId="1RoVer5wOxyCgtVT1yHwc7Tvdk/8JP6OEut7pwC0CAs=" providerId="None" clId="Web-{31BAA472-4CB6-4B83-81A0-BBCFD11CBA35}" dt="2025-09-25T05:24:46.160" v="363" actId="1076"/>
          <ac:picMkLst>
            <pc:docMk/>
            <pc:sldMk cId="0" sldId="499"/>
            <ac:picMk id="9" creationId="{C69E4F92-A278-53ED-199C-620606F6A370}"/>
          </ac:picMkLst>
        </pc:picChg>
        <pc:picChg chg="del">
          <ac:chgData name="Rhonwyn Cornell" userId="1RoVer5wOxyCgtVT1yHwc7Tvdk/8JP6OEut7pwC0CAs=" providerId="None" clId="Web-{31BAA472-4CB6-4B83-81A0-BBCFD11CBA35}" dt="2025-09-25T05:24:18.628" v="359"/>
          <ac:picMkLst>
            <pc:docMk/>
            <pc:sldMk cId="0" sldId="499"/>
            <ac:picMk id="487" creationId="{00000000-0000-0000-0000-000000000000}"/>
          </ac:picMkLst>
        </pc:picChg>
        <pc:picChg chg="mod">
          <ac:chgData name="Rhonwyn Cornell" userId="1RoVer5wOxyCgtVT1yHwc7Tvdk/8JP6OEut7pwC0CAs=" providerId="None" clId="Web-{31BAA472-4CB6-4B83-81A0-BBCFD11CBA35}" dt="2025-09-25T05:24:31.769" v="360" actId="1076"/>
          <ac:picMkLst>
            <pc:docMk/>
            <pc:sldMk cId="0" sldId="499"/>
            <ac:picMk id="488" creationId="{00000000-0000-0000-0000-000000000000}"/>
          </ac:picMkLst>
        </pc:picChg>
      </pc:sldChg>
      <pc:sldChg chg="del">
        <pc:chgData name="Rhonwyn Cornell" userId="1RoVer5wOxyCgtVT1yHwc7Tvdk/8JP6OEut7pwC0CAs=" providerId="None" clId="Web-{31BAA472-4CB6-4B83-81A0-BBCFD11CBA35}" dt="2025-09-25T06:58:26.398" v="462"/>
        <pc:sldMkLst>
          <pc:docMk/>
          <pc:sldMk cId="0" sldId="500"/>
        </pc:sldMkLst>
      </pc:sldChg>
      <pc:sldChg chg="del">
        <pc:chgData name="Rhonwyn Cornell" userId="1RoVer5wOxyCgtVT1yHwc7Tvdk/8JP6OEut7pwC0CAs=" providerId="None" clId="Web-{31BAA472-4CB6-4B83-81A0-BBCFD11CBA35}" dt="2025-09-25T06:58:26.382" v="461"/>
        <pc:sldMkLst>
          <pc:docMk/>
          <pc:sldMk cId="0" sldId="501"/>
        </pc:sldMkLst>
      </pc:sldChg>
      <pc:sldChg chg="del">
        <pc:chgData name="Rhonwyn Cornell" userId="1RoVer5wOxyCgtVT1yHwc7Tvdk/8JP6OEut7pwC0CAs=" providerId="None" clId="Web-{31BAA472-4CB6-4B83-81A0-BBCFD11CBA35}" dt="2025-09-25T06:58:26.382" v="460"/>
        <pc:sldMkLst>
          <pc:docMk/>
          <pc:sldMk cId="0" sldId="502"/>
        </pc:sldMkLst>
      </pc:sldChg>
      <pc:sldChg chg="del">
        <pc:chgData name="Rhonwyn Cornell" userId="1RoVer5wOxyCgtVT1yHwc7Tvdk/8JP6OEut7pwC0CAs=" providerId="None" clId="Web-{31BAA472-4CB6-4B83-81A0-BBCFD11CBA35}" dt="2025-09-25T06:58:26.382" v="459"/>
        <pc:sldMkLst>
          <pc:docMk/>
          <pc:sldMk cId="0" sldId="503"/>
        </pc:sldMkLst>
      </pc:sldChg>
      <pc:sldChg chg="del">
        <pc:chgData name="Rhonwyn Cornell" userId="1RoVer5wOxyCgtVT1yHwc7Tvdk/8JP6OEut7pwC0CAs=" providerId="None" clId="Web-{31BAA472-4CB6-4B83-81A0-BBCFD11CBA35}" dt="2025-09-25T06:58:26.382" v="458"/>
        <pc:sldMkLst>
          <pc:docMk/>
          <pc:sldMk cId="0" sldId="504"/>
        </pc:sldMkLst>
      </pc:sldChg>
      <pc:sldChg chg="del">
        <pc:chgData name="Rhonwyn Cornell" userId="1RoVer5wOxyCgtVT1yHwc7Tvdk/8JP6OEut7pwC0CAs=" providerId="None" clId="Web-{31BAA472-4CB6-4B83-81A0-BBCFD11CBA35}" dt="2025-09-25T06:58:26.382" v="457"/>
        <pc:sldMkLst>
          <pc:docMk/>
          <pc:sldMk cId="0" sldId="505"/>
        </pc:sldMkLst>
      </pc:sldChg>
      <pc:sldChg chg="del">
        <pc:chgData name="Rhonwyn Cornell" userId="1RoVer5wOxyCgtVT1yHwc7Tvdk/8JP6OEut7pwC0CAs=" providerId="None" clId="Web-{31BAA472-4CB6-4B83-81A0-BBCFD11CBA35}" dt="2025-09-25T06:58:26.382" v="456"/>
        <pc:sldMkLst>
          <pc:docMk/>
          <pc:sldMk cId="0" sldId="506"/>
        </pc:sldMkLst>
      </pc:sldChg>
      <pc:sldChg chg="del">
        <pc:chgData name="Rhonwyn Cornell" userId="1RoVer5wOxyCgtVT1yHwc7Tvdk/8JP6OEut7pwC0CAs=" providerId="None" clId="Web-{31BAA472-4CB6-4B83-81A0-BBCFD11CBA35}" dt="2025-09-25T06:58:26.367" v="455"/>
        <pc:sldMkLst>
          <pc:docMk/>
          <pc:sldMk cId="0" sldId="508"/>
        </pc:sldMkLst>
      </pc:sldChg>
      <pc:sldChg chg="del">
        <pc:chgData name="Rhonwyn Cornell" userId="1RoVer5wOxyCgtVT1yHwc7Tvdk/8JP6OEut7pwC0CAs=" providerId="None" clId="Web-{31BAA472-4CB6-4B83-81A0-BBCFD11CBA35}" dt="2025-09-25T06:58:26.367" v="454"/>
        <pc:sldMkLst>
          <pc:docMk/>
          <pc:sldMk cId="0" sldId="509"/>
        </pc:sldMkLst>
      </pc:sldChg>
      <pc:sldChg chg="del">
        <pc:chgData name="Rhonwyn Cornell" userId="1RoVer5wOxyCgtVT1yHwc7Tvdk/8JP6OEut7pwC0CAs=" providerId="None" clId="Web-{31BAA472-4CB6-4B83-81A0-BBCFD11CBA35}" dt="2025-09-25T06:58:26.367" v="453"/>
        <pc:sldMkLst>
          <pc:docMk/>
          <pc:sldMk cId="0" sldId="510"/>
        </pc:sldMkLst>
      </pc:sldChg>
      <pc:sldChg chg="del">
        <pc:chgData name="Rhonwyn Cornell" userId="1RoVer5wOxyCgtVT1yHwc7Tvdk/8JP6OEut7pwC0CAs=" providerId="None" clId="Web-{31BAA472-4CB6-4B83-81A0-BBCFD11CBA35}" dt="2025-09-25T06:58:26.367" v="452"/>
        <pc:sldMkLst>
          <pc:docMk/>
          <pc:sldMk cId="0" sldId="511"/>
        </pc:sldMkLst>
      </pc:sldChg>
      <pc:sldChg chg="addSp delSp modSp">
        <pc:chgData name="Rhonwyn Cornell" userId="1RoVer5wOxyCgtVT1yHwc7Tvdk/8JP6OEut7pwC0CAs=" providerId="None" clId="Web-{31BAA472-4CB6-4B83-81A0-BBCFD11CBA35}" dt="2025-09-25T07:01:08.754" v="508" actId="1076"/>
        <pc:sldMkLst>
          <pc:docMk/>
          <pc:sldMk cId="0" sldId="512"/>
        </pc:sldMkLst>
        <pc:spChg chg="mod">
          <ac:chgData name="Rhonwyn Cornell" userId="1RoVer5wOxyCgtVT1yHwc7Tvdk/8JP6OEut7pwC0CAs=" providerId="None" clId="Web-{31BAA472-4CB6-4B83-81A0-BBCFD11CBA35}" dt="2025-09-25T07:00:56.378" v="507" actId="20577"/>
          <ac:spMkLst>
            <pc:docMk/>
            <pc:sldMk cId="0" sldId="512"/>
            <ac:spMk id="654" creationId="{00000000-0000-0000-0000-000000000000}"/>
          </ac:spMkLst>
        </pc:spChg>
        <pc:picChg chg="del">
          <ac:chgData name="Rhonwyn Cornell" userId="1RoVer5wOxyCgtVT1yHwc7Tvdk/8JP6OEut7pwC0CAs=" providerId="None" clId="Web-{31BAA472-4CB6-4B83-81A0-BBCFD11CBA35}" dt="2025-09-25T06:58:35.992" v="464"/>
          <ac:picMkLst>
            <pc:docMk/>
            <pc:sldMk cId="0" sldId="512"/>
            <ac:picMk id="2" creationId="{2298FDB6-6A44-9322-C3BC-58D0AFC7F798}"/>
          </ac:picMkLst>
        </pc:picChg>
        <pc:picChg chg="add mod">
          <ac:chgData name="Rhonwyn Cornell" userId="1RoVer5wOxyCgtVT1yHwc7Tvdk/8JP6OEut7pwC0CAs=" providerId="None" clId="Web-{31BAA472-4CB6-4B83-81A0-BBCFD11CBA35}" dt="2025-09-25T07:01:08.754" v="508" actId="1076"/>
          <ac:picMkLst>
            <pc:docMk/>
            <pc:sldMk cId="0" sldId="512"/>
            <ac:picMk id="4" creationId="{AE36FB47-FB79-8B53-82C8-FAC56422D0C6}"/>
          </ac:picMkLst>
        </pc:picChg>
      </pc:sldChg>
      <pc:sldChg chg="addSp delSp modSp">
        <pc:chgData name="Rhonwyn Cornell" userId="1RoVer5wOxyCgtVT1yHwc7Tvdk/8JP6OEut7pwC0CAs=" providerId="None" clId="Web-{31BAA472-4CB6-4B83-81A0-BBCFD11CBA35}" dt="2025-09-25T05:27:40.554" v="451"/>
        <pc:sldMkLst>
          <pc:docMk/>
          <pc:sldMk cId="2542361195" sldId="515"/>
        </pc:sldMkLst>
        <pc:spChg chg="add del mod">
          <ac:chgData name="Rhonwyn Cornell" userId="1RoVer5wOxyCgtVT1yHwc7Tvdk/8JP6OEut7pwC0CAs=" providerId="None" clId="Web-{31BAA472-4CB6-4B83-81A0-BBCFD11CBA35}" dt="2025-09-25T05:27:40.554" v="451"/>
          <ac:spMkLst>
            <pc:docMk/>
            <pc:sldMk cId="2542361195" sldId="515"/>
            <ac:spMk id="4" creationId="{396C4EFA-04FA-DD99-7E31-8B869003D01E}"/>
          </ac:spMkLst>
        </pc:spChg>
        <pc:spChg chg="add del mod">
          <ac:chgData name="Rhonwyn Cornell" userId="1RoVer5wOxyCgtVT1yHwc7Tvdk/8JP6OEut7pwC0CAs=" providerId="None" clId="Web-{31BAA472-4CB6-4B83-81A0-BBCFD11CBA35}" dt="2025-09-25T05:27:40.554" v="451"/>
          <ac:spMkLst>
            <pc:docMk/>
            <pc:sldMk cId="2542361195" sldId="515"/>
            <ac:spMk id="654" creationId="{EAE61204-1461-40A9-5787-2E29DB1617FD}"/>
          </ac:spMkLst>
        </pc:spChg>
      </pc:sldChg>
      <pc:sldChg chg="modSp">
        <pc:chgData name="Rhonwyn Cornell" userId="1RoVer5wOxyCgtVT1yHwc7Tvdk/8JP6OEut7pwC0CAs=" providerId="None" clId="Web-{31BAA472-4CB6-4B83-81A0-BBCFD11CBA35}" dt="2025-09-25T05:19:52.204" v="278"/>
        <pc:sldMkLst>
          <pc:docMk/>
          <pc:sldMk cId="3839472948" sldId="521"/>
        </pc:sldMkLst>
        <pc:graphicFrameChg chg="mod modGraphic">
          <ac:chgData name="Rhonwyn Cornell" userId="1RoVer5wOxyCgtVT1yHwc7Tvdk/8JP6OEut7pwC0CAs=" providerId="None" clId="Web-{31BAA472-4CB6-4B83-81A0-BBCFD11CBA35}" dt="2025-09-25T05:19:52.204" v="278"/>
          <ac:graphicFrameMkLst>
            <pc:docMk/>
            <pc:sldMk cId="3839472948" sldId="521"/>
            <ac:graphicFrameMk id="3" creationId="{74A2B319-D8D0-E17E-AB4D-EF0E5C0B3F61}"/>
          </ac:graphicFrameMkLst>
        </pc:graphicFrameChg>
      </pc:sldChg>
      <pc:sldChg chg="modSp">
        <pc:chgData name="Rhonwyn Cornell" userId="1RoVer5wOxyCgtVT1yHwc7Tvdk/8JP6OEut7pwC0CAs=" providerId="None" clId="Web-{31BAA472-4CB6-4B83-81A0-BBCFD11CBA35}" dt="2025-09-25T05:21:22.943" v="293" actId="20577"/>
        <pc:sldMkLst>
          <pc:docMk/>
          <pc:sldMk cId="4247046957" sldId="531"/>
        </pc:sldMkLst>
        <pc:spChg chg="mod">
          <ac:chgData name="Rhonwyn Cornell" userId="1RoVer5wOxyCgtVT1yHwc7Tvdk/8JP6OEut7pwC0CAs=" providerId="None" clId="Web-{31BAA472-4CB6-4B83-81A0-BBCFD11CBA35}" dt="2025-09-25T05:21:22.943" v="293" actId="20577"/>
          <ac:spMkLst>
            <pc:docMk/>
            <pc:sldMk cId="4247046957" sldId="531"/>
            <ac:spMk id="1824" creationId="{00000000-0000-0000-0000-000000000000}"/>
          </ac:spMkLst>
        </pc:spChg>
      </pc:sldChg>
      <pc:sldChg chg="modSp add ord replId">
        <pc:chgData name="Rhonwyn Cornell" userId="1RoVer5wOxyCgtVT1yHwc7Tvdk/8JP6OEut7pwC0CAs=" providerId="None" clId="Web-{31BAA472-4CB6-4B83-81A0-BBCFD11CBA35}" dt="2025-09-25T05:22:37.117" v="353" actId="20577"/>
        <pc:sldMkLst>
          <pc:docMk/>
          <pc:sldMk cId="2494128940" sldId="537"/>
        </pc:sldMkLst>
        <pc:spChg chg="mod">
          <ac:chgData name="Rhonwyn Cornell" userId="1RoVer5wOxyCgtVT1yHwc7Tvdk/8JP6OEut7pwC0CAs=" providerId="None" clId="Web-{31BAA472-4CB6-4B83-81A0-BBCFD11CBA35}" dt="2025-09-25T05:22:37.117" v="353" actId="20577"/>
          <ac:spMkLst>
            <pc:docMk/>
            <pc:sldMk cId="2494128940" sldId="537"/>
            <ac:spMk id="2" creationId="{B6C4947E-D7E5-21FC-8BAA-BC3B636F2A6F}"/>
          </ac:spMkLst>
        </pc:spChg>
        <pc:spChg chg="mod">
          <ac:chgData name="Rhonwyn Cornell" userId="1RoVer5wOxyCgtVT1yHwc7Tvdk/8JP6OEut7pwC0CAs=" providerId="None" clId="Web-{31BAA472-4CB6-4B83-81A0-BBCFD11CBA35}" dt="2025-09-25T05:22:08.835" v="310" actId="20577"/>
          <ac:spMkLst>
            <pc:docMk/>
            <pc:sldMk cId="2494128940" sldId="537"/>
            <ac:spMk id="2443" creationId="{99AEFD03-3D5C-252D-E227-F7A6F0291DE8}"/>
          </ac:spMkLst>
        </pc:spChg>
      </pc:sldChg>
      <pc:sldChg chg="modSp add replId">
        <pc:chgData name="Rhonwyn Cornell" userId="1RoVer5wOxyCgtVT1yHwc7Tvdk/8JP6OEut7pwC0CAs=" providerId="None" clId="Web-{31BAA472-4CB6-4B83-81A0-BBCFD11CBA35}" dt="2025-09-25T05:23:12.626" v="358" actId="20577"/>
        <pc:sldMkLst>
          <pc:docMk/>
          <pc:sldMk cId="1478136168" sldId="538"/>
        </pc:sldMkLst>
        <pc:spChg chg="mod">
          <ac:chgData name="Rhonwyn Cornell" userId="1RoVer5wOxyCgtVT1yHwc7Tvdk/8JP6OEut7pwC0CAs=" providerId="None" clId="Web-{31BAA472-4CB6-4B83-81A0-BBCFD11CBA35}" dt="2025-09-25T05:23:12.626" v="358" actId="20577"/>
          <ac:spMkLst>
            <pc:docMk/>
            <pc:sldMk cId="1478136168" sldId="538"/>
            <ac:spMk id="2" creationId="{410AF194-415A-309C-B9CA-D5AB4730C6E8}"/>
          </ac:spMkLst>
        </pc:spChg>
        <pc:spChg chg="mod">
          <ac:chgData name="Rhonwyn Cornell" userId="1RoVer5wOxyCgtVT1yHwc7Tvdk/8JP6OEut7pwC0CAs=" providerId="None" clId="Web-{31BAA472-4CB6-4B83-81A0-BBCFD11CBA35}" dt="2025-09-25T05:23:06.423" v="357" actId="20577"/>
          <ac:spMkLst>
            <pc:docMk/>
            <pc:sldMk cId="1478136168" sldId="538"/>
            <ac:spMk id="2443" creationId="{973EA1F2-989E-7F0E-5387-541A5948BA07}"/>
          </ac:spMkLst>
        </pc:spChg>
      </pc:sldChg>
      <pc:sldChg chg="modSp add replId">
        <pc:chgData name="Rhonwyn Cornell" userId="1RoVer5wOxyCgtVT1yHwc7Tvdk/8JP6OEut7pwC0CAs=" providerId="None" clId="Web-{31BAA472-4CB6-4B83-81A0-BBCFD11CBA35}" dt="2025-09-25T07:01:44.131" v="512" actId="20577"/>
        <pc:sldMkLst>
          <pc:docMk/>
          <pc:sldMk cId="3592109164" sldId="539"/>
        </pc:sldMkLst>
        <pc:spChg chg="mod">
          <ac:chgData name="Rhonwyn Cornell" userId="1RoVer5wOxyCgtVT1yHwc7Tvdk/8JP6OEut7pwC0CAs=" providerId="None" clId="Web-{31BAA472-4CB6-4B83-81A0-BBCFD11CBA35}" dt="2025-09-25T07:01:44.131" v="512" actId="20577"/>
          <ac:spMkLst>
            <pc:docMk/>
            <pc:sldMk cId="3592109164" sldId="539"/>
            <ac:spMk id="654" creationId="{B1077135-E12D-FA8C-3DC1-130E0F9AD98E}"/>
          </ac:spMkLst>
        </pc:spChg>
        <pc:picChg chg="mod">
          <ac:chgData name="Rhonwyn Cornell" userId="1RoVer5wOxyCgtVT1yHwc7Tvdk/8JP6OEut7pwC0CAs=" providerId="None" clId="Web-{31BAA472-4CB6-4B83-81A0-BBCFD11CBA35}" dt="2025-09-25T07:01:26.724" v="509" actId="1076"/>
          <ac:picMkLst>
            <pc:docMk/>
            <pc:sldMk cId="3592109164" sldId="539"/>
            <ac:picMk id="2" creationId="{4069D5D7-D10B-04F3-A703-2293B095942C}"/>
          </ac:picMkLst>
        </pc:picChg>
      </pc:sldChg>
    </pc:docChg>
  </pc:docChgLst>
  <pc:docChgLst>
    <pc:chgData name="Vivian Korir" userId="8dK2vSusyG0KF/yk4CFyHPiVBD3ITvtHWZ4A3AibSlY=" providerId="None" clId="Web-{F01B6BE6-1C3D-402B-80E8-1564A3512ACD}"/>
    <pc:docChg chg="addSld modSld sldOrd">
      <pc:chgData name="Vivian Korir" userId="8dK2vSusyG0KF/yk4CFyHPiVBD3ITvtHWZ4A3AibSlY=" providerId="None" clId="Web-{F01B6BE6-1C3D-402B-80E8-1564A3512ACD}" dt="2025-08-29T08:19:34.815" v="12" actId="20577"/>
      <pc:docMkLst>
        <pc:docMk/>
      </pc:docMkLst>
      <pc:sldChg chg="modSp ord">
        <pc:chgData name="Vivian Korir" userId="8dK2vSusyG0KF/yk4CFyHPiVBD3ITvtHWZ4A3AibSlY=" providerId="None" clId="Web-{F01B6BE6-1C3D-402B-80E8-1564A3512ACD}" dt="2025-08-29T08:19:34.815" v="12" actId="20577"/>
        <pc:sldMkLst>
          <pc:docMk/>
          <pc:sldMk cId="0" sldId="480"/>
        </pc:sldMkLst>
        <pc:spChg chg="mod">
          <ac:chgData name="Vivian Korir" userId="8dK2vSusyG0KF/yk4CFyHPiVBD3ITvtHWZ4A3AibSlY=" providerId="None" clId="Web-{F01B6BE6-1C3D-402B-80E8-1564A3512ACD}" dt="2025-08-29T08:19:34.815" v="12" actId="20577"/>
          <ac:spMkLst>
            <pc:docMk/>
            <pc:sldMk cId="0" sldId="480"/>
            <ac:spMk id="2979" creationId="{00000000-0000-0000-0000-000000000000}"/>
          </ac:spMkLst>
        </pc:spChg>
      </pc:sldChg>
    </pc:docChg>
  </pc:docChgLst>
  <pc:docChgLst>
    <pc:chgData name="Clarisa Brown" userId="18089855049_tp_box_2" providerId="OAuth2" clId="{96A95975-A6BE-4984-B49E-3349A4584182}"/>
    <pc:docChg chg="undo custSel modSld delMainMaster modMainMaster">
      <pc:chgData name="Clarisa Brown" userId="18089855049_tp_box_2" providerId="OAuth2" clId="{96A95975-A6BE-4984-B49E-3349A4584182}" dt="2025-09-15T19:48:21.436" v="130" actId="11"/>
      <pc:docMkLst>
        <pc:docMk/>
      </pc:docMkLst>
      <pc:sldChg chg="modSp mod modClrScheme chgLayout">
        <pc:chgData name="Clarisa Brown" userId="18089855049_tp_box_2" providerId="OAuth2" clId="{96A95975-A6BE-4984-B49E-3349A4584182}" dt="2025-09-15T19:37:22.570" v="27" actId="1076"/>
        <pc:sldMkLst>
          <pc:docMk/>
          <pc:sldMk cId="3617780971" sldId="403"/>
        </pc:sldMkLst>
        <pc:spChg chg="mod ord">
          <ac:chgData name="Clarisa Brown" userId="18089855049_tp_box_2" providerId="OAuth2" clId="{96A95975-A6BE-4984-B49E-3349A4584182}" dt="2025-09-15T19:37:22.570" v="27" actId="1076"/>
          <ac:spMkLst>
            <pc:docMk/>
            <pc:sldMk cId="3617780971" sldId="403"/>
            <ac:spMk id="2" creationId="{12E64849-D1F7-CDEF-41A2-9C75CA295685}"/>
          </ac:spMkLst>
        </pc:spChg>
        <pc:spChg chg="mod ord">
          <ac:chgData name="Clarisa Brown" userId="18089855049_tp_box_2" providerId="OAuth2" clId="{96A95975-A6BE-4984-B49E-3349A4584182}" dt="2025-09-15T19:36:33.290" v="16" actId="27636"/>
          <ac:spMkLst>
            <pc:docMk/>
            <pc:sldMk cId="3617780971" sldId="403"/>
            <ac:spMk id="3" creationId="{F0A410E2-4795-A953-0E04-4B69277C3C8A}"/>
          </ac:spMkLst>
        </pc:spChg>
      </pc:sldChg>
      <pc:sldChg chg="addSp modSp mod modClrScheme chgLayout">
        <pc:chgData name="Clarisa Brown" userId="18089855049_tp_box_2" providerId="OAuth2" clId="{96A95975-A6BE-4984-B49E-3349A4584182}" dt="2025-09-15T19:43:49.285" v="87" actId="1076"/>
        <pc:sldMkLst>
          <pc:docMk/>
          <pc:sldMk cId="0" sldId="480"/>
        </pc:sldMkLst>
        <pc:spChg chg="mod ord">
          <ac:chgData name="Clarisa Brown" userId="18089855049_tp_box_2" providerId="OAuth2" clId="{96A95975-A6BE-4984-B49E-3349A4584182}" dt="2025-09-15T19:43:38.867" v="80" actId="14100"/>
          <ac:spMkLst>
            <pc:docMk/>
            <pc:sldMk cId="0" sldId="480"/>
            <ac:spMk id="2979" creationId="{00000000-0000-0000-0000-000000000000}"/>
          </ac:spMkLst>
        </pc:spChg>
        <pc:spChg chg="mod ord">
          <ac:chgData name="Clarisa Brown" userId="18089855049_tp_box_2" providerId="OAuth2" clId="{96A95975-A6BE-4984-B49E-3349A4584182}" dt="2025-09-15T19:43:43.540" v="85" actId="27636"/>
          <ac:spMkLst>
            <pc:docMk/>
            <pc:sldMk cId="0" sldId="480"/>
            <ac:spMk id="2980" creationId="{00000000-0000-0000-0000-000000000000}"/>
          </ac:spMkLst>
        </pc:spChg>
        <pc:picChg chg="add mod">
          <ac:chgData name="Clarisa Brown" userId="18089855049_tp_box_2" providerId="OAuth2" clId="{96A95975-A6BE-4984-B49E-3349A4584182}" dt="2025-09-15T19:43:49.285" v="87" actId="1076"/>
          <ac:picMkLst>
            <pc:docMk/>
            <pc:sldMk cId="0" sldId="480"/>
            <ac:picMk id="2" creationId="{31016C84-06EF-B760-67FE-D40BDEEB4CB6}"/>
          </ac:picMkLst>
        </pc:picChg>
        <pc:picChg chg="mod">
          <ac:chgData name="Clarisa Brown" userId="18089855049_tp_box_2" providerId="OAuth2" clId="{96A95975-A6BE-4984-B49E-3349A4584182}" dt="2025-09-15T19:43:30.121" v="78" actId="1076"/>
          <ac:picMkLst>
            <pc:docMk/>
            <pc:sldMk cId="0" sldId="480"/>
            <ac:picMk id="2983" creationId="{00000000-0000-0000-0000-000000000000}"/>
          </ac:picMkLst>
        </pc:picChg>
      </pc:sldChg>
      <pc:sldChg chg="delSp modSp mod modClrScheme chgLayout">
        <pc:chgData name="Clarisa Brown" userId="18089855049_tp_box_2" providerId="OAuth2" clId="{96A95975-A6BE-4984-B49E-3349A4584182}" dt="2025-09-15T19:44:06.151" v="90" actId="1076"/>
        <pc:sldMkLst>
          <pc:docMk/>
          <pc:sldMk cId="1490830046" sldId="482"/>
        </pc:sldMkLst>
        <pc:spChg chg="mod ord">
          <ac:chgData name="Clarisa Brown" userId="18089855049_tp_box_2" providerId="OAuth2" clId="{96A95975-A6BE-4984-B49E-3349A4584182}" dt="2025-09-15T19:44:01.405" v="89" actId="1076"/>
          <ac:spMkLst>
            <pc:docMk/>
            <pc:sldMk cId="1490830046" sldId="482"/>
            <ac:spMk id="2" creationId="{186A0A71-7E9F-8050-4F5C-ADBFF3D2EBE1}"/>
          </ac:spMkLst>
        </pc:spChg>
        <pc:spChg chg="mod">
          <ac:chgData name="Clarisa Brown" userId="18089855049_tp_box_2" providerId="OAuth2" clId="{96A95975-A6BE-4984-B49E-3349A4584182}" dt="2025-09-15T19:44:06.151" v="90" actId="1076"/>
          <ac:spMkLst>
            <pc:docMk/>
            <pc:sldMk cId="1490830046" sldId="482"/>
            <ac:spMk id="4" creationId="{A85AA69F-A820-CAAD-C949-EC6198758716}"/>
          </ac:spMkLst>
        </pc:spChg>
      </pc:sldChg>
      <pc:sldChg chg="delSp modSp mod">
        <pc:chgData name="Clarisa Brown" userId="18089855049_tp_box_2" providerId="OAuth2" clId="{96A95975-A6BE-4984-B49E-3349A4584182}" dt="2025-09-15T19:36:01.325" v="1" actId="478"/>
        <pc:sldMkLst>
          <pc:docMk/>
          <pc:sldMk cId="1047449446" sldId="487"/>
        </pc:sldMkLst>
        <pc:spChg chg="mod">
          <ac:chgData name="Clarisa Brown" userId="18089855049_tp_box_2" providerId="OAuth2" clId="{96A95975-A6BE-4984-B49E-3349A4584182}" dt="2025-09-15T19:35:57.349" v="0"/>
          <ac:spMkLst>
            <pc:docMk/>
            <pc:sldMk cId="1047449446" sldId="487"/>
            <ac:spMk id="422" creationId="{F7351F67-7CBE-0BCC-AFF9-C23D3FFBD240}"/>
          </ac:spMkLst>
        </pc:spChg>
      </pc:sldChg>
      <pc:sldChg chg="addSp modSp mod modClrScheme chgLayout">
        <pc:chgData name="Clarisa Brown" userId="18089855049_tp_box_2" providerId="OAuth2" clId="{96A95975-A6BE-4984-B49E-3349A4584182}" dt="2025-09-15T19:44:19.713" v="93"/>
        <pc:sldMkLst>
          <pc:docMk/>
          <pc:sldMk cId="0" sldId="497"/>
        </pc:sldMkLst>
        <pc:spChg chg="mod ord">
          <ac:chgData name="Clarisa Brown" userId="18089855049_tp_box_2" providerId="OAuth2" clId="{96A95975-A6BE-4984-B49E-3349A4584182}" dt="2025-09-15T19:44:16.157" v="92" actId="1076"/>
          <ac:spMkLst>
            <pc:docMk/>
            <pc:sldMk cId="0" sldId="497"/>
            <ac:spMk id="462" creationId="{00000000-0000-0000-0000-000000000000}"/>
          </ac:spMkLst>
        </pc:spChg>
        <pc:picChg chg="add mod">
          <ac:chgData name="Clarisa Brown" userId="18089855049_tp_box_2" providerId="OAuth2" clId="{96A95975-A6BE-4984-B49E-3349A4584182}" dt="2025-09-15T19:44:19.713" v="93"/>
          <ac:picMkLst>
            <pc:docMk/>
            <pc:sldMk cId="0" sldId="497"/>
            <ac:picMk id="2" creationId="{3D499BD6-16DC-3CD3-E811-E8BE77F0AA7D}"/>
          </ac:picMkLst>
        </pc:picChg>
      </pc:sldChg>
      <pc:sldChg chg="modSp mod modClrScheme chgLayout">
        <pc:chgData name="Clarisa Brown" userId="18089855049_tp_box_2" providerId="OAuth2" clId="{96A95975-A6BE-4984-B49E-3349A4584182}" dt="2025-09-15T19:45:13.989" v="112" actId="700"/>
        <pc:sldMkLst>
          <pc:docMk/>
          <pc:sldMk cId="0" sldId="498"/>
        </pc:sldMkLst>
        <pc:spChg chg="mod ord">
          <ac:chgData name="Clarisa Brown" userId="18089855049_tp_box_2" providerId="OAuth2" clId="{96A95975-A6BE-4984-B49E-3349A4584182}" dt="2025-09-15T19:45:13.989" v="112" actId="700"/>
          <ac:spMkLst>
            <pc:docMk/>
            <pc:sldMk cId="0" sldId="498"/>
            <ac:spMk id="478" creationId="{00000000-0000-0000-0000-000000000000}"/>
          </ac:spMkLst>
        </pc:spChg>
        <pc:spChg chg="mod ord">
          <ac:chgData name="Clarisa Brown" userId="18089855049_tp_box_2" providerId="OAuth2" clId="{96A95975-A6BE-4984-B49E-3349A4584182}" dt="2025-09-15T19:45:13.989" v="112" actId="700"/>
          <ac:spMkLst>
            <pc:docMk/>
            <pc:sldMk cId="0" sldId="498"/>
            <ac:spMk id="479" creationId="{00000000-0000-0000-0000-000000000000}"/>
          </ac:spMkLst>
        </pc:spChg>
      </pc:sldChg>
      <pc:sldChg chg="mod modClrScheme chgLayout">
        <pc:chgData name="Clarisa Brown" userId="18089855049_tp_box_2" providerId="OAuth2" clId="{96A95975-A6BE-4984-B49E-3349A4584182}" dt="2025-09-15T19:45:24.239" v="113" actId="700"/>
        <pc:sldMkLst>
          <pc:docMk/>
          <pc:sldMk cId="0" sldId="499"/>
        </pc:sldMkLst>
      </pc:sldChg>
      <pc:sldChg chg="addSp delSp modSp mod">
        <pc:chgData name="Clarisa Brown" userId="18089855049_tp_box_2" providerId="OAuth2" clId="{96A95975-A6BE-4984-B49E-3349A4584182}" dt="2025-09-15T19:39:33.401" v="59" actId="14100"/>
        <pc:sldMkLst>
          <pc:docMk/>
          <pc:sldMk cId="3318232766" sldId="520"/>
        </pc:sldMkLst>
        <pc:picChg chg="add mod">
          <ac:chgData name="Clarisa Brown" userId="18089855049_tp_box_2" providerId="OAuth2" clId="{96A95975-A6BE-4984-B49E-3349A4584182}" dt="2025-09-15T19:39:33.401" v="59" actId="14100"/>
          <ac:picMkLst>
            <pc:docMk/>
            <pc:sldMk cId="3318232766" sldId="520"/>
            <ac:picMk id="4" creationId="{171E6F37-22AA-E25C-F7A5-C50353CAFBDA}"/>
          </ac:picMkLst>
        </pc:picChg>
        <pc:picChg chg="mod">
          <ac:chgData name="Clarisa Brown" userId="18089855049_tp_box_2" providerId="OAuth2" clId="{96A95975-A6BE-4984-B49E-3349A4584182}" dt="2025-09-15T19:38:54.230" v="47" actId="1076"/>
          <ac:picMkLst>
            <pc:docMk/>
            <pc:sldMk cId="3318232766" sldId="520"/>
            <ac:picMk id="1080" creationId="{00000000-0000-0000-0000-000000000000}"/>
          </ac:picMkLst>
        </pc:picChg>
      </pc:sldChg>
      <pc:sldChg chg="delSp modSp mod modClrScheme chgLayout">
        <pc:chgData name="Clarisa Brown" userId="18089855049_tp_box_2" providerId="OAuth2" clId="{96A95975-A6BE-4984-B49E-3349A4584182}" dt="2025-09-15T19:37:00.119" v="23" actId="2711"/>
        <pc:sldMkLst>
          <pc:docMk/>
          <pc:sldMk cId="3839472948" sldId="521"/>
        </pc:sldMkLst>
        <pc:spChg chg="mod ord">
          <ac:chgData name="Clarisa Brown" userId="18089855049_tp_box_2" providerId="OAuth2" clId="{96A95975-A6BE-4984-B49E-3349A4584182}" dt="2025-09-15T19:37:00.119" v="23" actId="2711"/>
          <ac:spMkLst>
            <pc:docMk/>
            <pc:sldMk cId="3839472948" sldId="521"/>
            <ac:spMk id="2254" creationId="{6BFB5733-573F-25E1-0887-C62D277BC908}"/>
          </ac:spMkLst>
        </pc:spChg>
        <pc:graphicFrameChg chg="mod modGraphic">
          <ac:chgData name="Clarisa Brown" userId="18089855049_tp_box_2" providerId="OAuth2" clId="{96A95975-A6BE-4984-B49E-3349A4584182}" dt="2025-09-15T19:36:52.271" v="20" actId="14100"/>
          <ac:graphicFrameMkLst>
            <pc:docMk/>
            <pc:sldMk cId="3839472948" sldId="521"/>
            <ac:graphicFrameMk id="3" creationId="{74A2B319-D8D0-E17E-AB4D-EF0E5C0B3F61}"/>
          </ac:graphicFrameMkLst>
        </pc:graphicFrameChg>
      </pc:sldChg>
      <pc:sldChg chg="modSp mod modClrScheme chgLayout">
        <pc:chgData name="Clarisa Brown" userId="18089855049_tp_box_2" providerId="OAuth2" clId="{96A95975-A6BE-4984-B49E-3349A4584182}" dt="2025-09-15T19:38:45.963" v="46" actId="14100"/>
        <pc:sldMkLst>
          <pc:docMk/>
          <pc:sldMk cId="3221796958" sldId="524"/>
        </pc:sldMkLst>
        <pc:spChg chg="mod ord">
          <ac:chgData name="Clarisa Brown" userId="18089855049_tp_box_2" providerId="OAuth2" clId="{96A95975-A6BE-4984-B49E-3349A4584182}" dt="2025-09-15T19:38:45.963" v="46" actId="14100"/>
          <ac:spMkLst>
            <pc:docMk/>
            <pc:sldMk cId="3221796958" sldId="524"/>
            <ac:spMk id="2" creationId="{D0B18E8D-691C-A1C1-F627-4A7A7AFAD7FE}"/>
          </ac:spMkLst>
        </pc:spChg>
        <pc:spChg chg="mod ord">
          <ac:chgData name="Clarisa Brown" userId="18089855049_tp_box_2" providerId="OAuth2" clId="{96A95975-A6BE-4984-B49E-3349A4584182}" dt="2025-09-15T19:38:36.476" v="42" actId="1076"/>
          <ac:spMkLst>
            <pc:docMk/>
            <pc:sldMk cId="3221796958" sldId="524"/>
            <ac:spMk id="2443" creationId="{00000000-0000-0000-0000-000000000000}"/>
          </ac:spMkLst>
        </pc:spChg>
      </pc:sldChg>
      <pc:sldChg chg="modSp mod modClrScheme chgLayout">
        <pc:chgData name="Clarisa Brown" userId="18089855049_tp_box_2" providerId="OAuth2" clId="{96A95975-A6BE-4984-B49E-3349A4584182}" dt="2025-09-15T19:42:46.876" v="66" actId="12385"/>
        <pc:sldMkLst>
          <pc:docMk/>
          <pc:sldMk cId="2109140741" sldId="525"/>
        </pc:sldMkLst>
        <pc:spChg chg="mod ord">
          <ac:chgData name="Clarisa Brown" userId="18089855049_tp_box_2" providerId="OAuth2" clId="{96A95975-A6BE-4984-B49E-3349A4584182}" dt="2025-09-15T19:42:42.039" v="65" actId="14100"/>
          <ac:spMkLst>
            <pc:docMk/>
            <pc:sldMk cId="2109140741" sldId="525"/>
            <ac:spMk id="4" creationId="{6D8BA6C6-02A1-75E5-DC69-2834164DA91F}"/>
          </ac:spMkLst>
        </pc:spChg>
        <pc:spChg chg="mod ord">
          <ac:chgData name="Clarisa Brown" userId="18089855049_tp_box_2" providerId="OAuth2" clId="{96A95975-A6BE-4984-B49E-3349A4584182}" dt="2025-09-15T19:42:22.011" v="62" actId="700"/>
          <ac:spMkLst>
            <pc:docMk/>
            <pc:sldMk cId="2109140741" sldId="525"/>
            <ac:spMk id="2256" creationId="{39FA4680-4E24-AA8A-C63C-C1BAE53924DF}"/>
          </ac:spMkLst>
        </pc:spChg>
        <pc:graphicFrameChg chg="modGraphic">
          <ac:chgData name="Clarisa Brown" userId="18089855049_tp_box_2" providerId="OAuth2" clId="{96A95975-A6BE-4984-B49E-3349A4584182}" dt="2025-09-15T19:42:46.876" v="66" actId="12385"/>
          <ac:graphicFrameMkLst>
            <pc:docMk/>
            <pc:sldMk cId="2109140741" sldId="525"/>
            <ac:graphicFrameMk id="7" creationId="{A5E8796D-4631-12F1-10D6-DBFB0F7C6DEA}"/>
          </ac:graphicFrameMkLst>
        </pc:graphicFrameChg>
      </pc:sldChg>
      <pc:sldChg chg="modSp mod modClrScheme chgLayout">
        <pc:chgData name="Clarisa Brown" userId="18089855049_tp_box_2" providerId="OAuth2" clId="{96A95975-A6BE-4984-B49E-3349A4584182}" dt="2025-09-15T19:42:56.011" v="68" actId="12385"/>
        <pc:sldMkLst>
          <pc:docMk/>
          <pc:sldMk cId="1094028532" sldId="526"/>
        </pc:sldMkLst>
        <pc:spChg chg="mod ord">
          <ac:chgData name="Clarisa Brown" userId="18089855049_tp_box_2" providerId="OAuth2" clId="{96A95975-A6BE-4984-B49E-3349A4584182}" dt="2025-09-15T19:42:51.016" v="67" actId="14100"/>
          <ac:spMkLst>
            <pc:docMk/>
            <pc:sldMk cId="1094028532" sldId="526"/>
            <ac:spMk id="4" creationId="{6B4CBE6E-1FAA-DA04-C213-FA99B364F88F}"/>
          </ac:spMkLst>
        </pc:spChg>
        <pc:spChg chg="mod ord">
          <ac:chgData name="Clarisa Brown" userId="18089855049_tp_box_2" providerId="OAuth2" clId="{96A95975-A6BE-4984-B49E-3349A4584182}" dt="2025-09-15T19:42:22.011" v="62" actId="700"/>
          <ac:spMkLst>
            <pc:docMk/>
            <pc:sldMk cId="1094028532" sldId="526"/>
            <ac:spMk id="2256" creationId="{39D63AFB-6F3C-F43E-5942-FBAC52A03DB4}"/>
          </ac:spMkLst>
        </pc:spChg>
        <pc:graphicFrameChg chg="modGraphic">
          <ac:chgData name="Clarisa Brown" userId="18089855049_tp_box_2" providerId="OAuth2" clId="{96A95975-A6BE-4984-B49E-3349A4584182}" dt="2025-09-15T19:42:56.011" v="68" actId="12385"/>
          <ac:graphicFrameMkLst>
            <pc:docMk/>
            <pc:sldMk cId="1094028532" sldId="526"/>
            <ac:graphicFrameMk id="7" creationId="{DE5B465D-24EF-C3A3-3506-B894B67D48E9}"/>
          </ac:graphicFrameMkLst>
        </pc:graphicFrameChg>
      </pc:sldChg>
      <pc:sldChg chg="modSp mod modClrScheme chgLayout">
        <pc:chgData name="Clarisa Brown" userId="18089855049_tp_box_2" providerId="OAuth2" clId="{96A95975-A6BE-4984-B49E-3349A4584182}" dt="2025-09-15T19:42:39.032" v="64" actId="14100"/>
        <pc:sldMkLst>
          <pc:docMk/>
          <pc:sldMk cId="2668992288" sldId="527"/>
        </pc:sldMkLst>
        <pc:spChg chg="mod ord">
          <ac:chgData name="Clarisa Brown" userId="18089855049_tp_box_2" providerId="OAuth2" clId="{96A95975-A6BE-4984-B49E-3349A4584182}" dt="2025-09-15T19:42:39.032" v="64" actId="14100"/>
          <ac:spMkLst>
            <pc:docMk/>
            <pc:sldMk cId="2668992288" sldId="527"/>
            <ac:spMk id="4" creationId="{EA63DF82-DAE0-6C5B-78E1-953610B78517}"/>
          </ac:spMkLst>
        </pc:spChg>
        <pc:spChg chg="mod ord">
          <ac:chgData name="Clarisa Brown" userId="18089855049_tp_box_2" providerId="OAuth2" clId="{96A95975-A6BE-4984-B49E-3349A4584182}" dt="2025-09-15T19:42:22.011" v="62" actId="700"/>
          <ac:spMkLst>
            <pc:docMk/>
            <pc:sldMk cId="2668992288" sldId="527"/>
            <ac:spMk id="2256" creationId="{65501CF2-AA65-3062-324A-D667FC5E69CC}"/>
          </ac:spMkLst>
        </pc:spChg>
        <pc:graphicFrameChg chg="modGraphic">
          <ac:chgData name="Clarisa Brown" userId="18089855049_tp_box_2" providerId="OAuth2" clId="{96A95975-A6BE-4984-B49E-3349A4584182}" dt="2025-09-15T19:42:28.608" v="63" actId="12385"/>
          <ac:graphicFrameMkLst>
            <pc:docMk/>
            <pc:sldMk cId="2668992288" sldId="527"/>
            <ac:graphicFrameMk id="7" creationId="{3527E232-F565-128D-E389-5FD81E295E59}"/>
          </ac:graphicFrameMkLst>
        </pc:graphicFrameChg>
      </pc:sldChg>
      <pc:sldChg chg="modSp mod modClrScheme chgLayout">
        <pc:chgData name="Clarisa Brown" userId="18089855049_tp_box_2" providerId="OAuth2" clId="{96A95975-A6BE-4984-B49E-3349A4584182}" dt="2025-09-15T19:43:06.586" v="70" actId="1076"/>
        <pc:sldMkLst>
          <pc:docMk/>
          <pc:sldMk cId="3867439074" sldId="528"/>
        </pc:sldMkLst>
        <pc:spChg chg="mod ord">
          <ac:chgData name="Clarisa Brown" userId="18089855049_tp_box_2" providerId="OAuth2" clId="{96A95975-A6BE-4984-B49E-3349A4584182}" dt="2025-09-15T19:43:06.586" v="70" actId="1076"/>
          <ac:spMkLst>
            <pc:docMk/>
            <pc:sldMk cId="3867439074" sldId="528"/>
            <ac:spMk id="2459" creationId="{00000000-0000-0000-0000-000000000000}"/>
          </ac:spMkLst>
        </pc:spChg>
        <pc:spChg chg="mod ord">
          <ac:chgData name="Clarisa Brown" userId="18089855049_tp_box_2" providerId="OAuth2" clId="{96A95975-A6BE-4984-B49E-3349A4584182}" dt="2025-09-15T19:43:00.513" v="69" actId="700"/>
          <ac:spMkLst>
            <pc:docMk/>
            <pc:sldMk cId="3867439074" sldId="528"/>
            <ac:spMk id="2462" creationId="{00000000-0000-0000-0000-000000000000}"/>
          </ac:spMkLst>
        </pc:spChg>
      </pc:sldChg>
      <pc:sldChg chg="addSp modSp mod modClrScheme chgLayout">
        <pc:chgData name="Clarisa Brown" userId="18089855049_tp_box_2" providerId="OAuth2" clId="{96A95975-A6BE-4984-B49E-3349A4584182}" dt="2025-09-15T19:43:22.375" v="76" actId="1076"/>
        <pc:sldMkLst>
          <pc:docMk/>
          <pc:sldMk cId="1465250746" sldId="529"/>
        </pc:sldMkLst>
        <pc:spChg chg="mod ord">
          <ac:chgData name="Clarisa Brown" userId="18089855049_tp_box_2" providerId="OAuth2" clId="{96A95975-A6BE-4984-B49E-3349A4584182}" dt="2025-09-15T19:43:17.678" v="73" actId="1076"/>
          <ac:spMkLst>
            <pc:docMk/>
            <pc:sldMk cId="1465250746" sldId="529"/>
            <ac:spMk id="2133" creationId="{DB2CCC22-8150-C6FB-4B88-D2831D8D9024}"/>
          </ac:spMkLst>
        </pc:spChg>
        <pc:spChg chg="mod ord">
          <ac:chgData name="Clarisa Brown" userId="18089855049_tp_box_2" providerId="OAuth2" clId="{96A95975-A6BE-4984-B49E-3349A4584182}" dt="2025-09-15T19:43:17.678" v="73" actId="1076"/>
          <ac:spMkLst>
            <pc:docMk/>
            <pc:sldMk cId="1465250746" sldId="529"/>
            <ac:spMk id="2134" creationId="{0605E4AF-56E9-8DCE-1CC7-636143B0D79B}"/>
          </ac:spMkLst>
        </pc:spChg>
        <pc:picChg chg="add mod">
          <ac:chgData name="Clarisa Brown" userId="18089855049_tp_box_2" providerId="OAuth2" clId="{96A95975-A6BE-4984-B49E-3349A4584182}" dt="2025-09-15T19:43:22.375" v="76" actId="1076"/>
          <ac:picMkLst>
            <pc:docMk/>
            <pc:sldMk cId="1465250746" sldId="529"/>
            <ac:picMk id="2" creationId="{43D157DA-F226-BE36-C715-5A1AEA27A951}"/>
          </ac:picMkLst>
        </pc:picChg>
      </pc:sldChg>
      <pc:sldChg chg="modSp mod modClrScheme chgLayout">
        <pc:chgData name="Clarisa Brown" userId="18089855049_tp_box_2" providerId="OAuth2" clId="{96A95975-A6BE-4984-B49E-3349A4584182}" dt="2025-09-15T19:38:16.831" v="36" actId="11"/>
        <pc:sldMkLst>
          <pc:docMk/>
          <pc:sldMk cId="4247046957" sldId="531"/>
        </pc:sldMkLst>
        <pc:spChg chg="mod ord">
          <ac:chgData name="Clarisa Brown" userId="18089855049_tp_box_2" providerId="OAuth2" clId="{96A95975-A6BE-4984-B49E-3349A4584182}" dt="2025-09-15T19:37:40.323" v="30" actId="1076"/>
          <ac:spMkLst>
            <pc:docMk/>
            <pc:sldMk cId="4247046957" sldId="531"/>
            <ac:spMk id="1823" creationId="{00000000-0000-0000-0000-000000000000}"/>
          </ac:spMkLst>
        </pc:spChg>
        <pc:spChg chg="mod ord">
          <ac:chgData name="Clarisa Brown" userId="18089855049_tp_box_2" providerId="OAuth2" clId="{96A95975-A6BE-4984-B49E-3349A4584182}" dt="2025-09-15T19:38:16.831" v="36" actId="11"/>
          <ac:spMkLst>
            <pc:docMk/>
            <pc:sldMk cId="4247046957" sldId="531"/>
            <ac:spMk id="1824" creationId="{00000000-0000-0000-0000-000000000000}"/>
          </ac:spMkLst>
        </pc:spChg>
        <pc:spChg chg="mod ord">
          <ac:chgData name="Clarisa Brown" userId="18089855049_tp_box_2" providerId="OAuth2" clId="{96A95975-A6BE-4984-B49E-3349A4584182}" dt="2025-09-15T19:36:42.195" v="17" actId="700"/>
          <ac:spMkLst>
            <pc:docMk/>
            <pc:sldMk cId="4247046957" sldId="531"/>
            <ac:spMk id="1825" creationId="{00000000-0000-0000-0000-000000000000}"/>
          </ac:spMkLst>
        </pc:spChg>
      </pc:sldChg>
      <pc:sldChg chg="modSp mod modClrScheme chgLayout">
        <pc:chgData name="Clarisa Brown" userId="18089855049_tp_box_2" providerId="OAuth2" clId="{96A95975-A6BE-4984-B49E-3349A4584182}" dt="2025-09-15T19:44:46.913" v="102" actId="1076"/>
        <pc:sldMkLst>
          <pc:docMk/>
          <pc:sldMk cId="940313718" sldId="533"/>
        </pc:sldMkLst>
        <pc:spChg chg="mod ord">
          <ac:chgData name="Clarisa Brown" userId="18089855049_tp_box_2" providerId="OAuth2" clId="{96A95975-A6BE-4984-B49E-3349A4584182}" dt="2025-09-15T19:44:46.913" v="102" actId="1076"/>
          <ac:spMkLst>
            <pc:docMk/>
            <pc:sldMk cId="940313718" sldId="533"/>
            <ac:spMk id="2" creationId="{CB1463B5-F066-15B3-CFDA-968A9C5C8342}"/>
          </ac:spMkLst>
        </pc:spChg>
        <pc:spChg chg="mod ord">
          <ac:chgData name="Clarisa Brown" userId="18089855049_tp_box_2" providerId="OAuth2" clId="{96A95975-A6BE-4984-B49E-3349A4584182}" dt="2025-09-15T19:44:34.621" v="97" actId="403"/>
          <ac:spMkLst>
            <pc:docMk/>
            <pc:sldMk cId="940313718" sldId="533"/>
            <ac:spMk id="3" creationId="{C15FCB37-E45F-0AC7-0D78-6E5397076A14}"/>
          </ac:spMkLst>
        </pc:spChg>
        <pc:spChg chg="mod">
          <ac:chgData name="Clarisa Brown" userId="18089855049_tp_box_2" providerId="OAuth2" clId="{96A95975-A6BE-4984-B49E-3349A4584182}" dt="2025-09-15T19:44:44.776" v="101" actId="1076"/>
          <ac:spMkLst>
            <pc:docMk/>
            <pc:sldMk cId="940313718" sldId="533"/>
            <ac:spMk id="5" creationId="{221BABE6-33E1-15BB-928C-95384FA83186}"/>
          </ac:spMkLst>
        </pc:spChg>
      </pc:sldChg>
      <pc:sldChg chg="modSp mod modClrScheme chgLayout">
        <pc:chgData name="Clarisa Brown" userId="18089855049_tp_box_2" providerId="OAuth2" clId="{96A95975-A6BE-4984-B49E-3349A4584182}" dt="2025-09-15T19:45:09.079" v="111" actId="255"/>
        <pc:sldMkLst>
          <pc:docMk/>
          <pc:sldMk cId="570787354" sldId="535"/>
        </pc:sldMkLst>
        <pc:spChg chg="mod ord">
          <ac:chgData name="Clarisa Brown" userId="18089855049_tp_box_2" providerId="OAuth2" clId="{96A95975-A6BE-4984-B49E-3349A4584182}" dt="2025-09-15T19:44:55.943" v="104" actId="1076"/>
          <ac:spMkLst>
            <pc:docMk/>
            <pc:sldMk cId="570787354" sldId="535"/>
            <ac:spMk id="2" creationId="{A72B5BDE-ABF3-63C6-CE2C-0D8A6DE799EC}"/>
          </ac:spMkLst>
        </pc:spChg>
        <pc:spChg chg="mod ord">
          <ac:chgData name="Clarisa Brown" userId="18089855049_tp_box_2" providerId="OAuth2" clId="{96A95975-A6BE-4984-B49E-3349A4584182}" dt="2025-09-15T19:45:09.079" v="111" actId="255"/>
          <ac:spMkLst>
            <pc:docMk/>
            <pc:sldMk cId="570787354" sldId="535"/>
            <ac:spMk id="3" creationId="{15A50BAD-747D-2729-B29B-6CB245CE7D6A}"/>
          </ac:spMkLst>
        </pc:spChg>
        <pc:spChg chg="mod">
          <ac:chgData name="Clarisa Brown" userId="18089855049_tp_box_2" providerId="OAuth2" clId="{96A95975-A6BE-4984-B49E-3349A4584182}" dt="2025-09-15T19:44:59.950" v="107" actId="403"/>
          <ac:spMkLst>
            <pc:docMk/>
            <pc:sldMk cId="570787354" sldId="535"/>
            <ac:spMk id="5" creationId="{CC8312D8-4686-6F73-FB62-31216C714A70}"/>
          </ac:spMkLst>
        </pc:spChg>
      </pc:sldChg>
      <pc:sldMasterChg chg="modSldLayout">
        <pc:chgData name="Clarisa Brown" userId="18089855049_tp_box_2" providerId="OAuth2" clId="{96A95975-A6BE-4984-B49E-3349A4584182}" dt="2025-09-15T19:35:57.349" v="0"/>
        <pc:sldMasterMkLst>
          <pc:docMk/>
          <pc:sldMasterMk cId="1597645027" sldId="2147483733"/>
        </pc:sldMasterMkLst>
        <pc:sldLayoutChg chg="delSp">
          <pc:chgData name="Clarisa Brown" userId="18089855049_tp_box_2" providerId="OAuth2" clId="{96A95975-A6BE-4984-B49E-3349A4584182}" dt="2025-09-15T19:35:57.349" v="0"/>
          <pc:sldLayoutMkLst>
            <pc:docMk/>
            <pc:sldMasterMk cId="1597645027" sldId="2147483733"/>
            <pc:sldLayoutMk cId="2609964941" sldId="2147483743"/>
          </pc:sldLayoutMkLst>
        </pc:sldLayoutChg>
        <pc:sldLayoutChg chg="delSp">
          <pc:chgData name="Clarisa Brown" userId="18089855049_tp_box_2" providerId="OAuth2" clId="{96A95975-A6BE-4984-B49E-3349A4584182}" dt="2025-09-15T19:35:57.349" v="0"/>
          <pc:sldLayoutMkLst>
            <pc:docMk/>
            <pc:sldMasterMk cId="1597645027" sldId="2147483733"/>
            <pc:sldLayoutMk cId="904676499" sldId="2147483744"/>
          </pc:sldLayoutMkLst>
        </pc:sldLayoutChg>
      </pc:sldMasterChg>
    </pc:docChg>
  </pc:docChgLst>
  <pc:docChgLst>
    <pc:chgData name="Vivian Korir" userId="8dK2vSusyG0KF/yk4CFyHPiVBD3ITvtHWZ4A3AibSlY=" providerId="None" clId="Web-{B5B46D79-48D6-41FE-A0FD-DD804B921BF7}"/>
    <pc:docChg chg="delSld modSld">
      <pc:chgData name="Vivian Korir" userId="8dK2vSusyG0KF/yk4CFyHPiVBD3ITvtHWZ4A3AibSlY=" providerId="None" clId="Web-{B5B46D79-48D6-41FE-A0FD-DD804B921BF7}" dt="2025-09-04T11:43:46.821" v="364"/>
      <pc:docMkLst>
        <pc:docMk/>
      </pc:docMkLst>
      <pc:sldChg chg="modSp">
        <pc:chgData name="Vivian Korir" userId="8dK2vSusyG0KF/yk4CFyHPiVBD3ITvtHWZ4A3AibSlY=" providerId="None" clId="Web-{B5B46D79-48D6-41FE-A0FD-DD804B921BF7}" dt="2025-09-04T11:38:15.325" v="59" actId="20577"/>
        <pc:sldMkLst>
          <pc:docMk/>
          <pc:sldMk cId="940313718" sldId="533"/>
        </pc:sldMkLst>
        <pc:spChg chg="mod">
          <ac:chgData name="Vivian Korir" userId="8dK2vSusyG0KF/yk4CFyHPiVBD3ITvtHWZ4A3AibSlY=" providerId="None" clId="Web-{B5B46D79-48D6-41FE-A0FD-DD804B921BF7}" dt="2025-09-04T11:38:15.325" v="59" actId="20577"/>
          <ac:spMkLst>
            <pc:docMk/>
            <pc:sldMk cId="940313718" sldId="533"/>
            <ac:spMk id="3" creationId="{C15FCB37-E45F-0AC7-0D78-6E5397076A14}"/>
          </ac:spMkLst>
        </pc:spChg>
        <pc:spChg chg="mod">
          <ac:chgData name="Vivian Korir" userId="8dK2vSusyG0KF/yk4CFyHPiVBD3ITvtHWZ4A3AibSlY=" providerId="None" clId="Web-{B5B46D79-48D6-41FE-A0FD-DD804B921BF7}" dt="2025-09-04T11:37:49.464" v="38" actId="20577"/>
          <ac:spMkLst>
            <pc:docMk/>
            <pc:sldMk cId="940313718" sldId="533"/>
            <ac:spMk id="5" creationId="{221BABE6-33E1-15BB-928C-95384FA83186}"/>
          </ac:spMkLst>
        </pc:spChg>
      </pc:sldChg>
      <pc:sldChg chg="modSp">
        <pc:chgData name="Vivian Korir" userId="8dK2vSusyG0KF/yk4CFyHPiVBD3ITvtHWZ4A3AibSlY=" providerId="None" clId="Web-{B5B46D79-48D6-41FE-A0FD-DD804B921BF7}" dt="2025-09-04T11:43:28.508" v="363" actId="1076"/>
        <pc:sldMkLst>
          <pc:docMk/>
          <pc:sldMk cId="570787354" sldId="535"/>
        </pc:sldMkLst>
        <pc:spChg chg="mod">
          <ac:chgData name="Vivian Korir" userId="8dK2vSusyG0KF/yk4CFyHPiVBD3ITvtHWZ4A3AibSlY=" providerId="None" clId="Web-{B5B46D79-48D6-41FE-A0FD-DD804B921BF7}" dt="2025-09-04T11:43:28.508" v="363" actId="1076"/>
          <ac:spMkLst>
            <pc:docMk/>
            <pc:sldMk cId="570787354" sldId="535"/>
            <ac:spMk id="3" creationId="{15A50BAD-747D-2729-B29B-6CB245CE7D6A}"/>
          </ac:spMkLst>
        </pc:spChg>
        <pc:spChg chg="mod">
          <ac:chgData name="Vivian Korir" userId="8dK2vSusyG0KF/yk4CFyHPiVBD3ITvtHWZ4A3AibSlY=" providerId="None" clId="Web-{B5B46D79-48D6-41FE-A0FD-DD804B921BF7}" dt="2025-09-04T11:42:29.349" v="311" actId="1076"/>
          <ac:spMkLst>
            <pc:docMk/>
            <pc:sldMk cId="570787354" sldId="535"/>
            <ac:spMk id="5" creationId="{CC8312D8-4686-6F73-FB62-31216C714A70}"/>
          </ac:spMkLst>
        </pc:spChg>
      </pc:sldChg>
    </pc:docChg>
  </pc:docChgLst>
  <pc:docChgLst>
    <pc:chgData name="Linda Taylor" userId="AIX8KoBvJJ/wcDM9YR2JVLkpI0NCSgpyXFKErKbyouQ=" providerId="None" clId="Web-{68E71007-8071-4D2F-988F-C38B23AC3158}"/>
    <pc:docChg chg="addSld delSld modSld sldOrd">
      <pc:chgData name="Linda Taylor" userId="AIX8KoBvJJ/wcDM9YR2JVLkpI0NCSgpyXFKErKbyouQ=" providerId="None" clId="Web-{68E71007-8071-4D2F-988F-C38B23AC3158}" dt="2025-08-27T12:00:38.766" v="1233" actId="20577"/>
      <pc:docMkLst>
        <pc:docMk/>
      </pc:docMkLst>
      <pc:sldChg chg="add del">
        <pc:chgData name="Linda Taylor" userId="AIX8KoBvJJ/wcDM9YR2JVLkpI0NCSgpyXFKErKbyouQ=" providerId="None" clId="Web-{68E71007-8071-4D2F-988F-C38B23AC3158}" dt="2025-08-27T11:59:53.686" v="1210"/>
        <pc:sldMkLst>
          <pc:docMk/>
          <pc:sldMk cId="0" sldId="497"/>
        </pc:sldMkLst>
      </pc:sldChg>
      <pc:sldChg chg="modSp">
        <pc:chgData name="Linda Taylor" userId="AIX8KoBvJJ/wcDM9YR2JVLkpI0NCSgpyXFKErKbyouQ=" providerId="None" clId="Web-{68E71007-8071-4D2F-988F-C38B23AC3158}" dt="2025-08-27T12:00:38.766" v="1233" actId="20577"/>
        <pc:sldMkLst>
          <pc:docMk/>
          <pc:sldMk cId="3277934143" sldId="516"/>
        </pc:sldMkLst>
        <pc:spChg chg="mod">
          <ac:chgData name="Linda Taylor" userId="AIX8KoBvJJ/wcDM9YR2JVLkpI0NCSgpyXFKErKbyouQ=" providerId="None" clId="Web-{68E71007-8071-4D2F-988F-C38B23AC3158}" dt="2025-08-27T12:00:38.766" v="1233" actId="20577"/>
          <ac:spMkLst>
            <pc:docMk/>
            <pc:sldMk cId="3277934143" sldId="516"/>
            <ac:spMk id="758" creationId="{39F56887-2F2E-3F23-2CDE-EEE07C8B507A}"/>
          </ac:spMkLst>
        </pc:spChg>
      </pc:sldChg>
      <pc:sldChg chg="add modNotes">
        <pc:chgData name="Linda Taylor" userId="AIX8KoBvJJ/wcDM9YR2JVLkpI0NCSgpyXFKErKbyouQ=" providerId="None" clId="Web-{68E71007-8071-4D2F-988F-C38B23AC3158}" dt="2025-08-27T11:55:54.005" v="1134"/>
        <pc:sldMkLst>
          <pc:docMk/>
          <pc:sldMk cId="3318232766" sldId="520"/>
        </pc:sldMkLst>
      </pc:sldChg>
      <pc:sldChg chg="addSp delSp modSp add replId">
        <pc:chgData name="Linda Taylor" userId="AIX8KoBvJJ/wcDM9YR2JVLkpI0NCSgpyXFKErKbyouQ=" providerId="None" clId="Web-{68E71007-8071-4D2F-988F-C38B23AC3158}" dt="2025-08-27T11:41:43.206" v="551"/>
        <pc:sldMkLst>
          <pc:docMk/>
          <pc:sldMk cId="3839472948" sldId="521"/>
        </pc:sldMkLst>
        <pc:graphicFrameChg chg="add mod modGraphic">
          <ac:chgData name="Linda Taylor" userId="AIX8KoBvJJ/wcDM9YR2JVLkpI0NCSgpyXFKErKbyouQ=" providerId="None" clId="Web-{68E71007-8071-4D2F-988F-C38B23AC3158}" dt="2025-08-27T11:40:53.892" v="542"/>
          <ac:graphicFrameMkLst>
            <pc:docMk/>
            <pc:sldMk cId="3839472948" sldId="521"/>
            <ac:graphicFrameMk id="3" creationId="{74A2B319-D8D0-E17E-AB4D-EF0E5C0B3F61}"/>
          </ac:graphicFrameMkLst>
        </pc:graphicFrameChg>
      </pc:sldChg>
      <pc:sldChg chg="delSp modSp add">
        <pc:chgData name="Linda Taylor" userId="AIX8KoBvJJ/wcDM9YR2JVLkpI0NCSgpyXFKErKbyouQ=" providerId="None" clId="Web-{68E71007-8071-4D2F-988F-C38B23AC3158}" dt="2025-08-27T11:46:28.358" v="702" actId="20577"/>
        <pc:sldMkLst>
          <pc:docMk/>
          <pc:sldMk cId="3221796958" sldId="524"/>
        </pc:sldMkLst>
        <pc:spChg chg="mod">
          <ac:chgData name="Linda Taylor" userId="AIX8KoBvJJ/wcDM9YR2JVLkpI0NCSgpyXFKErKbyouQ=" providerId="None" clId="Web-{68E71007-8071-4D2F-988F-C38B23AC3158}" dt="2025-08-27T11:46:28.358" v="702" actId="20577"/>
          <ac:spMkLst>
            <pc:docMk/>
            <pc:sldMk cId="3221796958" sldId="524"/>
            <ac:spMk id="2443" creationId="{00000000-0000-0000-0000-000000000000}"/>
          </ac:spMkLst>
        </pc:spChg>
      </pc:sldChg>
      <pc:sldChg chg="addSp delSp modSp add ord replId">
        <pc:chgData name="Linda Taylor" userId="AIX8KoBvJJ/wcDM9YR2JVLkpI0NCSgpyXFKErKbyouQ=" providerId="None" clId="Web-{68E71007-8071-4D2F-988F-C38B23AC3158}" dt="2025-08-27T11:56:02.130" v="1152"/>
        <pc:sldMkLst>
          <pc:docMk/>
          <pc:sldMk cId="2109140741" sldId="525"/>
        </pc:sldMkLst>
        <pc:spChg chg="add mod">
          <ac:chgData name="Linda Taylor" userId="AIX8KoBvJJ/wcDM9YR2JVLkpI0NCSgpyXFKErKbyouQ=" providerId="None" clId="Web-{68E71007-8071-4D2F-988F-C38B23AC3158}" dt="2025-08-27T11:55:03.237" v="1062" actId="20577"/>
          <ac:spMkLst>
            <pc:docMk/>
            <pc:sldMk cId="2109140741" sldId="525"/>
            <ac:spMk id="4" creationId="{6D8BA6C6-02A1-75E5-DC69-2834164DA91F}"/>
          </ac:spMkLst>
        </pc:spChg>
        <pc:graphicFrameChg chg="add mod modGraphic">
          <ac:chgData name="Linda Taylor" userId="AIX8KoBvJJ/wcDM9YR2JVLkpI0NCSgpyXFKErKbyouQ=" providerId="None" clId="Web-{68E71007-8071-4D2F-988F-C38B23AC3158}" dt="2025-08-27T11:56:02.130" v="1152"/>
          <ac:graphicFrameMkLst>
            <pc:docMk/>
            <pc:sldMk cId="2109140741" sldId="525"/>
            <ac:graphicFrameMk id="7" creationId="{A5E8796D-4631-12F1-10D6-DBFB0F7C6DEA}"/>
          </ac:graphicFrameMkLst>
        </pc:graphicFrameChg>
      </pc:sldChg>
      <pc:sldChg chg="modSp add ord replId">
        <pc:chgData name="Linda Taylor" userId="AIX8KoBvJJ/wcDM9YR2JVLkpI0NCSgpyXFKErKbyouQ=" providerId="None" clId="Web-{68E71007-8071-4D2F-988F-C38B23AC3158}" dt="2025-08-27T11:56:45.397" v="1188"/>
        <pc:sldMkLst>
          <pc:docMk/>
          <pc:sldMk cId="1094028532" sldId="526"/>
        </pc:sldMkLst>
        <pc:spChg chg="mod">
          <ac:chgData name="Linda Taylor" userId="AIX8KoBvJJ/wcDM9YR2JVLkpI0NCSgpyXFKErKbyouQ=" providerId="None" clId="Web-{68E71007-8071-4D2F-988F-C38B23AC3158}" dt="2025-08-27T11:55:12.644" v="1063" actId="20577"/>
          <ac:spMkLst>
            <pc:docMk/>
            <pc:sldMk cId="1094028532" sldId="526"/>
            <ac:spMk id="4" creationId="{6B4CBE6E-1FAA-DA04-C213-FA99B364F88F}"/>
          </ac:spMkLst>
        </pc:spChg>
        <pc:graphicFrameChg chg="mod modGraphic">
          <ac:chgData name="Linda Taylor" userId="AIX8KoBvJJ/wcDM9YR2JVLkpI0NCSgpyXFKErKbyouQ=" providerId="None" clId="Web-{68E71007-8071-4D2F-988F-C38B23AC3158}" dt="2025-08-27T11:56:45.397" v="1188"/>
          <ac:graphicFrameMkLst>
            <pc:docMk/>
            <pc:sldMk cId="1094028532" sldId="526"/>
            <ac:graphicFrameMk id="7" creationId="{DE5B465D-24EF-C3A3-3506-B894B67D48E9}"/>
          </ac:graphicFrameMkLst>
        </pc:graphicFrameChg>
      </pc:sldChg>
      <pc:sldChg chg="modSp add ord replId">
        <pc:chgData name="Linda Taylor" userId="AIX8KoBvJJ/wcDM9YR2JVLkpI0NCSgpyXFKErKbyouQ=" providerId="None" clId="Web-{68E71007-8071-4D2F-988F-C38B23AC3158}" dt="2025-08-27T11:56:28.209" v="1170"/>
        <pc:sldMkLst>
          <pc:docMk/>
          <pc:sldMk cId="2668992288" sldId="527"/>
        </pc:sldMkLst>
        <pc:spChg chg="mod">
          <ac:chgData name="Linda Taylor" userId="AIX8KoBvJJ/wcDM9YR2JVLkpI0NCSgpyXFKErKbyouQ=" providerId="None" clId="Web-{68E71007-8071-4D2F-988F-C38B23AC3158}" dt="2025-08-27T11:54:24.642" v="1051" actId="20577"/>
          <ac:spMkLst>
            <pc:docMk/>
            <pc:sldMk cId="2668992288" sldId="527"/>
            <ac:spMk id="4" creationId="{EA63DF82-DAE0-6C5B-78E1-953610B78517}"/>
          </ac:spMkLst>
        </pc:spChg>
        <pc:graphicFrameChg chg="modGraphic">
          <ac:chgData name="Linda Taylor" userId="AIX8KoBvJJ/wcDM9YR2JVLkpI0NCSgpyXFKErKbyouQ=" providerId="None" clId="Web-{68E71007-8071-4D2F-988F-C38B23AC3158}" dt="2025-08-27T11:56:28.209" v="1170"/>
          <ac:graphicFrameMkLst>
            <pc:docMk/>
            <pc:sldMk cId="2668992288" sldId="527"/>
            <ac:graphicFrameMk id="7" creationId="{3527E232-F565-128D-E389-5FD81E295E59}"/>
          </ac:graphicFrameMkLst>
        </pc:graphicFrameChg>
      </pc:sldChg>
      <pc:sldChg chg="modSp add">
        <pc:chgData name="Linda Taylor" userId="AIX8KoBvJJ/wcDM9YR2JVLkpI0NCSgpyXFKErKbyouQ=" providerId="None" clId="Web-{68E71007-8071-4D2F-988F-C38B23AC3158}" dt="2025-08-27T11:59:11.013" v="1206" actId="20577"/>
        <pc:sldMkLst>
          <pc:docMk/>
          <pc:sldMk cId="3867439074" sldId="528"/>
        </pc:sldMkLst>
        <pc:spChg chg="mod">
          <ac:chgData name="Linda Taylor" userId="AIX8KoBvJJ/wcDM9YR2JVLkpI0NCSgpyXFKErKbyouQ=" providerId="None" clId="Web-{68E71007-8071-4D2F-988F-C38B23AC3158}" dt="2025-08-27T11:59:11.013" v="1206" actId="20577"/>
          <ac:spMkLst>
            <pc:docMk/>
            <pc:sldMk cId="3867439074" sldId="528"/>
            <ac:spMk id="2459" creationId="{00000000-0000-0000-0000-000000000000}"/>
          </ac:spMkLst>
        </pc:spChg>
      </pc:sldChg>
      <pc:sldChg chg="modSp add">
        <pc:chgData name="Linda Taylor" userId="AIX8KoBvJJ/wcDM9YR2JVLkpI0NCSgpyXFKErKbyouQ=" providerId="None" clId="Web-{68E71007-8071-4D2F-988F-C38B23AC3158}" dt="2025-08-27T12:00:02.124" v="1223" actId="20577"/>
        <pc:sldMkLst>
          <pc:docMk/>
          <pc:sldMk cId="1465250746" sldId="529"/>
        </pc:sldMkLst>
        <pc:spChg chg="mod">
          <ac:chgData name="Linda Taylor" userId="AIX8KoBvJJ/wcDM9YR2JVLkpI0NCSgpyXFKErKbyouQ=" providerId="None" clId="Web-{68E71007-8071-4D2F-988F-C38B23AC3158}" dt="2025-08-27T12:00:02.124" v="1223" actId="20577"/>
          <ac:spMkLst>
            <pc:docMk/>
            <pc:sldMk cId="1465250746" sldId="529"/>
            <ac:spMk id="2134" creationId="{0605E4AF-56E9-8DCE-1CC7-636143B0D79B}"/>
          </ac:spMkLst>
        </pc:spChg>
      </pc:sldChg>
    </pc:docChg>
  </pc:docChgLst>
  <pc:docChgLst>
    <pc:chgData name="Linda Taylor" userId="AIX8KoBvJJ/wcDM9YR2JVLkpI0NCSgpyXFKErKbyouQ=" providerId="None" clId="Web-{5DBD16E9-FAA2-4716-9773-9DA02D68B107}"/>
    <pc:docChg chg="modSld">
      <pc:chgData name="Linda Taylor" userId="AIX8KoBvJJ/wcDM9YR2JVLkpI0NCSgpyXFKErKbyouQ=" providerId="None" clId="Web-{5DBD16E9-FAA2-4716-9773-9DA02D68B107}" dt="2025-09-03T11:49:23.525" v="265" actId="20577"/>
      <pc:docMkLst>
        <pc:docMk/>
      </pc:docMkLst>
      <pc:sldChg chg="modSp">
        <pc:chgData name="Linda Taylor" userId="AIX8KoBvJJ/wcDM9YR2JVLkpI0NCSgpyXFKErKbyouQ=" providerId="None" clId="Web-{5DBD16E9-FAA2-4716-9773-9DA02D68B107}" dt="2025-09-03T11:45:54.626" v="83" actId="20577"/>
        <pc:sldMkLst>
          <pc:docMk/>
          <pc:sldMk cId="541083690" sldId="293"/>
        </pc:sldMkLst>
        <pc:spChg chg="mod">
          <ac:chgData name="Linda Taylor" userId="AIX8KoBvJJ/wcDM9YR2JVLkpI0NCSgpyXFKErKbyouQ=" providerId="None" clId="Web-{5DBD16E9-FAA2-4716-9773-9DA02D68B107}" dt="2025-09-03T11:45:54.626" v="83" actId="20577"/>
          <ac:spMkLst>
            <pc:docMk/>
            <pc:sldMk cId="541083690" sldId="293"/>
            <ac:spMk id="774" creationId="{00000000-0000-0000-0000-000000000000}"/>
          </ac:spMkLst>
        </pc:spChg>
      </pc:sldChg>
      <pc:sldChg chg="modSp">
        <pc:chgData name="Linda Taylor" userId="AIX8KoBvJJ/wcDM9YR2JVLkpI0NCSgpyXFKErKbyouQ=" providerId="None" clId="Web-{5DBD16E9-FAA2-4716-9773-9DA02D68B107}" dt="2025-09-03T11:47:55.490" v="191"/>
        <pc:sldMkLst>
          <pc:docMk/>
          <pc:sldMk cId="3839472948" sldId="521"/>
        </pc:sldMkLst>
        <pc:graphicFrameChg chg="mod modGraphic">
          <ac:chgData name="Linda Taylor" userId="AIX8KoBvJJ/wcDM9YR2JVLkpI0NCSgpyXFKErKbyouQ=" providerId="None" clId="Web-{5DBD16E9-FAA2-4716-9773-9DA02D68B107}" dt="2025-09-03T11:47:55.490" v="191"/>
          <ac:graphicFrameMkLst>
            <pc:docMk/>
            <pc:sldMk cId="3839472948" sldId="521"/>
            <ac:graphicFrameMk id="3" creationId="{74A2B319-D8D0-E17E-AB4D-EF0E5C0B3F61}"/>
          </ac:graphicFrameMkLst>
        </pc:graphicFrameChg>
      </pc:sldChg>
      <pc:sldChg chg="modSp">
        <pc:chgData name="Linda Taylor" userId="AIX8KoBvJJ/wcDM9YR2JVLkpI0NCSgpyXFKErKbyouQ=" providerId="None" clId="Web-{5DBD16E9-FAA2-4716-9773-9DA02D68B107}" dt="2025-09-03T11:49:23.525" v="265" actId="20577"/>
        <pc:sldMkLst>
          <pc:docMk/>
          <pc:sldMk cId="4247046957" sldId="531"/>
        </pc:sldMkLst>
        <pc:spChg chg="mod">
          <ac:chgData name="Linda Taylor" userId="AIX8KoBvJJ/wcDM9YR2JVLkpI0NCSgpyXFKErKbyouQ=" providerId="None" clId="Web-{5DBD16E9-FAA2-4716-9773-9DA02D68B107}" dt="2025-09-03T11:43:27.168" v="1" actId="20577"/>
          <ac:spMkLst>
            <pc:docMk/>
            <pc:sldMk cId="4247046957" sldId="531"/>
            <ac:spMk id="1823" creationId="{00000000-0000-0000-0000-000000000000}"/>
          </ac:spMkLst>
        </pc:spChg>
        <pc:spChg chg="mod">
          <ac:chgData name="Linda Taylor" userId="AIX8KoBvJJ/wcDM9YR2JVLkpI0NCSgpyXFKErKbyouQ=" providerId="None" clId="Web-{5DBD16E9-FAA2-4716-9773-9DA02D68B107}" dt="2025-09-03T11:49:23.525" v="265" actId="20577"/>
          <ac:spMkLst>
            <pc:docMk/>
            <pc:sldMk cId="4247046957" sldId="531"/>
            <ac:spMk id="182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jeopardylabs.com/build/"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a:extLst>
            <a:ext uri="{FF2B5EF4-FFF2-40B4-BE49-F238E27FC236}">
              <a16:creationId xmlns:a16="http://schemas.microsoft.com/office/drawing/2014/main" id="{DD927CBF-4ED2-5419-C4CE-1F37965A8B35}"/>
            </a:ext>
          </a:extLst>
        </p:cNvPr>
        <p:cNvGrpSpPr/>
        <p:nvPr/>
      </p:nvGrpSpPr>
      <p:grpSpPr>
        <a:xfrm>
          <a:off x="0" y="0"/>
          <a:ext cx="0" cy="0"/>
          <a:chOff x="0" y="0"/>
          <a:chExt cx="0" cy="0"/>
        </a:xfrm>
      </p:grpSpPr>
      <p:sp>
        <p:nvSpPr>
          <p:cNvPr id="418" name="Google Shape;418;p4:notes">
            <a:extLst>
              <a:ext uri="{FF2B5EF4-FFF2-40B4-BE49-F238E27FC236}">
                <a16:creationId xmlns:a16="http://schemas.microsoft.com/office/drawing/2014/main" id="{A97B3D8C-E748-A0A6-17E3-8C434ED2F74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4:notes">
            <a:extLst>
              <a:ext uri="{FF2B5EF4-FFF2-40B4-BE49-F238E27FC236}">
                <a16:creationId xmlns:a16="http://schemas.microsoft.com/office/drawing/2014/main" id="{F162F78D-4A88-CFE2-D9C5-05779A000CE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20" name="Google Shape;420;p4:notes">
            <a:extLst>
              <a:ext uri="{FF2B5EF4-FFF2-40B4-BE49-F238E27FC236}">
                <a16:creationId xmlns:a16="http://schemas.microsoft.com/office/drawing/2014/main" id="{E996FCEC-2D40-F248-5CA0-B3E808EDD42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04391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2fd5af0ed0b_1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solidFill>
                  <a:srgbClr val="FF0000"/>
                </a:solidFill>
              </a:rPr>
              <a:t>// This is an example of what the break out groups must produce at the end of this session:  a set of action plans according to the three ISHO pillars. The following slides can be used as templates by the three breakout groups.// </a:t>
            </a:r>
          </a:p>
          <a:p>
            <a:pPr marL="0" indent="0">
              <a:buNone/>
            </a:pPr>
            <a:r>
              <a:rPr lang="en-US">
                <a:solidFill>
                  <a:srgbClr val="FF0000"/>
                </a:solidFill>
              </a:rPr>
              <a:t> </a:t>
            </a:r>
            <a:endParaRPr lang="en-US"/>
          </a:p>
        </p:txBody>
      </p:sp>
      <p:sp>
        <p:nvSpPr>
          <p:cNvPr id="1078" name="Google Shape;1078;g2fd5af0ed0b_1_469: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0">
          <a:extLst>
            <a:ext uri="{FF2B5EF4-FFF2-40B4-BE49-F238E27FC236}">
              <a16:creationId xmlns:a16="http://schemas.microsoft.com/office/drawing/2014/main" id="{C852DCE9-A733-6E59-8F2E-EF41E5F9ED06}"/>
            </a:ext>
          </a:extLst>
        </p:cNvPr>
        <p:cNvGrpSpPr/>
        <p:nvPr/>
      </p:nvGrpSpPr>
      <p:grpSpPr>
        <a:xfrm>
          <a:off x="0" y="0"/>
          <a:ext cx="0" cy="0"/>
          <a:chOff x="0" y="0"/>
          <a:chExt cx="0" cy="0"/>
        </a:xfrm>
      </p:grpSpPr>
      <p:sp>
        <p:nvSpPr>
          <p:cNvPr id="2251" name="Google Shape;2251;g2fd5af0ed0b_1_1377:notes">
            <a:extLst>
              <a:ext uri="{FF2B5EF4-FFF2-40B4-BE49-F238E27FC236}">
                <a16:creationId xmlns:a16="http://schemas.microsoft.com/office/drawing/2014/main" id="{FA72F66E-0DEB-D317-6FA6-0D2436404A5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2" name="Google Shape;2252;g2fd5af0ed0b_1_1377:notes">
            <a:extLst>
              <a:ext uri="{FF2B5EF4-FFF2-40B4-BE49-F238E27FC236}">
                <a16:creationId xmlns:a16="http://schemas.microsoft.com/office/drawing/2014/main" id="{1630B966-A7AF-70F1-D0B8-AC2076E585E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2192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0">
          <a:extLst>
            <a:ext uri="{FF2B5EF4-FFF2-40B4-BE49-F238E27FC236}">
              <a16:creationId xmlns:a16="http://schemas.microsoft.com/office/drawing/2014/main" id="{A801FD59-BA77-C670-D336-B58B02A4AE79}"/>
            </a:ext>
          </a:extLst>
        </p:cNvPr>
        <p:cNvGrpSpPr/>
        <p:nvPr/>
      </p:nvGrpSpPr>
      <p:grpSpPr>
        <a:xfrm>
          <a:off x="0" y="0"/>
          <a:ext cx="0" cy="0"/>
          <a:chOff x="0" y="0"/>
          <a:chExt cx="0" cy="0"/>
        </a:xfrm>
      </p:grpSpPr>
      <p:sp>
        <p:nvSpPr>
          <p:cNvPr id="2251" name="Google Shape;2251;g2fd5af0ed0b_1_1377:notes">
            <a:extLst>
              <a:ext uri="{FF2B5EF4-FFF2-40B4-BE49-F238E27FC236}">
                <a16:creationId xmlns:a16="http://schemas.microsoft.com/office/drawing/2014/main" id="{3A45F9C2-42A5-15D1-E65D-C2D169E9A7B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2" name="Google Shape;2252;g2fd5af0ed0b_1_1377:notes">
            <a:extLst>
              <a:ext uri="{FF2B5EF4-FFF2-40B4-BE49-F238E27FC236}">
                <a16:creationId xmlns:a16="http://schemas.microsoft.com/office/drawing/2014/main" id="{8F106BEB-4655-6DF8-CFE6-1F0F3F02275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9146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0">
          <a:extLst>
            <a:ext uri="{FF2B5EF4-FFF2-40B4-BE49-F238E27FC236}">
              <a16:creationId xmlns:a16="http://schemas.microsoft.com/office/drawing/2014/main" id="{F14F9AA9-DA71-E504-1CF8-618DEB4E6AF8}"/>
            </a:ext>
          </a:extLst>
        </p:cNvPr>
        <p:cNvGrpSpPr/>
        <p:nvPr/>
      </p:nvGrpSpPr>
      <p:grpSpPr>
        <a:xfrm>
          <a:off x="0" y="0"/>
          <a:ext cx="0" cy="0"/>
          <a:chOff x="0" y="0"/>
          <a:chExt cx="0" cy="0"/>
        </a:xfrm>
      </p:grpSpPr>
      <p:sp>
        <p:nvSpPr>
          <p:cNvPr id="2251" name="Google Shape;2251;g2fd5af0ed0b_1_1377:notes">
            <a:extLst>
              <a:ext uri="{FF2B5EF4-FFF2-40B4-BE49-F238E27FC236}">
                <a16:creationId xmlns:a16="http://schemas.microsoft.com/office/drawing/2014/main" id="{39CE625E-87C9-61F5-BEA2-9B98EEDD23C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2" name="Google Shape;2252;g2fd5af0ed0b_1_1377:notes">
            <a:extLst>
              <a:ext uri="{FF2B5EF4-FFF2-40B4-BE49-F238E27FC236}">
                <a16:creationId xmlns:a16="http://schemas.microsoft.com/office/drawing/2014/main" id="{AB66C2CF-76DB-52FC-FE03-087D0DA8D20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8921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5"/>
        <p:cNvGrpSpPr/>
        <p:nvPr/>
      </p:nvGrpSpPr>
      <p:grpSpPr>
        <a:xfrm>
          <a:off x="0" y="0"/>
          <a:ext cx="0" cy="0"/>
          <a:chOff x="0" y="0"/>
          <a:chExt cx="0" cy="0"/>
        </a:xfrm>
      </p:grpSpPr>
      <p:sp>
        <p:nvSpPr>
          <p:cNvPr id="2456" name="Google Shape;2456;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7" name="Google Shape;245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9">
          <a:extLst>
            <a:ext uri="{FF2B5EF4-FFF2-40B4-BE49-F238E27FC236}">
              <a16:creationId xmlns:a16="http://schemas.microsoft.com/office/drawing/2014/main" id="{B0362642-CCEC-D236-1446-F18F15D66D5C}"/>
            </a:ext>
          </a:extLst>
        </p:cNvPr>
        <p:cNvGrpSpPr/>
        <p:nvPr/>
      </p:nvGrpSpPr>
      <p:grpSpPr>
        <a:xfrm>
          <a:off x="0" y="0"/>
          <a:ext cx="0" cy="0"/>
          <a:chOff x="0" y="0"/>
          <a:chExt cx="0" cy="0"/>
        </a:xfrm>
      </p:grpSpPr>
      <p:sp>
        <p:nvSpPr>
          <p:cNvPr id="2130" name="Google Shape;2130;p13:notes">
            <a:extLst>
              <a:ext uri="{FF2B5EF4-FFF2-40B4-BE49-F238E27FC236}">
                <a16:creationId xmlns:a16="http://schemas.microsoft.com/office/drawing/2014/main" id="{FDD78A18-162F-9233-2FCE-3253F669EEB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1" name="Google Shape;2131;p13:notes">
            <a:extLst>
              <a:ext uri="{FF2B5EF4-FFF2-40B4-BE49-F238E27FC236}">
                <a16:creationId xmlns:a16="http://schemas.microsoft.com/office/drawing/2014/main" id="{DEA07200-3CC1-8563-5CA0-41E6D21EDDD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8812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5"/>
        <p:cNvGrpSpPr/>
        <p:nvPr/>
      </p:nvGrpSpPr>
      <p:grpSpPr>
        <a:xfrm>
          <a:off x="0" y="0"/>
          <a:ext cx="0" cy="0"/>
          <a:chOff x="0" y="0"/>
          <a:chExt cx="0" cy="0"/>
        </a:xfrm>
      </p:grpSpPr>
      <p:sp>
        <p:nvSpPr>
          <p:cNvPr id="2976" name="Google Shape;2976;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7" name="Google Shape;297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solidFill>
                  <a:srgbClr val="FF0000"/>
                </a:solidFill>
              </a:rPr>
              <a:t>Link: upload the questions to an online survey tool</a:t>
            </a:r>
            <a:endParaRPr lang="en-US">
              <a:solidFill>
                <a:srgbClr val="FF0000"/>
              </a:solidFill>
              <a:latin typeface="Calibri"/>
              <a:ea typeface="Calibri"/>
              <a:cs typeface="Calibri"/>
            </a:endParaRPr>
          </a:p>
        </p:txBody>
      </p:sp>
    </p:spTree>
    <p:extLst>
      <p:ext uri="{BB962C8B-B14F-4D97-AF65-F5344CB8AC3E}">
        <p14:creationId xmlns:p14="http://schemas.microsoft.com/office/powerpoint/2010/main" val="3142206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buSzPts val="1400"/>
              <a:buNone/>
            </a:pPr>
            <a:r>
              <a:rPr lang="en-US">
                <a:solidFill>
                  <a:srgbClr val="FF0000"/>
                </a:solidFill>
              </a:rPr>
              <a:t>// This popular and fun activity should take around 30 minutes.  You will need to use this free online resource. // </a:t>
            </a:r>
          </a:p>
          <a:p>
            <a:pPr marL="0" indent="0">
              <a:buSzPts val="1400"/>
              <a:buNone/>
            </a:pPr>
            <a:endParaRPr lang="en-US"/>
          </a:p>
          <a:p>
            <a:pPr marL="0" indent="0">
              <a:buNone/>
            </a:pPr>
            <a:r>
              <a:rPr lang="en-US">
                <a:hlinkClick r:id="rId3"/>
              </a:rPr>
              <a:t>https://jeopardylabs.com/build/</a:t>
            </a:r>
            <a:endParaRPr lang="en-US"/>
          </a:p>
          <a:p>
            <a:pPr marL="0" indent="0">
              <a:buNone/>
            </a:pPr>
            <a:endParaRPr lang="en-US"/>
          </a:p>
        </p:txBody>
      </p:sp>
      <p:sp>
        <p:nvSpPr>
          <p:cNvPr id="460" name="Google Shape;4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38126-A405-15C2-210B-771D395499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F6F19-4995-59ED-1C4D-A735743C489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2006BFA-2818-A66B-DE49-8D2A9A8818DD}"/>
              </a:ext>
            </a:extLst>
          </p:cNvPr>
          <p:cNvSpPr>
            <a:spLocks noGrp="1"/>
          </p:cNvSpPr>
          <p:nvPr>
            <p:ph type="body" idx="1"/>
          </p:nvPr>
        </p:nvSpPr>
        <p:spPr/>
        <p:txBody>
          <a:bodyPr/>
          <a:lstStyle/>
          <a:p>
            <a:pPr>
              <a:buNone/>
            </a:pPr>
            <a:r>
              <a:rPr lang="en-US">
                <a:solidFill>
                  <a:srgbClr val="FF0000"/>
                </a:solidFill>
              </a:rPr>
              <a:t>Link: upload the questions to an online survey tool</a:t>
            </a:r>
            <a:endParaRPr lang="en-US">
              <a:solidFill>
                <a:srgbClr val="FF0000"/>
              </a:solidFill>
              <a:latin typeface="Calibri"/>
              <a:ea typeface="Calibri"/>
              <a:cs typeface="Calibri"/>
            </a:endParaRPr>
          </a:p>
        </p:txBody>
      </p:sp>
    </p:spTree>
    <p:extLst>
      <p:ext uri="{BB962C8B-B14F-4D97-AF65-F5344CB8AC3E}">
        <p14:creationId xmlns:p14="http://schemas.microsoft.com/office/powerpoint/2010/main" val="1485016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9DCBC-DFCA-487B-B72A-B955BEF0A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093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B358C-35A4-D987-8E95-44B33B7190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988D55-1FEE-2C3B-243A-DA0B287CFC8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22A90B0-2647-12B7-D58A-D953255A589A}"/>
              </a:ext>
            </a:extLst>
          </p:cNvPr>
          <p:cNvSpPr>
            <a:spLocks noGrp="1"/>
          </p:cNvSpPr>
          <p:nvPr>
            <p:ph type="body" idx="1"/>
          </p:nvPr>
        </p:nvSpPr>
        <p:spPr/>
        <p:txBody>
          <a:bodyPr/>
          <a:lstStyle/>
          <a:p>
            <a:pPr>
              <a:buNone/>
            </a:pPr>
            <a:r>
              <a:rPr lang="en-US">
                <a:solidFill>
                  <a:srgbClr val="FF0000"/>
                </a:solidFill>
              </a:rPr>
              <a:t>Link: upload the questions to an online survey tool</a:t>
            </a:r>
            <a:endParaRPr lang="en-US">
              <a:solidFill>
                <a:srgbClr val="FF0000"/>
              </a:solidFill>
              <a:latin typeface="Calibri"/>
              <a:ea typeface="Calibri"/>
              <a:cs typeface="Calibri"/>
            </a:endParaRPr>
          </a:p>
        </p:txBody>
      </p:sp>
    </p:spTree>
    <p:extLst>
      <p:ext uri="{BB962C8B-B14F-4D97-AF65-F5344CB8AC3E}">
        <p14:creationId xmlns:p14="http://schemas.microsoft.com/office/powerpoint/2010/main" val="4089259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5">
          <a:extLst>
            <a:ext uri="{FF2B5EF4-FFF2-40B4-BE49-F238E27FC236}">
              <a16:creationId xmlns:a16="http://schemas.microsoft.com/office/drawing/2014/main" id="{B57CB40F-E03A-CC40-28AB-5A668A3E2015}"/>
            </a:ext>
          </a:extLst>
        </p:cNvPr>
        <p:cNvGrpSpPr/>
        <p:nvPr/>
      </p:nvGrpSpPr>
      <p:grpSpPr>
        <a:xfrm>
          <a:off x="0" y="0"/>
          <a:ext cx="0" cy="0"/>
          <a:chOff x="0" y="0"/>
          <a:chExt cx="0" cy="0"/>
        </a:xfrm>
      </p:grpSpPr>
      <p:sp>
        <p:nvSpPr>
          <p:cNvPr id="2976" name="Google Shape;2976;p15:notes">
            <a:extLst>
              <a:ext uri="{FF2B5EF4-FFF2-40B4-BE49-F238E27FC236}">
                <a16:creationId xmlns:a16="http://schemas.microsoft.com/office/drawing/2014/main" id="{6237FB3B-9D38-BE99-2CD3-2CD72E725DD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7" name="Google Shape;2977;p15:notes">
            <a:extLst>
              <a:ext uri="{FF2B5EF4-FFF2-40B4-BE49-F238E27FC236}">
                <a16:creationId xmlns:a16="http://schemas.microsoft.com/office/drawing/2014/main" id="{AC76860D-6569-9997-F92F-C98134D4D91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5637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27104-EB9A-6C89-8B7E-3B79A401F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9B1B8-4BA4-4CEC-3600-B83CDC8878E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F7CEE3C-89AC-D01D-0DD3-117AA9A414E7}"/>
              </a:ext>
            </a:extLst>
          </p:cNvPr>
          <p:cNvSpPr>
            <a:spLocks noGrp="1"/>
          </p:cNvSpPr>
          <p:nvPr>
            <p:ph type="body" idx="1"/>
          </p:nvPr>
        </p:nvSpPr>
        <p:spPr/>
        <p:txBody>
          <a:bodyPr/>
          <a:lstStyle/>
          <a:p>
            <a:pPr>
              <a:buNone/>
            </a:pPr>
            <a:r>
              <a:rPr lang="en-US">
                <a:solidFill>
                  <a:srgbClr val="FF0000"/>
                </a:solidFill>
              </a:rPr>
              <a:t>Link: upload the questions to an online survey tool</a:t>
            </a:r>
            <a:endParaRPr lang="en-US">
              <a:solidFill>
                <a:srgbClr val="FF0000"/>
              </a:solidFill>
              <a:latin typeface="Calibri"/>
              <a:ea typeface="Calibri"/>
              <a:cs typeface="Calibri"/>
            </a:endParaRPr>
          </a:p>
        </p:txBody>
      </p:sp>
    </p:spTree>
    <p:extLst>
      <p:ext uri="{BB962C8B-B14F-4D97-AF65-F5344CB8AC3E}">
        <p14:creationId xmlns:p14="http://schemas.microsoft.com/office/powerpoint/2010/main" val="673371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ffcd12fab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2" name="Google Shape;772;g2ffcd12fab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8755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buSzPts val="1400"/>
              <a:buNone/>
            </a:pPr>
            <a:r>
              <a:rPr lang="en-US">
                <a:solidFill>
                  <a:srgbClr val="FF0000"/>
                </a:solidFill>
              </a:rPr>
              <a:t>//  For this section, the focus is on providing details of the regional networks that are key players in the digital health world that can provide opportunities for learning, knowledge sharing and networking for the course participants.     Consider asking a representative from your region of they would like to participate – in person or virtually – to share information about their network. // </a:t>
            </a:r>
            <a:endParaRPr>
              <a:solidFill>
                <a:srgbClr val="FF0000"/>
              </a:solidFill>
            </a:endParaRPr>
          </a:p>
        </p:txBody>
      </p:sp>
      <p:sp>
        <p:nvSpPr>
          <p:cNvPr id="476" name="Google Shape;4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ffcd12fab5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4" name="Google Shape;484;g2ffcd12fab5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ff7200ac6d_0_8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2" name="Google Shape;652;g2ff7200ac6d_0_8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a:extLst>
            <a:ext uri="{FF2B5EF4-FFF2-40B4-BE49-F238E27FC236}">
              <a16:creationId xmlns:a16="http://schemas.microsoft.com/office/drawing/2014/main" id="{E858A76E-86AF-4636-B4E5-012A404C216B}"/>
            </a:ext>
          </a:extLst>
        </p:cNvPr>
        <p:cNvGrpSpPr/>
        <p:nvPr/>
      </p:nvGrpSpPr>
      <p:grpSpPr>
        <a:xfrm>
          <a:off x="0" y="0"/>
          <a:ext cx="0" cy="0"/>
          <a:chOff x="0" y="0"/>
          <a:chExt cx="0" cy="0"/>
        </a:xfrm>
      </p:grpSpPr>
      <p:sp>
        <p:nvSpPr>
          <p:cNvPr id="651" name="Google Shape;651;g2ff7200ac6d_0_854:notes">
            <a:extLst>
              <a:ext uri="{FF2B5EF4-FFF2-40B4-BE49-F238E27FC236}">
                <a16:creationId xmlns:a16="http://schemas.microsoft.com/office/drawing/2014/main" id="{75C16BD9-1073-2267-113E-F3664958BB3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2" name="Google Shape;652;g2ff7200ac6d_0_854:notes">
            <a:extLst>
              <a:ext uri="{FF2B5EF4-FFF2-40B4-BE49-F238E27FC236}">
                <a16:creationId xmlns:a16="http://schemas.microsoft.com/office/drawing/2014/main" id="{8A4207A3-F4A6-52E9-C85D-3CC9EE97DBB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4416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a:extLst>
            <a:ext uri="{FF2B5EF4-FFF2-40B4-BE49-F238E27FC236}">
              <a16:creationId xmlns:a16="http://schemas.microsoft.com/office/drawing/2014/main" id="{03B355D9-7587-22BC-EC4F-1AED5B7FAD84}"/>
            </a:ext>
          </a:extLst>
        </p:cNvPr>
        <p:cNvGrpSpPr/>
        <p:nvPr/>
      </p:nvGrpSpPr>
      <p:grpSpPr>
        <a:xfrm>
          <a:off x="0" y="0"/>
          <a:ext cx="0" cy="0"/>
          <a:chOff x="0" y="0"/>
          <a:chExt cx="0" cy="0"/>
        </a:xfrm>
      </p:grpSpPr>
      <p:sp>
        <p:nvSpPr>
          <p:cNvPr id="651" name="Google Shape;651;g2ff7200ac6d_0_854:notes">
            <a:extLst>
              <a:ext uri="{FF2B5EF4-FFF2-40B4-BE49-F238E27FC236}">
                <a16:creationId xmlns:a16="http://schemas.microsoft.com/office/drawing/2014/main" id="{F667E77C-8983-0EF7-A4B7-7E1B8EFA4AD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2" name="Google Shape;652;g2ff7200ac6d_0_854:notes">
            <a:extLst>
              <a:ext uri="{FF2B5EF4-FFF2-40B4-BE49-F238E27FC236}">
                <a16:creationId xmlns:a16="http://schemas.microsoft.com/office/drawing/2014/main" id="{5A28F310-FE16-124C-B47E-9BA3AA924BE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520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a:extLst>
            <a:ext uri="{FF2B5EF4-FFF2-40B4-BE49-F238E27FC236}">
              <a16:creationId xmlns:a16="http://schemas.microsoft.com/office/drawing/2014/main" id="{5F6CB6C8-4825-9345-0BE1-F895DA0B50E1}"/>
            </a:ext>
          </a:extLst>
        </p:cNvPr>
        <p:cNvGrpSpPr/>
        <p:nvPr/>
      </p:nvGrpSpPr>
      <p:grpSpPr>
        <a:xfrm>
          <a:off x="0" y="0"/>
          <a:ext cx="0" cy="0"/>
          <a:chOff x="0" y="0"/>
          <a:chExt cx="0" cy="0"/>
        </a:xfrm>
      </p:grpSpPr>
      <p:sp>
        <p:nvSpPr>
          <p:cNvPr id="1187" name="Google Shape;1187;g2fd5af0ed0b_1_567:notes">
            <a:extLst>
              <a:ext uri="{FF2B5EF4-FFF2-40B4-BE49-F238E27FC236}">
                <a16:creationId xmlns:a16="http://schemas.microsoft.com/office/drawing/2014/main" id="{B437684F-BADA-89F0-0988-CEFE3A566D9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8" name="Google Shape;1188;g2fd5af0ed0b_1_567:notes">
            <a:extLst>
              <a:ext uri="{FF2B5EF4-FFF2-40B4-BE49-F238E27FC236}">
                <a16:creationId xmlns:a16="http://schemas.microsoft.com/office/drawing/2014/main" id="{949F35B4-22E7-C321-FC1F-8BE3CAA2293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93829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0">
          <a:extLst>
            <a:ext uri="{FF2B5EF4-FFF2-40B4-BE49-F238E27FC236}">
              <a16:creationId xmlns:a16="http://schemas.microsoft.com/office/drawing/2014/main" id="{EAA5B8F6-C0A0-9DE6-249E-1E9D164F69B2}"/>
            </a:ext>
          </a:extLst>
        </p:cNvPr>
        <p:cNvGrpSpPr/>
        <p:nvPr/>
      </p:nvGrpSpPr>
      <p:grpSpPr>
        <a:xfrm>
          <a:off x="0" y="0"/>
          <a:ext cx="0" cy="0"/>
          <a:chOff x="0" y="0"/>
          <a:chExt cx="0" cy="0"/>
        </a:xfrm>
      </p:grpSpPr>
      <p:sp>
        <p:nvSpPr>
          <p:cNvPr id="2251" name="Google Shape;2251;g2fd5af0ed0b_1_1377:notes">
            <a:extLst>
              <a:ext uri="{FF2B5EF4-FFF2-40B4-BE49-F238E27FC236}">
                <a16:creationId xmlns:a16="http://schemas.microsoft.com/office/drawing/2014/main" id="{4CC46EC3-4C75-047A-F429-16FC2ADFABB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2" name="Google Shape;2252;g2fd5af0ed0b_1_1377:notes">
            <a:extLst>
              <a:ext uri="{FF2B5EF4-FFF2-40B4-BE49-F238E27FC236}">
                <a16:creationId xmlns:a16="http://schemas.microsoft.com/office/drawing/2014/main" id="{F501995A-34C2-7149-11AC-0A25B6F7FAC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9860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a:extLst>
            <a:ext uri="{FF2B5EF4-FFF2-40B4-BE49-F238E27FC236}">
              <a16:creationId xmlns:a16="http://schemas.microsoft.com/office/drawing/2014/main" id="{8647CB14-55E8-4159-D7B2-71DC9CEC8BE2}"/>
            </a:ext>
          </a:extLst>
        </p:cNvPr>
        <p:cNvGrpSpPr/>
        <p:nvPr/>
      </p:nvGrpSpPr>
      <p:grpSpPr>
        <a:xfrm>
          <a:off x="0" y="0"/>
          <a:ext cx="0" cy="0"/>
          <a:chOff x="0" y="0"/>
          <a:chExt cx="0" cy="0"/>
        </a:xfrm>
      </p:grpSpPr>
      <p:sp>
        <p:nvSpPr>
          <p:cNvPr id="755" name="Google Shape;755;p9:notes">
            <a:extLst>
              <a:ext uri="{FF2B5EF4-FFF2-40B4-BE49-F238E27FC236}">
                <a16:creationId xmlns:a16="http://schemas.microsoft.com/office/drawing/2014/main" id="{3349E07D-24C6-EB76-F883-B0924AB4F2F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6" name="Google Shape;756;p9:notes">
            <a:extLst>
              <a:ext uri="{FF2B5EF4-FFF2-40B4-BE49-F238E27FC236}">
                <a16:creationId xmlns:a16="http://schemas.microsoft.com/office/drawing/2014/main" id="{7FBFD5F6-22C8-0A95-DB9B-7E4CAEDB638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8417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indent="-171450"/>
            <a:r>
              <a:rPr lang="en-US" dirty="0"/>
              <a:t>The aim of this I-LEAD workshop is to help you, as key stakeholders in digital health in our country, develop a high-level action plan for designing or adapting your digital health ecosystem and implementing sustainable digital health systems to scale. </a:t>
            </a:r>
          </a:p>
          <a:p>
            <a:pPr marL="0" indent="0">
              <a:buNone/>
            </a:pPr>
            <a:endParaRPr lang="en-US" dirty="0"/>
          </a:p>
          <a:p>
            <a:pPr marL="171450" indent="-171450"/>
            <a:r>
              <a:rPr lang="en-US" dirty="0"/>
              <a:t>Throughout this week the content presented and activities facilitated will help you – as multi-disciplinary teams – to develop and implement skills that will enable you to efficiently and effectively plan your digital health system ecosystem and implement sustainable digital health interventions. </a:t>
            </a:r>
          </a:p>
          <a:p>
            <a:pPr marL="0" indent="0">
              <a:buNone/>
            </a:pPr>
            <a:endParaRPr lang="en-US" dirty="0"/>
          </a:p>
          <a:p>
            <a:pPr marL="171450" indent="-171450"/>
            <a:r>
              <a:rPr lang="en-US" dirty="0"/>
              <a:t>Today's activity (DAY 1) will focus on helping you reflect on where you, as a country, are with digital health readiness using the ISHO rapid assessment framework and the data you have gathered in preparation for this workshop. </a:t>
            </a:r>
            <a:endParaRPr dirty="0"/>
          </a:p>
        </p:txBody>
      </p:sp>
      <p:sp>
        <p:nvSpPr>
          <p:cNvPr id="135" name="Google Shape;13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None/>
            </a:pPr>
            <a:r>
              <a:rPr lang="en-US" dirty="0"/>
              <a:t>The I-LEAD process has three phases: </a:t>
            </a:r>
            <a:r>
              <a:rPr lang="en-US" dirty="0">
                <a:solidFill>
                  <a:srgbClr val="FF0000"/>
                </a:solidFill>
              </a:rPr>
              <a:t>Slide focused on Phase 2</a:t>
            </a:r>
          </a:p>
          <a:p>
            <a:pPr marL="0" lvl="0" indent="0" algn="l" rtl="0">
              <a:spcBef>
                <a:spcPts val="0"/>
              </a:spcBef>
              <a:spcAft>
                <a:spcPts val="0"/>
              </a:spcAft>
              <a:buNone/>
            </a:pPr>
            <a:endParaRPr dirty="0"/>
          </a:p>
          <a:p>
            <a:pPr marL="228600" indent="-228600">
              <a:buAutoNum type="arabicParenR"/>
            </a:pPr>
            <a:r>
              <a:rPr lang="en-US" dirty="0"/>
              <a:t>Phase 1: pre workshop preparations start with an live virtual introductory session for future participants which focuses on establishing what information/data required to complete the ISHO rapid assessment during Day 1 of the workshop and why, when and how this data will be gathered pre workshop.</a:t>
            </a:r>
          </a:p>
          <a:p>
            <a:pPr marL="228600" indent="-228600">
              <a:buAutoNum type="arabicParenR"/>
            </a:pPr>
            <a:endParaRPr lang="en-US" dirty="0"/>
          </a:p>
          <a:p>
            <a:pPr marL="228600" indent="-228600">
              <a:buAutoNum type="arabicParenR"/>
            </a:pPr>
            <a:r>
              <a:rPr lang="en-US" dirty="0"/>
              <a:t>Phase 2: the I-LEAD workshop itself – of which you are a participant. On DAY 1 of the workshop you will focus on carrying out a rapid ISHO assessment using the data / information that you have all collected about digital health readiness in your various areas of work. The workshop facilitators are here to help you as you work through this process. DAYS 2-5 of the workshop will provide you with skills, and time to test them out through groups activities, that will allow you as a multi-disciplinary group to develop a high level action plan for implementing a strong digital ecosystem comprised on sustainable digital health systems implemented to scale.</a:t>
            </a:r>
          </a:p>
          <a:p>
            <a:pPr marL="228600" indent="-228600">
              <a:buAutoNum type="arabicParenR"/>
            </a:pPr>
            <a:endParaRPr lang="en-US" dirty="0"/>
          </a:p>
          <a:p>
            <a:pPr marL="228600" indent="-228600">
              <a:buAutoNum type="arabicParenR"/>
            </a:pPr>
            <a:r>
              <a:rPr lang="en-US" dirty="0"/>
              <a:t>Phase 3: </a:t>
            </a:r>
            <a:endParaRPr dirty="0"/>
          </a:p>
        </p:txBody>
      </p:sp>
      <p:sp>
        <p:nvSpPr>
          <p:cNvPr id="172" name="Google Shape;17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2fd5af0ed0b_1_8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t>Day 1 Output: </a:t>
            </a:r>
            <a:r>
              <a:rPr lang="en-US" sz="1100" dirty="0">
                <a:ea typeface="Libre Franklin"/>
                <a:cs typeface="Libre Franklin"/>
                <a:sym typeface="Libre Franklin"/>
              </a:rPr>
              <a:t>Guided inter-departmental country baseline ISHO assessment​</a:t>
            </a:r>
          </a:p>
          <a:p>
            <a:pPr marL="0" lvl="0" indent="0" algn="l" rtl="0">
              <a:spcBef>
                <a:spcPts val="0"/>
              </a:spcBef>
              <a:spcAft>
                <a:spcPts val="0"/>
              </a:spcAft>
              <a:buNone/>
            </a:pPr>
            <a:endParaRPr/>
          </a:p>
        </p:txBody>
      </p:sp>
      <p:sp>
        <p:nvSpPr>
          <p:cNvPr id="1821" name="Google Shape;1821;g2fd5af0ed0b_1_8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9">
          <a:extLst>
            <a:ext uri="{FF2B5EF4-FFF2-40B4-BE49-F238E27FC236}">
              <a16:creationId xmlns:a16="http://schemas.microsoft.com/office/drawing/2014/main" id="{5D4298DD-A8F9-F654-4A9B-CC4B6B73D72E}"/>
            </a:ext>
          </a:extLst>
        </p:cNvPr>
        <p:cNvGrpSpPr/>
        <p:nvPr/>
      </p:nvGrpSpPr>
      <p:grpSpPr>
        <a:xfrm>
          <a:off x="0" y="0"/>
          <a:ext cx="0" cy="0"/>
          <a:chOff x="0" y="0"/>
          <a:chExt cx="0" cy="0"/>
        </a:xfrm>
      </p:grpSpPr>
      <p:sp>
        <p:nvSpPr>
          <p:cNvPr id="2440" name="Google Shape;2440;p10:notes">
            <a:extLst>
              <a:ext uri="{FF2B5EF4-FFF2-40B4-BE49-F238E27FC236}">
                <a16:creationId xmlns:a16="http://schemas.microsoft.com/office/drawing/2014/main" id="{A6E32369-E656-6DAA-0B53-0D8F524BC49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1" name="Google Shape;2441;p10:notes">
            <a:extLst>
              <a:ext uri="{FF2B5EF4-FFF2-40B4-BE49-F238E27FC236}">
                <a16:creationId xmlns:a16="http://schemas.microsoft.com/office/drawing/2014/main" id="{EAD0206D-12A8-D785-732C-9BBE7105F18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37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9">
          <a:extLst>
            <a:ext uri="{FF2B5EF4-FFF2-40B4-BE49-F238E27FC236}">
              <a16:creationId xmlns:a16="http://schemas.microsoft.com/office/drawing/2014/main" id="{47219EF9-E7DF-B8EC-DED1-B3DB982F6C75}"/>
            </a:ext>
          </a:extLst>
        </p:cNvPr>
        <p:cNvGrpSpPr/>
        <p:nvPr/>
      </p:nvGrpSpPr>
      <p:grpSpPr>
        <a:xfrm>
          <a:off x="0" y="0"/>
          <a:ext cx="0" cy="0"/>
          <a:chOff x="0" y="0"/>
          <a:chExt cx="0" cy="0"/>
        </a:xfrm>
      </p:grpSpPr>
      <p:sp>
        <p:nvSpPr>
          <p:cNvPr id="2440" name="Google Shape;2440;p10:notes">
            <a:extLst>
              <a:ext uri="{FF2B5EF4-FFF2-40B4-BE49-F238E27FC236}">
                <a16:creationId xmlns:a16="http://schemas.microsoft.com/office/drawing/2014/main" id="{369EED89-A7BD-AE17-EC54-6C65856A71F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1" name="Google Shape;2441;p10:notes">
            <a:extLst>
              <a:ext uri="{FF2B5EF4-FFF2-40B4-BE49-F238E27FC236}">
                <a16:creationId xmlns:a16="http://schemas.microsoft.com/office/drawing/2014/main" id="{52E4BFFA-51E9-D773-C786-C0B667D43E7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5511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9"/>
        <p:cNvGrpSpPr/>
        <p:nvPr/>
      </p:nvGrpSpPr>
      <p:grpSpPr>
        <a:xfrm>
          <a:off x="0" y="0"/>
          <a:ext cx="0" cy="0"/>
          <a:chOff x="0" y="0"/>
          <a:chExt cx="0" cy="0"/>
        </a:xfrm>
      </p:grpSpPr>
      <p:sp>
        <p:nvSpPr>
          <p:cNvPr id="2440" name="Google Shape;2440;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1" name="Google Shape;24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2"/>
        <p:cNvGrpSpPr/>
        <p:nvPr/>
      </p:nvGrpSpPr>
      <p:grpSpPr>
        <a:xfrm>
          <a:off x="0" y="0"/>
          <a:ext cx="0" cy="0"/>
          <a:chOff x="0" y="0"/>
          <a:chExt cx="0" cy="0"/>
        </a:xfrm>
      </p:grpSpPr>
      <p:sp>
        <p:nvSpPr>
          <p:cNvPr id="303" name="Google Shape;303;g2fd5af0ed0b_1_1501"/>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4" name="Google Shape;304;g2fd5af0ed0b_1_1501"/>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05" name="Google Shape;305;g2fd5af0ed0b_1_150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6" name="Google Shape;306;g2fd5af0ed0b_1_150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7" name="Google Shape;307;g2fd5af0ed0b_1_150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387"/>
        <p:cNvGrpSpPr/>
        <p:nvPr/>
      </p:nvGrpSpPr>
      <p:grpSpPr>
        <a:xfrm>
          <a:off x="0" y="0"/>
          <a:ext cx="0" cy="0"/>
          <a:chOff x="0" y="0"/>
          <a:chExt cx="0" cy="0"/>
        </a:xfrm>
      </p:grpSpPr>
      <p:sp>
        <p:nvSpPr>
          <p:cNvPr id="388" name="Google Shape;388;g2fd5af0ed0b_1_2292"/>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89" name="Google Shape;389;g2fd5af0ed0b_1_2292"/>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90" name="Google Shape;390;g2fd5af0ed0b_1_229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91" name="Google Shape;391;g2fd5af0ed0b_1_229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392" name="Google Shape;392;g2fd5af0ed0b_1_229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2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 name="Google Shape;30;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 name="Google Shape;32;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47232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9BE6-C644-1E47-F15A-31F0A970F13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C66764-230A-C541-19E4-7E6071DAA42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8A9B7AA-43C1-8D23-7412-F5FDD8ABD59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1CD91FF-1CE9-E2F9-9754-CCC5AAFF0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583FB-BF01-707D-F7EA-5F47B94406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7" name="Picture 6">
            <a:extLst>
              <a:ext uri="{FF2B5EF4-FFF2-40B4-BE49-F238E27FC236}">
                <a16:creationId xmlns:a16="http://schemas.microsoft.com/office/drawing/2014/main" id="{EAC950BD-82A8-BB8D-5759-E270FC7CC5E6}"/>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3954944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7F85-E3EF-B4CE-CBAD-69680E047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B086D-CAE8-5795-DEF3-BE4E3AB38A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F060D-5BAC-F389-9CF8-B5079508685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B8E6C4E-D0AE-9885-8505-93AB9D9C7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30554-E6C5-2EAF-999D-5C602FB0BB2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7" name="Picture 6">
            <a:extLst>
              <a:ext uri="{FF2B5EF4-FFF2-40B4-BE49-F238E27FC236}">
                <a16:creationId xmlns:a16="http://schemas.microsoft.com/office/drawing/2014/main" id="{83C1F85A-E6CC-9ACF-FFF3-26DA23BC561F}"/>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995501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287FA-52CD-7D9C-228C-6A00D0B87CC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7C57D37-EB46-08CE-8E47-C0706D3E432F}"/>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1BD331-2D48-78E4-B7F4-22AED0A677A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20F8387-5219-08F0-8708-C4AE5A518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F3C93E-A819-7BE2-381C-A24A1E86F41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7" name="Picture 6">
            <a:extLst>
              <a:ext uri="{FF2B5EF4-FFF2-40B4-BE49-F238E27FC236}">
                <a16:creationId xmlns:a16="http://schemas.microsoft.com/office/drawing/2014/main" id="{88A59788-BC95-7B10-AABF-1C5981343545}"/>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710593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0716-7F73-80C6-2EDF-990DC41CF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2556E3-085C-4418-8B21-21ED955AFEB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8E0A8D-1420-902F-14D2-C210B7AE08B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CD3758-9DF7-6B47-A4E3-5B4D047E8ED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39DB1E2-6C5D-A1F1-4295-D65A9136EE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CBAB86-C786-E00D-ACF6-2A5AED8060B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8" name="Picture 7">
            <a:extLst>
              <a:ext uri="{FF2B5EF4-FFF2-40B4-BE49-F238E27FC236}">
                <a16:creationId xmlns:a16="http://schemas.microsoft.com/office/drawing/2014/main" id="{D1BBA06C-55AF-715A-6933-D0E1E01C0268}"/>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1948095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128B-BD20-8395-07F5-D86B3EF889D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2E6-1467-4207-46A4-01F86D8EF01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94719FB-8F53-839E-E2D8-B1191D68143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B60A3D-7E89-4341-A89E-ECDF5C19CFF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E7950E4-B7B4-8E4D-1400-9F2243C98E5B}"/>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BB6DB8-12BF-2F34-1D75-DB6775AF72A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7C935BB-90CE-7050-E4C0-4DD125362D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097BDB-A046-AD2D-E7FB-3CAE66B9EDB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10" name="Picture 9">
            <a:extLst>
              <a:ext uri="{FF2B5EF4-FFF2-40B4-BE49-F238E27FC236}">
                <a16:creationId xmlns:a16="http://schemas.microsoft.com/office/drawing/2014/main" id="{F86C6A6A-2980-A677-5F75-BF1BD29E4161}"/>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3629274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F08EB-8A36-A64E-E31A-7640FD3245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B8D530-0937-2440-1433-B5E8A508E79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38F1A77-A2E0-4A5C-40CB-87D2413381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9DE620-1DDE-EBD9-3AA1-E7F66EE2036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6" name="Picture 5">
            <a:extLst>
              <a:ext uri="{FF2B5EF4-FFF2-40B4-BE49-F238E27FC236}">
                <a16:creationId xmlns:a16="http://schemas.microsoft.com/office/drawing/2014/main" id="{2D154034-322D-B468-2C6B-F0E738D45E32}"/>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2710348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A7852F-FAA5-0A60-9D26-E92DB35BBA0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641ABAF-A81F-A999-6179-E92255FD83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1F70BA-913B-ADA7-D5F5-885755E6292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5" name="Picture 4">
            <a:extLst>
              <a:ext uri="{FF2B5EF4-FFF2-40B4-BE49-F238E27FC236}">
                <a16:creationId xmlns:a16="http://schemas.microsoft.com/office/drawing/2014/main" id="{285464A4-7276-4E74-2E0C-2C3EB8D8DAFC}"/>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4050956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7B18-253F-0218-B2EF-B422040E871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58EC41D-5516-E3C7-1BCB-58D165811A5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864A2F-38E8-CC0C-13BD-B2F72CC7324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271A8C1-7B13-3E65-729E-AFD6941ABA6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5B0FD92-282C-11EB-3F25-EAEAB3C75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3F1043-B05F-8A06-4A12-EDF4DEDC89E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8" name="Picture 7">
            <a:extLst>
              <a:ext uri="{FF2B5EF4-FFF2-40B4-BE49-F238E27FC236}">
                <a16:creationId xmlns:a16="http://schemas.microsoft.com/office/drawing/2014/main" id="{67E44127-AC8C-2438-DEE6-5BAB734F2F7B}"/>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95776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9"/>
        <p:cNvGrpSpPr/>
        <p:nvPr/>
      </p:nvGrpSpPr>
      <p:grpSpPr>
        <a:xfrm>
          <a:off x="0" y="0"/>
          <a:ext cx="0" cy="0"/>
          <a:chOff x="0" y="0"/>
          <a:chExt cx="0" cy="0"/>
        </a:xfrm>
      </p:grpSpPr>
      <p:sp>
        <p:nvSpPr>
          <p:cNvPr id="330" name="Google Shape;330;g2fd5af0ed0b_1_15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1" name="Google Shape;331;g2fd5af0ed0b_1_152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2" name="Google Shape;332;g2fd5af0ed0b_1_152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 name="Google Shape;333;g2fd5af0ed0b_1_15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4" name="Google Shape;334;g2fd5af0ed0b_1_15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5" name="Google Shape;335;g2fd5af0ed0b_1_15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D97F-7B0D-736D-B3FC-DC060995038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3EF7B4D-C7D7-4E39-2FE2-0E500881C26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0B649369-3C81-5BF0-9CDD-523C0159A42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2C96D15-1BEB-0610-AAEA-DA8C065BA29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21210AB-FFA9-A6B3-3D80-A4BF7B3B8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A75E5B-0401-2AB9-8BAE-B6DF0B93F1E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8" name="Picture 7">
            <a:extLst>
              <a:ext uri="{FF2B5EF4-FFF2-40B4-BE49-F238E27FC236}">
                <a16:creationId xmlns:a16="http://schemas.microsoft.com/office/drawing/2014/main" id="{D654C795-D221-5B51-77F3-B655826DA370}"/>
              </a:ext>
            </a:extLst>
          </p:cNvPr>
          <p:cNvPicPr>
            <a:picLocks noChangeAspect="1"/>
          </p:cNvPicPr>
          <p:nvPr/>
        </p:nvPicPr>
        <p:blipFill>
          <a:blip r:embed="rId2"/>
          <a:stretch>
            <a:fillRect/>
          </a:stretch>
        </p:blipFill>
        <p:spPr>
          <a:xfrm>
            <a:off x="7955178" y="0"/>
            <a:ext cx="1188823" cy="411516"/>
          </a:xfrm>
          <a:prstGeom prst="rect">
            <a:avLst/>
          </a:prstGeom>
        </p:spPr>
      </p:pic>
    </p:spTree>
    <p:extLst>
      <p:ext uri="{BB962C8B-B14F-4D97-AF65-F5344CB8AC3E}">
        <p14:creationId xmlns:p14="http://schemas.microsoft.com/office/powerpoint/2010/main" val="125447631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ummary 2">
  <p:cSld name="Summary 2">
    <p:bg>
      <p:bgPr>
        <a:solidFill>
          <a:schemeClr val="lt1"/>
        </a:solidFill>
        <a:effectLst/>
      </p:bgPr>
    </p:bg>
    <p:spTree>
      <p:nvGrpSpPr>
        <p:cNvPr id="1" name="Shape 17"/>
        <p:cNvGrpSpPr/>
        <p:nvPr/>
      </p:nvGrpSpPr>
      <p:grpSpPr>
        <a:xfrm>
          <a:off x="0" y="0"/>
          <a:ext cx="0" cy="0"/>
          <a:chOff x="0" y="0"/>
          <a:chExt cx="0" cy="0"/>
        </a:xfrm>
      </p:grpSpPr>
      <p:sp>
        <p:nvSpPr>
          <p:cNvPr id="23" name="Google Shape;23;p18"/>
          <p:cNvSpPr txBox="1">
            <a:spLocks noGrp="1"/>
          </p:cNvSpPr>
          <p:nvPr>
            <p:ph type="title"/>
          </p:nvPr>
        </p:nvSpPr>
        <p:spPr>
          <a:xfrm>
            <a:off x="445770" y="77156"/>
            <a:ext cx="8155200" cy="12603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3300"/>
              <a:buFont typeface="Franklin Gothic"/>
              <a:buNone/>
              <a:defRPr sz="3300" b="1" i="0">
                <a:latin typeface="Franklin Gothic"/>
                <a:ea typeface="Franklin Gothic"/>
                <a:cs typeface="Franklin Gothic"/>
                <a:sym typeface="Franklin Gothic"/>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18"/>
          <p:cNvSpPr txBox="1">
            <a:spLocks noGrp="1"/>
          </p:cNvSpPr>
          <p:nvPr>
            <p:ph type="body" idx="1"/>
          </p:nvPr>
        </p:nvSpPr>
        <p:spPr>
          <a:xfrm>
            <a:off x="2743200" y="1711506"/>
            <a:ext cx="5857800" cy="2774400"/>
          </a:xfrm>
          <a:prstGeom prst="rect">
            <a:avLst/>
          </a:prstGeom>
          <a:noFill/>
          <a:ln>
            <a:noFill/>
          </a:ln>
        </p:spPr>
        <p:txBody>
          <a:bodyPr spcFirstLastPara="1" wrap="square" lIns="0" tIns="171450" rIns="0" bIns="0" anchor="t" anchorCtr="0">
            <a:normAutofit/>
          </a:bodyPr>
          <a:lstStyle>
            <a:lvl1pPr marL="457200" lvl="0" indent="-323850" algn="l">
              <a:lnSpc>
                <a:spcPct val="90000"/>
              </a:lnSpc>
              <a:spcBef>
                <a:spcPts val="1400"/>
              </a:spcBef>
              <a:spcAft>
                <a:spcPts val="0"/>
              </a:spcAft>
              <a:buClr>
                <a:schemeClr val="dk1"/>
              </a:buClr>
              <a:buSzPts val="1500"/>
              <a:buFont typeface="Arial"/>
              <a:buChar char="•"/>
              <a:defRPr sz="1500"/>
            </a:lvl1pPr>
            <a:lvl2pPr marL="914400" lvl="1" indent="-323850" algn="l">
              <a:lnSpc>
                <a:spcPct val="90000"/>
              </a:lnSpc>
              <a:spcBef>
                <a:spcPts val="1400"/>
              </a:spcBef>
              <a:spcAft>
                <a:spcPts val="0"/>
              </a:spcAft>
              <a:buClr>
                <a:schemeClr val="dk1"/>
              </a:buClr>
              <a:buSzPts val="1500"/>
              <a:buChar char="•"/>
              <a:defRPr sz="1500"/>
            </a:lvl2pPr>
            <a:lvl3pPr marL="1371600" lvl="2" indent="-323850" algn="l">
              <a:lnSpc>
                <a:spcPct val="90000"/>
              </a:lnSpc>
              <a:spcBef>
                <a:spcPts val="1400"/>
              </a:spcBef>
              <a:spcAft>
                <a:spcPts val="0"/>
              </a:spcAft>
              <a:buClr>
                <a:schemeClr val="dk1"/>
              </a:buClr>
              <a:buSzPts val="1500"/>
              <a:buChar char="•"/>
              <a:defRPr sz="1500"/>
            </a:lvl3pPr>
            <a:lvl4pPr marL="1828800" lvl="3" indent="-323850" algn="l">
              <a:lnSpc>
                <a:spcPct val="90000"/>
              </a:lnSpc>
              <a:spcBef>
                <a:spcPts val="1400"/>
              </a:spcBef>
              <a:spcAft>
                <a:spcPts val="0"/>
              </a:spcAft>
              <a:buClr>
                <a:schemeClr val="dk1"/>
              </a:buClr>
              <a:buSzPts val="1500"/>
              <a:buChar char="•"/>
              <a:defRPr sz="1500"/>
            </a:lvl4pPr>
            <a:lvl5pPr marL="2286000" lvl="4" indent="-323850" algn="l">
              <a:lnSpc>
                <a:spcPct val="90000"/>
              </a:lnSpc>
              <a:spcBef>
                <a:spcPts val="1400"/>
              </a:spcBef>
              <a:spcAft>
                <a:spcPts val="0"/>
              </a:spcAft>
              <a:buClr>
                <a:schemeClr val="dk1"/>
              </a:buClr>
              <a:buSzPts val="1500"/>
              <a:buChar char="•"/>
              <a:defRPr sz="1500"/>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25" name="Google Shape;25;p18"/>
          <p:cNvSpPr txBox="1">
            <a:spLocks noGrp="1"/>
          </p:cNvSpPr>
          <p:nvPr>
            <p:ph type="sldNum" idx="12"/>
          </p:nvPr>
        </p:nvSpPr>
        <p:spPr>
          <a:xfrm>
            <a:off x="445770" y="4749165"/>
            <a:ext cx="392400" cy="1860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latin typeface="Libre Franklin"/>
              <a:ea typeface="Libre Franklin"/>
              <a:cs typeface="Libre Franklin"/>
              <a:sym typeface="Libre Franklin"/>
            </a:endParaRPr>
          </a:p>
        </p:txBody>
      </p:sp>
      <p:sp>
        <p:nvSpPr>
          <p:cNvPr id="26" name="Google Shape;26;p18"/>
          <p:cNvSpPr txBox="1">
            <a:spLocks noGrp="1"/>
          </p:cNvSpPr>
          <p:nvPr>
            <p:ph type="dt" idx="10"/>
          </p:nvPr>
        </p:nvSpPr>
        <p:spPr>
          <a:xfrm>
            <a:off x="850236" y="4749165"/>
            <a:ext cx="984900" cy="186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260996494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3"/>
        <p:cNvGrpSpPr/>
        <p:nvPr/>
      </p:nvGrpSpPr>
      <p:grpSpPr>
        <a:xfrm>
          <a:off x="0" y="0"/>
          <a:ext cx="0" cy="0"/>
          <a:chOff x="0" y="0"/>
          <a:chExt cx="0" cy="0"/>
        </a:xfrm>
      </p:grpSpPr>
      <p:sp>
        <p:nvSpPr>
          <p:cNvPr id="84" name="Google Shape;84;g2fe08d1c811_0_24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5" name="Google Shape;85;g2fe08d1c811_0_2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g2fe08d1c811_0_247"/>
          <p:cNvSpPr txBox="1">
            <a:spLocks noGrp="1"/>
          </p:cNvSpPr>
          <p:nvPr>
            <p:ph type="body" idx="1"/>
          </p:nvPr>
        </p:nvSpPr>
        <p:spPr>
          <a:xfrm>
            <a:off x="628650" y="4767263"/>
            <a:ext cx="5829300" cy="273900"/>
          </a:xfrm>
          <a:prstGeom prst="rect">
            <a:avLst/>
          </a:prstGeom>
          <a:noFill/>
          <a:ln>
            <a:noFill/>
          </a:ln>
        </p:spPr>
        <p:txBody>
          <a:bodyPr spcFirstLastPara="1" wrap="square" lIns="68575" tIns="34275" rIns="68575" bIns="34275" anchor="ctr" anchorCtr="0">
            <a:normAutofit/>
          </a:bodyPr>
          <a:lstStyle>
            <a:lvl1pPr marL="457200" lvl="0" indent="-228600" algn="l" rtl="0">
              <a:lnSpc>
                <a:spcPct val="90000"/>
              </a:lnSpc>
              <a:spcBef>
                <a:spcPts val="800"/>
              </a:spcBef>
              <a:spcAft>
                <a:spcPts val="0"/>
              </a:spcAft>
              <a:buClr>
                <a:srgbClr val="888888"/>
              </a:buClr>
              <a:buSzPts val="900"/>
              <a:buNone/>
              <a:defRPr sz="900">
                <a:solidFill>
                  <a:srgbClr val="888888"/>
                </a:solidFill>
                <a:latin typeface="Calibri"/>
                <a:ea typeface="Calibri"/>
                <a:cs typeface="Calibri"/>
                <a:sym typeface="Calibri"/>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o"/>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904676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5"/>
        <p:cNvGrpSpPr/>
        <p:nvPr/>
      </p:nvGrpSpPr>
      <p:grpSpPr>
        <a:xfrm>
          <a:off x="0" y="0"/>
          <a:ext cx="0" cy="0"/>
          <a:chOff x="0" y="0"/>
          <a:chExt cx="0" cy="0"/>
        </a:xfrm>
      </p:grpSpPr>
      <p:sp>
        <p:nvSpPr>
          <p:cNvPr id="146" name="Google Shape;146;g2ff7200ac6d_0_457"/>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SzPts val="33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7" name="Google Shape;147;g2ff7200ac6d_0_457"/>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SzPts val="2100"/>
              <a:buChar char="•"/>
              <a:defRPr/>
            </a:lvl1pPr>
            <a:lvl2pPr marL="914400" lvl="1" indent="-342900" algn="l" rtl="0">
              <a:lnSpc>
                <a:spcPct val="90000"/>
              </a:lnSpc>
              <a:spcBef>
                <a:spcPts val="400"/>
              </a:spcBef>
              <a:spcAft>
                <a:spcPts val="0"/>
              </a:spcAft>
              <a:buSzPts val="1800"/>
              <a:buChar char="•"/>
              <a:defRPr/>
            </a:lvl2pPr>
            <a:lvl3pPr marL="1371600" lvl="2" indent="-323850" algn="l" rtl="0">
              <a:lnSpc>
                <a:spcPct val="90000"/>
              </a:lnSpc>
              <a:spcBef>
                <a:spcPts val="400"/>
              </a:spcBef>
              <a:spcAft>
                <a:spcPts val="0"/>
              </a:spcAft>
              <a:buSzPts val="15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148" name="Google Shape;148;g2ff7200ac6d_0_457"/>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2560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6"/>
        <p:cNvGrpSpPr/>
        <p:nvPr/>
      </p:nvGrpSpPr>
      <p:grpSpPr>
        <a:xfrm>
          <a:off x="0" y="0"/>
          <a:ext cx="0" cy="0"/>
          <a:chOff x="0" y="0"/>
          <a:chExt cx="0" cy="0"/>
        </a:xfrm>
      </p:grpSpPr>
      <p:sp>
        <p:nvSpPr>
          <p:cNvPr id="337" name="Google Shape;337;g2fd5af0ed0b_1_1535"/>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8" name="Google Shape;338;g2fd5af0ed0b_1_1535"/>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9" name="Google Shape;339;g2fd5af0ed0b_1_1535"/>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0" name="Google Shape;340;g2fd5af0ed0b_1_1535"/>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41" name="Google Shape;341;g2fd5af0ed0b_1_1535"/>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2" name="Google Shape;342;g2fd5af0ed0b_1_15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3" name="Google Shape;343;g2fd5af0ed0b_1_15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4" name="Google Shape;344;g2fd5af0ed0b_1_15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5"/>
        <p:cNvGrpSpPr/>
        <p:nvPr/>
      </p:nvGrpSpPr>
      <p:grpSpPr>
        <a:xfrm>
          <a:off x="0" y="0"/>
          <a:ext cx="0" cy="0"/>
          <a:chOff x="0" y="0"/>
          <a:chExt cx="0" cy="0"/>
        </a:xfrm>
      </p:grpSpPr>
      <p:sp>
        <p:nvSpPr>
          <p:cNvPr id="346" name="Google Shape;346;g2fd5af0ed0b_1_154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7" name="Google Shape;347;g2fd5af0ed0b_1_15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8" name="Google Shape;348;g2fd5af0ed0b_1_15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9" name="Google Shape;349;g2fd5af0ed0b_1_15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0"/>
        <p:cNvGrpSpPr/>
        <p:nvPr/>
      </p:nvGrpSpPr>
      <p:grpSpPr>
        <a:xfrm>
          <a:off x="0" y="0"/>
          <a:ext cx="0" cy="0"/>
          <a:chOff x="0" y="0"/>
          <a:chExt cx="0" cy="0"/>
        </a:xfrm>
      </p:grpSpPr>
      <p:sp>
        <p:nvSpPr>
          <p:cNvPr id="351" name="Google Shape;351;g2fd5af0ed0b_1_154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2" name="Google Shape;352;g2fd5af0ed0b_1_1549"/>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53" name="Google Shape;353;g2fd5af0ed0b_1_1549"/>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54" name="Google Shape;354;g2fd5af0ed0b_1_15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5" name="Google Shape;355;g2fd5af0ed0b_1_15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6" name="Google Shape;356;g2fd5af0ed0b_1_15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7"/>
        <p:cNvGrpSpPr/>
        <p:nvPr/>
      </p:nvGrpSpPr>
      <p:grpSpPr>
        <a:xfrm>
          <a:off x="0" y="0"/>
          <a:ext cx="0" cy="0"/>
          <a:chOff x="0" y="0"/>
          <a:chExt cx="0" cy="0"/>
        </a:xfrm>
      </p:grpSpPr>
      <p:sp>
        <p:nvSpPr>
          <p:cNvPr id="358" name="Google Shape;358;g2fd5af0ed0b_1_155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9" name="Google Shape;359;g2fd5af0ed0b_1_1556"/>
          <p:cNvSpPr>
            <a:spLocks noGrp="1"/>
          </p:cNvSpPr>
          <p:nvPr>
            <p:ph type="pic" idx="2"/>
          </p:nvPr>
        </p:nvSpPr>
        <p:spPr>
          <a:xfrm>
            <a:off x="3887391" y="740569"/>
            <a:ext cx="4629300" cy="3655200"/>
          </a:xfrm>
          <a:prstGeom prst="rect">
            <a:avLst/>
          </a:prstGeom>
          <a:noFill/>
          <a:ln>
            <a:noFill/>
          </a:ln>
        </p:spPr>
      </p:sp>
      <p:sp>
        <p:nvSpPr>
          <p:cNvPr id="360" name="Google Shape;360;g2fd5af0ed0b_1_1556"/>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61" name="Google Shape;361;g2fd5af0ed0b_1_155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2" name="Google Shape;362;g2fd5af0ed0b_1_155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3" name="Google Shape;363;g2fd5af0ed0b_1_155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64"/>
        <p:cNvGrpSpPr/>
        <p:nvPr/>
      </p:nvGrpSpPr>
      <p:grpSpPr>
        <a:xfrm>
          <a:off x="0" y="0"/>
          <a:ext cx="0" cy="0"/>
          <a:chOff x="0" y="0"/>
          <a:chExt cx="0" cy="0"/>
        </a:xfrm>
      </p:grpSpPr>
      <p:sp>
        <p:nvSpPr>
          <p:cNvPr id="365" name="Google Shape;365;g2fd5af0ed0b_1_156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6" name="Google Shape;366;g2fd5af0ed0b_1_156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7" name="Google Shape;367;g2fd5af0ed0b_1_156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8" name="Google Shape;368;g2fd5af0ed0b_1_156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9" name="Google Shape;369;g2fd5af0ed0b_1_156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0"/>
        <p:cNvGrpSpPr/>
        <p:nvPr/>
      </p:nvGrpSpPr>
      <p:grpSpPr>
        <a:xfrm>
          <a:off x="0" y="0"/>
          <a:ext cx="0" cy="0"/>
          <a:chOff x="0" y="0"/>
          <a:chExt cx="0" cy="0"/>
        </a:xfrm>
      </p:grpSpPr>
      <p:sp>
        <p:nvSpPr>
          <p:cNvPr id="371" name="Google Shape;371;g2fd5af0ed0b_1_1569"/>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72" name="Google Shape;372;g2fd5af0ed0b_1_1569"/>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3" name="Google Shape;373;g2fd5af0ed0b_1_156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74" name="Google Shape;374;g2fd5af0ed0b_1_156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75" name="Google Shape;375;g2fd5af0ed0b_1_156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column Content Slide 1">
  <p:cSld name="TITLE_AND_BODY_2">
    <p:spTree>
      <p:nvGrpSpPr>
        <p:cNvPr id="1" name="Shape 376"/>
        <p:cNvGrpSpPr/>
        <p:nvPr/>
      </p:nvGrpSpPr>
      <p:grpSpPr>
        <a:xfrm>
          <a:off x="0" y="0"/>
          <a:ext cx="0" cy="0"/>
          <a:chOff x="0" y="0"/>
          <a:chExt cx="0" cy="0"/>
        </a:xfrm>
      </p:grpSpPr>
      <p:pic>
        <p:nvPicPr>
          <p:cNvPr id="377" name="Google Shape;377;g2fd5af0ed0b_1_228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78" name="Google Shape;378;g2fd5af0ed0b_1_2281"/>
          <p:cNvSpPr txBox="1">
            <a:spLocks noGrp="1"/>
          </p:cNvSpPr>
          <p:nvPr>
            <p:ph type="sldNum" idx="12"/>
          </p:nvPr>
        </p:nvSpPr>
        <p:spPr>
          <a:xfrm>
            <a:off x="8455067" y="4663212"/>
            <a:ext cx="424200" cy="393600"/>
          </a:xfrm>
          <a:prstGeom prst="rect">
            <a:avLst/>
          </a:prstGeom>
          <a:noFill/>
          <a:ln>
            <a:noFill/>
          </a:ln>
        </p:spPr>
        <p:txBody>
          <a:bodyPr spcFirstLastPara="1" wrap="square" lIns="142850" tIns="142850" rIns="142850" bIns="142850" anchor="ctr" anchorCtr="0">
            <a:normAutofit fontScale="92500" lnSpcReduction="20000"/>
          </a:bodyPr>
          <a:lstStyle>
            <a:lvl1pPr marL="0" marR="0" lvl="0" indent="0" algn="r" rtl="0">
              <a:lnSpc>
                <a:spcPct val="100000"/>
              </a:lnSpc>
              <a:spcBef>
                <a:spcPts val="0"/>
              </a:spcBef>
              <a:spcAft>
                <a:spcPts val="0"/>
              </a:spcAft>
              <a:buClr>
                <a:srgbClr val="000000"/>
              </a:buClr>
              <a:buSzPts val="1100"/>
              <a:buFont typeface="Arial"/>
              <a:buNone/>
              <a:defRPr sz="900" b="0" i="0" u="none" strike="noStrike" cap="none">
                <a:solidFill>
                  <a:srgbClr val="434343"/>
                </a:solidFill>
                <a:latin typeface="Barlow"/>
                <a:ea typeface="Barlow"/>
                <a:cs typeface="Barlow"/>
                <a:sym typeface="Barlow"/>
              </a:defRPr>
            </a:lvl1pPr>
            <a:lvl2pPr marL="0" marR="0" lvl="1" indent="0" algn="r" rtl="0">
              <a:lnSpc>
                <a:spcPct val="100000"/>
              </a:lnSpc>
              <a:spcBef>
                <a:spcPts val="0"/>
              </a:spcBef>
              <a:spcAft>
                <a:spcPts val="0"/>
              </a:spcAft>
              <a:buClr>
                <a:srgbClr val="000000"/>
              </a:buClr>
              <a:buSzPts val="1100"/>
              <a:buFont typeface="Arial"/>
              <a:buNone/>
              <a:defRPr sz="900" b="0" i="0" u="none" strike="noStrike" cap="none">
                <a:solidFill>
                  <a:srgbClr val="434343"/>
                </a:solidFill>
                <a:latin typeface="Barlow"/>
                <a:ea typeface="Barlow"/>
                <a:cs typeface="Barlow"/>
                <a:sym typeface="Barlow"/>
              </a:defRPr>
            </a:lvl2pPr>
            <a:lvl3pPr marL="0" marR="0" lvl="2" indent="0" algn="r" rtl="0">
              <a:lnSpc>
                <a:spcPct val="100000"/>
              </a:lnSpc>
              <a:spcBef>
                <a:spcPts val="0"/>
              </a:spcBef>
              <a:spcAft>
                <a:spcPts val="0"/>
              </a:spcAft>
              <a:buClr>
                <a:srgbClr val="000000"/>
              </a:buClr>
              <a:buSzPts val="1100"/>
              <a:buFont typeface="Arial"/>
              <a:buNone/>
              <a:defRPr sz="900" b="0" i="0" u="none" strike="noStrike" cap="none">
                <a:solidFill>
                  <a:srgbClr val="434343"/>
                </a:solidFill>
                <a:latin typeface="Barlow"/>
                <a:ea typeface="Barlow"/>
                <a:cs typeface="Barlow"/>
                <a:sym typeface="Barlow"/>
              </a:defRPr>
            </a:lvl3pPr>
            <a:lvl4pPr marL="0" marR="0" lvl="3" indent="0" algn="r" rtl="0">
              <a:lnSpc>
                <a:spcPct val="100000"/>
              </a:lnSpc>
              <a:spcBef>
                <a:spcPts val="0"/>
              </a:spcBef>
              <a:spcAft>
                <a:spcPts val="0"/>
              </a:spcAft>
              <a:buClr>
                <a:srgbClr val="000000"/>
              </a:buClr>
              <a:buSzPts val="1100"/>
              <a:buFont typeface="Arial"/>
              <a:buNone/>
              <a:defRPr sz="900" b="0" i="0" u="none" strike="noStrike" cap="none">
                <a:solidFill>
                  <a:srgbClr val="434343"/>
                </a:solidFill>
                <a:latin typeface="Barlow"/>
                <a:ea typeface="Barlow"/>
                <a:cs typeface="Barlow"/>
                <a:sym typeface="Barlow"/>
              </a:defRPr>
            </a:lvl4pPr>
            <a:lvl5pPr marL="0" marR="0" lvl="4" indent="0" algn="r" rtl="0">
              <a:lnSpc>
                <a:spcPct val="100000"/>
              </a:lnSpc>
              <a:spcBef>
                <a:spcPts val="0"/>
              </a:spcBef>
              <a:spcAft>
                <a:spcPts val="0"/>
              </a:spcAft>
              <a:buClr>
                <a:srgbClr val="000000"/>
              </a:buClr>
              <a:buSzPts val="1100"/>
              <a:buFont typeface="Arial"/>
              <a:buNone/>
              <a:defRPr sz="900" b="0" i="0" u="none" strike="noStrike" cap="none">
                <a:solidFill>
                  <a:srgbClr val="434343"/>
                </a:solidFill>
                <a:latin typeface="Barlow"/>
                <a:ea typeface="Barlow"/>
                <a:cs typeface="Barlow"/>
                <a:sym typeface="Barlow"/>
              </a:defRPr>
            </a:lvl5pPr>
            <a:lvl6pPr marL="0" marR="0" lvl="5" indent="0" algn="r" rtl="0">
              <a:lnSpc>
                <a:spcPct val="100000"/>
              </a:lnSpc>
              <a:spcBef>
                <a:spcPts val="0"/>
              </a:spcBef>
              <a:spcAft>
                <a:spcPts val="0"/>
              </a:spcAft>
              <a:buClr>
                <a:srgbClr val="000000"/>
              </a:buClr>
              <a:buSzPts val="1100"/>
              <a:buFont typeface="Arial"/>
              <a:buNone/>
              <a:defRPr sz="900" b="0" i="0" u="none" strike="noStrike" cap="none">
                <a:solidFill>
                  <a:srgbClr val="434343"/>
                </a:solidFill>
                <a:latin typeface="Barlow"/>
                <a:ea typeface="Barlow"/>
                <a:cs typeface="Barlow"/>
                <a:sym typeface="Barlow"/>
              </a:defRPr>
            </a:lvl6pPr>
            <a:lvl7pPr marL="0" marR="0" lvl="6" indent="0" algn="r" rtl="0">
              <a:lnSpc>
                <a:spcPct val="100000"/>
              </a:lnSpc>
              <a:spcBef>
                <a:spcPts val="0"/>
              </a:spcBef>
              <a:spcAft>
                <a:spcPts val="0"/>
              </a:spcAft>
              <a:buClr>
                <a:srgbClr val="000000"/>
              </a:buClr>
              <a:buSzPts val="1100"/>
              <a:buFont typeface="Arial"/>
              <a:buNone/>
              <a:defRPr sz="900" b="0" i="0" u="none" strike="noStrike" cap="none">
                <a:solidFill>
                  <a:srgbClr val="434343"/>
                </a:solidFill>
                <a:latin typeface="Barlow"/>
                <a:ea typeface="Barlow"/>
                <a:cs typeface="Barlow"/>
                <a:sym typeface="Barlow"/>
              </a:defRPr>
            </a:lvl7pPr>
            <a:lvl8pPr marL="0" marR="0" lvl="7" indent="0" algn="r" rtl="0">
              <a:lnSpc>
                <a:spcPct val="100000"/>
              </a:lnSpc>
              <a:spcBef>
                <a:spcPts val="0"/>
              </a:spcBef>
              <a:spcAft>
                <a:spcPts val="0"/>
              </a:spcAft>
              <a:buClr>
                <a:srgbClr val="000000"/>
              </a:buClr>
              <a:buSzPts val="1100"/>
              <a:buFont typeface="Arial"/>
              <a:buNone/>
              <a:defRPr sz="900" b="0" i="0" u="none" strike="noStrike" cap="none">
                <a:solidFill>
                  <a:srgbClr val="434343"/>
                </a:solidFill>
                <a:latin typeface="Barlow"/>
                <a:ea typeface="Barlow"/>
                <a:cs typeface="Barlow"/>
                <a:sym typeface="Barlow"/>
              </a:defRPr>
            </a:lvl8pPr>
            <a:lvl9pPr marL="0" marR="0" lvl="8" indent="0" algn="r" rtl="0">
              <a:lnSpc>
                <a:spcPct val="100000"/>
              </a:lnSpc>
              <a:spcBef>
                <a:spcPts val="0"/>
              </a:spcBef>
              <a:spcAft>
                <a:spcPts val="0"/>
              </a:spcAft>
              <a:buClr>
                <a:srgbClr val="000000"/>
              </a:buClr>
              <a:buSzPts val="1100"/>
              <a:buFont typeface="Arial"/>
              <a:buNone/>
              <a:defRPr sz="900" b="0" i="0" u="none" strike="noStrike" cap="none">
                <a:solidFill>
                  <a:srgbClr val="434343"/>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
              <a:t>‹#›</a:t>
            </a:fld>
            <a:endParaRPr/>
          </a:p>
        </p:txBody>
      </p:sp>
      <p:pic>
        <p:nvPicPr>
          <p:cNvPr id="379" name="Google Shape;379;g2fd5af0ed0b_1_2281"/>
          <p:cNvPicPr preferRelativeResize="0"/>
          <p:nvPr/>
        </p:nvPicPr>
        <p:blipFill rotWithShape="1">
          <a:blip r:embed="rId3">
            <a:alphaModFix/>
          </a:blip>
          <a:srcRect/>
          <a:stretch/>
        </p:blipFill>
        <p:spPr>
          <a:xfrm>
            <a:off x="316188" y="4703712"/>
            <a:ext cx="309345" cy="309361"/>
          </a:xfrm>
          <a:prstGeom prst="rect">
            <a:avLst/>
          </a:prstGeom>
          <a:noFill/>
          <a:ln>
            <a:noFill/>
          </a:ln>
        </p:spPr>
      </p:pic>
      <p:sp>
        <p:nvSpPr>
          <p:cNvPr id="380" name="Google Shape;380;g2fd5af0ed0b_1_2281"/>
          <p:cNvSpPr txBox="1">
            <a:spLocks noGrp="1"/>
          </p:cNvSpPr>
          <p:nvPr>
            <p:ph type="title"/>
          </p:nvPr>
        </p:nvSpPr>
        <p:spPr>
          <a:xfrm>
            <a:off x="316188" y="353220"/>
            <a:ext cx="8478000" cy="708000"/>
          </a:xfrm>
          <a:prstGeom prst="rect">
            <a:avLst/>
          </a:prstGeom>
          <a:noFill/>
          <a:ln>
            <a:noFill/>
          </a:ln>
        </p:spPr>
        <p:txBody>
          <a:bodyPr spcFirstLastPara="1" wrap="square" lIns="142850" tIns="142850" rIns="142850" bIns="142850" anchor="t" anchorCtr="0">
            <a:normAutofit/>
          </a:bodyPr>
          <a:lstStyle>
            <a:lvl1pPr lvl="0" algn="l" rtl="0">
              <a:lnSpc>
                <a:spcPct val="80000"/>
              </a:lnSpc>
              <a:spcBef>
                <a:spcPts val="0"/>
              </a:spcBef>
              <a:spcAft>
                <a:spcPts val="0"/>
              </a:spcAft>
              <a:buClr>
                <a:srgbClr val="434343"/>
              </a:buClr>
              <a:buSzPts val="7500"/>
              <a:buFont typeface="Barlow"/>
              <a:buNone/>
              <a:defRPr sz="4800" b="1">
                <a:solidFill>
                  <a:srgbClr val="434343"/>
                </a:solidFill>
                <a:latin typeface="Barlow"/>
                <a:ea typeface="Barlow"/>
                <a:cs typeface="Barlow"/>
                <a:sym typeface="Barlow"/>
              </a:defRPr>
            </a:lvl1pPr>
            <a:lvl2pPr lvl="1" algn="l" rtl="0">
              <a:lnSpc>
                <a:spcPct val="80000"/>
              </a:lnSpc>
              <a:spcBef>
                <a:spcPts val="0"/>
              </a:spcBef>
              <a:spcAft>
                <a:spcPts val="0"/>
              </a:spcAft>
              <a:buSzPts val="4400"/>
              <a:buNone/>
              <a:defRPr/>
            </a:lvl2pPr>
            <a:lvl3pPr lvl="2" algn="l" rtl="0">
              <a:lnSpc>
                <a:spcPct val="80000"/>
              </a:lnSpc>
              <a:spcBef>
                <a:spcPts val="0"/>
              </a:spcBef>
              <a:spcAft>
                <a:spcPts val="0"/>
              </a:spcAft>
              <a:buSzPts val="4400"/>
              <a:buNone/>
              <a:defRPr/>
            </a:lvl3pPr>
            <a:lvl4pPr lvl="3" algn="l" rtl="0">
              <a:lnSpc>
                <a:spcPct val="80000"/>
              </a:lnSpc>
              <a:spcBef>
                <a:spcPts val="0"/>
              </a:spcBef>
              <a:spcAft>
                <a:spcPts val="0"/>
              </a:spcAft>
              <a:buSzPts val="4400"/>
              <a:buNone/>
              <a:defRPr/>
            </a:lvl4pPr>
            <a:lvl5pPr lvl="4" algn="l" rtl="0">
              <a:lnSpc>
                <a:spcPct val="80000"/>
              </a:lnSpc>
              <a:spcBef>
                <a:spcPts val="0"/>
              </a:spcBef>
              <a:spcAft>
                <a:spcPts val="0"/>
              </a:spcAft>
              <a:buSzPts val="4400"/>
              <a:buNone/>
              <a:defRPr/>
            </a:lvl5pPr>
            <a:lvl6pPr lvl="5" algn="l" rtl="0">
              <a:lnSpc>
                <a:spcPct val="80000"/>
              </a:lnSpc>
              <a:spcBef>
                <a:spcPts val="0"/>
              </a:spcBef>
              <a:spcAft>
                <a:spcPts val="0"/>
              </a:spcAft>
              <a:buSzPts val="4400"/>
              <a:buNone/>
              <a:defRPr/>
            </a:lvl6pPr>
            <a:lvl7pPr lvl="6" algn="l" rtl="0">
              <a:lnSpc>
                <a:spcPct val="80000"/>
              </a:lnSpc>
              <a:spcBef>
                <a:spcPts val="0"/>
              </a:spcBef>
              <a:spcAft>
                <a:spcPts val="0"/>
              </a:spcAft>
              <a:buSzPts val="4400"/>
              <a:buNone/>
              <a:defRPr/>
            </a:lvl7pPr>
            <a:lvl8pPr lvl="7" algn="l" rtl="0">
              <a:lnSpc>
                <a:spcPct val="80000"/>
              </a:lnSpc>
              <a:spcBef>
                <a:spcPts val="0"/>
              </a:spcBef>
              <a:spcAft>
                <a:spcPts val="0"/>
              </a:spcAft>
              <a:buSzPts val="4400"/>
              <a:buNone/>
              <a:defRPr/>
            </a:lvl8pPr>
            <a:lvl9pPr lvl="8" algn="l" rtl="0">
              <a:lnSpc>
                <a:spcPct val="80000"/>
              </a:lnSpc>
              <a:spcBef>
                <a:spcPts val="0"/>
              </a:spcBef>
              <a:spcAft>
                <a:spcPts val="0"/>
              </a:spcAft>
              <a:buSzPts val="4400"/>
              <a:buNone/>
              <a:defRPr/>
            </a:lvl9pPr>
          </a:lstStyle>
          <a:p>
            <a:endParaRPr/>
          </a:p>
        </p:txBody>
      </p:sp>
      <p:pic>
        <p:nvPicPr>
          <p:cNvPr id="381" name="Google Shape;381;g2fd5af0ed0b_1_2281"/>
          <p:cNvPicPr preferRelativeResize="0"/>
          <p:nvPr/>
        </p:nvPicPr>
        <p:blipFill rotWithShape="1">
          <a:blip r:embed="rId4">
            <a:alphaModFix/>
          </a:blip>
          <a:srcRect t="79" b="79"/>
          <a:stretch/>
        </p:blipFill>
        <p:spPr>
          <a:xfrm>
            <a:off x="3833670" y="4709590"/>
            <a:ext cx="309349" cy="308859"/>
          </a:xfrm>
          <a:prstGeom prst="rect">
            <a:avLst/>
          </a:prstGeom>
          <a:noFill/>
          <a:ln>
            <a:noFill/>
          </a:ln>
        </p:spPr>
      </p:pic>
      <p:sp>
        <p:nvSpPr>
          <p:cNvPr id="382" name="Google Shape;382;g2fd5af0ed0b_1_2281"/>
          <p:cNvSpPr txBox="1"/>
          <p:nvPr/>
        </p:nvSpPr>
        <p:spPr>
          <a:xfrm>
            <a:off x="4066561" y="4760556"/>
            <a:ext cx="1169700" cy="211800"/>
          </a:xfrm>
          <a:prstGeom prst="rect">
            <a:avLst/>
          </a:prstGeom>
          <a:noFill/>
          <a:ln>
            <a:noFill/>
          </a:ln>
        </p:spPr>
        <p:txBody>
          <a:bodyPr spcFirstLastPara="1" wrap="square" lIns="43875" tIns="43875" rIns="43875" bIns="4387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434343"/>
                </a:solidFill>
                <a:latin typeface="Barlow"/>
                <a:ea typeface="Barlow"/>
                <a:cs typeface="Barlow"/>
                <a:sym typeface="Barlow"/>
              </a:rPr>
              <a:t>Department of Health</a:t>
            </a:r>
            <a:endParaRPr sz="800" b="1" i="0" u="none" strike="noStrike" cap="none">
              <a:solidFill>
                <a:srgbClr val="434343"/>
              </a:solidFill>
              <a:latin typeface="Barlow"/>
              <a:ea typeface="Barlow"/>
              <a:cs typeface="Barlow"/>
              <a:sym typeface="Barlow"/>
            </a:endParaRPr>
          </a:p>
        </p:txBody>
      </p:sp>
      <p:sp>
        <p:nvSpPr>
          <p:cNvPr id="383" name="Google Shape;383;g2fd5af0ed0b_1_2281"/>
          <p:cNvSpPr txBox="1"/>
          <p:nvPr/>
        </p:nvSpPr>
        <p:spPr>
          <a:xfrm>
            <a:off x="4143025" y="4864668"/>
            <a:ext cx="1169700" cy="196500"/>
          </a:xfrm>
          <a:prstGeom prst="rect">
            <a:avLst/>
          </a:prstGeom>
          <a:noFill/>
          <a:ln>
            <a:noFill/>
          </a:ln>
        </p:spPr>
        <p:txBody>
          <a:bodyPr spcFirstLastPara="1" wrap="square" lIns="43875" tIns="43875" rIns="43875" bIns="4387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434343"/>
                </a:solidFill>
                <a:latin typeface="Barlow Medium"/>
                <a:ea typeface="Barlow Medium"/>
                <a:cs typeface="Barlow Medium"/>
                <a:sym typeface="Barlow Medium"/>
              </a:rPr>
              <a:t>/doh.gov.ph</a:t>
            </a:r>
            <a:endParaRPr sz="700" b="0" i="0" u="none" strike="noStrike" cap="none">
              <a:solidFill>
                <a:srgbClr val="434343"/>
              </a:solidFill>
              <a:latin typeface="Barlow Medium"/>
              <a:ea typeface="Barlow Medium"/>
              <a:cs typeface="Barlow Medium"/>
              <a:sym typeface="Barlow Medium"/>
            </a:endParaRPr>
          </a:p>
        </p:txBody>
      </p:sp>
      <p:sp>
        <p:nvSpPr>
          <p:cNvPr id="384" name="Google Shape;384;g2fd5af0ed0b_1_2281"/>
          <p:cNvSpPr txBox="1"/>
          <p:nvPr/>
        </p:nvSpPr>
        <p:spPr>
          <a:xfrm>
            <a:off x="4029984" y="4687404"/>
            <a:ext cx="1169700" cy="180900"/>
          </a:xfrm>
          <a:prstGeom prst="rect">
            <a:avLst/>
          </a:prstGeom>
          <a:noFill/>
          <a:ln>
            <a:noFill/>
          </a:ln>
        </p:spPr>
        <p:txBody>
          <a:bodyPr spcFirstLastPara="1" wrap="square" lIns="43875" tIns="43875" rIns="43875" bIns="43875"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rgbClr val="434343"/>
                </a:solidFill>
                <a:latin typeface="Barlow Medium"/>
                <a:ea typeface="Barlow Medium"/>
                <a:cs typeface="Barlow Medium"/>
                <a:sym typeface="Barlow Medium"/>
              </a:rPr>
              <a:t>Republic of the Philippines</a:t>
            </a:r>
            <a:endParaRPr sz="600" b="0" i="0" u="none" strike="noStrike" cap="none">
              <a:solidFill>
                <a:srgbClr val="434343"/>
              </a:solidFill>
              <a:latin typeface="Barlow Medium"/>
              <a:ea typeface="Barlow Medium"/>
              <a:cs typeface="Barlow Medium"/>
              <a:sym typeface="Barlow Medium"/>
            </a:endParaRPr>
          </a:p>
        </p:txBody>
      </p:sp>
      <p:sp>
        <p:nvSpPr>
          <p:cNvPr id="385" name="Google Shape;385;g2fd5af0ed0b_1_2281"/>
          <p:cNvSpPr txBox="1">
            <a:spLocks noGrp="1"/>
          </p:cNvSpPr>
          <p:nvPr>
            <p:ph type="body" idx="1"/>
          </p:nvPr>
        </p:nvSpPr>
        <p:spPr>
          <a:xfrm>
            <a:off x="396936" y="1612884"/>
            <a:ext cx="4080600" cy="2905800"/>
          </a:xfrm>
          <a:prstGeom prst="rect">
            <a:avLst/>
          </a:prstGeom>
          <a:noFill/>
          <a:ln>
            <a:noFill/>
          </a:ln>
        </p:spPr>
        <p:txBody>
          <a:bodyPr spcFirstLastPara="1" wrap="square" lIns="142850" tIns="142850" rIns="142850" bIns="142850" anchor="t" anchorCtr="0">
            <a:noAutofit/>
          </a:bodyPr>
          <a:lstStyle>
            <a:lvl1pPr marL="457200" lvl="0" indent="-381000" algn="l" rtl="0">
              <a:lnSpc>
                <a:spcPct val="100000"/>
              </a:lnSpc>
              <a:spcBef>
                <a:spcPts val="0"/>
              </a:spcBef>
              <a:spcAft>
                <a:spcPts val="0"/>
              </a:spcAft>
              <a:buClr>
                <a:srgbClr val="434343"/>
              </a:buClr>
              <a:buSzPts val="2400"/>
              <a:buFont typeface="Barlow"/>
              <a:buChar char="●"/>
              <a:defRPr sz="1500">
                <a:solidFill>
                  <a:srgbClr val="434343"/>
                </a:solidFill>
                <a:latin typeface="Barlow"/>
                <a:ea typeface="Barlow"/>
                <a:cs typeface="Barlow"/>
                <a:sym typeface="Barlow"/>
              </a:defRPr>
            </a:lvl1pPr>
            <a:lvl2pPr marL="914400" lvl="1" indent="-342900" algn="l" rtl="0">
              <a:lnSpc>
                <a:spcPct val="100000"/>
              </a:lnSpc>
              <a:spcBef>
                <a:spcPts val="0"/>
              </a:spcBef>
              <a:spcAft>
                <a:spcPts val="0"/>
              </a:spcAft>
              <a:buClr>
                <a:srgbClr val="434343"/>
              </a:buClr>
              <a:buSzPts val="1800"/>
              <a:buFont typeface="Barlow"/>
              <a:buChar char="○"/>
              <a:defRPr sz="1200">
                <a:solidFill>
                  <a:srgbClr val="434343"/>
                </a:solidFill>
                <a:latin typeface="Barlow"/>
                <a:ea typeface="Barlow"/>
                <a:cs typeface="Barlow"/>
                <a:sym typeface="Barlow"/>
              </a:defRPr>
            </a:lvl2pPr>
            <a:lvl3pPr marL="1371600" lvl="2" indent="-342900" algn="l" rtl="0">
              <a:lnSpc>
                <a:spcPct val="100000"/>
              </a:lnSpc>
              <a:spcBef>
                <a:spcPts val="0"/>
              </a:spcBef>
              <a:spcAft>
                <a:spcPts val="0"/>
              </a:spcAft>
              <a:buClr>
                <a:srgbClr val="434343"/>
              </a:buClr>
              <a:buSzPts val="1800"/>
              <a:buFont typeface="Barlow"/>
              <a:buChar char="■"/>
              <a:defRPr sz="1200">
                <a:solidFill>
                  <a:srgbClr val="434343"/>
                </a:solidFill>
                <a:latin typeface="Barlow"/>
                <a:ea typeface="Barlow"/>
                <a:cs typeface="Barlow"/>
                <a:sym typeface="Barlow"/>
              </a:defRPr>
            </a:lvl3pPr>
            <a:lvl4pPr marL="1828800" lvl="3" indent="-342900" algn="l" rtl="0">
              <a:lnSpc>
                <a:spcPct val="100000"/>
              </a:lnSpc>
              <a:spcBef>
                <a:spcPts val="0"/>
              </a:spcBef>
              <a:spcAft>
                <a:spcPts val="0"/>
              </a:spcAft>
              <a:buClr>
                <a:srgbClr val="434343"/>
              </a:buClr>
              <a:buSzPts val="1800"/>
              <a:buFont typeface="Barlow"/>
              <a:buChar char="●"/>
              <a:defRPr sz="1200">
                <a:solidFill>
                  <a:srgbClr val="434343"/>
                </a:solidFill>
                <a:latin typeface="Barlow"/>
                <a:ea typeface="Barlow"/>
                <a:cs typeface="Barlow"/>
                <a:sym typeface="Barlow"/>
              </a:defRPr>
            </a:lvl4pPr>
            <a:lvl5pPr marL="2286000" lvl="4" indent="-342900" algn="l" rtl="0">
              <a:lnSpc>
                <a:spcPct val="100000"/>
              </a:lnSpc>
              <a:spcBef>
                <a:spcPts val="0"/>
              </a:spcBef>
              <a:spcAft>
                <a:spcPts val="0"/>
              </a:spcAft>
              <a:buClr>
                <a:srgbClr val="434343"/>
              </a:buClr>
              <a:buSzPts val="1800"/>
              <a:buFont typeface="Barlow"/>
              <a:buChar char="○"/>
              <a:defRPr sz="1200">
                <a:solidFill>
                  <a:srgbClr val="434343"/>
                </a:solidFill>
                <a:latin typeface="Barlow"/>
                <a:ea typeface="Barlow"/>
                <a:cs typeface="Barlow"/>
                <a:sym typeface="Barlow"/>
              </a:defRPr>
            </a:lvl5pPr>
            <a:lvl6pPr marL="2743200" lvl="5" indent="-342900" algn="l" rtl="0">
              <a:lnSpc>
                <a:spcPct val="100000"/>
              </a:lnSpc>
              <a:spcBef>
                <a:spcPts val="0"/>
              </a:spcBef>
              <a:spcAft>
                <a:spcPts val="0"/>
              </a:spcAft>
              <a:buClr>
                <a:srgbClr val="434343"/>
              </a:buClr>
              <a:buSzPts val="1800"/>
              <a:buFont typeface="Barlow"/>
              <a:buChar char="■"/>
              <a:defRPr sz="1200">
                <a:solidFill>
                  <a:srgbClr val="434343"/>
                </a:solidFill>
                <a:latin typeface="Barlow"/>
                <a:ea typeface="Barlow"/>
                <a:cs typeface="Barlow"/>
                <a:sym typeface="Barlow"/>
              </a:defRPr>
            </a:lvl6pPr>
            <a:lvl7pPr marL="3200400" lvl="6" indent="-342900" algn="l" rtl="0">
              <a:lnSpc>
                <a:spcPct val="100000"/>
              </a:lnSpc>
              <a:spcBef>
                <a:spcPts val="0"/>
              </a:spcBef>
              <a:spcAft>
                <a:spcPts val="0"/>
              </a:spcAft>
              <a:buClr>
                <a:srgbClr val="434343"/>
              </a:buClr>
              <a:buSzPts val="1800"/>
              <a:buFont typeface="Barlow"/>
              <a:buChar char="●"/>
              <a:defRPr sz="1200">
                <a:solidFill>
                  <a:srgbClr val="434343"/>
                </a:solidFill>
                <a:latin typeface="Barlow"/>
                <a:ea typeface="Barlow"/>
                <a:cs typeface="Barlow"/>
                <a:sym typeface="Barlow"/>
              </a:defRPr>
            </a:lvl7pPr>
            <a:lvl8pPr marL="3657600" lvl="7" indent="-342900" algn="l" rtl="0">
              <a:lnSpc>
                <a:spcPct val="100000"/>
              </a:lnSpc>
              <a:spcBef>
                <a:spcPts val="0"/>
              </a:spcBef>
              <a:spcAft>
                <a:spcPts val="0"/>
              </a:spcAft>
              <a:buClr>
                <a:srgbClr val="434343"/>
              </a:buClr>
              <a:buSzPts val="1800"/>
              <a:buFont typeface="Barlow"/>
              <a:buChar char="○"/>
              <a:defRPr sz="1200">
                <a:solidFill>
                  <a:srgbClr val="434343"/>
                </a:solidFill>
                <a:latin typeface="Barlow"/>
                <a:ea typeface="Barlow"/>
                <a:cs typeface="Barlow"/>
                <a:sym typeface="Barlow"/>
              </a:defRPr>
            </a:lvl8pPr>
            <a:lvl9pPr marL="4114800" lvl="8" indent="-342900" algn="l" rtl="0">
              <a:lnSpc>
                <a:spcPct val="100000"/>
              </a:lnSpc>
              <a:spcBef>
                <a:spcPts val="0"/>
              </a:spcBef>
              <a:spcAft>
                <a:spcPts val="0"/>
              </a:spcAft>
              <a:buClr>
                <a:srgbClr val="434343"/>
              </a:buClr>
              <a:buSzPts val="1800"/>
              <a:buFont typeface="Barlow"/>
              <a:buChar char="■"/>
              <a:defRPr sz="1200">
                <a:solidFill>
                  <a:srgbClr val="434343"/>
                </a:solidFill>
                <a:latin typeface="Barlow"/>
                <a:ea typeface="Barlow"/>
                <a:cs typeface="Barlow"/>
                <a:sym typeface="Barlow"/>
              </a:defRPr>
            </a:lvl9pPr>
          </a:lstStyle>
          <a:p>
            <a:endParaRPr/>
          </a:p>
        </p:txBody>
      </p:sp>
      <p:sp>
        <p:nvSpPr>
          <p:cNvPr id="386" name="Google Shape;386;g2fd5af0ed0b_1_2281"/>
          <p:cNvSpPr txBox="1">
            <a:spLocks noGrp="1"/>
          </p:cNvSpPr>
          <p:nvPr>
            <p:ph type="body" idx="2"/>
          </p:nvPr>
        </p:nvSpPr>
        <p:spPr>
          <a:xfrm>
            <a:off x="4713587" y="1621949"/>
            <a:ext cx="4080600" cy="2905800"/>
          </a:xfrm>
          <a:prstGeom prst="rect">
            <a:avLst/>
          </a:prstGeom>
          <a:noFill/>
          <a:ln>
            <a:noFill/>
          </a:ln>
        </p:spPr>
        <p:txBody>
          <a:bodyPr spcFirstLastPara="1" wrap="square" lIns="142850" tIns="142850" rIns="142850" bIns="142850" anchor="t" anchorCtr="0">
            <a:noAutofit/>
          </a:bodyPr>
          <a:lstStyle>
            <a:lvl1pPr marL="457200" lvl="0" indent="-381000" algn="l" rtl="0">
              <a:lnSpc>
                <a:spcPct val="100000"/>
              </a:lnSpc>
              <a:spcBef>
                <a:spcPts val="0"/>
              </a:spcBef>
              <a:spcAft>
                <a:spcPts val="0"/>
              </a:spcAft>
              <a:buClr>
                <a:srgbClr val="434343"/>
              </a:buClr>
              <a:buSzPts val="2400"/>
              <a:buFont typeface="Barlow"/>
              <a:buChar char="●"/>
              <a:defRPr sz="1500">
                <a:solidFill>
                  <a:srgbClr val="434343"/>
                </a:solidFill>
                <a:latin typeface="Barlow"/>
                <a:ea typeface="Barlow"/>
                <a:cs typeface="Barlow"/>
                <a:sym typeface="Barlow"/>
              </a:defRPr>
            </a:lvl1pPr>
            <a:lvl2pPr marL="914400" lvl="1" indent="-342900" algn="l" rtl="0">
              <a:lnSpc>
                <a:spcPct val="100000"/>
              </a:lnSpc>
              <a:spcBef>
                <a:spcPts val="0"/>
              </a:spcBef>
              <a:spcAft>
                <a:spcPts val="0"/>
              </a:spcAft>
              <a:buClr>
                <a:srgbClr val="434343"/>
              </a:buClr>
              <a:buSzPts val="1800"/>
              <a:buFont typeface="Barlow"/>
              <a:buChar char="○"/>
              <a:defRPr sz="1200">
                <a:solidFill>
                  <a:srgbClr val="434343"/>
                </a:solidFill>
                <a:latin typeface="Barlow"/>
                <a:ea typeface="Barlow"/>
                <a:cs typeface="Barlow"/>
                <a:sym typeface="Barlow"/>
              </a:defRPr>
            </a:lvl2pPr>
            <a:lvl3pPr marL="1371600" lvl="2" indent="-342900" algn="l" rtl="0">
              <a:lnSpc>
                <a:spcPct val="100000"/>
              </a:lnSpc>
              <a:spcBef>
                <a:spcPts val="0"/>
              </a:spcBef>
              <a:spcAft>
                <a:spcPts val="0"/>
              </a:spcAft>
              <a:buClr>
                <a:srgbClr val="434343"/>
              </a:buClr>
              <a:buSzPts val="1800"/>
              <a:buFont typeface="Barlow"/>
              <a:buChar char="■"/>
              <a:defRPr sz="1200">
                <a:solidFill>
                  <a:srgbClr val="434343"/>
                </a:solidFill>
                <a:latin typeface="Barlow"/>
                <a:ea typeface="Barlow"/>
                <a:cs typeface="Barlow"/>
                <a:sym typeface="Barlow"/>
              </a:defRPr>
            </a:lvl3pPr>
            <a:lvl4pPr marL="1828800" lvl="3" indent="-342900" algn="l" rtl="0">
              <a:lnSpc>
                <a:spcPct val="100000"/>
              </a:lnSpc>
              <a:spcBef>
                <a:spcPts val="0"/>
              </a:spcBef>
              <a:spcAft>
                <a:spcPts val="0"/>
              </a:spcAft>
              <a:buClr>
                <a:srgbClr val="434343"/>
              </a:buClr>
              <a:buSzPts val="1800"/>
              <a:buFont typeface="Barlow"/>
              <a:buChar char="●"/>
              <a:defRPr sz="1200">
                <a:solidFill>
                  <a:srgbClr val="434343"/>
                </a:solidFill>
                <a:latin typeface="Barlow"/>
                <a:ea typeface="Barlow"/>
                <a:cs typeface="Barlow"/>
                <a:sym typeface="Barlow"/>
              </a:defRPr>
            </a:lvl4pPr>
            <a:lvl5pPr marL="2286000" lvl="4" indent="-342900" algn="l" rtl="0">
              <a:lnSpc>
                <a:spcPct val="100000"/>
              </a:lnSpc>
              <a:spcBef>
                <a:spcPts val="0"/>
              </a:spcBef>
              <a:spcAft>
                <a:spcPts val="0"/>
              </a:spcAft>
              <a:buClr>
                <a:srgbClr val="434343"/>
              </a:buClr>
              <a:buSzPts val="1800"/>
              <a:buFont typeface="Barlow"/>
              <a:buChar char="○"/>
              <a:defRPr sz="1200">
                <a:solidFill>
                  <a:srgbClr val="434343"/>
                </a:solidFill>
                <a:latin typeface="Barlow"/>
                <a:ea typeface="Barlow"/>
                <a:cs typeface="Barlow"/>
                <a:sym typeface="Barlow"/>
              </a:defRPr>
            </a:lvl5pPr>
            <a:lvl6pPr marL="2743200" lvl="5" indent="-342900" algn="l" rtl="0">
              <a:lnSpc>
                <a:spcPct val="100000"/>
              </a:lnSpc>
              <a:spcBef>
                <a:spcPts val="0"/>
              </a:spcBef>
              <a:spcAft>
                <a:spcPts val="0"/>
              </a:spcAft>
              <a:buClr>
                <a:srgbClr val="434343"/>
              </a:buClr>
              <a:buSzPts val="1800"/>
              <a:buFont typeface="Barlow"/>
              <a:buChar char="■"/>
              <a:defRPr sz="1200">
                <a:solidFill>
                  <a:srgbClr val="434343"/>
                </a:solidFill>
                <a:latin typeface="Barlow"/>
                <a:ea typeface="Barlow"/>
                <a:cs typeface="Barlow"/>
                <a:sym typeface="Barlow"/>
              </a:defRPr>
            </a:lvl6pPr>
            <a:lvl7pPr marL="3200400" lvl="6" indent="-342900" algn="l" rtl="0">
              <a:lnSpc>
                <a:spcPct val="100000"/>
              </a:lnSpc>
              <a:spcBef>
                <a:spcPts val="0"/>
              </a:spcBef>
              <a:spcAft>
                <a:spcPts val="0"/>
              </a:spcAft>
              <a:buClr>
                <a:srgbClr val="434343"/>
              </a:buClr>
              <a:buSzPts val="1800"/>
              <a:buFont typeface="Barlow"/>
              <a:buChar char="●"/>
              <a:defRPr sz="1200">
                <a:solidFill>
                  <a:srgbClr val="434343"/>
                </a:solidFill>
                <a:latin typeface="Barlow"/>
                <a:ea typeface="Barlow"/>
                <a:cs typeface="Barlow"/>
                <a:sym typeface="Barlow"/>
              </a:defRPr>
            </a:lvl7pPr>
            <a:lvl8pPr marL="3657600" lvl="7" indent="-342900" algn="l" rtl="0">
              <a:lnSpc>
                <a:spcPct val="100000"/>
              </a:lnSpc>
              <a:spcBef>
                <a:spcPts val="0"/>
              </a:spcBef>
              <a:spcAft>
                <a:spcPts val="0"/>
              </a:spcAft>
              <a:buClr>
                <a:srgbClr val="434343"/>
              </a:buClr>
              <a:buSzPts val="1800"/>
              <a:buFont typeface="Barlow"/>
              <a:buChar char="○"/>
              <a:defRPr sz="1200">
                <a:solidFill>
                  <a:srgbClr val="434343"/>
                </a:solidFill>
                <a:latin typeface="Barlow"/>
                <a:ea typeface="Barlow"/>
                <a:cs typeface="Barlow"/>
                <a:sym typeface="Barlow"/>
              </a:defRPr>
            </a:lvl8pPr>
            <a:lvl9pPr marL="4114800" lvl="8" indent="-342900" algn="l" rtl="0">
              <a:lnSpc>
                <a:spcPct val="100000"/>
              </a:lnSpc>
              <a:spcBef>
                <a:spcPts val="0"/>
              </a:spcBef>
              <a:spcAft>
                <a:spcPts val="0"/>
              </a:spcAft>
              <a:buClr>
                <a:srgbClr val="434343"/>
              </a:buClr>
              <a:buSzPts val="1800"/>
              <a:buFont typeface="Barlow"/>
              <a:buChar char="■"/>
              <a:defRPr sz="1200">
                <a:solidFill>
                  <a:srgbClr val="434343"/>
                </a:solidFill>
                <a:latin typeface="Barlow"/>
                <a:ea typeface="Barlow"/>
                <a:cs typeface="Barlow"/>
                <a:sym typeface="Barlow"/>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g2fd5af0ed0b_1_149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8" name="Google Shape;298;g2fd5af0ed0b_1_149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9" name="Google Shape;299;g2fd5af0ed0b_1_149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00" name="Google Shape;300;g2fd5af0ed0b_1_149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01" name="Google Shape;301;g2fd5af0ed0b_1_149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9"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2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806B-7E4C-BA8A-DF65-214490F03A3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9A9CA0-B4C0-2BB5-4D3A-1049B2E3F69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523B1-843D-9FC5-C2B4-9A9C9BA696A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87E2F8A1-416D-D203-FFAA-A19F6025C98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E5ACCB3-8AFF-87C7-8421-0795088A236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pic>
        <p:nvPicPr>
          <p:cNvPr id="7" name="Picture 6">
            <a:extLst>
              <a:ext uri="{FF2B5EF4-FFF2-40B4-BE49-F238E27FC236}">
                <a16:creationId xmlns:a16="http://schemas.microsoft.com/office/drawing/2014/main" id="{F7502016-1D90-29F9-4718-BA3397431647}"/>
              </a:ext>
            </a:extLst>
          </p:cNvPr>
          <p:cNvPicPr>
            <a:picLocks noChangeAspect="1"/>
          </p:cNvPicPr>
          <p:nvPr/>
        </p:nvPicPr>
        <p:blipFill>
          <a:blip r:embed="rId14"/>
          <a:stretch>
            <a:fillRect/>
          </a:stretch>
        </p:blipFill>
        <p:spPr>
          <a:xfrm>
            <a:off x="7955178" y="0"/>
            <a:ext cx="1188823" cy="411516"/>
          </a:xfrm>
          <a:prstGeom prst="rect">
            <a:avLst/>
          </a:prstGeom>
        </p:spPr>
      </p:pic>
    </p:spTree>
    <p:extLst>
      <p:ext uri="{BB962C8B-B14F-4D97-AF65-F5344CB8AC3E}">
        <p14:creationId xmlns:p14="http://schemas.microsoft.com/office/powerpoint/2010/main" val="159764502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s://path.box.com/s/dmn85ary82kfba8gs6imetzq2wbgwqpq"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hyperlink" Target="https://jeopardylabs.com/edit2/144326352"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jeopardylabs.com/edit2/144326352"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hyperlink" Target="https://path.box.com/s/ve2wudlqp2y4cm9cmbozgq2fhpn69wyw"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hyperlink" Target="https://www.asiaehealthinformationnetwork.org"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hyperlink" Target="https://helina.africa/"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hyperlink" Target="https://recainsa.org/"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1">
          <a:extLst>
            <a:ext uri="{FF2B5EF4-FFF2-40B4-BE49-F238E27FC236}">
              <a16:creationId xmlns:a16="http://schemas.microsoft.com/office/drawing/2014/main" id="{67B598F8-10A6-4BAF-53DE-E264D41389D5}"/>
            </a:ext>
          </a:extLst>
        </p:cNvPr>
        <p:cNvGrpSpPr/>
        <p:nvPr/>
      </p:nvGrpSpPr>
      <p:grpSpPr>
        <a:xfrm>
          <a:off x="0" y="0"/>
          <a:ext cx="0" cy="0"/>
          <a:chOff x="0" y="0"/>
          <a:chExt cx="0" cy="0"/>
        </a:xfrm>
      </p:grpSpPr>
      <p:sp>
        <p:nvSpPr>
          <p:cNvPr id="422" name="Google Shape;422;p4">
            <a:extLst>
              <a:ext uri="{FF2B5EF4-FFF2-40B4-BE49-F238E27FC236}">
                <a16:creationId xmlns:a16="http://schemas.microsoft.com/office/drawing/2014/main" id="{F7351F67-7CBE-0BCC-AFF9-C23D3FFBD240}"/>
              </a:ext>
            </a:extLst>
          </p:cNvPr>
          <p:cNvSpPr txBox="1">
            <a:spLocks noGrp="1"/>
          </p:cNvSpPr>
          <p:nvPr>
            <p:ph type="title"/>
          </p:nvPr>
        </p:nvSpPr>
        <p:spPr>
          <a:prstGeom prst="rect">
            <a:avLst/>
          </a:prstGeom>
          <a:noFill/>
          <a:ln>
            <a:noFill/>
          </a:ln>
        </p:spPr>
        <p:txBody>
          <a:bodyPr spcFirstLastPara="1" wrap="square" lIns="0" tIns="0" rIns="0" bIns="0" anchor="ctr" anchorCtr="0">
            <a:noAutofit/>
          </a:bodyPr>
          <a:lstStyle/>
          <a:p>
            <a:pPr>
              <a:buSzPts val="3000"/>
            </a:pPr>
            <a:r>
              <a:rPr lang="en" sz="3000" dirty="0">
                <a:latin typeface="+mj-lt"/>
              </a:rPr>
              <a:t>I-LEAD WORKSHOP </a:t>
            </a:r>
            <a:br>
              <a:rPr lang="en" sz="3000" dirty="0">
                <a:latin typeface="+mj-lt"/>
              </a:rPr>
            </a:br>
            <a:r>
              <a:rPr lang="en" sz="3000" dirty="0">
                <a:latin typeface="+mj-lt"/>
              </a:rPr>
              <a:t>Facilitator Notes </a:t>
            </a:r>
            <a:endParaRPr dirty="0">
              <a:latin typeface="+mj-lt"/>
            </a:endParaRPr>
          </a:p>
        </p:txBody>
      </p:sp>
      <p:grpSp>
        <p:nvGrpSpPr>
          <p:cNvPr id="423" name="Google Shape;423;p4">
            <a:extLst>
              <a:ext uri="{FF2B5EF4-FFF2-40B4-BE49-F238E27FC236}">
                <a16:creationId xmlns:a16="http://schemas.microsoft.com/office/drawing/2014/main" id="{11F762E0-61D1-3F6D-7485-997C466F434E}"/>
              </a:ext>
            </a:extLst>
          </p:cNvPr>
          <p:cNvGrpSpPr/>
          <p:nvPr/>
        </p:nvGrpSpPr>
        <p:grpSpPr>
          <a:xfrm rot="5400000" flipH="1">
            <a:off x="0" y="2925099"/>
            <a:ext cx="2219420" cy="2219419"/>
            <a:chOff x="0" y="12289"/>
            <a:chExt cx="3550" cy="3551"/>
          </a:xfrm>
        </p:grpSpPr>
        <p:sp>
          <p:nvSpPr>
            <p:cNvPr id="424" name="Google Shape;424;p4">
              <a:extLst>
                <a:ext uri="{FF2B5EF4-FFF2-40B4-BE49-F238E27FC236}">
                  <a16:creationId xmlns:a16="http://schemas.microsoft.com/office/drawing/2014/main" id="{868A598B-49F8-138F-0DCA-1328BC1089BC}"/>
                </a:ext>
              </a:extLst>
            </p:cNvPr>
            <p:cNvSpPr/>
            <p:nvPr/>
          </p:nvSpPr>
          <p:spPr>
            <a:xfrm>
              <a:off x="0" y="12289"/>
              <a:ext cx="1789" cy="2386"/>
            </a:xfrm>
            <a:custGeom>
              <a:avLst/>
              <a:gdLst/>
              <a:ahLst/>
              <a:cxnLst/>
              <a:rect l="l" t="t" r="r" b="b"/>
              <a:pathLst>
                <a:path w="1789" h="2386" extrusionOk="0">
                  <a:moveTo>
                    <a:pt x="0" y="0"/>
                  </a:moveTo>
                  <a:lnTo>
                    <a:pt x="0" y="1194"/>
                  </a:lnTo>
                  <a:lnTo>
                    <a:pt x="1192" y="2386"/>
                  </a:lnTo>
                  <a:lnTo>
                    <a:pt x="1789" y="1789"/>
                  </a:lnTo>
                  <a:lnTo>
                    <a:pt x="0" y="0"/>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sp>
          <p:nvSpPr>
            <p:cNvPr id="425" name="Google Shape;425;p4">
              <a:extLst>
                <a:ext uri="{FF2B5EF4-FFF2-40B4-BE49-F238E27FC236}">
                  <a16:creationId xmlns:a16="http://schemas.microsoft.com/office/drawing/2014/main" id="{AF954E88-826F-B90A-ED06-437C6E80BD05}"/>
                </a:ext>
              </a:extLst>
            </p:cNvPr>
            <p:cNvSpPr/>
            <p:nvPr/>
          </p:nvSpPr>
          <p:spPr>
            <a:xfrm>
              <a:off x="0" y="14678"/>
              <a:ext cx="1162" cy="1162"/>
            </a:xfrm>
            <a:custGeom>
              <a:avLst/>
              <a:gdLst/>
              <a:ahLst/>
              <a:cxnLst/>
              <a:rect l="l" t="t" r="r" b="b"/>
              <a:pathLst>
                <a:path w="1162" h="1162" extrusionOk="0">
                  <a:moveTo>
                    <a:pt x="0" y="0"/>
                  </a:moveTo>
                  <a:lnTo>
                    <a:pt x="0" y="1161"/>
                  </a:lnTo>
                  <a:lnTo>
                    <a:pt x="1161" y="1161"/>
                  </a:lnTo>
                  <a:lnTo>
                    <a:pt x="0" y="0"/>
                  </a:ln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sp>
          <p:nvSpPr>
            <p:cNvPr id="426" name="Google Shape;426;p4">
              <a:extLst>
                <a:ext uri="{FF2B5EF4-FFF2-40B4-BE49-F238E27FC236}">
                  <a16:creationId xmlns:a16="http://schemas.microsoft.com/office/drawing/2014/main" id="{0A8EF416-7F3A-87BE-FCB3-4190A8BC71A2}"/>
                </a:ext>
              </a:extLst>
            </p:cNvPr>
            <p:cNvSpPr/>
            <p:nvPr/>
          </p:nvSpPr>
          <p:spPr>
            <a:xfrm>
              <a:off x="1221" y="14675"/>
              <a:ext cx="2329" cy="1165"/>
            </a:xfrm>
            <a:custGeom>
              <a:avLst/>
              <a:gdLst/>
              <a:ahLst/>
              <a:cxnLst/>
              <a:rect l="l" t="t" r="r" b="b"/>
              <a:pathLst>
                <a:path w="2329" h="1165" extrusionOk="0">
                  <a:moveTo>
                    <a:pt x="2329" y="1164"/>
                  </a:moveTo>
                  <a:lnTo>
                    <a:pt x="1165" y="0"/>
                  </a:lnTo>
                  <a:lnTo>
                    <a:pt x="0" y="1164"/>
                  </a:lnTo>
                  <a:lnTo>
                    <a:pt x="2329" y="1164"/>
                  </a:lnTo>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a:ea typeface="Libre Franklin"/>
                <a:cs typeface="Libre Franklin"/>
                <a:sym typeface="Libre Franklin"/>
              </a:endParaRPr>
            </a:p>
          </p:txBody>
        </p:sp>
      </p:grpSp>
      <p:sp>
        <p:nvSpPr>
          <p:cNvPr id="428" name="Google Shape;428;p4">
            <a:extLst>
              <a:ext uri="{FF2B5EF4-FFF2-40B4-BE49-F238E27FC236}">
                <a16:creationId xmlns:a16="http://schemas.microsoft.com/office/drawing/2014/main" id="{B3EA7163-2C0A-9144-EBE0-91AEDCBAAE11}"/>
              </a:ext>
            </a:extLst>
          </p:cNvPr>
          <p:cNvSpPr/>
          <p:nvPr/>
        </p:nvSpPr>
        <p:spPr>
          <a:xfrm>
            <a:off x="5412" y="1189110"/>
            <a:ext cx="9136499" cy="395358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algn="ctr">
              <a:buSzPts val="1400"/>
            </a:pPr>
            <a:r>
              <a:rPr lang="en-US">
                <a:solidFill>
                  <a:schemeClr val="lt1"/>
                </a:solidFill>
                <a:latin typeface="Libre Franklin"/>
                <a:ea typeface="Libre Franklin"/>
                <a:cs typeface="Libre Franklin"/>
              </a:rPr>
              <a:t>This </a:t>
            </a:r>
            <a:endParaRPr sz="1400" b="0" i="0" u="none" strike="noStrike" cap="none">
              <a:solidFill>
                <a:schemeClr val="lt1"/>
              </a:solidFill>
              <a:latin typeface="Libre Franklin"/>
              <a:ea typeface="Libre Franklin"/>
              <a:cs typeface="Libre Franklin"/>
              <a:sym typeface="Libre Franklin"/>
            </a:endParaRPr>
          </a:p>
        </p:txBody>
      </p:sp>
      <p:sp>
        <p:nvSpPr>
          <p:cNvPr id="2" name="TextBox 1">
            <a:extLst>
              <a:ext uri="{FF2B5EF4-FFF2-40B4-BE49-F238E27FC236}">
                <a16:creationId xmlns:a16="http://schemas.microsoft.com/office/drawing/2014/main" id="{8B87FFC4-67F7-2374-212B-6A2BC52CF444}"/>
              </a:ext>
            </a:extLst>
          </p:cNvPr>
          <p:cNvSpPr txBox="1"/>
          <p:nvPr/>
        </p:nvSpPr>
        <p:spPr>
          <a:xfrm>
            <a:off x="446689" y="1445592"/>
            <a:ext cx="8151025"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This is the master slide deck for </a:t>
            </a:r>
            <a:r>
              <a:rPr lang="en-US" b="1" dirty="0"/>
              <a:t>DAY FIVE </a:t>
            </a:r>
            <a:r>
              <a:rPr lang="en-US" dirty="0"/>
              <a:t>of the I-LEAD Workshop for facilitators. It is intended to make the process of preparing and conducting the workshop easier, and the decks are designed to be customizable to your context.  </a:t>
            </a:r>
          </a:p>
          <a:p>
            <a:endParaRPr lang="en-US" dirty="0"/>
          </a:p>
          <a:p>
            <a:r>
              <a:rPr lang="en-US" dirty="0"/>
              <a:t>Make a copy of this deck to keep as a backup.  </a:t>
            </a:r>
          </a:p>
          <a:p>
            <a:endParaRPr lang="en-US" dirty="0"/>
          </a:p>
          <a:p>
            <a:r>
              <a:rPr lang="en-US" dirty="0"/>
              <a:t>Throughout the deck you will see facilitator instructions written in </a:t>
            </a:r>
            <a:r>
              <a:rPr lang="en-US" dirty="0">
                <a:solidFill>
                  <a:srgbClr val="FF0000"/>
                </a:solidFill>
              </a:rPr>
              <a:t>red text on the slides</a:t>
            </a:r>
            <a:r>
              <a:rPr lang="en-US" dirty="0"/>
              <a:t>. The intent is that you replace this text with relevant details specific to your workshop. You will also find </a:t>
            </a:r>
            <a:r>
              <a:rPr lang="en-US" dirty="0">
                <a:solidFill>
                  <a:srgbClr val="FF0000"/>
                </a:solidFill>
              </a:rPr>
              <a:t>instructions and helpful guidance in red text </a:t>
            </a:r>
            <a:r>
              <a:rPr lang="en-US" dirty="0"/>
              <a:t>in the speaker notes, along with a more comprehensive explanation of the content on the slides.</a:t>
            </a:r>
          </a:p>
          <a:p>
            <a:r>
              <a:rPr lang="en-US" dirty="0"/>
              <a:t>  </a:t>
            </a:r>
          </a:p>
          <a:p>
            <a:r>
              <a:rPr lang="en-US" dirty="0"/>
              <a:t>The </a:t>
            </a:r>
            <a:r>
              <a:rPr lang="en-US" dirty="0">
                <a:solidFill>
                  <a:srgbClr val="FF0000"/>
                </a:solidFill>
              </a:rPr>
              <a:t>red text in the speaker notes</a:t>
            </a:r>
            <a:r>
              <a:rPr lang="en-US" dirty="0"/>
              <a:t> should be removed when you are ready to share the final deck with the workshop participants. </a:t>
            </a:r>
          </a:p>
        </p:txBody>
      </p:sp>
    </p:spTree>
    <p:extLst>
      <p:ext uri="{BB962C8B-B14F-4D97-AF65-F5344CB8AC3E}">
        <p14:creationId xmlns:p14="http://schemas.microsoft.com/office/powerpoint/2010/main" val="1047449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pic>
        <p:nvPicPr>
          <p:cNvPr id="1080" name="Google Shape;1080;g2fd5af0ed0b_1_469"/>
          <p:cNvPicPr preferRelativeResize="0"/>
          <p:nvPr/>
        </p:nvPicPr>
        <p:blipFill rotWithShape="1">
          <a:blip r:embed="rId3">
            <a:alphaModFix/>
          </a:blip>
          <a:srcRect/>
          <a:stretch/>
        </p:blipFill>
        <p:spPr>
          <a:xfrm>
            <a:off x="0" y="1339"/>
            <a:ext cx="8748530" cy="5142161"/>
          </a:xfrm>
          <a:prstGeom prst="rect">
            <a:avLst/>
          </a:prstGeom>
          <a:noFill/>
          <a:ln>
            <a:noFill/>
          </a:ln>
        </p:spPr>
      </p:pic>
      <p:pic>
        <p:nvPicPr>
          <p:cNvPr id="4" name="Picture 3">
            <a:extLst>
              <a:ext uri="{FF2B5EF4-FFF2-40B4-BE49-F238E27FC236}">
                <a16:creationId xmlns:a16="http://schemas.microsoft.com/office/drawing/2014/main" id="{171E6F37-22AA-E25C-F7A5-C50353CAFBDA}"/>
              </a:ext>
            </a:extLst>
          </p:cNvPr>
          <p:cNvPicPr>
            <a:picLocks noChangeAspect="1"/>
          </p:cNvPicPr>
          <p:nvPr/>
        </p:nvPicPr>
        <p:blipFill>
          <a:blip r:embed="rId4"/>
          <a:stretch>
            <a:fillRect/>
          </a:stretch>
        </p:blipFill>
        <p:spPr>
          <a:xfrm>
            <a:off x="7950878" y="0"/>
            <a:ext cx="1193121" cy="413003"/>
          </a:xfrm>
          <a:prstGeom prst="rect">
            <a:avLst/>
          </a:prstGeom>
        </p:spPr>
      </p:pic>
    </p:spTree>
    <p:extLst>
      <p:ext uri="{BB962C8B-B14F-4D97-AF65-F5344CB8AC3E}">
        <p14:creationId xmlns:p14="http://schemas.microsoft.com/office/powerpoint/2010/main" val="3318232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3">
          <a:extLst>
            <a:ext uri="{FF2B5EF4-FFF2-40B4-BE49-F238E27FC236}">
              <a16:creationId xmlns:a16="http://schemas.microsoft.com/office/drawing/2014/main" id="{165E84D2-5BCD-9037-6EC9-99F43148070F}"/>
            </a:ext>
          </a:extLst>
        </p:cNvPr>
        <p:cNvGrpSpPr/>
        <p:nvPr/>
      </p:nvGrpSpPr>
      <p:grpSpPr>
        <a:xfrm>
          <a:off x="0" y="0"/>
          <a:ext cx="0" cy="0"/>
          <a:chOff x="0" y="0"/>
          <a:chExt cx="0" cy="0"/>
        </a:xfrm>
      </p:grpSpPr>
      <p:sp>
        <p:nvSpPr>
          <p:cNvPr id="2256" name="Google Shape;2256;g2fd5af0ed0b_1_1377">
            <a:extLst>
              <a:ext uri="{FF2B5EF4-FFF2-40B4-BE49-F238E27FC236}">
                <a16:creationId xmlns:a16="http://schemas.microsoft.com/office/drawing/2014/main" id="{65501CF2-AA65-3062-324A-D667FC5E69CC}"/>
              </a:ext>
            </a:extLst>
          </p:cNvPr>
          <p:cNvSpPr txBox="1">
            <a:spLocks noGrp="1"/>
          </p:cNvSpPr>
          <p:nvPr>
            <p:ph type="sldNum" sz="quarter" idx="12"/>
          </p:nvPr>
        </p:nvSpPr>
        <p:spPr>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11</a:t>
            </a:fld>
            <a:endParaRPr/>
          </a:p>
        </p:txBody>
      </p:sp>
      <p:sp>
        <p:nvSpPr>
          <p:cNvPr id="4" name="Title 3">
            <a:extLst>
              <a:ext uri="{FF2B5EF4-FFF2-40B4-BE49-F238E27FC236}">
                <a16:creationId xmlns:a16="http://schemas.microsoft.com/office/drawing/2014/main" id="{EA63DF82-DAE0-6C5B-78E1-953610B78517}"/>
              </a:ext>
            </a:extLst>
          </p:cNvPr>
          <p:cNvSpPr>
            <a:spLocks noGrp="1"/>
          </p:cNvSpPr>
          <p:nvPr>
            <p:ph type="title" idx="4294967295"/>
          </p:nvPr>
        </p:nvSpPr>
        <p:spPr>
          <a:xfrm>
            <a:off x="490062" y="136525"/>
            <a:ext cx="7072788" cy="1171575"/>
          </a:xfrm>
        </p:spPr>
        <p:txBody>
          <a:bodyPr>
            <a:normAutofit/>
          </a:bodyPr>
          <a:lstStyle/>
          <a:p>
            <a:r>
              <a:rPr lang="en-US" sz="2800" dirty="0"/>
              <a:t>Action Plan Template - Governance</a:t>
            </a:r>
          </a:p>
        </p:txBody>
      </p:sp>
      <p:graphicFrame>
        <p:nvGraphicFramePr>
          <p:cNvPr id="7" name="Table 6">
            <a:extLst>
              <a:ext uri="{FF2B5EF4-FFF2-40B4-BE49-F238E27FC236}">
                <a16:creationId xmlns:a16="http://schemas.microsoft.com/office/drawing/2014/main" id="{3527E232-F565-128D-E389-5FD81E295E59}"/>
              </a:ext>
            </a:extLst>
          </p:cNvPr>
          <p:cNvGraphicFramePr>
            <a:graphicFrameLocks noGrp="1"/>
          </p:cNvGraphicFramePr>
          <p:nvPr>
            <p:extLst>
              <p:ext uri="{D42A27DB-BD31-4B8C-83A1-F6EECF244321}">
                <p14:modId xmlns:p14="http://schemas.microsoft.com/office/powerpoint/2010/main" val="4213513276"/>
              </p:ext>
            </p:extLst>
          </p:nvPr>
        </p:nvGraphicFramePr>
        <p:xfrm>
          <a:off x="490062" y="1308164"/>
          <a:ext cx="8179882" cy="2967166"/>
        </p:xfrm>
        <a:graphic>
          <a:graphicData uri="http://schemas.openxmlformats.org/drawingml/2006/table">
            <a:tbl>
              <a:tblPr firstRow="1" bandRow="1">
                <a:tableStyleId>{ED083AE6-46FA-4A59-8FB0-9F97EB10719F}</a:tableStyleId>
              </a:tblPr>
              <a:tblGrid>
                <a:gridCol w="1159808">
                  <a:extLst>
                    <a:ext uri="{9D8B030D-6E8A-4147-A177-3AD203B41FA5}">
                      <a16:colId xmlns:a16="http://schemas.microsoft.com/office/drawing/2014/main" val="1138183638"/>
                    </a:ext>
                  </a:extLst>
                </a:gridCol>
                <a:gridCol w="5350727">
                  <a:extLst>
                    <a:ext uri="{9D8B030D-6E8A-4147-A177-3AD203B41FA5}">
                      <a16:colId xmlns:a16="http://schemas.microsoft.com/office/drawing/2014/main" val="4143369287"/>
                    </a:ext>
                  </a:extLst>
                </a:gridCol>
                <a:gridCol w="722779">
                  <a:extLst>
                    <a:ext uri="{9D8B030D-6E8A-4147-A177-3AD203B41FA5}">
                      <a16:colId xmlns:a16="http://schemas.microsoft.com/office/drawing/2014/main" val="2997678753"/>
                    </a:ext>
                  </a:extLst>
                </a:gridCol>
                <a:gridCol w="459359">
                  <a:extLst>
                    <a:ext uri="{9D8B030D-6E8A-4147-A177-3AD203B41FA5}">
                      <a16:colId xmlns:a16="http://schemas.microsoft.com/office/drawing/2014/main" val="3201036638"/>
                    </a:ext>
                  </a:extLst>
                </a:gridCol>
                <a:gridCol w="487209">
                  <a:extLst>
                    <a:ext uri="{9D8B030D-6E8A-4147-A177-3AD203B41FA5}">
                      <a16:colId xmlns:a16="http://schemas.microsoft.com/office/drawing/2014/main" val="3365933437"/>
                    </a:ext>
                  </a:extLst>
                </a:gridCol>
              </a:tblGrid>
              <a:tr h="370840">
                <a:tc>
                  <a:txBody>
                    <a:bodyPr/>
                    <a:lstStyle/>
                    <a:p>
                      <a:r>
                        <a:rPr lang="en-US" dirty="0"/>
                        <a:t>Objectives</a:t>
                      </a:r>
                      <a:endParaRPr lang="en-US" dirty="0">
                        <a:latin typeface="Arial" panose="020B0604020202020204" pitchFamily="34" charset="0"/>
                        <a:cs typeface="Arial" panose="020B0604020202020204" pitchFamily="34" charset="0"/>
                      </a:endParaRPr>
                    </a:p>
                  </a:txBody>
                  <a:tcPr/>
                </a:tc>
                <a:tc>
                  <a:txBody>
                    <a:bodyPr/>
                    <a:lstStyle/>
                    <a:p>
                      <a:r>
                        <a:rPr lang="en-US" dirty="0"/>
                        <a:t>Activity</a:t>
                      </a:r>
                      <a:endParaRPr lang="en-US" dirty="0">
                        <a:latin typeface="Arial" panose="020B0604020202020204" pitchFamily="34" charset="0"/>
                        <a:cs typeface="Arial" panose="020B0604020202020204" pitchFamily="34" charset="0"/>
                      </a:endParaRPr>
                    </a:p>
                  </a:txBody>
                  <a:tcPr/>
                </a:tc>
                <a:tc>
                  <a:txBody>
                    <a:bodyPr/>
                    <a:lstStyle/>
                    <a:p>
                      <a:r>
                        <a:rPr lang="en-US" dirty="0"/>
                        <a:t>Y1</a:t>
                      </a:r>
                      <a:endParaRPr lang="en-US" dirty="0">
                        <a:latin typeface="Arial" panose="020B0604020202020204" pitchFamily="34" charset="0"/>
                        <a:cs typeface="Arial" panose="020B0604020202020204" pitchFamily="34" charset="0"/>
                      </a:endParaRPr>
                    </a:p>
                  </a:txBody>
                  <a:tcPr/>
                </a:tc>
                <a:tc>
                  <a:txBody>
                    <a:bodyPr/>
                    <a:lstStyle/>
                    <a:p>
                      <a:r>
                        <a:rPr lang="en-US"/>
                        <a:t>Y2</a:t>
                      </a:r>
                      <a:endParaRPr lang="en-US">
                        <a:latin typeface="Arial" panose="020B0604020202020204" pitchFamily="34" charset="0"/>
                        <a:cs typeface="Arial" panose="020B0604020202020204" pitchFamily="34" charset="0"/>
                      </a:endParaRPr>
                    </a:p>
                  </a:txBody>
                  <a:tcPr/>
                </a:tc>
                <a:tc>
                  <a:txBody>
                    <a:bodyPr/>
                    <a:lstStyle/>
                    <a:p>
                      <a:r>
                        <a:rPr lang="en-US" dirty="0"/>
                        <a:t>Y3</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43348305"/>
                  </a:ext>
                </a:extLst>
              </a:tr>
              <a:tr h="370840">
                <a:tc>
                  <a:txBody>
                    <a:bodyPr/>
                    <a:lstStyle/>
                    <a:p>
                      <a:r>
                        <a:rPr lang="en-US"/>
                        <a:t>  </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39695508"/>
                  </a:ext>
                </a:extLst>
              </a:tr>
              <a:tr h="295835">
                <a:tc>
                  <a:txBody>
                    <a:bodyPr/>
                    <a:lstStyle/>
                    <a:p>
                      <a:pPr lvl="0">
                        <a:buNone/>
                      </a:pP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4014539"/>
                  </a:ext>
                </a:extLst>
              </a:tr>
              <a:tr h="369793">
                <a:tc>
                  <a:txBody>
                    <a:bodyPr/>
                    <a:lstStyle/>
                    <a:p>
                      <a:pPr lvl="0">
                        <a:buNone/>
                      </a:pP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49834729"/>
                  </a:ext>
                </a:extLst>
              </a:tr>
              <a:tr h="369793">
                <a:tc>
                  <a:txBody>
                    <a:bodyPr/>
                    <a:lstStyle/>
                    <a:p>
                      <a:pPr lvl="0">
                        <a:buNone/>
                      </a:pP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02546969"/>
                  </a:ext>
                </a:extLst>
              </a:tr>
              <a:tr h="295835">
                <a:tc>
                  <a:txBody>
                    <a:bodyPr/>
                    <a:lstStyle/>
                    <a:p>
                      <a:pPr lvl="0">
                        <a:buNone/>
                      </a:pP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0989828"/>
                  </a:ext>
                </a:extLst>
              </a:tr>
              <a:tr h="295835">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3977789664"/>
                  </a:ext>
                </a:extLst>
              </a:tr>
              <a:tr h="295835">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3755055026"/>
                  </a:ext>
                </a:extLst>
              </a:tr>
              <a:tr h="295835">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dirty="0"/>
                    </a:p>
                  </a:txBody>
                  <a:tcPr/>
                </a:tc>
                <a:extLst>
                  <a:ext uri="{0D108BD9-81ED-4DB2-BD59-A6C34878D82A}">
                    <a16:rowId xmlns:a16="http://schemas.microsoft.com/office/drawing/2014/main" val="3056854861"/>
                  </a:ext>
                </a:extLst>
              </a:tr>
            </a:tbl>
          </a:graphicData>
        </a:graphic>
      </p:graphicFrame>
    </p:spTree>
    <p:extLst>
      <p:ext uri="{BB962C8B-B14F-4D97-AF65-F5344CB8AC3E}">
        <p14:creationId xmlns:p14="http://schemas.microsoft.com/office/powerpoint/2010/main" val="2668992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3">
          <a:extLst>
            <a:ext uri="{FF2B5EF4-FFF2-40B4-BE49-F238E27FC236}">
              <a16:creationId xmlns:a16="http://schemas.microsoft.com/office/drawing/2014/main" id="{5896340F-FE8F-2D6D-C0A5-3CCF872408F6}"/>
            </a:ext>
          </a:extLst>
        </p:cNvPr>
        <p:cNvGrpSpPr/>
        <p:nvPr/>
      </p:nvGrpSpPr>
      <p:grpSpPr>
        <a:xfrm>
          <a:off x="0" y="0"/>
          <a:ext cx="0" cy="0"/>
          <a:chOff x="0" y="0"/>
          <a:chExt cx="0" cy="0"/>
        </a:xfrm>
      </p:grpSpPr>
      <p:sp>
        <p:nvSpPr>
          <p:cNvPr id="2256" name="Google Shape;2256;g2fd5af0ed0b_1_1377">
            <a:extLst>
              <a:ext uri="{FF2B5EF4-FFF2-40B4-BE49-F238E27FC236}">
                <a16:creationId xmlns:a16="http://schemas.microsoft.com/office/drawing/2014/main" id="{39FA4680-4E24-AA8A-C63C-C1BAE53924DF}"/>
              </a:ext>
            </a:extLst>
          </p:cNvPr>
          <p:cNvSpPr txBox="1">
            <a:spLocks noGrp="1"/>
          </p:cNvSpPr>
          <p:nvPr>
            <p:ph type="sldNum" sz="quarter" idx="12"/>
          </p:nvPr>
        </p:nvSpPr>
        <p:spPr>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12</a:t>
            </a:fld>
            <a:endParaRPr/>
          </a:p>
        </p:txBody>
      </p:sp>
      <p:sp>
        <p:nvSpPr>
          <p:cNvPr id="4" name="Title 3">
            <a:extLst>
              <a:ext uri="{FF2B5EF4-FFF2-40B4-BE49-F238E27FC236}">
                <a16:creationId xmlns:a16="http://schemas.microsoft.com/office/drawing/2014/main" id="{6D8BA6C6-02A1-75E5-DC69-2834164DA91F}"/>
              </a:ext>
            </a:extLst>
          </p:cNvPr>
          <p:cNvSpPr>
            <a:spLocks noGrp="1"/>
          </p:cNvSpPr>
          <p:nvPr>
            <p:ph type="title" idx="4294967295"/>
          </p:nvPr>
        </p:nvSpPr>
        <p:spPr>
          <a:xfrm>
            <a:off x="520860" y="125413"/>
            <a:ext cx="5467190" cy="1171575"/>
          </a:xfrm>
        </p:spPr>
        <p:txBody>
          <a:bodyPr>
            <a:normAutofit/>
          </a:bodyPr>
          <a:lstStyle/>
          <a:p>
            <a:r>
              <a:rPr lang="en-US" sz="2800" dirty="0"/>
              <a:t>Action Plan Template – Workforce Development</a:t>
            </a:r>
          </a:p>
        </p:txBody>
      </p:sp>
      <p:graphicFrame>
        <p:nvGraphicFramePr>
          <p:cNvPr id="7" name="Table 6">
            <a:extLst>
              <a:ext uri="{FF2B5EF4-FFF2-40B4-BE49-F238E27FC236}">
                <a16:creationId xmlns:a16="http://schemas.microsoft.com/office/drawing/2014/main" id="{A5E8796D-4631-12F1-10D6-DBFB0F7C6DEA}"/>
              </a:ext>
            </a:extLst>
          </p:cNvPr>
          <p:cNvGraphicFramePr>
            <a:graphicFrameLocks noGrp="1"/>
          </p:cNvGraphicFramePr>
          <p:nvPr>
            <p:extLst>
              <p:ext uri="{D42A27DB-BD31-4B8C-83A1-F6EECF244321}">
                <p14:modId xmlns:p14="http://schemas.microsoft.com/office/powerpoint/2010/main" val="925642519"/>
              </p:ext>
            </p:extLst>
          </p:nvPr>
        </p:nvGraphicFramePr>
        <p:xfrm>
          <a:off x="520860" y="1296383"/>
          <a:ext cx="8179882" cy="3285605"/>
        </p:xfrm>
        <a:graphic>
          <a:graphicData uri="http://schemas.openxmlformats.org/drawingml/2006/table">
            <a:tbl>
              <a:tblPr firstRow="1" bandRow="1">
                <a:tableStyleId>{ED083AE6-46FA-4A59-8FB0-9F97EB10719F}</a:tableStyleId>
              </a:tblPr>
              <a:tblGrid>
                <a:gridCol w="1159808">
                  <a:extLst>
                    <a:ext uri="{9D8B030D-6E8A-4147-A177-3AD203B41FA5}">
                      <a16:colId xmlns:a16="http://schemas.microsoft.com/office/drawing/2014/main" val="1138183638"/>
                    </a:ext>
                  </a:extLst>
                </a:gridCol>
                <a:gridCol w="5350727">
                  <a:extLst>
                    <a:ext uri="{9D8B030D-6E8A-4147-A177-3AD203B41FA5}">
                      <a16:colId xmlns:a16="http://schemas.microsoft.com/office/drawing/2014/main" val="4143369287"/>
                    </a:ext>
                  </a:extLst>
                </a:gridCol>
                <a:gridCol w="722779">
                  <a:extLst>
                    <a:ext uri="{9D8B030D-6E8A-4147-A177-3AD203B41FA5}">
                      <a16:colId xmlns:a16="http://schemas.microsoft.com/office/drawing/2014/main" val="2997678753"/>
                    </a:ext>
                  </a:extLst>
                </a:gridCol>
                <a:gridCol w="459359">
                  <a:extLst>
                    <a:ext uri="{9D8B030D-6E8A-4147-A177-3AD203B41FA5}">
                      <a16:colId xmlns:a16="http://schemas.microsoft.com/office/drawing/2014/main" val="3201036638"/>
                    </a:ext>
                  </a:extLst>
                </a:gridCol>
                <a:gridCol w="487209">
                  <a:extLst>
                    <a:ext uri="{9D8B030D-6E8A-4147-A177-3AD203B41FA5}">
                      <a16:colId xmlns:a16="http://schemas.microsoft.com/office/drawing/2014/main" val="3365933437"/>
                    </a:ext>
                  </a:extLst>
                </a:gridCol>
              </a:tblGrid>
              <a:tr h="328561">
                <a:tc>
                  <a:txBody>
                    <a:bodyPr/>
                    <a:lstStyle/>
                    <a:p>
                      <a:r>
                        <a:rPr lang="en-US" sz="1200" dirty="0"/>
                        <a:t>Objectives</a:t>
                      </a:r>
                      <a:endParaRPr lang="en-US" sz="1200" dirty="0">
                        <a:latin typeface="Arial" panose="020B0604020202020204" pitchFamily="34" charset="0"/>
                        <a:cs typeface="Arial" panose="020B0604020202020204" pitchFamily="34" charset="0"/>
                      </a:endParaRPr>
                    </a:p>
                  </a:txBody>
                  <a:tcPr/>
                </a:tc>
                <a:tc>
                  <a:txBody>
                    <a:bodyPr/>
                    <a:lstStyle/>
                    <a:p>
                      <a:r>
                        <a:rPr lang="en-US" sz="1200" dirty="0"/>
                        <a:t>Activity</a:t>
                      </a:r>
                      <a:endParaRPr lang="en-US" sz="1200" dirty="0">
                        <a:latin typeface="Arial" panose="020B0604020202020204" pitchFamily="34" charset="0"/>
                        <a:cs typeface="Arial" panose="020B0604020202020204" pitchFamily="34" charset="0"/>
                      </a:endParaRPr>
                    </a:p>
                  </a:txBody>
                  <a:tcPr/>
                </a:tc>
                <a:tc>
                  <a:txBody>
                    <a:bodyPr/>
                    <a:lstStyle/>
                    <a:p>
                      <a:r>
                        <a:rPr lang="en-US" sz="1200"/>
                        <a:t>Y1</a:t>
                      </a:r>
                      <a:endParaRPr lang="en-US" sz="1200">
                        <a:latin typeface="Arial" panose="020B0604020202020204" pitchFamily="34" charset="0"/>
                        <a:cs typeface="Arial" panose="020B0604020202020204" pitchFamily="34" charset="0"/>
                      </a:endParaRPr>
                    </a:p>
                  </a:txBody>
                  <a:tcPr/>
                </a:tc>
                <a:tc>
                  <a:txBody>
                    <a:bodyPr/>
                    <a:lstStyle/>
                    <a:p>
                      <a:r>
                        <a:rPr lang="en-US" sz="1200"/>
                        <a:t>Y2</a:t>
                      </a:r>
                      <a:endParaRPr lang="en-US" sz="1200">
                        <a:latin typeface="Arial" panose="020B0604020202020204" pitchFamily="34" charset="0"/>
                        <a:cs typeface="Arial" panose="020B0604020202020204" pitchFamily="34" charset="0"/>
                      </a:endParaRPr>
                    </a:p>
                  </a:txBody>
                  <a:tcPr/>
                </a:tc>
                <a:tc>
                  <a:txBody>
                    <a:bodyPr/>
                    <a:lstStyle/>
                    <a:p>
                      <a:r>
                        <a:rPr lang="en-US" sz="1200"/>
                        <a:t>Y3</a:t>
                      </a:r>
                      <a:endParaRPr lang="en-US"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43348305"/>
                  </a:ext>
                </a:extLst>
              </a:tr>
              <a:tr h="328561">
                <a:tc rowSpan="6">
                  <a:txBody>
                    <a:bodyPr/>
                    <a:lstStyle/>
                    <a:p>
                      <a:r>
                        <a:rPr lang="en-US" sz="1200" dirty="0"/>
                        <a:t>Develop eHealth Informatics Workforce </a:t>
                      </a:r>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39695508"/>
                  </a:ext>
                </a:extLst>
              </a:tr>
              <a:tr h="328561">
                <a:tc vMerge="1">
                  <a:txBody>
                    <a:bodyPr/>
                    <a:lstStyle/>
                    <a:p>
                      <a:endParaRPr lang="en-US"/>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4014539"/>
                  </a:ext>
                </a:extLst>
              </a:tr>
              <a:tr h="328561">
                <a:tc vMerge="1">
                  <a:txBody>
                    <a:bodyPr/>
                    <a:lstStyle/>
                    <a:p>
                      <a:endParaRPr lang="en-US"/>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49834729"/>
                  </a:ext>
                </a:extLst>
              </a:tr>
              <a:tr h="328561">
                <a:tc vMerge="1">
                  <a:txBody>
                    <a:bodyPr/>
                    <a:lstStyle/>
                    <a:p>
                      <a:endParaRPr lang="en-US"/>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02546969"/>
                  </a:ext>
                </a:extLst>
              </a:tr>
              <a:tr h="328561">
                <a:tc vMerge="1">
                  <a:txBody>
                    <a:bodyPr/>
                    <a:lstStyle/>
                    <a:p>
                      <a:endParaRPr lang="en-US"/>
                    </a:p>
                  </a:txBody>
                  <a:tcPr/>
                </a:tc>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0989828"/>
                  </a:ext>
                </a:extLst>
              </a:tr>
              <a:tr h="328561">
                <a:tc vMerge="1">
                  <a:txBody>
                    <a:bodyPr/>
                    <a:lstStyle/>
                    <a:p>
                      <a:endParaRPr lang="en-US"/>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95159175"/>
                  </a:ext>
                </a:extLst>
              </a:tr>
              <a:tr h="328560">
                <a:tc>
                  <a:txBody>
                    <a:bodyPr/>
                    <a:lstStyle/>
                    <a:p>
                      <a:pPr lvl="0">
                        <a:buNone/>
                      </a:pPr>
                      <a:endParaRPr lang="en-US" sz="1200">
                        <a:latin typeface="Arial" panose="020B0604020202020204" pitchFamily="34" charset="0"/>
                        <a:cs typeface="Arial" panose="020B0604020202020204" pitchFamily="34" charset="0"/>
                      </a:endParaRPr>
                    </a:p>
                  </a:txBody>
                  <a:tcPr/>
                </a:tc>
                <a:tc>
                  <a:txBody>
                    <a:bodyPr/>
                    <a:lstStyle/>
                    <a:p>
                      <a:pPr lvl="0">
                        <a:buNone/>
                      </a:pPr>
                      <a:endParaRPr lang="en-US" sz="1200">
                        <a:latin typeface="Arial" panose="020B0604020202020204" pitchFamily="34" charset="0"/>
                        <a:cs typeface="Arial" panose="020B0604020202020204" pitchFamily="34" charset="0"/>
                      </a:endParaRPr>
                    </a:p>
                  </a:txBody>
                  <a:tcPr/>
                </a:tc>
                <a:tc>
                  <a:txBody>
                    <a:bodyPr/>
                    <a:lstStyle/>
                    <a:p>
                      <a:pPr lvl="0">
                        <a:buNone/>
                      </a:pPr>
                      <a:endParaRPr lang="en-US" sz="1200" dirty="0">
                        <a:latin typeface="Arial" panose="020B0604020202020204" pitchFamily="34" charset="0"/>
                        <a:cs typeface="Arial" panose="020B0604020202020204" pitchFamily="34" charset="0"/>
                      </a:endParaRPr>
                    </a:p>
                  </a:txBody>
                  <a:tcPr/>
                </a:tc>
                <a:tc>
                  <a:txBody>
                    <a:bodyPr/>
                    <a:lstStyle/>
                    <a:p>
                      <a:pPr lvl="0">
                        <a:buNone/>
                      </a:pPr>
                      <a:endParaRPr lang="en-US" sz="1200">
                        <a:latin typeface="Arial" panose="020B0604020202020204" pitchFamily="34" charset="0"/>
                        <a:cs typeface="Arial" panose="020B0604020202020204" pitchFamily="34" charset="0"/>
                      </a:endParaRPr>
                    </a:p>
                  </a:txBody>
                  <a:tcPr/>
                </a:tc>
                <a:tc>
                  <a:txBody>
                    <a:bodyPr/>
                    <a:lstStyle/>
                    <a:p>
                      <a:pPr lvl="0">
                        <a:buNone/>
                      </a:pPr>
                      <a:endParaRPr lang="en-US"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46901065"/>
                  </a:ext>
                </a:extLst>
              </a:tr>
              <a:tr h="328559">
                <a:tc>
                  <a:txBody>
                    <a:bodyPr/>
                    <a:lstStyle/>
                    <a:p>
                      <a:pPr lvl="0">
                        <a:buNone/>
                      </a:pPr>
                      <a:endParaRPr lang="en-US" sz="1200">
                        <a:latin typeface="Arial" panose="020B0604020202020204" pitchFamily="34" charset="0"/>
                        <a:cs typeface="Arial" panose="020B0604020202020204" pitchFamily="34" charset="0"/>
                      </a:endParaRPr>
                    </a:p>
                  </a:txBody>
                  <a:tcPr/>
                </a:tc>
                <a:tc>
                  <a:txBody>
                    <a:bodyPr/>
                    <a:lstStyle/>
                    <a:p>
                      <a:pPr lvl="0">
                        <a:buNone/>
                      </a:pPr>
                      <a:endParaRPr lang="en-US" sz="1200" dirty="0">
                        <a:latin typeface="Arial" panose="020B0604020202020204" pitchFamily="34" charset="0"/>
                        <a:cs typeface="Arial" panose="020B0604020202020204" pitchFamily="34" charset="0"/>
                      </a:endParaRPr>
                    </a:p>
                  </a:txBody>
                  <a:tcPr/>
                </a:tc>
                <a:tc>
                  <a:txBody>
                    <a:bodyPr/>
                    <a:lstStyle/>
                    <a:p>
                      <a:pPr lvl="0">
                        <a:buNone/>
                      </a:pPr>
                      <a:endParaRPr lang="en-US" sz="1200">
                        <a:latin typeface="Arial" panose="020B0604020202020204" pitchFamily="34" charset="0"/>
                        <a:cs typeface="Arial" panose="020B0604020202020204" pitchFamily="34" charset="0"/>
                      </a:endParaRPr>
                    </a:p>
                  </a:txBody>
                  <a:tcPr/>
                </a:tc>
                <a:tc>
                  <a:txBody>
                    <a:bodyPr/>
                    <a:lstStyle/>
                    <a:p>
                      <a:pPr lvl="0">
                        <a:buNone/>
                      </a:pPr>
                      <a:endParaRPr lang="en-US" sz="1200" dirty="0">
                        <a:latin typeface="Arial" panose="020B0604020202020204" pitchFamily="34" charset="0"/>
                        <a:cs typeface="Arial" panose="020B0604020202020204" pitchFamily="34" charset="0"/>
                      </a:endParaRPr>
                    </a:p>
                  </a:txBody>
                  <a:tcPr/>
                </a:tc>
                <a:tc>
                  <a:txBody>
                    <a:bodyPr/>
                    <a:lstStyle/>
                    <a:p>
                      <a:pPr lvl="0">
                        <a:buNone/>
                      </a:pPr>
                      <a:endParaRPr lang="en-US"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37025948"/>
                  </a:ext>
                </a:extLst>
              </a:tr>
              <a:tr h="328559">
                <a:tc>
                  <a:txBody>
                    <a:bodyPr/>
                    <a:lstStyle/>
                    <a:p>
                      <a:pPr lvl="0">
                        <a:buNone/>
                      </a:pPr>
                      <a:endParaRPr lang="en-US" sz="1200">
                        <a:latin typeface="Arial" panose="020B0604020202020204" pitchFamily="34" charset="0"/>
                        <a:cs typeface="Arial" panose="020B0604020202020204" pitchFamily="34" charset="0"/>
                      </a:endParaRPr>
                    </a:p>
                  </a:txBody>
                  <a:tcPr/>
                </a:tc>
                <a:tc>
                  <a:txBody>
                    <a:bodyPr/>
                    <a:lstStyle/>
                    <a:p>
                      <a:pPr lvl="0">
                        <a:buNone/>
                      </a:pPr>
                      <a:endParaRPr lang="en-US" sz="1200" dirty="0">
                        <a:latin typeface="Arial" panose="020B0604020202020204" pitchFamily="34" charset="0"/>
                        <a:cs typeface="Arial" panose="020B0604020202020204" pitchFamily="34" charset="0"/>
                      </a:endParaRPr>
                    </a:p>
                  </a:txBody>
                  <a:tcPr/>
                </a:tc>
                <a:tc>
                  <a:txBody>
                    <a:bodyPr/>
                    <a:lstStyle/>
                    <a:p>
                      <a:pPr lvl="0">
                        <a:buNone/>
                      </a:pPr>
                      <a:endParaRPr lang="en-US" sz="1200" dirty="0">
                        <a:latin typeface="Arial" panose="020B0604020202020204" pitchFamily="34" charset="0"/>
                        <a:cs typeface="Arial" panose="020B0604020202020204" pitchFamily="34" charset="0"/>
                      </a:endParaRPr>
                    </a:p>
                  </a:txBody>
                  <a:tcPr/>
                </a:tc>
                <a:tc>
                  <a:txBody>
                    <a:bodyPr/>
                    <a:lstStyle/>
                    <a:p>
                      <a:pPr lvl="0">
                        <a:buNone/>
                      </a:pPr>
                      <a:endParaRPr lang="en-US" sz="1200" dirty="0">
                        <a:latin typeface="Arial" panose="020B0604020202020204" pitchFamily="34" charset="0"/>
                        <a:cs typeface="Arial" panose="020B0604020202020204" pitchFamily="34" charset="0"/>
                      </a:endParaRPr>
                    </a:p>
                  </a:txBody>
                  <a:tcPr/>
                </a:tc>
                <a:tc>
                  <a:txBody>
                    <a:bodyPr/>
                    <a:lstStyle/>
                    <a:p>
                      <a:pPr lvl="0">
                        <a:buNone/>
                      </a:pP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81511083"/>
                  </a:ext>
                </a:extLst>
              </a:tr>
            </a:tbl>
          </a:graphicData>
        </a:graphic>
      </p:graphicFrame>
    </p:spTree>
    <p:extLst>
      <p:ext uri="{BB962C8B-B14F-4D97-AF65-F5344CB8AC3E}">
        <p14:creationId xmlns:p14="http://schemas.microsoft.com/office/powerpoint/2010/main" val="2109140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3">
          <a:extLst>
            <a:ext uri="{FF2B5EF4-FFF2-40B4-BE49-F238E27FC236}">
              <a16:creationId xmlns:a16="http://schemas.microsoft.com/office/drawing/2014/main" id="{D05F1CD3-46F5-94B8-D4EF-B6E0E3399DA1}"/>
            </a:ext>
          </a:extLst>
        </p:cNvPr>
        <p:cNvGrpSpPr/>
        <p:nvPr/>
      </p:nvGrpSpPr>
      <p:grpSpPr>
        <a:xfrm>
          <a:off x="0" y="0"/>
          <a:ext cx="0" cy="0"/>
          <a:chOff x="0" y="0"/>
          <a:chExt cx="0" cy="0"/>
        </a:xfrm>
      </p:grpSpPr>
      <p:sp>
        <p:nvSpPr>
          <p:cNvPr id="2256" name="Google Shape;2256;g2fd5af0ed0b_1_1377">
            <a:extLst>
              <a:ext uri="{FF2B5EF4-FFF2-40B4-BE49-F238E27FC236}">
                <a16:creationId xmlns:a16="http://schemas.microsoft.com/office/drawing/2014/main" id="{39D63AFB-6F3C-F43E-5942-FBAC52A03DB4}"/>
              </a:ext>
            </a:extLst>
          </p:cNvPr>
          <p:cNvSpPr txBox="1">
            <a:spLocks noGrp="1"/>
          </p:cNvSpPr>
          <p:nvPr>
            <p:ph type="sldNum" sz="quarter" idx="12"/>
          </p:nvPr>
        </p:nvSpPr>
        <p:spPr>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
              <a:t>13</a:t>
            </a:fld>
            <a:endParaRPr/>
          </a:p>
        </p:txBody>
      </p:sp>
      <p:sp>
        <p:nvSpPr>
          <p:cNvPr id="4" name="Title 3">
            <a:extLst>
              <a:ext uri="{FF2B5EF4-FFF2-40B4-BE49-F238E27FC236}">
                <a16:creationId xmlns:a16="http://schemas.microsoft.com/office/drawing/2014/main" id="{6B4CBE6E-1FAA-DA04-C213-FA99B364F88F}"/>
              </a:ext>
            </a:extLst>
          </p:cNvPr>
          <p:cNvSpPr>
            <a:spLocks noGrp="1"/>
          </p:cNvSpPr>
          <p:nvPr>
            <p:ph type="title" idx="4294967295"/>
          </p:nvPr>
        </p:nvSpPr>
        <p:spPr>
          <a:xfrm>
            <a:off x="490062" y="169863"/>
            <a:ext cx="6061551" cy="1171575"/>
          </a:xfrm>
        </p:spPr>
        <p:txBody>
          <a:bodyPr>
            <a:normAutofit/>
          </a:bodyPr>
          <a:lstStyle/>
          <a:p>
            <a:r>
              <a:rPr lang="en-US" sz="2800" dirty="0"/>
              <a:t>Action Plan Template - Information Systems</a:t>
            </a:r>
          </a:p>
        </p:txBody>
      </p:sp>
      <p:graphicFrame>
        <p:nvGraphicFramePr>
          <p:cNvPr id="7" name="Table 6">
            <a:extLst>
              <a:ext uri="{FF2B5EF4-FFF2-40B4-BE49-F238E27FC236}">
                <a16:creationId xmlns:a16="http://schemas.microsoft.com/office/drawing/2014/main" id="{DE5B465D-24EF-C3A3-3506-B894B67D48E9}"/>
              </a:ext>
            </a:extLst>
          </p:cNvPr>
          <p:cNvGraphicFramePr>
            <a:graphicFrameLocks noGrp="1"/>
          </p:cNvGraphicFramePr>
          <p:nvPr>
            <p:extLst>
              <p:ext uri="{D42A27DB-BD31-4B8C-83A1-F6EECF244321}">
                <p14:modId xmlns:p14="http://schemas.microsoft.com/office/powerpoint/2010/main" val="1113041210"/>
              </p:ext>
            </p:extLst>
          </p:nvPr>
        </p:nvGraphicFramePr>
        <p:xfrm>
          <a:off x="490062" y="1563974"/>
          <a:ext cx="8179882" cy="2839462"/>
        </p:xfrm>
        <a:graphic>
          <a:graphicData uri="http://schemas.openxmlformats.org/drawingml/2006/table">
            <a:tbl>
              <a:tblPr firstRow="1" bandRow="1">
                <a:tableStyleId>{ED083AE6-46FA-4A59-8FB0-9F97EB10719F}</a:tableStyleId>
              </a:tblPr>
              <a:tblGrid>
                <a:gridCol w="1159808">
                  <a:extLst>
                    <a:ext uri="{9D8B030D-6E8A-4147-A177-3AD203B41FA5}">
                      <a16:colId xmlns:a16="http://schemas.microsoft.com/office/drawing/2014/main" val="1138183638"/>
                    </a:ext>
                  </a:extLst>
                </a:gridCol>
                <a:gridCol w="5350727">
                  <a:extLst>
                    <a:ext uri="{9D8B030D-6E8A-4147-A177-3AD203B41FA5}">
                      <a16:colId xmlns:a16="http://schemas.microsoft.com/office/drawing/2014/main" val="4143369287"/>
                    </a:ext>
                  </a:extLst>
                </a:gridCol>
                <a:gridCol w="722779">
                  <a:extLst>
                    <a:ext uri="{9D8B030D-6E8A-4147-A177-3AD203B41FA5}">
                      <a16:colId xmlns:a16="http://schemas.microsoft.com/office/drawing/2014/main" val="2997678753"/>
                    </a:ext>
                  </a:extLst>
                </a:gridCol>
                <a:gridCol w="459359">
                  <a:extLst>
                    <a:ext uri="{9D8B030D-6E8A-4147-A177-3AD203B41FA5}">
                      <a16:colId xmlns:a16="http://schemas.microsoft.com/office/drawing/2014/main" val="3201036638"/>
                    </a:ext>
                  </a:extLst>
                </a:gridCol>
                <a:gridCol w="487209">
                  <a:extLst>
                    <a:ext uri="{9D8B030D-6E8A-4147-A177-3AD203B41FA5}">
                      <a16:colId xmlns:a16="http://schemas.microsoft.com/office/drawing/2014/main" val="3365933437"/>
                    </a:ext>
                  </a:extLst>
                </a:gridCol>
              </a:tblGrid>
              <a:tr h="338869">
                <a:tc>
                  <a:txBody>
                    <a:bodyPr/>
                    <a:lstStyle/>
                    <a:p>
                      <a:r>
                        <a:rPr lang="en-US" sz="1200" dirty="0"/>
                        <a:t>Objectives</a:t>
                      </a:r>
                      <a:endParaRPr lang="en-US" sz="1200" dirty="0">
                        <a:latin typeface="Arial" panose="020B0604020202020204" pitchFamily="34" charset="0"/>
                        <a:cs typeface="Arial" panose="020B0604020202020204" pitchFamily="34" charset="0"/>
                      </a:endParaRPr>
                    </a:p>
                  </a:txBody>
                  <a:tcPr/>
                </a:tc>
                <a:tc>
                  <a:txBody>
                    <a:bodyPr/>
                    <a:lstStyle/>
                    <a:p>
                      <a:r>
                        <a:rPr lang="en-US" sz="1200" dirty="0"/>
                        <a:t>Activity</a:t>
                      </a:r>
                      <a:endParaRPr lang="en-US" sz="1200" dirty="0">
                        <a:latin typeface="Arial" panose="020B0604020202020204" pitchFamily="34" charset="0"/>
                        <a:cs typeface="Arial" panose="020B0604020202020204" pitchFamily="34" charset="0"/>
                      </a:endParaRPr>
                    </a:p>
                  </a:txBody>
                  <a:tcPr/>
                </a:tc>
                <a:tc>
                  <a:txBody>
                    <a:bodyPr/>
                    <a:lstStyle/>
                    <a:p>
                      <a:r>
                        <a:rPr lang="en-US" sz="1200" dirty="0"/>
                        <a:t>Y1</a:t>
                      </a:r>
                      <a:endParaRPr lang="en-US" sz="1200" dirty="0">
                        <a:latin typeface="Arial" panose="020B0604020202020204" pitchFamily="34" charset="0"/>
                        <a:cs typeface="Arial" panose="020B0604020202020204" pitchFamily="34" charset="0"/>
                      </a:endParaRPr>
                    </a:p>
                  </a:txBody>
                  <a:tcPr/>
                </a:tc>
                <a:tc>
                  <a:txBody>
                    <a:bodyPr/>
                    <a:lstStyle/>
                    <a:p>
                      <a:r>
                        <a:rPr lang="en-US" sz="1200" dirty="0"/>
                        <a:t>Y2</a:t>
                      </a:r>
                      <a:endParaRPr lang="en-US" sz="1200" dirty="0">
                        <a:latin typeface="Arial" panose="020B0604020202020204" pitchFamily="34" charset="0"/>
                        <a:cs typeface="Arial" panose="020B0604020202020204" pitchFamily="34" charset="0"/>
                      </a:endParaRPr>
                    </a:p>
                  </a:txBody>
                  <a:tcPr/>
                </a:tc>
                <a:tc>
                  <a:txBody>
                    <a:bodyPr/>
                    <a:lstStyle/>
                    <a:p>
                      <a:r>
                        <a:rPr lang="en-US" sz="1200" dirty="0"/>
                        <a:t>Y3</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43348305"/>
                  </a:ext>
                </a:extLst>
              </a:tr>
              <a:tr h="338869">
                <a:tc>
                  <a:txBody>
                    <a:bodyPr/>
                    <a:lstStyle/>
                    <a:p>
                      <a:r>
                        <a:rPr lang="en-US" dirty="0"/>
                        <a:t>  </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39695508"/>
                  </a:ext>
                </a:extLst>
              </a:tr>
              <a:tr h="271559">
                <a:tc>
                  <a:txBody>
                    <a:bodyPr/>
                    <a:lstStyle/>
                    <a:p>
                      <a:pPr lvl="0">
                        <a:buNone/>
                      </a:pP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4014539"/>
                  </a:ext>
                </a:extLst>
              </a:tr>
              <a:tr h="337912">
                <a:tc>
                  <a:txBody>
                    <a:bodyPr/>
                    <a:lstStyle/>
                    <a:p>
                      <a:pPr lvl="0">
                        <a:buNone/>
                      </a:pP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49834729"/>
                  </a:ext>
                </a:extLst>
              </a:tr>
              <a:tr h="337912">
                <a:tc>
                  <a:txBody>
                    <a:bodyPr/>
                    <a:lstStyle/>
                    <a:p>
                      <a:pPr lvl="0">
                        <a:buNone/>
                      </a:pP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02546969"/>
                  </a:ext>
                </a:extLst>
              </a:tr>
              <a:tr h="271559">
                <a:tc>
                  <a:txBody>
                    <a:bodyPr/>
                    <a:lstStyle/>
                    <a:p>
                      <a:pPr lvl="0">
                        <a:buNone/>
                      </a:pPr>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0989828"/>
                  </a:ext>
                </a:extLst>
              </a:tr>
              <a:tr h="271559">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2035406892"/>
                  </a:ext>
                </a:extLst>
              </a:tr>
              <a:tr h="271559">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1635296961"/>
                  </a:ext>
                </a:extLst>
              </a:tr>
              <a:tr h="271559">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dirty="0"/>
                    </a:p>
                  </a:txBody>
                  <a:tcPr/>
                </a:tc>
                <a:extLst>
                  <a:ext uri="{0D108BD9-81ED-4DB2-BD59-A6C34878D82A}">
                    <a16:rowId xmlns:a16="http://schemas.microsoft.com/office/drawing/2014/main" val="2836332443"/>
                  </a:ext>
                </a:extLst>
              </a:tr>
            </a:tbl>
          </a:graphicData>
        </a:graphic>
      </p:graphicFrame>
    </p:spTree>
    <p:extLst>
      <p:ext uri="{BB962C8B-B14F-4D97-AF65-F5344CB8AC3E}">
        <p14:creationId xmlns:p14="http://schemas.microsoft.com/office/powerpoint/2010/main" val="1094028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8"/>
        <p:cNvGrpSpPr/>
        <p:nvPr/>
      </p:nvGrpSpPr>
      <p:grpSpPr>
        <a:xfrm>
          <a:off x="0" y="0"/>
          <a:ext cx="0" cy="0"/>
          <a:chOff x="0" y="0"/>
          <a:chExt cx="0" cy="0"/>
        </a:xfrm>
      </p:grpSpPr>
      <p:sp>
        <p:nvSpPr>
          <p:cNvPr id="2459" name="Google Shape;2459;p12"/>
          <p:cNvSpPr txBox="1">
            <a:spLocks noGrp="1"/>
          </p:cNvSpPr>
          <p:nvPr>
            <p:ph type="title"/>
          </p:nvPr>
        </p:nvSpPr>
        <p:spPr>
          <a:xfrm>
            <a:off x="623888" y="1791459"/>
            <a:ext cx="7886700" cy="2139553"/>
          </a:xfrm>
          <a:prstGeom prst="rect">
            <a:avLst/>
          </a:prstGeom>
          <a:noFill/>
          <a:ln>
            <a:noFill/>
          </a:ln>
        </p:spPr>
        <p:txBody>
          <a:bodyPr spcFirstLastPara="1" wrap="square" lIns="68575" tIns="34275" rIns="68575" bIns="34275" anchor="t" anchorCtr="0">
            <a:noAutofit/>
          </a:bodyPr>
          <a:lstStyle/>
          <a:p>
            <a:pPr algn="l">
              <a:lnSpc>
                <a:spcPct val="115000"/>
              </a:lnSpc>
              <a:buSzPts val="2100"/>
            </a:pPr>
            <a:r>
              <a:rPr lang="en-US" sz="4000" dirty="0">
                <a:latin typeface="Arial"/>
                <a:ea typeface="Arial"/>
                <a:cs typeface="Arial"/>
                <a:sym typeface="Arial"/>
              </a:rPr>
              <a:t>Feedback and Reflections</a:t>
            </a:r>
            <a:br>
              <a:rPr lang="en-US" sz="4000" dirty="0">
                <a:latin typeface="Arial"/>
                <a:ea typeface="Arial"/>
                <a:cs typeface="Arial"/>
              </a:rPr>
            </a:br>
            <a:r>
              <a:rPr lang="en-US" sz="4000" dirty="0">
                <a:latin typeface="Arial"/>
                <a:ea typeface="Arial"/>
                <a:cs typeface="Arial"/>
              </a:rPr>
              <a:t>Action Plan </a:t>
            </a:r>
          </a:p>
        </p:txBody>
      </p:sp>
      <p:sp>
        <p:nvSpPr>
          <p:cNvPr id="2462" name="Google Shape;2462;p12"/>
          <p:cNvSpPr txBox="1">
            <a:spLocks noGrp="1"/>
          </p:cNvSpPr>
          <p:nvPr>
            <p:ph type="body" idx="1"/>
          </p:nvPr>
        </p:nvSpPr>
        <p:spPr>
          <a:prstGeom prst="rect">
            <a:avLst/>
          </a:prstGeom>
          <a:noFill/>
          <a:ln>
            <a:noFill/>
          </a:ln>
        </p:spPr>
        <p:txBody>
          <a:bodyPr spcFirstLastPara="1" wrap="square" lIns="68575" tIns="34275" rIns="68575" bIns="34275" anchor="t" anchorCtr="0">
            <a:normAutofit/>
          </a:bodyPr>
          <a:lstStyle/>
          <a:p>
            <a:pPr marL="0" indent="0" algn="l">
              <a:spcBef>
                <a:spcPts val="0"/>
              </a:spcBef>
            </a:pPr>
            <a:r>
              <a:rPr lang="en-US" sz="1600" dirty="0">
                <a:latin typeface="Arial"/>
                <a:ea typeface="Arial"/>
                <a:cs typeface="Arial"/>
                <a:sym typeface="Arial"/>
              </a:rPr>
              <a:t> </a:t>
            </a:r>
            <a:endParaRPr sz="1600" dirty="0">
              <a:latin typeface="Arial"/>
              <a:ea typeface="Arial"/>
              <a:cs typeface="Arial"/>
              <a:sym typeface="Arial"/>
            </a:endParaRPr>
          </a:p>
          <a:p>
            <a:pPr marL="0" lvl="0" indent="0" algn="l" rtl="0">
              <a:lnSpc>
                <a:spcPct val="90000"/>
              </a:lnSpc>
              <a:spcBef>
                <a:spcPts val="0"/>
              </a:spcBef>
              <a:spcAft>
                <a:spcPts val="0"/>
              </a:spcAft>
              <a:buClr>
                <a:schemeClr val="dk1"/>
              </a:buClr>
              <a:buSzPts val="1800"/>
              <a:buNone/>
            </a:pPr>
            <a:endParaRPr sz="1600" dirty="0">
              <a:latin typeface="Arial"/>
              <a:ea typeface="Arial"/>
              <a:cs typeface="Arial"/>
              <a:sym typeface="Arial"/>
            </a:endParaRPr>
          </a:p>
        </p:txBody>
      </p:sp>
    </p:spTree>
    <p:extLst>
      <p:ext uri="{BB962C8B-B14F-4D97-AF65-F5344CB8AC3E}">
        <p14:creationId xmlns:p14="http://schemas.microsoft.com/office/powerpoint/2010/main" val="3867439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2">
          <a:extLst>
            <a:ext uri="{FF2B5EF4-FFF2-40B4-BE49-F238E27FC236}">
              <a16:creationId xmlns:a16="http://schemas.microsoft.com/office/drawing/2014/main" id="{012B4C7A-2853-C563-7BA6-21939BB98272}"/>
            </a:ext>
          </a:extLst>
        </p:cNvPr>
        <p:cNvGrpSpPr/>
        <p:nvPr/>
      </p:nvGrpSpPr>
      <p:grpSpPr>
        <a:xfrm>
          <a:off x="0" y="0"/>
          <a:ext cx="0" cy="0"/>
          <a:chOff x="0" y="0"/>
          <a:chExt cx="0" cy="0"/>
        </a:xfrm>
      </p:grpSpPr>
      <p:sp>
        <p:nvSpPr>
          <p:cNvPr id="2133" name="Google Shape;2133;p13">
            <a:extLst>
              <a:ext uri="{FF2B5EF4-FFF2-40B4-BE49-F238E27FC236}">
                <a16:creationId xmlns:a16="http://schemas.microsoft.com/office/drawing/2014/main" id="{DB2CCC22-8150-C6FB-4B88-D2831D8D9024}"/>
              </a:ext>
            </a:extLst>
          </p:cNvPr>
          <p:cNvSpPr txBox="1">
            <a:spLocks noGrp="1"/>
          </p:cNvSpPr>
          <p:nvPr>
            <p:ph type="ctrTitle" idx="4294967295"/>
          </p:nvPr>
        </p:nvSpPr>
        <p:spPr>
          <a:xfrm>
            <a:off x="322119" y="1205056"/>
            <a:ext cx="4565650" cy="1738313"/>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 sz="4000" b="1" dirty="0">
                <a:latin typeface="Arial"/>
                <a:ea typeface="Arial"/>
                <a:cs typeface="Arial"/>
                <a:sym typeface="Arial"/>
              </a:rPr>
              <a:t>COFFEE / TEA BREAK</a:t>
            </a:r>
            <a:endParaRPr sz="4000" b="1" dirty="0">
              <a:latin typeface="Arial"/>
              <a:ea typeface="Arial"/>
              <a:cs typeface="Arial"/>
              <a:sym typeface="Arial"/>
            </a:endParaRPr>
          </a:p>
        </p:txBody>
      </p:sp>
      <p:sp>
        <p:nvSpPr>
          <p:cNvPr id="2134" name="Google Shape;2134;p13">
            <a:extLst>
              <a:ext uri="{FF2B5EF4-FFF2-40B4-BE49-F238E27FC236}">
                <a16:creationId xmlns:a16="http://schemas.microsoft.com/office/drawing/2014/main" id="{0605E4AF-56E9-8DCE-1CC7-636143B0D79B}"/>
              </a:ext>
            </a:extLst>
          </p:cNvPr>
          <p:cNvSpPr txBox="1">
            <a:spLocks noGrp="1"/>
          </p:cNvSpPr>
          <p:nvPr>
            <p:ph type="subTitle" idx="4294967295"/>
          </p:nvPr>
        </p:nvSpPr>
        <p:spPr>
          <a:xfrm>
            <a:off x="322119" y="3995881"/>
            <a:ext cx="4506913" cy="863600"/>
          </a:xfrm>
          <a:prstGeom prst="rect">
            <a:avLst/>
          </a:prstGeom>
          <a:noFill/>
          <a:ln>
            <a:noFill/>
          </a:ln>
        </p:spPr>
        <p:txBody>
          <a:bodyPr spcFirstLastPara="1" wrap="square" lIns="68575" tIns="34275" rIns="68575" bIns="34275" anchor="t" anchorCtr="0">
            <a:normAutofit/>
          </a:bodyPr>
          <a:lstStyle/>
          <a:p>
            <a:pPr marL="0" indent="0" algn="l">
              <a:spcBef>
                <a:spcPts val="0"/>
              </a:spcBef>
              <a:buNone/>
            </a:pPr>
            <a:r>
              <a:rPr lang="en" sz="2400" dirty="0">
                <a:latin typeface="Arial"/>
                <a:ea typeface="Arial"/>
                <a:cs typeface="Arial"/>
                <a:sym typeface="Arial"/>
              </a:rPr>
              <a:t>15 MINUTES</a:t>
            </a:r>
            <a:endParaRPr lang="en" sz="2400" dirty="0">
              <a:solidFill>
                <a:srgbClr val="FF0000"/>
              </a:solidFill>
              <a:latin typeface="Arial"/>
              <a:ea typeface="Arial"/>
              <a:cs typeface="Arial"/>
            </a:endParaRPr>
          </a:p>
          <a:p>
            <a:pPr marL="0" lvl="0" indent="0" algn="l" rtl="0">
              <a:lnSpc>
                <a:spcPct val="90000"/>
              </a:lnSpc>
              <a:spcBef>
                <a:spcPts val="0"/>
              </a:spcBef>
              <a:spcAft>
                <a:spcPts val="0"/>
              </a:spcAft>
              <a:buClr>
                <a:schemeClr val="dk1"/>
              </a:buClr>
              <a:buSzPts val="1800"/>
              <a:buNone/>
            </a:pPr>
            <a:endParaRPr sz="1600" dirty="0">
              <a:latin typeface="Arial"/>
              <a:ea typeface="Arial"/>
              <a:cs typeface="Arial"/>
              <a:sym typeface="Arial"/>
            </a:endParaRPr>
          </a:p>
        </p:txBody>
      </p:sp>
      <p:pic>
        <p:nvPicPr>
          <p:cNvPr id="2136" name="Google Shape;2136;p13" descr="different cups of coffee on white background">
            <a:extLst>
              <a:ext uri="{FF2B5EF4-FFF2-40B4-BE49-F238E27FC236}">
                <a16:creationId xmlns:a16="http://schemas.microsoft.com/office/drawing/2014/main" id="{3572AC3A-0994-449B-184C-1AB0FDED8E09}"/>
              </a:ext>
            </a:extLst>
          </p:cNvPr>
          <p:cNvPicPr preferRelativeResize="0"/>
          <p:nvPr/>
        </p:nvPicPr>
        <p:blipFill rotWithShape="1">
          <a:blip r:embed="rId3">
            <a:alphaModFix/>
          </a:blip>
          <a:srcRect l="31299"/>
          <a:stretch/>
        </p:blipFill>
        <p:spPr>
          <a:xfrm>
            <a:off x="5228404" y="0"/>
            <a:ext cx="3915599" cy="5143497"/>
          </a:xfrm>
          <a:prstGeom prst="rect">
            <a:avLst/>
          </a:prstGeom>
          <a:noFill/>
          <a:ln>
            <a:noFill/>
          </a:ln>
        </p:spPr>
      </p:pic>
      <p:pic>
        <p:nvPicPr>
          <p:cNvPr id="2" name="Picture 1">
            <a:extLst>
              <a:ext uri="{FF2B5EF4-FFF2-40B4-BE49-F238E27FC236}">
                <a16:creationId xmlns:a16="http://schemas.microsoft.com/office/drawing/2014/main" id="{43D157DA-F226-BE36-C715-5A1AEA27A951}"/>
              </a:ext>
            </a:extLst>
          </p:cNvPr>
          <p:cNvPicPr>
            <a:picLocks noChangeAspect="1"/>
          </p:cNvPicPr>
          <p:nvPr/>
        </p:nvPicPr>
        <p:blipFill>
          <a:blip r:embed="rId4"/>
          <a:stretch>
            <a:fillRect/>
          </a:stretch>
        </p:blipFill>
        <p:spPr>
          <a:xfrm>
            <a:off x="90294" y="83126"/>
            <a:ext cx="1585097" cy="548688"/>
          </a:xfrm>
          <a:prstGeom prst="rect">
            <a:avLst/>
          </a:prstGeom>
        </p:spPr>
      </p:pic>
    </p:spTree>
    <p:extLst>
      <p:ext uri="{BB962C8B-B14F-4D97-AF65-F5344CB8AC3E}">
        <p14:creationId xmlns:p14="http://schemas.microsoft.com/office/powerpoint/2010/main" val="1465250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8"/>
        <p:cNvGrpSpPr/>
        <p:nvPr/>
      </p:nvGrpSpPr>
      <p:grpSpPr>
        <a:xfrm>
          <a:off x="0" y="0"/>
          <a:ext cx="0" cy="0"/>
          <a:chOff x="0" y="0"/>
          <a:chExt cx="0" cy="0"/>
        </a:xfrm>
      </p:grpSpPr>
      <p:sp>
        <p:nvSpPr>
          <p:cNvPr id="2979" name="Google Shape;2979;p15"/>
          <p:cNvSpPr txBox="1">
            <a:spLocks noGrp="1"/>
          </p:cNvSpPr>
          <p:nvPr>
            <p:ph type="ctrTitle" idx="4294967295"/>
          </p:nvPr>
        </p:nvSpPr>
        <p:spPr>
          <a:xfrm>
            <a:off x="529937" y="1252105"/>
            <a:ext cx="4822825" cy="1192213"/>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 sz="4000" b="1" dirty="0">
                <a:latin typeface="Arial"/>
                <a:ea typeface="Arial"/>
                <a:cs typeface="Arial"/>
                <a:sym typeface="Arial"/>
              </a:rPr>
              <a:t>POST-TEST</a:t>
            </a:r>
            <a:endParaRPr lang="en" sz="4000" b="1" dirty="0">
              <a:latin typeface="Arial"/>
              <a:ea typeface="Arial"/>
              <a:cs typeface="Arial"/>
            </a:endParaRPr>
          </a:p>
        </p:txBody>
      </p:sp>
      <p:sp>
        <p:nvSpPr>
          <p:cNvPr id="2980" name="Google Shape;2980;p15"/>
          <p:cNvSpPr txBox="1">
            <a:spLocks noGrp="1"/>
          </p:cNvSpPr>
          <p:nvPr>
            <p:ph type="subTitle" idx="4294967295"/>
          </p:nvPr>
        </p:nvSpPr>
        <p:spPr>
          <a:xfrm>
            <a:off x="529937" y="3314700"/>
            <a:ext cx="1843088" cy="1267979"/>
          </a:xfrm>
          <a:prstGeom prst="rect">
            <a:avLst/>
          </a:prstGeom>
          <a:noFill/>
          <a:ln>
            <a:noFill/>
          </a:ln>
        </p:spPr>
        <p:txBody>
          <a:bodyPr spcFirstLastPara="1" wrap="square" lIns="68575" tIns="34275" rIns="68575" bIns="34275" anchor="t" anchorCtr="0">
            <a:normAutofit/>
          </a:bodyPr>
          <a:lstStyle/>
          <a:p>
            <a:pPr marL="0" indent="0" algn="l">
              <a:spcBef>
                <a:spcPts val="0"/>
              </a:spcBef>
              <a:buNone/>
            </a:pPr>
            <a:r>
              <a:rPr lang="en" sz="1600" dirty="0">
                <a:solidFill>
                  <a:srgbClr val="FF0000"/>
                </a:solidFill>
                <a:latin typeface="Arial"/>
                <a:ea typeface="Arial"/>
                <a:cs typeface="Arial"/>
                <a:sym typeface="Arial"/>
              </a:rPr>
              <a:t>// Replace this QR code with the one generated for your evaluation form. // </a:t>
            </a:r>
            <a:endParaRPr lang="en" sz="1600" dirty="0">
              <a:latin typeface="Arial"/>
              <a:ea typeface="Arial"/>
              <a:cs typeface="Arial"/>
            </a:endParaRPr>
          </a:p>
        </p:txBody>
      </p:sp>
      <p:pic>
        <p:nvPicPr>
          <p:cNvPr id="2982" name="Google Shape;2982;p15" descr="Close up of person typing"/>
          <p:cNvPicPr preferRelativeResize="0"/>
          <p:nvPr/>
        </p:nvPicPr>
        <p:blipFill rotWithShape="1">
          <a:blip r:embed="rId3">
            <a:alphaModFix/>
          </a:blip>
          <a:srcRect r="50226"/>
          <a:stretch/>
        </p:blipFill>
        <p:spPr>
          <a:xfrm>
            <a:off x="5304602" y="0"/>
            <a:ext cx="3839401" cy="5143502"/>
          </a:xfrm>
          <a:prstGeom prst="rect">
            <a:avLst/>
          </a:prstGeom>
          <a:noFill/>
          <a:ln>
            <a:noFill/>
          </a:ln>
        </p:spPr>
      </p:pic>
      <p:pic>
        <p:nvPicPr>
          <p:cNvPr id="2983" name="Google Shape;2983;p15"/>
          <p:cNvPicPr preferRelativeResize="0"/>
          <p:nvPr/>
        </p:nvPicPr>
        <p:blipFill>
          <a:blip r:embed="rId4">
            <a:alphaModFix/>
          </a:blip>
          <a:stretch>
            <a:fillRect/>
          </a:stretch>
        </p:blipFill>
        <p:spPr>
          <a:xfrm>
            <a:off x="2478256" y="2348649"/>
            <a:ext cx="2421267" cy="2308841"/>
          </a:xfrm>
          <a:prstGeom prst="rect">
            <a:avLst/>
          </a:prstGeom>
          <a:noFill/>
          <a:ln>
            <a:noFill/>
          </a:ln>
        </p:spPr>
      </p:pic>
      <p:pic>
        <p:nvPicPr>
          <p:cNvPr id="2" name="Picture 1">
            <a:extLst>
              <a:ext uri="{FF2B5EF4-FFF2-40B4-BE49-F238E27FC236}">
                <a16:creationId xmlns:a16="http://schemas.microsoft.com/office/drawing/2014/main" id="{31016C84-06EF-B760-67FE-D40BDEEB4CB6}"/>
              </a:ext>
            </a:extLst>
          </p:cNvPr>
          <p:cNvPicPr>
            <a:picLocks noChangeAspect="1"/>
          </p:cNvPicPr>
          <p:nvPr/>
        </p:nvPicPr>
        <p:blipFill>
          <a:blip r:embed="rId5"/>
          <a:stretch>
            <a:fillRect/>
          </a:stretch>
        </p:blipFill>
        <p:spPr>
          <a:xfrm>
            <a:off x="0" y="0"/>
            <a:ext cx="1585097" cy="5486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A0A71-7E9F-8050-4F5C-ADBFF3D2EBE1}"/>
              </a:ext>
            </a:extLst>
          </p:cNvPr>
          <p:cNvSpPr>
            <a:spLocks noGrp="1"/>
          </p:cNvSpPr>
          <p:nvPr>
            <p:ph type="title" idx="4294967295"/>
          </p:nvPr>
        </p:nvSpPr>
        <p:spPr>
          <a:xfrm>
            <a:off x="207335" y="295903"/>
            <a:ext cx="7562850" cy="1169987"/>
          </a:xfrm>
        </p:spPr>
        <p:txBody>
          <a:bodyPr/>
          <a:lstStyle/>
          <a:p>
            <a:r>
              <a:rPr lang="en-US" dirty="0">
                <a:solidFill>
                  <a:srgbClr val="FF0000"/>
                </a:solidFill>
              </a:rPr>
              <a:t>Post-test Questions</a:t>
            </a:r>
          </a:p>
        </p:txBody>
      </p:sp>
      <p:sp>
        <p:nvSpPr>
          <p:cNvPr id="4" name="Google Shape;2980;p15">
            <a:extLst>
              <a:ext uri="{FF2B5EF4-FFF2-40B4-BE49-F238E27FC236}">
                <a16:creationId xmlns:a16="http://schemas.microsoft.com/office/drawing/2014/main" id="{A85AA69F-A820-CAAD-C949-EC6198758716}"/>
              </a:ext>
            </a:extLst>
          </p:cNvPr>
          <p:cNvSpPr txBox="1">
            <a:spLocks/>
          </p:cNvSpPr>
          <p:nvPr/>
        </p:nvSpPr>
        <p:spPr>
          <a:xfrm>
            <a:off x="103563" y="4766345"/>
            <a:ext cx="7194951" cy="377155"/>
          </a:xfrm>
          <a:prstGeom prst="rect">
            <a:avLst/>
          </a:prstGeom>
          <a:noFill/>
          <a:ln>
            <a:noFill/>
          </a:ln>
        </p:spPr>
        <p:txBody>
          <a:bodyPr spcFirstLastPara="1" wrap="square" lIns="68575" tIns="34275" rIns="68575" bIns="34275" anchor="t" anchorCtr="0">
            <a:normAutofit fontScale="92500"/>
          </a:bodyPr>
          <a:lstStyle>
            <a:defPPr marR="0" lvl="0" algn="l" rtl="0">
              <a:lnSpc>
                <a:spcPct val="100000"/>
              </a:lnSpc>
              <a:spcBef>
                <a:spcPts val="0"/>
              </a:spcBef>
              <a:spcAft>
                <a:spcPts val="0"/>
              </a:spcAft>
            </a:defPPr>
            <a:lvl1pPr marL="457200" marR="0" lvl="0" indent="-36195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2385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pPr marL="0" indent="0" algn="l">
              <a:spcBef>
                <a:spcPts val="0"/>
              </a:spcBef>
            </a:pPr>
            <a:r>
              <a:rPr lang="en" sz="1600" dirty="0">
                <a:solidFill>
                  <a:srgbClr val="FF0000"/>
                </a:solidFill>
                <a:latin typeface="Arial"/>
                <a:ea typeface="Arial"/>
                <a:cs typeface="Arial"/>
                <a:sym typeface="Arial"/>
              </a:rPr>
              <a:t>Link to post-test: </a:t>
            </a:r>
            <a:r>
              <a:rPr lang="en-US" sz="1600" dirty="0">
                <a:solidFill>
                  <a:srgbClr val="FF0000"/>
                </a:solidFill>
                <a:latin typeface="Arial"/>
                <a:ea typeface="Arial"/>
                <a:cs typeface="Arial"/>
                <a:sym typeface="Arial"/>
                <a:hlinkClick r:id="rId3"/>
              </a:rPr>
              <a:t>https://path.box.com/s/dmn85ary82kfba8gs6imetzq2wbgwqpq</a:t>
            </a:r>
            <a:r>
              <a:rPr lang="en-US" sz="1600" dirty="0">
                <a:solidFill>
                  <a:srgbClr val="FF0000"/>
                </a:solidFill>
                <a:latin typeface="Arial"/>
                <a:ea typeface="Arial"/>
                <a:cs typeface="Arial"/>
                <a:sym typeface="Arial"/>
              </a:rPr>
              <a:t> </a:t>
            </a:r>
            <a:endParaRPr lang="en" sz="1600" dirty="0">
              <a:latin typeface="Arial"/>
              <a:ea typeface="Arial"/>
              <a:cs typeface="Arial"/>
            </a:endParaRPr>
          </a:p>
        </p:txBody>
      </p:sp>
    </p:spTree>
    <p:extLst>
      <p:ext uri="{BB962C8B-B14F-4D97-AF65-F5344CB8AC3E}">
        <p14:creationId xmlns:p14="http://schemas.microsoft.com/office/powerpoint/2010/main" val="1490830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
          <p:cNvSpPr txBox="1">
            <a:spLocks noGrp="1"/>
          </p:cNvSpPr>
          <p:nvPr>
            <p:ph type="ctrTitle" idx="4294967295"/>
          </p:nvPr>
        </p:nvSpPr>
        <p:spPr>
          <a:xfrm>
            <a:off x="250411" y="1306550"/>
            <a:ext cx="4821238" cy="1738313"/>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US" sz="4200" b="1" dirty="0">
                <a:latin typeface="Arial"/>
                <a:ea typeface="Arial"/>
                <a:cs typeface="Arial"/>
                <a:sym typeface="Arial"/>
              </a:rPr>
              <a:t>JEOPARDY GAME</a:t>
            </a:r>
            <a:endParaRPr dirty="0"/>
          </a:p>
        </p:txBody>
      </p:sp>
      <p:pic>
        <p:nvPicPr>
          <p:cNvPr id="465" name="Google Shape;465;p6" descr="Top view of maze puzzle"/>
          <p:cNvPicPr preferRelativeResize="0"/>
          <p:nvPr/>
        </p:nvPicPr>
        <p:blipFill rotWithShape="1">
          <a:blip r:embed="rId3">
            <a:alphaModFix/>
          </a:blip>
          <a:srcRect l="48666" r="-1"/>
          <a:stretch/>
        </p:blipFill>
        <p:spPr>
          <a:xfrm>
            <a:off x="5183313" y="0"/>
            <a:ext cx="3960688" cy="5143500"/>
          </a:xfrm>
          <a:prstGeom prst="rect">
            <a:avLst/>
          </a:prstGeom>
          <a:noFill/>
          <a:ln>
            <a:noFill/>
          </a:ln>
        </p:spPr>
      </p:pic>
      <p:sp>
        <p:nvSpPr>
          <p:cNvPr id="4" name="Google Shape;2980;p15">
            <a:extLst>
              <a:ext uri="{FF2B5EF4-FFF2-40B4-BE49-F238E27FC236}">
                <a16:creationId xmlns:a16="http://schemas.microsoft.com/office/drawing/2014/main" id="{708A04EF-3237-3E24-2FBF-BBCCB1D67536}"/>
              </a:ext>
            </a:extLst>
          </p:cNvPr>
          <p:cNvSpPr txBox="1">
            <a:spLocks/>
          </p:cNvSpPr>
          <p:nvPr/>
        </p:nvSpPr>
        <p:spPr>
          <a:xfrm>
            <a:off x="3116892" y="3632522"/>
            <a:ext cx="1843093" cy="1256891"/>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6195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2385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pPr marL="0" indent="0" algn="l">
              <a:spcBef>
                <a:spcPts val="0"/>
              </a:spcBef>
            </a:pPr>
            <a:r>
              <a:rPr lang="en" sz="1600">
                <a:solidFill>
                  <a:srgbClr val="FF0000"/>
                </a:solidFill>
                <a:latin typeface="Arial"/>
                <a:ea typeface="Arial"/>
                <a:cs typeface="Arial"/>
                <a:sym typeface="Arial"/>
              </a:rPr>
              <a:t> // Replace this QR code with the one generated for your jeopardy game. // </a:t>
            </a:r>
            <a:endParaRPr lang="en" sz="1600">
              <a:latin typeface="Arial"/>
              <a:ea typeface="Arial"/>
              <a:cs typeface="Arial"/>
            </a:endParaRPr>
          </a:p>
        </p:txBody>
      </p:sp>
      <p:pic>
        <p:nvPicPr>
          <p:cNvPr id="6" name="Google Shape;2983;p15" descr="A qr code with a few black squares&#10;&#10;AI-generated content may be incorrect.">
            <a:extLst>
              <a:ext uri="{FF2B5EF4-FFF2-40B4-BE49-F238E27FC236}">
                <a16:creationId xmlns:a16="http://schemas.microsoft.com/office/drawing/2014/main" id="{518AB3D8-35E5-EB92-AA9A-7BCAC9BA5DF4}"/>
              </a:ext>
            </a:extLst>
          </p:cNvPr>
          <p:cNvPicPr preferRelativeResize="0"/>
          <p:nvPr/>
        </p:nvPicPr>
        <p:blipFill>
          <a:blip r:embed="rId4">
            <a:alphaModFix/>
          </a:blip>
          <a:stretch>
            <a:fillRect/>
          </a:stretch>
        </p:blipFill>
        <p:spPr>
          <a:xfrm>
            <a:off x="141785" y="2583187"/>
            <a:ext cx="2421267" cy="2308841"/>
          </a:xfrm>
          <a:prstGeom prst="rect">
            <a:avLst/>
          </a:prstGeom>
          <a:noFill/>
          <a:ln>
            <a:noFill/>
          </a:ln>
        </p:spPr>
      </p:pic>
      <p:pic>
        <p:nvPicPr>
          <p:cNvPr id="2" name="Picture 1">
            <a:extLst>
              <a:ext uri="{FF2B5EF4-FFF2-40B4-BE49-F238E27FC236}">
                <a16:creationId xmlns:a16="http://schemas.microsoft.com/office/drawing/2014/main" id="{3D499BD6-16DC-3CD3-E811-E8BE77F0AA7D}"/>
              </a:ext>
            </a:extLst>
          </p:cNvPr>
          <p:cNvPicPr>
            <a:picLocks noChangeAspect="1"/>
          </p:cNvPicPr>
          <p:nvPr/>
        </p:nvPicPr>
        <p:blipFill>
          <a:blip r:embed="rId5"/>
          <a:stretch>
            <a:fillRect/>
          </a:stretch>
        </p:blipFill>
        <p:spPr>
          <a:xfrm>
            <a:off x="0" y="0"/>
            <a:ext cx="1585097" cy="54868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7DC1C-83C1-6A2B-38FA-D2B6867BE0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1463B5-F066-15B3-CFDA-968A9C5C8342}"/>
              </a:ext>
            </a:extLst>
          </p:cNvPr>
          <p:cNvSpPr>
            <a:spLocks noGrp="1"/>
          </p:cNvSpPr>
          <p:nvPr>
            <p:ph type="title" idx="4294967295"/>
          </p:nvPr>
        </p:nvSpPr>
        <p:spPr>
          <a:xfrm>
            <a:off x="356191" y="314694"/>
            <a:ext cx="7564438" cy="1171575"/>
          </a:xfrm>
        </p:spPr>
        <p:txBody>
          <a:bodyPr/>
          <a:lstStyle/>
          <a:p>
            <a:r>
              <a:rPr lang="en-US" dirty="0">
                <a:solidFill>
                  <a:srgbClr val="FF0000"/>
                </a:solidFill>
              </a:rPr>
              <a:t>Jeopardy Game – preparing before launch</a:t>
            </a:r>
          </a:p>
        </p:txBody>
      </p:sp>
      <p:sp>
        <p:nvSpPr>
          <p:cNvPr id="3" name="Text Placeholder 2">
            <a:extLst>
              <a:ext uri="{FF2B5EF4-FFF2-40B4-BE49-F238E27FC236}">
                <a16:creationId xmlns:a16="http://schemas.microsoft.com/office/drawing/2014/main" id="{C15FCB37-E45F-0AC7-0D78-6E5397076A14}"/>
              </a:ext>
            </a:extLst>
          </p:cNvPr>
          <p:cNvSpPr>
            <a:spLocks noGrp="1"/>
          </p:cNvSpPr>
          <p:nvPr>
            <p:ph idx="4294967295"/>
          </p:nvPr>
        </p:nvSpPr>
        <p:spPr>
          <a:xfrm>
            <a:off x="356191" y="1619176"/>
            <a:ext cx="7562850" cy="2752725"/>
          </a:xfrm>
        </p:spPr>
        <p:txBody>
          <a:bodyPr>
            <a:normAutofit/>
          </a:bodyPr>
          <a:lstStyle/>
          <a:p>
            <a:pPr marL="139700" indent="0">
              <a:buNone/>
            </a:pPr>
            <a:r>
              <a:rPr lang="en-US" sz="2000" dirty="0">
                <a:solidFill>
                  <a:srgbClr val="FF0000"/>
                </a:solidFill>
                <a:latin typeface="Arial"/>
              </a:rPr>
              <a:t>Instructions to facilitators:</a:t>
            </a:r>
            <a:endParaRPr lang="en-US" sz="2800" dirty="0">
              <a:solidFill>
                <a:srgbClr val="FF0000"/>
              </a:solidFill>
            </a:endParaRPr>
          </a:p>
          <a:p>
            <a:pPr marL="482600" indent="-342900">
              <a:buAutoNum type="arabicPeriod"/>
            </a:pPr>
            <a:r>
              <a:rPr lang="en-US" sz="2000" dirty="0">
                <a:solidFill>
                  <a:srgbClr val="FF0000"/>
                </a:solidFill>
                <a:latin typeface="Arial"/>
              </a:rPr>
              <a:t>Open the link to the jeopardy game: </a:t>
            </a:r>
            <a:r>
              <a:rPr lang="en-US" sz="2000" dirty="0">
                <a:solidFill>
                  <a:srgbClr val="FF0000"/>
                </a:solidFill>
                <a:latin typeface="Arial"/>
                <a:hlinkClick r:id="rId3">
                  <a:extLst>
                    <a:ext uri="{A12FA001-AC4F-418D-AE19-62706E023703}">
                      <ahyp:hlinkClr xmlns:ahyp="http://schemas.microsoft.com/office/drawing/2018/hyperlinkcolor" val="tx"/>
                    </a:ext>
                  </a:extLst>
                </a:hlinkClick>
              </a:rPr>
              <a:t>https://jeopardylabs.com/edit2/144326352</a:t>
            </a:r>
            <a:r>
              <a:rPr lang="en-US" sz="2000" dirty="0">
                <a:solidFill>
                  <a:srgbClr val="FF0000"/>
                </a:solidFill>
                <a:latin typeface="Arial"/>
              </a:rPr>
              <a:t> </a:t>
            </a:r>
            <a:endParaRPr lang="en-US" sz="2800" dirty="0">
              <a:solidFill>
                <a:srgbClr val="FF0000"/>
              </a:solidFill>
            </a:endParaRPr>
          </a:p>
          <a:p>
            <a:pPr marL="482600" indent="-342900">
              <a:buAutoNum type="arabicPeriod"/>
            </a:pPr>
            <a:r>
              <a:rPr lang="en-US" sz="2000" dirty="0">
                <a:solidFill>
                  <a:srgbClr val="FF0000"/>
                </a:solidFill>
                <a:latin typeface="Arial"/>
              </a:rPr>
              <a:t>Enter password: </a:t>
            </a:r>
            <a:r>
              <a:rPr lang="en-US" sz="2000" b="1" dirty="0">
                <a:solidFill>
                  <a:srgbClr val="FF0000"/>
                </a:solidFill>
                <a:latin typeface="Arial"/>
              </a:rPr>
              <a:t>I-LEAD</a:t>
            </a:r>
            <a:endParaRPr lang="en-US" sz="2800" dirty="0">
              <a:solidFill>
                <a:srgbClr val="FF0000"/>
              </a:solidFill>
            </a:endParaRPr>
          </a:p>
          <a:p>
            <a:pPr marL="482600" indent="-342900">
              <a:buAutoNum type="arabicPeriod"/>
            </a:pPr>
            <a:r>
              <a:rPr lang="en-US" sz="2000" dirty="0">
                <a:solidFill>
                  <a:srgbClr val="FF0000"/>
                </a:solidFill>
                <a:latin typeface="Arial"/>
              </a:rPr>
              <a:t>Review the questions and update as necessary</a:t>
            </a:r>
          </a:p>
          <a:p>
            <a:pPr marL="482600" indent="-342900">
              <a:buAutoNum type="arabicPeriod"/>
            </a:pPr>
            <a:r>
              <a:rPr lang="en-US" sz="2000" dirty="0">
                <a:solidFill>
                  <a:srgbClr val="FF0000"/>
                </a:solidFill>
                <a:latin typeface="Arial"/>
              </a:rPr>
              <a:t>Click 'Save and Finish'</a:t>
            </a:r>
          </a:p>
          <a:p>
            <a:pPr marL="139700" indent="0">
              <a:buNone/>
            </a:pPr>
            <a:endParaRPr lang="en-US" sz="2000" dirty="0">
              <a:solidFill>
                <a:srgbClr val="FF0000"/>
              </a:solidFill>
              <a:latin typeface="Arial"/>
            </a:endParaRPr>
          </a:p>
          <a:p>
            <a:pPr marL="482600" indent="-342900">
              <a:buAutoNum type="arabicPeriod"/>
            </a:pPr>
            <a:endParaRPr lang="en-US" sz="2000" dirty="0">
              <a:solidFill>
                <a:srgbClr val="FF0000"/>
              </a:solidFill>
              <a:latin typeface="Arial"/>
            </a:endParaRPr>
          </a:p>
          <a:p>
            <a:pPr marL="482600" indent="-342900">
              <a:buAutoNum type="arabicPeriod"/>
            </a:pPr>
            <a:endParaRPr lang="en-US" sz="2000" b="1" dirty="0">
              <a:solidFill>
                <a:srgbClr val="FF0000"/>
              </a:solidFill>
              <a:latin typeface="Arial"/>
            </a:endParaRPr>
          </a:p>
          <a:p>
            <a:pPr marL="596900" indent="-457200">
              <a:buAutoNum type="arabicPeriod"/>
            </a:pPr>
            <a:endParaRPr lang="en-US" sz="2000" dirty="0">
              <a:latin typeface="Arial"/>
            </a:endParaRPr>
          </a:p>
        </p:txBody>
      </p:sp>
      <p:sp>
        <p:nvSpPr>
          <p:cNvPr id="5" name="TextBox 1">
            <a:extLst>
              <a:ext uri="{FF2B5EF4-FFF2-40B4-BE49-F238E27FC236}">
                <a16:creationId xmlns:a16="http://schemas.microsoft.com/office/drawing/2014/main" id="{221BABE6-33E1-15BB-928C-95384FA83186}"/>
              </a:ext>
            </a:extLst>
          </p:cNvPr>
          <p:cNvSpPr txBox="1"/>
          <p:nvPr/>
        </p:nvSpPr>
        <p:spPr>
          <a:xfrm>
            <a:off x="356191" y="4175747"/>
            <a:ext cx="7886700"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solidFill>
                  <a:srgbClr val="FF0000"/>
                </a:solidFill>
              </a:rPr>
              <a:t>Link to jeopardy game: </a:t>
            </a:r>
            <a:r>
              <a:rPr lang="en-US" sz="2000" dirty="0"/>
              <a:t> </a:t>
            </a:r>
            <a:r>
              <a:rPr lang="en-US" sz="2000" dirty="0">
                <a:hlinkClick r:id="rId3"/>
              </a:rPr>
              <a:t>https://jeopardylabs.com/edit2/144326352</a:t>
            </a:r>
            <a:r>
              <a:rPr lang="en-US" sz="2000" dirty="0"/>
              <a:t> </a:t>
            </a:r>
          </a:p>
          <a:p>
            <a:r>
              <a:rPr lang="en-US" sz="2000" b="1" dirty="0">
                <a:solidFill>
                  <a:srgbClr val="FF0000"/>
                </a:solidFill>
              </a:rPr>
              <a:t>Password:</a:t>
            </a:r>
            <a:r>
              <a:rPr lang="en-US" sz="2000" dirty="0">
                <a:solidFill>
                  <a:srgbClr val="FF0000"/>
                </a:solidFill>
              </a:rPr>
              <a:t> I-LEAD</a:t>
            </a:r>
          </a:p>
        </p:txBody>
      </p:sp>
    </p:spTree>
    <p:extLst>
      <p:ext uri="{BB962C8B-B14F-4D97-AF65-F5344CB8AC3E}">
        <p14:creationId xmlns:p14="http://schemas.microsoft.com/office/powerpoint/2010/main" val="940313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64849-D1F7-CDEF-41A2-9C75CA295685}"/>
              </a:ext>
            </a:extLst>
          </p:cNvPr>
          <p:cNvSpPr>
            <a:spLocks noGrp="1"/>
          </p:cNvSpPr>
          <p:nvPr>
            <p:ph type="ctrTitle"/>
          </p:nvPr>
        </p:nvSpPr>
        <p:spPr>
          <a:xfrm>
            <a:off x="698940" y="677092"/>
            <a:ext cx="7746117" cy="2265123"/>
          </a:xfrm>
        </p:spPr>
        <p:txBody>
          <a:bodyPr>
            <a:noAutofit/>
          </a:bodyPr>
          <a:lstStyle/>
          <a:p>
            <a:pPr>
              <a:lnSpc>
                <a:spcPct val="115000"/>
              </a:lnSpc>
              <a:spcBef>
                <a:spcPts val="0"/>
              </a:spcBef>
            </a:pPr>
            <a:r>
              <a:rPr lang="en" sz="3200" b="1" dirty="0">
                <a:latin typeface="Arial"/>
                <a:ea typeface="Arial"/>
                <a:cs typeface="Arial"/>
                <a:sym typeface="Arial"/>
              </a:rPr>
              <a:t>WELCOME TO THE </a:t>
            </a:r>
            <a:r>
              <a:rPr lang="en-US" sz="3200" b="1" dirty="0">
                <a:latin typeface="Arial"/>
                <a:ea typeface="Arial"/>
                <a:cs typeface="Arial"/>
                <a:sym typeface="Arial"/>
              </a:rPr>
              <a:t> I-LEAD </a:t>
            </a:r>
            <a:r>
              <a:rPr lang="en" sz="3200" b="1" dirty="0">
                <a:latin typeface="Arial"/>
                <a:ea typeface="Arial"/>
                <a:cs typeface="Arial"/>
                <a:sym typeface="Arial"/>
              </a:rPr>
              <a:t>WORKSHOP – DAY FIVE</a:t>
            </a:r>
            <a:br>
              <a:rPr lang="en" sz="3200" b="1" dirty="0">
                <a:latin typeface="Arial"/>
                <a:ea typeface="Arial"/>
                <a:cs typeface="Arial"/>
                <a:sym typeface="Arial"/>
              </a:rPr>
            </a:br>
            <a:r>
              <a:rPr lang="en" sz="3200" dirty="0">
                <a:sym typeface="Arial"/>
              </a:rPr>
              <a:t>Month Day Year </a:t>
            </a:r>
            <a:r>
              <a:rPr lang="en" sz="3200" dirty="0">
                <a:solidFill>
                  <a:srgbClr val="FF0000"/>
                </a:solidFill>
                <a:sym typeface="Arial"/>
              </a:rPr>
              <a:t>// update to correct date// </a:t>
            </a:r>
            <a:endParaRPr lang="en-US" sz="3200" dirty="0"/>
          </a:p>
        </p:txBody>
      </p:sp>
      <p:sp>
        <p:nvSpPr>
          <p:cNvPr id="3" name="Subtitle 2">
            <a:extLst>
              <a:ext uri="{FF2B5EF4-FFF2-40B4-BE49-F238E27FC236}">
                <a16:creationId xmlns:a16="http://schemas.microsoft.com/office/drawing/2014/main" id="{F0A410E2-4795-A953-0E04-4B69277C3C8A}"/>
              </a:ext>
            </a:extLst>
          </p:cNvPr>
          <p:cNvSpPr>
            <a:spLocks noGrp="1"/>
          </p:cNvSpPr>
          <p:nvPr>
            <p:ph type="subTitle" idx="1"/>
          </p:nvPr>
        </p:nvSpPr>
        <p:spPr>
          <a:xfrm>
            <a:off x="1142999" y="3333846"/>
            <a:ext cx="6858000" cy="1241822"/>
          </a:xfrm>
        </p:spPr>
        <p:txBody>
          <a:bodyPr>
            <a:normAutofit/>
          </a:bodyPr>
          <a:lstStyle/>
          <a:p>
            <a:pPr>
              <a:lnSpc>
                <a:spcPct val="115000"/>
              </a:lnSpc>
              <a:buSzPts val="2100"/>
            </a:pPr>
            <a:r>
              <a:rPr lang="en-US" sz="2800" b="1" dirty="0">
                <a:sym typeface="Arial"/>
              </a:rPr>
              <a:t>Wi-Fi: </a:t>
            </a:r>
            <a:r>
              <a:rPr lang="en-US" sz="2800" dirty="0">
                <a:solidFill>
                  <a:srgbClr val="FF0000"/>
                </a:solidFill>
                <a:sym typeface="Arial"/>
              </a:rPr>
              <a:t>// add Wi-Fi details // </a:t>
            </a:r>
            <a:endParaRPr lang="en-US" sz="2800" dirty="0">
              <a:solidFill>
                <a:srgbClr val="FF0000"/>
              </a:solidFill>
            </a:endParaRPr>
          </a:p>
          <a:p>
            <a:pPr>
              <a:lnSpc>
                <a:spcPct val="115000"/>
              </a:lnSpc>
              <a:buSzPts val="2100"/>
            </a:pPr>
            <a:r>
              <a:rPr lang="en-US" sz="2800" b="1" dirty="0">
                <a:sym typeface="Arial"/>
              </a:rPr>
              <a:t>Password: </a:t>
            </a:r>
            <a:r>
              <a:rPr lang="en-US" sz="2800" dirty="0">
                <a:solidFill>
                  <a:srgbClr val="FF0000"/>
                </a:solidFill>
                <a:sym typeface="Arial"/>
              </a:rPr>
              <a:t>// add Wi-Fi password//</a:t>
            </a:r>
          </a:p>
          <a:p>
            <a:pPr>
              <a:lnSpc>
                <a:spcPct val="115000"/>
              </a:lnSpc>
              <a:buSzPts val="2100"/>
            </a:pPr>
            <a:endParaRPr lang="en-US" sz="300" dirty="0"/>
          </a:p>
        </p:txBody>
      </p:sp>
    </p:spTree>
    <p:extLst>
      <p:ext uri="{BB962C8B-B14F-4D97-AF65-F5344CB8AC3E}">
        <p14:creationId xmlns:p14="http://schemas.microsoft.com/office/powerpoint/2010/main" val="3617780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4CC72-A6E0-D73F-7FBD-980F9BBAB3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2B5BDE-ABF3-63C6-CE2C-0D8A6DE799EC}"/>
              </a:ext>
            </a:extLst>
          </p:cNvPr>
          <p:cNvSpPr>
            <a:spLocks noGrp="1"/>
          </p:cNvSpPr>
          <p:nvPr>
            <p:ph type="title" idx="4294967295"/>
          </p:nvPr>
        </p:nvSpPr>
        <p:spPr>
          <a:xfrm>
            <a:off x="318976" y="164547"/>
            <a:ext cx="7564438" cy="1171575"/>
          </a:xfrm>
        </p:spPr>
        <p:txBody>
          <a:bodyPr/>
          <a:lstStyle/>
          <a:p>
            <a:r>
              <a:rPr lang="en-US" dirty="0">
                <a:solidFill>
                  <a:srgbClr val="FF0000"/>
                </a:solidFill>
              </a:rPr>
              <a:t>Jeopardy Game – implementation </a:t>
            </a:r>
          </a:p>
        </p:txBody>
      </p:sp>
      <p:sp>
        <p:nvSpPr>
          <p:cNvPr id="3" name="Text Placeholder 2">
            <a:extLst>
              <a:ext uri="{FF2B5EF4-FFF2-40B4-BE49-F238E27FC236}">
                <a16:creationId xmlns:a16="http://schemas.microsoft.com/office/drawing/2014/main" id="{15A50BAD-747D-2729-B29B-6CB245CE7D6A}"/>
              </a:ext>
            </a:extLst>
          </p:cNvPr>
          <p:cNvSpPr>
            <a:spLocks noGrp="1"/>
          </p:cNvSpPr>
          <p:nvPr>
            <p:ph idx="4294967295"/>
          </p:nvPr>
        </p:nvSpPr>
        <p:spPr>
          <a:xfrm>
            <a:off x="318976" y="1245634"/>
            <a:ext cx="7562850" cy="2752725"/>
          </a:xfrm>
        </p:spPr>
        <p:txBody>
          <a:bodyPr>
            <a:noAutofit/>
          </a:bodyPr>
          <a:lstStyle/>
          <a:p>
            <a:pPr marL="139700" indent="0">
              <a:buNone/>
            </a:pPr>
            <a:r>
              <a:rPr lang="en-US" sz="1400" dirty="0">
                <a:latin typeface="Arial"/>
              </a:rPr>
              <a:t>Instructions to part</a:t>
            </a:r>
          </a:p>
          <a:p>
            <a:pPr marL="482600" indent="-342900">
              <a:lnSpc>
                <a:spcPct val="100000"/>
              </a:lnSpc>
              <a:buAutoNum type="arabicPeriod"/>
            </a:pPr>
            <a:r>
              <a:rPr lang="en-US" sz="1400" dirty="0">
                <a:latin typeface="Arial"/>
              </a:rPr>
              <a:t>Divide your participants into 3 – 5 groups (ensure in each group you have representation from day two workstreams: </a:t>
            </a:r>
            <a:r>
              <a:rPr lang="en-US" sz="1400" dirty="0">
                <a:latin typeface="Arial"/>
                <a:cs typeface="Arial"/>
              </a:rPr>
              <a:t>Information Systems and Technology, Informatics Health Policy and Governance, and Health Informatics Workforce)</a:t>
            </a:r>
            <a:endParaRPr lang="en-US" sz="1400" dirty="0">
              <a:latin typeface="Arial"/>
            </a:endParaRPr>
          </a:p>
          <a:p>
            <a:pPr marL="482600" indent="-342900">
              <a:buAutoNum type="arabicPeriod"/>
            </a:pPr>
            <a:r>
              <a:rPr lang="en-US" sz="1400" dirty="0">
                <a:latin typeface="Arial"/>
              </a:rPr>
              <a:t>Open the link to the jeopardy game: </a:t>
            </a:r>
            <a:r>
              <a:rPr lang="en-US" sz="1400" dirty="0">
                <a:latin typeface="Arial"/>
                <a:hlinkClick r:id="rId3"/>
              </a:rPr>
              <a:t>https://jeopardylabs.com/edit2/144326352</a:t>
            </a:r>
            <a:r>
              <a:rPr lang="en-US" sz="1400" dirty="0">
                <a:latin typeface="Arial"/>
              </a:rPr>
              <a:t> </a:t>
            </a:r>
            <a:endParaRPr lang="en-US" sz="1400" dirty="0"/>
          </a:p>
          <a:p>
            <a:pPr marL="482600" indent="-342900">
              <a:buAutoNum type="arabicPeriod"/>
            </a:pPr>
            <a:r>
              <a:rPr lang="en-US" sz="1400" dirty="0">
                <a:latin typeface="Arial"/>
              </a:rPr>
              <a:t>Enter password: </a:t>
            </a:r>
            <a:r>
              <a:rPr lang="en-US" sz="1400" b="1" dirty="0">
                <a:latin typeface="Arial"/>
              </a:rPr>
              <a:t>I-LEAD</a:t>
            </a:r>
          </a:p>
          <a:p>
            <a:pPr marL="482600" indent="-342900">
              <a:buAutoNum type="arabicPeriod"/>
            </a:pPr>
            <a:r>
              <a:rPr lang="en-US" sz="1400" dirty="0">
                <a:latin typeface="Arial"/>
              </a:rPr>
              <a:t>Select the number of teams from drop down menu, then click 'start'</a:t>
            </a:r>
          </a:p>
          <a:p>
            <a:pPr marL="482600" indent="-342900">
              <a:buAutoNum type="arabicPeriod"/>
            </a:pPr>
            <a:r>
              <a:rPr lang="en-US" sz="1400" dirty="0">
                <a:latin typeface="Arial"/>
              </a:rPr>
              <a:t>The game will launch, allow teams to take turns to randomly select questions to answer, display the question, if they answer correctly award marks, if they miss, negative mark. Then you can pass the question to the next team if first team missed, then award/negative mark, otherwise you can skip the question till a later time. </a:t>
            </a:r>
          </a:p>
          <a:p>
            <a:pPr marL="482600" indent="-342900">
              <a:buAutoNum type="arabicPeriod"/>
            </a:pPr>
            <a:endParaRPr lang="en-US" sz="1400" b="1" dirty="0">
              <a:latin typeface="Arial"/>
            </a:endParaRPr>
          </a:p>
          <a:p>
            <a:pPr marL="596900" indent="-457200">
              <a:buAutoNum type="arabicPeriod"/>
            </a:pPr>
            <a:endParaRPr lang="en-US" sz="1400" dirty="0">
              <a:latin typeface="Arial"/>
            </a:endParaRPr>
          </a:p>
        </p:txBody>
      </p:sp>
      <p:sp>
        <p:nvSpPr>
          <p:cNvPr id="5" name="TextBox 1">
            <a:extLst>
              <a:ext uri="{FF2B5EF4-FFF2-40B4-BE49-F238E27FC236}">
                <a16:creationId xmlns:a16="http://schemas.microsoft.com/office/drawing/2014/main" id="{CC8312D8-4686-6F73-FB62-31216C714A70}"/>
              </a:ext>
            </a:extLst>
          </p:cNvPr>
          <p:cNvSpPr txBox="1"/>
          <p:nvPr/>
        </p:nvSpPr>
        <p:spPr>
          <a:xfrm>
            <a:off x="408025" y="4455733"/>
            <a:ext cx="78867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rgbClr val="FF0000"/>
                </a:solidFill>
              </a:rPr>
              <a:t>Link to jeopardy game: </a:t>
            </a:r>
            <a:r>
              <a:rPr lang="en-US" sz="1800" dirty="0"/>
              <a:t> </a:t>
            </a:r>
            <a:r>
              <a:rPr lang="en-US" sz="1800" dirty="0">
                <a:hlinkClick r:id="rId3"/>
              </a:rPr>
              <a:t>https://jeopardylabs.com/edit2/144326352</a:t>
            </a:r>
            <a:r>
              <a:rPr lang="en-US" sz="1800" dirty="0"/>
              <a:t> </a:t>
            </a:r>
          </a:p>
          <a:p>
            <a:r>
              <a:rPr lang="en-US" sz="1800" b="1" dirty="0">
                <a:solidFill>
                  <a:srgbClr val="FF0000"/>
                </a:solidFill>
              </a:rPr>
              <a:t>Password:</a:t>
            </a:r>
            <a:r>
              <a:rPr lang="en-US" sz="1800" dirty="0">
                <a:solidFill>
                  <a:srgbClr val="FF0000"/>
                </a:solidFill>
              </a:rPr>
              <a:t> I-LEAD</a:t>
            </a:r>
          </a:p>
        </p:txBody>
      </p:sp>
    </p:spTree>
    <p:extLst>
      <p:ext uri="{BB962C8B-B14F-4D97-AF65-F5344CB8AC3E}">
        <p14:creationId xmlns:p14="http://schemas.microsoft.com/office/powerpoint/2010/main" val="570787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8">
          <a:extLst>
            <a:ext uri="{FF2B5EF4-FFF2-40B4-BE49-F238E27FC236}">
              <a16:creationId xmlns:a16="http://schemas.microsoft.com/office/drawing/2014/main" id="{5F1CB0A4-AD3B-A22B-F8A5-A3EE27954EF6}"/>
            </a:ext>
          </a:extLst>
        </p:cNvPr>
        <p:cNvGrpSpPr/>
        <p:nvPr/>
      </p:nvGrpSpPr>
      <p:grpSpPr>
        <a:xfrm>
          <a:off x="0" y="0"/>
          <a:ext cx="0" cy="0"/>
          <a:chOff x="0" y="0"/>
          <a:chExt cx="0" cy="0"/>
        </a:xfrm>
      </p:grpSpPr>
      <p:sp>
        <p:nvSpPr>
          <p:cNvPr id="2979" name="Google Shape;2979;p15">
            <a:extLst>
              <a:ext uri="{FF2B5EF4-FFF2-40B4-BE49-F238E27FC236}">
                <a16:creationId xmlns:a16="http://schemas.microsoft.com/office/drawing/2014/main" id="{B8B94B2E-5913-CEF0-494B-74145F304E60}"/>
              </a:ext>
            </a:extLst>
          </p:cNvPr>
          <p:cNvSpPr txBox="1">
            <a:spLocks noGrp="1"/>
          </p:cNvSpPr>
          <p:nvPr>
            <p:ph type="ctrTitle"/>
          </p:nvPr>
        </p:nvSpPr>
        <p:spPr>
          <a:xfrm>
            <a:off x="225757" y="825247"/>
            <a:ext cx="4821900" cy="1738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 sz="4200" b="1">
                <a:latin typeface="Arial"/>
                <a:ea typeface="Arial"/>
                <a:cs typeface="Arial"/>
                <a:sym typeface="Arial"/>
              </a:rPr>
              <a:t>FINAL EVALUATION</a:t>
            </a:r>
            <a:endParaRPr sz="4200">
              <a:latin typeface="Arial"/>
              <a:ea typeface="Arial"/>
              <a:cs typeface="Arial"/>
              <a:sym typeface="Arial"/>
            </a:endParaRPr>
          </a:p>
        </p:txBody>
      </p:sp>
      <p:sp>
        <p:nvSpPr>
          <p:cNvPr id="2980" name="Google Shape;2980;p15">
            <a:extLst>
              <a:ext uri="{FF2B5EF4-FFF2-40B4-BE49-F238E27FC236}">
                <a16:creationId xmlns:a16="http://schemas.microsoft.com/office/drawing/2014/main" id="{8E68A606-3C34-7432-03AE-6F20DBCE9E13}"/>
              </a:ext>
            </a:extLst>
          </p:cNvPr>
          <p:cNvSpPr txBox="1">
            <a:spLocks noGrp="1"/>
          </p:cNvSpPr>
          <p:nvPr>
            <p:ph type="subTitle" idx="1"/>
          </p:nvPr>
        </p:nvSpPr>
        <p:spPr>
          <a:xfrm>
            <a:off x="3198535" y="3444743"/>
            <a:ext cx="1843093" cy="1256891"/>
          </a:xfrm>
          <a:prstGeom prst="rect">
            <a:avLst/>
          </a:prstGeom>
          <a:noFill/>
          <a:ln>
            <a:noFill/>
          </a:ln>
        </p:spPr>
        <p:txBody>
          <a:bodyPr spcFirstLastPara="1" wrap="square" lIns="68575" tIns="34275" rIns="68575" bIns="34275" anchor="t" anchorCtr="0">
            <a:normAutofit/>
          </a:bodyPr>
          <a:lstStyle/>
          <a:p>
            <a:pPr marL="0" indent="0" algn="l">
              <a:spcBef>
                <a:spcPts val="0"/>
              </a:spcBef>
            </a:pPr>
            <a:r>
              <a:rPr lang="en" sz="1600">
                <a:solidFill>
                  <a:srgbClr val="FF0000"/>
                </a:solidFill>
                <a:latin typeface="Arial"/>
                <a:ea typeface="Arial"/>
                <a:cs typeface="Arial"/>
                <a:sym typeface="Arial"/>
              </a:rPr>
              <a:t> // Replace this QR code with the one generated for your evaluation form. // </a:t>
            </a:r>
            <a:endParaRPr lang="en" sz="1600">
              <a:latin typeface="Arial"/>
              <a:ea typeface="Arial"/>
              <a:cs typeface="Arial"/>
            </a:endParaRPr>
          </a:p>
        </p:txBody>
      </p:sp>
      <p:pic>
        <p:nvPicPr>
          <p:cNvPr id="2981" name="Google Shape;2981;p15">
            <a:extLst>
              <a:ext uri="{FF2B5EF4-FFF2-40B4-BE49-F238E27FC236}">
                <a16:creationId xmlns:a16="http://schemas.microsoft.com/office/drawing/2014/main" id="{29D8B73F-0C2E-2025-D76C-4A01E2B5E414}"/>
              </a:ext>
            </a:extLst>
          </p:cNvPr>
          <p:cNvPicPr preferRelativeResize="0"/>
          <p:nvPr/>
        </p:nvPicPr>
        <p:blipFill rotWithShape="1">
          <a:blip r:embed="rId3">
            <a:alphaModFix/>
          </a:blip>
          <a:srcRect/>
          <a:stretch/>
        </p:blipFill>
        <p:spPr>
          <a:xfrm>
            <a:off x="3915598" y="53266"/>
            <a:ext cx="1312805" cy="632533"/>
          </a:xfrm>
          <a:prstGeom prst="rect">
            <a:avLst/>
          </a:prstGeom>
          <a:noFill/>
          <a:ln>
            <a:noFill/>
          </a:ln>
        </p:spPr>
      </p:pic>
      <p:pic>
        <p:nvPicPr>
          <p:cNvPr id="2982" name="Google Shape;2982;p15" descr="Close up of person typing">
            <a:extLst>
              <a:ext uri="{FF2B5EF4-FFF2-40B4-BE49-F238E27FC236}">
                <a16:creationId xmlns:a16="http://schemas.microsoft.com/office/drawing/2014/main" id="{AD80D93F-04C1-30A4-A81E-66EE19A8AA63}"/>
              </a:ext>
            </a:extLst>
          </p:cNvPr>
          <p:cNvPicPr preferRelativeResize="0"/>
          <p:nvPr/>
        </p:nvPicPr>
        <p:blipFill rotWithShape="1">
          <a:blip r:embed="rId4">
            <a:alphaModFix/>
          </a:blip>
          <a:srcRect r="50226"/>
          <a:stretch/>
        </p:blipFill>
        <p:spPr>
          <a:xfrm>
            <a:off x="5304602" y="0"/>
            <a:ext cx="3839401" cy="5143502"/>
          </a:xfrm>
          <a:prstGeom prst="rect">
            <a:avLst/>
          </a:prstGeom>
          <a:noFill/>
          <a:ln>
            <a:noFill/>
          </a:ln>
        </p:spPr>
      </p:pic>
      <p:pic>
        <p:nvPicPr>
          <p:cNvPr id="2983" name="Google Shape;2983;p15">
            <a:extLst>
              <a:ext uri="{FF2B5EF4-FFF2-40B4-BE49-F238E27FC236}">
                <a16:creationId xmlns:a16="http://schemas.microsoft.com/office/drawing/2014/main" id="{8EEB4B0D-F88D-6639-3C9F-C877A12CEFDF}"/>
              </a:ext>
            </a:extLst>
          </p:cNvPr>
          <p:cNvPicPr preferRelativeResize="0"/>
          <p:nvPr/>
        </p:nvPicPr>
        <p:blipFill>
          <a:blip r:embed="rId5">
            <a:alphaModFix/>
          </a:blip>
          <a:stretch>
            <a:fillRect/>
          </a:stretch>
        </p:blipFill>
        <p:spPr>
          <a:xfrm>
            <a:off x="223428" y="2395408"/>
            <a:ext cx="2421267" cy="2308841"/>
          </a:xfrm>
          <a:prstGeom prst="rect">
            <a:avLst/>
          </a:prstGeom>
          <a:noFill/>
          <a:ln>
            <a:noFill/>
          </a:ln>
        </p:spPr>
      </p:pic>
    </p:spTree>
    <p:extLst>
      <p:ext uri="{BB962C8B-B14F-4D97-AF65-F5344CB8AC3E}">
        <p14:creationId xmlns:p14="http://schemas.microsoft.com/office/powerpoint/2010/main" val="2422557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0B441-806E-04CD-AC85-42C5C768D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9B172-FA99-542F-A427-3F784FD65A4F}"/>
              </a:ext>
            </a:extLst>
          </p:cNvPr>
          <p:cNvSpPr>
            <a:spLocks noGrp="1"/>
          </p:cNvSpPr>
          <p:nvPr>
            <p:ph type="title" idx="4294967295"/>
          </p:nvPr>
        </p:nvSpPr>
        <p:spPr>
          <a:xfrm>
            <a:off x="73348" y="0"/>
            <a:ext cx="7886700" cy="993775"/>
          </a:xfrm>
        </p:spPr>
        <p:txBody>
          <a:bodyPr/>
          <a:lstStyle/>
          <a:p>
            <a:r>
              <a:rPr lang="en-US" dirty="0">
                <a:solidFill>
                  <a:srgbClr val="FF0000"/>
                </a:solidFill>
              </a:rPr>
              <a:t>Final evaluation Questions </a:t>
            </a:r>
          </a:p>
        </p:txBody>
      </p:sp>
      <p:sp>
        <p:nvSpPr>
          <p:cNvPr id="3" name="Text Placeholder 2">
            <a:extLst>
              <a:ext uri="{FF2B5EF4-FFF2-40B4-BE49-F238E27FC236}">
                <a16:creationId xmlns:a16="http://schemas.microsoft.com/office/drawing/2014/main" id="{9E396958-CB83-73A6-719B-5CDB23D9A00E}"/>
              </a:ext>
            </a:extLst>
          </p:cNvPr>
          <p:cNvSpPr>
            <a:spLocks noGrp="1"/>
          </p:cNvSpPr>
          <p:nvPr>
            <p:ph type="body" idx="4294967295"/>
          </p:nvPr>
        </p:nvSpPr>
        <p:spPr>
          <a:xfrm>
            <a:off x="246735" y="809612"/>
            <a:ext cx="4467069" cy="3871913"/>
          </a:xfrm>
        </p:spPr>
        <p:txBody>
          <a:bodyPr>
            <a:normAutofit fontScale="25000" lnSpcReduction="20000"/>
          </a:bodyPr>
          <a:lstStyle/>
          <a:p>
            <a:pPr marL="139700" lvl="0" indent="0" fontAlgn="ctr">
              <a:buNone/>
            </a:pPr>
            <a:r>
              <a:rPr lang="en-US" sz="2800" dirty="0">
                <a:solidFill>
                  <a:srgbClr val="FF0000"/>
                </a:solidFill>
              </a:rPr>
              <a:t>1. Overall, I feel: </a:t>
            </a:r>
            <a:r>
              <a:rPr lang="en-US" sz="2800" b="1" dirty="0">
                <a:solidFill>
                  <a:srgbClr val="FF0000"/>
                </a:solidFill>
              </a:rPr>
              <a:t>Strongly disagree, Disagree, Neutral, Agree, Strongly agree</a:t>
            </a:r>
            <a:endParaRPr lang="en-US" sz="3200" dirty="0">
              <a:solidFill>
                <a:srgbClr val="FF0000"/>
              </a:solidFill>
            </a:endParaRPr>
          </a:p>
          <a:p>
            <a:pPr fontAlgn="ctr"/>
            <a:r>
              <a:rPr lang="en-US" sz="2800" dirty="0">
                <a:solidFill>
                  <a:srgbClr val="FF0000"/>
                </a:solidFill>
              </a:rPr>
              <a:t>This training addressed my organization/country’s needs related to health informatics.</a:t>
            </a:r>
          </a:p>
          <a:p>
            <a:pPr fontAlgn="ctr"/>
            <a:r>
              <a:rPr lang="en-US" sz="2800" dirty="0">
                <a:solidFill>
                  <a:srgbClr val="FF0000"/>
                </a:solidFill>
              </a:rPr>
              <a:t>The training increased my knowledge of health informatics.</a:t>
            </a:r>
          </a:p>
          <a:p>
            <a:pPr fontAlgn="ctr"/>
            <a:r>
              <a:rPr lang="en-US" sz="2800" dirty="0">
                <a:solidFill>
                  <a:srgbClr val="FF0000"/>
                </a:solidFill>
              </a:rPr>
              <a:t>The training increased my ability to solve health informatics problems in my context.</a:t>
            </a:r>
          </a:p>
          <a:p>
            <a:pPr fontAlgn="ctr"/>
            <a:r>
              <a:rPr lang="en-US" sz="2800" dirty="0">
                <a:solidFill>
                  <a:srgbClr val="FF0000"/>
                </a:solidFill>
              </a:rPr>
              <a:t>It was helpful hearing about health informatics problems and solutions in other countries.</a:t>
            </a:r>
          </a:p>
          <a:p>
            <a:pPr fontAlgn="ctr"/>
            <a:r>
              <a:rPr lang="en-US" sz="2800" dirty="0">
                <a:solidFill>
                  <a:srgbClr val="FF0000"/>
                </a:solidFill>
              </a:rPr>
              <a:t>The group discussions were productive.</a:t>
            </a:r>
          </a:p>
          <a:p>
            <a:pPr fontAlgn="ctr"/>
            <a:r>
              <a:rPr lang="en-US" sz="2800" dirty="0">
                <a:solidFill>
                  <a:srgbClr val="FF0000"/>
                </a:solidFill>
              </a:rPr>
              <a:t>During group work, I understood what I was supposed to do.</a:t>
            </a:r>
          </a:p>
          <a:p>
            <a:pPr fontAlgn="ctr"/>
            <a:r>
              <a:rPr lang="en-US" sz="2800" dirty="0">
                <a:solidFill>
                  <a:srgbClr val="FF0000"/>
                </a:solidFill>
              </a:rPr>
              <a:t>The presenters were engaging.</a:t>
            </a:r>
          </a:p>
          <a:p>
            <a:pPr fontAlgn="ctr"/>
            <a:r>
              <a:rPr lang="en-US" sz="2800" dirty="0">
                <a:solidFill>
                  <a:srgbClr val="FF0000"/>
                </a:solidFill>
              </a:rPr>
              <a:t>The training was well structured.</a:t>
            </a:r>
          </a:p>
          <a:p>
            <a:pPr fontAlgn="ctr"/>
            <a:r>
              <a:rPr lang="en-US" sz="2800" dirty="0">
                <a:solidFill>
                  <a:srgbClr val="FF0000"/>
                </a:solidFill>
              </a:rPr>
              <a:t>I will be able to apply skills and strategies I learned during I-LEAD in my daily work.</a:t>
            </a:r>
          </a:p>
          <a:p>
            <a:pPr fontAlgn="ctr"/>
            <a:r>
              <a:rPr lang="en-US" sz="2800" dirty="0">
                <a:solidFill>
                  <a:srgbClr val="FF0000"/>
                </a:solidFill>
              </a:rPr>
              <a:t>I-LEAD increased my team’s ability to solve health informatics problems collaboratively.</a:t>
            </a:r>
          </a:p>
          <a:p>
            <a:pPr fontAlgn="ctr"/>
            <a:r>
              <a:rPr lang="en-US" sz="2800" dirty="0">
                <a:solidFill>
                  <a:srgbClr val="FF0000"/>
                </a:solidFill>
              </a:rPr>
              <a:t>My team plans to implement the solutions and projects identified during I-LEAD.</a:t>
            </a:r>
          </a:p>
          <a:p>
            <a:pPr fontAlgn="ctr"/>
            <a:r>
              <a:rPr lang="en-US" sz="2800" dirty="0">
                <a:solidFill>
                  <a:srgbClr val="FF0000"/>
                </a:solidFill>
              </a:rPr>
              <a:t>This training addressed my organization/country’s needs related to health informatics.</a:t>
            </a:r>
          </a:p>
          <a:p>
            <a:pPr fontAlgn="ctr"/>
            <a:r>
              <a:rPr lang="en-US" sz="2800" dirty="0">
                <a:solidFill>
                  <a:srgbClr val="FF0000"/>
                </a:solidFill>
              </a:rPr>
              <a:t>The training increased my knowledge of health informatics.</a:t>
            </a:r>
          </a:p>
          <a:p>
            <a:pPr fontAlgn="ctr"/>
            <a:r>
              <a:rPr lang="en-US" sz="2800" dirty="0">
                <a:solidFill>
                  <a:srgbClr val="FF0000"/>
                </a:solidFill>
              </a:rPr>
              <a:t>The training increased my ability to solve health informatics problems in my context.</a:t>
            </a:r>
          </a:p>
          <a:p>
            <a:pPr fontAlgn="ctr"/>
            <a:r>
              <a:rPr lang="en-US" sz="2800" dirty="0">
                <a:solidFill>
                  <a:srgbClr val="FF0000"/>
                </a:solidFill>
              </a:rPr>
              <a:t>It was helpful hearing about health informatics problems and solutions in other countries.</a:t>
            </a:r>
          </a:p>
          <a:p>
            <a:pPr fontAlgn="ctr"/>
            <a:r>
              <a:rPr lang="en-US" sz="2800" dirty="0">
                <a:solidFill>
                  <a:srgbClr val="FF0000"/>
                </a:solidFill>
              </a:rPr>
              <a:t>The group discussions were productive.</a:t>
            </a:r>
          </a:p>
          <a:p>
            <a:pPr fontAlgn="ctr"/>
            <a:r>
              <a:rPr lang="en-US" sz="2800" dirty="0">
                <a:solidFill>
                  <a:srgbClr val="FF0000"/>
                </a:solidFill>
              </a:rPr>
              <a:t>During group work, I understood what I was supposed to do.</a:t>
            </a:r>
          </a:p>
          <a:p>
            <a:pPr fontAlgn="ctr"/>
            <a:r>
              <a:rPr lang="en-US" sz="2800" dirty="0">
                <a:solidFill>
                  <a:srgbClr val="FF0000"/>
                </a:solidFill>
              </a:rPr>
              <a:t>The presenters were engaging.</a:t>
            </a:r>
          </a:p>
          <a:p>
            <a:pPr fontAlgn="ctr"/>
            <a:r>
              <a:rPr lang="en-US" sz="2800" dirty="0">
                <a:solidFill>
                  <a:srgbClr val="FF0000"/>
                </a:solidFill>
              </a:rPr>
              <a:t>The training was well structured.</a:t>
            </a:r>
          </a:p>
          <a:p>
            <a:pPr fontAlgn="ctr"/>
            <a:r>
              <a:rPr lang="en-US" sz="2800" dirty="0">
                <a:solidFill>
                  <a:srgbClr val="FF0000"/>
                </a:solidFill>
              </a:rPr>
              <a:t>I will be able to apply skills and strategies I learned during I-LEAD in my daily work.</a:t>
            </a:r>
          </a:p>
          <a:p>
            <a:pPr fontAlgn="ctr"/>
            <a:r>
              <a:rPr lang="en-US" sz="2800" dirty="0">
                <a:solidFill>
                  <a:srgbClr val="FF0000"/>
                </a:solidFill>
              </a:rPr>
              <a:t>I-LEAD increased my team’s ability to solve health informatics problems collaboratively.</a:t>
            </a:r>
          </a:p>
          <a:p>
            <a:pPr fontAlgn="ctr"/>
            <a:r>
              <a:rPr lang="en-US" sz="2800" dirty="0">
                <a:solidFill>
                  <a:srgbClr val="FF0000"/>
                </a:solidFill>
              </a:rPr>
              <a:t>My team plans to implement the solutions and projects identified during I-LEAD.</a:t>
            </a:r>
          </a:p>
          <a:p>
            <a:pPr marL="0" marR="0" lvl="0" indent="0">
              <a:buNone/>
            </a:pP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Google Shape;2980;p15">
            <a:extLst>
              <a:ext uri="{FF2B5EF4-FFF2-40B4-BE49-F238E27FC236}">
                <a16:creationId xmlns:a16="http://schemas.microsoft.com/office/drawing/2014/main" id="{F630F982-8534-F487-7A9F-64CDB2425E9E}"/>
              </a:ext>
            </a:extLst>
          </p:cNvPr>
          <p:cNvSpPr txBox="1">
            <a:spLocks/>
          </p:cNvSpPr>
          <p:nvPr/>
        </p:nvSpPr>
        <p:spPr>
          <a:xfrm>
            <a:off x="4572000" y="4766345"/>
            <a:ext cx="4804469" cy="377155"/>
          </a:xfrm>
          <a:prstGeom prst="rect">
            <a:avLst/>
          </a:prstGeom>
          <a:noFill/>
          <a:ln>
            <a:noFill/>
          </a:ln>
        </p:spPr>
        <p:txBody>
          <a:bodyPr spcFirstLastPara="1" wrap="square" lIns="68575" tIns="34275" rIns="68575" bIns="34275" anchor="t" anchorCtr="0">
            <a:normAutofit fontScale="77500" lnSpcReduction="20000"/>
          </a:bodyPr>
          <a:lstStyle>
            <a:defPPr marR="0" lvl="0" algn="l" rtl="0">
              <a:lnSpc>
                <a:spcPct val="100000"/>
              </a:lnSpc>
              <a:spcBef>
                <a:spcPts val="0"/>
              </a:spcBef>
              <a:spcAft>
                <a:spcPts val="0"/>
              </a:spcAft>
            </a:defPPr>
            <a:lvl1pPr marL="457200" marR="0" lvl="0" indent="-36195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371600" marR="0" lvl="2" indent="-32385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317500"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pPr marL="0" indent="0" algn="l">
              <a:spcBef>
                <a:spcPts val="0"/>
              </a:spcBef>
            </a:pPr>
            <a:r>
              <a:rPr lang="en" sz="1600" dirty="0">
                <a:solidFill>
                  <a:srgbClr val="FF0000"/>
                </a:solidFill>
                <a:latin typeface="Arial"/>
                <a:ea typeface="Arial"/>
                <a:cs typeface="Arial"/>
                <a:sym typeface="Arial"/>
              </a:rPr>
              <a:t>Link to EOD evaluation: </a:t>
            </a:r>
            <a:r>
              <a:rPr lang="en-US" sz="1600" dirty="0">
                <a:solidFill>
                  <a:srgbClr val="FF0000"/>
                </a:solidFill>
                <a:latin typeface="Arial"/>
                <a:ea typeface="Arial"/>
                <a:cs typeface="Arial"/>
                <a:sym typeface="Arial"/>
                <a:hlinkClick r:id="rId3"/>
              </a:rPr>
              <a:t>https://path.box.com/s/ve2wudlqp2y4cm9cmbozgq2fhpn69wyw</a:t>
            </a:r>
            <a:r>
              <a:rPr lang="en-US" sz="1600" dirty="0">
                <a:solidFill>
                  <a:srgbClr val="FF0000"/>
                </a:solidFill>
                <a:latin typeface="Arial"/>
                <a:ea typeface="Arial"/>
                <a:cs typeface="Arial"/>
                <a:sym typeface="Arial"/>
              </a:rPr>
              <a:t>  </a:t>
            </a:r>
            <a:endParaRPr lang="en" sz="1600" dirty="0">
              <a:latin typeface="Arial"/>
              <a:ea typeface="Arial"/>
              <a:cs typeface="Arial"/>
            </a:endParaRPr>
          </a:p>
        </p:txBody>
      </p:sp>
      <p:sp>
        <p:nvSpPr>
          <p:cNvPr id="5" name="Text Placeholder 2">
            <a:extLst>
              <a:ext uri="{FF2B5EF4-FFF2-40B4-BE49-F238E27FC236}">
                <a16:creationId xmlns:a16="http://schemas.microsoft.com/office/drawing/2014/main" id="{BF2F53E0-FB2A-4B36-8F3F-F2E8F8F0AAD9}"/>
              </a:ext>
            </a:extLst>
          </p:cNvPr>
          <p:cNvSpPr txBox="1">
            <a:spLocks/>
          </p:cNvSpPr>
          <p:nvPr/>
        </p:nvSpPr>
        <p:spPr>
          <a:xfrm>
            <a:off x="5818309" y="940050"/>
            <a:ext cx="3640894" cy="32634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0" indent="0">
              <a:buNone/>
            </a:pPr>
            <a:endPar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2">
            <a:extLst>
              <a:ext uri="{FF2B5EF4-FFF2-40B4-BE49-F238E27FC236}">
                <a16:creationId xmlns:a16="http://schemas.microsoft.com/office/drawing/2014/main" id="{B4916D8D-798B-DED8-5AEA-E4D524AB1C9F}"/>
              </a:ext>
            </a:extLst>
          </p:cNvPr>
          <p:cNvSpPr txBox="1">
            <a:spLocks/>
          </p:cNvSpPr>
          <p:nvPr/>
        </p:nvSpPr>
        <p:spPr>
          <a:xfrm>
            <a:off x="4778255" y="1113869"/>
            <a:ext cx="3640894" cy="32634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342900" marR="0" lvl="0" indent="-342900" fontAlgn="ctr">
              <a:lnSpc>
                <a:spcPts val="1500"/>
              </a:lnSpc>
              <a:buClr>
                <a:srgbClr val="FF0000"/>
              </a:buClr>
              <a:buFont typeface="+mj-lt"/>
              <a:buAutoNum type="arabicPeriod"/>
            </a:pPr>
            <a:r>
              <a:rPr lang="en-US" sz="1100" dirty="0">
                <a:solidFill>
                  <a:srgbClr val="FF0000"/>
                </a:solidFill>
                <a:effectLst/>
                <a:latin typeface="Roboto" panose="02000000000000000000" pitchFamily="2" charset="0"/>
                <a:ea typeface="Times New Roman" panose="02020603050405020304" pitchFamily="18" charset="0"/>
                <a:cs typeface="Times New Roman" panose="02020603050405020304" pitchFamily="18" charset="0"/>
              </a:rPr>
              <a:t>What other content areas do you feel should be covered in future I-LEAD trainings? Please describe. (Optional)</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ctr">
              <a:lnSpc>
                <a:spcPts val="1500"/>
              </a:lnSpc>
              <a:buClr>
                <a:srgbClr val="FF0000"/>
              </a:buClr>
              <a:buFont typeface="+mj-lt"/>
              <a:buAutoNum type="arabicPeriod"/>
            </a:pPr>
            <a:r>
              <a:rPr lang="en-US" sz="1100" dirty="0">
                <a:solidFill>
                  <a:srgbClr val="FF0000"/>
                </a:solidFill>
                <a:effectLst/>
                <a:latin typeface="Roboto" panose="02000000000000000000" pitchFamily="2" charset="0"/>
                <a:ea typeface="Times New Roman" panose="02020603050405020304" pitchFamily="18" charset="0"/>
                <a:cs typeface="Times New Roman" panose="02020603050405020304" pitchFamily="18" charset="0"/>
              </a:rPr>
              <a:t>Please share any other suggestions for improving this training. (Optional)</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ts val="1800"/>
              </a:lnSpc>
              <a:buClr>
                <a:srgbClr val="FF0000"/>
              </a:buClr>
              <a:buFont typeface="+mj-lt"/>
              <a:buAutoNum type="arabicPeriod"/>
            </a:pPr>
            <a:r>
              <a:rPr lang="en-US" sz="120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How satisfied are you with the training overall?</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Clr>
                <a:srgbClr val="FF0000"/>
              </a:buClr>
              <a:buFont typeface="+mj-lt"/>
              <a:buAutoNum type="alphaLcPeriod"/>
            </a:pPr>
            <a:r>
              <a:rPr lang="en-US" sz="1100" dirty="0">
                <a:solidFill>
                  <a:srgbClr val="FF0000"/>
                </a:solidFill>
                <a:effectLst/>
                <a:latin typeface="Roboto" panose="02000000000000000000" pitchFamily="2" charset="0"/>
                <a:ea typeface="Times New Roman" panose="02020603050405020304" pitchFamily="18" charset="0"/>
                <a:cs typeface="Times New Roman" panose="02020603050405020304" pitchFamily="18" charset="0"/>
              </a:rPr>
              <a:t>Highly dissatisfied</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Clr>
                <a:srgbClr val="FF0000"/>
              </a:buClr>
              <a:buFont typeface="+mj-lt"/>
              <a:buAutoNum type="alphaLcPeriod"/>
            </a:pPr>
            <a:r>
              <a:rPr lang="en-US" sz="1100" dirty="0">
                <a:solidFill>
                  <a:srgbClr val="FF0000"/>
                </a:solidFill>
                <a:effectLst/>
                <a:latin typeface="Roboto" panose="02000000000000000000" pitchFamily="2" charset="0"/>
                <a:ea typeface="Times New Roman" panose="02020603050405020304" pitchFamily="18" charset="0"/>
                <a:cs typeface="Times New Roman" panose="02020603050405020304" pitchFamily="18" charset="0"/>
              </a:rPr>
              <a:t>Dissatisfied</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Clr>
                <a:srgbClr val="FF0000"/>
              </a:buClr>
              <a:buFont typeface="+mj-lt"/>
              <a:buAutoNum type="alphaLcPeriod"/>
            </a:pPr>
            <a:r>
              <a:rPr lang="en-US" sz="1100" dirty="0">
                <a:solidFill>
                  <a:srgbClr val="FF0000"/>
                </a:solidFill>
                <a:effectLst/>
                <a:latin typeface="Roboto" panose="02000000000000000000" pitchFamily="2" charset="0"/>
                <a:ea typeface="Times New Roman" panose="02020603050405020304" pitchFamily="18" charset="0"/>
                <a:cs typeface="Times New Roman" panose="02020603050405020304" pitchFamily="18" charset="0"/>
              </a:rPr>
              <a:t>Neutral</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Clr>
                <a:srgbClr val="FF0000"/>
              </a:buClr>
              <a:buFont typeface="+mj-lt"/>
              <a:buAutoNum type="alphaLcPeriod"/>
            </a:pPr>
            <a:r>
              <a:rPr lang="en-US" sz="1100" dirty="0">
                <a:solidFill>
                  <a:srgbClr val="FF0000"/>
                </a:solidFill>
                <a:effectLst/>
                <a:latin typeface="Roboto" panose="02000000000000000000" pitchFamily="2" charset="0"/>
                <a:ea typeface="Times New Roman" panose="02020603050405020304" pitchFamily="18" charset="0"/>
                <a:cs typeface="Times New Roman" panose="02020603050405020304" pitchFamily="18" charset="0"/>
              </a:rPr>
              <a:t>Satisfied</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buClr>
                <a:srgbClr val="FF0000"/>
              </a:buClr>
              <a:buFont typeface="+mj-lt"/>
              <a:buAutoNum type="alphaLcPeriod"/>
            </a:pPr>
            <a:r>
              <a:rPr lang="en-US" sz="1100" dirty="0">
                <a:solidFill>
                  <a:srgbClr val="FF0000"/>
                </a:solidFill>
                <a:effectLst/>
                <a:latin typeface="Roboto" panose="02000000000000000000" pitchFamily="2" charset="0"/>
                <a:ea typeface="Times New Roman" panose="02020603050405020304" pitchFamily="18" charset="0"/>
                <a:cs typeface="Times New Roman" panose="02020603050405020304" pitchFamily="18" charset="0"/>
              </a:rPr>
              <a:t>Highly satisfied</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5111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g2ffcd12fab5_0_0"/>
          <p:cNvSpPr txBox="1">
            <a:spLocks noGrp="1"/>
          </p:cNvSpPr>
          <p:nvPr>
            <p:ph type="ctrTitle"/>
          </p:nvPr>
        </p:nvSpPr>
        <p:spPr>
          <a:xfrm>
            <a:off x="391880" y="714471"/>
            <a:ext cx="3461700" cy="1738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2100"/>
              <a:buFont typeface="Calibri"/>
              <a:buNone/>
            </a:pPr>
            <a:r>
              <a:rPr lang="en-US" sz="4200" b="1">
                <a:latin typeface="Arial"/>
                <a:ea typeface="Arial"/>
                <a:cs typeface="Arial"/>
                <a:sym typeface="Arial"/>
              </a:rPr>
              <a:t>CATERING FEEDBACK </a:t>
            </a:r>
            <a:endParaRPr sz="4200">
              <a:latin typeface="Arial"/>
              <a:ea typeface="Arial"/>
              <a:cs typeface="Arial"/>
              <a:sym typeface="Arial"/>
            </a:endParaRPr>
          </a:p>
        </p:txBody>
      </p:sp>
      <p:pic>
        <p:nvPicPr>
          <p:cNvPr id="775" name="Google Shape;775;g2ffcd12fab5_0_0"/>
          <p:cNvPicPr preferRelativeResize="0"/>
          <p:nvPr/>
        </p:nvPicPr>
        <p:blipFill rotWithShape="1">
          <a:blip r:embed="rId3">
            <a:alphaModFix/>
          </a:blip>
          <a:srcRect/>
          <a:stretch/>
        </p:blipFill>
        <p:spPr>
          <a:xfrm>
            <a:off x="3915598" y="53266"/>
            <a:ext cx="1312805" cy="632533"/>
          </a:xfrm>
          <a:prstGeom prst="rect">
            <a:avLst/>
          </a:prstGeom>
          <a:noFill/>
          <a:ln>
            <a:noFill/>
          </a:ln>
        </p:spPr>
      </p:pic>
      <p:pic>
        <p:nvPicPr>
          <p:cNvPr id="2" name="Google Shape;769;p10">
            <a:extLst>
              <a:ext uri="{FF2B5EF4-FFF2-40B4-BE49-F238E27FC236}">
                <a16:creationId xmlns:a16="http://schemas.microsoft.com/office/drawing/2014/main" id="{E93EA18F-846E-9526-F80B-71653BAE3942}"/>
              </a:ext>
            </a:extLst>
          </p:cNvPr>
          <p:cNvPicPr preferRelativeResize="0"/>
          <p:nvPr/>
        </p:nvPicPr>
        <p:blipFill>
          <a:blip r:embed="rId4">
            <a:alphaModFix/>
          </a:blip>
          <a:stretch>
            <a:fillRect/>
          </a:stretch>
        </p:blipFill>
        <p:spPr>
          <a:xfrm>
            <a:off x="391880" y="2342606"/>
            <a:ext cx="2583962" cy="2578981"/>
          </a:xfrm>
          <a:prstGeom prst="rect">
            <a:avLst/>
          </a:prstGeom>
          <a:noFill/>
          <a:ln>
            <a:noFill/>
          </a:ln>
        </p:spPr>
      </p:pic>
      <p:pic>
        <p:nvPicPr>
          <p:cNvPr id="3" name="Google Shape;2106;p10" descr="Beef and broccoli">
            <a:extLst>
              <a:ext uri="{FF2B5EF4-FFF2-40B4-BE49-F238E27FC236}">
                <a16:creationId xmlns:a16="http://schemas.microsoft.com/office/drawing/2014/main" id="{7A284272-6C9A-B502-48B9-14FB849C8108}"/>
              </a:ext>
            </a:extLst>
          </p:cNvPr>
          <p:cNvPicPr preferRelativeResize="0"/>
          <p:nvPr/>
        </p:nvPicPr>
        <p:blipFill rotWithShape="1">
          <a:blip r:embed="rId5">
            <a:alphaModFix/>
          </a:blip>
          <a:srcRect r="56054"/>
          <a:stretch/>
        </p:blipFill>
        <p:spPr>
          <a:xfrm>
            <a:off x="5279514" y="0"/>
            <a:ext cx="3864490" cy="5143498"/>
          </a:xfrm>
          <a:prstGeom prst="rect">
            <a:avLst/>
          </a:prstGeom>
          <a:noFill/>
          <a:ln>
            <a:noFill/>
          </a:ln>
        </p:spPr>
      </p:pic>
      <p:sp>
        <p:nvSpPr>
          <p:cNvPr id="5" name="Google Shape;2980;p15">
            <a:extLst>
              <a:ext uri="{FF2B5EF4-FFF2-40B4-BE49-F238E27FC236}">
                <a16:creationId xmlns:a16="http://schemas.microsoft.com/office/drawing/2014/main" id="{78D0C9D4-ABD2-6544-D3EE-247B719680E7}"/>
              </a:ext>
            </a:extLst>
          </p:cNvPr>
          <p:cNvSpPr txBox="1">
            <a:spLocks noGrp="1"/>
          </p:cNvSpPr>
          <p:nvPr>
            <p:ph type="subTitle" idx="1"/>
          </p:nvPr>
        </p:nvSpPr>
        <p:spPr>
          <a:xfrm>
            <a:off x="3367174" y="2957562"/>
            <a:ext cx="1749406" cy="1537957"/>
          </a:xfrm>
          <a:prstGeom prst="rect">
            <a:avLst/>
          </a:prstGeom>
          <a:noFill/>
          <a:ln>
            <a:noFill/>
          </a:ln>
        </p:spPr>
        <p:txBody>
          <a:bodyPr spcFirstLastPara="1" wrap="square" lIns="68575" tIns="34275" rIns="68575" bIns="34275" anchor="t" anchorCtr="0">
            <a:normAutofit/>
          </a:bodyPr>
          <a:lstStyle/>
          <a:p>
            <a:pPr marL="0" indent="0" algn="l">
              <a:spcBef>
                <a:spcPts val="0"/>
              </a:spcBef>
            </a:pPr>
            <a:r>
              <a:rPr lang="en" sz="1600">
                <a:solidFill>
                  <a:srgbClr val="FF0000"/>
                </a:solidFill>
                <a:latin typeface="Arial"/>
                <a:ea typeface="Arial"/>
                <a:cs typeface="Arial"/>
                <a:sym typeface="Arial"/>
              </a:rPr>
              <a:t> // Replace this QR code with the one generated for your evaluation form. // </a:t>
            </a:r>
            <a:endParaRPr lang="en" sz="1600">
              <a:latin typeface="Arial"/>
              <a:ea typeface="Arial"/>
              <a:cs typeface="Arial"/>
            </a:endParaRPr>
          </a:p>
        </p:txBody>
      </p:sp>
    </p:spTree>
    <p:extLst>
      <p:ext uri="{BB962C8B-B14F-4D97-AF65-F5344CB8AC3E}">
        <p14:creationId xmlns:p14="http://schemas.microsoft.com/office/powerpoint/2010/main" val="541083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8"/>
          <p:cNvSpPr txBox="1">
            <a:spLocks noGrp="1"/>
          </p:cNvSpPr>
          <p:nvPr>
            <p:ph type="title"/>
          </p:nvPr>
        </p:nvSpPr>
        <p:spPr>
          <a:prstGeom prst="rect">
            <a:avLst/>
          </a:prstGeom>
          <a:noFill/>
          <a:ln>
            <a:noFill/>
          </a:ln>
        </p:spPr>
        <p:txBody>
          <a:bodyPr spcFirstLastPara="1" wrap="square" lIns="68575" tIns="34275" rIns="68575" bIns="34275" anchor="t" anchorCtr="0">
            <a:noAutofit/>
          </a:bodyPr>
          <a:lstStyle/>
          <a:p>
            <a:pPr>
              <a:lnSpc>
                <a:spcPct val="115000"/>
              </a:lnSpc>
              <a:buSzPts val="2100"/>
            </a:pPr>
            <a:r>
              <a:rPr lang="en-US" sz="3200" dirty="0">
                <a:latin typeface="Arial"/>
                <a:ea typeface="Arial"/>
                <a:cs typeface="Arial"/>
                <a:sym typeface="Arial"/>
              </a:rPr>
              <a:t>Leveraging Peer Connections for </a:t>
            </a:r>
            <a:br>
              <a:rPr lang="en-US" sz="3200" dirty="0">
                <a:latin typeface="Arial"/>
                <a:ea typeface="Arial"/>
                <a:cs typeface="Arial"/>
                <a:sym typeface="Arial"/>
              </a:rPr>
            </a:br>
            <a:r>
              <a:rPr lang="en-US" sz="3200" dirty="0">
                <a:latin typeface="Arial"/>
                <a:ea typeface="Arial"/>
                <a:cs typeface="Arial"/>
                <a:sym typeface="Arial"/>
              </a:rPr>
              <a:t>Post I-LEAD Engagement:  </a:t>
            </a:r>
            <a:br>
              <a:rPr lang="en-US" sz="3600" dirty="0">
                <a:latin typeface="Arial"/>
                <a:ea typeface="Arial"/>
                <a:cs typeface="Arial"/>
                <a:sym typeface="Arial"/>
              </a:rPr>
            </a:br>
            <a:r>
              <a:rPr lang="en-US" sz="1800" dirty="0">
                <a:latin typeface="Arial"/>
                <a:ea typeface="Arial"/>
                <a:cs typeface="Arial"/>
                <a:sym typeface="Arial"/>
              </a:rPr>
              <a:t>AeHIN, HELINA, </a:t>
            </a:r>
            <a:r>
              <a:rPr lang="en-US" sz="1800" dirty="0">
                <a:ea typeface="Arial"/>
                <a:cs typeface="Arial"/>
                <a:sym typeface="Arial"/>
              </a:rPr>
              <a:t>&amp; </a:t>
            </a:r>
            <a:r>
              <a:rPr lang="en-US" sz="1800">
                <a:latin typeface="Arial"/>
                <a:ea typeface="Arial"/>
                <a:cs typeface="Arial"/>
                <a:sym typeface="Arial"/>
              </a:rPr>
              <a:t>RECAINSA communities</a:t>
            </a:r>
            <a:br>
              <a:rPr lang="en-US" sz="3600" dirty="0">
                <a:solidFill>
                  <a:srgbClr val="000000"/>
                </a:solidFill>
                <a:latin typeface="Arial"/>
                <a:ea typeface="Arial"/>
                <a:cs typeface="Arial"/>
                <a:sym typeface="Arial"/>
              </a:rPr>
            </a:br>
            <a:endParaRPr sz="3600" dirty="0">
              <a:latin typeface="Arial"/>
              <a:ea typeface="Arial"/>
              <a:cs typeface="Arial"/>
              <a:sym typeface="Arial"/>
            </a:endParaRPr>
          </a:p>
        </p:txBody>
      </p:sp>
      <p:sp>
        <p:nvSpPr>
          <p:cNvPr id="479" name="Google Shape;479;p8"/>
          <p:cNvSpPr txBox="1">
            <a:spLocks noGrp="1"/>
          </p:cNvSpPr>
          <p:nvPr>
            <p:ph type="body" idx="1"/>
          </p:nvPr>
        </p:nvSpPr>
        <p:spPr>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1800"/>
              <a:buNone/>
            </a:pPr>
            <a:r>
              <a:rPr lang="en-US" sz="1600" dirty="0">
                <a:solidFill>
                  <a:srgbClr val="FF0000"/>
                </a:solidFill>
                <a:latin typeface="Arial"/>
                <a:ea typeface="Arial"/>
                <a:cs typeface="Arial"/>
                <a:sym typeface="Arial"/>
              </a:rPr>
              <a:t>// Add facilitator name/s //</a:t>
            </a:r>
            <a:endParaRPr sz="1700" dirty="0">
              <a:solidFill>
                <a:srgbClr val="FF0000"/>
              </a:solidFill>
              <a:latin typeface="Arial"/>
              <a:ea typeface="Arial"/>
              <a:cs typeface="Arial"/>
              <a:sym typeface="Arial"/>
            </a:endParaRPr>
          </a:p>
          <a:p>
            <a:pPr marL="0" lvl="0" indent="0" algn="l" rtl="0">
              <a:spcBef>
                <a:spcPts val="0"/>
              </a:spcBef>
              <a:spcAft>
                <a:spcPts val="0"/>
              </a:spcAft>
              <a:buClr>
                <a:schemeClr val="dk1"/>
              </a:buClr>
              <a:buSzPts val="1800"/>
              <a:buNone/>
            </a:pPr>
            <a:endParaRPr sz="1600" dirty="0">
              <a:latin typeface="Arial"/>
              <a:ea typeface="Arial"/>
              <a:cs typeface="Arial"/>
              <a:sym typeface="Arial"/>
            </a:endParaRPr>
          </a:p>
          <a:p>
            <a:pPr marL="0" lvl="0" indent="0" algn="l" rtl="0">
              <a:lnSpc>
                <a:spcPct val="90000"/>
              </a:lnSpc>
              <a:spcBef>
                <a:spcPts val="0"/>
              </a:spcBef>
              <a:spcAft>
                <a:spcPts val="0"/>
              </a:spcAft>
              <a:buClr>
                <a:schemeClr val="dk1"/>
              </a:buClr>
              <a:buSzPts val="1800"/>
              <a:buNone/>
            </a:pPr>
            <a:endParaRPr sz="1600" dirty="0">
              <a:latin typeface="Arial"/>
              <a:ea typeface="Arial"/>
              <a:cs typeface="Arial"/>
              <a:sym typeface="Arial"/>
            </a:endParaRPr>
          </a:p>
          <a:p>
            <a:pPr marL="0" lvl="0" indent="0" algn="l" rtl="0">
              <a:lnSpc>
                <a:spcPct val="90000"/>
              </a:lnSpc>
              <a:spcBef>
                <a:spcPts val="0"/>
              </a:spcBef>
              <a:spcAft>
                <a:spcPts val="0"/>
              </a:spcAft>
              <a:buClr>
                <a:schemeClr val="dk1"/>
              </a:buClr>
              <a:buSzPts val="1800"/>
              <a:buNone/>
            </a:pPr>
            <a:endParaRPr sz="1600" dirty="0">
              <a:latin typeface="Arial"/>
              <a:ea typeface="Arial"/>
              <a:cs typeface="Arial"/>
              <a:sym typeface="Arial"/>
            </a:endParaRPr>
          </a:p>
          <a:p>
            <a:pPr marL="0" lvl="0" indent="0" algn="l" rtl="0">
              <a:lnSpc>
                <a:spcPct val="90000"/>
              </a:lnSpc>
              <a:spcBef>
                <a:spcPts val="0"/>
              </a:spcBef>
              <a:spcAft>
                <a:spcPts val="0"/>
              </a:spcAft>
              <a:buClr>
                <a:schemeClr val="dk1"/>
              </a:buClr>
              <a:buSzPts val="1800"/>
              <a:buNone/>
            </a:pPr>
            <a:endParaRPr sz="1600" dirty="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8" name="Google Shape;488;g2ffcd12fab5_0_14"/>
          <p:cNvPicPr preferRelativeResize="0"/>
          <p:nvPr/>
        </p:nvPicPr>
        <p:blipFill rotWithShape="1">
          <a:blip r:embed="rId3">
            <a:alphaModFix/>
          </a:blip>
          <a:srcRect/>
          <a:stretch/>
        </p:blipFill>
        <p:spPr>
          <a:xfrm>
            <a:off x="1733638" y="472810"/>
            <a:ext cx="5235994" cy="1237406"/>
          </a:xfrm>
          <a:prstGeom prst="rect">
            <a:avLst/>
          </a:prstGeom>
          <a:noFill/>
          <a:ln>
            <a:noFill/>
          </a:ln>
        </p:spPr>
      </p:pic>
      <p:pic>
        <p:nvPicPr>
          <p:cNvPr id="7" name="Picture 6" descr="A close-up of a logo">
            <a:extLst>
              <a:ext uri="{FF2B5EF4-FFF2-40B4-BE49-F238E27FC236}">
                <a16:creationId xmlns:a16="http://schemas.microsoft.com/office/drawing/2014/main" id="{90AE51FB-3873-C87C-39B1-A69617BF939C}"/>
              </a:ext>
            </a:extLst>
          </p:cNvPr>
          <p:cNvPicPr>
            <a:picLocks noChangeAspect="1"/>
          </p:cNvPicPr>
          <p:nvPr/>
        </p:nvPicPr>
        <p:blipFill>
          <a:blip r:embed="rId4"/>
          <a:stretch>
            <a:fillRect/>
          </a:stretch>
        </p:blipFill>
        <p:spPr>
          <a:xfrm>
            <a:off x="1730970" y="1709143"/>
            <a:ext cx="5381537" cy="1718765"/>
          </a:xfrm>
          <a:prstGeom prst="rect">
            <a:avLst/>
          </a:prstGeom>
        </p:spPr>
      </p:pic>
      <p:pic>
        <p:nvPicPr>
          <p:cNvPr id="9" name="Picture 8" descr="A blue background with white text and white people&#10;&#10;AI-generated content may be incorrect.">
            <a:extLst>
              <a:ext uri="{FF2B5EF4-FFF2-40B4-BE49-F238E27FC236}">
                <a16:creationId xmlns:a16="http://schemas.microsoft.com/office/drawing/2014/main" id="{C69E4F92-A278-53ED-199C-620606F6A370}"/>
              </a:ext>
            </a:extLst>
          </p:cNvPr>
          <p:cNvPicPr>
            <a:picLocks noChangeAspect="1"/>
          </p:cNvPicPr>
          <p:nvPr/>
        </p:nvPicPr>
        <p:blipFill>
          <a:blip r:embed="rId5"/>
          <a:stretch>
            <a:fillRect/>
          </a:stretch>
        </p:blipFill>
        <p:spPr>
          <a:xfrm>
            <a:off x="1734447" y="3578937"/>
            <a:ext cx="2286117" cy="125101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g2ff7200ac6d_0_854"/>
          <p:cNvSpPr txBox="1">
            <a:spLocks noGrp="1"/>
          </p:cNvSpPr>
          <p:nvPr>
            <p:ph type="title"/>
          </p:nvPr>
        </p:nvSpPr>
        <p:spPr>
          <a:xfrm>
            <a:off x="288600" y="3651087"/>
            <a:ext cx="8566800" cy="799200"/>
          </a:xfrm>
          <a:prstGeom prst="rect">
            <a:avLst/>
          </a:prstGeom>
          <a:noFill/>
          <a:ln>
            <a:noFill/>
          </a:ln>
        </p:spPr>
        <p:txBody>
          <a:bodyPr spcFirstLastPara="1" wrap="square" lIns="68575" tIns="34275" rIns="68575" bIns="34275" anchor="ctr" anchorCtr="0">
            <a:normAutofit fontScale="90000"/>
          </a:bodyPr>
          <a:lstStyle/>
          <a:p>
            <a:pPr algn="ctr"/>
            <a:r>
              <a:rPr lang="en-US" sz="3600" dirty="0"/>
              <a:t>Asia eHealth Information Network</a:t>
            </a:r>
            <a:br>
              <a:rPr lang="en-US" sz="3600" dirty="0"/>
            </a:br>
            <a:r>
              <a:rPr lang="en-US" sz="2800" dirty="0">
                <a:solidFill>
                  <a:srgbClr val="0070C0"/>
                </a:solidFill>
                <a:ea typeface="+mj-lt"/>
                <a:cs typeface="+mj-lt"/>
                <a:hlinkClick r:id="rId3"/>
              </a:rPr>
              <a:t>https://www.asiaehealthinformationnetwork.org</a:t>
            </a:r>
            <a:r>
              <a:rPr lang="en-US" sz="2800" dirty="0">
                <a:solidFill>
                  <a:srgbClr val="0070C0"/>
                </a:solidFill>
              </a:rPr>
              <a:t> </a:t>
            </a:r>
            <a:br>
              <a:rPr lang="en-US" sz="2800" dirty="0">
                <a:solidFill>
                  <a:srgbClr val="0070C0"/>
                </a:solidFill>
              </a:rPr>
            </a:br>
            <a:r>
              <a:rPr lang="en-US" sz="3600" dirty="0"/>
              <a:t> </a:t>
            </a:r>
            <a:br>
              <a:rPr lang="en-US" sz="3600" dirty="0"/>
            </a:br>
            <a:r>
              <a:rPr lang="en-US" sz="2400" dirty="0">
                <a:solidFill>
                  <a:srgbClr val="FF0000"/>
                </a:solidFill>
                <a:cs typeface="Arial"/>
              </a:rPr>
              <a:t>//facilitators to coordinate with </a:t>
            </a:r>
            <a:r>
              <a:rPr lang="en-US" sz="2400" dirty="0" err="1">
                <a:solidFill>
                  <a:srgbClr val="FF0000"/>
                </a:solidFill>
                <a:cs typeface="Arial"/>
              </a:rPr>
              <a:t>AeHIN</a:t>
            </a:r>
            <a:r>
              <a:rPr lang="en-US" sz="2400" dirty="0">
                <a:solidFill>
                  <a:srgbClr val="FF0000"/>
                </a:solidFill>
                <a:cs typeface="Arial"/>
              </a:rPr>
              <a:t> about presenting pre workshop //</a:t>
            </a:r>
            <a:endParaRPr lang="en-US" dirty="0">
              <a:cs typeface="Arial"/>
            </a:endParaRPr>
          </a:p>
        </p:txBody>
      </p:sp>
      <p:pic>
        <p:nvPicPr>
          <p:cNvPr id="4" name="Google Shape;488;g2ffcd12fab5_0_14" descr="A black and white logo&#10;&#10;AI-generated content may be incorrect.">
            <a:extLst>
              <a:ext uri="{FF2B5EF4-FFF2-40B4-BE49-F238E27FC236}">
                <a16:creationId xmlns:a16="http://schemas.microsoft.com/office/drawing/2014/main" id="{AE36FB47-FB79-8B53-82C8-FAC56422D0C6}"/>
              </a:ext>
            </a:extLst>
          </p:cNvPr>
          <p:cNvPicPr preferRelativeResize="0"/>
          <p:nvPr/>
        </p:nvPicPr>
        <p:blipFill rotWithShape="1">
          <a:blip r:embed="rId4">
            <a:alphaModFix/>
          </a:blip>
          <a:srcRect/>
          <a:stretch/>
        </p:blipFill>
        <p:spPr>
          <a:xfrm>
            <a:off x="1802612" y="660025"/>
            <a:ext cx="5235994" cy="123740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3">
          <a:extLst>
            <a:ext uri="{FF2B5EF4-FFF2-40B4-BE49-F238E27FC236}">
              <a16:creationId xmlns:a16="http://schemas.microsoft.com/office/drawing/2014/main" id="{54733368-06FC-0DE2-AEF4-821727D00062}"/>
            </a:ext>
          </a:extLst>
        </p:cNvPr>
        <p:cNvGrpSpPr/>
        <p:nvPr/>
      </p:nvGrpSpPr>
      <p:grpSpPr>
        <a:xfrm>
          <a:off x="0" y="0"/>
          <a:ext cx="0" cy="0"/>
          <a:chOff x="0" y="0"/>
          <a:chExt cx="0" cy="0"/>
        </a:xfrm>
      </p:grpSpPr>
      <p:sp>
        <p:nvSpPr>
          <p:cNvPr id="654" name="Google Shape;654;g2ff7200ac6d_0_854">
            <a:extLst>
              <a:ext uri="{FF2B5EF4-FFF2-40B4-BE49-F238E27FC236}">
                <a16:creationId xmlns:a16="http://schemas.microsoft.com/office/drawing/2014/main" id="{B1077135-E12D-FA8C-3DC1-130E0F9AD98E}"/>
              </a:ext>
            </a:extLst>
          </p:cNvPr>
          <p:cNvSpPr txBox="1">
            <a:spLocks noGrp="1"/>
          </p:cNvSpPr>
          <p:nvPr>
            <p:ph type="title"/>
          </p:nvPr>
        </p:nvSpPr>
        <p:spPr>
          <a:xfrm>
            <a:off x="288600" y="3907277"/>
            <a:ext cx="8566800" cy="799200"/>
          </a:xfrm>
          <a:prstGeom prst="rect">
            <a:avLst/>
          </a:prstGeom>
          <a:noFill/>
          <a:ln>
            <a:noFill/>
          </a:ln>
        </p:spPr>
        <p:txBody>
          <a:bodyPr spcFirstLastPara="1" wrap="square" lIns="68575" tIns="34275" rIns="68575" bIns="34275" anchor="ctr" anchorCtr="0">
            <a:normAutofit fontScale="90000"/>
          </a:bodyPr>
          <a:lstStyle/>
          <a:p>
            <a:pPr algn="ctr">
              <a:spcBef>
                <a:spcPts val="0"/>
              </a:spcBef>
              <a:buClr>
                <a:srgbClr val="0070C0"/>
              </a:buClr>
              <a:buSzPts val="3300"/>
            </a:pPr>
            <a:r>
              <a:rPr lang="en-US" sz="3600" dirty="0"/>
              <a:t>Pan African Health Informatics Association (HELINA) </a:t>
            </a:r>
            <a:br>
              <a:rPr lang="en-US" sz="3600" dirty="0"/>
            </a:br>
            <a:r>
              <a:rPr lang="en-US" sz="3600" dirty="0">
                <a:hlinkClick r:id="rId3"/>
              </a:rPr>
              <a:t>https://helina.africa/</a:t>
            </a:r>
            <a:r>
              <a:rPr lang="en-US" sz="3600" dirty="0"/>
              <a:t> </a:t>
            </a:r>
            <a:br>
              <a:rPr lang="en-US" sz="3600" dirty="0">
                <a:cs typeface="Arial"/>
              </a:rPr>
            </a:br>
            <a:br>
              <a:rPr lang="en-US" sz="3600" dirty="0"/>
            </a:br>
            <a:r>
              <a:rPr lang="en-US" sz="2400" dirty="0">
                <a:solidFill>
                  <a:srgbClr val="FF0000"/>
                </a:solidFill>
                <a:cs typeface="Arial"/>
              </a:rPr>
              <a:t>//facilitators to coordinate with HELINA about presenting pre workshop //</a:t>
            </a:r>
          </a:p>
        </p:txBody>
      </p:sp>
      <p:pic>
        <p:nvPicPr>
          <p:cNvPr id="2" name="Picture 1">
            <a:extLst>
              <a:ext uri="{FF2B5EF4-FFF2-40B4-BE49-F238E27FC236}">
                <a16:creationId xmlns:a16="http://schemas.microsoft.com/office/drawing/2014/main" id="{4069D5D7-D10B-04F3-A703-2293B095942C}"/>
              </a:ext>
            </a:extLst>
          </p:cNvPr>
          <p:cNvPicPr>
            <a:picLocks noChangeAspect="1"/>
          </p:cNvPicPr>
          <p:nvPr/>
        </p:nvPicPr>
        <p:blipFill>
          <a:blip r:embed="rId4"/>
          <a:stretch>
            <a:fillRect/>
          </a:stretch>
        </p:blipFill>
        <p:spPr>
          <a:xfrm>
            <a:off x="3613789" y="294491"/>
            <a:ext cx="1620995" cy="1981656"/>
          </a:xfrm>
          <a:prstGeom prst="rect">
            <a:avLst/>
          </a:prstGeom>
        </p:spPr>
      </p:pic>
    </p:spTree>
    <p:extLst>
      <p:ext uri="{BB962C8B-B14F-4D97-AF65-F5344CB8AC3E}">
        <p14:creationId xmlns:p14="http://schemas.microsoft.com/office/powerpoint/2010/main" val="3592109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3">
          <a:extLst>
            <a:ext uri="{FF2B5EF4-FFF2-40B4-BE49-F238E27FC236}">
              <a16:creationId xmlns:a16="http://schemas.microsoft.com/office/drawing/2014/main" id="{7E988635-980E-93A6-24B3-2A8A0D085762}"/>
            </a:ext>
          </a:extLst>
        </p:cNvPr>
        <p:cNvGrpSpPr/>
        <p:nvPr/>
      </p:nvGrpSpPr>
      <p:grpSpPr>
        <a:xfrm>
          <a:off x="0" y="0"/>
          <a:ext cx="0" cy="0"/>
          <a:chOff x="0" y="0"/>
          <a:chExt cx="0" cy="0"/>
        </a:xfrm>
      </p:grpSpPr>
      <p:sp>
        <p:nvSpPr>
          <p:cNvPr id="654" name="Google Shape;654;g2ff7200ac6d_0_854">
            <a:extLst>
              <a:ext uri="{FF2B5EF4-FFF2-40B4-BE49-F238E27FC236}">
                <a16:creationId xmlns:a16="http://schemas.microsoft.com/office/drawing/2014/main" id="{EAE61204-1461-40A9-5787-2E29DB1617FD}"/>
              </a:ext>
            </a:extLst>
          </p:cNvPr>
          <p:cNvSpPr txBox="1">
            <a:spLocks noGrp="1"/>
          </p:cNvSpPr>
          <p:nvPr>
            <p:ph type="title"/>
          </p:nvPr>
        </p:nvSpPr>
        <p:spPr>
          <a:xfrm>
            <a:off x="1929333" y="3579075"/>
            <a:ext cx="6359142" cy="1430633"/>
          </a:xfrm>
          <a:prstGeom prst="rect">
            <a:avLst/>
          </a:prstGeom>
          <a:noFill/>
          <a:ln>
            <a:noFill/>
          </a:ln>
        </p:spPr>
        <p:txBody>
          <a:bodyPr spcFirstLastPara="1" wrap="square" lIns="68575" tIns="34275" rIns="68575" bIns="34275" anchor="ctr" anchorCtr="0">
            <a:normAutofit fontScale="90000"/>
          </a:bodyPr>
          <a:lstStyle/>
          <a:p>
            <a:pPr algn="ctr">
              <a:spcBef>
                <a:spcPts val="0"/>
              </a:spcBef>
              <a:buClr>
                <a:srgbClr val="0070C0"/>
              </a:buClr>
              <a:buSzPts val="3300"/>
            </a:pPr>
            <a:r>
              <a:rPr lang="en-US" sz="3600" dirty="0"/>
              <a:t>RECAINSA </a:t>
            </a:r>
            <a:br>
              <a:rPr lang="en-US" sz="3600" dirty="0"/>
            </a:br>
            <a:r>
              <a:rPr lang="en-US" sz="3600" dirty="0">
                <a:hlinkClick r:id="rId3"/>
              </a:rPr>
              <a:t>https://recainsa.org/</a:t>
            </a:r>
            <a:r>
              <a:rPr lang="en-US" sz="3600" dirty="0"/>
              <a:t> </a:t>
            </a:r>
            <a:br>
              <a:rPr lang="en-US" sz="3600" dirty="0"/>
            </a:br>
            <a:br>
              <a:rPr lang="en-US" sz="3600" dirty="0"/>
            </a:br>
            <a:r>
              <a:rPr lang="en-US" sz="2200" dirty="0">
                <a:solidFill>
                  <a:srgbClr val="FF0000"/>
                </a:solidFill>
                <a:cs typeface="Arial"/>
              </a:rPr>
              <a:t>//facilitators to coordinate with RECAINSA about presenting pre workshop //</a:t>
            </a:r>
            <a:endParaRPr lang="en-US" sz="2200" dirty="0">
              <a:cs typeface="Arial"/>
            </a:endParaRPr>
          </a:p>
          <a:p>
            <a:pPr algn="ctr">
              <a:spcBef>
                <a:spcPts val="0"/>
              </a:spcBef>
              <a:buSzPts val="3300"/>
            </a:pPr>
            <a:endParaRPr lang="en-US" sz="3600" dirty="0"/>
          </a:p>
        </p:txBody>
      </p:sp>
      <p:pic>
        <p:nvPicPr>
          <p:cNvPr id="3" name="Picture 2" descr="A blue background with white text and white people&#10;&#10;AI-generated content may be incorrect.">
            <a:extLst>
              <a:ext uri="{FF2B5EF4-FFF2-40B4-BE49-F238E27FC236}">
                <a16:creationId xmlns:a16="http://schemas.microsoft.com/office/drawing/2014/main" id="{85FBBFAD-B203-DF0C-F9D8-1AD3C13F7294}"/>
              </a:ext>
            </a:extLst>
          </p:cNvPr>
          <p:cNvPicPr>
            <a:picLocks noChangeAspect="1"/>
          </p:cNvPicPr>
          <p:nvPr/>
        </p:nvPicPr>
        <p:blipFill>
          <a:blip r:embed="rId4"/>
          <a:stretch>
            <a:fillRect/>
          </a:stretch>
        </p:blipFill>
        <p:spPr>
          <a:xfrm>
            <a:off x="2715146" y="515031"/>
            <a:ext cx="4494625" cy="2461819"/>
          </a:xfrm>
          <a:prstGeom prst="rect">
            <a:avLst/>
          </a:prstGeom>
        </p:spPr>
      </p:pic>
    </p:spTree>
    <p:extLst>
      <p:ext uri="{BB962C8B-B14F-4D97-AF65-F5344CB8AC3E}">
        <p14:creationId xmlns:p14="http://schemas.microsoft.com/office/powerpoint/2010/main" val="2542361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89">
          <a:extLst>
            <a:ext uri="{FF2B5EF4-FFF2-40B4-BE49-F238E27FC236}">
              <a16:creationId xmlns:a16="http://schemas.microsoft.com/office/drawing/2014/main" id="{FF1DB392-780B-D4C3-6423-0EAC3AA17DAB}"/>
            </a:ext>
          </a:extLst>
        </p:cNvPr>
        <p:cNvGrpSpPr/>
        <p:nvPr/>
      </p:nvGrpSpPr>
      <p:grpSpPr>
        <a:xfrm>
          <a:off x="0" y="0"/>
          <a:ext cx="0" cy="0"/>
          <a:chOff x="0" y="0"/>
          <a:chExt cx="0" cy="0"/>
        </a:xfrm>
      </p:grpSpPr>
      <p:sp>
        <p:nvSpPr>
          <p:cNvPr id="1190" name="Google Shape;1190;g2fd5af0ed0b_1_567">
            <a:extLst>
              <a:ext uri="{FF2B5EF4-FFF2-40B4-BE49-F238E27FC236}">
                <a16:creationId xmlns:a16="http://schemas.microsoft.com/office/drawing/2014/main" id="{3021466E-5F4C-9F9E-3225-922856DAACD5}"/>
              </a:ext>
            </a:extLst>
          </p:cNvPr>
          <p:cNvSpPr txBox="1"/>
          <p:nvPr/>
        </p:nvSpPr>
        <p:spPr>
          <a:xfrm>
            <a:off x="348825" y="1585775"/>
            <a:ext cx="5556600" cy="3389700"/>
          </a:xfrm>
          <a:prstGeom prst="rect">
            <a:avLst/>
          </a:prstGeom>
          <a:noFill/>
          <a:ln>
            <a:noFill/>
          </a:ln>
        </p:spPr>
        <p:txBody>
          <a:bodyPr spcFirstLastPara="1" wrap="square" lIns="68550" tIns="34275" rIns="68550" bIns="34275" anchor="ctr" anchorCtr="0">
            <a:normAutofit/>
          </a:bodyPr>
          <a:lstStyle/>
          <a:p>
            <a:pPr marL="177800" marR="0" lvl="0" indent="-38100" algn="l" rtl="0">
              <a:lnSpc>
                <a:spcPct val="90000"/>
              </a:lnSpc>
              <a:spcBef>
                <a:spcPts val="0"/>
              </a:spcBef>
              <a:spcAft>
                <a:spcPts val="0"/>
              </a:spcAft>
              <a:buClr>
                <a:srgbClr val="000000"/>
              </a:buClr>
              <a:buSzPts val="800"/>
              <a:buFont typeface="Arial"/>
              <a:buNone/>
            </a:pPr>
            <a:endParaRPr sz="2100" b="0" i="0" u="none" strike="noStrike" cap="none">
              <a:solidFill>
                <a:srgbClr val="000000"/>
              </a:solidFill>
              <a:latin typeface="Calibri"/>
              <a:ea typeface="Calibri"/>
              <a:cs typeface="Calibri"/>
              <a:sym typeface="Calibri"/>
            </a:endParaRPr>
          </a:p>
        </p:txBody>
      </p:sp>
      <p:sp>
        <p:nvSpPr>
          <p:cNvPr id="1191" name="Google Shape;1191;g2fd5af0ed0b_1_567">
            <a:extLst>
              <a:ext uri="{FF2B5EF4-FFF2-40B4-BE49-F238E27FC236}">
                <a16:creationId xmlns:a16="http://schemas.microsoft.com/office/drawing/2014/main" id="{5C5B85B3-8FAB-5C13-ECA3-1328C402172C}"/>
              </a:ext>
            </a:extLst>
          </p:cNvPr>
          <p:cNvSpPr/>
          <p:nvPr/>
        </p:nvSpPr>
        <p:spPr>
          <a:xfrm>
            <a:off x="0" y="-516"/>
            <a:ext cx="1770900" cy="5142300"/>
          </a:xfrm>
          <a:prstGeom prst="rect">
            <a:avLst/>
          </a:prstGeom>
          <a:solidFill>
            <a:srgbClr val="1B3055"/>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192" name="Google Shape;1192;g2fd5af0ed0b_1_567">
            <a:extLst>
              <a:ext uri="{FF2B5EF4-FFF2-40B4-BE49-F238E27FC236}">
                <a16:creationId xmlns:a16="http://schemas.microsoft.com/office/drawing/2014/main" id="{8072130F-C7B2-C3AE-1AB9-C031DEC21C88}"/>
              </a:ext>
            </a:extLst>
          </p:cNvPr>
          <p:cNvSpPr txBox="1"/>
          <p:nvPr/>
        </p:nvSpPr>
        <p:spPr>
          <a:xfrm>
            <a:off x="0" y="-82501"/>
            <a:ext cx="1770900" cy="5142300"/>
          </a:xfrm>
          <a:prstGeom prst="rect">
            <a:avLst/>
          </a:prstGeom>
          <a:noFill/>
          <a:ln>
            <a:noFill/>
          </a:ln>
        </p:spPr>
        <p:txBody>
          <a:bodyPr spcFirstLastPara="1" wrap="square" lIns="68550" tIns="34275" rIns="68550" bIns="34275" anchor="t" anchorCtr="0">
            <a:normAutofit/>
          </a:bodyPr>
          <a:lstStyle/>
          <a:p>
            <a:pPr marL="0" marR="0" lvl="0" indent="0" algn="ctr" rtl="0">
              <a:lnSpc>
                <a:spcPct val="120000"/>
              </a:lnSpc>
              <a:spcBef>
                <a:spcPts val="0"/>
              </a:spcBef>
              <a:spcAft>
                <a:spcPts val="0"/>
              </a:spcAft>
              <a:buClr>
                <a:srgbClr val="FFFFFF"/>
              </a:buClr>
              <a:buSzPts val="800"/>
              <a:buFont typeface="Arial"/>
              <a:buNone/>
            </a:pPr>
            <a:br>
              <a:rPr lang="en" sz="2100" b="0" i="0" u="none" strike="noStrike" cap="none">
                <a:solidFill>
                  <a:srgbClr val="FFFFFF"/>
                </a:solidFill>
                <a:latin typeface="Calibri"/>
                <a:ea typeface="Calibri"/>
                <a:cs typeface="Calibri"/>
                <a:sym typeface="Calibri"/>
              </a:rPr>
            </a:br>
            <a:endParaRPr sz="2700" b="1" i="0" u="none" strike="noStrike" cap="none">
              <a:solidFill>
                <a:srgbClr val="FFFFFF"/>
              </a:solidFill>
              <a:latin typeface="Calibri"/>
              <a:ea typeface="Calibri"/>
              <a:cs typeface="Calibri"/>
              <a:sym typeface="Calibri"/>
            </a:endParaRPr>
          </a:p>
          <a:p>
            <a:pPr marL="0" marR="0" lvl="0" indent="0" algn="ctr" rtl="0">
              <a:lnSpc>
                <a:spcPct val="120000"/>
              </a:lnSpc>
              <a:spcBef>
                <a:spcPts val="0"/>
              </a:spcBef>
              <a:spcAft>
                <a:spcPts val="0"/>
              </a:spcAft>
              <a:buClr>
                <a:srgbClr val="000000"/>
              </a:buClr>
              <a:buSzPts val="2500"/>
              <a:buFont typeface="Arial"/>
              <a:buNone/>
            </a:pPr>
            <a:r>
              <a:rPr lang="en" sz="2600" b="1" i="0" u="none" strike="noStrike" cap="none">
                <a:solidFill>
                  <a:srgbClr val="FFFFFF"/>
                </a:solidFill>
                <a:latin typeface="Calibri"/>
                <a:ea typeface="Calibri"/>
                <a:cs typeface="Calibri"/>
                <a:sym typeface="Calibri"/>
              </a:rPr>
              <a:t>Key</a:t>
            </a:r>
            <a:endParaRPr sz="500"/>
          </a:p>
          <a:p>
            <a:pPr marL="0" marR="0" lvl="0" indent="0" algn="ctr" rtl="0">
              <a:lnSpc>
                <a:spcPct val="120000"/>
              </a:lnSpc>
              <a:spcBef>
                <a:spcPts val="0"/>
              </a:spcBef>
              <a:spcAft>
                <a:spcPts val="0"/>
              </a:spcAft>
              <a:buClr>
                <a:srgbClr val="000000"/>
              </a:buClr>
              <a:buSzPts val="2500"/>
              <a:buFont typeface="Arial"/>
              <a:buNone/>
            </a:pPr>
            <a:r>
              <a:rPr lang="en" sz="2600" b="1" i="0" u="none" strike="noStrike" cap="none">
                <a:solidFill>
                  <a:srgbClr val="FFFFFF"/>
                </a:solidFill>
                <a:latin typeface="Calibri"/>
                <a:ea typeface="Calibri"/>
                <a:cs typeface="Calibri"/>
                <a:sym typeface="Calibri"/>
              </a:rPr>
              <a:t>Takeaways</a:t>
            </a:r>
            <a:endParaRPr sz="2600" b="1" i="1" u="none" strike="noStrike" cap="none">
              <a:solidFill>
                <a:srgbClr val="FFFFFF"/>
              </a:solidFill>
              <a:latin typeface="Calibri"/>
              <a:ea typeface="Calibri"/>
              <a:cs typeface="Calibri"/>
              <a:sym typeface="Calibri"/>
            </a:endParaRPr>
          </a:p>
        </p:txBody>
      </p:sp>
      <p:sp>
        <p:nvSpPr>
          <p:cNvPr id="3" name="Text Placeholder 2">
            <a:extLst>
              <a:ext uri="{FF2B5EF4-FFF2-40B4-BE49-F238E27FC236}">
                <a16:creationId xmlns:a16="http://schemas.microsoft.com/office/drawing/2014/main" id="{268FBAAE-A949-6F32-CFDB-AF19E486EC54}"/>
              </a:ext>
            </a:extLst>
          </p:cNvPr>
          <p:cNvSpPr>
            <a:spLocks noGrp="1"/>
          </p:cNvSpPr>
          <p:nvPr>
            <p:ph idx="1"/>
          </p:nvPr>
        </p:nvSpPr>
        <p:spPr>
          <a:xfrm>
            <a:off x="2286937" y="582235"/>
            <a:ext cx="6115987" cy="3319613"/>
          </a:xfrm>
        </p:spPr>
        <p:txBody>
          <a:bodyPr/>
          <a:lstStyle/>
          <a:p>
            <a:pPr marL="139700" indent="0">
              <a:buNone/>
            </a:pPr>
            <a:r>
              <a:rPr lang="en-US" sz="2400"/>
              <a:t>The regional digital health networks provide  opportunities to:</a:t>
            </a:r>
          </a:p>
          <a:p>
            <a:pPr lvl="1"/>
            <a:r>
              <a:rPr lang="en-US" sz="2400"/>
              <a:t>Learn </a:t>
            </a:r>
          </a:p>
          <a:p>
            <a:pPr lvl="1"/>
            <a:r>
              <a:rPr lang="en-US" sz="2400"/>
              <a:t>Share knowledge </a:t>
            </a:r>
          </a:p>
          <a:p>
            <a:pPr lvl="1"/>
            <a:r>
              <a:rPr lang="en-US" sz="2400"/>
              <a:t>Network with like-minded peers</a:t>
            </a:r>
          </a:p>
          <a:p>
            <a:pPr lvl="1"/>
            <a:endParaRPr lang="en-US" sz="2400"/>
          </a:p>
          <a:p>
            <a:pPr lvl="1"/>
            <a:endParaRPr lang="en-US" sz="2400"/>
          </a:p>
          <a:p>
            <a:pPr marL="596900" lvl="1" indent="0">
              <a:buNone/>
            </a:pPr>
            <a:r>
              <a:rPr lang="en-US" sz="2400"/>
              <a:t>Get involved!  </a:t>
            </a:r>
            <a:endParaRPr lang="en-US"/>
          </a:p>
          <a:p>
            <a:pPr lvl="1"/>
            <a:endParaRPr lang="en-US" sz="2400"/>
          </a:p>
        </p:txBody>
      </p:sp>
    </p:spTree>
    <p:extLst>
      <p:ext uri="{BB962C8B-B14F-4D97-AF65-F5344CB8AC3E}">
        <p14:creationId xmlns:p14="http://schemas.microsoft.com/office/powerpoint/2010/main" val="1873677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3">
          <a:extLst>
            <a:ext uri="{FF2B5EF4-FFF2-40B4-BE49-F238E27FC236}">
              <a16:creationId xmlns:a16="http://schemas.microsoft.com/office/drawing/2014/main" id="{9059BD9D-9F84-0922-4E7F-D69F09D30D85}"/>
            </a:ext>
          </a:extLst>
        </p:cNvPr>
        <p:cNvGrpSpPr/>
        <p:nvPr/>
      </p:nvGrpSpPr>
      <p:grpSpPr>
        <a:xfrm>
          <a:off x="0" y="0"/>
          <a:ext cx="0" cy="0"/>
          <a:chOff x="0" y="0"/>
          <a:chExt cx="0" cy="0"/>
        </a:xfrm>
      </p:grpSpPr>
      <p:sp>
        <p:nvSpPr>
          <p:cNvPr id="2254" name="Google Shape;2254;g2fd5af0ed0b_1_1377">
            <a:extLst>
              <a:ext uri="{FF2B5EF4-FFF2-40B4-BE49-F238E27FC236}">
                <a16:creationId xmlns:a16="http://schemas.microsoft.com/office/drawing/2014/main" id="{6BFB5733-573F-25E1-0887-C62D277BC908}"/>
              </a:ext>
            </a:extLst>
          </p:cNvPr>
          <p:cNvSpPr txBox="1">
            <a:spLocks noGrp="1"/>
          </p:cNvSpPr>
          <p:nvPr>
            <p:ph type="title" idx="4294967295"/>
          </p:nvPr>
        </p:nvSpPr>
        <p:spPr>
          <a:xfrm>
            <a:off x="513433" y="121474"/>
            <a:ext cx="3609975" cy="61595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3600"/>
              <a:buFont typeface="Calibri"/>
              <a:buNone/>
            </a:pPr>
            <a:r>
              <a:rPr lang="en-US" sz="2800" dirty="0">
                <a:latin typeface="Arial" panose="020B0604020202020204" pitchFamily="34" charset="0"/>
                <a:cs typeface="Arial" panose="020B0604020202020204" pitchFamily="34" charset="0"/>
              </a:rPr>
              <a:t>Agenda</a:t>
            </a:r>
          </a:p>
        </p:txBody>
      </p:sp>
      <p:graphicFrame>
        <p:nvGraphicFramePr>
          <p:cNvPr id="3" name="Table 2">
            <a:extLst>
              <a:ext uri="{FF2B5EF4-FFF2-40B4-BE49-F238E27FC236}">
                <a16:creationId xmlns:a16="http://schemas.microsoft.com/office/drawing/2014/main" id="{74A2B319-D8D0-E17E-AB4D-EF0E5C0B3F61}"/>
              </a:ext>
            </a:extLst>
          </p:cNvPr>
          <p:cNvGraphicFramePr>
            <a:graphicFrameLocks noGrp="1"/>
          </p:cNvGraphicFramePr>
          <p:nvPr>
            <p:extLst>
              <p:ext uri="{D42A27DB-BD31-4B8C-83A1-F6EECF244321}">
                <p14:modId xmlns:p14="http://schemas.microsoft.com/office/powerpoint/2010/main" val="2965033327"/>
              </p:ext>
            </p:extLst>
          </p:nvPr>
        </p:nvGraphicFramePr>
        <p:xfrm>
          <a:off x="513433" y="899693"/>
          <a:ext cx="8239379" cy="3236121"/>
        </p:xfrm>
        <a:graphic>
          <a:graphicData uri="http://schemas.openxmlformats.org/drawingml/2006/table">
            <a:tbl>
              <a:tblPr firstRow="1" bandRow="1">
                <a:tableStyleId>{DC28B5BD-FEB0-4D7C-A5EC-D29C0E5D9304}</a:tableStyleId>
              </a:tblPr>
              <a:tblGrid>
                <a:gridCol w="1023346">
                  <a:extLst>
                    <a:ext uri="{9D8B030D-6E8A-4147-A177-3AD203B41FA5}">
                      <a16:colId xmlns:a16="http://schemas.microsoft.com/office/drawing/2014/main" val="1232108566"/>
                    </a:ext>
                  </a:extLst>
                </a:gridCol>
                <a:gridCol w="5025258">
                  <a:extLst>
                    <a:ext uri="{9D8B030D-6E8A-4147-A177-3AD203B41FA5}">
                      <a16:colId xmlns:a16="http://schemas.microsoft.com/office/drawing/2014/main" val="1892112951"/>
                    </a:ext>
                  </a:extLst>
                </a:gridCol>
                <a:gridCol w="2190775">
                  <a:extLst>
                    <a:ext uri="{9D8B030D-6E8A-4147-A177-3AD203B41FA5}">
                      <a16:colId xmlns:a16="http://schemas.microsoft.com/office/drawing/2014/main" val="2945790092"/>
                    </a:ext>
                  </a:extLst>
                </a:gridCol>
              </a:tblGrid>
              <a:tr h="275896">
                <a:tc>
                  <a:txBody>
                    <a:bodyPr/>
                    <a:lstStyle/>
                    <a:p>
                      <a:r>
                        <a:rPr lang="en-US" sz="1200" b="1" dirty="0"/>
                        <a:t>Time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200" b="1" dirty="0"/>
                        <a:t>Session Description</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200" b="1" dirty="0"/>
                        <a:t>Duration (minutes)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625408280"/>
                  </a:ext>
                </a:extLst>
              </a:tr>
              <a:tr h="275896">
                <a:tc>
                  <a:txBody>
                    <a:bodyPr/>
                    <a:lstStyle/>
                    <a:p>
                      <a:r>
                        <a:rPr lang="en-US" sz="1200" dirty="0"/>
                        <a:t>9am</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US" sz="1200" dirty="0">
                          <a:solidFill>
                            <a:schemeClr val="tx1"/>
                          </a:solidFill>
                        </a:rPr>
                        <a:t>Welcome and housekeeping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US" sz="1200" dirty="0"/>
                        <a:t>10</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498532787"/>
                  </a:ext>
                </a:extLst>
              </a:tr>
              <a:tr h="275896">
                <a:tc>
                  <a:txBody>
                    <a:bodyPr/>
                    <a:lstStyle/>
                    <a:p>
                      <a:pPr lvl="0">
                        <a:buNone/>
                      </a:pPr>
                      <a:r>
                        <a:rPr lang="en-US" sz="1200" dirty="0"/>
                        <a:t>09:10</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200" dirty="0">
                          <a:solidFill>
                            <a:schemeClr val="tx1"/>
                          </a:solidFill>
                        </a:rPr>
                        <a:t>Country I-LEAD slide deck presentation </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200" dirty="0"/>
                        <a:t>30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086745851"/>
                  </a:ext>
                </a:extLst>
              </a:tr>
              <a:tr h="285750">
                <a:tc>
                  <a:txBody>
                    <a:bodyPr/>
                    <a:lstStyle/>
                    <a:p>
                      <a:r>
                        <a:rPr lang="en-US" sz="1200" dirty="0"/>
                        <a:t>9.40am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lnSpc>
                          <a:spcPct val="100000"/>
                        </a:lnSpc>
                        <a:spcBef>
                          <a:spcPts val="0"/>
                        </a:spcBef>
                        <a:spcAft>
                          <a:spcPts val="0"/>
                        </a:spcAft>
                        <a:buNone/>
                      </a:pPr>
                      <a:r>
                        <a:rPr lang="en-US" sz="1200" b="0" i="0" u="none" strike="noStrike" noProof="0" dirty="0">
                          <a:solidFill>
                            <a:schemeClr val="tx1"/>
                          </a:solidFill>
                          <a:latin typeface="Arial"/>
                        </a:rPr>
                        <a:t>Activity : Developing the action plan </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200" dirty="0"/>
                        <a:t>60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47887590"/>
                  </a:ext>
                </a:extLst>
              </a:tr>
              <a:tr h="463112">
                <a:tc>
                  <a:txBody>
                    <a:bodyPr/>
                    <a:lstStyle/>
                    <a:p>
                      <a:r>
                        <a:rPr lang="en-US" sz="1200" dirty="0"/>
                        <a:t>10.40am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gn="l">
                        <a:lnSpc>
                          <a:spcPct val="100000"/>
                        </a:lnSpc>
                        <a:spcBef>
                          <a:spcPts val="0"/>
                        </a:spcBef>
                        <a:spcAft>
                          <a:spcPts val="0"/>
                        </a:spcAft>
                        <a:buNone/>
                      </a:pPr>
                      <a:r>
                        <a:rPr lang="en-US" sz="1200" b="0" i="0" u="none" strike="noStrike" noProof="0" dirty="0">
                          <a:solidFill>
                            <a:schemeClr val="tx1"/>
                          </a:solidFill>
                          <a:latin typeface="Arial"/>
                        </a:rPr>
                        <a:t>Feedback to plenary: Sharing Lessons Learned, Synthesis, and Next Steps/Action Steps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200" dirty="0"/>
                        <a:t>30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75955551"/>
                  </a:ext>
                </a:extLst>
              </a:tr>
              <a:tr h="285750">
                <a:tc>
                  <a:txBody>
                    <a:bodyPr/>
                    <a:lstStyle/>
                    <a:p>
                      <a:r>
                        <a:rPr lang="en-US" sz="1200" dirty="0"/>
                        <a:t>11:10am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200" b="0" i="0" u="none" strike="noStrike" noProof="0" dirty="0">
                          <a:solidFill>
                            <a:schemeClr val="tx1"/>
                          </a:solidFill>
                          <a:latin typeface="Arial"/>
                        </a:rPr>
                        <a:t>TEA / COFFEE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200" dirty="0"/>
                        <a:t>20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845494071"/>
                  </a:ext>
                </a:extLst>
              </a:tr>
              <a:tr h="275896">
                <a:tc>
                  <a:txBody>
                    <a:bodyPr/>
                    <a:lstStyle/>
                    <a:p>
                      <a:r>
                        <a:rPr lang="en-US" sz="1200" dirty="0"/>
                        <a:t>11.30 am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200" b="0" i="0" u="none" strike="noStrike" noProof="0" dirty="0">
                          <a:solidFill>
                            <a:schemeClr val="tx1"/>
                          </a:solidFill>
                          <a:latin typeface="Arial"/>
                        </a:rPr>
                        <a:t>Post Test  </a:t>
                      </a: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200" dirty="0"/>
                        <a:t>30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107130569"/>
                  </a:ext>
                </a:extLst>
              </a:tr>
              <a:tr h="275896">
                <a:tc>
                  <a:txBody>
                    <a:bodyPr/>
                    <a:lstStyle/>
                    <a:p>
                      <a:pPr lvl="0">
                        <a:buNone/>
                      </a:pPr>
                      <a:r>
                        <a:rPr lang="en-US" sz="1200" dirty="0"/>
                        <a:t>12.00pm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200" b="0" i="0" u="none" strike="noStrike" noProof="0" dirty="0">
                          <a:solidFill>
                            <a:schemeClr val="tx1"/>
                          </a:solidFill>
                          <a:latin typeface="Arial"/>
                        </a:rPr>
                        <a:t>Jeopardy ‘Test’</a:t>
                      </a: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200" dirty="0"/>
                        <a:t>30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08251347"/>
                  </a:ext>
                </a:extLst>
              </a:tr>
              <a:tr h="506719">
                <a:tc>
                  <a:txBody>
                    <a:bodyPr/>
                    <a:lstStyle/>
                    <a:p>
                      <a:pPr lvl="0">
                        <a:buNone/>
                      </a:pPr>
                      <a:r>
                        <a:rPr lang="en-US" sz="1200" dirty="0"/>
                        <a:t>12.30am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200" b="0" i="0" u="none" strike="noStrike" noProof="0" dirty="0">
                          <a:solidFill>
                            <a:schemeClr val="tx1"/>
                          </a:solidFill>
                          <a:latin typeface="Arial"/>
                        </a:rPr>
                        <a:t>Leveraging Peer Connections for Post-I-LEAD engagement: </a:t>
                      </a:r>
                      <a:br>
                        <a:rPr lang="en-US" sz="1200" b="0" i="0" u="none" strike="noStrike" noProof="0" dirty="0">
                          <a:solidFill>
                            <a:srgbClr val="000000"/>
                          </a:solidFill>
                          <a:latin typeface="Arial"/>
                        </a:rPr>
                      </a:br>
                      <a:r>
                        <a:rPr lang="en-US" sz="1200" b="0" i="0" u="none" strike="noStrike" noProof="0" dirty="0" err="1">
                          <a:solidFill>
                            <a:schemeClr val="tx1"/>
                          </a:solidFill>
                          <a:latin typeface="Arial"/>
                        </a:rPr>
                        <a:t>AeHIN</a:t>
                      </a:r>
                      <a:r>
                        <a:rPr lang="en-US" sz="1200" b="0" i="0" u="none" strike="noStrike" noProof="0" dirty="0">
                          <a:solidFill>
                            <a:schemeClr val="tx1"/>
                          </a:solidFill>
                          <a:latin typeface="Arial"/>
                        </a:rPr>
                        <a:t>, HELINA, RECAINSA communities</a:t>
                      </a:r>
                      <a:endParaRPr lang="en-US" sz="1200"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200" dirty="0"/>
                        <a:t>30</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4548004"/>
                  </a:ext>
                </a:extLst>
              </a:tr>
              <a:tr h="315310">
                <a:tc>
                  <a:txBody>
                    <a:bodyPr/>
                    <a:lstStyle/>
                    <a:p>
                      <a:pPr lvl="0">
                        <a:buNone/>
                      </a:pPr>
                      <a:r>
                        <a:rPr lang="en-US" sz="1200" dirty="0"/>
                        <a:t>1.00pm</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buNone/>
                      </a:pPr>
                      <a:r>
                        <a:rPr lang="en-US" sz="1200" dirty="0">
                          <a:solidFill>
                            <a:schemeClr val="tx1"/>
                          </a:solidFill>
                        </a:rPr>
                        <a:t>Final wrap-up and certificate presentation</a:t>
                      </a:r>
                      <a:endParaRPr lang="en-US" sz="1200" dirty="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buNone/>
                      </a:pPr>
                      <a:r>
                        <a:rPr lang="en-US" sz="1200" dirty="0"/>
                        <a:t>30</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07862058"/>
                  </a:ext>
                </a:extLst>
              </a:tr>
            </a:tbl>
          </a:graphicData>
        </a:graphic>
      </p:graphicFrame>
    </p:spTree>
    <p:extLst>
      <p:ext uri="{BB962C8B-B14F-4D97-AF65-F5344CB8AC3E}">
        <p14:creationId xmlns:p14="http://schemas.microsoft.com/office/powerpoint/2010/main" val="3839472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57">
          <a:extLst>
            <a:ext uri="{FF2B5EF4-FFF2-40B4-BE49-F238E27FC236}">
              <a16:creationId xmlns:a16="http://schemas.microsoft.com/office/drawing/2014/main" id="{F4A1E153-F80D-0EE4-4483-3C6DA40DC705}"/>
            </a:ext>
          </a:extLst>
        </p:cNvPr>
        <p:cNvGrpSpPr/>
        <p:nvPr/>
      </p:nvGrpSpPr>
      <p:grpSpPr>
        <a:xfrm>
          <a:off x="0" y="0"/>
          <a:ext cx="0" cy="0"/>
          <a:chOff x="0" y="0"/>
          <a:chExt cx="0" cy="0"/>
        </a:xfrm>
      </p:grpSpPr>
      <p:sp>
        <p:nvSpPr>
          <p:cNvPr id="758" name="Google Shape;758;p9">
            <a:extLst>
              <a:ext uri="{FF2B5EF4-FFF2-40B4-BE49-F238E27FC236}">
                <a16:creationId xmlns:a16="http://schemas.microsoft.com/office/drawing/2014/main" id="{39F56887-2F2E-3F23-2CDE-EEE07C8B507A}"/>
              </a:ext>
            </a:extLst>
          </p:cNvPr>
          <p:cNvSpPr txBox="1">
            <a:spLocks noGrp="1"/>
          </p:cNvSpPr>
          <p:nvPr>
            <p:ph type="ctrTitle"/>
          </p:nvPr>
        </p:nvSpPr>
        <p:spPr>
          <a:xfrm>
            <a:off x="190600" y="1702350"/>
            <a:ext cx="4907100" cy="1738800"/>
          </a:xfrm>
          <a:prstGeom prst="rect">
            <a:avLst/>
          </a:prstGeom>
          <a:noFill/>
          <a:ln>
            <a:noFill/>
          </a:ln>
        </p:spPr>
        <p:txBody>
          <a:bodyPr spcFirstLastPara="1" wrap="square" lIns="68575" tIns="34275" rIns="68575" bIns="34275" anchor="t" anchorCtr="0">
            <a:noAutofit/>
          </a:bodyPr>
          <a:lstStyle/>
          <a:p>
            <a:pPr algn="l">
              <a:lnSpc>
                <a:spcPct val="115000"/>
              </a:lnSpc>
              <a:buSzPts val="2100"/>
            </a:pPr>
            <a:r>
              <a:rPr lang="en-US" sz="3200" b="1">
                <a:latin typeface="Arial"/>
                <a:ea typeface="Arial"/>
                <a:cs typeface="Arial"/>
                <a:sym typeface="Arial"/>
              </a:rPr>
              <a:t>AWARD CERTIFICATES,</a:t>
            </a:r>
            <a:br>
              <a:rPr lang="en-US" sz="3200" b="1">
                <a:latin typeface="Arial"/>
                <a:ea typeface="Arial"/>
                <a:cs typeface="Arial"/>
              </a:rPr>
            </a:br>
            <a:r>
              <a:rPr lang="en-US" sz="3200" b="1">
                <a:latin typeface="Arial"/>
                <a:ea typeface="Arial"/>
                <a:cs typeface="Arial"/>
                <a:sym typeface="Arial"/>
              </a:rPr>
              <a:t>CLOSING REMARKS. </a:t>
            </a:r>
            <a:endParaRPr lang="en-US" sz="3200" b="1">
              <a:latin typeface="Arial"/>
              <a:ea typeface="Arial"/>
              <a:cs typeface="Arial"/>
            </a:endParaRPr>
          </a:p>
        </p:txBody>
      </p:sp>
      <p:pic>
        <p:nvPicPr>
          <p:cNvPr id="759" name="Google Shape;759;p9">
            <a:extLst>
              <a:ext uri="{FF2B5EF4-FFF2-40B4-BE49-F238E27FC236}">
                <a16:creationId xmlns:a16="http://schemas.microsoft.com/office/drawing/2014/main" id="{73C0B48D-97F0-1069-65AF-6A752651B47C}"/>
              </a:ext>
            </a:extLst>
          </p:cNvPr>
          <p:cNvPicPr preferRelativeResize="0"/>
          <p:nvPr/>
        </p:nvPicPr>
        <p:blipFill rotWithShape="1">
          <a:blip r:embed="rId3">
            <a:alphaModFix/>
          </a:blip>
          <a:srcRect/>
          <a:stretch/>
        </p:blipFill>
        <p:spPr>
          <a:xfrm>
            <a:off x="3915598" y="53266"/>
            <a:ext cx="1312805" cy="632533"/>
          </a:xfrm>
          <a:prstGeom prst="rect">
            <a:avLst/>
          </a:prstGeom>
          <a:noFill/>
          <a:ln>
            <a:noFill/>
          </a:ln>
        </p:spPr>
      </p:pic>
      <p:pic>
        <p:nvPicPr>
          <p:cNvPr id="760" name="Google Shape;760;p9" descr="Abstract background of gold dots against black">
            <a:extLst>
              <a:ext uri="{FF2B5EF4-FFF2-40B4-BE49-F238E27FC236}">
                <a16:creationId xmlns:a16="http://schemas.microsoft.com/office/drawing/2014/main" id="{F669E373-A994-83D7-799F-A00530D66B16}"/>
              </a:ext>
            </a:extLst>
          </p:cNvPr>
          <p:cNvPicPr preferRelativeResize="0"/>
          <p:nvPr/>
        </p:nvPicPr>
        <p:blipFill rotWithShape="1">
          <a:blip r:embed="rId4">
            <a:alphaModFix/>
          </a:blip>
          <a:srcRect l="-1" r="57086"/>
          <a:stretch/>
        </p:blipFill>
        <p:spPr>
          <a:xfrm>
            <a:off x="5228403" y="0"/>
            <a:ext cx="3924092" cy="5143500"/>
          </a:xfrm>
          <a:prstGeom prst="rect">
            <a:avLst/>
          </a:prstGeom>
          <a:noFill/>
          <a:ln>
            <a:noFill/>
          </a:ln>
        </p:spPr>
      </p:pic>
    </p:spTree>
    <p:extLst>
      <p:ext uri="{BB962C8B-B14F-4D97-AF65-F5344CB8AC3E}">
        <p14:creationId xmlns:p14="http://schemas.microsoft.com/office/powerpoint/2010/main" val="3277934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
          <p:cNvSpPr txBox="1">
            <a:spLocks noGrp="1"/>
          </p:cNvSpPr>
          <p:nvPr>
            <p:ph type="title" idx="4294967295"/>
          </p:nvPr>
        </p:nvSpPr>
        <p:spPr>
          <a:xfrm>
            <a:off x="430618" y="152400"/>
            <a:ext cx="7132231" cy="116998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0" indent="0" algn="l" rtl="0">
              <a:lnSpc>
                <a:spcPct val="80000"/>
              </a:lnSpc>
              <a:spcBef>
                <a:spcPts val="0"/>
              </a:spcBef>
              <a:spcAft>
                <a:spcPts val="0"/>
              </a:spcAft>
              <a:buClr>
                <a:schemeClr val="dk1"/>
              </a:buClr>
              <a:buSzPts val="4000"/>
              <a:buFont typeface="Franklin Gothic"/>
              <a:buNone/>
            </a:pPr>
            <a:r>
              <a:rPr lang="en-US" sz="3000" dirty="0"/>
              <a:t>I-LEAD Roadmap – Daily Outputs </a:t>
            </a:r>
            <a:endParaRPr dirty="0"/>
          </a:p>
        </p:txBody>
      </p:sp>
      <p:sp>
        <p:nvSpPr>
          <p:cNvPr id="143" name="Google Shape;143;p1"/>
          <p:cNvSpPr/>
          <p:nvPr/>
        </p:nvSpPr>
        <p:spPr>
          <a:xfrm>
            <a:off x="284019" y="1496291"/>
            <a:ext cx="1935401" cy="16748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endParaRPr>
          </a:p>
        </p:txBody>
      </p:sp>
      <p:grpSp>
        <p:nvGrpSpPr>
          <p:cNvPr id="144" name="Google Shape;144;p1"/>
          <p:cNvGrpSpPr/>
          <p:nvPr/>
        </p:nvGrpSpPr>
        <p:grpSpPr>
          <a:xfrm>
            <a:off x="1043691" y="1344920"/>
            <a:ext cx="7539622" cy="3251699"/>
            <a:chOff x="671502" y="94862"/>
            <a:chExt cx="10052829" cy="4335599"/>
          </a:xfrm>
        </p:grpSpPr>
        <p:sp>
          <p:nvSpPr>
            <p:cNvPr id="145" name="Google Shape;145;p1"/>
            <p:cNvSpPr/>
            <p:nvPr/>
          </p:nvSpPr>
          <p:spPr>
            <a:xfrm rot="5400000">
              <a:off x="844761" y="819754"/>
              <a:ext cx="653927" cy="744473"/>
            </a:xfrm>
            <a:prstGeom prst="bentUpArrow">
              <a:avLst>
                <a:gd name="adj1" fmla="val 32840"/>
                <a:gd name="adj2" fmla="val 25000"/>
                <a:gd name="adj3" fmla="val 35780"/>
              </a:avLst>
            </a:prstGeom>
            <a:solidFill>
              <a:srgbClr val="BED2D7"/>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46" name="Google Shape;146;p1"/>
            <p:cNvSpPr/>
            <p:nvPr/>
          </p:nvSpPr>
          <p:spPr>
            <a:xfrm>
              <a:off x="671502" y="94862"/>
              <a:ext cx="1100829" cy="770544"/>
            </a:xfrm>
            <a:prstGeom prst="roundRect">
              <a:avLst>
                <a:gd name="adj" fmla="val 16670"/>
              </a:avLst>
            </a:prstGeom>
            <a:solidFill>
              <a:srgbClr val="4295A2"/>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47" name="Google Shape;147;p1"/>
            <p:cNvSpPr txBox="1"/>
            <p:nvPr/>
          </p:nvSpPr>
          <p:spPr>
            <a:xfrm>
              <a:off x="709124" y="132484"/>
              <a:ext cx="1025585" cy="695300"/>
            </a:xfrm>
            <a:prstGeom prst="rect">
              <a:avLst/>
            </a:prstGeom>
            <a:noFill/>
            <a:ln>
              <a:noFill/>
            </a:ln>
          </p:spPr>
          <p:txBody>
            <a:bodyPr spcFirstLastPara="1" wrap="square" lIns="57150" tIns="57150" rIns="57150" bIns="571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white"/>
                </a:buClr>
                <a:buSzPts val="2000"/>
                <a:buFont typeface="Libre Franklin"/>
                <a:buNone/>
                <a:tabLst/>
                <a:defRPr/>
              </a:pPr>
              <a:r>
                <a:rPr kumimoji="0" lang="en-US" sz="1500"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Day 1</a:t>
              </a:r>
              <a:endParaRPr kumimoji="0" sz="788" i="0" u="none" strike="noStrike" kern="0" cap="none" spc="0" normalizeH="0" baseline="0" noProof="0" dirty="0">
                <a:ln>
                  <a:noFill/>
                </a:ln>
                <a:solidFill>
                  <a:srgbClr val="000000"/>
                </a:solidFill>
                <a:effectLst/>
                <a:uLnTx/>
                <a:uFillTx/>
                <a:latin typeface="Arial"/>
                <a:cs typeface="Arial"/>
                <a:sym typeface="Arial"/>
              </a:endParaRPr>
            </a:p>
          </p:txBody>
        </p:sp>
        <p:sp>
          <p:nvSpPr>
            <p:cNvPr id="148" name="Google Shape;148;p1"/>
            <p:cNvSpPr/>
            <p:nvPr/>
          </p:nvSpPr>
          <p:spPr>
            <a:xfrm>
              <a:off x="1940065" y="148892"/>
              <a:ext cx="3725882" cy="620265"/>
            </a:xfrm>
            <a:prstGeom prst="rect">
              <a:avLst/>
            </a:prstGeom>
            <a:solidFill>
              <a:schemeClr val="accent1"/>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49" name="Google Shape;149;p1"/>
            <p:cNvSpPr txBox="1"/>
            <p:nvPr/>
          </p:nvSpPr>
          <p:spPr>
            <a:xfrm>
              <a:off x="1863865" y="258149"/>
              <a:ext cx="3828228" cy="457969"/>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85725" marR="0" lvl="1" indent="-85725"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100" i="0" u="none" strike="noStrike" kern="0" cap="none" spc="0" normalizeH="0" baseline="0" noProof="0" dirty="0">
                  <a:ln>
                    <a:noFill/>
                  </a:ln>
                  <a:solidFill>
                    <a:schemeClr val="bg2">
                      <a:lumMod val="90000"/>
                    </a:schemeClr>
                  </a:solidFill>
                  <a:effectLst/>
                  <a:uLnTx/>
                  <a:uFillTx/>
                  <a:latin typeface="Arial"/>
                  <a:cs typeface="Arial"/>
                  <a:sym typeface="Libre Franklin"/>
                </a:rPr>
                <a:t>ISHO rapid assessment review and country presentation initiation</a:t>
              </a:r>
              <a:endParaRPr kumimoji="0" lang="en-US" sz="1100" i="0" u="none" strike="noStrike" kern="0" cap="none" spc="0" normalizeH="0" baseline="0" noProof="0" dirty="0">
                <a:ln>
                  <a:noFill/>
                </a:ln>
                <a:solidFill>
                  <a:schemeClr val="bg2">
                    <a:lumMod val="90000"/>
                  </a:schemeClr>
                </a:solidFill>
                <a:effectLst/>
                <a:uLnTx/>
                <a:uFillTx/>
                <a:latin typeface="Arial"/>
                <a:cs typeface="Arial"/>
                <a:sym typeface="Arial"/>
              </a:endParaRPr>
            </a:p>
          </p:txBody>
        </p:sp>
        <p:sp>
          <p:nvSpPr>
            <p:cNvPr id="150" name="Google Shape;150;p1"/>
            <p:cNvSpPr/>
            <p:nvPr/>
          </p:nvSpPr>
          <p:spPr>
            <a:xfrm rot="5400000">
              <a:off x="2061537" y="1685330"/>
              <a:ext cx="653927" cy="744473"/>
            </a:xfrm>
            <a:prstGeom prst="bentUpArrow">
              <a:avLst>
                <a:gd name="adj1" fmla="val 32840"/>
                <a:gd name="adj2" fmla="val 25000"/>
                <a:gd name="adj3" fmla="val 35780"/>
              </a:avLst>
            </a:prstGeom>
            <a:solidFill>
              <a:srgbClr val="CCCBDE"/>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151;p1"/>
            <p:cNvSpPr/>
            <p:nvPr/>
          </p:nvSpPr>
          <p:spPr>
            <a:xfrm>
              <a:off x="1888286" y="960438"/>
              <a:ext cx="1100829" cy="770544"/>
            </a:xfrm>
            <a:prstGeom prst="roundRect">
              <a:avLst>
                <a:gd name="adj" fmla="val 16670"/>
              </a:avLst>
            </a:prstGeom>
            <a:solidFill>
              <a:srgbClr val="4760A3"/>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52" name="Google Shape;152;p1"/>
            <p:cNvSpPr txBox="1"/>
            <p:nvPr/>
          </p:nvSpPr>
          <p:spPr>
            <a:xfrm>
              <a:off x="1925908" y="998060"/>
              <a:ext cx="1025585" cy="695300"/>
            </a:xfrm>
            <a:prstGeom prst="rect">
              <a:avLst/>
            </a:prstGeom>
            <a:noFill/>
            <a:ln>
              <a:noFill/>
            </a:ln>
          </p:spPr>
          <p:txBody>
            <a:bodyPr spcFirstLastPara="1" wrap="square" lIns="57150" tIns="57150" rIns="57150" bIns="571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white"/>
                </a:buClr>
                <a:buSzPts val="2000"/>
                <a:buFont typeface="Libre Franklin"/>
                <a:buNone/>
                <a:tabLst/>
                <a:defRPr/>
              </a:pPr>
              <a:r>
                <a:rPr kumimoji="0" lang="en-US" sz="1500"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Day 2</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3" name="Google Shape;153;p1"/>
            <p:cNvSpPr/>
            <p:nvPr/>
          </p:nvSpPr>
          <p:spPr>
            <a:xfrm>
              <a:off x="3148590" y="887134"/>
              <a:ext cx="3697125" cy="827550"/>
            </a:xfrm>
            <a:prstGeom prst="rect">
              <a:avLst/>
            </a:prstGeom>
            <a:solidFill>
              <a:srgbClr val="8294C8"/>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54" name="Google Shape;154;p1"/>
            <p:cNvSpPr txBox="1"/>
            <p:nvPr/>
          </p:nvSpPr>
          <p:spPr>
            <a:xfrm>
              <a:off x="3167641" y="1093523"/>
              <a:ext cx="3611400" cy="548100"/>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1"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25" b="0" i="0" u="none" strike="noStrike" kern="0" cap="none" spc="0" normalizeH="0" baseline="0" noProof="0" dirty="0">
                  <a:ln>
                    <a:noFill/>
                  </a:ln>
                  <a:solidFill>
                    <a:prstClr val="black"/>
                  </a:solidFill>
                  <a:effectLst/>
                  <a:uLnTx/>
                  <a:uFillTx/>
                  <a:latin typeface="Arial"/>
                  <a:cs typeface="Arial"/>
                  <a:sym typeface="Libre Franklin"/>
                </a:rPr>
                <a:t>Prioritized lists of gaps &amp; opportunities for capacity strengthening across the 3WS</a:t>
              </a:r>
              <a:endParaRPr kumimoji="0" lang="en-US" sz="1125" b="0" i="0" u="none" strike="noStrike" kern="0" cap="none" spc="0" normalizeH="0" baseline="0" noProof="0" dirty="0">
                <a:ln>
                  <a:noFill/>
                </a:ln>
                <a:solidFill>
                  <a:prstClr val="black"/>
                </a:solidFill>
                <a:effectLst/>
                <a:uLnTx/>
                <a:uFillTx/>
                <a:latin typeface="Arial"/>
                <a:cs typeface="Arial"/>
                <a:sym typeface="Arial"/>
              </a:endParaRPr>
            </a:p>
            <a:p>
              <a:pPr marL="85725" marR="0" lvl="1" indent="-85725"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55" name="Google Shape;155;p1"/>
            <p:cNvSpPr/>
            <p:nvPr/>
          </p:nvSpPr>
          <p:spPr>
            <a:xfrm rot="5400000">
              <a:off x="3294179" y="2591862"/>
              <a:ext cx="653927" cy="744473"/>
            </a:xfrm>
            <a:prstGeom prst="bentUpArrow">
              <a:avLst>
                <a:gd name="adj1" fmla="val 32840"/>
                <a:gd name="adj2" fmla="val 25000"/>
                <a:gd name="adj3" fmla="val 35780"/>
              </a:avLst>
            </a:prstGeom>
            <a:solidFill>
              <a:srgbClr val="E4D9E7"/>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56" name="Google Shape;156;p1"/>
            <p:cNvSpPr/>
            <p:nvPr/>
          </p:nvSpPr>
          <p:spPr>
            <a:xfrm>
              <a:off x="3120923" y="1866969"/>
              <a:ext cx="1100829" cy="770544"/>
            </a:xfrm>
            <a:prstGeom prst="roundRect">
              <a:avLst>
                <a:gd name="adj" fmla="val 16670"/>
              </a:avLst>
            </a:prstGeom>
            <a:solidFill>
              <a:srgbClr val="684BA6"/>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57" name="Google Shape;157;p1"/>
            <p:cNvSpPr txBox="1"/>
            <p:nvPr/>
          </p:nvSpPr>
          <p:spPr>
            <a:xfrm>
              <a:off x="3158545" y="1904591"/>
              <a:ext cx="1025585" cy="695300"/>
            </a:xfrm>
            <a:prstGeom prst="rect">
              <a:avLst/>
            </a:prstGeom>
            <a:noFill/>
            <a:ln>
              <a:noFill/>
            </a:ln>
          </p:spPr>
          <p:txBody>
            <a:bodyPr spcFirstLastPara="1" wrap="square" lIns="57150" tIns="57150" rIns="57150" bIns="571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white"/>
                </a:buClr>
                <a:buSzPts val="2000"/>
                <a:buFont typeface="Libre Franklin"/>
                <a:buNone/>
                <a:tabLst/>
                <a:defRPr/>
              </a:pPr>
              <a:r>
                <a:rPr kumimoji="0" lang="en-US" sz="1500"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Day 3</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8" name="Google Shape;158;p1"/>
            <p:cNvSpPr/>
            <p:nvPr/>
          </p:nvSpPr>
          <p:spPr>
            <a:xfrm>
              <a:off x="4377916" y="1911426"/>
              <a:ext cx="3664257" cy="664309"/>
            </a:xfrm>
            <a:prstGeom prst="rect">
              <a:avLst/>
            </a:prstGeom>
            <a:solidFill>
              <a:srgbClr val="AB98D0"/>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59" name="Google Shape;159;p1"/>
            <p:cNvSpPr txBox="1"/>
            <p:nvPr/>
          </p:nvSpPr>
          <p:spPr>
            <a:xfrm>
              <a:off x="4377916" y="1911426"/>
              <a:ext cx="3664257" cy="664309"/>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85725" marR="0" lvl="1" indent="-85725"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125" b="0" i="0" u="none" strike="noStrike" kern="0" cap="none" spc="0" normalizeH="0" baseline="0" noProof="0" dirty="0">
                  <a:ln>
                    <a:noFill/>
                  </a:ln>
                  <a:solidFill>
                    <a:prstClr val="black"/>
                  </a:solidFill>
                  <a:effectLst/>
                  <a:uLnTx/>
                  <a:uFillTx/>
                  <a:latin typeface="Arial"/>
                  <a:cs typeface="Arial"/>
                  <a:sym typeface="Libre Franklin"/>
                </a:rPr>
                <a:t>Documented key problem(s) and process for addressing them</a:t>
              </a:r>
              <a:endParaRPr kumimoji="0" lang="en-US" sz="1125" b="0" i="0" u="none" strike="noStrike" kern="0" cap="none" spc="0" normalizeH="0" baseline="0" noProof="0" dirty="0">
                <a:ln>
                  <a:noFill/>
                </a:ln>
                <a:solidFill>
                  <a:prstClr val="black"/>
                </a:solidFill>
                <a:effectLst/>
                <a:uLnTx/>
                <a:uFillTx/>
                <a:latin typeface="Arial"/>
                <a:cs typeface="Arial"/>
                <a:sym typeface="Arial"/>
              </a:endParaRPr>
            </a:p>
          </p:txBody>
        </p:sp>
        <p:sp>
          <p:nvSpPr>
            <p:cNvPr id="160" name="Google Shape;160;p1"/>
            <p:cNvSpPr/>
            <p:nvPr/>
          </p:nvSpPr>
          <p:spPr>
            <a:xfrm rot="5400000">
              <a:off x="4524287" y="3563877"/>
              <a:ext cx="653927" cy="744473"/>
            </a:xfrm>
            <a:prstGeom prst="bentUpArrow">
              <a:avLst>
                <a:gd name="adj1" fmla="val 32840"/>
                <a:gd name="adj2" fmla="val 25000"/>
                <a:gd name="adj3" fmla="val 35780"/>
              </a:avLst>
            </a:prstGeom>
            <a:solidFill>
              <a:srgbClr val="F0E7EA"/>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61" name="Google Shape;161;p1"/>
            <p:cNvSpPr/>
            <p:nvPr/>
          </p:nvSpPr>
          <p:spPr>
            <a:xfrm>
              <a:off x="4378354" y="2796407"/>
              <a:ext cx="1100829" cy="770544"/>
            </a:xfrm>
            <a:prstGeom prst="roundRect">
              <a:avLst>
                <a:gd name="adj" fmla="val 16670"/>
              </a:avLst>
            </a:prstGeom>
            <a:solidFill>
              <a:srgbClr val="A050A8"/>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62" name="Google Shape;162;p1"/>
            <p:cNvSpPr txBox="1"/>
            <p:nvPr/>
          </p:nvSpPr>
          <p:spPr>
            <a:xfrm>
              <a:off x="4415976" y="2834029"/>
              <a:ext cx="1025585" cy="695300"/>
            </a:xfrm>
            <a:prstGeom prst="rect">
              <a:avLst/>
            </a:prstGeom>
            <a:noFill/>
            <a:ln>
              <a:noFill/>
            </a:ln>
          </p:spPr>
          <p:txBody>
            <a:bodyPr spcFirstLastPara="1" wrap="square" lIns="57150" tIns="57150" rIns="57150" bIns="571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white"/>
                </a:buClr>
                <a:buSzPts val="2000"/>
                <a:buFont typeface="Libre Franklin"/>
                <a:buNone/>
                <a:tabLst/>
                <a:defRPr/>
              </a:pPr>
              <a:r>
                <a:rPr kumimoji="0" lang="en-US" sz="1500"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Day 4</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63" name="Google Shape;163;p1"/>
            <p:cNvSpPr/>
            <p:nvPr/>
          </p:nvSpPr>
          <p:spPr>
            <a:xfrm>
              <a:off x="5569704" y="2844640"/>
              <a:ext cx="4462189" cy="688168"/>
            </a:xfrm>
            <a:prstGeom prst="rect">
              <a:avLst/>
            </a:prstGeom>
            <a:solidFill>
              <a:srgbClr val="D2AAD6"/>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64" name="Google Shape;164;p1"/>
            <p:cNvSpPr txBox="1"/>
            <p:nvPr/>
          </p:nvSpPr>
          <p:spPr>
            <a:xfrm>
              <a:off x="5569704" y="2844640"/>
              <a:ext cx="4462189" cy="688168"/>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64294" marR="0" lvl="1" indent="-64294"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125" b="0" i="0" u="none" strike="noStrike" kern="0" cap="none" spc="0" normalizeH="0" baseline="0" noProof="0" dirty="0">
                  <a:ln>
                    <a:noFill/>
                  </a:ln>
                  <a:solidFill>
                    <a:prstClr val="black"/>
                  </a:solidFill>
                  <a:effectLst/>
                  <a:uLnTx/>
                  <a:uFillTx/>
                  <a:latin typeface="Arial"/>
                  <a:ea typeface="Libre Franklin"/>
                  <a:cs typeface="Libre Franklin"/>
                  <a:sym typeface="Libre Franklin"/>
                </a:rPr>
                <a:t>Documented list of solution options</a:t>
              </a:r>
              <a:endParaRPr kumimoji="0" lang="en-US" sz="1125" b="0" i="0" u="none" strike="noStrike" kern="0" cap="none" spc="0" normalizeH="0" baseline="0" noProof="0" dirty="0">
                <a:ln>
                  <a:noFill/>
                </a:ln>
                <a:solidFill>
                  <a:prstClr val="black"/>
                </a:solidFill>
                <a:effectLst/>
                <a:uLnTx/>
                <a:uFillTx/>
                <a:latin typeface="Arial"/>
                <a:ea typeface="Libre Franklin"/>
                <a:cs typeface="Libre Franklin"/>
                <a:sym typeface="Arial"/>
              </a:endParaRPr>
            </a:p>
            <a:p>
              <a:pPr marL="64294" marR="0" lvl="1" indent="-64294" algn="ctr" defTabSz="914400" rtl="0" eaLnBrk="1" fontAlgn="auto" latinLnBrk="0" hangingPunct="1">
                <a:lnSpc>
                  <a:spcPct val="90000"/>
                </a:lnSpc>
                <a:spcBef>
                  <a:spcPts val="127"/>
                </a:spcBef>
                <a:spcAft>
                  <a:spcPts val="0"/>
                </a:spcAft>
                <a:buClr>
                  <a:srgbClr val="000000"/>
                </a:buClr>
                <a:buSzTx/>
                <a:buFont typeface="Arial"/>
                <a:buNone/>
                <a:tabLst/>
                <a:defRPr/>
              </a:pPr>
              <a:r>
                <a:rPr kumimoji="0" lang="en-US" sz="1125" b="0" i="0" u="none" strike="noStrike" kern="0" cap="none" spc="0" normalizeH="0" baseline="0" noProof="0" dirty="0">
                  <a:ln>
                    <a:noFill/>
                  </a:ln>
                  <a:solidFill>
                    <a:prstClr val="black"/>
                  </a:solidFill>
                  <a:effectLst/>
                  <a:uLnTx/>
                  <a:uFillTx/>
                  <a:latin typeface="Arial"/>
                  <a:ea typeface="Libre Franklin"/>
                  <a:cs typeface="Libre Franklin"/>
                  <a:sym typeface="Libre Franklin"/>
                </a:rPr>
                <a:t>ranked according to country priorities</a:t>
              </a:r>
              <a:endParaRPr kumimoji="0" lang="en-US" sz="1125" b="0" i="0" u="none" strike="noStrike" kern="0" cap="none" spc="0" normalizeH="0" baseline="0" noProof="0" dirty="0">
                <a:ln>
                  <a:noFill/>
                </a:ln>
                <a:solidFill>
                  <a:prstClr val="black"/>
                </a:solidFill>
                <a:effectLst/>
                <a:uLnTx/>
                <a:uFillTx/>
                <a:latin typeface="Arial"/>
                <a:cs typeface="Arial"/>
                <a:sym typeface="Arial"/>
              </a:endParaRPr>
            </a:p>
          </p:txBody>
        </p:sp>
        <p:sp>
          <p:nvSpPr>
            <p:cNvPr id="165" name="Google Shape;165;p1"/>
            <p:cNvSpPr/>
            <p:nvPr/>
          </p:nvSpPr>
          <p:spPr>
            <a:xfrm>
              <a:off x="5652652" y="3652028"/>
              <a:ext cx="1100829" cy="770544"/>
            </a:xfrm>
            <a:prstGeom prst="roundRect">
              <a:avLst>
                <a:gd name="adj" fmla="val 16670"/>
              </a:avLst>
            </a:prstGeom>
            <a:solidFill>
              <a:srgbClr val="AA557F"/>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66" name="Google Shape;166;p1"/>
            <p:cNvSpPr txBox="1"/>
            <p:nvPr/>
          </p:nvSpPr>
          <p:spPr>
            <a:xfrm>
              <a:off x="5690274" y="3689650"/>
              <a:ext cx="1025585" cy="695300"/>
            </a:xfrm>
            <a:prstGeom prst="rect">
              <a:avLst/>
            </a:prstGeom>
            <a:noFill/>
            <a:ln>
              <a:noFill/>
            </a:ln>
          </p:spPr>
          <p:txBody>
            <a:bodyPr spcFirstLastPara="1" wrap="square" lIns="57150" tIns="57150" rIns="57150" bIns="571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white"/>
                </a:buClr>
                <a:buSzPts val="2000"/>
                <a:buFont typeface="Libre Franklin"/>
                <a:buNone/>
                <a:tabLst/>
                <a:defRPr/>
              </a:pPr>
              <a:r>
                <a:rPr kumimoji="0" lang="en-US" sz="1500" b="1"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Day 5</a:t>
              </a:r>
              <a:endParaRPr kumimoji="0" sz="15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67" name="Google Shape;167;p1"/>
            <p:cNvSpPr/>
            <p:nvPr/>
          </p:nvSpPr>
          <p:spPr>
            <a:xfrm>
              <a:off x="6837793" y="3702898"/>
              <a:ext cx="3867488" cy="708513"/>
            </a:xfrm>
            <a:prstGeom prst="rect">
              <a:avLst/>
            </a:prstGeom>
            <a:solidFill>
              <a:srgbClr val="D2A6BC"/>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68" name="Google Shape;168;p1"/>
            <p:cNvSpPr txBox="1"/>
            <p:nvPr/>
          </p:nvSpPr>
          <p:spPr>
            <a:xfrm>
              <a:off x="6837793" y="3683848"/>
              <a:ext cx="3886538" cy="746613"/>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85725" marR="0" lvl="1" indent="-85725"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125" b="1" i="0" u="none" strike="noStrike" kern="0" cap="none" spc="0" normalizeH="0" baseline="0" noProof="0" dirty="0">
                  <a:ln>
                    <a:noFill/>
                  </a:ln>
                  <a:solidFill>
                    <a:schemeClr val="bg1"/>
                  </a:solidFill>
                  <a:effectLst/>
                  <a:uLnTx/>
                  <a:uFillTx/>
                  <a:latin typeface="Arial"/>
                  <a:cs typeface="Arial"/>
                  <a:sym typeface="Arial"/>
                </a:rPr>
                <a:t>Documented high-level action plan</a:t>
              </a:r>
            </a:p>
          </p:txBody>
        </p:sp>
      </p:grpSp>
      <p:sp>
        <p:nvSpPr>
          <p:cNvPr id="2" name="Arrow: Left 1">
            <a:extLst>
              <a:ext uri="{FF2B5EF4-FFF2-40B4-BE49-F238E27FC236}">
                <a16:creationId xmlns:a16="http://schemas.microsoft.com/office/drawing/2014/main" id="{44A45FEB-CEE1-A779-745A-2539A3131046}"/>
              </a:ext>
            </a:extLst>
          </p:cNvPr>
          <p:cNvSpPr/>
          <p:nvPr/>
        </p:nvSpPr>
        <p:spPr>
          <a:xfrm>
            <a:off x="8464446" y="4065401"/>
            <a:ext cx="577612" cy="4726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a:ea typeface="+mn-ea"/>
              <a:cs typeface="+mn-cs"/>
              <a:sym typeface="Arial"/>
            </a:endParaRPr>
          </a:p>
        </p:txBody>
      </p:sp>
    </p:spTree>
    <p:extLst>
      <p:ext uri="{BB962C8B-B14F-4D97-AF65-F5344CB8AC3E}">
        <p14:creationId xmlns:p14="http://schemas.microsoft.com/office/powerpoint/2010/main" val="364992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174" name="Google Shape;174;p2"/>
          <p:cNvGrpSpPr/>
          <p:nvPr/>
        </p:nvGrpSpPr>
        <p:grpSpPr>
          <a:xfrm>
            <a:off x="7609773" y="3750170"/>
            <a:ext cx="1487090" cy="826002"/>
            <a:chOff x="6957905" y="3750523"/>
            <a:chExt cx="3124538" cy="622788"/>
          </a:xfrm>
        </p:grpSpPr>
        <p:sp>
          <p:nvSpPr>
            <p:cNvPr id="175" name="Google Shape;175;p2"/>
            <p:cNvSpPr/>
            <p:nvPr/>
          </p:nvSpPr>
          <p:spPr>
            <a:xfrm>
              <a:off x="6957905" y="3750523"/>
              <a:ext cx="3124538" cy="622788"/>
            </a:xfrm>
            <a:prstGeom prst="rect">
              <a:avLst/>
            </a:prstGeom>
            <a:solidFill>
              <a:srgbClr val="D2A6BC"/>
            </a:solid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endParaRPr>
            </a:p>
          </p:txBody>
        </p:sp>
        <p:sp>
          <p:nvSpPr>
            <p:cNvPr id="176" name="Google Shape;176;p2"/>
            <p:cNvSpPr txBox="1"/>
            <p:nvPr/>
          </p:nvSpPr>
          <p:spPr>
            <a:xfrm>
              <a:off x="6957905" y="3750523"/>
              <a:ext cx="3124538" cy="622788"/>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85725" marR="0" lvl="1" indent="-85725"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chemeClr val="bg1"/>
                  </a:solidFill>
                  <a:effectLst/>
                  <a:uLnTx/>
                  <a:uFillTx/>
                  <a:latin typeface="Arial"/>
                  <a:cs typeface="Arial"/>
                  <a:sym typeface="Libre Franklin"/>
                </a:rPr>
                <a:t>Complete I-LEAD slide deck, action plan and next steps</a:t>
              </a:r>
              <a:endParaRPr kumimoji="0" lang="en-US" sz="1000" b="1" i="0" u="none" strike="noStrike" kern="0" cap="none" spc="0" normalizeH="0" baseline="0" noProof="0" dirty="0">
                <a:ln>
                  <a:noFill/>
                </a:ln>
                <a:solidFill>
                  <a:schemeClr val="bg1"/>
                </a:solidFill>
                <a:effectLst/>
                <a:uLnTx/>
                <a:uFillTx/>
                <a:latin typeface="Arial"/>
                <a:cs typeface="Arial"/>
                <a:sym typeface="Arial"/>
              </a:endParaRPr>
            </a:p>
          </p:txBody>
        </p:sp>
      </p:grpSp>
      <p:grpSp>
        <p:nvGrpSpPr>
          <p:cNvPr id="178" name="Google Shape;178;p2"/>
          <p:cNvGrpSpPr/>
          <p:nvPr/>
        </p:nvGrpSpPr>
        <p:grpSpPr>
          <a:xfrm>
            <a:off x="7594617" y="1345655"/>
            <a:ext cx="1488727" cy="1817539"/>
            <a:chOff x="10001177" y="2254650"/>
            <a:chExt cx="2194560" cy="2515065"/>
          </a:xfrm>
        </p:grpSpPr>
        <p:sp>
          <p:nvSpPr>
            <p:cNvPr id="179" name="Google Shape;179;p2"/>
            <p:cNvSpPr/>
            <p:nvPr/>
          </p:nvSpPr>
          <p:spPr>
            <a:xfrm rot="-5400000">
              <a:off x="9859976" y="2433955"/>
              <a:ext cx="2476961" cy="2194560"/>
            </a:xfrm>
            <a:custGeom>
              <a:avLst/>
              <a:gdLst/>
              <a:ahLst/>
              <a:cxnLst/>
              <a:rect l="l" t="t" r="r" b="b"/>
              <a:pathLst>
                <a:path w="1632173" h="2476961" extrusionOk="0">
                  <a:moveTo>
                    <a:pt x="1578397" y="2"/>
                  </a:moveTo>
                  <a:cubicBezTo>
                    <a:pt x="1608096" y="2"/>
                    <a:pt x="1632172" y="55451"/>
                    <a:pt x="1632172" y="123850"/>
                  </a:cubicBezTo>
                  <a:lnTo>
                    <a:pt x="1632172" y="2353111"/>
                  </a:lnTo>
                  <a:cubicBezTo>
                    <a:pt x="1632172" y="2421510"/>
                    <a:pt x="1608096" y="2476959"/>
                    <a:pt x="1578397" y="2476959"/>
                  </a:cubicBezTo>
                  <a:lnTo>
                    <a:pt x="53776" y="2476959"/>
                  </a:lnTo>
                  <a:cubicBezTo>
                    <a:pt x="24077" y="2476959"/>
                    <a:pt x="1" y="2421510"/>
                    <a:pt x="1" y="2353111"/>
                  </a:cubicBezTo>
                  <a:lnTo>
                    <a:pt x="1" y="123850"/>
                  </a:lnTo>
                  <a:cubicBezTo>
                    <a:pt x="1" y="55451"/>
                    <a:pt x="24077" y="2"/>
                    <a:pt x="53776" y="2"/>
                  </a:cubicBezTo>
                  <a:lnTo>
                    <a:pt x="1578397" y="2"/>
                  </a:lnTo>
                  <a:close/>
                </a:path>
              </a:pathLst>
            </a:custGeom>
            <a:solidFill>
              <a:srgbClr val="AE3535"/>
            </a:solidFill>
            <a:ln w="12700" cap="flat" cmpd="sng">
              <a:solidFill>
                <a:schemeClr val="lt1"/>
              </a:solidFill>
              <a:prstDash val="solid"/>
              <a:miter lim="800000"/>
              <a:headEnd type="none" w="sm" len="sm"/>
              <a:tailEnd type="none" w="sm" len="sm"/>
            </a:ln>
          </p:spPr>
          <p:txBody>
            <a:bodyPr spcFirstLastPara="1" wrap="square" lIns="334388" tIns="48863" rIns="63338" bIns="97929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90000"/>
                </a:lnSpc>
                <a:spcBef>
                  <a:spcPts val="0"/>
                </a:spcBef>
                <a:spcAft>
                  <a:spcPts val="0"/>
                </a:spcAft>
                <a:buClr>
                  <a:prstClr val="white"/>
                </a:buClr>
                <a:buSzPts val="1900"/>
                <a:buFont typeface="Libre Franklin"/>
                <a:buNone/>
                <a:tabLst/>
                <a:defRPr/>
              </a:pPr>
              <a:r>
                <a:rPr kumimoji="0" lang="en-US" sz="1425"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Day 5</a:t>
              </a: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80" name="Google Shape;180;p2"/>
            <p:cNvSpPr txBox="1"/>
            <p:nvPr/>
          </p:nvSpPr>
          <p:spPr>
            <a:xfrm>
              <a:off x="10425420" y="2254650"/>
              <a:ext cx="1760858" cy="2476964"/>
            </a:xfrm>
            <a:prstGeom prst="rect">
              <a:avLst/>
            </a:prstGeom>
            <a:noFill/>
            <a:ln>
              <a:noFill/>
            </a:ln>
          </p:spPr>
          <p:txBody>
            <a:bodyPr spcFirstLastPara="1" wrap="square" lIns="0" tIns="41138"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850" b="1" i="0" u="none" strike="noStrike" kern="0" cap="none" spc="0" normalizeH="0" baseline="0" noProof="0" dirty="0">
                  <a:ln>
                    <a:noFill/>
                  </a:ln>
                  <a:solidFill>
                    <a:prstClr val="white"/>
                  </a:solidFill>
                  <a:effectLst/>
                  <a:uLnTx/>
                  <a:uFillTx/>
                  <a:latin typeface="Arial"/>
                  <a:ea typeface="Libre Franklin"/>
                  <a:cs typeface="Libre Franklin"/>
                  <a:sym typeface="Arial"/>
                </a:rPr>
                <a:t>I-LEAD slide deck presentation</a:t>
              </a:r>
              <a:endParaRPr kumimoji="0" lang="en-US" sz="850" b="1" i="0" u="none" strike="noStrike" kern="0" cap="none" spc="0" normalizeH="0" baseline="0" noProof="0" dirty="0">
                <a:ln>
                  <a:noFill/>
                </a:ln>
                <a:solidFill>
                  <a:prstClr val="white"/>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850" b="1" i="0" u="none" strike="noStrike" kern="0" cap="none" spc="0" normalizeH="0" baseline="0" noProof="0" dirty="0">
                <a:ln>
                  <a:noFill/>
                </a:ln>
                <a:solidFill>
                  <a:prstClr val="white"/>
                </a:solidFill>
                <a:effectLst/>
                <a:uLnTx/>
                <a:uFillTx/>
                <a:latin typeface="Arial"/>
                <a:ea typeface="Libre Franklin"/>
                <a:cs typeface="Libre Franklin"/>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850" b="1" i="0" u="none" strike="noStrike" kern="0" cap="none" spc="0" normalizeH="0" baseline="0" noProof="0" dirty="0">
                  <a:ln>
                    <a:noFill/>
                  </a:ln>
                  <a:solidFill>
                    <a:prstClr val="white"/>
                  </a:solidFill>
                  <a:effectLst/>
                  <a:uLnTx/>
                  <a:uFillTx/>
                  <a:latin typeface="Arial"/>
                  <a:ea typeface="Libre Franklin"/>
                  <a:cs typeface="Libre Franklin"/>
                  <a:sym typeface="Arial"/>
                </a:rPr>
                <a:t>Action plans and next steps </a:t>
              </a:r>
              <a:endParaRPr kumimoji="0" lang="en-US" sz="850" b="1" i="0" u="none" strike="noStrike" kern="0" cap="none" spc="0" normalizeH="0" baseline="0" noProof="0" dirty="0">
                <a:ln>
                  <a:noFill/>
                </a:ln>
                <a:solidFill>
                  <a:prstClr val="white"/>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850" b="1" i="0" u="none" strike="noStrike" kern="0" cap="none" spc="0" normalizeH="0" baseline="0" noProof="0" dirty="0">
                <a:ln>
                  <a:noFill/>
                </a:ln>
                <a:solidFill>
                  <a:srgbClr val="000000"/>
                </a:solidFill>
                <a:effectLst/>
                <a:uLnTx/>
                <a:uFillTx/>
                <a:latin typeface="Arial"/>
                <a:ea typeface="Libre Franklin"/>
                <a:cs typeface="Libre Franklin"/>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850" b="1" i="0" u="none" strike="noStrike" kern="0" cap="none" spc="0" normalizeH="0" baseline="0" noProof="0" dirty="0">
                  <a:ln>
                    <a:noFill/>
                  </a:ln>
                  <a:solidFill>
                    <a:prstClr val="white"/>
                  </a:solidFill>
                  <a:effectLst/>
                  <a:uLnTx/>
                  <a:uFillTx/>
                  <a:latin typeface="Arial"/>
                  <a:ea typeface="Libre Franklin"/>
                  <a:cs typeface="Libre Franklin"/>
                  <a:sym typeface="Arial"/>
                </a:rPr>
                <a:t>Jeopardy Game</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850" b="1" i="0" u="none" strike="noStrike" kern="0" cap="none" spc="0" normalizeH="0" baseline="0" noProof="0" dirty="0">
                <a:ln>
                  <a:noFill/>
                </a:ln>
                <a:solidFill>
                  <a:srgbClr val="000000"/>
                </a:solidFill>
                <a:effectLst/>
                <a:uLnTx/>
                <a:uFillTx/>
                <a:latin typeface="Arial"/>
                <a:ea typeface="Libre Franklin"/>
                <a:cs typeface="Libre Franklin"/>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850" b="1" i="0" u="none" strike="noStrike" kern="0" cap="none" spc="0" normalizeH="0" baseline="0" noProof="0" dirty="0">
                  <a:ln>
                    <a:noFill/>
                  </a:ln>
                  <a:solidFill>
                    <a:prstClr val="white"/>
                  </a:solidFill>
                  <a:effectLst/>
                  <a:uLnTx/>
                  <a:uFillTx/>
                  <a:latin typeface="Arial"/>
                  <a:ea typeface="Libre Franklin"/>
                  <a:cs typeface="Libre Franklin"/>
                  <a:sym typeface="Arial"/>
                </a:rPr>
                <a:t>Communities of Practice (HELINA, RECAINSA, </a:t>
              </a:r>
              <a:r>
                <a:rPr kumimoji="0" lang="en-US" sz="850" b="1" i="0" u="none" strike="noStrike" kern="0" cap="none" spc="0" normalizeH="0" baseline="0" noProof="0" dirty="0" err="1">
                  <a:ln>
                    <a:noFill/>
                  </a:ln>
                  <a:solidFill>
                    <a:prstClr val="white"/>
                  </a:solidFill>
                  <a:effectLst/>
                  <a:uLnTx/>
                  <a:uFillTx/>
                  <a:latin typeface="Arial"/>
                  <a:ea typeface="Libre Franklin"/>
                  <a:cs typeface="Libre Franklin"/>
                  <a:sym typeface="Arial"/>
                </a:rPr>
                <a:t>AeHIN</a:t>
              </a:r>
              <a:r>
                <a:rPr kumimoji="0" lang="en-US" sz="850" b="1" i="0" u="none" strike="noStrike" kern="0" cap="none" spc="0" normalizeH="0" baseline="0" noProof="0" dirty="0">
                  <a:ln>
                    <a:noFill/>
                  </a:ln>
                  <a:solidFill>
                    <a:prstClr val="white"/>
                  </a:solidFill>
                  <a:effectLst/>
                  <a:uLnTx/>
                  <a:uFillTx/>
                  <a:latin typeface="Arial"/>
                  <a:ea typeface="Libre Franklin"/>
                  <a:cs typeface="Libre Franklin"/>
                  <a:sym typeface="Arial"/>
                </a:rPr>
                <a:t>)</a:t>
              </a:r>
              <a:endParaRPr kumimoji="0" lang="en-US" sz="850" b="1" i="0" u="none" strike="noStrike" kern="0" cap="none" spc="0" normalizeH="0" baseline="0" noProof="0" dirty="0">
                <a:ln>
                  <a:noFill/>
                </a:ln>
                <a:solidFill>
                  <a:prstClr val="white"/>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Pts val="1500"/>
                <a:buFont typeface="Arial"/>
                <a:buNone/>
                <a:tabLst/>
                <a:defRPr/>
              </a:pPr>
              <a:endParaRPr kumimoji="0" lang="en-US" sz="825" b="1" i="0" u="none" strike="noStrike" kern="0" cap="none" spc="0" normalizeH="0" baseline="0" noProof="0" dirty="0">
                <a:ln>
                  <a:noFill/>
                </a:ln>
                <a:solidFill>
                  <a:prstClr val="white"/>
                </a:solidFill>
                <a:effectLst/>
                <a:uLnTx/>
                <a:uFillTx/>
                <a:latin typeface="Libre Franklin"/>
                <a:cs typeface="Arial"/>
                <a:sym typeface="Arial"/>
              </a:endParaRPr>
            </a:p>
          </p:txBody>
        </p:sp>
      </p:grpSp>
      <p:grpSp>
        <p:nvGrpSpPr>
          <p:cNvPr id="182" name="Google Shape;182;p2"/>
          <p:cNvGrpSpPr/>
          <p:nvPr/>
        </p:nvGrpSpPr>
        <p:grpSpPr>
          <a:xfrm>
            <a:off x="446549" y="3750170"/>
            <a:ext cx="1465638" cy="826002"/>
            <a:chOff x="1561363" y="148892"/>
            <a:chExt cx="3725882" cy="620265"/>
          </a:xfrm>
        </p:grpSpPr>
        <p:sp>
          <p:nvSpPr>
            <p:cNvPr id="183" name="Google Shape;183;p2"/>
            <p:cNvSpPr/>
            <p:nvPr/>
          </p:nvSpPr>
          <p:spPr>
            <a:xfrm>
              <a:off x="1561363" y="148892"/>
              <a:ext cx="3725882" cy="620265"/>
            </a:xfrm>
            <a:prstGeom prst="rect">
              <a:avLst/>
            </a:prstGeom>
            <a:solidFill>
              <a:schemeClr val="accent1"/>
            </a:solid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endParaRPr>
            </a:p>
          </p:txBody>
        </p:sp>
        <p:sp>
          <p:nvSpPr>
            <p:cNvPr id="184" name="Google Shape;184;p2"/>
            <p:cNvSpPr txBox="1"/>
            <p:nvPr/>
          </p:nvSpPr>
          <p:spPr>
            <a:xfrm>
              <a:off x="1561363" y="148892"/>
              <a:ext cx="3725882" cy="620265"/>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85725" marR="0" lvl="1" indent="-85725" algn="ctr" defTabSz="914400" rtl="0" eaLnBrk="1" fontAlgn="auto" latinLnBrk="0" hangingPunct="1">
                <a:lnSpc>
                  <a:spcPct val="90000"/>
                </a:lnSpc>
                <a:spcBef>
                  <a:spcPts val="0"/>
                </a:spcBef>
                <a:spcAft>
                  <a:spcPts val="0"/>
                </a:spcAft>
                <a:buClr>
                  <a:prstClr val="black"/>
                </a:buClr>
                <a:buSzPts val="1500"/>
                <a:buFont typeface="Arial"/>
                <a:buNone/>
                <a:tabLst/>
                <a:defRPr/>
              </a:pPr>
              <a:r>
                <a:rPr kumimoji="0" lang="en-US" sz="1100" i="0" u="none" strike="noStrike" kern="0" cap="none" spc="0" normalizeH="0" baseline="0" noProof="0" dirty="0">
                  <a:ln>
                    <a:noFill/>
                  </a:ln>
                  <a:solidFill>
                    <a:schemeClr val="bg2">
                      <a:lumMod val="75000"/>
                    </a:schemeClr>
                  </a:solidFill>
                  <a:effectLst/>
                  <a:uLnTx/>
                  <a:uFillTx/>
                  <a:latin typeface="Arial"/>
                  <a:ea typeface="Libre Franklin"/>
                  <a:cs typeface="Libre Franklin"/>
                  <a:sym typeface="Libre Franklin"/>
                </a:rPr>
                <a:t>Agreed Rapid ISHO and country </a:t>
              </a:r>
            </a:p>
            <a:p>
              <a:pPr marL="85725" marR="0" lvl="1" indent="-85725" algn="ctr" defTabSz="914400" rtl="0" eaLnBrk="1" fontAlgn="auto" latinLnBrk="0" hangingPunct="1">
                <a:lnSpc>
                  <a:spcPct val="90000"/>
                </a:lnSpc>
                <a:spcBef>
                  <a:spcPts val="0"/>
                </a:spcBef>
                <a:spcAft>
                  <a:spcPts val="0"/>
                </a:spcAft>
                <a:buClr>
                  <a:prstClr val="black"/>
                </a:buClr>
                <a:buSzPts val="1500"/>
                <a:buFont typeface="Arial"/>
                <a:buNone/>
                <a:tabLst/>
                <a:defRPr/>
              </a:pPr>
              <a:r>
                <a:rPr kumimoji="0" lang="en-US" sz="1100" i="0" u="none" strike="noStrike" kern="0" cap="none" spc="0" normalizeH="0" baseline="0" noProof="0" dirty="0">
                  <a:ln>
                    <a:noFill/>
                  </a:ln>
                  <a:solidFill>
                    <a:schemeClr val="bg2">
                      <a:lumMod val="75000"/>
                    </a:schemeClr>
                  </a:solidFill>
                  <a:effectLst/>
                  <a:uLnTx/>
                  <a:uFillTx/>
                  <a:latin typeface="Arial"/>
                  <a:ea typeface="Libre Franklin"/>
                  <a:cs typeface="Libre Franklin"/>
                  <a:sym typeface="Libre Franklin"/>
                </a:rPr>
                <a:t>I-LEAD slide deck initiation</a:t>
              </a:r>
              <a:endParaRPr kumimoji="0" lang="en-US" sz="1100" i="0" u="none" strike="noStrike" kern="0" cap="none" spc="0" normalizeH="0" baseline="0" noProof="0" dirty="0">
                <a:ln>
                  <a:noFill/>
                </a:ln>
                <a:solidFill>
                  <a:schemeClr val="bg2">
                    <a:lumMod val="75000"/>
                  </a:schemeClr>
                </a:solidFill>
                <a:effectLst/>
                <a:uLnTx/>
                <a:uFillTx/>
                <a:latin typeface="Arial"/>
                <a:ea typeface="Libre Franklin"/>
                <a:cs typeface="Libre Franklin"/>
                <a:sym typeface="Arial"/>
              </a:endParaRPr>
            </a:p>
          </p:txBody>
        </p:sp>
      </p:grpSp>
      <p:grpSp>
        <p:nvGrpSpPr>
          <p:cNvPr id="185" name="Google Shape;185;p2"/>
          <p:cNvGrpSpPr/>
          <p:nvPr/>
        </p:nvGrpSpPr>
        <p:grpSpPr>
          <a:xfrm>
            <a:off x="2221206" y="3750170"/>
            <a:ext cx="1486701" cy="826002"/>
            <a:chOff x="2988735" y="1034905"/>
            <a:chExt cx="2601634" cy="622788"/>
          </a:xfrm>
        </p:grpSpPr>
        <p:sp>
          <p:nvSpPr>
            <p:cNvPr id="186" name="Google Shape;186;p2"/>
            <p:cNvSpPr/>
            <p:nvPr/>
          </p:nvSpPr>
          <p:spPr>
            <a:xfrm>
              <a:off x="2988735" y="1034905"/>
              <a:ext cx="2601634" cy="622788"/>
            </a:xfrm>
            <a:prstGeom prst="rect">
              <a:avLst/>
            </a:prstGeom>
            <a:solidFill>
              <a:srgbClr val="8294C8"/>
            </a:solid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endParaRPr>
            </a:p>
          </p:txBody>
        </p:sp>
        <p:sp>
          <p:nvSpPr>
            <p:cNvPr id="187" name="Google Shape;187;p2"/>
            <p:cNvSpPr txBox="1"/>
            <p:nvPr/>
          </p:nvSpPr>
          <p:spPr>
            <a:xfrm>
              <a:off x="2988735" y="1034905"/>
              <a:ext cx="2601634" cy="622788"/>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1"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prstClr val="black"/>
                  </a:solidFill>
                  <a:effectLst/>
                  <a:uLnTx/>
                  <a:uFillTx/>
                  <a:latin typeface="Arial"/>
                  <a:cs typeface="Arial"/>
                  <a:sym typeface="Libre Franklin"/>
                </a:rPr>
                <a:t>Prioritized lists of gaps &amp; opportunities for capacity strengthening across the 3WS</a:t>
              </a:r>
              <a:endParaRPr kumimoji="0" lang="en-US" sz="1000" b="0" i="0" u="none" strike="noStrike" kern="0" cap="none" spc="0" normalizeH="0" baseline="0" noProof="0" dirty="0">
                <a:ln>
                  <a:noFill/>
                </a:ln>
                <a:solidFill>
                  <a:prstClr val="black"/>
                </a:solidFill>
                <a:effectLst/>
                <a:uLnTx/>
                <a:uFillTx/>
                <a:latin typeface="Arial"/>
                <a:cs typeface="Arial"/>
                <a:sym typeface="Arial"/>
              </a:endParaRPr>
            </a:p>
          </p:txBody>
        </p:sp>
      </p:grpSp>
      <p:grpSp>
        <p:nvGrpSpPr>
          <p:cNvPr id="188" name="Google Shape;188;p2"/>
          <p:cNvGrpSpPr/>
          <p:nvPr/>
        </p:nvGrpSpPr>
        <p:grpSpPr>
          <a:xfrm>
            <a:off x="3992605" y="3750170"/>
            <a:ext cx="1487090" cy="826002"/>
            <a:chOff x="4377916" y="1911426"/>
            <a:chExt cx="3664257" cy="664309"/>
          </a:xfrm>
        </p:grpSpPr>
        <p:sp>
          <p:nvSpPr>
            <p:cNvPr id="189" name="Google Shape;189;p2"/>
            <p:cNvSpPr/>
            <p:nvPr/>
          </p:nvSpPr>
          <p:spPr>
            <a:xfrm>
              <a:off x="4377916" y="1911426"/>
              <a:ext cx="3664257" cy="664309"/>
            </a:xfrm>
            <a:prstGeom prst="rect">
              <a:avLst/>
            </a:prstGeom>
            <a:solidFill>
              <a:srgbClr val="AB98D0"/>
            </a:solid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endParaRPr>
            </a:p>
          </p:txBody>
        </p:sp>
        <p:sp>
          <p:nvSpPr>
            <p:cNvPr id="190" name="Google Shape;190;p2"/>
            <p:cNvSpPr txBox="1"/>
            <p:nvPr/>
          </p:nvSpPr>
          <p:spPr>
            <a:xfrm>
              <a:off x="4377916" y="1911426"/>
              <a:ext cx="3664257" cy="664309"/>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85725" marR="0" lvl="1" indent="-85725"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prstClr val="black"/>
                  </a:solidFill>
                  <a:effectLst/>
                  <a:uLnTx/>
                  <a:uFillTx/>
                  <a:latin typeface="Arial"/>
                  <a:ea typeface="Libre Franklin"/>
                  <a:cs typeface="Libre Franklin"/>
                  <a:sym typeface="Libre Franklin"/>
                </a:rPr>
                <a:t>Documented key problem(s) and process </a:t>
              </a:r>
              <a:r>
                <a:rPr kumimoji="0" lang="en-US" sz="1000" b="0" i="0" u="none" strike="noStrike" kern="0" cap="none" spc="0" normalizeH="0" baseline="0" noProof="0" dirty="0">
                  <a:ln>
                    <a:noFill/>
                  </a:ln>
                  <a:solidFill>
                    <a:prstClr val="black"/>
                  </a:solidFill>
                  <a:effectLst/>
                  <a:uLnTx/>
                  <a:uFillTx/>
                  <a:latin typeface="Arial"/>
                  <a:cs typeface="Arial"/>
                  <a:sym typeface="Libre Franklin"/>
                </a:rPr>
                <a:t>for addressing them</a:t>
              </a:r>
              <a:endParaRPr kumimoji="0" lang="en-US" sz="1000" b="0" i="0" u="none" strike="noStrike" kern="0" cap="none" spc="0" normalizeH="0" baseline="0" noProof="0" dirty="0">
                <a:ln>
                  <a:noFill/>
                </a:ln>
                <a:solidFill>
                  <a:prstClr val="black"/>
                </a:solidFill>
                <a:effectLst/>
                <a:uLnTx/>
                <a:uFillTx/>
                <a:latin typeface="Arial"/>
                <a:cs typeface="Arial"/>
                <a:sym typeface="Arial"/>
              </a:endParaRPr>
            </a:p>
          </p:txBody>
        </p:sp>
      </p:grpSp>
      <p:grpSp>
        <p:nvGrpSpPr>
          <p:cNvPr id="191" name="Google Shape;191;p2"/>
          <p:cNvGrpSpPr/>
          <p:nvPr/>
        </p:nvGrpSpPr>
        <p:grpSpPr>
          <a:xfrm>
            <a:off x="5804012" y="3750170"/>
            <a:ext cx="1487090" cy="826002"/>
            <a:chOff x="5699055" y="2844640"/>
            <a:chExt cx="4462189" cy="688168"/>
          </a:xfrm>
        </p:grpSpPr>
        <p:sp>
          <p:nvSpPr>
            <p:cNvPr id="192" name="Google Shape;192;p2"/>
            <p:cNvSpPr/>
            <p:nvPr/>
          </p:nvSpPr>
          <p:spPr>
            <a:xfrm>
              <a:off x="5699055" y="2844640"/>
              <a:ext cx="4462189" cy="688168"/>
            </a:xfrm>
            <a:prstGeom prst="rect">
              <a:avLst/>
            </a:prstGeom>
            <a:solidFill>
              <a:srgbClr val="D2AAD6"/>
            </a:solid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endParaRPr>
            </a:p>
          </p:txBody>
        </p:sp>
        <p:sp>
          <p:nvSpPr>
            <p:cNvPr id="193" name="Google Shape;193;p2"/>
            <p:cNvSpPr txBox="1"/>
            <p:nvPr/>
          </p:nvSpPr>
          <p:spPr>
            <a:xfrm>
              <a:off x="5699055" y="2844640"/>
              <a:ext cx="4462189" cy="688168"/>
            </a:xfrm>
            <a:prstGeom prst="rect">
              <a:avLst/>
            </a:prstGeom>
            <a:noFill/>
            <a:ln>
              <a:noFill/>
            </a:ln>
          </p:spPr>
          <p:txBody>
            <a:bodyPr spcFirstLastPara="1" wrap="square" lIns="42863" tIns="42863" rIns="42863" bIns="4286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64294" marR="0" lvl="1" indent="-64294"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prstClr val="black"/>
                  </a:solidFill>
                  <a:effectLst/>
                  <a:uLnTx/>
                  <a:uFillTx/>
                  <a:latin typeface="Arial"/>
                  <a:ea typeface="Libre Franklin"/>
                  <a:cs typeface="Libre Franklin"/>
                  <a:sym typeface="Libre Franklin"/>
                </a:rPr>
                <a:t>Documented list </a:t>
              </a:r>
              <a:r>
                <a:rPr kumimoji="0" lang="en-US" sz="1000" b="0" i="0" u="none" strike="noStrike" kern="0" cap="none" spc="0" normalizeH="0" baseline="0" noProof="0" dirty="0">
                  <a:ln>
                    <a:noFill/>
                  </a:ln>
                  <a:solidFill>
                    <a:prstClr val="black"/>
                  </a:solidFill>
                  <a:effectLst/>
                  <a:uLnTx/>
                  <a:uFillTx/>
                  <a:latin typeface="Arial"/>
                  <a:cs typeface="Arial"/>
                  <a:sym typeface="Libre Franklin"/>
                </a:rPr>
                <a:t>of solution options</a:t>
              </a:r>
              <a:endParaRPr kumimoji="0" lang="en-US" sz="1000" b="0" i="0" u="none" strike="noStrike" kern="0" cap="none" spc="0" normalizeH="0" baseline="0" noProof="0" dirty="0">
                <a:ln>
                  <a:noFill/>
                </a:ln>
                <a:solidFill>
                  <a:prstClr val="black"/>
                </a:solidFill>
                <a:effectLst/>
                <a:uLnTx/>
                <a:uFillTx/>
                <a:latin typeface="Arial"/>
                <a:cs typeface="Arial"/>
                <a:sym typeface="Arial"/>
              </a:endParaRPr>
            </a:p>
            <a:p>
              <a:pPr marL="64294" marR="0" lvl="1" indent="-64294" algn="ctr" defTabSz="914400" rtl="0" eaLnBrk="1" fontAlgn="auto" latinLnBrk="0" hangingPunct="1">
                <a:lnSpc>
                  <a:spcPct val="90000"/>
                </a:lnSpc>
                <a:spcBef>
                  <a:spcPts val="127"/>
                </a:spcBef>
                <a:spcAft>
                  <a:spcPts val="0"/>
                </a:spcAft>
                <a:buClr>
                  <a:srgbClr val="000000"/>
                </a:buClr>
                <a:buSzTx/>
                <a:buFont typeface="Arial"/>
                <a:buNone/>
                <a:tabLst/>
                <a:defRPr/>
              </a:pPr>
              <a:r>
                <a:rPr kumimoji="0" lang="en-US" sz="1000" b="0" i="0" u="none" strike="noStrike" kern="0" cap="none" spc="0" normalizeH="0" baseline="0" noProof="0" dirty="0">
                  <a:ln>
                    <a:noFill/>
                  </a:ln>
                  <a:solidFill>
                    <a:prstClr val="black"/>
                  </a:solidFill>
                  <a:effectLst/>
                  <a:uLnTx/>
                  <a:uFillTx/>
                  <a:latin typeface="Arial"/>
                  <a:cs typeface="Arial"/>
                  <a:sym typeface="Libre Franklin"/>
                </a:rPr>
                <a:t>ranked according to country priorities</a:t>
              </a:r>
              <a:endParaRPr kumimoji="0" sz="1000" b="0" i="0" u="none" strike="noStrike" kern="0" cap="none" spc="0" normalizeH="0" baseline="0" noProof="0" dirty="0">
                <a:ln>
                  <a:noFill/>
                </a:ln>
                <a:solidFill>
                  <a:prstClr val="black"/>
                </a:solidFill>
                <a:effectLst/>
                <a:uLnTx/>
                <a:uFillTx/>
                <a:latin typeface="Arial"/>
                <a:cs typeface="Arial"/>
                <a:sym typeface="Arial"/>
              </a:endParaRPr>
            </a:p>
          </p:txBody>
        </p:sp>
      </p:grpSp>
      <p:grpSp>
        <p:nvGrpSpPr>
          <p:cNvPr id="194" name="Google Shape;194;p2"/>
          <p:cNvGrpSpPr/>
          <p:nvPr/>
        </p:nvGrpSpPr>
        <p:grpSpPr>
          <a:xfrm>
            <a:off x="5810103" y="1373190"/>
            <a:ext cx="1748895" cy="1790006"/>
            <a:chOff x="7772748" y="2292752"/>
            <a:chExt cx="2578078" cy="2476964"/>
          </a:xfrm>
        </p:grpSpPr>
        <p:sp>
          <p:nvSpPr>
            <p:cNvPr id="195" name="Google Shape;195;p2"/>
            <p:cNvSpPr/>
            <p:nvPr/>
          </p:nvSpPr>
          <p:spPr>
            <a:xfrm rot="-5400000">
              <a:off x="7631547" y="2433955"/>
              <a:ext cx="2476962" cy="2194560"/>
            </a:xfrm>
            <a:custGeom>
              <a:avLst/>
              <a:gdLst/>
              <a:ahLst/>
              <a:cxnLst/>
              <a:rect l="l" t="t" r="r" b="b"/>
              <a:pathLst>
                <a:path w="2064134" h="2476961" extrusionOk="0">
                  <a:moveTo>
                    <a:pt x="1978128" y="1"/>
                  </a:moveTo>
                  <a:cubicBezTo>
                    <a:pt x="2025628" y="1"/>
                    <a:pt x="2064134" y="55449"/>
                    <a:pt x="2064134" y="123849"/>
                  </a:cubicBezTo>
                  <a:lnTo>
                    <a:pt x="2064134" y="2353112"/>
                  </a:lnTo>
                  <a:cubicBezTo>
                    <a:pt x="2064134" y="2421512"/>
                    <a:pt x="2025628" y="2476960"/>
                    <a:pt x="1978128" y="2476960"/>
                  </a:cubicBezTo>
                  <a:lnTo>
                    <a:pt x="86006" y="2476960"/>
                  </a:lnTo>
                  <a:cubicBezTo>
                    <a:pt x="38506" y="2476960"/>
                    <a:pt x="0" y="2421512"/>
                    <a:pt x="0" y="2353112"/>
                  </a:cubicBezTo>
                  <a:lnTo>
                    <a:pt x="0" y="123849"/>
                  </a:lnTo>
                  <a:cubicBezTo>
                    <a:pt x="0" y="55449"/>
                    <a:pt x="38506" y="1"/>
                    <a:pt x="86006" y="1"/>
                  </a:cubicBezTo>
                  <a:lnTo>
                    <a:pt x="1978128" y="1"/>
                  </a:lnTo>
                  <a:close/>
                </a:path>
              </a:pathLst>
            </a:custGeom>
            <a:solidFill>
              <a:srgbClr val="A933C2"/>
            </a:solidFill>
            <a:ln w="12700" cap="flat" cmpd="sng">
              <a:solidFill>
                <a:schemeClr val="lt1"/>
              </a:solidFill>
              <a:prstDash val="solid"/>
              <a:miter lim="800000"/>
              <a:headEnd type="none" w="sm" len="sm"/>
              <a:tailEnd type="none" w="sm" len="sm"/>
            </a:ln>
          </p:spPr>
          <p:txBody>
            <a:bodyPr spcFirstLastPara="1" wrap="square" lIns="334388" tIns="48863" rIns="63338" bIns="12384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90000"/>
                </a:lnSpc>
                <a:spcBef>
                  <a:spcPts val="0"/>
                </a:spcBef>
                <a:spcAft>
                  <a:spcPts val="0"/>
                </a:spcAft>
                <a:buClr>
                  <a:prstClr val="white"/>
                </a:buClr>
                <a:buSzPts val="1900"/>
                <a:buFont typeface="Libre Franklin"/>
                <a:buNone/>
                <a:tabLst/>
                <a:defRPr/>
              </a:pPr>
              <a:r>
                <a:rPr kumimoji="0" lang="en-US" sz="1425"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Day 4</a:t>
              </a: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196" name="Google Shape;196;p2"/>
            <p:cNvSpPr txBox="1"/>
            <p:nvPr/>
          </p:nvSpPr>
          <p:spPr>
            <a:xfrm>
              <a:off x="8153277" y="2292752"/>
              <a:ext cx="1709716" cy="2476964"/>
            </a:xfrm>
            <a:prstGeom prst="rect">
              <a:avLst/>
            </a:prstGeom>
            <a:noFill/>
            <a:ln>
              <a:noFill/>
            </a:ln>
          </p:spPr>
          <p:txBody>
            <a:bodyPr spcFirstLastPara="1" wrap="square" lIns="0" tIns="41138"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white"/>
                </a:buClr>
                <a:buSzPts val="1500"/>
                <a:buFont typeface="Libre Franklin"/>
                <a:buNone/>
                <a:tabLst/>
                <a:defRPr/>
              </a:pPr>
              <a:endParaRPr kumimoji="0" lang="en-US" sz="825" b="1" i="0" u="none" strike="noStrike" kern="0" cap="none" spc="0" normalizeH="0" baseline="0" noProof="0" dirty="0">
                <a:ln>
                  <a:noFill/>
                </a:ln>
                <a:solidFill>
                  <a:prstClr val="white"/>
                </a:solidFill>
                <a:effectLst/>
                <a:uLnTx/>
                <a:uFillTx/>
                <a:latin typeface="Libre Franklin"/>
                <a:ea typeface="Libre Franklin"/>
                <a:cs typeface="Libre Franklin"/>
                <a:sym typeface="Arial"/>
              </a:endParaRPr>
            </a:p>
          </p:txBody>
        </p:sp>
        <p:sp>
          <p:nvSpPr>
            <p:cNvPr id="198" name="Google Shape;198;p2"/>
            <p:cNvSpPr/>
            <p:nvPr/>
          </p:nvSpPr>
          <p:spPr>
            <a:xfrm rot="5400000">
              <a:off x="10014066" y="4256613"/>
              <a:ext cx="363902" cy="309619"/>
            </a:xfrm>
            <a:prstGeom prst="flowChartExtract">
              <a:avLst/>
            </a:prstGeom>
            <a:solidFill>
              <a:schemeClr val="lt1"/>
            </a:solidFill>
            <a:ln w="12700" cap="flat" cmpd="sng">
              <a:solidFill>
                <a:srgbClr val="A933C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prstClr val="black"/>
                </a:solidFill>
                <a:effectLst/>
                <a:uLnTx/>
                <a:uFillTx/>
                <a:latin typeface="Libre Franklin"/>
                <a:ea typeface="Libre Franklin"/>
                <a:cs typeface="Libre Franklin"/>
                <a:sym typeface="Libre Franklin"/>
              </a:endParaRPr>
            </a:p>
          </p:txBody>
        </p:sp>
      </p:grpSp>
      <p:grpSp>
        <p:nvGrpSpPr>
          <p:cNvPr id="199" name="Google Shape;199;p2"/>
          <p:cNvGrpSpPr/>
          <p:nvPr/>
        </p:nvGrpSpPr>
        <p:grpSpPr>
          <a:xfrm>
            <a:off x="4001494" y="1373189"/>
            <a:ext cx="1767206" cy="1790005"/>
            <a:chOff x="5284640" y="2327395"/>
            <a:chExt cx="2605070" cy="2476963"/>
          </a:xfrm>
        </p:grpSpPr>
        <p:sp>
          <p:nvSpPr>
            <p:cNvPr id="200" name="Google Shape;200;p2"/>
            <p:cNvSpPr/>
            <p:nvPr/>
          </p:nvSpPr>
          <p:spPr>
            <a:xfrm rot="-5400000">
              <a:off x="5143439" y="2468597"/>
              <a:ext cx="2476962" cy="2194560"/>
            </a:xfrm>
            <a:custGeom>
              <a:avLst/>
              <a:gdLst/>
              <a:ahLst/>
              <a:cxnLst/>
              <a:rect l="l" t="t" r="r" b="b"/>
              <a:pathLst>
                <a:path w="2064134" h="2476961" extrusionOk="0">
                  <a:moveTo>
                    <a:pt x="1978128" y="1"/>
                  </a:moveTo>
                  <a:cubicBezTo>
                    <a:pt x="2025628" y="1"/>
                    <a:pt x="2064134" y="55449"/>
                    <a:pt x="2064134" y="123849"/>
                  </a:cubicBezTo>
                  <a:lnTo>
                    <a:pt x="2064134" y="2353112"/>
                  </a:lnTo>
                  <a:cubicBezTo>
                    <a:pt x="2064134" y="2421512"/>
                    <a:pt x="2025628" y="2476960"/>
                    <a:pt x="1978128" y="2476960"/>
                  </a:cubicBezTo>
                  <a:lnTo>
                    <a:pt x="86006" y="2476960"/>
                  </a:lnTo>
                  <a:cubicBezTo>
                    <a:pt x="38506" y="2476960"/>
                    <a:pt x="0" y="2421512"/>
                    <a:pt x="0" y="2353112"/>
                  </a:cubicBezTo>
                  <a:lnTo>
                    <a:pt x="0" y="123849"/>
                  </a:lnTo>
                  <a:cubicBezTo>
                    <a:pt x="0" y="55449"/>
                    <a:pt x="38506" y="1"/>
                    <a:pt x="86006" y="1"/>
                  </a:cubicBezTo>
                  <a:lnTo>
                    <a:pt x="1978128" y="1"/>
                  </a:lnTo>
                  <a:close/>
                </a:path>
              </a:pathLst>
            </a:custGeom>
            <a:solidFill>
              <a:srgbClr val="D133A2"/>
            </a:solidFill>
            <a:ln w="12700" cap="flat" cmpd="sng">
              <a:solidFill>
                <a:schemeClr val="lt1"/>
              </a:solidFill>
              <a:prstDash val="solid"/>
              <a:miter lim="800000"/>
              <a:headEnd type="none" w="sm" len="sm"/>
              <a:tailEnd type="none" w="sm" len="sm"/>
            </a:ln>
          </p:spPr>
          <p:txBody>
            <a:bodyPr spcFirstLastPara="1" wrap="square" lIns="334388" tIns="48863" rIns="63338" bIns="12384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90000"/>
                </a:lnSpc>
                <a:spcBef>
                  <a:spcPts val="0"/>
                </a:spcBef>
                <a:spcAft>
                  <a:spcPts val="0"/>
                </a:spcAft>
                <a:buClr>
                  <a:prstClr val="white"/>
                </a:buClr>
                <a:buSzPts val="1900"/>
                <a:buFont typeface="Libre Franklin"/>
                <a:buNone/>
                <a:tabLst/>
                <a:defRPr/>
              </a:pPr>
              <a:r>
                <a:rPr kumimoji="0" lang="en-US" sz="1425"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Day 3</a:t>
              </a: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201" name="Google Shape;201;p2"/>
            <p:cNvSpPr/>
            <p:nvPr/>
          </p:nvSpPr>
          <p:spPr>
            <a:xfrm>
              <a:off x="5658514" y="2327395"/>
              <a:ext cx="1758349" cy="2442322"/>
            </a:xfrm>
            <a:custGeom>
              <a:avLst/>
              <a:gdLst/>
              <a:ahLst/>
              <a:cxnLst/>
              <a:rect l="l" t="t" r="r" b="b"/>
              <a:pathLst>
                <a:path w="1537780" h="2476961" extrusionOk="0">
                  <a:moveTo>
                    <a:pt x="0" y="0"/>
                  </a:moveTo>
                  <a:lnTo>
                    <a:pt x="1537780" y="0"/>
                  </a:lnTo>
                  <a:lnTo>
                    <a:pt x="1537780" y="2476961"/>
                  </a:lnTo>
                  <a:lnTo>
                    <a:pt x="0" y="2476961"/>
                  </a:lnTo>
                  <a:lnTo>
                    <a:pt x="0" y="0"/>
                  </a:lnTo>
                  <a:close/>
                </a:path>
              </a:pathLst>
            </a:custGeom>
            <a:noFill/>
            <a:ln>
              <a:noFill/>
            </a:ln>
          </p:spPr>
          <p:txBody>
            <a:bodyPr spcFirstLastPara="1" wrap="square" lIns="0" tIns="3600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825" b="0" i="0" u="none" strike="noStrike" kern="0" cap="none" spc="0" normalizeH="0" baseline="0" noProof="0" dirty="0">
                  <a:ln>
                    <a:noFill/>
                  </a:ln>
                  <a:solidFill>
                    <a:prstClr val="white"/>
                  </a:solidFill>
                  <a:effectLst/>
                  <a:uLnTx/>
                  <a:uFillTx/>
                  <a:latin typeface="Arial"/>
                  <a:cs typeface="Arial"/>
                  <a:sym typeface="Arial"/>
                </a:rPr>
                <a:t> </a:t>
              </a:r>
              <a:r>
                <a:rPr kumimoji="0" lang="en-US" sz="850" b="0" i="0" u="none" strike="noStrike" kern="0" cap="none" spc="0" normalizeH="0" baseline="0" noProof="0" dirty="0">
                  <a:ln>
                    <a:noFill/>
                  </a:ln>
                  <a:solidFill>
                    <a:prstClr val="white"/>
                  </a:solidFill>
                  <a:effectLst/>
                  <a:uLnTx/>
                  <a:uFillTx/>
                  <a:latin typeface="Arial"/>
                  <a:cs typeface="Arial"/>
                  <a:sym typeface="Arial"/>
                </a:rPr>
                <a:t>Draw Toast - Process for definition of current state to future state</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85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prstClr val="white"/>
                  </a:solidFill>
                  <a:effectLst/>
                  <a:uLnTx/>
                  <a:uFillTx/>
                  <a:latin typeface="Arial"/>
                  <a:cs typeface="Arial"/>
                  <a:sym typeface="Arial"/>
                </a:rPr>
                <a:t>Data use for decision making and a unified a data ecosystem</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85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prstClr val="white"/>
                  </a:solidFill>
                  <a:effectLst/>
                  <a:uLnTx/>
                  <a:uFillTx/>
                  <a:latin typeface="Arial"/>
                  <a:cs typeface="Arial"/>
                  <a:sym typeface="Arial"/>
                </a:rPr>
                <a:t>Data sharing and protection</a:t>
              </a:r>
            </a:p>
          </p:txBody>
        </p:sp>
        <p:sp>
          <p:nvSpPr>
            <p:cNvPr id="202" name="Google Shape;202;p2"/>
            <p:cNvSpPr/>
            <p:nvPr/>
          </p:nvSpPr>
          <p:spPr>
            <a:xfrm rot="5400000">
              <a:off x="7552950" y="4247600"/>
              <a:ext cx="363902" cy="309619"/>
            </a:xfrm>
            <a:prstGeom prst="flowChartExtract">
              <a:avLst/>
            </a:prstGeom>
            <a:solidFill>
              <a:schemeClr val="lt1"/>
            </a:solidFill>
            <a:ln w="12700" cap="flat" cmpd="sng">
              <a:solidFill>
                <a:srgbClr val="D133A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prstClr val="black"/>
                </a:solidFill>
                <a:effectLst/>
                <a:uLnTx/>
                <a:uFillTx/>
                <a:latin typeface="Libre Franklin"/>
                <a:ea typeface="Libre Franklin"/>
                <a:cs typeface="Libre Franklin"/>
                <a:sym typeface="Libre Franklin"/>
              </a:endParaRPr>
            </a:p>
          </p:txBody>
        </p:sp>
      </p:grpSp>
      <p:grpSp>
        <p:nvGrpSpPr>
          <p:cNvPr id="204" name="Google Shape;204;p2"/>
          <p:cNvGrpSpPr/>
          <p:nvPr/>
        </p:nvGrpSpPr>
        <p:grpSpPr>
          <a:xfrm>
            <a:off x="2226936" y="1373191"/>
            <a:ext cx="1735963" cy="1790004"/>
            <a:chOff x="2848840" y="2342532"/>
            <a:chExt cx="2559014" cy="2476962"/>
          </a:xfrm>
        </p:grpSpPr>
        <p:sp>
          <p:nvSpPr>
            <p:cNvPr id="205" name="Google Shape;205;p2"/>
            <p:cNvSpPr/>
            <p:nvPr/>
          </p:nvSpPr>
          <p:spPr>
            <a:xfrm rot="-5400000">
              <a:off x="2707639" y="2483733"/>
              <a:ext cx="2476962" cy="2194560"/>
            </a:xfrm>
            <a:custGeom>
              <a:avLst/>
              <a:gdLst/>
              <a:ahLst/>
              <a:cxnLst/>
              <a:rect l="l" t="t" r="r" b="b"/>
              <a:pathLst>
                <a:path w="2064134" h="2476961" extrusionOk="0">
                  <a:moveTo>
                    <a:pt x="1978128" y="1"/>
                  </a:moveTo>
                  <a:cubicBezTo>
                    <a:pt x="2025628" y="1"/>
                    <a:pt x="2064134" y="55449"/>
                    <a:pt x="2064134" y="123849"/>
                  </a:cubicBezTo>
                  <a:lnTo>
                    <a:pt x="2064134" y="2353112"/>
                  </a:lnTo>
                  <a:cubicBezTo>
                    <a:pt x="2064134" y="2421512"/>
                    <a:pt x="2025628" y="2476960"/>
                    <a:pt x="1978128" y="2476960"/>
                  </a:cubicBezTo>
                  <a:lnTo>
                    <a:pt x="86006" y="2476960"/>
                  </a:lnTo>
                  <a:cubicBezTo>
                    <a:pt x="38506" y="2476960"/>
                    <a:pt x="0" y="2421512"/>
                    <a:pt x="0" y="2353112"/>
                  </a:cubicBezTo>
                  <a:lnTo>
                    <a:pt x="0" y="123849"/>
                  </a:lnTo>
                  <a:cubicBezTo>
                    <a:pt x="0" y="55449"/>
                    <a:pt x="38506" y="1"/>
                    <a:pt x="86006" y="1"/>
                  </a:cubicBezTo>
                  <a:lnTo>
                    <a:pt x="1978128" y="1"/>
                  </a:lnTo>
                  <a:close/>
                </a:path>
              </a:pathLst>
            </a:custGeom>
            <a:solidFill>
              <a:srgbClr val="D73939"/>
            </a:solidFill>
            <a:ln w="12700" cap="flat" cmpd="sng">
              <a:solidFill>
                <a:schemeClr val="lt1"/>
              </a:solidFill>
              <a:prstDash val="solid"/>
              <a:miter lim="800000"/>
              <a:headEnd type="none" w="sm" len="sm"/>
              <a:tailEnd type="none" w="sm" len="sm"/>
            </a:ln>
          </p:spPr>
          <p:txBody>
            <a:bodyPr spcFirstLastPara="1" wrap="square" lIns="334388" tIns="48863" rIns="63338" bIns="12384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90000"/>
                </a:lnSpc>
                <a:spcBef>
                  <a:spcPts val="0"/>
                </a:spcBef>
                <a:spcAft>
                  <a:spcPts val="0"/>
                </a:spcAft>
                <a:buClr>
                  <a:prstClr val="white"/>
                </a:buClr>
                <a:buSzPts val="1900"/>
                <a:buFont typeface="Libre Franklin"/>
                <a:buNone/>
                <a:tabLst/>
                <a:defRPr/>
              </a:pPr>
              <a:r>
                <a:rPr kumimoji="0" lang="en-US" sz="1425"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Day 2</a:t>
              </a: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206" name="Google Shape;206;p2"/>
            <p:cNvSpPr/>
            <p:nvPr/>
          </p:nvSpPr>
          <p:spPr>
            <a:xfrm>
              <a:off x="3217244" y="2363262"/>
              <a:ext cx="1749415" cy="2362222"/>
            </a:xfrm>
            <a:custGeom>
              <a:avLst/>
              <a:gdLst/>
              <a:ahLst/>
              <a:cxnLst/>
              <a:rect l="l" t="t" r="r" b="b"/>
              <a:pathLst>
                <a:path w="1537780" h="2476961" extrusionOk="0">
                  <a:moveTo>
                    <a:pt x="0" y="0"/>
                  </a:moveTo>
                  <a:lnTo>
                    <a:pt x="1537780" y="0"/>
                  </a:lnTo>
                  <a:lnTo>
                    <a:pt x="1537780" y="2476961"/>
                  </a:lnTo>
                  <a:lnTo>
                    <a:pt x="0" y="2476961"/>
                  </a:lnTo>
                  <a:lnTo>
                    <a:pt x="0" y="0"/>
                  </a:lnTo>
                  <a:close/>
                </a:path>
              </a:pathLst>
            </a:custGeom>
            <a:noFill/>
            <a:ln>
              <a:noFill/>
            </a:ln>
          </p:spPr>
          <p:txBody>
            <a:bodyPr spcFirstLastPara="1" wrap="square" lIns="0" tIns="38569"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prstClr val="white"/>
                  </a:solidFill>
                  <a:effectLst/>
                  <a:uLnTx/>
                  <a:uFillTx/>
                  <a:latin typeface="Arial"/>
                  <a:cs typeface="Arial"/>
                  <a:sym typeface="Arial"/>
                </a:rPr>
                <a:t>Informatics Problem Solving (Thinking Hats, Systems Thinking)</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850" b="0" i="0" u="none" strike="noStrike" kern="0" cap="none" spc="0" normalizeH="0" baseline="0" noProof="0" dirty="0">
                <a:ln>
                  <a:noFill/>
                </a:ln>
                <a:solidFill>
                  <a:srgbClr val="000000"/>
                </a:solidFill>
                <a:effectLst/>
                <a:uLnTx/>
                <a:uFillTx/>
                <a:latin typeface="Arial"/>
                <a:ea typeface="Libre Franklin"/>
                <a:cs typeface="Arial"/>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prstClr val="white"/>
                  </a:solidFill>
                  <a:effectLst/>
                  <a:uLnTx/>
                  <a:uFillTx/>
                  <a:latin typeface="Arial"/>
                  <a:ea typeface="Libre Franklin"/>
                  <a:cs typeface="Libre Franklin"/>
                  <a:sym typeface="Libre Franklin"/>
                </a:rPr>
                <a:t>Marshmallow Challenge (Design Thinking)</a:t>
              </a:r>
              <a:endParaRPr kumimoji="0" lang="en-US" sz="850" b="0" i="0" u="none" strike="noStrike" kern="0" cap="none" spc="0" normalizeH="0" baseline="0" noProof="0" dirty="0">
                <a:ln>
                  <a:noFill/>
                </a:ln>
                <a:solidFill>
                  <a:prstClr val="white"/>
                </a:solidFill>
                <a:effectLst/>
                <a:uLnTx/>
                <a:uFillTx/>
                <a:latin typeface="Arial"/>
                <a:ea typeface="Libre Franklin"/>
                <a:cs typeface="Libre Franklin"/>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850" b="0" i="0" u="none" strike="noStrike" kern="0" cap="none" spc="0" normalizeH="0" baseline="0" noProof="0" dirty="0">
                <a:ln>
                  <a:noFill/>
                </a:ln>
                <a:solidFill>
                  <a:srgbClr val="000000"/>
                </a:solidFill>
                <a:effectLst/>
                <a:uLnTx/>
                <a:uFillTx/>
                <a:latin typeface="Arial"/>
                <a:ea typeface="Libre Franklin"/>
                <a:cs typeface="Libre Franklin"/>
                <a:sym typeface="Arial"/>
              </a:endParaRP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prstClr val="white"/>
                  </a:solidFill>
                  <a:effectLst/>
                  <a:uLnTx/>
                  <a:uFillTx/>
                  <a:latin typeface="Arial"/>
                  <a:ea typeface="Libre Franklin"/>
                  <a:cs typeface="Libre Franklin"/>
                  <a:sym typeface="Libre Franklin"/>
                </a:rPr>
                <a:t>Workstream Breakout Sessions per ISHO pillar</a:t>
              </a:r>
              <a:endParaRPr kumimoji="0" sz="850" b="0" i="0" u="none" strike="noStrike" kern="0" cap="none" spc="0" normalizeH="0" baseline="0" noProof="0" dirty="0">
                <a:ln>
                  <a:noFill/>
                </a:ln>
                <a:solidFill>
                  <a:prstClr val="white"/>
                </a:solidFill>
                <a:effectLst/>
                <a:uLnTx/>
                <a:uFillTx/>
                <a:latin typeface="Arial"/>
                <a:cs typeface="Arial"/>
                <a:sym typeface="Arial"/>
              </a:endParaRPr>
            </a:p>
          </p:txBody>
        </p:sp>
        <p:sp>
          <p:nvSpPr>
            <p:cNvPr id="207" name="Google Shape;207;p2"/>
            <p:cNvSpPr/>
            <p:nvPr/>
          </p:nvSpPr>
          <p:spPr>
            <a:xfrm rot="5400000">
              <a:off x="5071094" y="4266790"/>
              <a:ext cx="363902" cy="309619"/>
            </a:xfrm>
            <a:prstGeom prst="flowChartExtract">
              <a:avLst/>
            </a:prstGeom>
            <a:solidFill>
              <a:schemeClr val="lt1"/>
            </a:solidFill>
            <a:ln w="12700" cap="flat" cmpd="sng">
              <a:solidFill>
                <a:srgbClr val="D43737"/>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prstClr val="black"/>
                </a:solidFill>
                <a:effectLst/>
                <a:uLnTx/>
                <a:uFillTx/>
                <a:latin typeface="Libre Franklin"/>
                <a:ea typeface="Libre Franklin"/>
                <a:cs typeface="Libre Franklin"/>
                <a:sym typeface="Libre Franklin"/>
              </a:endParaRPr>
            </a:p>
          </p:txBody>
        </p:sp>
      </p:grpSp>
      <p:sp>
        <p:nvSpPr>
          <p:cNvPr id="209" name="Google Shape;209;p2"/>
          <p:cNvSpPr/>
          <p:nvPr/>
        </p:nvSpPr>
        <p:spPr>
          <a:xfrm>
            <a:off x="1129213" y="737393"/>
            <a:ext cx="7639785" cy="3838779"/>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endParaRPr>
          </a:p>
        </p:txBody>
      </p:sp>
      <p:sp>
        <p:nvSpPr>
          <p:cNvPr id="210" name="Google Shape;210;p2"/>
          <p:cNvSpPr/>
          <p:nvPr/>
        </p:nvSpPr>
        <p:spPr>
          <a:xfrm>
            <a:off x="6088699" y="988301"/>
            <a:ext cx="1153335" cy="1857721"/>
          </a:xfrm>
          <a:custGeom>
            <a:avLst/>
            <a:gdLst/>
            <a:ahLst/>
            <a:cxnLst/>
            <a:rect l="l" t="t" r="r" b="b"/>
            <a:pathLst>
              <a:path w="1537780" h="2476961" extrusionOk="0">
                <a:moveTo>
                  <a:pt x="0" y="0"/>
                </a:moveTo>
                <a:lnTo>
                  <a:pt x="1537780" y="0"/>
                </a:lnTo>
                <a:lnTo>
                  <a:pt x="1537780" y="2476961"/>
                </a:lnTo>
                <a:lnTo>
                  <a:pt x="0" y="2476961"/>
                </a:lnTo>
                <a:lnTo>
                  <a:pt x="0" y="0"/>
                </a:lnTo>
                <a:close/>
              </a:path>
            </a:pathLst>
          </a:custGeom>
          <a:noFill/>
          <a:ln>
            <a:noFill/>
          </a:ln>
        </p:spPr>
        <p:txBody>
          <a:bodyPr spcFirstLastPara="1" wrap="square" lIns="0" tIns="16715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white"/>
              </a:buClr>
              <a:buSzPts val="6500"/>
              <a:buFont typeface="Libre Franklin"/>
              <a:buNone/>
              <a:tabLst/>
              <a:defRPr/>
            </a:pPr>
            <a:endParaRPr kumimoji="0" sz="4875"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endParaRPr>
          </a:p>
        </p:txBody>
      </p:sp>
      <p:sp>
        <p:nvSpPr>
          <p:cNvPr id="211" name="Google Shape;211;p2"/>
          <p:cNvSpPr/>
          <p:nvPr/>
        </p:nvSpPr>
        <p:spPr>
          <a:xfrm>
            <a:off x="7649677" y="988301"/>
            <a:ext cx="911977" cy="1857721"/>
          </a:xfrm>
          <a:custGeom>
            <a:avLst/>
            <a:gdLst/>
            <a:ahLst/>
            <a:cxnLst/>
            <a:rect l="l" t="t" r="r" b="b"/>
            <a:pathLst>
              <a:path w="1215969" h="2476961" extrusionOk="0">
                <a:moveTo>
                  <a:pt x="0" y="0"/>
                </a:moveTo>
                <a:lnTo>
                  <a:pt x="1215969" y="0"/>
                </a:lnTo>
                <a:lnTo>
                  <a:pt x="1215969" y="2476961"/>
                </a:lnTo>
                <a:lnTo>
                  <a:pt x="0" y="2476961"/>
                </a:lnTo>
                <a:lnTo>
                  <a:pt x="0" y="0"/>
                </a:lnTo>
                <a:close/>
              </a:path>
            </a:pathLst>
          </a:custGeom>
          <a:noFill/>
          <a:ln>
            <a:noFill/>
          </a:ln>
        </p:spPr>
        <p:txBody>
          <a:bodyPr spcFirstLastPara="1" wrap="square" lIns="0" tIns="167156"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white"/>
              </a:buClr>
              <a:buSzPts val="6500"/>
              <a:buFont typeface="Libre Franklin"/>
              <a:buNone/>
              <a:tabLst/>
              <a:defRPr/>
            </a:pPr>
            <a:endParaRPr kumimoji="0" sz="4875"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endParaRPr>
          </a:p>
        </p:txBody>
      </p:sp>
      <p:grpSp>
        <p:nvGrpSpPr>
          <p:cNvPr id="213" name="Google Shape;213;p2"/>
          <p:cNvGrpSpPr/>
          <p:nvPr/>
        </p:nvGrpSpPr>
        <p:grpSpPr>
          <a:xfrm>
            <a:off x="439803" y="1382452"/>
            <a:ext cx="1746737" cy="2034823"/>
            <a:chOff x="441691" y="2327396"/>
            <a:chExt cx="2574897" cy="2815736"/>
          </a:xfrm>
        </p:grpSpPr>
        <p:sp>
          <p:nvSpPr>
            <p:cNvPr id="214" name="Google Shape;214;p2"/>
            <p:cNvSpPr/>
            <p:nvPr/>
          </p:nvSpPr>
          <p:spPr>
            <a:xfrm rot="-5400000">
              <a:off x="300490" y="2468597"/>
              <a:ext cx="2476962" cy="2194560"/>
            </a:xfrm>
            <a:custGeom>
              <a:avLst/>
              <a:gdLst/>
              <a:ahLst/>
              <a:cxnLst/>
              <a:rect l="l" t="t" r="r" b="b"/>
              <a:pathLst>
                <a:path w="2064134" h="2476961" extrusionOk="0">
                  <a:moveTo>
                    <a:pt x="1978128" y="1"/>
                  </a:moveTo>
                  <a:cubicBezTo>
                    <a:pt x="2025628" y="1"/>
                    <a:pt x="2064134" y="55449"/>
                    <a:pt x="2064134" y="123849"/>
                  </a:cubicBezTo>
                  <a:lnTo>
                    <a:pt x="2064134" y="2353112"/>
                  </a:lnTo>
                  <a:cubicBezTo>
                    <a:pt x="2064134" y="2421512"/>
                    <a:pt x="2025628" y="2476960"/>
                    <a:pt x="1978128" y="2476960"/>
                  </a:cubicBezTo>
                  <a:lnTo>
                    <a:pt x="86006" y="2476960"/>
                  </a:lnTo>
                  <a:cubicBezTo>
                    <a:pt x="38506" y="2476960"/>
                    <a:pt x="0" y="2421512"/>
                    <a:pt x="0" y="2353112"/>
                  </a:cubicBezTo>
                  <a:lnTo>
                    <a:pt x="0" y="123849"/>
                  </a:lnTo>
                  <a:cubicBezTo>
                    <a:pt x="0" y="55449"/>
                    <a:pt x="38506" y="1"/>
                    <a:pt x="86006" y="1"/>
                  </a:cubicBezTo>
                  <a:lnTo>
                    <a:pt x="1978128" y="1"/>
                  </a:lnTo>
                  <a:close/>
                </a:path>
              </a:pathLst>
            </a:custGeom>
            <a:solidFill>
              <a:srgbClr val="DE6742"/>
            </a:solidFill>
            <a:ln w="12700" cap="flat" cmpd="sng">
              <a:solidFill>
                <a:schemeClr val="lt1"/>
              </a:solidFill>
              <a:prstDash val="solid"/>
              <a:miter lim="800000"/>
              <a:headEnd type="none" w="sm" len="sm"/>
              <a:tailEnd type="none" w="sm" len="sm"/>
            </a:ln>
          </p:spPr>
          <p:txBody>
            <a:bodyPr spcFirstLastPara="1" wrap="square" lIns="334388" tIns="48863" rIns="63338" bIns="12384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90000"/>
                </a:lnSpc>
                <a:spcBef>
                  <a:spcPts val="0"/>
                </a:spcBef>
                <a:spcAft>
                  <a:spcPts val="0"/>
                </a:spcAft>
                <a:buClr>
                  <a:prstClr val="white"/>
                </a:buClr>
                <a:buSzPts val="1900"/>
                <a:buFont typeface="Libre Franklin"/>
                <a:buNone/>
                <a:tabLst/>
                <a:defRPr/>
              </a:pPr>
              <a:r>
                <a:rPr kumimoji="0" lang="en-US" sz="1425"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Day 1</a:t>
              </a:r>
              <a:endParaRPr kumimoji="0" sz="788" b="0" i="0" u="none" strike="noStrike" kern="0" cap="none" spc="0" normalizeH="0" baseline="0" noProof="0" dirty="0">
                <a:ln>
                  <a:noFill/>
                </a:ln>
                <a:solidFill>
                  <a:srgbClr val="000000"/>
                </a:solidFill>
                <a:effectLst/>
                <a:uLnTx/>
                <a:uFillTx/>
                <a:latin typeface="Arial"/>
                <a:cs typeface="Arial"/>
                <a:sym typeface="Arial"/>
              </a:endParaRPr>
            </a:p>
          </p:txBody>
        </p:sp>
        <p:sp>
          <p:nvSpPr>
            <p:cNvPr id="215" name="Google Shape;215;p2"/>
            <p:cNvSpPr/>
            <p:nvPr/>
          </p:nvSpPr>
          <p:spPr>
            <a:xfrm>
              <a:off x="808767" y="2342532"/>
              <a:ext cx="1791514" cy="2445999"/>
            </a:xfrm>
            <a:custGeom>
              <a:avLst/>
              <a:gdLst/>
              <a:ahLst/>
              <a:cxnLst/>
              <a:rect l="l" t="t" r="r" b="b"/>
              <a:pathLst>
                <a:path w="1537780" h="2476961" extrusionOk="0">
                  <a:moveTo>
                    <a:pt x="0" y="0"/>
                  </a:moveTo>
                  <a:lnTo>
                    <a:pt x="1537780" y="0"/>
                  </a:lnTo>
                  <a:lnTo>
                    <a:pt x="1537780" y="2476961"/>
                  </a:lnTo>
                  <a:lnTo>
                    <a:pt x="0" y="2476961"/>
                  </a:lnTo>
                  <a:lnTo>
                    <a:pt x="0" y="0"/>
                  </a:lnTo>
                  <a:close/>
                </a:path>
              </a:pathLst>
            </a:custGeom>
            <a:noFill/>
            <a:ln>
              <a:noFill/>
            </a:ln>
          </p:spPr>
          <p:txBody>
            <a:bodyPr spcFirstLastPara="1" wrap="square" lIns="0" tIns="38569"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white"/>
                </a:buClr>
                <a:buSzPts val="1470"/>
                <a:buFont typeface="Libre Franklin"/>
                <a:buNone/>
                <a:tabLst/>
                <a:defRPr/>
              </a:pPr>
              <a:r>
                <a:rPr kumimoji="0" lang="en-US" sz="850" i="0" u="none" strike="noStrike" kern="0" cap="none" spc="0" normalizeH="0" baseline="0" noProof="0" dirty="0">
                  <a:ln>
                    <a:noFill/>
                  </a:ln>
                  <a:solidFill>
                    <a:prstClr val="white"/>
                  </a:solidFill>
                  <a:effectLst/>
                  <a:uLnTx/>
                  <a:uFillTx/>
                  <a:latin typeface="Arial"/>
                  <a:ea typeface="Libre Franklin"/>
                  <a:cs typeface="Libre Franklin"/>
                  <a:sym typeface="Libre Franklin"/>
                </a:rPr>
                <a:t>Informatics Savvy Health Organization (ISHO) and Assessment</a:t>
              </a:r>
              <a:endParaRPr kumimoji="0" lang="en-US" sz="850" i="0" u="none" strike="noStrike" kern="0" cap="none" spc="0" normalizeH="0" baseline="0" noProof="0" dirty="0">
                <a:ln>
                  <a:noFill/>
                </a:ln>
                <a:solidFill>
                  <a:prstClr val="white"/>
                </a:solidFill>
                <a:effectLst/>
                <a:uLnTx/>
                <a:uFillTx/>
                <a:latin typeface="Arial"/>
                <a:cs typeface="Arial"/>
                <a:sym typeface="Arial"/>
              </a:endParaRPr>
            </a:p>
            <a:p>
              <a:pPr marL="0" marR="0" lvl="0" indent="0" algn="l" defTabSz="914400" rtl="0" eaLnBrk="1" fontAlgn="auto" latinLnBrk="0" hangingPunct="1">
                <a:lnSpc>
                  <a:spcPct val="90000"/>
                </a:lnSpc>
                <a:spcBef>
                  <a:spcPts val="386"/>
                </a:spcBef>
                <a:spcAft>
                  <a:spcPts val="0"/>
                </a:spcAft>
                <a:buClr>
                  <a:srgbClr val="000000"/>
                </a:buClr>
                <a:buSzTx/>
                <a:buFont typeface="Arial"/>
                <a:buNone/>
                <a:tabLst/>
                <a:defRPr/>
              </a:pPr>
              <a:r>
                <a:rPr kumimoji="0" lang="en-US" sz="850" i="0" u="none" strike="noStrike" kern="0" cap="none" spc="0" normalizeH="0" baseline="0" noProof="0" dirty="0">
                  <a:ln>
                    <a:noFill/>
                  </a:ln>
                  <a:solidFill>
                    <a:prstClr val="white"/>
                  </a:solidFill>
                  <a:effectLst/>
                  <a:uLnTx/>
                  <a:uFillTx/>
                  <a:latin typeface="Arial"/>
                  <a:cs typeface="Arial"/>
                  <a:sym typeface="Libre Franklin"/>
                </a:rPr>
                <a:t>Country ISHO presentation and discussion</a:t>
              </a:r>
            </a:p>
            <a:p>
              <a:pPr marL="0" marR="0" lvl="0" indent="0" algn="l" defTabSz="914400" rtl="0" eaLnBrk="1" fontAlgn="auto" latinLnBrk="0" hangingPunct="1">
                <a:lnSpc>
                  <a:spcPct val="90000"/>
                </a:lnSpc>
                <a:spcBef>
                  <a:spcPts val="386"/>
                </a:spcBef>
                <a:spcAft>
                  <a:spcPts val="0"/>
                </a:spcAft>
                <a:buClr>
                  <a:srgbClr val="000000"/>
                </a:buClr>
                <a:buSzTx/>
                <a:buFont typeface="Arial"/>
                <a:buNone/>
                <a:tabLst/>
                <a:defRPr/>
              </a:pPr>
              <a:r>
                <a:rPr kumimoji="0" lang="en-US" sz="850" i="0" u="none" strike="noStrike" kern="0" cap="none" spc="0" normalizeH="0" baseline="0" noProof="0" dirty="0">
                  <a:ln>
                    <a:noFill/>
                  </a:ln>
                  <a:solidFill>
                    <a:prstClr val="white"/>
                  </a:solidFill>
                  <a:effectLst/>
                  <a:uLnTx/>
                  <a:uFillTx/>
                  <a:latin typeface="Arial"/>
                  <a:cs typeface="Arial"/>
                  <a:sym typeface="Arial"/>
                </a:rPr>
                <a:t>Country I-LEAD slide deck initiation</a:t>
              </a:r>
            </a:p>
            <a:p>
              <a:pPr marL="0" marR="0" lvl="0" indent="0" algn="l" defTabSz="914400" rtl="0" eaLnBrk="1" fontAlgn="auto" latinLnBrk="0" hangingPunct="1">
                <a:lnSpc>
                  <a:spcPct val="90000"/>
                </a:lnSpc>
                <a:spcBef>
                  <a:spcPts val="386"/>
                </a:spcBef>
                <a:spcAft>
                  <a:spcPts val="0"/>
                </a:spcAft>
                <a:buClr>
                  <a:prstClr val="white"/>
                </a:buClr>
                <a:buSzPts val="1470"/>
                <a:buFont typeface="Arial"/>
                <a:buNone/>
                <a:tabLst/>
                <a:defRPr/>
              </a:pPr>
              <a:r>
                <a:rPr kumimoji="0" lang="en-US" sz="850" b="0"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 </a:t>
              </a:r>
              <a:endParaRPr kumimoji="0" sz="850" b="0" i="0" u="none" strike="noStrike" kern="0" cap="none" spc="0" normalizeH="0" baseline="0" noProof="0" dirty="0">
                <a:ln>
                  <a:noFill/>
                </a:ln>
                <a:solidFill>
                  <a:prstClr val="white"/>
                </a:solidFill>
                <a:effectLst/>
                <a:uLnTx/>
                <a:uFillTx/>
                <a:latin typeface="Arial"/>
                <a:cs typeface="Arial"/>
                <a:sym typeface="Arial"/>
              </a:endParaRPr>
            </a:p>
          </p:txBody>
        </p:sp>
        <p:sp>
          <p:nvSpPr>
            <p:cNvPr id="216" name="Google Shape;216;p2"/>
            <p:cNvSpPr/>
            <p:nvPr/>
          </p:nvSpPr>
          <p:spPr>
            <a:xfrm rot="5400000">
              <a:off x="2679828" y="4244950"/>
              <a:ext cx="363902" cy="309619"/>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prstClr val="black"/>
                </a:solidFill>
                <a:effectLst/>
                <a:uLnTx/>
                <a:uFillTx/>
                <a:latin typeface="Libre Franklin"/>
                <a:ea typeface="Libre Franklin"/>
                <a:cs typeface="Libre Franklin"/>
                <a:sym typeface="Libre Franklin"/>
              </a:endParaRPr>
            </a:p>
          </p:txBody>
        </p:sp>
        <p:sp>
          <p:nvSpPr>
            <p:cNvPr id="217" name="Google Shape;217;p2"/>
            <p:cNvSpPr/>
            <p:nvPr/>
          </p:nvSpPr>
          <p:spPr>
            <a:xfrm rot="10800000">
              <a:off x="1247879" y="4833512"/>
              <a:ext cx="363903" cy="309620"/>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1" i="0" u="none" strike="noStrike" kern="0" cap="none" spc="0" normalizeH="0" baseline="0" noProof="0" dirty="0">
                <a:ln w="38100">
                  <a:solidFill>
                    <a:prstClr val="black"/>
                  </a:solidFill>
                </a:ln>
                <a:solidFill>
                  <a:prstClr val="black"/>
                </a:solidFill>
                <a:effectLst/>
                <a:uLnTx/>
                <a:uFillTx/>
                <a:latin typeface="Libre Franklin"/>
                <a:ea typeface="Libre Franklin"/>
                <a:cs typeface="Libre Franklin"/>
                <a:sym typeface="Libre Franklin"/>
              </a:endParaRPr>
            </a:p>
          </p:txBody>
        </p:sp>
      </p:grpSp>
      <p:sp>
        <p:nvSpPr>
          <p:cNvPr id="218" name="Google Shape;218;p2"/>
          <p:cNvSpPr/>
          <p:nvPr/>
        </p:nvSpPr>
        <p:spPr>
          <a:xfrm>
            <a:off x="439801" y="1087826"/>
            <a:ext cx="8643543" cy="242604"/>
          </a:xfrm>
          <a:prstGeom prst="rect">
            <a:avLst/>
          </a:prstGeom>
          <a:solidFill>
            <a:srgbClr val="92D05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50" b="1"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Learning Inputs</a:t>
            </a:r>
            <a:endParaRPr kumimoji="0" sz="788" b="1" i="0" u="none" strike="noStrike" kern="0" cap="none" spc="0" normalizeH="0" baseline="0" noProof="0" dirty="0">
              <a:ln>
                <a:noFill/>
              </a:ln>
              <a:solidFill>
                <a:srgbClr val="000000"/>
              </a:solidFill>
              <a:effectLst/>
              <a:uLnTx/>
              <a:uFillTx/>
              <a:latin typeface="Arial"/>
              <a:cs typeface="Arial"/>
              <a:sym typeface="Arial"/>
            </a:endParaRPr>
          </a:p>
        </p:txBody>
      </p:sp>
      <p:sp>
        <p:nvSpPr>
          <p:cNvPr id="219" name="Google Shape;219;p2"/>
          <p:cNvSpPr/>
          <p:nvPr/>
        </p:nvSpPr>
        <p:spPr>
          <a:xfrm>
            <a:off x="439801" y="3496781"/>
            <a:ext cx="8657061" cy="233761"/>
          </a:xfrm>
          <a:prstGeom prst="rect">
            <a:avLst/>
          </a:prstGeom>
          <a:solidFill>
            <a:srgbClr val="FFC00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50" b="1" i="0" u="none" strike="noStrike" kern="0" cap="none" spc="0" normalizeH="0" baseline="0" noProof="0" dirty="0">
                <a:ln>
                  <a:noFill/>
                </a:ln>
                <a:solidFill>
                  <a:prstClr val="white"/>
                </a:solidFill>
                <a:effectLst/>
                <a:uLnTx/>
                <a:uFillTx/>
                <a:latin typeface="Libre Franklin"/>
                <a:ea typeface="Libre Franklin"/>
                <a:cs typeface="Libre Franklin"/>
                <a:sym typeface="Libre Franklin"/>
              </a:rPr>
              <a:t>Country Outputs</a:t>
            </a:r>
            <a:endParaRPr kumimoji="0" sz="788" b="1" i="0" u="none" strike="noStrike" kern="0" cap="none" spc="0" normalizeH="0" baseline="0" noProof="0" dirty="0">
              <a:ln>
                <a:noFill/>
              </a:ln>
              <a:solidFill>
                <a:srgbClr val="000000"/>
              </a:solidFill>
              <a:effectLst/>
              <a:uLnTx/>
              <a:uFillTx/>
              <a:latin typeface="Arial"/>
              <a:cs typeface="Arial"/>
              <a:sym typeface="Arial"/>
            </a:endParaRPr>
          </a:p>
        </p:txBody>
      </p:sp>
      <p:sp>
        <p:nvSpPr>
          <p:cNvPr id="220" name="Google Shape;220;p2"/>
          <p:cNvSpPr/>
          <p:nvPr/>
        </p:nvSpPr>
        <p:spPr>
          <a:xfrm rot="5400000">
            <a:off x="1988329" y="4055037"/>
            <a:ext cx="194162" cy="155076"/>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prstClr val="black"/>
              </a:solidFill>
              <a:effectLst/>
              <a:uLnTx/>
              <a:uFillTx/>
              <a:latin typeface="Libre Franklin"/>
              <a:ea typeface="Libre Franklin"/>
              <a:cs typeface="Libre Franklin"/>
              <a:sym typeface="Libre Franklin"/>
            </a:endParaRPr>
          </a:p>
        </p:txBody>
      </p:sp>
      <p:sp>
        <p:nvSpPr>
          <p:cNvPr id="221" name="Google Shape;221;p2"/>
          <p:cNvSpPr/>
          <p:nvPr/>
        </p:nvSpPr>
        <p:spPr>
          <a:xfrm rot="5400000">
            <a:off x="3770161" y="4055037"/>
            <a:ext cx="194162" cy="155076"/>
          </a:xfrm>
          <a:prstGeom prst="flowChartExtract">
            <a:avLst/>
          </a:prstGeom>
          <a:solidFill>
            <a:schemeClr val="lt1"/>
          </a:solidFill>
          <a:ln w="12700" cap="flat" cmpd="sng">
            <a:solidFill>
              <a:srgbClr val="D43737"/>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prstClr val="black"/>
              </a:solidFill>
              <a:effectLst/>
              <a:uLnTx/>
              <a:uFillTx/>
              <a:latin typeface="Libre Franklin"/>
              <a:ea typeface="Libre Franklin"/>
              <a:cs typeface="Libre Franklin"/>
              <a:sym typeface="Libre Franklin"/>
            </a:endParaRPr>
          </a:p>
        </p:txBody>
      </p:sp>
      <p:sp>
        <p:nvSpPr>
          <p:cNvPr id="222" name="Google Shape;222;p2"/>
          <p:cNvSpPr/>
          <p:nvPr/>
        </p:nvSpPr>
        <p:spPr>
          <a:xfrm rot="5400000">
            <a:off x="5552177" y="4055037"/>
            <a:ext cx="194162" cy="155076"/>
          </a:xfrm>
          <a:prstGeom prst="flowChartExtract">
            <a:avLst/>
          </a:prstGeom>
          <a:solidFill>
            <a:schemeClr val="lt1"/>
          </a:solidFill>
          <a:ln w="12700" cap="flat" cmpd="sng">
            <a:solidFill>
              <a:srgbClr val="D133A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prstClr val="black"/>
              </a:solidFill>
              <a:effectLst/>
              <a:uLnTx/>
              <a:uFillTx/>
              <a:latin typeface="Libre Franklin"/>
              <a:ea typeface="Libre Franklin"/>
              <a:cs typeface="Libre Franklin"/>
              <a:sym typeface="Libre Franklin"/>
            </a:endParaRPr>
          </a:p>
        </p:txBody>
      </p:sp>
      <p:sp>
        <p:nvSpPr>
          <p:cNvPr id="223" name="Google Shape;223;p2"/>
          <p:cNvSpPr/>
          <p:nvPr/>
        </p:nvSpPr>
        <p:spPr>
          <a:xfrm rot="5400000">
            <a:off x="7350067" y="4049709"/>
            <a:ext cx="194162" cy="155076"/>
          </a:xfrm>
          <a:prstGeom prst="flowChartExtract">
            <a:avLst/>
          </a:prstGeom>
          <a:solidFill>
            <a:schemeClr val="lt1"/>
          </a:solidFill>
          <a:ln w="12700" cap="flat" cmpd="sng">
            <a:solidFill>
              <a:srgbClr val="A933C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prstClr val="black"/>
              </a:solidFill>
              <a:effectLst/>
              <a:uLnTx/>
              <a:uFillTx/>
              <a:latin typeface="Libre Franklin"/>
              <a:ea typeface="Libre Franklin"/>
              <a:cs typeface="Libre Franklin"/>
              <a:sym typeface="Libre Franklin"/>
            </a:endParaRPr>
          </a:p>
        </p:txBody>
      </p:sp>
      <p:sp>
        <p:nvSpPr>
          <p:cNvPr id="225" name="Google Shape;225;p2"/>
          <p:cNvSpPr txBox="1"/>
          <p:nvPr/>
        </p:nvSpPr>
        <p:spPr>
          <a:xfrm>
            <a:off x="135315" y="102034"/>
            <a:ext cx="8155305" cy="427561"/>
          </a:xfrm>
          <a:prstGeom prst="rect">
            <a:avLst/>
          </a:prstGeom>
          <a:noFill/>
          <a:ln>
            <a:noFill/>
          </a:ln>
        </p:spPr>
        <p:txBody>
          <a:bodyPr spcFirstLastPara="1" wrap="square" lIns="68569" tIns="34275" rIns="68569" bIns="34275" anchor="ctr"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6000"/>
              <a:buFont typeface="Arial"/>
              <a:buNone/>
              <a:tabLst/>
              <a:defRPr/>
            </a:pPr>
            <a:r>
              <a:rPr kumimoji="0" lang="en-US" sz="2700" b="0" i="0" u="none" strike="noStrike" kern="0" cap="none" spc="0" normalizeH="0" baseline="0" noProof="0" dirty="0">
                <a:ln>
                  <a:noFill/>
                </a:ln>
                <a:solidFill>
                  <a:prstClr val="black"/>
                </a:solidFill>
                <a:effectLst/>
                <a:uLnTx/>
                <a:uFillTx/>
                <a:latin typeface="Arial"/>
                <a:ea typeface="Franklin Gothic"/>
                <a:cs typeface="Franklin Gothic"/>
                <a:sym typeface="Franklin Gothic"/>
              </a:rPr>
              <a:t>I-LEAD Roadmap – Daily Inputs and Outputs </a:t>
            </a:r>
            <a:endParaRPr kumimoji="0" sz="788" b="0" i="0" u="none" strike="noStrike" kern="0" cap="none" spc="0" normalizeH="0" baseline="0" noProof="0" dirty="0">
              <a:ln>
                <a:noFill/>
              </a:ln>
              <a:solidFill>
                <a:prstClr val="black"/>
              </a:solidFill>
              <a:effectLst/>
              <a:uLnTx/>
              <a:uFillTx/>
              <a:latin typeface="Arial"/>
              <a:cs typeface="Arial"/>
              <a:sym typeface="Arial"/>
            </a:endParaRPr>
          </a:p>
        </p:txBody>
      </p:sp>
      <p:sp>
        <p:nvSpPr>
          <p:cNvPr id="3" name="TextBox 2">
            <a:extLst>
              <a:ext uri="{FF2B5EF4-FFF2-40B4-BE49-F238E27FC236}">
                <a16:creationId xmlns:a16="http://schemas.microsoft.com/office/drawing/2014/main" id="{D136FF53-3CD3-CC23-EC77-945279927B21}"/>
              </a:ext>
            </a:extLst>
          </p:cNvPr>
          <p:cNvSpPr txBox="1"/>
          <p:nvPr/>
        </p:nvSpPr>
        <p:spPr>
          <a:xfrm>
            <a:off x="6019100" y="1692899"/>
            <a:ext cx="1204175" cy="150425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srgbClr val="FFFFFF"/>
                </a:solidFill>
                <a:effectLst/>
                <a:uLnTx/>
                <a:uFillTx/>
                <a:latin typeface="Arial"/>
                <a:cs typeface="Arial"/>
                <a:sym typeface="Arial"/>
              </a:rPr>
              <a:t>Planning and Decision-Making Process (PDMP)</a:t>
            </a:r>
            <a:endParaRPr kumimoji="0" lang="en-US" sz="85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5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srgbClr val="FFFFFF"/>
                </a:solidFill>
                <a:effectLst/>
                <a:uLnTx/>
                <a:uFillTx/>
                <a:latin typeface="Arial"/>
                <a:cs typeface="Arial"/>
                <a:sym typeface="Arial"/>
              </a:rPr>
              <a:t>Value Claims of Digital Health Systems</a:t>
            </a:r>
            <a:endParaRPr kumimoji="0" lang="en-US" sz="85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5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50" b="0" i="0" u="none" strike="noStrike" kern="0" cap="none" spc="0" normalizeH="0" baseline="0" noProof="0" dirty="0">
                <a:ln>
                  <a:noFill/>
                </a:ln>
                <a:solidFill>
                  <a:srgbClr val="FFFFFF"/>
                </a:solidFill>
                <a:effectLst/>
                <a:uLnTx/>
                <a:uFillTx/>
                <a:latin typeface="Arial"/>
                <a:cs typeface="Arial"/>
                <a:sym typeface="Arial"/>
              </a:rPr>
              <a:t>I-LEAD slide deck development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25"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217;p2">
            <a:extLst>
              <a:ext uri="{FF2B5EF4-FFF2-40B4-BE49-F238E27FC236}">
                <a16:creationId xmlns:a16="http://schemas.microsoft.com/office/drawing/2014/main" id="{DDC2CB6C-ED20-1992-4A95-1E96F62C8FAF}"/>
              </a:ext>
            </a:extLst>
          </p:cNvPr>
          <p:cNvSpPr/>
          <p:nvPr/>
        </p:nvSpPr>
        <p:spPr>
          <a:xfrm rot="10800000">
            <a:off x="2785786" y="3193525"/>
            <a:ext cx="246861" cy="223750"/>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prstClr val="black"/>
              </a:solidFill>
              <a:effectLst/>
              <a:uLnTx/>
              <a:uFillTx/>
              <a:latin typeface="Libre Franklin"/>
              <a:ea typeface="Libre Franklin"/>
              <a:cs typeface="Libre Franklin"/>
              <a:sym typeface="Libre Franklin"/>
            </a:endParaRPr>
          </a:p>
        </p:txBody>
      </p:sp>
      <p:sp>
        <p:nvSpPr>
          <p:cNvPr id="6" name="Google Shape;217;p2">
            <a:extLst>
              <a:ext uri="{FF2B5EF4-FFF2-40B4-BE49-F238E27FC236}">
                <a16:creationId xmlns:a16="http://schemas.microsoft.com/office/drawing/2014/main" id="{21873E96-7683-D830-F77D-B4A8CBF1F450}"/>
              </a:ext>
            </a:extLst>
          </p:cNvPr>
          <p:cNvSpPr/>
          <p:nvPr/>
        </p:nvSpPr>
        <p:spPr>
          <a:xfrm rot="10800000">
            <a:off x="4576414" y="3193525"/>
            <a:ext cx="246861" cy="223750"/>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prstClr val="black"/>
              </a:solidFill>
              <a:effectLst/>
              <a:uLnTx/>
              <a:uFillTx/>
              <a:latin typeface="Libre Franklin"/>
              <a:ea typeface="Libre Franklin"/>
              <a:cs typeface="Libre Franklin"/>
              <a:sym typeface="Libre Franklin"/>
            </a:endParaRPr>
          </a:p>
        </p:txBody>
      </p:sp>
      <p:sp>
        <p:nvSpPr>
          <p:cNvPr id="7" name="Google Shape;217;p2">
            <a:extLst>
              <a:ext uri="{FF2B5EF4-FFF2-40B4-BE49-F238E27FC236}">
                <a16:creationId xmlns:a16="http://schemas.microsoft.com/office/drawing/2014/main" id="{DBB7C5A9-D3A0-CFEA-3BF4-074820F21011}"/>
              </a:ext>
            </a:extLst>
          </p:cNvPr>
          <p:cNvSpPr/>
          <p:nvPr/>
        </p:nvSpPr>
        <p:spPr>
          <a:xfrm rot="10800000">
            <a:off x="6382822" y="3193525"/>
            <a:ext cx="246861" cy="223750"/>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prstClr val="black"/>
              </a:solidFill>
              <a:effectLst/>
              <a:uLnTx/>
              <a:uFillTx/>
              <a:latin typeface="Libre Franklin"/>
              <a:ea typeface="Libre Franklin"/>
              <a:cs typeface="Libre Franklin"/>
              <a:sym typeface="Libre Franklin"/>
            </a:endParaRPr>
          </a:p>
        </p:txBody>
      </p:sp>
      <p:sp>
        <p:nvSpPr>
          <p:cNvPr id="8" name="Google Shape;217;p2">
            <a:extLst>
              <a:ext uri="{FF2B5EF4-FFF2-40B4-BE49-F238E27FC236}">
                <a16:creationId xmlns:a16="http://schemas.microsoft.com/office/drawing/2014/main" id="{F42DCBBC-BA47-23CF-17DF-46F8A88B8148}"/>
              </a:ext>
            </a:extLst>
          </p:cNvPr>
          <p:cNvSpPr/>
          <p:nvPr/>
        </p:nvSpPr>
        <p:spPr>
          <a:xfrm rot="10800000">
            <a:off x="8169067" y="3200237"/>
            <a:ext cx="246861" cy="223750"/>
          </a:xfrm>
          <a:prstGeom prst="flowChartExtract">
            <a:avLst/>
          </a:prstGeom>
          <a:solidFill>
            <a:schemeClr val="lt1"/>
          </a:solidFill>
          <a:ln w="12700" cap="flat" cmpd="sng">
            <a:solidFill>
              <a:srgbClr val="DE6742"/>
            </a:solidFill>
            <a:prstDash val="solid"/>
            <a:miter lim="800000"/>
            <a:headEnd type="none" w="sm" len="sm"/>
            <a:tailEnd type="none" w="sm" len="sm"/>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prstClr val="black"/>
              </a:solidFill>
              <a:effectLst/>
              <a:uLnTx/>
              <a:uFillTx/>
              <a:latin typeface="Libre Franklin"/>
              <a:ea typeface="Libre Franklin"/>
              <a:cs typeface="Libre Franklin"/>
              <a:sym typeface="Libre Franklin"/>
            </a:endParaRPr>
          </a:p>
        </p:txBody>
      </p:sp>
      <p:grpSp>
        <p:nvGrpSpPr>
          <p:cNvPr id="2" name="Google Shape;235;p31">
            <a:extLst>
              <a:ext uri="{FF2B5EF4-FFF2-40B4-BE49-F238E27FC236}">
                <a16:creationId xmlns:a16="http://schemas.microsoft.com/office/drawing/2014/main" id="{B63BCD12-9175-547E-6BD6-1CA31F0DCDF7}"/>
              </a:ext>
            </a:extLst>
          </p:cNvPr>
          <p:cNvGrpSpPr/>
          <p:nvPr/>
        </p:nvGrpSpPr>
        <p:grpSpPr>
          <a:xfrm>
            <a:off x="432955" y="614117"/>
            <a:ext cx="8657062" cy="412253"/>
            <a:chOff x="49928" y="-86734"/>
            <a:chExt cx="3404658" cy="1098633"/>
          </a:xfrm>
        </p:grpSpPr>
        <p:sp>
          <p:nvSpPr>
            <p:cNvPr id="4" name="Google Shape;236;p31">
              <a:extLst>
                <a:ext uri="{FF2B5EF4-FFF2-40B4-BE49-F238E27FC236}">
                  <a16:creationId xmlns:a16="http://schemas.microsoft.com/office/drawing/2014/main" id="{25698450-D756-50C3-7598-F5DBC0F0B51C}"/>
                </a:ext>
              </a:extLst>
            </p:cNvPr>
            <p:cNvSpPr/>
            <p:nvPr/>
          </p:nvSpPr>
          <p:spPr>
            <a:xfrm>
              <a:off x="49928" y="-86734"/>
              <a:ext cx="3404658" cy="1098633"/>
            </a:xfrm>
            <a:prstGeom prst="roundRect">
              <a:avLst>
                <a:gd name="adj" fmla="val 10000"/>
              </a:avLst>
            </a:prstGeom>
            <a:solidFill>
              <a:srgbClr val="F7CAAC"/>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prstClr val="white"/>
                </a:solidFill>
                <a:effectLst/>
                <a:uLnTx/>
                <a:uFillTx/>
                <a:latin typeface="Arial"/>
                <a:ea typeface="Arial"/>
                <a:cs typeface="Arial"/>
                <a:sym typeface="Arial"/>
              </a:endParaRPr>
            </a:p>
          </p:txBody>
        </p:sp>
        <p:sp>
          <p:nvSpPr>
            <p:cNvPr id="9" name="Google Shape;237;p31">
              <a:extLst>
                <a:ext uri="{FF2B5EF4-FFF2-40B4-BE49-F238E27FC236}">
                  <a16:creationId xmlns:a16="http://schemas.microsoft.com/office/drawing/2014/main" id="{BB1E8CA4-A2B2-C680-421E-7DA6DE06E3D3}"/>
                </a:ext>
              </a:extLst>
            </p:cNvPr>
            <p:cNvSpPr txBox="1"/>
            <p:nvPr/>
          </p:nvSpPr>
          <p:spPr>
            <a:xfrm>
              <a:off x="67456" y="-56356"/>
              <a:ext cx="3380332" cy="998956"/>
            </a:xfrm>
            <a:prstGeom prst="rect">
              <a:avLst/>
            </a:prstGeom>
            <a:noFill/>
            <a:ln>
              <a:noFill/>
            </a:ln>
          </p:spPr>
          <p:txBody>
            <a:bodyPr spcFirstLastPara="1" wrap="square" lIns="72375" tIns="72375" rIns="72375" bIns="72375"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ct val="100000"/>
                <a:buFont typeface="Arial"/>
                <a:buNone/>
                <a:tabLst/>
                <a:defRPr/>
              </a:pPr>
              <a:r>
                <a:rPr kumimoji="0" lang="en-US" sz="900" b="0" i="0" u="none" strike="noStrike" kern="0" cap="none" spc="0" normalizeH="0" baseline="0" noProof="0" dirty="0">
                  <a:ln>
                    <a:noFill/>
                  </a:ln>
                  <a:solidFill>
                    <a:prstClr val="black"/>
                  </a:solidFill>
                  <a:effectLst/>
                  <a:uLnTx/>
                  <a:uFillTx/>
                  <a:latin typeface="Arial"/>
                  <a:ea typeface="Arial"/>
                  <a:cs typeface="Arial"/>
                  <a:sym typeface="Arial"/>
                </a:rPr>
                <a:t>Achieve consensus on maturity levels (strengths and gaps) based on ISHO framework pillars; Collaboratively identify country priorities </a:t>
              </a:r>
              <a:r>
                <a:rPr kumimoji="0" lang="en-US" sz="900" b="0" i="0" u="none" strike="noStrike" kern="0" cap="none" spc="0" normalizeH="0" baseline="0" noProof="0" dirty="0">
                  <a:ln>
                    <a:noFill/>
                  </a:ln>
                  <a:solidFill>
                    <a:prstClr val="black"/>
                  </a:solidFill>
                  <a:effectLst/>
                  <a:uLnTx/>
                  <a:uFillTx/>
                  <a:latin typeface="Arial"/>
                  <a:cs typeface="Arial"/>
                  <a:sym typeface="Arial"/>
                </a:rPr>
                <a:t>&amp; dev</a:t>
              </a:r>
              <a:r>
                <a:rPr kumimoji="0" lang="en-US" sz="900" b="0" i="0" u="none" strike="noStrike" kern="0" cap="none" spc="0" normalizeH="0" baseline="0" noProof="0" dirty="0">
                  <a:ln>
                    <a:noFill/>
                  </a:ln>
                  <a:solidFill>
                    <a:prstClr val="black"/>
                  </a:solidFill>
                  <a:effectLst/>
                  <a:uLnTx/>
                  <a:uFillTx/>
                  <a:latin typeface="Arial"/>
                  <a:ea typeface="Arial"/>
                  <a:cs typeface="Arial"/>
                  <a:sym typeface="Arial"/>
                </a:rPr>
                <a:t>elop country presentation</a:t>
              </a:r>
              <a:endParaRPr kumimoji="0" sz="900" b="0" i="0" u="none" strike="noStrike" kern="0" cap="none" spc="0" normalizeH="0" baseline="0" noProof="0" dirty="0">
                <a:ln>
                  <a:noFill/>
                </a:ln>
                <a:solidFill>
                  <a:prstClr val="black"/>
                </a:solidFill>
                <a:effectLst/>
                <a:uLnTx/>
                <a:uFillTx/>
                <a:latin typeface="Arial"/>
                <a:ea typeface="Arial"/>
                <a:cs typeface="Arial"/>
                <a:sym typeface="Arial"/>
              </a:endParaRPr>
            </a:p>
          </p:txBody>
        </p:sp>
      </p:grpSp>
      <p:grpSp>
        <p:nvGrpSpPr>
          <p:cNvPr id="23" name="Google Shape;235;p31">
            <a:extLst>
              <a:ext uri="{FF2B5EF4-FFF2-40B4-BE49-F238E27FC236}">
                <a16:creationId xmlns:a16="http://schemas.microsoft.com/office/drawing/2014/main" id="{077B5C7D-857B-43A5-BF70-896DA5DD7282}"/>
              </a:ext>
            </a:extLst>
          </p:cNvPr>
          <p:cNvGrpSpPr/>
          <p:nvPr/>
        </p:nvGrpSpPr>
        <p:grpSpPr>
          <a:xfrm>
            <a:off x="446597" y="4635456"/>
            <a:ext cx="8657062" cy="434381"/>
            <a:chOff x="49928" y="-86734"/>
            <a:chExt cx="3404658" cy="1098633"/>
          </a:xfrm>
        </p:grpSpPr>
        <p:sp>
          <p:nvSpPr>
            <p:cNvPr id="24" name="Google Shape;236;p31">
              <a:extLst>
                <a:ext uri="{FF2B5EF4-FFF2-40B4-BE49-F238E27FC236}">
                  <a16:creationId xmlns:a16="http://schemas.microsoft.com/office/drawing/2014/main" id="{11D98DC9-A839-1B32-BA47-84B3D96B3860}"/>
                </a:ext>
              </a:extLst>
            </p:cNvPr>
            <p:cNvSpPr/>
            <p:nvPr/>
          </p:nvSpPr>
          <p:spPr>
            <a:xfrm>
              <a:off x="49928" y="-86734"/>
              <a:ext cx="3404658" cy="1098633"/>
            </a:xfrm>
            <a:prstGeom prst="roundRect">
              <a:avLst>
                <a:gd name="adj" fmla="val 10000"/>
              </a:avLst>
            </a:prstGeom>
            <a:solidFill>
              <a:srgbClr val="F7CAAC"/>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prstClr val="white"/>
                </a:solidFill>
                <a:effectLst/>
                <a:uLnTx/>
                <a:uFillTx/>
                <a:latin typeface="Arial"/>
                <a:ea typeface="Arial"/>
                <a:cs typeface="Arial"/>
                <a:sym typeface="Arial"/>
              </a:endParaRPr>
            </a:p>
          </p:txBody>
        </p:sp>
        <p:sp>
          <p:nvSpPr>
            <p:cNvPr id="25" name="Google Shape;237;p31">
              <a:extLst>
                <a:ext uri="{FF2B5EF4-FFF2-40B4-BE49-F238E27FC236}">
                  <a16:creationId xmlns:a16="http://schemas.microsoft.com/office/drawing/2014/main" id="{DBE0BE6E-8BB4-62D0-775B-505EE4230B8D}"/>
                </a:ext>
              </a:extLst>
            </p:cNvPr>
            <p:cNvSpPr txBox="1"/>
            <p:nvPr/>
          </p:nvSpPr>
          <p:spPr>
            <a:xfrm>
              <a:off x="65491" y="-56356"/>
              <a:ext cx="3380332" cy="998956"/>
            </a:xfrm>
            <a:prstGeom prst="rect">
              <a:avLst/>
            </a:prstGeom>
            <a:noFill/>
            <a:ln>
              <a:noFill/>
            </a:ln>
          </p:spPr>
          <p:txBody>
            <a:bodyPr spcFirstLastPara="1" wrap="square" lIns="72375" tIns="72375" rIns="72375" bIns="72375"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ct val="100000"/>
                <a:buFont typeface="Arial"/>
                <a:buNone/>
                <a:tabLst/>
                <a:defRPr/>
              </a:pPr>
              <a:r>
                <a:rPr kumimoji="0" lang="en-US" sz="900" b="0" i="0" u="none" strike="noStrike" kern="0" cap="none" spc="0" normalizeH="0" baseline="0" noProof="0" dirty="0">
                  <a:ln>
                    <a:noFill/>
                  </a:ln>
                  <a:solidFill>
                    <a:prstClr val="black"/>
                  </a:solidFill>
                  <a:effectLst/>
                  <a:uLnTx/>
                  <a:uFillTx/>
                  <a:latin typeface="Arial"/>
                  <a:ea typeface="Arial"/>
                  <a:cs typeface="Arial"/>
                  <a:sym typeface="Arial"/>
                </a:rPr>
                <a:t>Prioritize strategies for PHI advancement; Apply frameworks that have been used at I-LEAD; Champion data modernization; Implement strategies as projects </a:t>
              </a:r>
              <a:endParaRPr kumimoji="0" sz="900" b="0" i="0" u="none" strike="noStrike" kern="0" cap="none" spc="0" normalizeH="0" baseline="0" noProof="0" dirty="0">
                <a:ln>
                  <a:noFill/>
                </a:ln>
                <a:solidFill>
                  <a:prstClr val="black"/>
                </a:solidFill>
                <a:effectLst/>
                <a:uLnTx/>
                <a:uFillTx/>
                <a:latin typeface="Arial"/>
                <a:ea typeface="Arial"/>
                <a:cs typeface="Arial"/>
                <a:sym typeface="Arial"/>
              </a:endParaRPr>
            </a:p>
          </p:txBody>
        </p:sp>
      </p:grpSp>
      <p:grpSp>
        <p:nvGrpSpPr>
          <p:cNvPr id="26" name="Google Shape;243;p31">
            <a:extLst>
              <a:ext uri="{FF2B5EF4-FFF2-40B4-BE49-F238E27FC236}">
                <a16:creationId xmlns:a16="http://schemas.microsoft.com/office/drawing/2014/main" id="{B4C2817A-85FE-F730-7F9D-BB97F5E32F7C}"/>
              </a:ext>
            </a:extLst>
          </p:cNvPr>
          <p:cNvGrpSpPr/>
          <p:nvPr/>
        </p:nvGrpSpPr>
        <p:grpSpPr>
          <a:xfrm>
            <a:off x="74523" y="614117"/>
            <a:ext cx="307148" cy="4456087"/>
            <a:chOff x="601813" y="-600021"/>
            <a:chExt cx="510482" cy="6574883"/>
          </a:xfrm>
        </p:grpSpPr>
        <p:sp>
          <p:nvSpPr>
            <p:cNvPr id="27" name="Google Shape;244;p31">
              <a:extLst>
                <a:ext uri="{FF2B5EF4-FFF2-40B4-BE49-F238E27FC236}">
                  <a16:creationId xmlns:a16="http://schemas.microsoft.com/office/drawing/2014/main" id="{9093100D-83BE-13EC-8155-7527CA70DDD8}"/>
                </a:ext>
              </a:extLst>
            </p:cNvPr>
            <p:cNvSpPr/>
            <p:nvPr/>
          </p:nvSpPr>
          <p:spPr>
            <a:xfrm rot="16200000">
              <a:off x="351140" y="-347396"/>
              <a:ext cx="997769" cy="496423"/>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1"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45;p31">
              <a:extLst>
                <a:ext uri="{FF2B5EF4-FFF2-40B4-BE49-F238E27FC236}">
                  <a16:creationId xmlns:a16="http://schemas.microsoft.com/office/drawing/2014/main" id="{31549252-FE52-7574-C698-0AAB11B78C00}"/>
                </a:ext>
              </a:extLst>
            </p:cNvPr>
            <p:cNvSpPr txBox="1"/>
            <p:nvPr/>
          </p:nvSpPr>
          <p:spPr>
            <a:xfrm rot="16200000">
              <a:off x="320444" y="-313688"/>
              <a:ext cx="1040009" cy="467343"/>
            </a:xfrm>
            <a:prstGeom prst="rect">
              <a:avLst/>
            </a:prstGeom>
            <a:noFill/>
            <a:ln>
              <a:noFill/>
            </a:ln>
          </p:spPr>
          <p:txBody>
            <a:bodyPr spcFirstLastPara="1" wrap="square" lIns="76200" tIns="76200" rIns="76200" bIns="762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en-US" sz="900" b="1" i="0" u="none" strike="noStrike" kern="0" cap="none" spc="0" normalizeH="0" baseline="0" noProof="0" dirty="0">
                  <a:ln>
                    <a:noFill/>
                  </a:ln>
                  <a:solidFill>
                    <a:prstClr val="white"/>
                  </a:solidFill>
                  <a:effectLst/>
                  <a:uLnTx/>
                  <a:uFillTx/>
                  <a:latin typeface="Arial"/>
                  <a:ea typeface="Arial"/>
                  <a:cs typeface="Arial"/>
                  <a:sym typeface="Arial"/>
                </a:rPr>
                <a:t>Pre</a:t>
              </a:r>
            </a:p>
            <a:p>
              <a:pPr marL="0" marR="0" lvl="0" indent="0" algn="ctr"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en-US" sz="900" b="1" i="0" u="none" strike="noStrike" kern="0" cap="none" spc="0" normalizeH="0" baseline="0" noProof="0" dirty="0">
                  <a:ln>
                    <a:noFill/>
                  </a:ln>
                  <a:solidFill>
                    <a:prstClr val="white"/>
                  </a:solidFill>
                  <a:effectLst/>
                  <a:uLnTx/>
                  <a:uFillTx/>
                  <a:latin typeface="Arial"/>
                  <a:ea typeface="Arial"/>
                  <a:cs typeface="Arial"/>
                  <a:sym typeface="Arial"/>
                </a:rPr>
                <a:t>I-LEAD</a:t>
              </a:r>
              <a:endParaRPr kumimoji="0" sz="900" b="1" i="0" u="none" strike="noStrike" kern="0" cap="none" spc="0" normalizeH="0" baseline="0" noProof="0" dirty="0">
                <a:ln>
                  <a:noFill/>
                </a:ln>
                <a:solidFill>
                  <a:srgbClr val="000000"/>
                </a:solidFill>
                <a:effectLst/>
                <a:uLnTx/>
                <a:uFillTx/>
                <a:latin typeface="Arial"/>
                <a:cs typeface="Arial"/>
                <a:sym typeface="Arial"/>
              </a:endParaRPr>
            </a:p>
          </p:txBody>
        </p:sp>
        <p:sp>
          <p:nvSpPr>
            <p:cNvPr id="31" name="Google Shape;248;p31">
              <a:extLst>
                <a:ext uri="{FF2B5EF4-FFF2-40B4-BE49-F238E27FC236}">
                  <a16:creationId xmlns:a16="http://schemas.microsoft.com/office/drawing/2014/main" id="{C207C8E5-5CE3-4A7A-87F3-385FF4943ED6}"/>
                </a:ext>
              </a:extLst>
            </p:cNvPr>
            <p:cNvSpPr/>
            <p:nvPr/>
          </p:nvSpPr>
          <p:spPr>
            <a:xfrm rot="16200000">
              <a:off x="-1425719" y="2482369"/>
              <a:ext cx="4564006" cy="508935"/>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1"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49;p31">
              <a:extLst>
                <a:ext uri="{FF2B5EF4-FFF2-40B4-BE49-F238E27FC236}">
                  <a16:creationId xmlns:a16="http://schemas.microsoft.com/office/drawing/2014/main" id="{C0377996-15C6-06B1-0A32-541E5151153A}"/>
                </a:ext>
              </a:extLst>
            </p:cNvPr>
            <p:cNvSpPr txBox="1"/>
            <p:nvPr/>
          </p:nvSpPr>
          <p:spPr>
            <a:xfrm rot="16200000">
              <a:off x="258620" y="2543936"/>
              <a:ext cx="1182959" cy="470256"/>
            </a:xfrm>
            <a:prstGeom prst="rect">
              <a:avLst/>
            </a:prstGeom>
            <a:noFill/>
            <a:ln>
              <a:noFill/>
            </a:ln>
          </p:spPr>
          <p:txBody>
            <a:bodyPr spcFirstLastPara="1" wrap="square" lIns="76200" tIns="76200" rIns="76200" bIns="762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en-US" sz="900" b="1" i="0" u="none" strike="noStrike" kern="0" cap="none" spc="0" normalizeH="0" baseline="0" noProof="0" dirty="0">
                  <a:ln>
                    <a:noFill/>
                  </a:ln>
                  <a:solidFill>
                    <a:prstClr val="white"/>
                  </a:solidFill>
                  <a:effectLst/>
                  <a:uLnTx/>
                  <a:uFillTx/>
                  <a:latin typeface="Arial"/>
                  <a:ea typeface="Arial"/>
                  <a:cs typeface="Arial"/>
                  <a:sym typeface="Arial"/>
                </a:rPr>
                <a:t>I-LEAD</a:t>
              </a:r>
              <a:endParaRPr kumimoji="0" sz="900" b="1" i="0" u="none" strike="noStrike" kern="0" cap="none" spc="0" normalizeH="0" baseline="0" noProof="0" dirty="0">
                <a:ln>
                  <a:noFill/>
                </a:ln>
                <a:solidFill>
                  <a:srgbClr val="000000"/>
                </a:solidFill>
                <a:effectLst/>
                <a:uLnTx/>
                <a:uFillTx/>
                <a:latin typeface="Arial"/>
                <a:cs typeface="Arial"/>
                <a:sym typeface="Arial"/>
              </a:endParaRPr>
            </a:p>
          </p:txBody>
        </p:sp>
        <p:sp>
          <p:nvSpPr>
            <p:cNvPr id="228" name="Google Shape;252;p31">
              <a:extLst>
                <a:ext uri="{FF2B5EF4-FFF2-40B4-BE49-F238E27FC236}">
                  <a16:creationId xmlns:a16="http://schemas.microsoft.com/office/drawing/2014/main" id="{B4796C79-DF2C-034A-CF2A-1F83C3DC218B}"/>
                </a:ext>
              </a:extLst>
            </p:cNvPr>
            <p:cNvSpPr/>
            <p:nvPr/>
          </p:nvSpPr>
          <p:spPr>
            <a:xfrm rot="16200000">
              <a:off x="410494" y="5273061"/>
              <a:ext cx="900886" cy="502716"/>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1"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53;p31">
              <a:extLst>
                <a:ext uri="{FF2B5EF4-FFF2-40B4-BE49-F238E27FC236}">
                  <a16:creationId xmlns:a16="http://schemas.microsoft.com/office/drawing/2014/main" id="{668FAAB1-6C3A-8591-7D96-56A4405FEA89}"/>
                </a:ext>
              </a:extLst>
            </p:cNvPr>
            <p:cNvSpPr txBox="1"/>
            <p:nvPr/>
          </p:nvSpPr>
          <p:spPr>
            <a:xfrm rot="16200000">
              <a:off x="397262" y="5282951"/>
              <a:ext cx="900883" cy="481855"/>
            </a:xfrm>
            <a:prstGeom prst="rect">
              <a:avLst/>
            </a:prstGeom>
            <a:noFill/>
            <a:ln>
              <a:noFill/>
            </a:ln>
          </p:spPr>
          <p:txBody>
            <a:bodyPr spcFirstLastPara="1" wrap="square" lIns="76200" tIns="76200" rIns="76200" bIns="762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en-US" sz="900" b="1" i="0" u="none" strike="noStrike" kern="0" cap="none" spc="0" normalizeH="0" baseline="0" noProof="0" dirty="0">
                  <a:ln>
                    <a:noFill/>
                  </a:ln>
                  <a:solidFill>
                    <a:prstClr val="white"/>
                  </a:solidFill>
                  <a:effectLst/>
                  <a:uLnTx/>
                  <a:uFillTx/>
                  <a:latin typeface="Arial"/>
                  <a:ea typeface="Arial"/>
                  <a:cs typeface="Arial"/>
                  <a:sym typeface="Arial"/>
                </a:rPr>
                <a:t>Post </a:t>
              </a:r>
            </a:p>
            <a:p>
              <a:pPr marL="0" marR="0" lvl="0" indent="0" algn="ctr" defTabSz="914400" rtl="0" eaLnBrk="1" fontAlgn="auto" latinLnBrk="0" hangingPunct="1">
                <a:lnSpc>
                  <a:spcPct val="90000"/>
                </a:lnSpc>
                <a:spcBef>
                  <a:spcPts val="0"/>
                </a:spcBef>
                <a:spcAft>
                  <a:spcPts val="0"/>
                </a:spcAft>
                <a:buClr>
                  <a:srgbClr val="000000"/>
                </a:buClr>
                <a:buSzPts val="2000"/>
                <a:buFont typeface="Arial"/>
                <a:buNone/>
                <a:tabLst/>
                <a:defRPr/>
              </a:pPr>
              <a:r>
                <a:rPr kumimoji="0" lang="en-US" sz="900" b="1" i="0" u="none" strike="noStrike" kern="0" cap="none" spc="0" normalizeH="0" baseline="0" noProof="0" dirty="0">
                  <a:ln>
                    <a:noFill/>
                  </a:ln>
                  <a:solidFill>
                    <a:prstClr val="white"/>
                  </a:solidFill>
                  <a:effectLst/>
                  <a:uLnTx/>
                  <a:uFillTx/>
                  <a:latin typeface="Arial"/>
                  <a:ea typeface="Arial"/>
                  <a:cs typeface="Arial"/>
                  <a:sym typeface="Arial"/>
                </a:rPr>
                <a:t>I-LEAD</a:t>
              </a:r>
              <a:endParaRPr kumimoji="0" sz="900" b="1"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30" name="Google Shape;246;p31">
            <a:extLst>
              <a:ext uri="{FF2B5EF4-FFF2-40B4-BE49-F238E27FC236}">
                <a16:creationId xmlns:a16="http://schemas.microsoft.com/office/drawing/2014/main" id="{D7A0256A-3744-11E2-787F-5F68D63ABE96}"/>
              </a:ext>
            </a:extLst>
          </p:cNvPr>
          <p:cNvSpPr/>
          <p:nvPr/>
        </p:nvSpPr>
        <p:spPr>
          <a:xfrm rot="5434170">
            <a:off x="108148" y="1244582"/>
            <a:ext cx="225195" cy="16863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46;p31">
            <a:extLst>
              <a:ext uri="{FF2B5EF4-FFF2-40B4-BE49-F238E27FC236}">
                <a16:creationId xmlns:a16="http://schemas.microsoft.com/office/drawing/2014/main" id="{CC9366C1-58E8-8676-49A1-D7150B3DFF31}"/>
              </a:ext>
            </a:extLst>
          </p:cNvPr>
          <p:cNvSpPr/>
          <p:nvPr/>
        </p:nvSpPr>
        <p:spPr>
          <a:xfrm rot="5434170">
            <a:off x="111452" y="4328375"/>
            <a:ext cx="225195" cy="168630"/>
          </a:xfrm>
          <a:prstGeom prst="righ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59928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825" name="Google Shape;1825;g2fd5af0ed0b_1_854"/>
          <p:cNvSpPr txBox="1">
            <a:spLocks noGrp="1"/>
          </p:cNvSpPr>
          <p:nvPr>
            <p:ph type="sldNum" sz="quarter" idx="12"/>
          </p:nvPr>
        </p:nvSpPr>
        <p:spPr>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823" name="Google Shape;1823;g2fd5af0ed0b_1_854"/>
          <p:cNvSpPr txBox="1">
            <a:spLocks noGrp="1"/>
          </p:cNvSpPr>
          <p:nvPr>
            <p:ph type="title" idx="4294967295"/>
          </p:nvPr>
        </p:nvSpPr>
        <p:spPr>
          <a:xfrm>
            <a:off x="391187" y="264858"/>
            <a:ext cx="7562850" cy="1169987"/>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sz="2800" dirty="0"/>
              <a:t>Learning Objectives – Day 5 </a:t>
            </a:r>
            <a:endParaRPr sz="2800" dirty="0"/>
          </a:p>
        </p:txBody>
      </p:sp>
      <p:sp>
        <p:nvSpPr>
          <p:cNvPr id="1824" name="Google Shape;1824;g2fd5af0ed0b_1_854"/>
          <p:cNvSpPr txBox="1">
            <a:spLocks noGrp="1"/>
          </p:cNvSpPr>
          <p:nvPr>
            <p:ph idx="4294967295"/>
          </p:nvPr>
        </p:nvSpPr>
        <p:spPr>
          <a:xfrm>
            <a:off x="391187" y="1625345"/>
            <a:ext cx="7562850" cy="2752725"/>
          </a:xfrm>
          <a:prstGeom prst="rect">
            <a:avLst/>
          </a:prstGeom>
          <a:noFill/>
          <a:ln>
            <a:noFill/>
          </a:ln>
        </p:spPr>
        <p:txBody>
          <a:bodyPr spcFirstLastPara="1" wrap="square" lIns="68575" tIns="34275" rIns="68575" bIns="34275" anchor="t" anchorCtr="0">
            <a:normAutofit/>
          </a:bodyPr>
          <a:lstStyle/>
          <a:p>
            <a:pPr marL="6350" indent="0">
              <a:spcBef>
                <a:spcPts val="0"/>
              </a:spcBef>
              <a:buSzPts val="2100"/>
              <a:buNone/>
            </a:pPr>
            <a:r>
              <a:rPr lang="en-US" sz="2000" dirty="0">
                <a:ea typeface="Libre Franklin"/>
                <a:cs typeface="Libre Franklin"/>
                <a:sym typeface="Libre Franklin"/>
              </a:rPr>
              <a:t>By the end of today’s sessions, the participants should be able to:</a:t>
            </a:r>
          </a:p>
          <a:p>
            <a:pPr marL="6350" indent="0">
              <a:spcBef>
                <a:spcPts val="0"/>
              </a:spcBef>
              <a:buSzPts val="2100"/>
              <a:buNone/>
            </a:pPr>
            <a:endParaRPr lang="en-US" sz="2000" dirty="0">
              <a:ea typeface="Libre Franklin"/>
              <a:cs typeface="Libre Franklin"/>
              <a:sym typeface="Libre Franklin"/>
            </a:endParaRPr>
          </a:p>
          <a:p>
            <a:pPr marL="463550" indent="-457200">
              <a:spcBef>
                <a:spcPts val="0"/>
              </a:spcBef>
              <a:buSzPts val="2100"/>
              <a:buAutoNum type="arabicPeriod"/>
            </a:pPr>
            <a:r>
              <a:rPr lang="en-US" sz="2000" dirty="0">
                <a:ea typeface="Libre Franklin"/>
                <a:cs typeface="Libre Franklin"/>
              </a:rPr>
              <a:t>Use the knowledge and skills developed during the week to develop a high-level action plan to move from the current state to the desired future state. </a:t>
            </a:r>
          </a:p>
          <a:p>
            <a:pPr marL="6350" indent="0">
              <a:spcBef>
                <a:spcPts val="0"/>
              </a:spcBef>
              <a:buSzPts val="2100"/>
              <a:buNone/>
            </a:pPr>
            <a:endParaRPr lang="en-US" sz="2000" dirty="0">
              <a:ea typeface="Libre Franklin"/>
              <a:cs typeface="Libre Franklin"/>
            </a:endParaRPr>
          </a:p>
          <a:p>
            <a:pPr marL="463550" indent="-457200">
              <a:spcBef>
                <a:spcPts val="0"/>
              </a:spcBef>
              <a:buSzPts val="2100"/>
              <a:buFont typeface="+mj-lt"/>
              <a:buAutoNum type="arabicPeriod" startAt="2"/>
            </a:pPr>
            <a:r>
              <a:rPr lang="en-US" sz="2000" dirty="0">
                <a:ea typeface="Libre Franklin"/>
                <a:cs typeface="Libre Franklin"/>
              </a:rPr>
              <a:t>Describe the regional groups and COPs that can be leveraged for future engagement.</a:t>
            </a:r>
          </a:p>
          <a:p>
            <a:pPr marL="463550" indent="-457200">
              <a:spcBef>
                <a:spcPts val="0"/>
              </a:spcBef>
              <a:buSzPts val="2100"/>
              <a:buAutoNum type="arabicPeriod" startAt="2"/>
            </a:pPr>
            <a:endParaRPr lang="en-US" sz="2400" dirty="0">
              <a:ea typeface="Libre Franklin"/>
              <a:cs typeface="Libre Franklin"/>
            </a:endParaRPr>
          </a:p>
          <a:p>
            <a:pPr marL="6350" indent="0">
              <a:spcBef>
                <a:spcPts val="0"/>
              </a:spcBef>
              <a:buSzPts val="2100"/>
              <a:buNone/>
            </a:pPr>
            <a:endParaRPr lang="en-US" sz="2400" dirty="0">
              <a:ea typeface="Libre Franklin"/>
              <a:cs typeface="Libre Franklin"/>
            </a:endParaRPr>
          </a:p>
        </p:txBody>
      </p:sp>
    </p:spTree>
    <p:extLst>
      <p:ext uri="{BB962C8B-B14F-4D97-AF65-F5344CB8AC3E}">
        <p14:creationId xmlns:p14="http://schemas.microsoft.com/office/powerpoint/2010/main" val="4247046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2">
          <a:extLst>
            <a:ext uri="{FF2B5EF4-FFF2-40B4-BE49-F238E27FC236}">
              <a16:creationId xmlns:a16="http://schemas.microsoft.com/office/drawing/2014/main" id="{40834F73-7DC0-FA8D-61B4-7CBFD1492A7B}"/>
            </a:ext>
          </a:extLst>
        </p:cNvPr>
        <p:cNvGrpSpPr/>
        <p:nvPr/>
      </p:nvGrpSpPr>
      <p:grpSpPr>
        <a:xfrm>
          <a:off x="0" y="0"/>
          <a:ext cx="0" cy="0"/>
          <a:chOff x="0" y="0"/>
          <a:chExt cx="0" cy="0"/>
        </a:xfrm>
      </p:grpSpPr>
      <p:sp>
        <p:nvSpPr>
          <p:cNvPr id="2443" name="Google Shape;2443;p10">
            <a:extLst>
              <a:ext uri="{FF2B5EF4-FFF2-40B4-BE49-F238E27FC236}">
                <a16:creationId xmlns:a16="http://schemas.microsoft.com/office/drawing/2014/main" id="{99AEFD03-3D5C-252D-E227-F7A6F0291DE8}"/>
              </a:ext>
            </a:extLst>
          </p:cNvPr>
          <p:cNvSpPr txBox="1">
            <a:spLocks noGrp="1"/>
          </p:cNvSpPr>
          <p:nvPr>
            <p:ph type="title"/>
          </p:nvPr>
        </p:nvSpPr>
        <p:spPr>
          <a:xfrm>
            <a:off x="628650" y="1394116"/>
            <a:ext cx="7886700" cy="910178"/>
          </a:xfrm>
          <a:prstGeom prst="rect">
            <a:avLst/>
          </a:prstGeom>
          <a:noFill/>
          <a:ln>
            <a:noFill/>
          </a:ln>
        </p:spPr>
        <p:txBody>
          <a:bodyPr spcFirstLastPara="1" wrap="square" lIns="68575" tIns="34275" rIns="68575" bIns="34275" anchor="t" anchorCtr="0">
            <a:noAutofit/>
          </a:bodyPr>
          <a:lstStyle/>
          <a:p>
            <a:pPr>
              <a:lnSpc>
                <a:spcPct val="115000"/>
              </a:lnSpc>
              <a:buSzPts val="2100"/>
            </a:pPr>
            <a:r>
              <a:rPr lang="en-US" sz="3500" dirty="0">
                <a:latin typeface="Arial"/>
                <a:ea typeface="Arial"/>
                <a:cs typeface="Arial"/>
                <a:sym typeface="Arial"/>
              </a:rPr>
              <a:t>Country I-LEAD presentation</a:t>
            </a:r>
            <a:endParaRPr lang="en-US" sz="1400" dirty="0">
              <a:latin typeface="Arial"/>
              <a:ea typeface="Arial"/>
              <a:cs typeface="Arial"/>
            </a:endParaRPr>
          </a:p>
        </p:txBody>
      </p:sp>
      <p:sp>
        <p:nvSpPr>
          <p:cNvPr id="2" name="Text Placeholder 1">
            <a:extLst>
              <a:ext uri="{FF2B5EF4-FFF2-40B4-BE49-F238E27FC236}">
                <a16:creationId xmlns:a16="http://schemas.microsoft.com/office/drawing/2014/main" id="{B6C4947E-D7E5-21FC-8BAA-BC3B636F2A6F}"/>
              </a:ext>
            </a:extLst>
          </p:cNvPr>
          <p:cNvSpPr>
            <a:spLocks noGrp="1"/>
          </p:cNvSpPr>
          <p:nvPr>
            <p:ph type="body" idx="1"/>
          </p:nvPr>
        </p:nvSpPr>
        <p:spPr>
          <a:xfrm>
            <a:off x="628650" y="2304293"/>
            <a:ext cx="7886700" cy="1500001"/>
          </a:xfrm>
        </p:spPr>
        <p:txBody>
          <a:bodyPr vert="horz" lIns="91440" tIns="45720" rIns="91440" bIns="45720" rtlCol="0" anchor="t">
            <a:noAutofit/>
          </a:bodyPr>
          <a:lstStyle/>
          <a:p>
            <a:r>
              <a:rPr lang="en-US" sz="2400" dirty="0">
                <a:solidFill>
                  <a:srgbClr val="FF0000"/>
                </a:solidFill>
                <a:cs typeface="Arial"/>
              </a:rPr>
              <a:t>//add slide deck developed on Day 4 here// </a:t>
            </a:r>
            <a:endParaRPr lang="en-US" sz="2400" dirty="0">
              <a:solidFill>
                <a:schemeClr val="tx2">
                  <a:lumMod val="90000"/>
                  <a:lumOff val="10000"/>
                </a:schemeClr>
              </a:solidFill>
              <a:cs typeface="Arial"/>
            </a:endParaRPr>
          </a:p>
        </p:txBody>
      </p:sp>
    </p:spTree>
    <p:extLst>
      <p:ext uri="{BB962C8B-B14F-4D97-AF65-F5344CB8AC3E}">
        <p14:creationId xmlns:p14="http://schemas.microsoft.com/office/powerpoint/2010/main" val="2494128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2">
          <a:extLst>
            <a:ext uri="{FF2B5EF4-FFF2-40B4-BE49-F238E27FC236}">
              <a16:creationId xmlns:a16="http://schemas.microsoft.com/office/drawing/2014/main" id="{316D2DF6-F06E-5C8F-DA64-40E8D129EDA6}"/>
            </a:ext>
          </a:extLst>
        </p:cNvPr>
        <p:cNvGrpSpPr/>
        <p:nvPr/>
      </p:nvGrpSpPr>
      <p:grpSpPr>
        <a:xfrm>
          <a:off x="0" y="0"/>
          <a:ext cx="0" cy="0"/>
          <a:chOff x="0" y="0"/>
          <a:chExt cx="0" cy="0"/>
        </a:xfrm>
      </p:grpSpPr>
      <p:sp>
        <p:nvSpPr>
          <p:cNvPr id="2443" name="Google Shape;2443;p10">
            <a:extLst>
              <a:ext uri="{FF2B5EF4-FFF2-40B4-BE49-F238E27FC236}">
                <a16:creationId xmlns:a16="http://schemas.microsoft.com/office/drawing/2014/main" id="{973EA1F2-989E-7F0E-5387-541A5948BA07}"/>
              </a:ext>
            </a:extLst>
          </p:cNvPr>
          <p:cNvSpPr txBox="1">
            <a:spLocks noGrp="1"/>
          </p:cNvSpPr>
          <p:nvPr>
            <p:ph type="title"/>
          </p:nvPr>
        </p:nvSpPr>
        <p:spPr>
          <a:xfrm>
            <a:off x="628650" y="1394116"/>
            <a:ext cx="7886700" cy="910178"/>
          </a:xfrm>
          <a:prstGeom prst="rect">
            <a:avLst/>
          </a:prstGeom>
          <a:noFill/>
          <a:ln>
            <a:noFill/>
          </a:ln>
        </p:spPr>
        <p:txBody>
          <a:bodyPr spcFirstLastPara="1" wrap="square" lIns="68575" tIns="34275" rIns="68575" bIns="34275" anchor="t" anchorCtr="0">
            <a:noAutofit/>
          </a:bodyPr>
          <a:lstStyle/>
          <a:p>
            <a:pPr>
              <a:lnSpc>
                <a:spcPct val="115000"/>
              </a:lnSpc>
              <a:buSzPts val="2100"/>
            </a:pPr>
            <a:r>
              <a:rPr lang="en-US" sz="3500" dirty="0">
                <a:latin typeface="Arial"/>
                <a:ea typeface="Arial"/>
                <a:cs typeface="Arial"/>
                <a:sym typeface="Arial"/>
              </a:rPr>
              <a:t>Country I-LEAD presentation Q&amp;A</a:t>
            </a:r>
            <a:endParaRPr lang="en-US" sz="1400" dirty="0">
              <a:latin typeface="Arial"/>
              <a:ea typeface="Arial"/>
              <a:cs typeface="Arial"/>
            </a:endParaRPr>
          </a:p>
        </p:txBody>
      </p:sp>
      <p:sp>
        <p:nvSpPr>
          <p:cNvPr id="2" name="Text Placeholder 1">
            <a:extLst>
              <a:ext uri="{FF2B5EF4-FFF2-40B4-BE49-F238E27FC236}">
                <a16:creationId xmlns:a16="http://schemas.microsoft.com/office/drawing/2014/main" id="{410AF194-415A-309C-B9CA-D5AB4730C6E8}"/>
              </a:ext>
            </a:extLst>
          </p:cNvPr>
          <p:cNvSpPr>
            <a:spLocks noGrp="1"/>
          </p:cNvSpPr>
          <p:nvPr>
            <p:ph type="body" idx="1"/>
          </p:nvPr>
        </p:nvSpPr>
        <p:spPr>
          <a:xfrm>
            <a:off x="628650" y="2304293"/>
            <a:ext cx="7886700" cy="1500001"/>
          </a:xfrm>
        </p:spPr>
        <p:txBody>
          <a:bodyPr vert="horz" lIns="91440" tIns="45720" rIns="91440" bIns="45720" rtlCol="0" anchor="t">
            <a:noAutofit/>
          </a:bodyPr>
          <a:lstStyle/>
          <a:p>
            <a:endParaRPr lang="en-US" sz="2400" dirty="0">
              <a:solidFill>
                <a:srgbClr val="FF0000"/>
              </a:solidFill>
              <a:cs typeface="Arial"/>
            </a:endParaRPr>
          </a:p>
        </p:txBody>
      </p:sp>
    </p:spTree>
    <p:extLst>
      <p:ext uri="{BB962C8B-B14F-4D97-AF65-F5344CB8AC3E}">
        <p14:creationId xmlns:p14="http://schemas.microsoft.com/office/powerpoint/2010/main" val="1478136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2"/>
        <p:cNvGrpSpPr/>
        <p:nvPr/>
      </p:nvGrpSpPr>
      <p:grpSpPr>
        <a:xfrm>
          <a:off x="0" y="0"/>
          <a:ext cx="0" cy="0"/>
          <a:chOff x="0" y="0"/>
          <a:chExt cx="0" cy="0"/>
        </a:xfrm>
      </p:grpSpPr>
      <p:sp>
        <p:nvSpPr>
          <p:cNvPr id="2443" name="Google Shape;2443;p10"/>
          <p:cNvSpPr txBox="1">
            <a:spLocks noGrp="1"/>
          </p:cNvSpPr>
          <p:nvPr>
            <p:ph type="title"/>
          </p:nvPr>
        </p:nvSpPr>
        <p:spPr>
          <a:xfrm>
            <a:off x="628650" y="1394116"/>
            <a:ext cx="7886700" cy="910178"/>
          </a:xfrm>
          <a:prstGeom prst="rect">
            <a:avLst/>
          </a:prstGeom>
          <a:noFill/>
          <a:ln>
            <a:noFill/>
          </a:ln>
        </p:spPr>
        <p:txBody>
          <a:bodyPr spcFirstLastPara="1" wrap="square" lIns="68575" tIns="34275" rIns="68575" bIns="34275" anchor="t" anchorCtr="0">
            <a:noAutofit/>
          </a:bodyPr>
          <a:lstStyle/>
          <a:p>
            <a:pPr algn="l">
              <a:lnSpc>
                <a:spcPct val="115000"/>
              </a:lnSpc>
              <a:buSzPts val="2100"/>
            </a:pPr>
            <a:r>
              <a:rPr lang="en-US" sz="3500" dirty="0">
                <a:latin typeface="Arial"/>
                <a:ea typeface="Arial"/>
                <a:cs typeface="Arial"/>
                <a:sym typeface="Arial"/>
              </a:rPr>
              <a:t>Breakout:  Developing The Action Plan</a:t>
            </a:r>
            <a:endParaRPr lang="en-US" sz="1400" dirty="0">
              <a:latin typeface="Arial"/>
              <a:ea typeface="Arial"/>
              <a:cs typeface="Arial"/>
            </a:endParaRPr>
          </a:p>
        </p:txBody>
      </p:sp>
      <p:sp>
        <p:nvSpPr>
          <p:cNvPr id="2" name="Text Placeholder 1">
            <a:extLst>
              <a:ext uri="{FF2B5EF4-FFF2-40B4-BE49-F238E27FC236}">
                <a16:creationId xmlns:a16="http://schemas.microsoft.com/office/drawing/2014/main" id="{D0B18E8D-691C-A1C1-F627-4A7A7AFAD7FE}"/>
              </a:ext>
            </a:extLst>
          </p:cNvPr>
          <p:cNvSpPr>
            <a:spLocks noGrp="1"/>
          </p:cNvSpPr>
          <p:nvPr>
            <p:ph type="body" idx="1"/>
          </p:nvPr>
        </p:nvSpPr>
        <p:spPr>
          <a:xfrm>
            <a:off x="628650" y="2304293"/>
            <a:ext cx="7886700" cy="1500001"/>
          </a:xfrm>
        </p:spPr>
        <p:txBody>
          <a:bodyPr>
            <a:noAutofit/>
          </a:bodyPr>
          <a:lstStyle/>
          <a:p>
            <a:r>
              <a:rPr lang="en-US" sz="2400" dirty="0">
                <a:solidFill>
                  <a:schemeClr val="tx2">
                    <a:lumMod val="90000"/>
                    <a:lumOff val="10000"/>
                  </a:schemeClr>
                </a:solidFill>
                <a:latin typeface="Arial"/>
                <a:ea typeface="Arial"/>
                <a:cs typeface="Arial"/>
              </a:rPr>
              <a:t>GOAL: Building on everything you have done this week, develop a high-level action plan to move from the current state to future state, according to the three ISHO pillars and in line with country priorities.</a:t>
            </a:r>
            <a:endParaRPr lang="en-US" sz="2400" dirty="0">
              <a:solidFill>
                <a:schemeClr val="tx2">
                  <a:lumMod val="90000"/>
                  <a:lumOff val="10000"/>
                </a:schemeClr>
              </a:solidFill>
            </a:endParaRPr>
          </a:p>
        </p:txBody>
      </p:sp>
    </p:spTree>
    <p:extLst>
      <p:ext uri="{BB962C8B-B14F-4D97-AF65-F5344CB8AC3E}">
        <p14:creationId xmlns:p14="http://schemas.microsoft.com/office/powerpoint/2010/main" val="322179695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LEAD Slide Templa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LEAD Slide Template" id="{D8F41B83-B738-4071-A7B7-516DAC615F49}" vid="{0A070B53-7626-4749-9DC4-7019A401D68C}"/>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3125</Words>
  <Application>Microsoft Office PowerPoint</Application>
  <PresentationFormat>On-screen Show (16:9)</PresentationFormat>
  <Paragraphs>399</Paragraphs>
  <Slides>30</Slides>
  <Notes>30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I-LEAD Slide Template</vt:lpstr>
      <vt:lpstr>I-LEAD WORKSHOP  Facilitator Notes </vt:lpstr>
      <vt:lpstr>WELCOME TO THE  I-LEAD WORKSHOP – DAY FIVE Month Day Year // update to correct date// </vt:lpstr>
      <vt:lpstr>Agenda</vt:lpstr>
      <vt:lpstr>I-LEAD Roadmap – Daily Outputs </vt:lpstr>
      <vt:lpstr>PowerPoint Presentation</vt:lpstr>
      <vt:lpstr>Learning Objectives – Day 5 </vt:lpstr>
      <vt:lpstr>Country I-LEAD presentation</vt:lpstr>
      <vt:lpstr>Country I-LEAD presentation Q&amp;A</vt:lpstr>
      <vt:lpstr>Breakout:  Developing The Action Plan</vt:lpstr>
      <vt:lpstr>PowerPoint Presentation</vt:lpstr>
      <vt:lpstr>Action Plan Template - Governance</vt:lpstr>
      <vt:lpstr>Action Plan Template – Workforce Development</vt:lpstr>
      <vt:lpstr>Action Plan Template - Information Systems</vt:lpstr>
      <vt:lpstr>Feedback and Reflections Action Plan </vt:lpstr>
      <vt:lpstr>COFFEE / TEA BREAK</vt:lpstr>
      <vt:lpstr>POST-TEST</vt:lpstr>
      <vt:lpstr>Post-test Questions</vt:lpstr>
      <vt:lpstr>JEOPARDY GAME</vt:lpstr>
      <vt:lpstr>Jeopardy Game – preparing before launch</vt:lpstr>
      <vt:lpstr>Jeopardy Game – implementation </vt:lpstr>
      <vt:lpstr>FINAL EVALUATION</vt:lpstr>
      <vt:lpstr>Final evaluation Questions </vt:lpstr>
      <vt:lpstr>CATERING FEEDBACK </vt:lpstr>
      <vt:lpstr>Leveraging Peer Connections for  Post I-LEAD Engagement:   AeHIN, HELINA, &amp; RECAINSA communities </vt:lpstr>
      <vt:lpstr>PowerPoint Presentation</vt:lpstr>
      <vt:lpstr>Asia eHealth Information Network https://www.asiaehealthinformationnetwork.org    //facilitators to coordinate with AeHIN about presenting pre workshop //</vt:lpstr>
      <vt:lpstr>Pan African Health Informatics Association (HELINA)  https://helina.africa/   //facilitators to coordinate with HELINA about presenting pre workshop //</vt:lpstr>
      <vt:lpstr>RECAINSA  https://recainsa.org/   //facilitators to coordinate with RECAINSA about presenting pre workshop // </vt:lpstr>
      <vt:lpstr>PowerPoint Presentation</vt:lpstr>
      <vt:lpstr>AWARD CERTIFICATES, CLOSING REMARKS.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Linda Taylor</dc:creator>
  <cp:lastModifiedBy>Vivian Korir</cp:lastModifiedBy>
  <cp:revision>154</cp:revision>
  <dcterms:modified xsi:type="dcterms:W3CDTF">2025-09-25T07:01:46Z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7860cfc-4c84-46be-848a-dfbe37dbcc58_Enabled">
    <vt:lpwstr>true</vt:lpwstr>
  </property>
  <property fmtid="{D5CDD505-2E9C-101B-9397-08002B2CF9AE}" pid="3" name="MSIP_Label_27860cfc-4c84-46be-848a-dfbe37dbcc58_SetDate">
    <vt:lpwstr>2025-09-23T19:27:34Z</vt:lpwstr>
  </property>
  <property fmtid="{D5CDD505-2E9C-101B-9397-08002B2CF9AE}" pid="4" name="MSIP_Label_27860cfc-4c84-46be-848a-dfbe37dbcc58_Method">
    <vt:lpwstr>Standard</vt:lpwstr>
  </property>
  <property fmtid="{D5CDD505-2E9C-101B-9397-08002B2CF9AE}" pid="5" name="MSIP_Label_27860cfc-4c84-46be-848a-dfbe37dbcc58_Name">
    <vt:lpwstr>PATH-Internal</vt:lpwstr>
  </property>
  <property fmtid="{D5CDD505-2E9C-101B-9397-08002B2CF9AE}" pid="6" name="MSIP_Label_27860cfc-4c84-46be-848a-dfbe37dbcc58_SiteId">
    <vt:lpwstr>29ca3f4f-6d67-49a5-a001-e1db48252717</vt:lpwstr>
  </property>
  <property fmtid="{D5CDD505-2E9C-101B-9397-08002B2CF9AE}" pid="7" name="MSIP_Label_27860cfc-4c84-46be-848a-dfbe37dbcc58_ActionId">
    <vt:lpwstr>f4af9f70-481c-49be-bac0-195f925934a9</vt:lpwstr>
  </property>
  <property fmtid="{D5CDD505-2E9C-101B-9397-08002B2CF9AE}" pid="8" name="MSIP_Label_27860cfc-4c84-46be-848a-dfbe37dbcc58_ContentBits">
    <vt:lpwstr>0</vt:lpwstr>
  </property>
  <property fmtid="{D5CDD505-2E9C-101B-9397-08002B2CF9AE}" pid="9" name="MSIP_Label_27860cfc-4c84-46be-848a-dfbe37dbcc58_Tag">
    <vt:lpwstr>10, 3, 0, 1</vt:lpwstr>
  </property>
</Properties>
</file>