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6" r:id="rId2"/>
  </p:sldIdLst>
  <p:sldSz cx="45720000" cy="35204400"/>
  <p:notesSz cx="9220200" cy="6934200"/>
  <p:defaultTextStyle>
    <a:defPPr>
      <a:defRPr lang="en-US"/>
    </a:defPPr>
    <a:lvl1pPr marL="0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1pPr>
    <a:lvl2pPr marL="2050540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2pPr>
    <a:lvl3pPr marL="4101085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3pPr>
    <a:lvl4pPr marL="6151625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4pPr>
    <a:lvl5pPr marL="8202170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5pPr>
    <a:lvl6pPr marL="10252710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6pPr>
    <a:lvl7pPr marL="12303250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7pPr>
    <a:lvl8pPr marL="14353795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8pPr>
    <a:lvl9pPr marL="16404335" algn="l" defTabSz="4101085" rtl="0" eaLnBrk="1" latinLnBrk="0" hangingPunct="1">
      <a:defRPr sz="80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ndidates in clinial pipeline" id="{F99611C4-D093-4B2F-8350-4B4D958DE786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044" userDrawn="1">
          <p15:clr>
            <a:srgbClr val="A4A3A4"/>
          </p15:clr>
        </p15:guide>
        <p15:guide id="2" pos="98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9341706-A3C8-ACB2-7FD2-4CFB8034F9FE}" name="Amanda Leach" initials="AL" userId="zZJxyegWneeGsYabuQncdLbDwzb8kwuCtb1BMncjrwQ=" providerId="None"/>
  <p188:author id="{9218D66E-DCED-A378-C185-2BC023478FE0}" name="Fatema Kazi" initials="FK" userId="S::fkazi@path.org::569abc30-d784-4ff5-8ebf-2c09c337b960" providerId="AD"/>
  <p188:author id="{704A46DB-64BF-EF47-DB10-E8128B265696}" name="Ana Otero" initials="AO" userId="S::aotero@path.org::bf820465-3340-4cf6-8e66-f90a045a8e5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es, Kyla" initials="JK" lastIdx="2" clrIdx="0">
    <p:extLst>
      <p:ext uri="{19B8F6BF-5375-455C-9EA6-DF929625EA0E}">
        <p15:presenceInfo xmlns:p15="http://schemas.microsoft.com/office/powerpoint/2012/main" userId="S-1-5-21-1559300689-131104032-281947949-340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A286"/>
    <a:srgbClr val="DDD9D4"/>
    <a:srgbClr val="A6A6A6"/>
    <a:srgbClr val="D2D6AB"/>
    <a:srgbClr val="B3A2C7"/>
    <a:srgbClr val="BBC181"/>
    <a:srgbClr val="95B3D7"/>
    <a:srgbClr val="EAEAEA"/>
    <a:srgbClr val="000000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11" autoAdjust="0"/>
    <p:restoredTop sz="93341" autoAdjust="0"/>
  </p:normalViewPr>
  <p:slideViewPr>
    <p:cSldViewPr>
      <p:cViewPr varScale="1">
        <p:scale>
          <a:sx n="11" d="100"/>
          <a:sy n="11" d="100"/>
        </p:scale>
        <p:origin x="1868" y="156"/>
      </p:cViewPr>
      <p:guideLst>
        <p:guide orient="horz" pos="13044"/>
        <p:guide pos="98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421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1pPr>
    <a:lvl2pPr marL="2050540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2pPr>
    <a:lvl3pPr marL="4101085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3pPr>
    <a:lvl4pPr marL="6151625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4pPr>
    <a:lvl5pPr marL="8202170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5pPr>
    <a:lvl6pPr marL="10252710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6pPr>
    <a:lvl7pPr marL="12303250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7pPr>
    <a:lvl8pPr marL="14353795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8pPr>
    <a:lvl9pPr marL="16404335" algn="l" defTabSz="4101085" rtl="0" eaLnBrk="1" latinLnBrk="0" hangingPunct="1">
      <a:defRPr sz="53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0" y="10913379"/>
            <a:ext cx="38862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18" y="19714476"/>
            <a:ext cx="32003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0" y="8097024"/>
            <a:ext cx="19888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795" y="8097024"/>
            <a:ext cx="19888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76400" y="3566702"/>
            <a:ext cx="42519600" cy="29664886"/>
          </a:xfrm>
          <a:custGeom>
            <a:avLst/>
            <a:gdLst/>
            <a:ahLst/>
            <a:cxnLst/>
            <a:rect l="l" t="t" r="r" b="b"/>
            <a:pathLst>
              <a:path w="9140825" h="6549390">
                <a:moveTo>
                  <a:pt x="87790" y="0"/>
                </a:moveTo>
                <a:lnTo>
                  <a:pt x="44170" y="750"/>
                </a:lnTo>
                <a:lnTo>
                  <a:pt x="4996" y="20253"/>
                </a:lnTo>
                <a:lnTo>
                  <a:pt x="66" y="63602"/>
                </a:lnTo>
                <a:lnTo>
                  <a:pt x="0" y="6485457"/>
                </a:lnTo>
                <a:lnTo>
                  <a:pt x="656" y="6504795"/>
                </a:lnTo>
                <a:lnTo>
                  <a:pt x="20159" y="6543969"/>
                </a:lnTo>
                <a:lnTo>
                  <a:pt x="68261" y="6549014"/>
                </a:lnTo>
                <a:lnTo>
                  <a:pt x="9077090" y="6548966"/>
                </a:lnTo>
                <a:lnTo>
                  <a:pt x="9122527" y="6543058"/>
                </a:lnTo>
                <a:lnTo>
                  <a:pt x="9140158" y="6501051"/>
                </a:lnTo>
                <a:lnTo>
                  <a:pt x="9140599" y="63602"/>
                </a:lnTo>
                <a:lnTo>
                  <a:pt x="9139943" y="44263"/>
                </a:lnTo>
                <a:lnTo>
                  <a:pt x="9120439" y="5089"/>
                </a:lnTo>
                <a:lnTo>
                  <a:pt x="9072337" y="45"/>
                </a:lnTo>
                <a:lnTo>
                  <a:pt x="87790" y="0"/>
                </a:lnTo>
                <a:close/>
              </a:path>
            </a:pathLst>
          </a:custGeom>
          <a:solidFill>
            <a:srgbClr val="DDD9D4"/>
          </a:solidFill>
        </p:spPr>
        <p:txBody>
          <a:bodyPr wrap="square" lIns="0" tIns="0" rIns="0" bIns="0" rtlCol="0"/>
          <a:lstStyle/>
          <a:p>
            <a:endParaRPr sz="3822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018" y="1408188"/>
            <a:ext cx="41147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86018" y="8097024"/>
            <a:ext cx="41147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18" y="32740092"/>
            <a:ext cx="14630395" cy="1242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0" y="32740092"/>
            <a:ext cx="10515600" cy="1242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0" y="32740092"/>
            <a:ext cx="10515600" cy="1242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941864">
        <a:defRPr>
          <a:latin typeface="+mn-lt"/>
          <a:ea typeface="+mn-ea"/>
          <a:cs typeface="+mn-cs"/>
        </a:defRPr>
      </a:lvl2pPr>
      <a:lvl3pPr marL="3883728">
        <a:defRPr>
          <a:latin typeface="+mn-lt"/>
          <a:ea typeface="+mn-ea"/>
          <a:cs typeface="+mn-cs"/>
        </a:defRPr>
      </a:lvl3pPr>
      <a:lvl4pPr marL="5825593">
        <a:defRPr>
          <a:latin typeface="+mn-lt"/>
          <a:ea typeface="+mn-ea"/>
          <a:cs typeface="+mn-cs"/>
        </a:defRPr>
      </a:lvl4pPr>
      <a:lvl5pPr marL="7767457">
        <a:defRPr>
          <a:latin typeface="+mn-lt"/>
          <a:ea typeface="+mn-ea"/>
          <a:cs typeface="+mn-cs"/>
        </a:defRPr>
      </a:lvl5pPr>
      <a:lvl6pPr marL="9709320">
        <a:defRPr>
          <a:latin typeface="+mn-lt"/>
          <a:ea typeface="+mn-ea"/>
          <a:cs typeface="+mn-cs"/>
        </a:defRPr>
      </a:lvl6pPr>
      <a:lvl7pPr marL="11651184">
        <a:defRPr>
          <a:latin typeface="+mn-lt"/>
          <a:ea typeface="+mn-ea"/>
          <a:cs typeface="+mn-cs"/>
        </a:defRPr>
      </a:lvl7pPr>
      <a:lvl8pPr marL="13593049">
        <a:defRPr>
          <a:latin typeface="+mn-lt"/>
          <a:ea typeface="+mn-ea"/>
          <a:cs typeface="+mn-cs"/>
        </a:defRPr>
      </a:lvl8pPr>
      <a:lvl9pPr marL="155349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941864">
        <a:defRPr>
          <a:latin typeface="+mn-lt"/>
          <a:ea typeface="+mn-ea"/>
          <a:cs typeface="+mn-cs"/>
        </a:defRPr>
      </a:lvl2pPr>
      <a:lvl3pPr marL="3883728">
        <a:defRPr>
          <a:latin typeface="+mn-lt"/>
          <a:ea typeface="+mn-ea"/>
          <a:cs typeface="+mn-cs"/>
        </a:defRPr>
      </a:lvl3pPr>
      <a:lvl4pPr marL="5825593">
        <a:defRPr>
          <a:latin typeface="+mn-lt"/>
          <a:ea typeface="+mn-ea"/>
          <a:cs typeface="+mn-cs"/>
        </a:defRPr>
      </a:lvl4pPr>
      <a:lvl5pPr marL="7767457">
        <a:defRPr>
          <a:latin typeface="+mn-lt"/>
          <a:ea typeface="+mn-ea"/>
          <a:cs typeface="+mn-cs"/>
        </a:defRPr>
      </a:lvl5pPr>
      <a:lvl6pPr marL="9709320">
        <a:defRPr>
          <a:latin typeface="+mn-lt"/>
          <a:ea typeface="+mn-ea"/>
          <a:cs typeface="+mn-cs"/>
        </a:defRPr>
      </a:lvl6pPr>
      <a:lvl7pPr marL="11651184">
        <a:defRPr>
          <a:latin typeface="+mn-lt"/>
          <a:ea typeface="+mn-ea"/>
          <a:cs typeface="+mn-cs"/>
        </a:defRPr>
      </a:lvl7pPr>
      <a:lvl8pPr marL="13593049">
        <a:defRPr>
          <a:latin typeface="+mn-lt"/>
          <a:ea typeface="+mn-ea"/>
          <a:cs typeface="+mn-cs"/>
        </a:defRPr>
      </a:lvl8pPr>
      <a:lvl9pPr marL="155349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1DEACA-F5A2-D790-14B1-14C10C9B7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45854454" cy="3520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6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1404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Higgins, Deborah</dc:creator>
  <cp:lastModifiedBy>Katie Regan</cp:lastModifiedBy>
  <cp:revision>295</cp:revision>
  <cp:lastPrinted>2023-02-08T18:39:47Z</cp:lastPrinted>
  <dcterms:created xsi:type="dcterms:W3CDTF">2018-02-27T11:53:39Z</dcterms:created>
  <dcterms:modified xsi:type="dcterms:W3CDTF">2026-01-05T21:40:46Z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2017-11-30T00:00:00Z</vt:filetime>
  </property>
  <property fmtid="{D5CDD505-2E9C-101B-9397-08002B2CF9AE}" pid="3" name="LastSaved">
    <vt:filetime>2018-02-27T00:00:00Z</vt:filetime>
  </property>
</Properties>
</file>