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76" r:id="rId2"/>
  </p:sldIdLst>
  <p:sldSz cx="45720000" cy="35204400"/>
  <p:notesSz cx="9220200" cy="6934200"/>
  <p:defaultTextStyle>
    <a:defPPr>
      <a:defRPr lang="en-US"/>
    </a:defPPr>
    <a:lvl1pPr marL="0" algn="l" defTabSz="4101085" rtl="0" eaLnBrk="1" latinLnBrk="0" hangingPunct="1">
      <a:defRPr sz="8075" kern="1200">
        <a:solidFill>
          <a:schemeClr val="tx1"/>
        </a:solidFill>
        <a:latin typeface="+mn-lt"/>
        <a:ea typeface="+mn-ea"/>
        <a:cs typeface="+mn-cs"/>
      </a:defRPr>
    </a:lvl1pPr>
    <a:lvl2pPr marL="2050540" algn="l" defTabSz="4101085" rtl="0" eaLnBrk="1" latinLnBrk="0" hangingPunct="1">
      <a:defRPr sz="8075" kern="1200">
        <a:solidFill>
          <a:schemeClr val="tx1"/>
        </a:solidFill>
        <a:latin typeface="+mn-lt"/>
        <a:ea typeface="+mn-ea"/>
        <a:cs typeface="+mn-cs"/>
      </a:defRPr>
    </a:lvl2pPr>
    <a:lvl3pPr marL="4101085" algn="l" defTabSz="4101085" rtl="0" eaLnBrk="1" latinLnBrk="0" hangingPunct="1">
      <a:defRPr sz="8075" kern="1200">
        <a:solidFill>
          <a:schemeClr val="tx1"/>
        </a:solidFill>
        <a:latin typeface="+mn-lt"/>
        <a:ea typeface="+mn-ea"/>
        <a:cs typeface="+mn-cs"/>
      </a:defRPr>
    </a:lvl3pPr>
    <a:lvl4pPr marL="6151625" algn="l" defTabSz="4101085" rtl="0" eaLnBrk="1" latinLnBrk="0" hangingPunct="1">
      <a:defRPr sz="8075" kern="1200">
        <a:solidFill>
          <a:schemeClr val="tx1"/>
        </a:solidFill>
        <a:latin typeface="+mn-lt"/>
        <a:ea typeface="+mn-ea"/>
        <a:cs typeface="+mn-cs"/>
      </a:defRPr>
    </a:lvl4pPr>
    <a:lvl5pPr marL="8202170" algn="l" defTabSz="4101085" rtl="0" eaLnBrk="1" latinLnBrk="0" hangingPunct="1">
      <a:defRPr sz="8075" kern="1200">
        <a:solidFill>
          <a:schemeClr val="tx1"/>
        </a:solidFill>
        <a:latin typeface="+mn-lt"/>
        <a:ea typeface="+mn-ea"/>
        <a:cs typeface="+mn-cs"/>
      </a:defRPr>
    </a:lvl5pPr>
    <a:lvl6pPr marL="10252710" algn="l" defTabSz="4101085" rtl="0" eaLnBrk="1" latinLnBrk="0" hangingPunct="1">
      <a:defRPr sz="8075" kern="1200">
        <a:solidFill>
          <a:schemeClr val="tx1"/>
        </a:solidFill>
        <a:latin typeface="+mn-lt"/>
        <a:ea typeface="+mn-ea"/>
        <a:cs typeface="+mn-cs"/>
      </a:defRPr>
    </a:lvl6pPr>
    <a:lvl7pPr marL="12303250" algn="l" defTabSz="4101085" rtl="0" eaLnBrk="1" latinLnBrk="0" hangingPunct="1">
      <a:defRPr sz="8075" kern="1200">
        <a:solidFill>
          <a:schemeClr val="tx1"/>
        </a:solidFill>
        <a:latin typeface="+mn-lt"/>
        <a:ea typeface="+mn-ea"/>
        <a:cs typeface="+mn-cs"/>
      </a:defRPr>
    </a:lvl7pPr>
    <a:lvl8pPr marL="14353795" algn="l" defTabSz="4101085" rtl="0" eaLnBrk="1" latinLnBrk="0" hangingPunct="1">
      <a:defRPr sz="8075" kern="1200">
        <a:solidFill>
          <a:schemeClr val="tx1"/>
        </a:solidFill>
        <a:latin typeface="+mn-lt"/>
        <a:ea typeface="+mn-ea"/>
        <a:cs typeface="+mn-cs"/>
      </a:defRPr>
    </a:lvl8pPr>
    <a:lvl9pPr marL="16404335" algn="l" defTabSz="4101085" rtl="0" eaLnBrk="1" latinLnBrk="0" hangingPunct="1">
      <a:defRPr sz="807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Candidates in clinial pipeline" id="{F99611C4-D093-4B2F-8350-4B4D958DE786}">
          <p14:sldIdLst>
            <p14:sldId id="27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3044" userDrawn="1">
          <p15:clr>
            <a:srgbClr val="A4A3A4"/>
          </p15:clr>
        </p15:guide>
        <p15:guide id="2" pos="9820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B9341706-A3C8-ACB2-7FD2-4CFB8034F9FE}" name="Amanda Leach" initials="AL" userId="zZJxyegWneeGsYabuQncdLbDwzb8kwuCtb1BMncjrwQ=" providerId="None"/>
  <p188:author id="{9218D66E-DCED-A378-C185-2BC023478FE0}" name="Fatema Kazi" initials="FK" userId="S::fkazi@path.org::569abc30-d784-4ff5-8ebf-2c09c337b960" providerId="AD"/>
  <p188:author id="{704A46DB-64BF-EF47-DB10-E8128B265696}" name="Ana Otero" initials="AO" userId="S::aotero@path.org::bf820465-3340-4cf6-8e66-f90a045a8e5d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ones, Kyla" initials="JK" lastIdx="2" clrIdx="0">
    <p:extLst>
      <p:ext uri="{19B8F6BF-5375-455C-9EA6-DF929625EA0E}">
        <p15:presenceInfo xmlns:p15="http://schemas.microsoft.com/office/powerpoint/2012/main" userId="S-1-5-21-1559300689-131104032-281947949-340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4A286"/>
    <a:srgbClr val="DDD9D4"/>
    <a:srgbClr val="A6A6A6"/>
    <a:srgbClr val="D2D6AB"/>
    <a:srgbClr val="B3A2C7"/>
    <a:srgbClr val="BBC181"/>
    <a:srgbClr val="95B3D7"/>
    <a:srgbClr val="EAEAEA"/>
    <a:srgbClr val="000000"/>
    <a:srgbClr val="4040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3A475AE-8600-474E-8D57-7717B1614D74}" v="1" dt="2025-08-04T22:36:40.436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711" autoAdjust="0"/>
    <p:restoredTop sz="93341" autoAdjust="0"/>
  </p:normalViewPr>
  <p:slideViewPr>
    <p:cSldViewPr>
      <p:cViewPr varScale="1">
        <p:scale>
          <a:sx n="11" d="100"/>
          <a:sy n="11" d="100"/>
        </p:scale>
        <p:origin x="1868" y="156"/>
      </p:cViewPr>
      <p:guideLst>
        <p:guide orient="horz" pos="13044"/>
        <p:guide pos="982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microsoft.com/office/2018/10/relationships/authors" Target="author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commentAuthors" Target="commentAuthors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tie  Regan" userId="407451354_tp_box_2" providerId="OAuth2" clId="{33A475AE-8600-474E-8D57-7717B1614D74}"/>
    <pc:docChg chg="custSel addSld delSld modSld modSection">
      <pc:chgData name="Katie  Regan" userId="407451354_tp_box_2" providerId="OAuth2" clId="{33A475AE-8600-474E-8D57-7717B1614D74}" dt="2025-08-04T22:36:43.937" v="11" actId="2696"/>
      <pc:docMkLst>
        <pc:docMk/>
      </pc:docMkLst>
      <pc:sldChg chg="del">
        <pc:chgData name="Katie  Regan" userId="407451354_tp_box_2" providerId="OAuth2" clId="{33A475AE-8600-474E-8D57-7717B1614D74}" dt="2025-08-04T22:36:43.937" v="11" actId="2696"/>
        <pc:sldMkLst>
          <pc:docMk/>
          <pc:sldMk cId="615246101" sldId="275"/>
        </pc:sldMkLst>
      </pc:sldChg>
      <pc:sldChg chg="addSp delSp modSp add mod">
        <pc:chgData name="Katie  Regan" userId="407451354_tp_box_2" providerId="OAuth2" clId="{33A475AE-8600-474E-8D57-7717B1614D74}" dt="2025-08-04T22:36:42.963" v="10" actId="27614"/>
        <pc:sldMkLst>
          <pc:docMk/>
          <pc:sldMk cId="3908657985" sldId="276"/>
        </pc:sldMkLst>
        <pc:spChg chg="del">
          <ac:chgData name="Katie  Regan" userId="407451354_tp_box_2" providerId="OAuth2" clId="{33A475AE-8600-474E-8D57-7717B1614D74}" dt="2025-08-04T22:36:30.999" v="7" actId="478"/>
          <ac:spMkLst>
            <pc:docMk/>
            <pc:sldMk cId="3908657985" sldId="276"/>
            <ac:spMk id="5" creationId="{EE556166-D336-01BF-7145-B044D0949480}"/>
          </ac:spMkLst>
        </pc:spChg>
        <pc:spChg chg="del">
          <ac:chgData name="Katie  Regan" userId="407451354_tp_box_2" providerId="OAuth2" clId="{33A475AE-8600-474E-8D57-7717B1614D74}" dt="2025-08-04T22:36:30.999" v="7" actId="478"/>
          <ac:spMkLst>
            <pc:docMk/>
            <pc:sldMk cId="3908657985" sldId="276"/>
            <ac:spMk id="7" creationId="{C89A45BA-8811-C48E-0FE3-792C84127602}"/>
          </ac:spMkLst>
        </pc:spChg>
        <pc:spChg chg="del">
          <ac:chgData name="Katie  Regan" userId="407451354_tp_box_2" providerId="OAuth2" clId="{33A475AE-8600-474E-8D57-7717B1614D74}" dt="2025-08-04T22:36:30.999" v="7" actId="478"/>
          <ac:spMkLst>
            <pc:docMk/>
            <pc:sldMk cId="3908657985" sldId="276"/>
            <ac:spMk id="8" creationId="{D01CD6E1-B9EE-AC69-2564-593BFC84670C}"/>
          </ac:spMkLst>
        </pc:spChg>
        <pc:spChg chg="del">
          <ac:chgData name="Katie  Regan" userId="407451354_tp_box_2" providerId="OAuth2" clId="{33A475AE-8600-474E-8D57-7717B1614D74}" dt="2025-08-04T22:36:32.781" v="8" actId="478"/>
          <ac:spMkLst>
            <pc:docMk/>
            <pc:sldMk cId="3908657985" sldId="276"/>
            <ac:spMk id="11" creationId="{922F1218-D821-ABB9-DE08-8BC0EB65302C}"/>
          </ac:spMkLst>
        </pc:spChg>
        <pc:spChg chg="del">
          <ac:chgData name="Katie  Regan" userId="407451354_tp_box_2" providerId="OAuth2" clId="{33A475AE-8600-474E-8D57-7717B1614D74}" dt="2025-08-04T22:36:30.999" v="7" actId="478"/>
          <ac:spMkLst>
            <pc:docMk/>
            <pc:sldMk cId="3908657985" sldId="276"/>
            <ac:spMk id="14" creationId="{0D49C7B8-372D-B903-A7FA-EC08A1F1F2AB}"/>
          </ac:spMkLst>
        </pc:spChg>
        <pc:spChg chg="del">
          <ac:chgData name="Katie  Regan" userId="407451354_tp_box_2" providerId="OAuth2" clId="{33A475AE-8600-474E-8D57-7717B1614D74}" dt="2025-08-04T22:36:30.999" v="7" actId="478"/>
          <ac:spMkLst>
            <pc:docMk/>
            <pc:sldMk cId="3908657985" sldId="276"/>
            <ac:spMk id="16" creationId="{2D67C220-17BE-EA23-CFA6-846EE01C1957}"/>
          </ac:spMkLst>
        </pc:spChg>
        <pc:spChg chg="del mod">
          <ac:chgData name="Katie  Regan" userId="407451354_tp_box_2" providerId="OAuth2" clId="{33A475AE-8600-474E-8D57-7717B1614D74}" dt="2025-08-04T22:36:24.226" v="4" actId="478"/>
          <ac:spMkLst>
            <pc:docMk/>
            <pc:sldMk cId="3908657985" sldId="276"/>
            <ac:spMk id="37" creationId="{66CC1E79-7FB0-0CA7-2F40-D2D273B95AD9}"/>
          </ac:spMkLst>
        </pc:spChg>
        <pc:spChg chg="del">
          <ac:chgData name="Katie  Regan" userId="407451354_tp_box_2" providerId="OAuth2" clId="{33A475AE-8600-474E-8D57-7717B1614D74}" dt="2025-08-04T22:36:30.999" v="7" actId="478"/>
          <ac:spMkLst>
            <pc:docMk/>
            <pc:sldMk cId="3908657985" sldId="276"/>
            <ac:spMk id="40" creationId="{9C02B3EF-C57D-90F2-5BC9-09D61534F6BF}"/>
          </ac:spMkLst>
        </pc:spChg>
        <pc:spChg chg="del">
          <ac:chgData name="Katie  Regan" userId="407451354_tp_box_2" providerId="OAuth2" clId="{33A475AE-8600-474E-8D57-7717B1614D74}" dt="2025-08-04T22:36:30.999" v="7" actId="478"/>
          <ac:spMkLst>
            <pc:docMk/>
            <pc:sldMk cId="3908657985" sldId="276"/>
            <ac:spMk id="59" creationId="{344A641F-3833-B049-2425-825B27AB3A25}"/>
          </ac:spMkLst>
        </pc:spChg>
        <pc:spChg chg="del">
          <ac:chgData name="Katie  Regan" userId="407451354_tp_box_2" providerId="OAuth2" clId="{33A475AE-8600-474E-8D57-7717B1614D74}" dt="2025-08-04T22:36:30.999" v="7" actId="478"/>
          <ac:spMkLst>
            <pc:docMk/>
            <pc:sldMk cId="3908657985" sldId="276"/>
            <ac:spMk id="72" creationId="{DBF0920A-AEB5-1B8A-2D31-BE4CC9FFF847}"/>
          </ac:spMkLst>
        </pc:spChg>
        <pc:spChg chg="del">
          <ac:chgData name="Katie  Regan" userId="407451354_tp_box_2" providerId="OAuth2" clId="{33A475AE-8600-474E-8D57-7717B1614D74}" dt="2025-08-04T22:36:30.999" v="7" actId="478"/>
          <ac:spMkLst>
            <pc:docMk/>
            <pc:sldMk cId="3908657985" sldId="276"/>
            <ac:spMk id="122" creationId="{7EB52FEB-EAEA-FC8B-71AD-0A9A7A62AE95}"/>
          </ac:spMkLst>
        </pc:spChg>
        <pc:spChg chg="del">
          <ac:chgData name="Katie  Regan" userId="407451354_tp_box_2" providerId="OAuth2" clId="{33A475AE-8600-474E-8D57-7717B1614D74}" dt="2025-08-04T22:36:30.999" v="7" actId="478"/>
          <ac:spMkLst>
            <pc:docMk/>
            <pc:sldMk cId="3908657985" sldId="276"/>
            <ac:spMk id="237" creationId="{315FEEBB-A355-0134-6CBF-E6F005B979AD}"/>
          </ac:spMkLst>
        </pc:spChg>
        <pc:spChg chg="del">
          <ac:chgData name="Katie  Regan" userId="407451354_tp_box_2" providerId="OAuth2" clId="{33A475AE-8600-474E-8D57-7717B1614D74}" dt="2025-08-04T22:36:20.056" v="1" actId="478"/>
          <ac:spMkLst>
            <pc:docMk/>
            <pc:sldMk cId="3908657985" sldId="276"/>
            <ac:spMk id="243" creationId="{58321DB1-1FF5-4677-BA32-CF01429F702A}"/>
          </ac:spMkLst>
        </pc:spChg>
        <pc:grpChg chg="del">
          <ac:chgData name="Katie  Regan" userId="407451354_tp_box_2" providerId="OAuth2" clId="{33A475AE-8600-474E-8D57-7717B1614D74}" dt="2025-08-04T22:36:21.368" v="2" actId="478"/>
          <ac:grpSpMkLst>
            <pc:docMk/>
            <pc:sldMk cId="3908657985" sldId="276"/>
            <ac:grpSpMk id="10" creationId="{D30D21DF-33CB-475F-DB2F-B4C530D5CFA5}"/>
          </ac:grpSpMkLst>
        </pc:grpChg>
        <pc:grpChg chg="del">
          <ac:chgData name="Katie  Regan" userId="407451354_tp_box_2" providerId="OAuth2" clId="{33A475AE-8600-474E-8D57-7717B1614D74}" dt="2025-08-04T22:36:26.296" v="6" actId="478"/>
          <ac:grpSpMkLst>
            <pc:docMk/>
            <pc:sldMk cId="3908657985" sldId="276"/>
            <ac:grpSpMk id="12" creationId="{464DFE54-D444-D737-F490-55A3ECC24172}"/>
          </ac:grpSpMkLst>
        </pc:grpChg>
        <pc:grpChg chg="del">
          <ac:chgData name="Katie  Regan" userId="407451354_tp_box_2" providerId="OAuth2" clId="{33A475AE-8600-474E-8D57-7717B1614D74}" dt="2025-08-04T22:36:25.215" v="5" actId="478"/>
          <ac:grpSpMkLst>
            <pc:docMk/>
            <pc:sldMk cId="3908657985" sldId="276"/>
            <ac:grpSpMk id="55" creationId="{18DDC7DE-2564-BC78-441C-585031800787}"/>
          </ac:grpSpMkLst>
        </pc:grpChg>
        <pc:picChg chg="add mod">
          <ac:chgData name="Katie  Regan" userId="407451354_tp_box_2" providerId="OAuth2" clId="{33A475AE-8600-474E-8D57-7717B1614D74}" dt="2025-08-04T22:36:42.963" v="10" actId="27614"/>
          <ac:picMkLst>
            <pc:docMk/>
            <pc:sldMk cId="3908657985" sldId="276"/>
            <ac:picMk id="50" creationId="{B057FEDD-E958-A89B-39FC-43A027FDDDB7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934211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101085" rtl="0" eaLnBrk="1" latinLnBrk="0" hangingPunct="1">
      <a:defRPr sz="5380" kern="1200">
        <a:solidFill>
          <a:schemeClr val="tx1"/>
        </a:solidFill>
        <a:latin typeface="+mn-lt"/>
        <a:ea typeface="+mn-ea"/>
        <a:cs typeface="+mn-cs"/>
      </a:defRPr>
    </a:lvl1pPr>
    <a:lvl2pPr marL="2050540" algn="l" defTabSz="4101085" rtl="0" eaLnBrk="1" latinLnBrk="0" hangingPunct="1">
      <a:defRPr sz="5380" kern="1200">
        <a:solidFill>
          <a:schemeClr val="tx1"/>
        </a:solidFill>
        <a:latin typeface="+mn-lt"/>
        <a:ea typeface="+mn-ea"/>
        <a:cs typeface="+mn-cs"/>
      </a:defRPr>
    </a:lvl2pPr>
    <a:lvl3pPr marL="4101085" algn="l" defTabSz="4101085" rtl="0" eaLnBrk="1" latinLnBrk="0" hangingPunct="1">
      <a:defRPr sz="5380" kern="1200">
        <a:solidFill>
          <a:schemeClr val="tx1"/>
        </a:solidFill>
        <a:latin typeface="+mn-lt"/>
        <a:ea typeface="+mn-ea"/>
        <a:cs typeface="+mn-cs"/>
      </a:defRPr>
    </a:lvl3pPr>
    <a:lvl4pPr marL="6151625" algn="l" defTabSz="4101085" rtl="0" eaLnBrk="1" latinLnBrk="0" hangingPunct="1">
      <a:defRPr sz="5380" kern="1200">
        <a:solidFill>
          <a:schemeClr val="tx1"/>
        </a:solidFill>
        <a:latin typeface="+mn-lt"/>
        <a:ea typeface="+mn-ea"/>
        <a:cs typeface="+mn-cs"/>
      </a:defRPr>
    </a:lvl4pPr>
    <a:lvl5pPr marL="8202170" algn="l" defTabSz="4101085" rtl="0" eaLnBrk="1" latinLnBrk="0" hangingPunct="1">
      <a:defRPr sz="5380" kern="1200">
        <a:solidFill>
          <a:schemeClr val="tx1"/>
        </a:solidFill>
        <a:latin typeface="+mn-lt"/>
        <a:ea typeface="+mn-ea"/>
        <a:cs typeface="+mn-cs"/>
      </a:defRPr>
    </a:lvl5pPr>
    <a:lvl6pPr marL="10252710" algn="l" defTabSz="4101085" rtl="0" eaLnBrk="1" latinLnBrk="0" hangingPunct="1">
      <a:defRPr sz="5380" kern="1200">
        <a:solidFill>
          <a:schemeClr val="tx1"/>
        </a:solidFill>
        <a:latin typeface="+mn-lt"/>
        <a:ea typeface="+mn-ea"/>
        <a:cs typeface="+mn-cs"/>
      </a:defRPr>
    </a:lvl6pPr>
    <a:lvl7pPr marL="12303250" algn="l" defTabSz="4101085" rtl="0" eaLnBrk="1" latinLnBrk="0" hangingPunct="1">
      <a:defRPr sz="5380" kern="1200">
        <a:solidFill>
          <a:schemeClr val="tx1"/>
        </a:solidFill>
        <a:latin typeface="+mn-lt"/>
        <a:ea typeface="+mn-ea"/>
        <a:cs typeface="+mn-cs"/>
      </a:defRPr>
    </a:lvl7pPr>
    <a:lvl8pPr marL="14353795" algn="l" defTabSz="4101085" rtl="0" eaLnBrk="1" latinLnBrk="0" hangingPunct="1">
      <a:defRPr sz="5380" kern="1200">
        <a:solidFill>
          <a:schemeClr val="tx1"/>
        </a:solidFill>
        <a:latin typeface="+mn-lt"/>
        <a:ea typeface="+mn-ea"/>
        <a:cs typeface="+mn-cs"/>
      </a:defRPr>
    </a:lvl8pPr>
    <a:lvl9pPr marL="16404335" algn="l" defTabSz="4101085" rtl="0" eaLnBrk="1" latinLnBrk="0" hangingPunct="1">
      <a:defRPr sz="538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A1D4F00-BD54-8897-294E-6515328EA5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0433C23A-45D3-CC0C-0BD5-AE975710BE6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090863" y="866775"/>
            <a:ext cx="3038475" cy="2339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0724CE01-D080-E7F7-AC10-F9E7717635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22338" y="3336925"/>
            <a:ext cx="7375525" cy="273050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41010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37100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3429000" y="10913379"/>
            <a:ext cx="3886200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6858018" y="19714476"/>
            <a:ext cx="32003995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8/4/2025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8/4/2025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286000" y="8097024"/>
            <a:ext cx="1988820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3545795" y="8097024"/>
            <a:ext cx="1988820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8/4/2025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8/4/2025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8/4/2025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1676400" y="3566702"/>
            <a:ext cx="42519600" cy="29664886"/>
          </a:xfrm>
          <a:custGeom>
            <a:avLst/>
            <a:gdLst/>
            <a:ahLst/>
            <a:cxnLst/>
            <a:rect l="l" t="t" r="r" b="b"/>
            <a:pathLst>
              <a:path w="9140825" h="6549390">
                <a:moveTo>
                  <a:pt x="87790" y="0"/>
                </a:moveTo>
                <a:lnTo>
                  <a:pt x="44170" y="750"/>
                </a:lnTo>
                <a:lnTo>
                  <a:pt x="4996" y="20253"/>
                </a:lnTo>
                <a:lnTo>
                  <a:pt x="66" y="63602"/>
                </a:lnTo>
                <a:lnTo>
                  <a:pt x="0" y="6485457"/>
                </a:lnTo>
                <a:lnTo>
                  <a:pt x="656" y="6504795"/>
                </a:lnTo>
                <a:lnTo>
                  <a:pt x="20159" y="6543969"/>
                </a:lnTo>
                <a:lnTo>
                  <a:pt x="68261" y="6549014"/>
                </a:lnTo>
                <a:lnTo>
                  <a:pt x="9077090" y="6548966"/>
                </a:lnTo>
                <a:lnTo>
                  <a:pt x="9122527" y="6543058"/>
                </a:lnTo>
                <a:lnTo>
                  <a:pt x="9140158" y="6501051"/>
                </a:lnTo>
                <a:lnTo>
                  <a:pt x="9140599" y="63602"/>
                </a:lnTo>
                <a:lnTo>
                  <a:pt x="9139943" y="44263"/>
                </a:lnTo>
                <a:lnTo>
                  <a:pt x="9120439" y="5089"/>
                </a:lnTo>
                <a:lnTo>
                  <a:pt x="9072337" y="45"/>
                </a:lnTo>
                <a:lnTo>
                  <a:pt x="87790" y="0"/>
                </a:lnTo>
                <a:close/>
              </a:path>
            </a:pathLst>
          </a:custGeom>
          <a:solidFill>
            <a:srgbClr val="DDD9D4"/>
          </a:solidFill>
        </p:spPr>
        <p:txBody>
          <a:bodyPr wrap="square" lIns="0" tIns="0" rIns="0" bIns="0" rtlCol="0"/>
          <a:lstStyle/>
          <a:p>
            <a:endParaRPr sz="38229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286018" y="1408188"/>
            <a:ext cx="41147995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286018" y="8097024"/>
            <a:ext cx="41147995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5544818" y="32740092"/>
            <a:ext cx="14630395" cy="124264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286000" y="32740092"/>
            <a:ext cx="10515600" cy="124264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8/4/2025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32918400" y="32740092"/>
            <a:ext cx="10515600" cy="124264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1941864">
        <a:defRPr>
          <a:latin typeface="+mn-lt"/>
          <a:ea typeface="+mn-ea"/>
          <a:cs typeface="+mn-cs"/>
        </a:defRPr>
      </a:lvl2pPr>
      <a:lvl3pPr marL="3883728">
        <a:defRPr>
          <a:latin typeface="+mn-lt"/>
          <a:ea typeface="+mn-ea"/>
          <a:cs typeface="+mn-cs"/>
        </a:defRPr>
      </a:lvl3pPr>
      <a:lvl4pPr marL="5825593">
        <a:defRPr>
          <a:latin typeface="+mn-lt"/>
          <a:ea typeface="+mn-ea"/>
          <a:cs typeface="+mn-cs"/>
        </a:defRPr>
      </a:lvl4pPr>
      <a:lvl5pPr marL="7767457">
        <a:defRPr>
          <a:latin typeface="+mn-lt"/>
          <a:ea typeface="+mn-ea"/>
          <a:cs typeface="+mn-cs"/>
        </a:defRPr>
      </a:lvl5pPr>
      <a:lvl6pPr marL="9709320">
        <a:defRPr>
          <a:latin typeface="+mn-lt"/>
          <a:ea typeface="+mn-ea"/>
          <a:cs typeface="+mn-cs"/>
        </a:defRPr>
      </a:lvl6pPr>
      <a:lvl7pPr marL="11651184">
        <a:defRPr>
          <a:latin typeface="+mn-lt"/>
          <a:ea typeface="+mn-ea"/>
          <a:cs typeface="+mn-cs"/>
        </a:defRPr>
      </a:lvl7pPr>
      <a:lvl8pPr marL="13593049">
        <a:defRPr>
          <a:latin typeface="+mn-lt"/>
          <a:ea typeface="+mn-ea"/>
          <a:cs typeface="+mn-cs"/>
        </a:defRPr>
      </a:lvl8pPr>
      <a:lvl9pPr marL="15534912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1941864">
        <a:defRPr>
          <a:latin typeface="+mn-lt"/>
          <a:ea typeface="+mn-ea"/>
          <a:cs typeface="+mn-cs"/>
        </a:defRPr>
      </a:lvl2pPr>
      <a:lvl3pPr marL="3883728">
        <a:defRPr>
          <a:latin typeface="+mn-lt"/>
          <a:ea typeface="+mn-ea"/>
          <a:cs typeface="+mn-cs"/>
        </a:defRPr>
      </a:lvl3pPr>
      <a:lvl4pPr marL="5825593">
        <a:defRPr>
          <a:latin typeface="+mn-lt"/>
          <a:ea typeface="+mn-ea"/>
          <a:cs typeface="+mn-cs"/>
        </a:defRPr>
      </a:lvl4pPr>
      <a:lvl5pPr marL="7767457">
        <a:defRPr>
          <a:latin typeface="+mn-lt"/>
          <a:ea typeface="+mn-ea"/>
          <a:cs typeface="+mn-cs"/>
        </a:defRPr>
      </a:lvl5pPr>
      <a:lvl6pPr marL="9709320">
        <a:defRPr>
          <a:latin typeface="+mn-lt"/>
          <a:ea typeface="+mn-ea"/>
          <a:cs typeface="+mn-cs"/>
        </a:defRPr>
      </a:lvl6pPr>
      <a:lvl7pPr marL="11651184">
        <a:defRPr>
          <a:latin typeface="+mn-lt"/>
          <a:ea typeface="+mn-ea"/>
          <a:cs typeface="+mn-cs"/>
        </a:defRPr>
      </a:lvl7pPr>
      <a:lvl8pPr marL="13593049">
        <a:defRPr>
          <a:latin typeface="+mn-lt"/>
          <a:ea typeface="+mn-ea"/>
          <a:cs typeface="+mn-cs"/>
        </a:defRPr>
      </a:lvl8pPr>
      <a:lvl9pPr marL="15534912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E39EEBD4-9B6C-06E0-D201-98896CB13F8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" name="Picture 49" descr="A screenshot of a vaccine candidate snapshot&#10;&#10;AI-generated content may be incorrect.">
            <a:extLst>
              <a:ext uri="{FF2B5EF4-FFF2-40B4-BE49-F238E27FC236}">
                <a16:creationId xmlns:a16="http://schemas.microsoft.com/office/drawing/2014/main" id="{B057FEDD-E958-A89B-39FC-43A027FDDDB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45720000" cy="3520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86579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414042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11565</TotalTime>
  <Words>0</Words>
  <Application>Microsoft Office PowerPoint</Application>
  <PresentationFormat>Custom</PresentationFormat>
  <Paragraphs>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Higgins, Deborah</dc:creator>
  <cp:lastModifiedBy>Katie Regan</cp:lastModifiedBy>
  <cp:revision>293</cp:revision>
  <cp:lastPrinted>2023-02-08T18:39:47Z</cp:lastPrinted>
  <dcterms:created xsi:type="dcterms:W3CDTF">2018-02-27T11:53:39Z</dcterms:created>
  <dcterms:modified xsi:type="dcterms:W3CDTF">2025-08-04T22:36:50Z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2017-11-30T00:00:00Z</vt:filetime>
  </property>
  <property fmtid="{D5CDD505-2E9C-101B-9397-08002B2CF9AE}" pid="3" name="LastSaved">
    <vt:filetime>2018-02-27T00:00:00Z</vt:filetime>
  </property>
</Properties>
</file>