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3.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34" r:id="rId3"/>
    <p:sldMasterId id="2147483798" r:id="rId4"/>
  </p:sldMasterIdLst>
  <p:notesMasterIdLst>
    <p:notesMasterId r:id="rId50"/>
  </p:notesMasterIdLst>
  <p:sldIdLst>
    <p:sldId id="1124" r:id="rId5"/>
    <p:sldId id="1127" r:id="rId6"/>
    <p:sldId id="1128" r:id="rId7"/>
    <p:sldId id="1123" r:id="rId8"/>
    <p:sldId id="1122" r:id="rId9"/>
    <p:sldId id="1125" r:id="rId10"/>
    <p:sldId id="1132" r:id="rId11"/>
    <p:sldId id="1131" r:id="rId12"/>
    <p:sldId id="1133" r:id="rId13"/>
    <p:sldId id="1126" r:id="rId14"/>
    <p:sldId id="429" r:id="rId15"/>
    <p:sldId id="1061" r:id="rId16"/>
    <p:sldId id="1062" r:id="rId17"/>
    <p:sldId id="1063" r:id="rId18"/>
    <p:sldId id="1064" r:id="rId19"/>
    <p:sldId id="1091" r:id="rId20"/>
    <p:sldId id="1092" r:id="rId21"/>
    <p:sldId id="1093" r:id="rId22"/>
    <p:sldId id="1094" r:id="rId23"/>
    <p:sldId id="1096" r:id="rId24"/>
    <p:sldId id="1102" r:id="rId25"/>
    <p:sldId id="1066" r:id="rId26"/>
    <p:sldId id="1104" r:id="rId27"/>
    <p:sldId id="1067" r:id="rId28"/>
    <p:sldId id="1105" r:id="rId29"/>
    <p:sldId id="1068" r:id="rId30"/>
    <p:sldId id="1106" r:id="rId31"/>
    <p:sldId id="1069" r:id="rId32"/>
    <p:sldId id="1085" r:id="rId33"/>
    <p:sldId id="1107" r:id="rId34"/>
    <p:sldId id="1108" r:id="rId35"/>
    <p:sldId id="1086" r:id="rId36"/>
    <p:sldId id="1109" r:id="rId37"/>
    <p:sldId id="1119" r:id="rId38"/>
    <p:sldId id="1110" r:id="rId39"/>
    <p:sldId id="1087" r:id="rId40"/>
    <p:sldId id="1111" r:id="rId41"/>
    <p:sldId id="1112" r:id="rId42"/>
    <p:sldId id="1088" r:id="rId43"/>
    <p:sldId id="1114" r:id="rId44"/>
    <p:sldId id="1115" r:id="rId45"/>
    <p:sldId id="1089" r:id="rId46"/>
    <p:sldId id="1117" r:id="rId47"/>
    <p:sldId id="1120" r:id="rId48"/>
    <p:sldId id="46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8E9C39-7C71-E71A-E969-175674ACD0A8}" name="Ashley Latimer" initials="AL" userId="S::alatimer@path.org::273b56e9-fd24-4f97-9115-b20f21bdcf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65050"/>
    <a:srgbClr val="00C5DA"/>
    <a:srgbClr val="F4EDE7"/>
    <a:srgbClr val="F53939"/>
    <a:srgbClr val="F87070"/>
    <a:srgbClr val="F97F7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576ECC-9FC3-4054-B81D-2E537F102C6C}" v="80" dt="2025-11-11T03:58:10.850"/>
    <p1510:client id="{ACA6F6E6-1754-441C-910E-A916E113B73E}" v="1" dt="2025-11-11T04:25:31.538"/>
  </p1510:revLst>
</p1510:revInfo>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4365" autoAdjust="0"/>
  </p:normalViewPr>
  <p:slideViewPr>
    <p:cSldViewPr snapToGrid="0">
      <p:cViewPr varScale="1">
        <p:scale>
          <a:sx n="70" d="100"/>
          <a:sy n="70" d="100"/>
        </p:scale>
        <p:origin x="7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A3EC732-1405-4EBC-89D7-AD171A7B21B3}" type="datetimeFigureOut">
              <a:rPr lang="en-US" smtClean="0"/>
              <a:pPr/>
              <a:t>12/3/2025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CA2D2CC9-16FF-4452-8AEB-A92FFD52654D}" type="slidenum">
              <a:rPr lang="en-US" smtClean="0"/>
              <a:pPr/>
              <a:t>‹#›</a:t>
            </a:fld>
            <a:endParaRPr lang="en-US" dirty="0"/>
          </a:p>
        </p:txBody>
      </p:sp>
    </p:spTree>
    <p:extLst>
      <p:ext uri="{BB962C8B-B14F-4D97-AF65-F5344CB8AC3E}">
        <p14:creationId xmlns:p14="http://schemas.microsoft.com/office/powerpoint/2010/main" val="527096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0F06F-182D-8037-304E-6E7834F247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612248-1297-E1A2-B2BA-0C33710E1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C3E43-EF02-16C9-57AB-D7C18F8C51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61458-1410-0A7D-13EC-B514A867C9AC}"/>
              </a:ext>
            </a:extLst>
          </p:cNvPr>
          <p:cNvSpPr>
            <a:spLocks noGrp="1"/>
          </p:cNvSpPr>
          <p:nvPr>
            <p:ph type="sldNum" sz="quarter" idx="5"/>
          </p:nvPr>
        </p:nvSpPr>
        <p:spPr/>
        <p:txBody>
          <a:bodyPr/>
          <a:lstStyle/>
          <a:p>
            <a:fld id="{CA2D2CC9-16FF-4452-8AEB-A92FFD52654D}" type="slidenum">
              <a:rPr lang="en-US" smtClean="0"/>
              <a:pPr/>
              <a:t>2</a:t>
            </a:fld>
            <a:endParaRPr lang="en-US" dirty="0"/>
          </a:p>
        </p:txBody>
      </p:sp>
    </p:spTree>
    <p:extLst>
      <p:ext uri="{BB962C8B-B14F-4D97-AF65-F5344CB8AC3E}">
        <p14:creationId xmlns:p14="http://schemas.microsoft.com/office/powerpoint/2010/main" val="82042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85268-7211-CEB4-C8CA-47A9F1479F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B6434-7D42-5855-017C-406951974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1004EE-1E44-74BB-7695-1A65D5A689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6F3C6D-84CD-A261-142B-6D44A505C86D}"/>
              </a:ext>
            </a:extLst>
          </p:cNvPr>
          <p:cNvSpPr>
            <a:spLocks noGrp="1"/>
          </p:cNvSpPr>
          <p:nvPr>
            <p:ph type="sldNum" sz="quarter" idx="5"/>
          </p:nvPr>
        </p:nvSpPr>
        <p:spPr/>
        <p:txBody>
          <a:bodyPr/>
          <a:lstStyle/>
          <a:p>
            <a:fld id="{CA2D2CC9-16FF-4452-8AEB-A92FFD52654D}" type="slidenum">
              <a:rPr lang="en-US" smtClean="0"/>
              <a:pPr/>
              <a:t>3</a:t>
            </a:fld>
            <a:endParaRPr lang="en-US" dirty="0"/>
          </a:p>
        </p:txBody>
      </p:sp>
    </p:spTree>
    <p:extLst>
      <p:ext uri="{BB962C8B-B14F-4D97-AF65-F5344CB8AC3E}">
        <p14:creationId xmlns:p14="http://schemas.microsoft.com/office/powerpoint/2010/main" val="132690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CC9-16FF-4452-8AEB-A92FFD52654D}" type="slidenum">
              <a:rPr lang="en-US" smtClean="0"/>
              <a:pPr/>
              <a:t>12</a:t>
            </a:fld>
            <a:endParaRPr lang="en-US" dirty="0"/>
          </a:p>
        </p:txBody>
      </p:sp>
    </p:spTree>
    <p:extLst>
      <p:ext uri="{BB962C8B-B14F-4D97-AF65-F5344CB8AC3E}">
        <p14:creationId xmlns:p14="http://schemas.microsoft.com/office/powerpoint/2010/main" val="331215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CC9-16FF-4452-8AEB-A92FFD52654D}" type="slidenum">
              <a:rPr lang="en-US" smtClean="0"/>
              <a:pPr/>
              <a:t>14</a:t>
            </a:fld>
            <a:endParaRPr lang="en-US" dirty="0"/>
          </a:p>
        </p:txBody>
      </p:sp>
    </p:spTree>
    <p:extLst>
      <p:ext uri="{BB962C8B-B14F-4D97-AF65-F5344CB8AC3E}">
        <p14:creationId xmlns:p14="http://schemas.microsoft.com/office/powerpoint/2010/main" val="302104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CC9-16FF-4452-8AEB-A92FFD52654D}" type="slidenum">
              <a:rPr lang="en-US" smtClean="0"/>
              <a:pPr/>
              <a:t>39</a:t>
            </a:fld>
            <a:endParaRPr lang="en-US" dirty="0"/>
          </a:p>
        </p:txBody>
      </p:sp>
    </p:spTree>
    <p:extLst>
      <p:ext uri="{BB962C8B-B14F-4D97-AF65-F5344CB8AC3E}">
        <p14:creationId xmlns:p14="http://schemas.microsoft.com/office/powerpoint/2010/main" val="4230365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TH: Beige Title Slide w/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BC7B7F-094B-D41F-F8C8-59C67B928BC0}"/>
              </a:ext>
            </a:extLst>
          </p:cNvPr>
          <p:cNvSpPr/>
          <p:nvPr userDrawn="1"/>
        </p:nvSpPr>
        <p:spPr>
          <a:xfrm>
            <a:off x="0" y="-19133"/>
            <a:ext cx="12192000" cy="68771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a:defRPr/>
            </a:pPr>
            <a:endParaRPr lang="en-US" sz="2400" dirty="0"/>
          </a:p>
        </p:txBody>
      </p:sp>
      <p:pic>
        <p:nvPicPr>
          <p:cNvPr id="3" name="Picture 9">
            <a:extLst>
              <a:ext uri="{FF2B5EF4-FFF2-40B4-BE49-F238E27FC236}">
                <a16:creationId xmlns:a16="http://schemas.microsoft.com/office/drawing/2014/main" id="{AA4BAA73-34DF-026D-0056-F66B244CC9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1" y="5875856"/>
            <a:ext cx="994833" cy="41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6"/>
          </p:nvPr>
        </p:nvSpPr>
        <p:spPr>
          <a:xfrm>
            <a:off x="762000" y="593932"/>
            <a:ext cx="2540000" cy="214988"/>
          </a:xfrm>
          <a:prstGeom prst="rect">
            <a:avLst/>
          </a:prstGeom>
        </p:spPr>
        <p:txBody>
          <a:bodyPr/>
          <a:lstStyle>
            <a:lvl1pPr algn="l">
              <a:spcBef>
                <a:spcPts val="0"/>
              </a:spcBef>
              <a:defRPr sz="896" b="1">
                <a:solidFill>
                  <a:schemeClr val="tx1"/>
                </a:solidFill>
              </a:defRPr>
            </a:lvl1pPr>
          </a:lstStyle>
          <a:p>
            <a:pPr lvl="0"/>
            <a:r>
              <a:rPr lang="en-US"/>
              <a:t>Click to edit Master text styles</a:t>
            </a:r>
          </a:p>
        </p:txBody>
      </p:sp>
      <p:sp>
        <p:nvSpPr>
          <p:cNvPr id="9" name="Text Placeholder 18"/>
          <p:cNvSpPr>
            <a:spLocks noGrp="1"/>
          </p:cNvSpPr>
          <p:nvPr>
            <p:ph type="body" sz="quarter" idx="14"/>
          </p:nvPr>
        </p:nvSpPr>
        <p:spPr>
          <a:xfrm>
            <a:off x="762000" y="4600880"/>
            <a:ext cx="5334000" cy="647700"/>
          </a:xfrm>
          <a:prstGeom prst="rect">
            <a:avLst/>
          </a:prstGeom>
        </p:spPr>
        <p:txBody>
          <a:bodyPr/>
          <a:lstStyle>
            <a:lvl1pPr algn="l">
              <a:spcBef>
                <a:spcPts val="0"/>
              </a:spcBef>
              <a:spcAft>
                <a:spcPts val="0"/>
              </a:spcAft>
              <a:defRPr sz="1095" baseline="0">
                <a:solidFill>
                  <a:schemeClr val="tx1"/>
                </a:solidFill>
                <a:latin typeface="+mn-lt"/>
              </a:defRPr>
            </a:lvl1pPr>
            <a:lvl2pPr algn="l">
              <a:defRPr sz="896"/>
            </a:lvl2pPr>
            <a:lvl3pPr algn="l">
              <a:defRPr sz="896"/>
            </a:lvl3pPr>
            <a:lvl4pPr algn="l">
              <a:defRPr sz="896"/>
            </a:lvl4pPr>
            <a:lvl5pPr algn="l">
              <a:defRPr sz="896"/>
            </a:lvl5pPr>
          </a:lstStyle>
          <a:p>
            <a:pPr lvl="0"/>
            <a:r>
              <a:rPr lang="en-US"/>
              <a:t>Click to edit Master text styles</a:t>
            </a:r>
          </a:p>
        </p:txBody>
      </p:sp>
      <p:sp>
        <p:nvSpPr>
          <p:cNvPr id="10" name="Text Placeholder 4"/>
          <p:cNvSpPr>
            <a:spLocks noGrp="1"/>
          </p:cNvSpPr>
          <p:nvPr>
            <p:ph type="body" sz="quarter" idx="17"/>
          </p:nvPr>
        </p:nvSpPr>
        <p:spPr>
          <a:xfrm>
            <a:off x="762002" y="2019301"/>
            <a:ext cx="5333999" cy="1447801"/>
          </a:xfrm>
          <a:prstGeom prst="rect">
            <a:avLst/>
          </a:prstGeom>
        </p:spPr>
        <p:txBody>
          <a:bodyPr anchor="b">
            <a:noAutofit/>
          </a:bodyPr>
          <a:lstStyle>
            <a:lvl1pPr>
              <a:defRPr sz="3584" baseline="0">
                <a:solidFill>
                  <a:schemeClr val="tx1"/>
                </a:solidFill>
              </a:defRPr>
            </a:lvl1pPr>
          </a:lstStyle>
          <a:p>
            <a:pPr lvl="0"/>
            <a:r>
              <a:rPr lang="en-US"/>
              <a:t>Click to edit Master text styles</a:t>
            </a:r>
          </a:p>
        </p:txBody>
      </p:sp>
      <p:sp>
        <p:nvSpPr>
          <p:cNvPr id="11" name="Text Placeholder 8"/>
          <p:cNvSpPr>
            <a:spLocks noGrp="1"/>
          </p:cNvSpPr>
          <p:nvPr>
            <p:ph type="body" sz="quarter" idx="18"/>
          </p:nvPr>
        </p:nvSpPr>
        <p:spPr>
          <a:xfrm>
            <a:off x="762000" y="3650041"/>
            <a:ext cx="5334000" cy="557213"/>
          </a:xfrm>
          <a:prstGeom prst="rect">
            <a:avLst/>
          </a:prstGeom>
        </p:spPr>
        <p:txBody>
          <a:bodyPr/>
          <a:lstStyle>
            <a:lvl1pPr>
              <a:defRPr sz="1593">
                <a:solidFill>
                  <a:schemeClr val="tx1"/>
                </a:solidFill>
              </a:defRPr>
            </a:lvl1pPr>
          </a:lstStyle>
          <a:p>
            <a:pPr lvl="0"/>
            <a:r>
              <a:rPr lang="en-US"/>
              <a:t>Click to edit Master text styles</a:t>
            </a:r>
          </a:p>
        </p:txBody>
      </p:sp>
      <p:sp>
        <p:nvSpPr>
          <p:cNvPr id="16" name="Text Placeholder 22"/>
          <p:cNvSpPr>
            <a:spLocks noGrp="1"/>
          </p:cNvSpPr>
          <p:nvPr>
            <p:ph type="body" sz="quarter" idx="15"/>
          </p:nvPr>
        </p:nvSpPr>
        <p:spPr>
          <a:xfrm>
            <a:off x="11921553" y="208248"/>
            <a:ext cx="147432" cy="3065893"/>
          </a:xfrm>
          <a:prstGeom prst="rect">
            <a:avLst/>
          </a:prstGeom>
        </p:spPr>
        <p:txBody>
          <a:bodyPr vert="vert270"/>
          <a:lstStyle>
            <a:lvl1pPr algn="r">
              <a:defRPr sz="597" baseline="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326959226"/>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CF7AB-F6C2-EACF-0162-6F047C7F2135}"/>
              </a:ext>
            </a:extLst>
          </p:cNvPr>
          <p:cNvSpPr/>
          <p:nvPr/>
        </p:nvSpPr>
        <p:spPr>
          <a:xfrm>
            <a:off x="0" y="1"/>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2400"/>
          </a:p>
        </p:txBody>
      </p:sp>
      <p:pic>
        <p:nvPicPr>
          <p:cNvPr id="3" name="Picture 9">
            <a:extLst>
              <a:ext uri="{FF2B5EF4-FFF2-40B4-BE49-F238E27FC236}">
                <a16:creationId xmlns:a16="http://schemas.microsoft.com/office/drawing/2014/main" id="{A9976A74-F983-D7E8-018F-853A898CC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3050"/>
            <a:ext cx="12192000" cy="8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3"/>
          </p:nvPr>
        </p:nvSpPr>
        <p:spPr>
          <a:xfrm>
            <a:off x="762001" y="838201"/>
            <a:ext cx="8829545" cy="2819400"/>
          </a:xfrm>
          <a:prstGeom prst="rect">
            <a:avLst/>
          </a:prstGeom>
        </p:spPr>
        <p:txBody>
          <a:bodyPr/>
          <a:lstStyle>
            <a:lvl1pPr algn="l">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Tree>
    <p:extLst>
      <p:ext uri="{BB962C8B-B14F-4D97-AF65-F5344CB8AC3E}">
        <p14:creationId xmlns:p14="http://schemas.microsoft.com/office/powerpoint/2010/main" val="812111048"/>
      </p:ext>
    </p:extLst>
  </p:cSld>
  <p:clrMapOvr>
    <a:masterClrMapping/>
  </p:clrMapOvr>
  <p:transition>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large full page data visual graphic</a:t>
            </a:r>
          </a:p>
        </p:txBody>
      </p:sp>
    </p:spTree>
    <p:extLst>
      <p:ext uri="{BB962C8B-B14F-4D97-AF65-F5344CB8AC3E}">
        <p14:creationId xmlns:p14="http://schemas.microsoft.com/office/powerpoint/2010/main" val="1405777162"/>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dirty="0"/>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dirty="0"/>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Title with body text and small table graphic</a:t>
            </a:r>
          </a:p>
        </p:txBody>
      </p:sp>
    </p:spTree>
    <p:extLst>
      <p:ext uri="{BB962C8B-B14F-4D97-AF65-F5344CB8AC3E}">
        <p14:creationId xmlns:p14="http://schemas.microsoft.com/office/powerpoint/2010/main" val="3448760452"/>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dirty="0"/>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3083829147"/>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746688802"/>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134940405"/>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211661063"/>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901308513"/>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558794223"/>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148632432"/>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16134991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57A92C-D000-2A36-F43D-C95770C0D9F4}"/>
              </a:ext>
            </a:extLst>
          </p:cNvPr>
          <p:cNvSpPr/>
          <p:nvPr/>
        </p:nvSpPr>
        <p:spPr>
          <a:xfrm>
            <a:off x="0" y="1"/>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2400"/>
          </a:p>
        </p:txBody>
      </p:sp>
      <p:pic>
        <p:nvPicPr>
          <p:cNvPr id="3" name="Picture 9">
            <a:extLst>
              <a:ext uri="{FF2B5EF4-FFF2-40B4-BE49-F238E27FC236}">
                <a16:creationId xmlns:a16="http://schemas.microsoft.com/office/drawing/2014/main" id="{29743F88-FAB5-BFEC-472B-7E6B58415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5175"/>
            <a:ext cx="12192000" cy="8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3"/>
          </p:nvPr>
        </p:nvSpPr>
        <p:spPr>
          <a:xfrm>
            <a:off x="762001" y="838201"/>
            <a:ext cx="8829545" cy="2819400"/>
          </a:xfrm>
          <a:prstGeom prst="rect">
            <a:avLst/>
          </a:prstGeom>
        </p:spPr>
        <p:txBody>
          <a:bodyPr/>
          <a:lstStyle>
            <a:lvl1pPr algn="l">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Tree>
    <p:extLst>
      <p:ext uri="{BB962C8B-B14F-4D97-AF65-F5344CB8AC3E}">
        <p14:creationId xmlns:p14="http://schemas.microsoft.com/office/powerpoint/2010/main" val="1597879052"/>
      </p:ext>
    </p:extLst>
  </p:cSld>
  <p:clrMapOvr>
    <a:masterClrMapping/>
  </p:clrMapOvr>
  <p:transition>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528389203"/>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820786483"/>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384923661"/>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004918056"/>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40063767"/>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901934307"/>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047211763"/>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617827315"/>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339937474"/>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dirty="0"/>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dirty="0"/>
              <a:t>Further context</a:t>
            </a:r>
          </a:p>
          <a:p>
            <a:pPr lvl="0"/>
            <a:r>
              <a:rPr lang="en-US" dirty="0"/>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4279062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H: Blank page with Header/Footer">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22B98EC9-3EC7-4786-6801-0FD1BE10385C}"/>
              </a:ext>
            </a:extLst>
          </p:cNvPr>
          <p:cNvSpPr>
            <a:spLocks noGrp="1"/>
          </p:cNvSpPr>
          <p:nvPr>
            <p:ph type="ftr" sz="quarter" idx="10"/>
          </p:nvPr>
        </p:nvSpPr>
        <p:spPr/>
        <p:txBody>
          <a:bodyPr/>
          <a:lstStyle>
            <a:lvl1pPr>
              <a:defRPr/>
            </a:lvl1pPr>
          </a:lstStyle>
          <a:p>
            <a:pPr>
              <a:defRPr/>
            </a:pPr>
            <a:r>
              <a:rPr lang="en-US"/>
              <a:t>Optional footer (program team name, etc.)</a:t>
            </a:r>
            <a:endParaRPr lang="en-US" dirty="0"/>
          </a:p>
        </p:txBody>
      </p:sp>
      <p:sp>
        <p:nvSpPr>
          <p:cNvPr id="4" name="Slide Number Placeholder 11">
            <a:extLst>
              <a:ext uri="{FF2B5EF4-FFF2-40B4-BE49-F238E27FC236}">
                <a16:creationId xmlns:a16="http://schemas.microsoft.com/office/drawing/2014/main" id="{FED09FF2-216F-3812-E743-4B49208E1F43}"/>
              </a:ext>
            </a:extLst>
          </p:cNvPr>
          <p:cNvSpPr>
            <a:spLocks noGrp="1"/>
          </p:cNvSpPr>
          <p:nvPr>
            <p:ph type="sldNum" sz="quarter" idx="12"/>
          </p:nvPr>
        </p:nvSpPr>
        <p:spPr/>
        <p:txBody>
          <a:bodyPr/>
          <a:lstStyle>
            <a:lvl1pPr>
              <a:defRPr/>
            </a:lvl1pPr>
          </a:lstStyle>
          <a:p>
            <a:pPr>
              <a:defRPr/>
            </a:pPr>
            <a:fld id="{F498892D-1185-4C0B-BDA9-019A4BF4FACF}" type="slidenum">
              <a:rPr lang="en-US" altLang="en-US"/>
              <a:pPr>
                <a:defRPr/>
              </a:pPr>
              <a:t>‹#›</a:t>
            </a:fld>
            <a:endParaRPr lang="en-US" altLang="en-US"/>
          </a:p>
        </p:txBody>
      </p:sp>
      <p:sp>
        <p:nvSpPr>
          <p:cNvPr id="5" name="Text Placeholder 4">
            <a:extLst>
              <a:ext uri="{FF2B5EF4-FFF2-40B4-BE49-F238E27FC236}">
                <a16:creationId xmlns:a16="http://schemas.microsoft.com/office/drawing/2014/main" id="{45F3A22C-BBD2-D648-9C18-356B0D288FEB}"/>
              </a:ext>
            </a:extLst>
          </p:cNvPr>
          <p:cNvSpPr>
            <a:spLocks noGrp="1"/>
          </p:cNvSpPr>
          <p:nvPr>
            <p:ph type="body" sz="quarter" idx="14" hasCustomPrompt="1"/>
          </p:nvPr>
        </p:nvSpPr>
        <p:spPr>
          <a:xfrm>
            <a:off x="761999" y="385531"/>
            <a:ext cx="10668001"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Tree>
    <p:extLst>
      <p:ext uri="{BB962C8B-B14F-4D97-AF65-F5344CB8AC3E}">
        <p14:creationId xmlns:p14="http://schemas.microsoft.com/office/powerpoint/2010/main" val="2353680310"/>
      </p:ext>
    </p:extLst>
  </p:cSld>
  <p:clrMapOvr>
    <a:masterClrMapping/>
  </p:clrMapOvr>
  <p:transition>
    <p:circl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First and Last name</a:t>
            </a:r>
          </a:p>
          <a:p>
            <a:pPr lvl="0"/>
            <a:r>
              <a:rPr lang="en-US" dirty="0"/>
              <a:t>email@path.org</a:t>
            </a:r>
          </a:p>
          <a:p>
            <a:pPr lvl="0"/>
            <a:endParaRPr lang="en-US" dirty="0"/>
          </a:p>
          <a:p>
            <a:pPr lvl="0"/>
            <a:r>
              <a:rPr lang="en-US" dirty="0"/>
              <a:t>First and Last name</a:t>
            </a:r>
          </a:p>
          <a:p>
            <a:pPr lvl="0"/>
            <a:r>
              <a:rPr lang="en-US" dirty="0"/>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412229"/>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726281046"/>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2761347433"/>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Gray</a:t>
              </a:r>
            </a:p>
            <a:p>
              <a:pPr>
                <a:defRPr/>
              </a:pPr>
              <a:r>
                <a:rPr lang="en-US" sz="600" dirty="0">
                  <a:solidFill>
                    <a:srgbClr val="454E60"/>
                  </a:solidFill>
                  <a:latin typeface="Arial" panose="020B0604020202020204" pitchFamily="34" charset="0"/>
                  <a:cs typeface="Arial" panose="020B0604020202020204" pitchFamily="34" charset="0"/>
                </a:rPr>
                <a:t>RGB: 232, 234, 235</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Beige</a:t>
              </a:r>
            </a:p>
            <a:p>
              <a:pPr>
                <a:defRPr/>
              </a:pPr>
              <a:r>
                <a:rPr lang="en-US" sz="600" dirty="0">
                  <a:solidFill>
                    <a:srgbClr val="454E60"/>
                  </a:solidFill>
                  <a:latin typeface="Arial" panose="020B0604020202020204" pitchFamily="34" charset="0"/>
                  <a:cs typeface="Arial" panose="020B0604020202020204" pitchFamily="34" charset="0"/>
                </a:rPr>
                <a:t>RGB: 244, 237, 231</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Gray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Black</a:t>
              </a:r>
            </a:p>
            <a:p>
              <a:pPr>
                <a:defRPr/>
              </a:pPr>
              <a:r>
                <a:rPr lang="en-US" sz="600" dirty="0">
                  <a:latin typeface="Arial" panose="020B0604020202020204" pitchFamily="34" charset="0"/>
                  <a:cs typeface="Arial" panose="020B0604020202020204" pitchFamily="34" charset="0"/>
                </a:rPr>
                <a:t>RGB: 0, 0, 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Dark Red</a:t>
                </a:r>
              </a:p>
              <a:p>
                <a:pPr>
                  <a:defRPr/>
                </a:pPr>
                <a:r>
                  <a:rPr lang="en-US" sz="600" dirty="0">
                    <a:solidFill>
                      <a:schemeClr val="bg1"/>
                    </a:solidFill>
                    <a:latin typeface="Arial" panose="020B0604020202020204" pitchFamily="34" charset="0"/>
                    <a:cs typeface="Arial" panose="020B0604020202020204" pitchFamily="34" charset="0"/>
                  </a:rPr>
                  <a:t>RGB: 168,</a:t>
                </a:r>
                <a:r>
                  <a:rPr lang="en-US" sz="600" baseline="0" dirty="0">
                    <a:solidFill>
                      <a:schemeClr val="bg1"/>
                    </a:solidFill>
                    <a:latin typeface="Arial" panose="020B0604020202020204" pitchFamily="34" charset="0"/>
                    <a:cs typeface="Arial" panose="020B0604020202020204" pitchFamily="34" charset="0"/>
                  </a:rPr>
                  <a:t> 0, 30</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Purple</a:t>
                </a:r>
              </a:p>
              <a:p>
                <a:pPr>
                  <a:defRPr/>
                </a:pPr>
                <a:r>
                  <a:rPr lang="en-US" sz="600" dirty="0">
                    <a:latin typeface="Arial" panose="020B0604020202020204" pitchFamily="34" charset="0"/>
                    <a:cs typeface="Arial" panose="020B0604020202020204" pitchFamily="34" charset="0"/>
                  </a:rPr>
                  <a:t>RGB: 55, 55,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Teal</a:t>
                </a:r>
              </a:p>
              <a:p>
                <a:pPr>
                  <a:defRPr/>
                </a:pPr>
                <a:r>
                  <a:rPr lang="en-US" sz="600" dirty="0">
                    <a:latin typeface="Arial" panose="020B0604020202020204" pitchFamily="34" charset="0"/>
                    <a:cs typeface="Arial" panose="020B0604020202020204" pitchFamily="34" charset="0"/>
                  </a:rPr>
                  <a:t>RGB: 0, 90, 135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Green</a:t>
                </a:r>
              </a:p>
              <a:p>
                <a:pPr>
                  <a:defRPr/>
                </a:pPr>
                <a:r>
                  <a:rPr lang="en-US" sz="600" dirty="0">
                    <a:solidFill>
                      <a:schemeClr val="bg1"/>
                    </a:solidFill>
                    <a:latin typeface="Arial" panose="020B0604020202020204" pitchFamily="34" charset="0"/>
                    <a:cs typeface="Arial" panose="020B0604020202020204" pitchFamily="34" charset="0"/>
                  </a:rPr>
                  <a:t>RGB: 5, 110, 35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Pastel Red</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Yellow</a:t>
                </a:r>
              </a:p>
              <a:p>
                <a:pPr>
                  <a:defRPr/>
                </a:pPr>
                <a:r>
                  <a:rPr lang="en-US" sz="600" dirty="0">
                    <a:solidFill>
                      <a:schemeClr val="tx1"/>
                    </a:solidFill>
                    <a:latin typeface="Arial" panose="020B0604020202020204" pitchFamily="34" charset="0"/>
                    <a:cs typeface="Arial" panose="020B0604020202020204" pitchFamily="34" charset="0"/>
                  </a:rPr>
                  <a:t>RGB: 255, 225, 120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Teal</a:t>
                </a:r>
              </a:p>
              <a:p>
                <a:pPr>
                  <a:defRPr/>
                </a:pPr>
                <a:r>
                  <a:rPr lang="en-US" sz="600" dirty="0">
                    <a:solidFill>
                      <a:schemeClr val="tx1"/>
                    </a:solidFill>
                    <a:latin typeface="Arial" panose="020B0604020202020204" pitchFamily="34" charset="0"/>
                    <a:cs typeface="Arial" panose="020B0604020202020204" pitchFamily="34" charset="0"/>
                  </a:rPr>
                  <a:t>RGB: 153, 209, 215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Green</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424372100"/>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1</a:t>
            </a:r>
          </a:p>
          <a:p>
            <a:pPr>
              <a:defRPr/>
            </a:pPr>
            <a:r>
              <a:rPr lang="en-US" sz="600" dirty="0">
                <a:solidFill>
                  <a:schemeClr val="tx1"/>
                </a:solidFill>
                <a:latin typeface="Arial" panose="020B0604020202020204" pitchFamily="34" charset="0"/>
                <a:cs typeface="Arial" panose="020B0604020202020204" pitchFamily="34" charset="0"/>
              </a:rPr>
              <a:t>RGB: 253, 220, 220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3</a:t>
            </a:r>
          </a:p>
          <a:p>
            <a:pPr>
              <a:defRPr/>
            </a:pPr>
            <a:r>
              <a:rPr lang="en-US" sz="600" dirty="0">
                <a:solidFill>
                  <a:schemeClr val="tx1"/>
                </a:solidFill>
                <a:latin typeface="Arial" panose="020B0604020202020204" pitchFamily="34" charset="0"/>
                <a:cs typeface="Arial" panose="020B0604020202020204" pitchFamily="34" charset="0"/>
              </a:rPr>
              <a:t>RGB: 250, 155, 150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2</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1</a:t>
            </a:r>
          </a:p>
          <a:p>
            <a:pPr>
              <a:defRPr/>
            </a:pPr>
            <a:r>
              <a:rPr lang="en-US" sz="600" dirty="0">
                <a:solidFill>
                  <a:schemeClr val="tx1"/>
                </a:solidFill>
                <a:latin typeface="Arial" panose="020B0604020202020204" pitchFamily="34" charset="0"/>
                <a:cs typeface="Arial" panose="020B0604020202020204" pitchFamily="34" charset="0"/>
              </a:rPr>
              <a:t>RGB: 215, 237, 239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3</a:t>
            </a:r>
          </a:p>
          <a:p>
            <a:pPr>
              <a:defRPr/>
            </a:pPr>
            <a:r>
              <a:rPr lang="en-US" sz="600" dirty="0">
                <a:solidFill>
                  <a:schemeClr val="tx1"/>
                </a:solidFill>
                <a:latin typeface="Arial" panose="020B0604020202020204" pitchFamily="34" charset="0"/>
                <a:cs typeface="Arial" panose="020B0604020202020204" pitchFamily="34" charset="0"/>
              </a:rPr>
              <a:t>RGB: 102, 186, 195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0, 90, 102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0, 58,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50, 163,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2</a:t>
            </a:r>
          </a:p>
          <a:p>
            <a:pPr>
              <a:defRPr/>
            </a:pPr>
            <a:r>
              <a:rPr lang="en-US" sz="600" dirty="0">
                <a:solidFill>
                  <a:schemeClr val="tx1"/>
                </a:solidFill>
                <a:latin typeface="Arial" panose="020B0604020202020204" pitchFamily="34" charset="0"/>
                <a:cs typeface="Arial" panose="020B0604020202020204" pitchFamily="34" charset="0"/>
              </a:rPr>
              <a:t>RGB: 178, 220,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0, 112, 124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1</a:t>
            </a:r>
          </a:p>
          <a:p>
            <a:pPr>
              <a:defRPr/>
            </a:pPr>
            <a:r>
              <a:rPr lang="en-US" sz="600" dirty="0">
                <a:solidFill>
                  <a:schemeClr val="tx1"/>
                </a:solidFill>
                <a:latin typeface="Arial" panose="020B0604020202020204" pitchFamily="34" charset="0"/>
                <a:cs typeface="Arial" panose="020B0604020202020204" pitchFamily="34" charset="0"/>
              </a:rPr>
              <a:t>RGB: 220, 220, 245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dirty="0">
                <a:solidFill>
                  <a:srgbClr val="00383D"/>
                </a:solidFill>
                <a:latin typeface="Arial" panose="020B0604020202020204" pitchFamily="34" charset="0"/>
                <a:cs typeface="Arial" panose="020B0604020202020204" pitchFamily="34" charset="0"/>
              </a:rPr>
              <a:t>Data Vis Purple Tint </a:t>
            </a:r>
            <a:r>
              <a:rPr lang="en-US" sz="600" dirty="0">
                <a:solidFill>
                  <a:schemeClr val="tx1"/>
                </a:solidFill>
                <a:latin typeface="Arial" panose="020B0604020202020204" pitchFamily="34" charset="0"/>
                <a:cs typeface="Arial" panose="020B0604020202020204" pitchFamily="34" charset="0"/>
              </a:rPr>
              <a:t>3</a:t>
            </a:r>
          </a:p>
          <a:p>
            <a:pPr>
              <a:defRPr/>
            </a:pPr>
            <a:r>
              <a:rPr lang="en-US" sz="600" dirty="0">
                <a:solidFill>
                  <a:schemeClr val="tx1"/>
                </a:solidFill>
                <a:latin typeface="Arial" panose="020B0604020202020204" pitchFamily="34" charset="0"/>
                <a:cs typeface="Arial" panose="020B0604020202020204" pitchFamily="34" charset="0"/>
              </a:rPr>
              <a:t>RGB: 150, 150,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7</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5</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4</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2</a:t>
            </a:r>
          </a:p>
          <a:p>
            <a:pPr>
              <a:defRPr/>
            </a:pPr>
            <a:r>
              <a:rPr lang="en-US" sz="600" dirty="0">
                <a:solidFill>
                  <a:schemeClr val="tx1"/>
                </a:solidFill>
                <a:latin typeface="Arial" panose="020B0604020202020204" pitchFamily="34" charset="0"/>
                <a:cs typeface="Arial" panose="020B0604020202020204" pitchFamily="34" charset="0"/>
              </a:rPr>
              <a:t>RGB: 185, 185,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6</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1</a:t>
            </a:r>
          </a:p>
          <a:p>
            <a:pPr>
              <a:defRPr/>
            </a:pPr>
            <a:r>
              <a:rPr lang="en-US" sz="600" dirty="0">
                <a:solidFill>
                  <a:schemeClr val="tx1"/>
                </a:solidFill>
                <a:latin typeface="Arial" panose="020B0604020202020204" pitchFamily="34" charset="0"/>
                <a:cs typeface="Arial" panose="020B0604020202020204" pitchFamily="34" charset="0"/>
              </a:rPr>
              <a:t>RGB: 210, 239, 223</a:t>
            </a:r>
          </a:p>
          <a:p>
            <a:pPr>
              <a:defRPr/>
            </a:pPr>
            <a:r>
              <a:rPr lang="en-US" sz="600" dirty="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3</a:t>
            </a:r>
          </a:p>
          <a:p>
            <a:pPr>
              <a:defRPr/>
            </a:pPr>
            <a:r>
              <a:rPr lang="en-US" sz="600" dirty="0">
                <a:solidFill>
                  <a:schemeClr val="tx1"/>
                </a:solidFill>
                <a:latin typeface="Arial" panose="020B0604020202020204" pitchFamily="34" charset="0"/>
                <a:cs typeface="Arial" panose="020B0604020202020204" pitchFamily="34" charset="0"/>
              </a:rPr>
              <a:t>RGB: 120, 207, 159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5</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4</a:t>
            </a:r>
          </a:p>
          <a:p>
            <a:pPr>
              <a:defRPr/>
            </a:pPr>
            <a:r>
              <a:rPr lang="en-US" sz="600" dirty="0">
                <a:solidFill>
                  <a:schemeClr val="bg1"/>
                </a:solidFill>
                <a:latin typeface="Arial" panose="020B0604020202020204" pitchFamily="34" charset="0"/>
                <a:cs typeface="Arial" panose="020B0604020202020204" pitchFamily="34" charset="0"/>
              </a:rPr>
              <a:t>RGB: 74, 191, 126</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2</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1</a:t>
            </a:r>
          </a:p>
          <a:p>
            <a:pPr>
              <a:defRPr/>
            </a:pPr>
            <a:r>
              <a:rPr lang="en-US" sz="600" dirty="0">
                <a:solidFill>
                  <a:schemeClr val="tx1"/>
                </a:solidFill>
                <a:latin typeface="Arial" panose="020B0604020202020204" pitchFamily="34" charset="0"/>
                <a:cs typeface="Arial" panose="020B0604020202020204" pitchFamily="34" charset="0"/>
              </a:rPr>
              <a:t>RGB: 232,234,235</a:t>
            </a:r>
          </a:p>
          <a:p>
            <a:pPr>
              <a:defRPr/>
            </a:pPr>
            <a:r>
              <a:rPr lang="en-US" sz="600" dirty="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3</a:t>
            </a:r>
          </a:p>
          <a:p>
            <a:pPr>
              <a:defRPr/>
            </a:pPr>
            <a:r>
              <a:rPr lang="en-US" sz="600" dirty="0">
                <a:solidFill>
                  <a:schemeClr val="tx1"/>
                </a:solidFill>
                <a:latin typeface="Arial" panose="020B0604020202020204" pitchFamily="34" charset="0"/>
                <a:cs typeface="Arial" panose="020B0604020202020204" pitchFamily="34" charset="0"/>
              </a:rPr>
              <a:t>RGB: 181,184,191</a:t>
            </a:r>
          </a:p>
          <a:p>
            <a:pPr>
              <a:defRPr/>
            </a:pPr>
            <a:r>
              <a:rPr lang="en-US" sz="600" dirty="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56, 63, 76</a:t>
            </a:r>
          </a:p>
          <a:p>
            <a:pPr>
              <a:defRPr/>
            </a:pPr>
            <a:r>
              <a:rPr lang="en-US" sz="600" dirty="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106,114,127</a:t>
            </a:r>
          </a:p>
          <a:p>
            <a:pPr>
              <a:defRPr/>
            </a:pPr>
            <a:r>
              <a:rPr lang="en-US" sz="600" dirty="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42,47,57</a:t>
            </a:r>
          </a:p>
          <a:p>
            <a:pPr>
              <a:defRPr/>
            </a:pPr>
            <a:r>
              <a:rPr lang="en-US" sz="600" dirty="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144,149,159</a:t>
            </a:r>
          </a:p>
          <a:p>
            <a:pPr>
              <a:defRPr/>
            </a:pPr>
            <a:r>
              <a:rPr lang="en-US" sz="600" dirty="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2</a:t>
            </a:r>
          </a:p>
          <a:p>
            <a:pPr>
              <a:defRPr/>
            </a:pPr>
            <a:r>
              <a:rPr lang="en-US" sz="600" dirty="0">
                <a:solidFill>
                  <a:schemeClr val="tx1"/>
                </a:solidFill>
                <a:latin typeface="Arial" panose="020B0604020202020204" pitchFamily="34" charset="0"/>
                <a:cs typeface="Arial" panose="020B0604020202020204" pitchFamily="34" charset="0"/>
              </a:rPr>
              <a:t>RGB: 218,219,223</a:t>
            </a:r>
          </a:p>
          <a:p>
            <a:pPr>
              <a:defRPr/>
            </a:pPr>
            <a:r>
              <a:rPr lang="en-US" sz="600" dirty="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168,0,30</a:t>
            </a:r>
          </a:p>
          <a:p>
            <a:pPr>
              <a:defRPr/>
            </a:pPr>
            <a:r>
              <a:rPr lang="en-US" sz="600" dirty="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dirty="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9796811"/>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dirty="0"/>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dirty="0"/>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3.71” h </a:t>
            </a:r>
            <a:endParaRPr lang="en-US" sz="1400" dirty="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3.2” w </a:t>
            </a:r>
            <a:endParaRPr lang="en-US" sz="1400" dirty="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2959076574"/>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dirty="0"/>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spTree>
    <p:extLst>
      <p:ext uri="{BB962C8B-B14F-4D97-AF65-F5344CB8AC3E}">
        <p14:creationId xmlns:p14="http://schemas.microsoft.com/office/powerpoint/2010/main" val="3387859887"/>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dirty="0"/>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1 </a:t>
            </a:r>
            <a:br>
              <a:rPr lang="en-US" dirty="0"/>
            </a:br>
            <a:r>
              <a:rPr lang="en-US" dirty="0"/>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3.71” h </a:t>
            </a:r>
            <a:endParaRPr lang="en-US" sz="1400" dirty="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3.2” w </a:t>
            </a:r>
            <a:endParaRPr lang="en-US" sz="1400" dirty="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1711705093"/>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2 </a:t>
            </a:r>
            <a:br>
              <a:rPr lang="en-US" dirty="0"/>
            </a:br>
            <a:r>
              <a:rPr lang="en-US" dirty="0"/>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spTree>
    <p:extLst>
      <p:ext uri="{BB962C8B-B14F-4D97-AF65-F5344CB8AC3E}">
        <p14:creationId xmlns:p14="http://schemas.microsoft.com/office/powerpoint/2010/main" val="1688304388"/>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7928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762000" y="847225"/>
            <a:ext cx="10718800" cy="1045370"/>
          </a:xfrm>
          <a:prstGeom prst="rect">
            <a:avLst/>
          </a:prstGeom>
        </p:spPr>
        <p:txBody>
          <a:bodyPr/>
          <a:lstStyle>
            <a:lvl1pPr>
              <a:lnSpc>
                <a:spcPts val="3983"/>
              </a:lnSpc>
              <a:spcAft>
                <a:spcPts val="1792"/>
              </a:spcAft>
              <a:defRPr sz="3187" baseline="0">
                <a:solidFill>
                  <a:schemeClr val="accent1"/>
                </a:solidFill>
              </a:defRPr>
            </a:lvl1pPr>
          </a:lstStyle>
          <a:p>
            <a:pPr lvl="0"/>
            <a:r>
              <a:rPr lang="en-US"/>
              <a:t>Click to edit Master text styles</a:t>
            </a:r>
          </a:p>
        </p:txBody>
      </p:sp>
      <p:sp>
        <p:nvSpPr>
          <p:cNvPr id="7" name="Text Placeholder 6"/>
          <p:cNvSpPr>
            <a:spLocks noGrp="1"/>
          </p:cNvSpPr>
          <p:nvPr>
            <p:ph type="body" sz="quarter" idx="14"/>
          </p:nvPr>
        </p:nvSpPr>
        <p:spPr>
          <a:xfrm>
            <a:off x="762002" y="2019300"/>
            <a:ext cx="10706100" cy="3924300"/>
          </a:xfrm>
          <a:prstGeom prst="rect">
            <a:avLst/>
          </a:prstGeom>
        </p:spPr>
        <p:txBody>
          <a:bodyPr numCol="2" spcCol="457200"/>
          <a:lstStyle>
            <a:lvl1pPr marL="0" marR="0" indent="0" algn="l" defTabSz="606969" rtl="0" eaLnBrk="1" fontAlgn="base" latinLnBrk="0" hangingPunct="1">
              <a:lnSpc>
                <a:spcPts val="1792"/>
              </a:lnSpc>
              <a:spcBef>
                <a:spcPts val="0"/>
              </a:spcBef>
              <a:spcAft>
                <a:spcPts val="1792"/>
              </a:spcAft>
              <a:buClrTx/>
              <a:buSzTx/>
              <a:buFont typeface="Arial" panose="020B0604020202020204" pitchFamily="34" charset="0"/>
              <a:buNone/>
              <a:tabLst/>
              <a:defRPr sz="1593" baseline="0">
                <a:solidFill>
                  <a:schemeClr val="tx1"/>
                </a:solidFill>
              </a:defRPr>
            </a:lvl1pPr>
            <a:lvl2pPr>
              <a:defRPr sz="1395"/>
            </a:lvl2pPr>
            <a:lvl3pPr>
              <a:defRPr sz="1395"/>
            </a:lvl3pPr>
            <a:lvl4pPr>
              <a:defRPr sz="1395"/>
            </a:lvl4pPr>
            <a:lvl5pPr>
              <a:defRPr sz="1395"/>
            </a:lvl5pPr>
          </a:lstStyle>
          <a:p>
            <a:pPr lvl="0"/>
            <a:r>
              <a:rPr lang="en-US"/>
              <a:t>Click to edit Master text styles</a:t>
            </a:r>
          </a:p>
          <a:p>
            <a:pPr lvl="1"/>
            <a:r>
              <a:rPr lang="en-US"/>
              <a:t>Second level</a:t>
            </a:r>
          </a:p>
        </p:txBody>
      </p:sp>
      <p:sp>
        <p:nvSpPr>
          <p:cNvPr id="2" name="Footer Placeholder 5">
            <a:extLst>
              <a:ext uri="{FF2B5EF4-FFF2-40B4-BE49-F238E27FC236}">
                <a16:creationId xmlns:a16="http://schemas.microsoft.com/office/drawing/2014/main" id="{90D0818D-D07F-22E9-3E50-8FA319CC423F}"/>
              </a:ext>
            </a:extLst>
          </p:cNvPr>
          <p:cNvSpPr>
            <a:spLocks noGrp="1"/>
          </p:cNvSpPr>
          <p:nvPr>
            <p:ph type="ftr" sz="quarter" idx="15"/>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646B4643-C7F1-5A52-8FA9-6C57F170CB37}"/>
              </a:ext>
            </a:extLst>
          </p:cNvPr>
          <p:cNvSpPr>
            <a:spLocks noGrp="1"/>
          </p:cNvSpPr>
          <p:nvPr>
            <p:ph type="dt" sz="half" idx="16"/>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F64D579A-D680-6211-4105-77164D05464A}"/>
              </a:ext>
            </a:extLst>
          </p:cNvPr>
          <p:cNvSpPr>
            <a:spLocks noGrp="1"/>
          </p:cNvSpPr>
          <p:nvPr>
            <p:ph type="sldNum" sz="quarter" idx="17"/>
          </p:nvPr>
        </p:nvSpPr>
        <p:spPr/>
        <p:txBody>
          <a:bodyPr/>
          <a:lstStyle>
            <a:lvl1pPr>
              <a:defRPr/>
            </a:lvl1pPr>
          </a:lstStyle>
          <a:p>
            <a:pPr>
              <a:defRPr/>
            </a:pPr>
            <a:fld id="{4B237644-F03D-4B7D-BABA-DBF9BE122EE1}" type="slidenum">
              <a:rPr lang="en-US" altLang="en-US"/>
              <a:pPr>
                <a:defRPr/>
              </a:pPr>
              <a:t>‹#›</a:t>
            </a:fld>
            <a:endParaRPr lang="en-US" altLang="en-US"/>
          </a:p>
        </p:txBody>
      </p:sp>
    </p:spTree>
    <p:extLst>
      <p:ext uri="{BB962C8B-B14F-4D97-AF65-F5344CB8AC3E}">
        <p14:creationId xmlns:p14="http://schemas.microsoft.com/office/powerpoint/2010/main" val="73215254"/>
      </p:ext>
    </p:extLst>
  </p:cSld>
  <p:clrMapOvr>
    <a:masterClrMapping/>
  </p:clrMapOvr>
  <p:transition>
    <p:circl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2125160988"/>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8</a:t>
            </a:r>
          </a:p>
        </p:txBody>
      </p:sp>
    </p:spTree>
    <p:extLst>
      <p:ext uri="{BB962C8B-B14F-4D97-AF65-F5344CB8AC3E}">
        <p14:creationId xmlns:p14="http://schemas.microsoft.com/office/powerpoint/2010/main" val="3760933236"/>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1760292218"/>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spTree>
    <p:extLst>
      <p:ext uri="{BB962C8B-B14F-4D97-AF65-F5344CB8AC3E}">
        <p14:creationId xmlns:p14="http://schemas.microsoft.com/office/powerpoint/2010/main" val="4024672381"/>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1630765058"/>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1657341057"/>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374437762"/>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093458"/>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without any additional images, or to provide space for a collection of smaller images and photos. It’s intended to hold a few talking points. Aim for clear and concise. </a:t>
            </a:r>
          </a:p>
          <a:p>
            <a:pPr lvl="0"/>
            <a:endParaRPr lang="en-US" dirty="0"/>
          </a:p>
        </p:txBody>
      </p:sp>
    </p:spTree>
    <p:extLst>
      <p:ext uri="{BB962C8B-B14F-4D97-AF65-F5344CB8AC3E}">
        <p14:creationId xmlns:p14="http://schemas.microsoft.com/office/powerpoint/2010/main" val="1315601728"/>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1808254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762002" y="837815"/>
            <a:ext cx="5105399" cy="1105285"/>
          </a:xfrm>
          <a:prstGeom prst="rect">
            <a:avLst/>
          </a:prstGeom>
        </p:spPr>
        <p:txBody>
          <a:bodyPr/>
          <a:lstStyle>
            <a:lvl1pPr>
              <a:defRPr sz="3187" baseline="0">
                <a:solidFill>
                  <a:schemeClr val="accent1"/>
                </a:solidFill>
              </a:defRPr>
            </a:lvl1pPr>
          </a:lstStyle>
          <a:p>
            <a:pPr lvl="0"/>
            <a:r>
              <a:rPr lang="en-US"/>
              <a:t>Click to edit Master text styles</a:t>
            </a:r>
          </a:p>
        </p:txBody>
      </p:sp>
      <p:sp>
        <p:nvSpPr>
          <p:cNvPr id="7" name="Text Placeholder 6"/>
          <p:cNvSpPr>
            <a:spLocks noGrp="1"/>
          </p:cNvSpPr>
          <p:nvPr>
            <p:ph type="body" sz="quarter" idx="14"/>
          </p:nvPr>
        </p:nvSpPr>
        <p:spPr>
          <a:xfrm>
            <a:off x="762000" y="2019301"/>
            <a:ext cx="5105400" cy="3829051"/>
          </a:xfrm>
          <a:prstGeom prst="rect">
            <a:avLst/>
          </a:prstGeom>
        </p:spPr>
        <p:txBody>
          <a:bodyPr/>
          <a:lstStyle>
            <a:lvl1pPr marL="0" marR="0" indent="0" algn="l" defTabSz="606969" rtl="0" eaLnBrk="1" fontAlgn="base" latinLnBrk="0" hangingPunct="1">
              <a:lnSpc>
                <a:spcPct val="100000"/>
              </a:lnSpc>
              <a:spcBef>
                <a:spcPts val="0"/>
              </a:spcBef>
              <a:spcAft>
                <a:spcPts val="1792"/>
              </a:spcAft>
              <a:buClrTx/>
              <a:buSzTx/>
              <a:buFont typeface="Arial" panose="020B0604020202020204" pitchFamily="34" charset="0"/>
              <a:buNone/>
              <a:tabLst/>
              <a:defRPr sz="1593" baseline="0">
                <a:solidFill>
                  <a:schemeClr val="tx1"/>
                </a:solidFill>
              </a:defRPr>
            </a:lvl1pPr>
            <a:lvl2pPr>
              <a:defRPr sz="1395"/>
            </a:lvl2pPr>
            <a:lvl3pPr>
              <a:defRPr sz="1395"/>
            </a:lvl3pPr>
            <a:lvl4pPr>
              <a:defRPr sz="1395"/>
            </a:lvl4pPr>
            <a:lvl5pPr>
              <a:defRPr sz="1395"/>
            </a:lvl5pPr>
          </a:lstStyle>
          <a:p>
            <a:pPr lvl="0"/>
            <a:r>
              <a:rPr lang="en-US"/>
              <a:t>Click to edit Master text styles</a:t>
            </a:r>
          </a:p>
          <a:p>
            <a:pPr lvl="1"/>
            <a:r>
              <a:rPr lang="en-US"/>
              <a:t>Second level</a:t>
            </a:r>
          </a:p>
          <a:p>
            <a:pPr lvl="2"/>
            <a:r>
              <a:rPr lang="en-US"/>
              <a:t>Third level</a:t>
            </a:r>
          </a:p>
        </p:txBody>
      </p:sp>
      <p:sp>
        <p:nvSpPr>
          <p:cNvPr id="2" name="Footer Placeholder 5">
            <a:extLst>
              <a:ext uri="{FF2B5EF4-FFF2-40B4-BE49-F238E27FC236}">
                <a16:creationId xmlns:a16="http://schemas.microsoft.com/office/drawing/2014/main" id="{A775F2C3-3B6E-AB65-0115-8AA0B9BC3B11}"/>
              </a:ext>
            </a:extLst>
          </p:cNvPr>
          <p:cNvSpPr>
            <a:spLocks noGrp="1"/>
          </p:cNvSpPr>
          <p:nvPr>
            <p:ph type="ftr" sz="quarter" idx="15"/>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3C9E22D0-D7A5-4258-B896-91500159FFEC}"/>
              </a:ext>
            </a:extLst>
          </p:cNvPr>
          <p:cNvSpPr>
            <a:spLocks noGrp="1"/>
          </p:cNvSpPr>
          <p:nvPr>
            <p:ph type="dt" sz="half" idx="16"/>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21B02A47-B27D-2568-ED01-4C8ECEE1279D}"/>
              </a:ext>
            </a:extLst>
          </p:cNvPr>
          <p:cNvSpPr>
            <a:spLocks noGrp="1"/>
          </p:cNvSpPr>
          <p:nvPr>
            <p:ph type="sldNum" sz="quarter" idx="17"/>
          </p:nvPr>
        </p:nvSpPr>
        <p:spPr/>
        <p:txBody>
          <a:bodyPr/>
          <a:lstStyle>
            <a:lvl1pPr>
              <a:defRPr/>
            </a:lvl1pPr>
          </a:lstStyle>
          <a:p>
            <a:pPr>
              <a:defRPr/>
            </a:pPr>
            <a:fld id="{566C78F9-DE5B-47AE-A14B-9921720AC768}" type="slidenum">
              <a:rPr lang="en-US" altLang="en-US"/>
              <a:pPr>
                <a:defRPr/>
              </a:pPr>
              <a:t>‹#›</a:t>
            </a:fld>
            <a:endParaRPr lang="en-US" altLang="en-US"/>
          </a:p>
        </p:txBody>
      </p:sp>
    </p:spTree>
    <p:extLst>
      <p:ext uri="{BB962C8B-B14F-4D97-AF65-F5344CB8AC3E}">
        <p14:creationId xmlns:p14="http://schemas.microsoft.com/office/powerpoint/2010/main" val="1788411549"/>
      </p:ext>
    </p:extLst>
  </p:cSld>
  <p:clrMapOvr>
    <a:masterClrMapping/>
  </p:clrMapOvr>
  <p:transition>
    <p:circl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dirty="0"/>
          </a:p>
          <a:p>
            <a:pPr lvl="0"/>
            <a:endParaRPr lang="en-US" dirty="0"/>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2034011171"/>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Optional footer (program team name, etc.)</a:t>
            </a:r>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484633025"/>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1286336404"/>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dirty="0"/>
              <a:t>Full page photo background – Fill the slide with your photo and crop to the slide dimensions (hold shift key when resizing to maintain proportion). </a:t>
            </a:r>
            <a:br>
              <a:rPr lang="en-US" dirty="0"/>
            </a:br>
            <a:r>
              <a:rPr lang="en-US" dirty="0"/>
              <a:t>NOTE: When using a full page photo slide layout, the PATH logo, which is part of the Slide Master, will be covered. You will need to copy the PATH logo </a:t>
            </a:r>
            <a:br>
              <a:rPr lang="en-US" dirty="0"/>
            </a:br>
            <a:r>
              <a:rPr lang="en-US" dirty="0"/>
              <a:t>                                                                                                            from the Slide Master and paste it on top of your placed photo in order for it to show. </a:t>
            </a:r>
          </a:p>
          <a:p>
            <a:pPr lvl="0"/>
            <a:endParaRPr lang="en-US" dirty="0"/>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dirty="0"/>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405868826"/>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3416728126"/>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endParaRPr lang="en-US" dirty="0"/>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3466611468"/>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728155" y="838200"/>
            <a:ext cx="4206670"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1999" y="385531"/>
            <a:ext cx="6848169"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
        <p:nvSpPr>
          <p:cNvPr id="8" name="Text Placeholder 6"/>
          <p:cNvSpPr>
            <a:spLocks noGrp="1"/>
          </p:cNvSpPr>
          <p:nvPr>
            <p:ph type="body" sz="quarter" idx="15" hasCustomPrompt="1"/>
          </p:nvPr>
        </p:nvSpPr>
        <p:spPr>
          <a:xfrm>
            <a:off x="761999" y="1567015"/>
            <a:ext cx="6848169" cy="4385915"/>
          </a:xfrm>
          <a:prstGeom prst="rect">
            <a:avLst/>
          </a:prstGeom>
        </p:spPr>
        <p:txBody>
          <a:bodyPr lIns="0" tIns="0" rIns="0" bIns="0">
            <a:normAutofit/>
          </a:bodyPr>
          <a:lstStyle>
            <a:lvl1pPr marL="0" indent="0">
              <a:spcBef>
                <a:spcPts val="0"/>
              </a:spcBef>
              <a:spcAft>
                <a:spcPts val="1800"/>
              </a:spcAft>
              <a:buNone/>
              <a:defRPr sz="2000">
                <a:solidFill>
                  <a:schemeClr val="tx1"/>
                </a:solidFill>
              </a:defRPr>
            </a:lvl1pPr>
            <a:lvl2pPr>
              <a:defRPr sz="1400"/>
            </a:lvl2pPr>
            <a:lvl3pPr>
              <a:defRPr sz="1400"/>
            </a:lvl3pPr>
            <a:lvl4pPr>
              <a:defRPr sz="1400"/>
            </a:lvl4pPr>
            <a:lvl5pPr>
              <a:defRPr sz="1400"/>
            </a:lvl5pPr>
          </a:lstStyle>
          <a:p>
            <a:pPr lvl="0"/>
            <a:r>
              <a:rPr lang="en-US" dirty="0"/>
              <a:t>Body text – Arial 20pt,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2072995411"/>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2910913501"/>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dirty="0"/>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0" y="1514168"/>
            <a:ext cx="5105400" cy="4429432"/>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1514168"/>
            <a:ext cx="5156200" cy="4429432"/>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394940"/>
            <a:ext cx="10816509" cy="101246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visual graphics</a:t>
            </a:r>
          </a:p>
        </p:txBody>
      </p:sp>
    </p:spTree>
    <p:extLst>
      <p:ext uri="{BB962C8B-B14F-4D97-AF65-F5344CB8AC3E}">
        <p14:creationId xmlns:p14="http://schemas.microsoft.com/office/powerpoint/2010/main" val="3333524551"/>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189926705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762000" y="2743200"/>
            <a:ext cx="5105400" cy="1315449"/>
          </a:xfrm>
          <a:prstGeom prst="rect">
            <a:avLst/>
          </a:prstGeom>
        </p:spPr>
        <p:txBody>
          <a:bodyPr/>
          <a:lstStyle>
            <a:lvl1pPr>
              <a:defRPr sz="3187">
                <a:solidFill>
                  <a:schemeClr val="accent1"/>
                </a:solidFill>
              </a:defRPr>
            </a:lvl1pPr>
          </a:lstStyle>
          <a:p>
            <a:pPr lvl="0"/>
            <a:r>
              <a:rPr lang="en-US"/>
              <a:t>Click to edit Master text styles</a:t>
            </a:r>
          </a:p>
        </p:txBody>
      </p:sp>
      <p:sp>
        <p:nvSpPr>
          <p:cNvPr id="7" name="Text Placeholder 6"/>
          <p:cNvSpPr>
            <a:spLocks noGrp="1"/>
          </p:cNvSpPr>
          <p:nvPr>
            <p:ph type="body" sz="quarter" idx="14"/>
          </p:nvPr>
        </p:nvSpPr>
        <p:spPr>
          <a:xfrm>
            <a:off x="6324600" y="2743201"/>
            <a:ext cx="5143501" cy="2171700"/>
          </a:xfrm>
          <a:prstGeom prst="rect">
            <a:avLst/>
          </a:prstGeom>
        </p:spPr>
        <p:txBody>
          <a:bodyPr/>
          <a:lstStyle>
            <a:lvl1pPr>
              <a:spcBef>
                <a:spcPts val="0"/>
              </a:spcBef>
              <a:spcAft>
                <a:spcPts val="1792"/>
              </a:spcAft>
              <a:defRPr sz="1593">
                <a:solidFill>
                  <a:schemeClr val="tx1"/>
                </a:solidFill>
              </a:defRPr>
            </a:lvl1pPr>
            <a:lvl2pPr>
              <a:defRPr sz="1395"/>
            </a:lvl2pPr>
            <a:lvl3pPr>
              <a:defRPr sz="1395"/>
            </a:lvl3pPr>
            <a:lvl4pPr>
              <a:defRPr sz="1395"/>
            </a:lvl4pPr>
            <a:lvl5pPr>
              <a:defRPr sz="1395"/>
            </a:lvl5pPr>
          </a:lstStyle>
          <a:p>
            <a:pPr lvl="0"/>
            <a:r>
              <a:rPr lang="en-US"/>
              <a:t>Click to edit Master text styles</a:t>
            </a:r>
          </a:p>
        </p:txBody>
      </p:sp>
      <p:sp>
        <p:nvSpPr>
          <p:cNvPr id="2" name="Footer Placeholder 5">
            <a:extLst>
              <a:ext uri="{FF2B5EF4-FFF2-40B4-BE49-F238E27FC236}">
                <a16:creationId xmlns:a16="http://schemas.microsoft.com/office/drawing/2014/main" id="{69C2F23B-65E6-A647-F2F6-128C694234D4}"/>
              </a:ext>
            </a:extLst>
          </p:cNvPr>
          <p:cNvSpPr>
            <a:spLocks noGrp="1"/>
          </p:cNvSpPr>
          <p:nvPr>
            <p:ph type="ftr" sz="quarter" idx="15"/>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C5FE5546-EB83-C1CA-6670-CBD69CED082E}"/>
              </a:ext>
            </a:extLst>
          </p:cNvPr>
          <p:cNvSpPr>
            <a:spLocks noGrp="1"/>
          </p:cNvSpPr>
          <p:nvPr>
            <p:ph type="dt" sz="half" idx="16"/>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A6AD1C5F-14A9-DBC8-FDAD-3A1813D460AD}"/>
              </a:ext>
            </a:extLst>
          </p:cNvPr>
          <p:cNvSpPr>
            <a:spLocks noGrp="1"/>
          </p:cNvSpPr>
          <p:nvPr>
            <p:ph type="sldNum" sz="quarter" idx="17"/>
          </p:nvPr>
        </p:nvSpPr>
        <p:spPr/>
        <p:txBody>
          <a:bodyPr/>
          <a:lstStyle>
            <a:lvl1pPr>
              <a:defRPr/>
            </a:lvl1pPr>
          </a:lstStyle>
          <a:p>
            <a:pPr>
              <a:defRPr/>
            </a:pPr>
            <a:fld id="{82C3E833-D7E1-4E67-844E-79FED799F7E6}" type="slidenum">
              <a:rPr lang="en-US" altLang="en-US"/>
              <a:pPr>
                <a:defRPr/>
              </a:pPr>
              <a:t>‹#›</a:t>
            </a:fld>
            <a:endParaRPr lang="en-US" altLang="en-US"/>
          </a:p>
        </p:txBody>
      </p:sp>
    </p:spTree>
    <p:extLst>
      <p:ext uri="{BB962C8B-B14F-4D97-AF65-F5344CB8AC3E}">
        <p14:creationId xmlns:p14="http://schemas.microsoft.com/office/powerpoint/2010/main" val="52571540"/>
      </p:ext>
    </p:extLst>
  </p:cSld>
  <p:clrMapOvr>
    <a:masterClrMapping/>
  </p:clrMapOvr>
  <p:transition>
    <p:circl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734849164"/>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large full page data visual graphic</a:t>
            </a:r>
          </a:p>
        </p:txBody>
      </p:sp>
    </p:spTree>
    <p:extLst>
      <p:ext uri="{BB962C8B-B14F-4D97-AF65-F5344CB8AC3E}">
        <p14:creationId xmlns:p14="http://schemas.microsoft.com/office/powerpoint/2010/main" val="2814072863"/>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dirty="0"/>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dirty="0"/>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Title with body text and small table graphic</a:t>
            </a:r>
          </a:p>
        </p:txBody>
      </p:sp>
    </p:spTree>
    <p:extLst>
      <p:ext uri="{BB962C8B-B14F-4D97-AF65-F5344CB8AC3E}">
        <p14:creationId xmlns:p14="http://schemas.microsoft.com/office/powerpoint/2010/main" val="3171007386"/>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dirty="0"/>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2989067880"/>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148662948"/>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367693562"/>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318423010"/>
      </p:ext>
    </p:extLst>
  </p:cSld>
  <p:clrMapOvr>
    <a:masterClrMapping/>
  </p:clrMapOvr>
  <p:transition spd="med">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067125458"/>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081719412"/>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93056581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762000" y="2019300"/>
            <a:ext cx="10706101" cy="3924300"/>
          </a:xfrm>
          <a:prstGeom prst="rect">
            <a:avLst/>
          </a:prstGeom>
        </p:spPr>
        <p:txBody>
          <a:bodyPr/>
          <a:lstStyle>
            <a:lvl1pPr marL="0" marR="0" indent="0" algn="l" defTabSz="606969" rtl="0" eaLnBrk="1" fontAlgn="base" latinLnBrk="0" hangingPunct="1">
              <a:lnSpc>
                <a:spcPct val="100000"/>
              </a:lnSpc>
              <a:spcBef>
                <a:spcPts val="0"/>
              </a:spcBef>
              <a:spcAft>
                <a:spcPts val="1792"/>
              </a:spcAft>
              <a:buClrTx/>
              <a:buSzTx/>
              <a:buFont typeface="Arial" panose="020B0604020202020204" pitchFamily="34" charset="0"/>
              <a:buNone/>
              <a:tabLst/>
              <a:defRPr sz="1593" baseline="0">
                <a:solidFill>
                  <a:schemeClr val="tx1"/>
                </a:solidFill>
              </a:defRPr>
            </a:lvl1pPr>
            <a:lvl2pPr>
              <a:defRPr sz="1395"/>
            </a:lvl2pPr>
            <a:lvl3pPr>
              <a:defRPr sz="1395"/>
            </a:lvl3pPr>
            <a:lvl4pPr>
              <a:defRPr sz="1395"/>
            </a:lvl4pPr>
            <a:lvl5pPr>
              <a:defRPr sz="139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4"/>
          </p:nvPr>
        </p:nvSpPr>
        <p:spPr>
          <a:xfrm>
            <a:off x="762000" y="847223"/>
            <a:ext cx="10718800" cy="1095877"/>
          </a:xfrm>
          <a:prstGeom prst="rect">
            <a:avLst/>
          </a:prstGeom>
        </p:spPr>
        <p:txBody>
          <a:bodyPr/>
          <a:lstStyle>
            <a:lvl1pPr>
              <a:lnSpc>
                <a:spcPts val="3983"/>
              </a:lnSpc>
              <a:spcAft>
                <a:spcPts val="1792"/>
              </a:spcAft>
              <a:defRPr sz="3187" baseline="0">
                <a:solidFill>
                  <a:schemeClr val="accent1"/>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B58A498A-CFD5-F149-4D3A-DD835D69CBED}"/>
              </a:ext>
            </a:extLst>
          </p:cNvPr>
          <p:cNvSpPr>
            <a:spLocks noGrp="1"/>
          </p:cNvSpPr>
          <p:nvPr>
            <p:ph type="ftr" sz="quarter" idx="15"/>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884F560D-9A64-9D9B-6692-F89974D71E48}"/>
              </a:ext>
            </a:extLst>
          </p:cNvPr>
          <p:cNvSpPr>
            <a:spLocks noGrp="1"/>
          </p:cNvSpPr>
          <p:nvPr>
            <p:ph type="dt" sz="half" idx="16"/>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EDA19DD0-1E78-ED24-C798-7828CD4DFE6C}"/>
              </a:ext>
            </a:extLst>
          </p:cNvPr>
          <p:cNvSpPr>
            <a:spLocks noGrp="1"/>
          </p:cNvSpPr>
          <p:nvPr>
            <p:ph type="sldNum" sz="quarter" idx="17"/>
          </p:nvPr>
        </p:nvSpPr>
        <p:spPr/>
        <p:txBody>
          <a:bodyPr/>
          <a:lstStyle>
            <a:lvl1pPr>
              <a:defRPr/>
            </a:lvl1pPr>
          </a:lstStyle>
          <a:p>
            <a:pPr>
              <a:defRPr/>
            </a:pPr>
            <a:fld id="{6DBD51CB-E074-4D2E-AC65-85FB836363F8}" type="slidenum">
              <a:rPr lang="en-US" altLang="en-US"/>
              <a:pPr>
                <a:defRPr/>
              </a:pPr>
              <a:t>‹#›</a:t>
            </a:fld>
            <a:endParaRPr lang="en-US" altLang="en-US"/>
          </a:p>
        </p:txBody>
      </p:sp>
    </p:spTree>
    <p:extLst>
      <p:ext uri="{BB962C8B-B14F-4D97-AF65-F5344CB8AC3E}">
        <p14:creationId xmlns:p14="http://schemas.microsoft.com/office/powerpoint/2010/main" val="1742164487"/>
      </p:ext>
    </p:extLst>
  </p:cSld>
  <p:clrMapOvr>
    <a:masterClrMapping/>
  </p:clrMapOvr>
  <p:transition>
    <p:circl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539369359"/>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637011151"/>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596129010"/>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246662567"/>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710580062"/>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quote, or idea</a:t>
            </a:r>
            <a:br>
              <a:rPr lang="en-US" dirty="0"/>
            </a:br>
            <a:r>
              <a:rPr lang="en-US" dirty="0"/>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630393398"/>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650770818"/>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919694607"/>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840720746"/>
      </p:ext>
    </p:extLst>
  </p:cSld>
  <p:clrMapOvr>
    <a:masterClrMapping/>
  </p:clrMapOvr>
  <p:transition spd="med">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219588625"/>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6" name="Picture Placeholder 2"/>
          <p:cNvSpPr>
            <a:spLocks noGrp="1"/>
          </p:cNvSpPr>
          <p:nvPr>
            <p:ph type="pic" sz="quarter" idx="15"/>
          </p:nvPr>
        </p:nvSpPr>
        <p:spPr>
          <a:xfrm>
            <a:off x="6324600" y="1"/>
            <a:ext cx="5867400" cy="6858000"/>
          </a:xfrm>
          <a:prstGeom prst="rect">
            <a:avLst/>
          </a:prstGeom>
        </p:spPr>
        <p:txBody>
          <a:bodyPr rtlCol="0">
            <a:normAutofit/>
          </a:bodyPr>
          <a:lstStyle/>
          <a:p>
            <a:pPr lvl="0"/>
            <a:r>
              <a:rPr lang="en-US" noProof="0"/>
              <a:t>Click icon to add picture</a:t>
            </a:r>
          </a:p>
        </p:txBody>
      </p:sp>
      <p:sp>
        <p:nvSpPr>
          <p:cNvPr id="7" name="Text Placeholder 4"/>
          <p:cNvSpPr>
            <a:spLocks noGrp="1"/>
          </p:cNvSpPr>
          <p:nvPr>
            <p:ph type="body" sz="quarter" idx="16"/>
          </p:nvPr>
        </p:nvSpPr>
        <p:spPr>
          <a:xfrm>
            <a:off x="762001" y="837817"/>
            <a:ext cx="5105400" cy="1014891"/>
          </a:xfrm>
          <a:prstGeom prst="rect">
            <a:avLst/>
          </a:prstGeom>
        </p:spPr>
        <p:txBody>
          <a:bodyPr/>
          <a:lstStyle>
            <a:lvl1pPr>
              <a:defRPr sz="3187" baseline="0">
                <a:solidFill>
                  <a:schemeClr val="accent1"/>
                </a:solidFill>
              </a:defRPr>
            </a:lvl1pPr>
          </a:lstStyle>
          <a:p>
            <a:pPr lvl="0"/>
            <a:r>
              <a:rPr lang="en-US"/>
              <a:t>Click to edit Master text styles</a:t>
            </a:r>
          </a:p>
        </p:txBody>
      </p:sp>
      <p:sp>
        <p:nvSpPr>
          <p:cNvPr id="8" name="Text Placeholder 6"/>
          <p:cNvSpPr>
            <a:spLocks noGrp="1"/>
          </p:cNvSpPr>
          <p:nvPr>
            <p:ph type="body" sz="quarter" idx="17"/>
          </p:nvPr>
        </p:nvSpPr>
        <p:spPr>
          <a:xfrm>
            <a:off x="762001" y="2019300"/>
            <a:ext cx="5105401" cy="3905251"/>
          </a:xfrm>
          <a:prstGeom prst="rect">
            <a:avLst/>
          </a:prstGeom>
        </p:spPr>
        <p:txBody>
          <a:bodyPr/>
          <a:lstStyle>
            <a:lvl1pPr marL="0" marR="0" indent="0" algn="l" defTabSz="606969" rtl="0" eaLnBrk="1" fontAlgn="base" latinLnBrk="0" hangingPunct="1">
              <a:lnSpc>
                <a:spcPct val="100000"/>
              </a:lnSpc>
              <a:spcBef>
                <a:spcPts val="0"/>
              </a:spcBef>
              <a:spcAft>
                <a:spcPts val="1792"/>
              </a:spcAft>
              <a:buClrTx/>
              <a:buSzTx/>
              <a:buFont typeface="Arial" panose="020B0604020202020204" pitchFamily="34" charset="0"/>
              <a:buNone/>
              <a:tabLst/>
              <a:defRPr sz="1593">
                <a:solidFill>
                  <a:schemeClr val="tx1"/>
                </a:solidFill>
              </a:defRPr>
            </a:lvl1pPr>
            <a:lvl2pPr>
              <a:defRPr sz="1395"/>
            </a:lvl2pPr>
            <a:lvl3pPr>
              <a:defRPr sz="1395"/>
            </a:lvl3pPr>
            <a:lvl4pPr>
              <a:defRPr sz="1395"/>
            </a:lvl4pPr>
            <a:lvl5pPr>
              <a:defRPr sz="1395"/>
            </a:lvl5pPr>
          </a:lstStyle>
          <a:p>
            <a:pPr lvl="0"/>
            <a:r>
              <a:rPr lang="en-US"/>
              <a:t>Click to edit Master text styles</a:t>
            </a:r>
          </a:p>
          <a:p>
            <a:pPr lvl="1"/>
            <a:r>
              <a:rPr lang="en-US"/>
              <a:t>Second level</a:t>
            </a:r>
          </a:p>
        </p:txBody>
      </p:sp>
      <p:sp>
        <p:nvSpPr>
          <p:cNvPr id="2" name="Footer Placeholder 5">
            <a:extLst>
              <a:ext uri="{FF2B5EF4-FFF2-40B4-BE49-F238E27FC236}">
                <a16:creationId xmlns:a16="http://schemas.microsoft.com/office/drawing/2014/main" id="{47009848-EA5F-846A-2513-39985BE9C5D8}"/>
              </a:ext>
            </a:extLst>
          </p:cNvPr>
          <p:cNvSpPr>
            <a:spLocks noGrp="1"/>
          </p:cNvSpPr>
          <p:nvPr>
            <p:ph type="ftr" sz="quarter" idx="18"/>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F3967523-6A58-DA8C-19D7-530F130579C5}"/>
              </a:ext>
            </a:extLst>
          </p:cNvPr>
          <p:cNvSpPr>
            <a:spLocks noGrp="1"/>
          </p:cNvSpPr>
          <p:nvPr>
            <p:ph type="dt" sz="half" idx="19"/>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F46EF854-2B06-90AC-497D-8EDCE7CA639D}"/>
              </a:ext>
            </a:extLst>
          </p:cNvPr>
          <p:cNvSpPr>
            <a:spLocks noGrp="1"/>
          </p:cNvSpPr>
          <p:nvPr>
            <p:ph type="sldNum" sz="quarter" idx="20"/>
          </p:nvPr>
        </p:nvSpPr>
        <p:spPr/>
        <p:txBody>
          <a:bodyPr/>
          <a:lstStyle>
            <a:lvl1pPr>
              <a:defRPr/>
            </a:lvl1pPr>
          </a:lstStyle>
          <a:p>
            <a:pPr>
              <a:defRPr/>
            </a:pPr>
            <a:fld id="{5AB25CA9-9EAB-4400-A16E-F267229E92C0}" type="slidenum">
              <a:rPr lang="en-US" altLang="en-US"/>
              <a:pPr>
                <a:defRPr/>
              </a:pPr>
              <a:t>‹#›</a:t>
            </a:fld>
            <a:endParaRPr lang="en-US" altLang="en-US"/>
          </a:p>
        </p:txBody>
      </p:sp>
    </p:spTree>
    <p:extLst>
      <p:ext uri="{BB962C8B-B14F-4D97-AF65-F5344CB8AC3E}">
        <p14:creationId xmlns:p14="http://schemas.microsoft.com/office/powerpoint/2010/main" val="43900283"/>
      </p:ext>
    </p:extLst>
  </p:cSld>
  <p:clrMapOvr>
    <a:masterClrMapping/>
  </p:clrMapOvr>
  <p:transition>
    <p:circl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dirty="0"/>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dirty="0"/>
              <a:t>Further context</a:t>
            </a:r>
          </a:p>
          <a:p>
            <a:pPr lvl="0"/>
            <a:r>
              <a:rPr lang="en-US" dirty="0"/>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endParaRPr lang="en-US" dirty="0"/>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3479018189"/>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First and Last name</a:t>
            </a:r>
          </a:p>
          <a:p>
            <a:pPr lvl="0"/>
            <a:r>
              <a:rPr lang="en-US" dirty="0"/>
              <a:t>email@path.org</a:t>
            </a:r>
          </a:p>
          <a:p>
            <a:pPr lvl="0"/>
            <a:endParaRPr lang="en-US" dirty="0"/>
          </a:p>
          <a:p>
            <a:pPr lvl="0"/>
            <a:r>
              <a:rPr lang="en-US" dirty="0"/>
              <a:t>First and Last name</a:t>
            </a:r>
          </a:p>
          <a:p>
            <a:pPr lvl="0"/>
            <a:r>
              <a:rPr lang="en-US" dirty="0"/>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20798"/>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2169361798"/>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1256325594"/>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dirty="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Light Gray</a:t>
              </a:r>
            </a:p>
            <a:p>
              <a:pPr>
                <a:defRPr/>
              </a:pPr>
              <a:r>
                <a:rPr lang="en-US" sz="600" dirty="0">
                  <a:solidFill>
                    <a:srgbClr val="454E60"/>
                  </a:solidFill>
                  <a:latin typeface="Arial" panose="020B0604020202020204" pitchFamily="34" charset="0"/>
                  <a:cs typeface="Arial" panose="020B0604020202020204" pitchFamily="34" charset="0"/>
                </a:rPr>
                <a:t>RGB: 232, 234, 235</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rgbClr val="454E60"/>
                  </a:solidFill>
                  <a:latin typeface="Arial" panose="020B0604020202020204" pitchFamily="34" charset="0"/>
                  <a:cs typeface="Arial" panose="020B0604020202020204" pitchFamily="34" charset="0"/>
                </a:rPr>
                <a:t>PATH Beige</a:t>
              </a:r>
            </a:p>
            <a:p>
              <a:pPr>
                <a:defRPr/>
              </a:pPr>
              <a:r>
                <a:rPr lang="en-US" sz="600" dirty="0">
                  <a:solidFill>
                    <a:srgbClr val="454E60"/>
                  </a:solidFill>
                  <a:latin typeface="Arial" panose="020B0604020202020204" pitchFamily="34" charset="0"/>
                  <a:cs typeface="Arial" panose="020B0604020202020204" pitchFamily="34" charset="0"/>
                </a:rPr>
                <a:t>RGB: 244, 237, 231</a:t>
              </a:r>
              <a:br>
                <a:rPr lang="en-US" sz="600" dirty="0">
                  <a:solidFill>
                    <a:srgbClr val="454E60"/>
                  </a:solidFill>
                  <a:latin typeface="Arial" panose="020B0604020202020204" pitchFamily="34" charset="0"/>
                  <a:cs typeface="Arial" panose="020B0604020202020204" pitchFamily="34" charset="0"/>
                </a:rPr>
              </a:br>
              <a:r>
                <a:rPr lang="en-US" sz="600" dirty="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PATH Gray</a:t>
              </a:r>
            </a:p>
            <a:p>
              <a:pPr>
                <a:defRPr/>
              </a:pPr>
              <a:r>
                <a:rPr lang="en-US" sz="600" dirty="0">
                  <a:latin typeface="Arial" panose="020B0604020202020204" pitchFamily="34" charset="0"/>
                  <a:cs typeface="Arial" panose="020B0604020202020204" pitchFamily="34" charset="0"/>
                </a:rPr>
                <a:t>RGB: 70, 79, 97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latin typeface="Arial" panose="020B0604020202020204" pitchFamily="34" charset="0"/>
                  <a:cs typeface="Arial" panose="020B0604020202020204" pitchFamily="34" charset="0"/>
                </a:rPr>
                <a:t>Black</a:t>
              </a:r>
            </a:p>
            <a:p>
              <a:pPr>
                <a:defRPr/>
              </a:pPr>
              <a:r>
                <a:rPr lang="en-US" sz="600" dirty="0">
                  <a:latin typeface="Arial" panose="020B0604020202020204" pitchFamily="34" charset="0"/>
                  <a:cs typeface="Arial" panose="020B0604020202020204" pitchFamily="34" charset="0"/>
                </a:rPr>
                <a:t>RGB: 0, 0, 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Dark Red</a:t>
                </a:r>
              </a:p>
              <a:p>
                <a:pPr>
                  <a:defRPr/>
                </a:pPr>
                <a:r>
                  <a:rPr lang="en-US" sz="600" dirty="0">
                    <a:solidFill>
                      <a:schemeClr val="bg1"/>
                    </a:solidFill>
                    <a:latin typeface="Arial" panose="020B0604020202020204" pitchFamily="34" charset="0"/>
                    <a:cs typeface="Arial" panose="020B0604020202020204" pitchFamily="34" charset="0"/>
                  </a:rPr>
                  <a:t>RGB: 168,</a:t>
                </a:r>
                <a:r>
                  <a:rPr lang="en-US" sz="600" baseline="0" dirty="0">
                    <a:solidFill>
                      <a:schemeClr val="bg1"/>
                    </a:solidFill>
                    <a:latin typeface="Arial" panose="020B0604020202020204" pitchFamily="34" charset="0"/>
                    <a:cs typeface="Arial" panose="020B0604020202020204" pitchFamily="34" charset="0"/>
                  </a:rPr>
                  <a:t> 0, 30</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Purple</a:t>
                </a:r>
              </a:p>
              <a:p>
                <a:pPr>
                  <a:defRPr/>
                </a:pPr>
                <a:r>
                  <a:rPr lang="en-US" sz="600" dirty="0">
                    <a:latin typeface="Arial" panose="020B0604020202020204" pitchFamily="34" charset="0"/>
                    <a:cs typeface="Arial" panose="020B0604020202020204" pitchFamily="34" charset="0"/>
                  </a:rPr>
                  <a:t>RGB: 55, 55,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Teal</a:t>
                </a:r>
              </a:p>
              <a:p>
                <a:pPr>
                  <a:defRPr/>
                </a:pPr>
                <a:r>
                  <a:rPr lang="en-US" sz="600" dirty="0">
                    <a:latin typeface="Arial" panose="020B0604020202020204" pitchFamily="34" charset="0"/>
                    <a:cs typeface="Arial" panose="020B0604020202020204" pitchFamily="34" charset="0"/>
                  </a:rPr>
                  <a:t>RGB: 0, 90, 135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Dark Green</a:t>
                </a:r>
              </a:p>
              <a:p>
                <a:pPr>
                  <a:defRPr/>
                </a:pPr>
                <a:r>
                  <a:rPr lang="en-US" sz="600" dirty="0">
                    <a:solidFill>
                      <a:schemeClr val="bg1"/>
                    </a:solidFill>
                    <a:latin typeface="Arial" panose="020B0604020202020204" pitchFamily="34" charset="0"/>
                    <a:cs typeface="Arial" panose="020B0604020202020204" pitchFamily="34" charset="0"/>
                  </a:rPr>
                  <a:t>RGB: 5, 110, 35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bg1"/>
                    </a:solidFill>
                    <a:latin typeface="Arial" panose="020B0604020202020204" pitchFamily="34" charset="0"/>
                    <a:cs typeface="Arial" panose="020B0604020202020204" pitchFamily="34" charset="0"/>
                  </a:rPr>
                  <a:t>PATH Red</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Purple</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Teal</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Green</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dirty="0">
                    <a:solidFill>
                      <a:schemeClr val="tx1"/>
                    </a:solidFill>
                    <a:latin typeface="Arial" panose="020B0604020202020204" pitchFamily="34" charset="0"/>
                    <a:cs typeface="Arial" panose="020B0604020202020204" pitchFamily="34" charset="0"/>
                  </a:rPr>
                  <a:t>Pastel Red</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Yellow</a:t>
                </a:r>
              </a:p>
              <a:p>
                <a:pPr>
                  <a:defRPr/>
                </a:pPr>
                <a:r>
                  <a:rPr lang="en-US" sz="600" dirty="0">
                    <a:solidFill>
                      <a:schemeClr val="tx1"/>
                    </a:solidFill>
                    <a:latin typeface="Arial" panose="020B0604020202020204" pitchFamily="34" charset="0"/>
                    <a:cs typeface="Arial" panose="020B0604020202020204" pitchFamily="34" charset="0"/>
                  </a:rPr>
                  <a:t>RGB: 255, 225, 120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Teal</a:t>
                </a:r>
              </a:p>
              <a:p>
                <a:pPr>
                  <a:defRPr/>
                </a:pPr>
                <a:r>
                  <a:rPr lang="en-US" sz="600" dirty="0">
                    <a:solidFill>
                      <a:schemeClr val="tx1"/>
                    </a:solidFill>
                    <a:latin typeface="Arial" panose="020B0604020202020204" pitchFamily="34" charset="0"/>
                    <a:cs typeface="Arial" panose="020B0604020202020204" pitchFamily="34" charset="0"/>
                  </a:rPr>
                  <a:t>RGB: 153, 209, 215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Pastel Green</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2227106689"/>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dirty="0">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1</a:t>
            </a:r>
          </a:p>
          <a:p>
            <a:pPr>
              <a:defRPr/>
            </a:pPr>
            <a:r>
              <a:rPr lang="en-US" sz="600" dirty="0">
                <a:solidFill>
                  <a:schemeClr val="tx1"/>
                </a:solidFill>
                <a:latin typeface="Arial" panose="020B0604020202020204" pitchFamily="34" charset="0"/>
                <a:cs typeface="Arial" panose="020B0604020202020204" pitchFamily="34" charset="0"/>
              </a:rPr>
              <a:t>RGB: 253, 220, 220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3</a:t>
            </a:r>
          </a:p>
          <a:p>
            <a:pPr>
              <a:defRPr/>
            </a:pPr>
            <a:r>
              <a:rPr lang="en-US" sz="600" dirty="0">
                <a:solidFill>
                  <a:schemeClr val="tx1"/>
                </a:solidFill>
                <a:latin typeface="Arial" panose="020B0604020202020204" pitchFamily="34" charset="0"/>
                <a:cs typeface="Arial" panose="020B0604020202020204" pitchFamily="34" charset="0"/>
              </a:rPr>
              <a:t>RGB: 250, 155, 150</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147, 48, 48</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246, 80, 80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98, 32, 32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247, 114, 114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Red Tint 2</a:t>
            </a:r>
          </a:p>
          <a:p>
            <a:pPr>
              <a:defRPr/>
            </a:pPr>
            <a:r>
              <a:rPr lang="en-US" sz="600" dirty="0">
                <a:solidFill>
                  <a:schemeClr val="tx1"/>
                </a:solidFill>
                <a:latin typeface="Arial" panose="020B0604020202020204" pitchFamily="34" charset="0"/>
                <a:cs typeface="Arial" panose="020B0604020202020204" pitchFamily="34" charset="0"/>
              </a:rPr>
              <a:t>RGB: 251, 185, 185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Red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196, 64, 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1</a:t>
            </a:r>
          </a:p>
          <a:p>
            <a:pPr>
              <a:defRPr/>
            </a:pPr>
            <a:r>
              <a:rPr lang="en-US" sz="600" dirty="0">
                <a:solidFill>
                  <a:schemeClr val="tx1"/>
                </a:solidFill>
                <a:latin typeface="Arial" panose="020B0604020202020204" pitchFamily="34" charset="0"/>
                <a:cs typeface="Arial" panose="020B0604020202020204" pitchFamily="34" charset="0"/>
              </a:rPr>
              <a:t>RGB: 215, 237, 239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3</a:t>
            </a:r>
          </a:p>
          <a:p>
            <a:pPr>
              <a:defRPr/>
            </a:pPr>
            <a:r>
              <a:rPr lang="en-US" sz="600" dirty="0">
                <a:solidFill>
                  <a:schemeClr val="tx1"/>
                </a:solidFill>
                <a:latin typeface="Arial" panose="020B0604020202020204" pitchFamily="34" charset="0"/>
                <a:cs typeface="Arial" panose="020B0604020202020204" pitchFamily="34" charset="0"/>
              </a:rPr>
              <a:t>RGB: 102, 186, 195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0, 90, 102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0, 140, 155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0, 58, 70</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50, 163, 175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Teal Tint 2</a:t>
            </a:r>
          </a:p>
          <a:p>
            <a:pPr>
              <a:defRPr/>
            </a:pPr>
            <a:r>
              <a:rPr lang="en-US" sz="600" dirty="0">
                <a:solidFill>
                  <a:schemeClr val="tx1"/>
                </a:solidFill>
                <a:latin typeface="Arial" panose="020B0604020202020204" pitchFamily="34" charset="0"/>
                <a:cs typeface="Arial" panose="020B0604020202020204" pitchFamily="34" charset="0"/>
              </a:rPr>
              <a:t>RGB: 178, 220,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Teal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0, 112, 124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1</a:t>
            </a:r>
          </a:p>
          <a:p>
            <a:pPr>
              <a:defRPr/>
            </a:pPr>
            <a:r>
              <a:rPr lang="en-US" sz="600" dirty="0">
                <a:solidFill>
                  <a:schemeClr val="tx1"/>
                </a:solidFill>
                <a:latin typeface="Arial" panose="020B0604020202020204" pitchFamily="34" charset="0"/>
                <a:cs typeface="Arial" panose="020B0604020202020204" pitchFamily="34" charset="0"/>
              </a:rPr>
              <a:t>RGB: 220, 220, 245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dirty="0">
                <a:solidFill>
                  <a:srgbClr val="00383D"/>
                </a:solidFill>
                <a:latin typeface="Arial" panose="020B0604020202020204" pitchFamily="34" charset="0"/>
                <a:cs typeface="Arial" panose="020B0604020202020204" pitchFamily="34" charset="0"/>
              </a:rPr>
              <a:t>Data Vis Purple Tint </a:t>
            </a:r>
            <a:r>
              <a:rPr lang="en-US" sz="600" dirty="0">
                <a:solidFill>
                  <a:schemeClr val="tx1"/>
                </a:solidFill>
                <a:latin typeface="Arial" panose="020B0604020202020204" pitchFamily="34" charset="0"/>
                <a:cs typeface="Arial" panose="020B0604020202020204" pitchFamily="34" charset="0"/>
              </a:rPr>
              <a:t>3</a:t>
            </a:r>
          </a:p>
          <a:p>
            <a:pPr>
              <a:defRPr/>
            </a:pPr>
            <a:r>
              <a:rPr lang="en-US" sz="600" dirty="0">
                <a:solidFill>
                  <a:schemeClr val="tx1"/>
                </a:solidFill>
                <a:latin typeface="Arial" panose="020B0604020202020204" pitchFamily="34" charset="0"/>
                <a:cs typeface="Arial" panose="020B0604020202020204" pitchFamily="34" charset="0"/>
              </a:rPr>
              <a:t>RGB: 150, 150,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7</a:t>
            </a:r>
          </a:p>
          <a:p>
            <a:pPr>
              <a:defRPr/>
            </a:pPr>
            <a:r>
              <a:rPr lang="en-US" sz="600" dirty="0">
                <a:latin typeface="Arial" panose="020B0604020202020204" pitchFamily="34" charset="0"/>
                <a:cs typeface="Arial" panose="020B0604020202020204" pitchFamily="34" charset="0"/>
              </a:rPr>
              <a:t>RGB: 48, 48, 123</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5</a:t>
            </a:r>
          </a:p>
          <a:p>
            <a:pPr>
              <a:defRPr/>
            </a:pPr>
            <a:r>
              <a:rPr lang="en-US" sz="600" dirty="0">
                <a:latin typeface="Arial" panose="020B0604020202020204" pitchFamily="34" charset="0"/>
                <a:cs typeface="Arial" panose="020B0604020202020204" pitchFamily="34" charset="0"/>
              </a:rPr>
              <a:t>RGB: 80, 80, 205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8</a:t>
            </a:r>
          </a:p>
          <a:p>
            <a:pPr>
              <a:defRPr/>
            </a:pPr>
            <a:r>
              <a:rPr lang="en-US" sz="600" dirty="0">
                <a:latin typeface="Arial" panose="020B0604020202020204" pitchFamily="34" charset="0"/>
                <a:cs typeface="Arial" panose="020B0604020202020204" pitchFamily="34" charset="0"/>
              </a:rPr>
              <a:t>RGB: 32, 32, 82</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4</a:t>
            </a:r>
          </a:p>
          <a:p>
            <a:pPr>
              <a:defRPr/>
            </a:pPr>
            <a:r>
              <a:rPr lang="en-US" sz="600" dirty="0">
                <a:latin typeface="Arial" panose="020B0604020202020204" pitchFamily="34" charset="0"/>
                <a:cs typeface="Arial" panose="020B0604020202020204" pitchFamily="34" charset="0"/>
              </a:rPr>
              <a:t>RGB: 114, 114, 215</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Purple Tint 2</a:t>
            </a:r>
          </a:p>
          <a:p>
            <a:pPr>
              <a:defRPr/>
            </a:pPr>
            <a:r>
              <a:rPr lang="en-US" sz="600" dirty="0">
                <a:solidFill>
                  <a:schemeClr val="tx1"/>
                </a:solidFill>
                <a:latin typeface="Arial" panose="020B0604020202020204" pitchFamily="34" charset="0"/>
                <a:cs typeface="Arial" panose="020B0604020202020204" pitchFamily="34" charset="0"/>
              </a:rPr>
              <a:t>RGB: 185, 185, 225</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latin typeface="Arial" panose="020B0604020202020204" pitchFamily="34" charset="0"/>
                <a:cs typeface="Arial" panose="020B0604020202020204" pitchFamily="34" charset="0"/>
              </a:rPr>
              <a:t>Data Vis Purple Tint 6</a:t>
            </a:r>
          </a:p>
          <a:p>
            <a:pPr>
              <a:defRPr/>
            </a:pPr>
            <a:r>
              <a:rPr lang="en-US" sz="600" dirty="0">
                <a:latin typeface="Arial" panose="020B0604020202020204" pitchFamily="34" charset="0"/>
                <a:cs typeface="Arial" panose="020B0604020202020204" pitchFamily="34" charset="0"/>
              </a:rPr>
              <a:t>RGB: 64, 64, 164</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1</a:t>
            </a:r>
          </a:p>
          <a:p>
            <a:pPr>
              <a:defRPr/>
            </a:pPr>
            <a:r>
              <a:rPr lang="en-US" sz="600" dirty="0">
                <a:solidFill>
                  <a:schemeClr val="tx1"/>
                </a:solidFill>
                <a:latin typeface="Arial" panose="020B0604020202020204" pitchFamily="34" charset="0"/>
                <a:cs typeface="Arial" panose="020B0604020202020204" pitchFamily="34" charset="0"/>
              </a:rPr>
              <a:t>RGB: 210, 239, 223</a:t>
            </a:r>
          </a:p>
          <a:p>
            <a:pPr>
              <a:defRPr/>
            </a:pPr>
            <a:r>
              <a:rPr lang="en-US" sz="600" dirty="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3</a:t>
            </a:r>
          </a:p>
          <a:p>
            <a:pPr>
              <a:defRPr/>
            </a:pPr>
            <a:r>
              <a:rPr lang="en-US" sz="600" dirty="0">
                <a:solidFill>
                  <a:schemeClr val="tx1"/>
                </a:solidFill>
                <a:latin typeface="Arial" panose="020B0604020202020204" pitchFamily="34" charset="0"/>
                <a:cs typeface="Arial" panose="020B0604020202020204" pitchFamily="34" charset="0"/>
              </a:rPr>
              <a:t>RGB: 120, 207, 159</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18, 105, 57</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5</a:t>
            </a:r>
          </a:p>
          <a:p>
            <a:pPr>
              <a:defRPr/>
            </a:pPr>
            <a:r>
              <a:rPr lang="en-US" sz="600" dirty="0">
                <a:solidFill>
                  <a:schemeClr val="bg1"/>
                </a:solidFill>
                <a:latin typeface="Arial" panose="020B0604020202020204" pitchFamily="34" charset="0"/>
                <a:cs typeface="Arial" panose="020B0604020202020204" pitchFamily="34" charset="0"/>
              </a:rPr>
              <a:t>RGB: 30, 175, 95</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8</a:t>
            </a:r>
          </a:p>
          <a:p>
            <a:pPr>
              <a:defRPr/>
            </a:pPr>
            <a:r>
              <a:rPr lang="en-US" sz="600" dirty="0">
                <a:solidFill>
                  <a:schemeClr val="bg1"/>
                </a:solidFill>
                <a:latin typeface="Arial" panose="020B0604020202020204" pitchFamily="34" charset="0"/>
                <a:cs typeface="Arial" panose="020B0604020202020204" pitchFamily="34" charset="0"/>
              </a:rPr>
              <a:t>RGB:12, 70, 38</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4</a:t>
            </a:r>
          </a:p>
          <a:p>
            <a:pPr>
              <a:defRPr/>
            </a:pPr>
            <a:r>
              <a:rPr lang="en-US" sz="600" dirty="0">
                <a:solidFill>
                  <a:schemeClr val="bg1"/>
                </a:solidFill>
                <a:latin typeface="Arial" panose="020B0604020202020204" pitchFamily="34" charset="0"/>
                <a:cs typeface="Arial" panose="020B0604020202020204" pitchFamily="34" charset="0"/>
              </a:rPr>
              <a:t>RGB: 74, 191, 126</a:t>
            </a:r>
            <a:br>
              <a:rPr lang="en-US" sz="600" dirty="0">
                <a:solidFill>
                  <a:schemeClr val="bg1"/>
                </a:solidFill>
                <a:latin typeface="Arial" panose="020B0604020202020204" pitchFamily="34" charset="0"/>
                <a:cs typeface="Arial" panose="020B0604020202020204" pitchFamily="34" charset="0"/>
              </a:rPr>
            </a:br>
            <a:r>
              <a:rPr lang="en-US" sz="600" dirty="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Green Tint 2</a:t>
            </a:r>
          </a:p>
          <a:p>
            <a:pPr>
              <a:defRPr/>
            </a:pPr>
            <a:r>
              <a:rPr lang="en-US" sz="600" dirty="0">
                <a:solidFill>
                  <a:schemeClr val="tx1"/>
                </a:solidFill>
                <a:latin typeface="Arial" panose="020B0604020202020204" pitchFamily="34" charset="0"/>
                <a:cs typeface="Arial" panose="020B0604020202020204" pitchFamily="34" charset="0"/>
              </a:rPr>
              <a:t>RGB: 165, 223, 191</a:t>
            </a:r>
            <a:br>
              <a:rPr lang="en-US" sz="600" dirty="0">
                <a:solidFill>
                  <a:schemeClr val="tx1"/>
                </a:solidFill>
                <a:latin typeface="Arial" panose="020B0604020202020204" pitchFamily="34" charset="0"/>
                <a:cs typeface="Arial" panose="020B0604020202020204" pitchFamily="34" charset="0"/>
              </a:rPr>
            </a:br>
            <a:r>
              <a:rPr lang="en-US" sz="600" dirty="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Green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24, 140, 76</a:t>
            </a:r>
            <a:br>
              <a:rPr lang="en-US" sz="600" dirty="0">
                <a:latin typeface="Arial" panose="020B0604020202020204" pitchFamily="34" charset="0"/>
                <a:cs typeface="Arial" panose="020B0604020202020204" pitchFamily="34" charset="0"/>
              </a:rPr>
            </a:br>
            <a:r>
              <a:rPr lang="en-US" sz="600" dirty="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1</a:t>
            </a:r>
          </a:p>
          <a:p>
            <a:pPr>
              <a:defRPr/>
            </a:pPr>
            <a:r>
              <a:rPr lang="en-US" sz="600" dirty="0">
                <a:solidFill>
                  <a:schemeClr val="tx1"/>
                </a:solidFill>
                <a:latin typeface="Arial" panose="020B0604020202020204" pitchFamily="34" charset="0"/>
                <a:cs typeface="Arial" panose="020B0604020202020204" pitchFamily="34" charset="0"/>
              </a:rPr>
              <a:t>RGB: 232,234,235</a:t>
            </a:r>
          </a:p>
          <a:p>
            <a:pPr>
              <a:defRPr/>
            </a:pPr>
            <a:r>
              <a:rPr lang="en-US" sz="600" dirty="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3</a:t>
            </a:r>
          </a:p>
          <a:p>
            <a:pPr>
              <a:defRPr/>
            </a:pPr>
            <a:r>
              <a:rPr lang="en-US" sz="600" dirty="0">
                <a:solidFill>
                  <a:schemeClr val="tx1"/>
                </a:solidFill>
                <a:latin typeface="Arial" panose="020B0604020202020204" pitchFamily="34" charset="0"/>
                <a:cs typeface="Arial" panose="020B0604020202020204" pitchFamily="34" charset="0"/>
              </a:rPr>
              <a:t>RGB: 181,184,191</a:t>
            </a:r>
          </a:p>
          <a:p>
            <a:pPr>
              <a:defRPr/>
            </a:pPr>
            <a:r>
              <a:rPr lang="en-US" sz="600" dirty="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7</a:t>
            </a:r>
          </a:p>
          <a:p>
            <a:pPr>
              <a:defRPr/>
            </a:pPr>
            <a:r>
              <a:rPr lang="en-US" sz="600" dirty="0">
                <a:latin typeface="Arial" panose="020B0604020202020204" pitchFamily="34" charset="0"/>
                <a:cs typeface="Arial" panose="020B0604020202020204" pitchFamily="34" charset="0"/>
              </a:rPr>
              <a:t>RGB: 56, 63, 76</a:t>
            </a:r>
          </a:p>
          <a:p>
            <a:pPr>
              <a:defRPr/>
            </a:pPr>
            <a:r>
              <a:rPr lang="en-US" sz="600" dirty="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5</a:t>
            </a:r>
          </a:p>
          <a:p>
            <a:pPr>
              <a:defRPr/>
            </a:pPr>
            <a:r>
              <a:rPr lang="en-US" sz="600" dirty="0">
                <a:latin typeface="Arial" panose="020B0604020202020204" pitchFamily="34" charset="0"/>
                <a:cs typeface="Arial" panose="020B0604020202020204" pitchFamily="34" charset="0"/>
              </a:rPr>
              <a:t>RGB: 106,114,127</a:t>
            </a:r>
          </a:p>
          <a:p>
            <a:pPr>
              <a:defRPr/>
            </a:pPr>
            <a:r>
              <a:rPr lang="en-US" sz="600" dirty="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8</a:t>
            </a:r>
          </a:p>
          <a:p>
            <a:pPr>
              <a:defRPr/>
            </a:pPr>
            <a:r>
              <a:rPr lang="en-US" sz="600" dirty="0">
                <a:latin typeface="Arial" panose="020B0604020202020204" pitchFamily="34" charset="0"/>
                <a:cs typeface="Arial" panose="020B0604020202020204" pitchFamily="34" charset="0"/>
              </a:rPr>
              <a:t>RGB: 42,47,57</a:t>
            </a:r>
          </a:p>
          <a:p>
            <a:pPr>
              <a:defRPr/>
            </a:pPr>
            <a:r>
              <a:rPr lang="en-US" sz="600" dirty="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4</a:t>
            </a:r>
          </a:p>
          <a:p>
            <a:pPr>
              <a:defRPr/>
            </a:pPr>
            <a:r>
              <a:rPr lang="en-US" sz="600" dirty="0">
                <a:latin typeface="Arial" panose="020B0604020202020204" pitchFamily="34" charset="0"/>
                <a:cs typeface="Arial" panose="020B0604020202020204" pitchFamily="34" charset="0"/>
              </a:rPr>
              <a:t>RGB: 144,149,159</a:t>
            </a:r>
          </a:p>
          <a:p>
            <a:pPr>
              <a:defRPr/>
            </a:pPr>
            <a:r>
              <a:rPr lang="en-US" sz="600" dirty="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tx1"/>
                </a:solidFill>
                <a:latin typeface="Arial" panose="020B0604020202020204" pitchFamily="34" charset="0"/>
                <a:cs typeface="Arial" panose="020B0604020202020204" pitchFamily="34" charset="0"/>
              </a:rPr>
              <a:t>Data Vis Gray Tint 2</a:t>
            </a:r>
          </a:p>
          <a:p>
            <a:pPr>
              <a:defRPr/>
            </a:pPr>
            <a:r>
              <a:rPr lang="en-US" sz="600" dirty="0">
                <a:solidFill>
                  <a:schemeClr val="tx1"/>
                </a:solidFill>
                <a:latin typeface="Arial" panose="020B0604020202020204" pitchFamily="34" charset="0"/>
                <a:cs typeface="Arial" panose="020B0604020202020204" pitchFamily="34" charset="0"/>
              </a:rPr>
              <a:t>RGB: 218,219,223</a:t>
            </a:r>
          </a:p>
          <a:p>
            <a:pPr>
              <a:defRPr/>
            </a:pPr>
            <a:r>
              <a:rPr lang="en-US" sz="600" dirty="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dirty="0">
                <a:solidFill>
                  <a:schemeClr val="bg1"/>
                </a:solidFill>
                <a:latin typeface="Arial" panose="020B0604020202020204" pitchFamily="34" charset="0"/>
                <a:cs typeface="Arial" panose="020B0604020202020204" pitchFamily="34" charset="0"/>
              </a:rPr>
              <a:t>Data Vis Gray Tint </a:t>
            </a:r>
            <a:r>
              <a:rPr lang="en-US" sz="600" dirty="0">
                <a:latin typeface="Arial" panose="020B0604020202020204" pitchFamily="34" charset="0"/>
                <a:cs typeface="Arial" panose="020B0604020202020204" pitchFamily="34" charset="0"/>
              </a:rPr>
              <a:t>6</a:t>
            </a:r>
          </a:p>
          <a:p>
            <a:pPr>
              <a:defRPr/>
            </a:pPr>
            <a:r>
              <a:rPr lang="en-US" sz="600" dirty="0">
                <a:latin typeface="Arial" panose="020B0604020202020204" pitchFamily="34" charset="0"/>
                <a:cs typeface="Arial" panose="020B0604020202020204" pitchFamily="34" charset="0"/>
              </a:rPr>
              <a:t>RGB: 168,0,30</a:t>
            </a:r>
          </a:p>
          <a:p>
            <a:pPr>
              <a:defRPr/>
            </a:pPr>
            <a:r>
              <a:rPr lang="en-US" sz="600" dirty="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dirty="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824239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6" name="Picture Placeholder 2"/>
          <p:cNvSpPr>
            <a:spLocks noGrp="1"/>
          </p:cNvSpPr>
          <p:nvPr>
            <p:ph type="pic" sz="quarter" idx="15"/>
          </p:nvPr>
        </p:nvSpPr>
        <p:spPr>
          <a:xfrm>
            <a:off x="6324600" y="1"/>
            <a:ext cx="5867400" cy="6858000"/>
          </a:xfrm>
          <a:prstGeom prst="rect">
            <a:avLst/>
          </a:prstGeom>
        </p:spPr>
        <p:txBody>
          <a:bodyPr rtlCol="0">
            <a:normAutofit/>
          </a:bodyPr>
          <a:lstStyle/>
          <a:p>
            <a:pPr lvl="0"/>
            <a:r>
              <a:rPr lang="en-US" noProof="0"/>
              <a:t>Click icon to add picture</a:t>
            </a:r>
          </a:p>
        </p:txBody>
      </p:sp>
      <p:sp>
        <p:nvSpPr>
          <p:cNvPr id="7" name="Text Placeholder 4"/>
          <p:cNvSpPr>
            <a:spLocks noGrp="1"/>
          </p:cNvSpPr>
          <p:nvPr>
            <p:ph type="body" sz="quarter" idx="16"/>
          </p:nvPr>
        </p:nvSpPr>
        <p:spPr>
          <a:xfrm>
            <a:off x="762000" y="842210"/>
            <a:ext cx="5105400" cy="2190239"/>
          </a:xfrm>
          <a:prstGeom prst="rect">
            <a:avLst/>
          </a:prstGeom>
        </p:spPr>
        <p:txBody>
          <a:bodyPr/>
          <a:lstStyle>
            <a:lvl1pPr>
              <a:lnSpc>
                <a:spcPts val="3983"/>
              </a:lnSpc>
              <a:defRPr sz="3187">
                <a:solidFill>
                  <a:srgbClr val="FF0000"/>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500A4676-36CC-CCE4-E510-ECF2287974D9}"/>
              </a:ext>
            </a:extLst>
          </p:cNvPr>
          <p:cNvSpPr>
            <a:spLocks noGrp="1"/>
          </p:cNvSpPr>
          <p:nvPr>
            <p:ph type="ftr" sz="quarter" idx="17"/>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9C63D382-4AA4-8E11-12EB-615203B441DC}"/>
              </a:ext>
            </a:extLst>
          </p:cNvPr>
          <p:cNvSpPr>
            <a:spLocks noGrp="1"/>
          </p:cNvSpPr>
          <p:nvPr>
            <p:ph type="dt" sz="half" idx="18"/>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52096108-4B47-EB9C-866B-D2730B430AB5}"/>
              </a:ext>
            </a:extLst>
          </p:cNvPr>
          <p:cNvSpPr>
            <a:spLocks noGrp="1"/>
          </p:cNvSpPr>
          <p:nvPr>
            <p:ph type="sldNum" sz="quarter" idx="19"/>
          </p:nvPr>
        </p:nvSpPr>
        <p:spPr/>
        <p:txBody>
          <a:bodyPr/>
          <a:lstStyle>
            <a:lvl1pPr>
              <a:defRPr/>
            </a:lvl1pPr>
          </a:lstStyle>
          <a:p>
            <a:pPr>
              <a:defRPr/>
            </a:pPr>
            <a:fld id="{D69D53DB-DAB1-43E4-8704-402B03FDAD6A}" type="slidenum">
              <a:rPr lang="en-US" altLang="en-US"/>
              <a:pPr>
                <a:defRPr/>
              </a:pPr>
              <a:t>‹#›</a:t>
            </a:fld>
            <a:endParaRPr lang="en-US" altLang="en-US"/>
          </a:p>
        </p:txBody>
      </p:sp>
    </p:spTree>
    <p:extLst>
      <p:ext uri="{BB962C8B-B14F-4D97-AF65-F5344CB8AC3E}">
        <p14:creationId xmlns:p14="http://schemas.microsoft.com/office/powerpoint/2010/main" val="3829908572"/>
      </p:ext>
    </p:extLst>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1"/>
            <a:ext cx="12192000" cy="6858000"/>
          </a:xfrm>
          <a:prstGeom prst="rect">
            <a:avLst/>
          </a:prstGeom>
          <a:noFill/>
          <a:ln>
            <a:noFill/>
          </a:ln>
        </p:spPr>
        <p:txBody>
          <a:bodyPr rtlCol="0">
            <a:normAutofit/>
          </a:bodyPr>
          <a:lstStyle>
            <a:lvl1pPr>
              <a:defRPr sz="1395" baseline="0">
                <a:solidFill>
                  <a:schemeClr val="tx1"/>
                </a:solidFill>
              </a:defRPr>
            </a:lvl1pPr>
          </a:lstStyle>
          <a:p>
            <a:pPr lvl="0"/>
            <a:r>
              <a:rPr lang="en-US" noProof="0"/>
              <a:t>Click icon to add picture</a:t>
            </a:r>
            <a:endParaRPr lang="en-US" noProof="0" dirty="0"/>
          </a:p>
        </p:txBody>
      </p:sp>
      <p:sp>
        <p:nvSpPr>
          <p:cNvPr id="7" name="Text Placeholder 4"/>
          <p:cNvSpPr>
            <a:spLocks noGrp="1"/>
          </p:cNvSpPr>
          <p:nvPr>
            <p:ph type="body" sz="quarter" idx="14"/>
          </p:nvPr>
        </p:nvSpPr>
        <p:spPr>
          <a:xfrm>
            <a:off x="762000" y="2034195"/>
            <a:ext cx="4175760" cy="2942844"/>
          </a:xfrm>
          <a:prstGeom prst="rect">
            <a:avLst/>
          </a:prstGeom>
          <a:noFill/>
        </p:spPr>
        <p:txBody>
          <a:bodyPr/>
          <a:lstStyle>
            <a:lvl1pPr>
              <a:defRPr sz="2389">
                <a:solidFill>
                  <a:schemeClr val="tx1"/>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A2CCE0BE-96D6-5337-84D5-C28BA1DD4596}"/>
              </a:ext>
            </a:extLst>
          </p:cNvPr>
          <p:cNvSpPr>
            <a:spLocks noGrp="1"/>
          </p:cNvSpPr>
          <p:nvPr>
            <p:ph type="ftr" sz="quarter" idx="15"/>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2EA2EC9B-EA6E-38C7-10F8-19ADE5921062}"/>
              </a:ext>
            </a:extLst>
          </p:cNvPr>
          <p:cNvSpPr>
            <a:spLocks noGrp="1"/>
          </p:cNvSpPr>
          <p:nvPr>
            <p:ph type="dt" sz="half" idx="16"/>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6306BDB7-ACFE-115D-CD44-1F76BEA7C184}"/>
              </a:ext>
            </a:extLst>
          </p:cNvPr>
          <p:cNvSpPr>
            <a:spLocks noGrp="1"/>
          </p:cNvSpPr>
          <p:nvPr>
            <p:ph type="sldNum" sz="quarter" idx="17"/>
          </p:nvPr>
        </p:nvSpPr>
        <p:spPr/>
        <p:txBody>
          <a:bodyPr/>
          <a:lstStyle>
            <a:lvl1pPr>
              <a:defRPr/>
            </a:lvl1pPr>
          </a:lstStyle>
          <a:p>
            <a:pPr>
              <a:defRPr/>
            </a:pPr>
            <a:fld id="{590D9AFC-06EE-4EB0-AEA6-AE5D1BA3B8EC}" type="slidenum">
              <a:rPr lang="en-US" altLang="en-US"/>
              <a:pPr>
                <a:defRPr/>
              </a:pPr>
              <a:t>‹#›</a:t>
            </a:fld>
            <a:endParaRPr lang="en-US" altLang="en-US"/>
          </a:p>
        </p:txBody>
      </p:sp>
    </p:spTree>
    <p:extLst>
      <p:ext uri="{BB962C8B-B14F-4D97-AF65-F5344CB8AC3E}">
        <p14:creationId xmlns:p14="http://schemas.microsoft.com/office/powerpoint/2010/main" val="3396538815"/>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2AF4A6-5E5C-EABE-943B-BB1F442BA19C}"/>
              </a:ext>
            </a:extLst>
          </p:cNvPr>
          <p:cNvSpPr/>
          <p:nvPr/>
        </p:nvSpPr>
        <p:spPr>
          <a:xfrm>
            <a:off x="0" y="-4251"/>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anchor="b"/>
          <a:lstStyle/>
          <a:p>
            <a:pPr algn="ctr">
              <a:defRPr/>
            </a:pPr>
            <a:endParaRPr lang="en-US" sz="2400"/>
          </a:p>
        </p:txBody>
      </p:sp>
      <p:pic>
        <p:nvPicPr>
          <p:cNvPr id="3" name="Picture 9">
            <a:extLst>
              <a:ext uri="{FF2B5EF4-FFF2-40B4-BE49-F238E27FC236}">
                <a16:creationId xmlns:a16="http://schemas.microsoft.com/office/drawing/2014/main" id="{5A764F96-17DB-9339-DBF2-0F2688766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5875856"/>
            <a:ext cx="994833" cy="41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B0B92F7-608B-60B8-E4A1-592110E87EB9}"/>
              </a:ext>
            </a:extLst>
          </p:cNvPr>
          <p:cNvSpPr>
            <a:spLocks noChangeAspect="1"/>
          </p:cNvSpPr>
          <p:nvPr/>
        </p:nvSpPr>
        <p:spPr>
          <a:xfrm>
            <a:off x="8312151" y="0"/>
            <a:ext cx="2927349" cy="1456210"/>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Freeform: Shape 4">
            <a:extLst>
              <a:ext uri="{FF2B5EF4-FFF2-40B4-BE49-F238E27FC236}">
                <a16:creationId xmlns:a16="http://schemas.microsoft.com/office/drawing/2014/main" id="{D0F4E82F-FF69-DA01-92FE-95E65A128650}"/>
              </a:ext>
            </a:extLst>
          </p:cNvPr>
          <p:cNvSpPr>
            <a:spLocks noChangeAspect="1"/>
          </p:cNvSpPr>
          <p:nvPr/>
        </p:nvSpPr>
        <p:spPr>
          <a:xfrm>
            <a:off x="8312152" y="1760207"/>
            <a:ext cx="2925233" cy="339073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6" name="Freeform: Shape 5">
            <a:extLst>
              <a:ext uri="{FF2B5EF4-FFF2-40B4-BE49-F238E27FC236}">
                <a16:creationId xmlns:a16="http://schemas.microsoft.com/office/drawing/2014/main" id="{3F76DE72-7CAD-9793-1F37-68E209462576}"/>
              </a:ext>
            </a:extLst>
          </p:cNvPr>
          <p:cNvSpPr>
            <a:spLocks noChangeAspect="1"/>
          </p:cNvSpPr>
          <p:nvPr/>
        </p:nvSpPr>
        <p:spPr>
          <a:xfrm>
            <a:off x="8312151" y="5391163"/>
            <a:ext cx="2927349" cy="1466838"/>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1" name="Text Placeholder 11"/>
          <p:cNvSpPr>
            <a:spLocks noGrp="1"/>
          </p:cNvSpPr>
          <p:nvPr>
            <p:ph type="body" sz="quarter" idx="13"/>
          </p:nvPr>
        </p:nvSpPr>
        <p:spPr>
          <a:xfrm>
            <a:off x="762000" y="593932"/>
            <a:ext cx="2540000" cy="214988"/>
          </a:xfrm>
          <a:prstGeom prst="rect">
            <a:avLst/>
          </a:prstGeom>
        </p:spPr>
        <p:txBody>
          <a:bodyPr/>
          <a:lstStyle>
            <a:lvl1pPr algn="l">
              <a:spcBef>
                <a:spcPts val="0"/>
              </a:spcBef>
              <a:defRPr sz="896" b="1">
                <a:solidFill>
                  <a:schemeClr val="tx1"/>
                </a:solidFill>
              </a:defRPr>
            </a:lvl1pPr>
          </a:lstStyle>
          <a:p>
            <a:pPr lvl="0"/>
            <a:r>
              <a:rPr lang="en-US"/>
              <a:t>Click to edit Master text styles</a:t>
            </a:r>
          </a:p>
        </p:txBody>
      </p:sp>
      <p:sp>
        <p:nvSpPr>
          <p:cNvPr id="12" name="Text Placeholder 18"/>
          <p:cNvSpPr>
            <a:spLocks noGrp="1"/>
          </p:cNvSpPr>
          <p:nvPr>
            <p:ph type="body" sz="quarter" idx="14"/>
          </p:nvPr>
        </p:nvSpPr>
        <p:spPr>
          <a:xfrm>
            <a:off x="762000" y="4600880"/>
            <a:ext cx="5334000" cy="647700"/>
          </a:xfrm>
          <a:prstGeom prst="rect">
            <a:avLst/>
          </a:prstGeom>
        </p:spPr>
        <p:txBody>
          <a:bodyPr/>
          <a:lstStyle>
            <a:lvl1pPr algn="l">
              <a:spcAft>
                <a:spcPts val="0"/>
              </a:spcAft>
              <a:defRPr sz="1095" baseline="0">
                <a:solidFill>
                  <a:schemeClr val="tx1"/>
                </a:solidFill>
                <a:latin typeface="+mn-lt"/>
              </a:defRPr>
            </a:lvl1pPr>
            <a:lvl2pPr algn="l">
              <a:defRPr sz="896"/>
            </a:lvl2pPr>
            <a:lvl3pPr algn="l">
              <a:defRPr sz="896"/>
            </a:lvl3pPr>
            <a:lvl4pPr algn="l">
              <a:defRPr sz="896"/>
            </a:lvl4pPr>
            <a:lvl5pPr algn="l">
              <a:defRPr sz="896"/>
            </a:lvl5pPr>
          </a:lstStyle>
          <a:p>
            <a:pPr lvl="0"/>
            <a:r>
              <a:rPr lang="en-US"/>
              <a:t>Click to edit Master text styles</a:t>
            </a:r>
          </a:p>
        </p:txBody>
      </p:sp>
      <p:sp>
        <p:nvSpPr>
          <p:cNvPr id="13" name="Text Placeholder 4"/>
          <p:cNvSpPr>
            <a:spLocks noGrp="1"/>
          </p:cNvSpPr>
          <p:nvPr>
            <p:ph type="body" sz="quarter" idx="16"/>
          </p:nvPr>
        </p:nvSpPr>
        <p:spPr>
          <a:xfrm>
            <a:off x="762002" y="2185989"/>
            <a:ext cx="5333999" cy="1281113"/>
          </a:xfrm>
          <a:prstGeom prst="rect">
            <a:avLst/>
          </a:prstGeom>
        </p:spPr>
        <p:txBody>
          <a:bodyPr anchor="b"/>
          <a:lstStyle>
            <a:lvl1pPr>
              <a:defRPr sz="3584" baseline="0">
                <a:solidFill>
                  <a:schemeClr val="tx1"/>
                </a:solidFill>
              </a:defRPr>
            </a:lvl1pPr>
          </a:lstStyle>
          <a:p>
            <a:pPr lvl="0"/>
            <a:r>
              <a:rPr lang="en-US"/>
              <a:t>Click to edit Master text styles</a:t>
            </a:r>
          </a:p>
        </p:txBody>
      </p:sp>
      <p:sp>
        <p:nvSpPr>
          <p:cNvPr id="14" name="Text Placeholder 8"/>
          <p:cNvSpPr>
            <a:spLocks noGrp="1"/>
          </p:cNvSpPr>
          <p:nvPr>
            <p:ph type="body" sz="quarter" idx="17"/>
          </p:nvPr>
        </p:nvSpPr>
        <p:spPr>
          <a:xfrm>
            <a:off x="762001" y="3650041"/>
            <a:ext cx="5333999" cy="557213"/>
          </a:xfrm>
          <a:prstGeom prst="rect">
            <a:avLst/>
          </a:prstGeom>
        </p:spPr>
        <p:txBody>
          <a:bodyPr/>
          <a:lstStyle>
            <a:lvl1pPr>
              <a:defRPr sz="1593">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17815110"/>
      </p:ext>
    </p:extLst>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6" name="Picture Placeholder 10"/>
          <p:cNvSpPr>
            <a:spLocks noGrp="1"/>
          </p:cNvSpPr>
          <p:nvPr>
            <p:ph type="pic" sz="quarter" idx="13"/>
          </p:nvPr>
        </p:nvSpPr>
        <p:spPr>
          <a:xfrm>
            <a:off x="762000" y="838200"/>
            <a:ext cx="5220448" cy="5105400"/>
          </a:xfrm>
          <a:prstGeom prst="rect">
            <a:avLst/>
          </a:prstGeom>
        </p:spPr>
        <p:txBody>
          <a:bodyPr rtlCol="0">
            <a:normAutofit/>
          </a:bodyPr>
          <a:lstStyle/>
          <a:p>
            <a:pPr lvl="0"/>
            <a:r>
              <a:rPr lang="en-US" noProof="0"/>
              <a:t>Click icon to add picture</a:t>
            </a:r>
          </a:p>
        </p:txBody>
      </p:sp>
      <p:sp>
        <p:nvSpPr>
          <p:cNvPr id="7" name="Picture Placeholder 10"/>
          <p:cNvSpPr>
            <a:spLocks noGrp="1"/>
          </p:cNvSpPr>
          <p:nvPr>
            <p:ph type="pic" sz="quarter" idx="14"/>
          </p:nvPr>
        </p:nvSpPr>
        <p:spPr>
          <a:xfrm>
            <a:off x="6197600" y="838199"/>
            <a:ext cx="5276851" cy="2502649"/>
          </a:xfrm>
          <a:prstGeom prst="rect">
            <a:avLst/>
          </a:prstGeom>
        </p:spPr>
        <p:txBody>
          <a:bodyPr rtlCol="0">
            <a:normAutofit/>
          </a:bodyPr>
          <a:lstStyle/>
          <a:p>
            <a:pPr lvl="0"/>
            <a:r>
              <a:rPr lang="en-US" noProof="0"/>
              <a:t>Click icon to add picture</a:t>
            </a:r>
          </a:p>
        </p:txBody>
      </p:sp>
      <p:sp>
        <p:nvSpPr>
          <p:cNvPr id="8" name="Picture Placeholder 10"/>
          <p:cNvSpPr>
            <a:spLocks noGrp="1"/>
          </p:cNvSpPr>
          <p:nvPr>
            <p:ph type="pic" sz="quarter" idx="15"/>
          </p:nvPr>
        </p:nvSpPr>
        <p:spPr>
          <a:xfrm>
            <a:off x="6197600" y="3532095"/>
            <a:ext cx="2540000" cy="2411507"/>
          </a:xfrm>
          <a:prstGeom prst="rect">
            <a:avLst/>
          </a:prstGeom>
        </p:spPr>
        <p:txBody>
          <a:bodyPr rtlCol="0">
            <a:normAutofit/>
          </a:bodyPr>
          <a:lstStyle/>
          <a:p>
            <a:pPr lvl="0"/>
            <a:r>
              <a:rPr lang="en-US" noProof="0"/>
              <a:t>Click icon to add picture</a:t>
            </a:r>
          </a:p>
        </p:txBody>
      </p:sp>
      <p:sp>
        <p:nvSpPr>
          <p:cNvPr id="9" name="Picture Placeholder 10"/>
          <p:cNvSpPr>
            <a:spLocks noGrp="1"/>
          </p:cNvSpPr>
          <p:nvPr>
            <p:ph type="pic" sz="quarter" idx="16"/>
          </p:nvPr>
        </p:nvSpPr>
        <p:spPr>
          <a:xfrm>
            <a:off x="8890002" y="3534261"/>
            <a:ext cx="2590799" cy="2409341"/>
          </a:xfrm>
          <a:prstGeom prst="rect">
            <a:avLst/>
          </a:prstGeom>
        </p:spPr>
        <p:txBody>
          <a:bodyPr rtlCol="0">
            <a:normAutofit/>
          </a:bodyPr>
          <a:lstStyle/>
          <a:p>
            <a:pPr lvl="0"/>
            <a:r>
              <a:rPr lang="en-US" noProof="0"/>
              <a:t>Click icon to add picture</a:t>
            </a:r>
          </a:p>
        </p:txBody>
      </p:sp>
      <p:sp>
        <p:nvSpPr>
          <p:cNvPr id="10" name="Text Placeholder 22"/>
          <p:cNvSpPr>
            <a:spLocks noGrp="1"/>
          </p:cNvSpPr>
          <p:nvPr>
            <p:ph type="body" sz="quarter" idx="18"/>
          </p:nvPr>
        </p:nvSpPr>
        <p:spPr>
          <a:xfrm>
            <a:off x="11921553" y="208249"/>
            <a:ext cx="147432" cy="1947123"/>
          </a:xfrm>
          <a:prstGeom prst="rect">
            <a:avLst/>
          </a:prstGeom>
        </p:spPr>
        <p:txBody>
          <a:bodyPr vert="vert270"/>
          <a:lstStyle>
            <a:lvl1pPr algn="r">
              <a:defRPr sz="597" baseline="0">
                <a:solidFill>
                  <a:schemeClr val="bg1">
                    <a:lumMod val="50000"/>
                  </a:schemeClr>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13A8DD11-C42B-2123-EF66-0BB34F63792E}"/>
              </a:ext>
            </a:extLst>
          </p:cNvPr>
          <p:cNvSpPr>
            <a:spLocks noGrp="1"/>
          </p:cNvSpPr>
          <p:nvPr>
            <p:ph type="ftr" sz="quarter" idx="19"/>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12FAA713-211D-C3D9-E912-F9F79F7C52F1}"/>
              </a:ext>
            </a:extLst>
          </p:cNvPr>
          <p:cNvSpPr>
            <a:spLocks noGrp="1"/>
          </p:cNvSpPr>
          <p:nvPr>
            <p:ph type="dt" sz="half" idx="20"/>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BAA7C6D2-6C3D-7A50-620D-013C1CBCC561}"/>
              </a:ext>
            </a:extLst>
          </p:cNvPr>
          <p:cNvSpPr>
            <a:spLocks noGrp="1"/>
          </p:cNvSpPr>
          <p:nvPr>
            <p:ph type="sldNum" sz="quarter" idx="21"/>
          </p:nvPr>
        </p:nvSpPr>
        <p:spPr/>
        <p:txBody>
          <a:bodyPr/>
          <a:lstStyle>
            <a:lvl1pPr>
              <a:defRPr/>
            </a:lvl1pPr>
          </a:lstStyle>
          <a:p>
            <a:pPr>
              <a:defRPr/>
            </a:pPr>
            <a:fld id="{DA04A03C-A12B-4B21-8612-843FE145D5B5}" type="slidenum">
              <a:rPr lang="en-US" altLang="en-US"/>
              <a:pPr>
                <a:defRPr/>
              </a:pPr>
              <a:t>‹#›</a:t>
            </a:fld>
            <a:endParaRPr lang="en-US" altLang="en-US"/>
          </a:p>
        </p:txBody>
      </p:sp>
    </p:spTree>
    <p:extLst>
      <p:ext uri="{BB962C8B-B14F-4D97-AF65-F5344CB8AC3E}">
        <p14:creationId xmlns:p14="http://schemas.microsoft.com/office/powerpoint/2010/main" val="3887080739"/>
      </p:ext>
    </p:extLst>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6" name="Picture Placeholder 10"/>
          <p:cNvSpPr>
            <a:spLocks noGrp="1"/>
          </p:cNvSpPr>
          <p:nvPr>
            <p:ph type="pic" sz="quarter" idx="14"/>
          </p:nvPr>
        </p:nvSpPr>
        <p:spPr>
          <a:xfrm>
            <a:off x="0" y="2314280"/>
            <a:ext cx="2133600" cy="2174047"/>
          </a:xfrm>
          <a:prstGeom prst="rect">
            <a:avLst/>
          </a:prstGeom>
        </p:spPr>
        <p:txBody>
          <a:bodyPr rtlCol="0">
            <a:normAutofit/>
          </a:bodyPr>
          <a:lstStyle>
            <a:lvl1pPr>
              <a:defRPr/>
            </a:lvl1pPr>
          </a:lstStyle>
          <a:p>
            <a:pPr lvl="0"/>
            <a:r>
              <a:rPr lang="en-US" noProof="0"/>
              <a:t>Click icon to add picture</a:t>
            </a:r>
            <a:endParaRPr lang="en-US" noProof="0" dirty="0"/>
          </a:p>
        </p:txBody>
      </p:sp>
      <p:sp>
        <p:nvSpPr>
          <p:cNvPr id="7" name="Picture Placeholder 10"/>
          <p:cNvSpPr>
            <a:spLocks noGrp="1"/>
          </p:cNvSpPr>
          <p:nvPr>
            <p:ph type="pic" sz="quarter" idx="15"/>
          </p:nvPr>
        </p:nvSpPr>
        <p:spPr>
          <a:xfrm>
            <a:off x="2893661" y="1617790"/>
            <a:ext cx="2660104" cy="3567970"/>
          </a:xfrm>
          <a:prstGeom prst="rect">
            <a:avLst/>
          </a:prstGeom>
        </p:spPr>
        <p:txBody>
          <a:bodyPr rtlCol="0">
            <a:normAutofit/>
          </a:bodyPr>
          <a:lstStyle/>
          <a:p>
            <a:pPr lvl="0"/>
            <a:r>
              <a:rPr lang="en-US" noProof="0"/>
              <a:t>Click icon to add picture</a:t>
            </a:r>
          </a:p>
        </p:txBody>
      </p:sp>
      <p:sp>
        <p:nvSpPr>
          <p:cNvPr id="8" name="Picture Placeholder 10"/>
          <p:cNvSpPr>
            <a:spLocks noGrp="1"/>
          </p:cNvSpPr>
          <p:nvPr>
            <p:ph type="pic" sz="quarter" idx="16"/>
          </p:nvPr>
        </p:nvSpPr>
        <p:spPr>
          <a:xfrm>
            <a:off x="6197600" y="1617790"/>
            <a:ext cx="2660104" cy="3567970"/>
          </a:xfrm>
          <a:prstGeom prst="rect">
            <a:avLst/>
          </a:prstGeom>
        </p:spPr>
        <p:txBody>
          <a:bodyPr rtlCol="0">
            <a:normAutofit/>
          </a:bodyPr>
          <a:lstStyle/>
          <a:p>
            <a:pPr lvl="0"/>
            <a:r>
              <a:rPr lang="en-US" noProof="0"/>
              <a:t>Click icon to add picture</a:t>
            </a:r>
          </a:p>
        </p:txBody>
      </p:sp>
      <p:sp>
        <p:nvSpPr>
          <p:cNvPr id="9" name="Picture Placeholder 10"/>
          <p:cNvSpPr>
            <a:spLocks noGrp="1"/>
          </p:cNvSpPr>
          <p:nvPr>
            <p:ph type="pic" sz="quarter" idx="17"/>
          </p:nvPr>
        </p:nvSpPr>
        <p:spPr>
          <a:xfrm>
            <a:off x="9531896" y="2330815"/>
            <a:ext cx="2660104" cy="2157513"/>
          </a:xfrm>
          <a:prstGeom prst="rect">
            <a:avLst/>
          </a:prstGeom>
        </p:spPr>
        <p:txBody>
          <a:bodyPr rtlCol="0">
            <a:normAutofit/>
          </a:bodyPr>
          <a:lstStyle/>
          <a:p>
            <a:pPr lvl="0"/>
            <a:r>
              <a:rPr lang="en-US" noProof="0"/>
              <a:t>Click icon to add picture</a:t>
            </a:r>
          </a:p>
        </p:txBody>
      </p:sp>
      <p:sp>
        <p:nvSpPr>
          <p:cNvPr id="10" name="Text Placeholder 22"/>
          <p:cNvSpPr>
            <a:spLocks noGrp="1"/>
          </p:cNvSpPr>
          <p:nvPr>
            <p:ph type="body" sz="quarter" idx="18"/>
          </p:nvPr>
        </p:nvSpPr>
        <p:spPr>
          <a:xfrm>
            <a:off x="11921553" y="208249"/>
            <a:ext cx="147432" cy="1947123"/>
          </a:xfrm>
          <a:prstGeom prst="rect">
            <a:avLst/>
          </a:prstGeom>
        </p:spPr>
        <p:txBody>
          <a:bodyPr vert="vert270"/>
          <a:lstStyle>
            <a:lvl1pPr algn="r">
              <a:defRPr sz="597" baseline="0">
                <a:solidFill>
                  <a:schemeClr val="bg1">
                    <a:lumMod val="50000"/>
                  </a:schemeClr>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41E98ED0-F56F-56D0-549C-8FDC941FA44C}"/>
              </a:ext>
            </a:extLst>
          </p:cNvPr>
          <p:cNvSpPr>
            <a:spLocks noGrp="1"/>
          </p:cNvSpPr>
          <p:nvPr>
            <p:ph type="ftr" sz="quarter" idx="19"/>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CEB8633E-C56B-E033-1E7F-7708EEF967E2}"/>
              </a:ext>
            </a:extLst>
          </p:cNvPr>
          <p:cNvSpPr>
            <a:spLocks noGrp="1"/>
          </p:cNvSpPr>
          <p:nvPr>
            <p:ph type="dt" sz="half" idx="20"/>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0E4AD2B4-A99E-735A-D5D3-C8FA4FD9B013}"/>
              </a:ext>
            </a:extLst>
          </p:cNvPr>
          <p:cNvSpPr>
            <a:spLocks noGrp="1"/>
          </p:cNvSpPr>
          <p:nvPr>
            <p:ph type="sldNum" sz="quarter" idx="21"/>
          </p:nvPr>
        </p:nvSpPr>
        <p:spPr/>
        <p:txBody>
          <a:bodyPr/>
          <a:lstStyle>
            <a:lvl1pPr>
              <a:defRPr/>
            </a:lvl1pPr>
          </a:lstStyle>
          <a:p>
            <a:pPr>
              <a:defRPr/>
            </a:pPr>
            <a:fld id="{F7F5E9FB-7DCB-4FD7-9EB5-5BEA94BB8CA3}" type="slidenum">
              <a:rPr lang="en-US" altLang="en-US"/>
              <a:pPr>
                <a:defRPr/>
              </a:pPr>
              <a:t>‹#›</a:t>
            </a:fld>
            <a:endParaRPr lang="en-US" altLang="en-US"/>
          </a:p>
        </p:txBody>
      </p:sp>
    </p:spTree>
    <p:extLst>
      <p:ext uri="{BB962C8B-B14F-4D97-AF65-F5344CB8AC3E}">
        <p14:creationId xmlns:p14="http://schemas.microsoft.com/office/powerpoint/2010/main" val="1894987958"/>
      </p:ext>
    </p:extLst>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324601" y="838201"/>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p:nvPr>
        </p:nvSpPr>
        <p:spPr>
          <a:xfrm>
            <a:off x="762000" y="837815"/>
            <a:ext cx="5105400" cy="1061105"/>
          </a:xfrm>
          <a:prstGeom prst="rect">
            <a:avLst/>
          </a:prstGeom>
        </p:spPr>
        <p:txBody>
          <a:bodyPr/>
          <a:lstStyle>
            <a:lvl1pPr marL="0" indent="0">
              <a:buNone/>
              <a:defRPr sz="3187">
                <a:solidFill>
                  <a:schemeClr val="accent1"/>
                </a:solidFill>
              </a:defRPr>
            </a:lvl1pPr>
          </a:lstStyle>
          <a:p>
            <a:pPr lvl="0"/>
            <a:r>
              <a:rPr lang="en-US"/>
              <a:t>Click to edit Master text styles</a:t>
            </a:r>
          </a:p>
        </p:txBody>
      </p:sp>
      <p:sp>
        <p:nvSpPr>
          <p:cNvPr id="8" name="Text Placeholder 6"/>
          <p:cNvSpPr>
            <a:spLocks noGrp="1"/>
          </p:cNvSpPr>
          <p:nvPr>
            <p:ph type="body" sz="quarter" idx="15"/>
          </p:nvPr>
        </p:nvSpPr>
        <p:spPr>
          <a:xfrm>
            <a:off x="762000" y="2019300"/>
            <a:ext cx="5105400" cy="3924300"/>
          </a:xfrm>
          <a:prstGeom prst="rect">
            <a:avLst/>
          </a:prstGeom>
        </p:spPr>
        <p:txBody>
          <a:bodyPr/>
          <a:lstStyle>
            <a:lvl1pPr marL="0" indent="0">
              <a:spcBef>
                <a:spcPts val="0"/>
              </a:spcBef>
              <a:spcAft>
                <a:spcPts val="1792"/>
              </a:spcAft>
              <a:buNone/>
              <a:defRPr sz="1593">
                <a:solidFill>
                  <a:schemeClr val="tx1"/>
                </a:solidFill>
              </a:defRPr>
            </a:lvl1pPr>
            <a:lvl2pPr>
              <a:defRPr sz="1395"/>
            </a:lvl2pPr>
            <a:lvl3pPr>
              <a:defRPr sz="1395"/>
            </a:lvl3pPr>
            <a:lvl4pPr>
              <a:defRPr sz="1395"/>
            </a:lvl4pPr>
            <a:lvl5pPr>
              <a:defRPr sz="1395"/>
            </a:lvl5pPr>
          </a:lstStyle>
          <a:p>
            <a:pPr lvl="0"/>
            <a:r>
              <a:rPr lang="en-US"/>
              <a:t>Click to edit Master text styles</a:t>
            </a:r>
          </a:p>
        </p:txBody>
      </p:sp>
      <p:sp>
        <p:nvSpPr>
          <p:cNvPr id="2" name="Footer Placeholder 5">
            <a:extLst>
              <a:ext uri="{FF2B5EF4-FFF2-40B4-BE49-F238E27FC236}">
                <a16:creationId xmlns:a16="http://schemas.microsoft.com/office/drawing/2014/main" id="{B75C6957-24EA-03F4-7A67-C6BDFF70EDEE}"/>
              </a:ext>
            </a:extLst>
          </p:cNvPr>
          <p:cNvSpPr>
            <a:spLocks noGrp="1"/>
          </p:cNvSpPr>
          <p:nvPr>
            <p:ph type="ftr" sz="quarter" idx="16"/>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B2153D15-3656-3FFF-B4D1-ECA5498C1581}"/>
              </a:ext>
            </a:extLst>
          </p:cNvPr>
          <p:cNvSpPr>
            <a:spLocks noGrp="1"/>
          </p:cNvSpPr>
          <p:nvPr>
            <p:ph type="dt" sz="half" idx="17"/>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AE536A83-D60E-DB86-1087-DC52268ECDEB}"/>
              </a:ext>
            </a:extLst>
          </p:cNvPr>
          <p:cNvSpPr>
            <a:spLocks noGrp="1"/>
          </p:cNvSpPr>
          <p:nvPr>
            <p:ph type="sldNum" sz="quarter" idx="18"/>
          </p:nvPr>
        </p:nvSpPr>
        <p:spPr/>
        <p:txBody>
          <a:bodyPr/>
          <a:lstStyle>
            <a:lvl1pPr>
              <a:defRPr/>
            </a:lvl1pPr>
          </a:lstStyle>
          <a:p>
            <a:pPr>
              <a:defRPr/>
            </a:pPr>
            <a:fld id="{C797F8A0-B49E-42B0-A466-687007970218}" type="slidenum">
              <a:rPr lang="en-US" altLang="en-US"/>
              <a:pPr>
                <a:defRPr/>
              </a:pPr>
              <a:t>‹#›</a:t>
            </a:fld>
            <a:endParaRPr lang="en-US" altLang="en-US"/>
          </a:p>
        </p:txBody>
      </p:sp>
    </p:spTree>
    <p:extLst>
      <p:ext uri="{BB962C8B-B14F-4D97-AF65-F5344CB8AC3E}">
        <p14:creationId xmlns:p14="http://schemas.microsoft.com/office/powerpoint/2010/main" val="1080037786"/>
      </p:ext>
    </p:extLst>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8E4BC0-6A22-C5CB-96B3-747E3C8E6554}"/>
              </a:ext>
            </a:extLst>
          </p:cNvPr>
          <p:cNvSpPr/>
          <p:nvPr/>
        </p:nvSpPr>
        <p:spPr>
          <a:xfrm>
            <a:off x="6324600" y="1"/>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FF94DD0B-D234-BDE2-81B2-94F188C1A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8272"/>
            <a:ext cx="685800" cy="29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p:cNvSpPr>
            <a:spLocks noGrp="1"/>
          </p:cNvSpPr>
          <p:nvPr>
            <p:ph sz="quarter" idx="13"/>
          </p:nvPr>
        </p:nvSpPr>
        <p:spPr>
          <a:xfrm>
            <a:off x="6602819" y="881995"/>
            <a:ext cx="5332007" cy="5145579"/>
          </a:xfrm>
          <a:prstGeom prst="rect">
            <a:avLst/>
          </a:prstGeom>
          <a:solidFill>
            <a:schemeClr val="bg2"/>
          </a:solidFill>
          <a:ln>
            <a:noFill/>
          </a:ln>
        </p:spPr>
        <p:txBody>
          <a:bodyPr/>
          <a:lstStyle>
            <a:lvl1pPr marL="0" indent="0">
              <a:buNone/>
              <a:defRPr/>
            </a:lvl1pPr>
          </a:lstStyle>
          <a:p>
            <a:pPr lvl="0"/>
            <a:r>
              <a:rPr lang="en-US"/>
              <a:t>Edit Master text styles</a:t>
            </a:r>
          </a:p>
        </p:txBody>
      </p:sp>
      <p:sp>
        <p:nvSpPr>
          <p:cNvPr id="9" name="Text Placeholder 4"/>
          <p:cNvSpPr>
            <a:spLocks noGrp="1"/>
          </p:cNvSpPr>
          <p:nvPr>
            <p:ph type="body" sz="quarter" idx="14"/>
          </p:nvPr>
        </p:nvSpPr>
        <p:spPr>
          <a:xfrm>
            <a:off x="762000" y="401787"/>
            <a:ext cx="5105400" cy="1061105"/>
          </a:xfrm>
          <a:prstGeom prst="rect">
            <a:avLst/>
          </a:prstGeom>
        </p:spPr>
        <p:txBody>
          <a:bodyPr/>
          <a:lstStyle>
            <a:lvl1pPr marL="0" indent="0">
              <a:buNone/>
              <a:defRPr sz="3187">
                <a:solidFill>
                  <a:schemeClr val="accent1"/>
                </a:solidFill>
              </a:defRPr>
            </a:lvl1pPr>
          </a:lstStyle>
          <a:p>
            <a:pPr lvl="0"/>
            <a:r>
              <a:rPr lang="en-US" dirty="0"/>
              <a:t>Click to edit Master text styles</a:t>
            </a:r>
          </a:p>
        </p:txBody>
      </p:sp>
      <p:sp>
        <p:nvSpPr>
          <p:cNvPr id="10" name="Text Placeholder 6"/>
          <p:cNvSpPr>
            <a:spLocks noGrp="1"/>
          </p:cNvSpPr>
          <p:nvPr>
            <p:ph type="body" sz="quarter" idx="15"/>
          </p:nvPr>
        </p:nvSpPr>
        <p:spPr>
          <a:xfrm>
            <a:off x="762000" y="1655545"/>
            <a:ext cx="5105400" cy="4288055"/>
          </a:xfrm>
          <a:prstGeom prst="rect">
            <a:avLst/>
          </a:prstGeom>
        </p:spPr>
        <p:txBody>
          <a:bodyPr/>
          <a:lstStyle>
            <a:lvl1pPr marL="0" indent="0">
              <a:spcBef>
                <a:spcPts val="0"/>
              </a:spcBef>
              <a:spcAft>
                <a:spcPts val="1792"/>
              </a:spcAft>
              <a:buNone/>
              <a:defRPr sz="1593">
                <a:solidFill>
                  <a:schemeClr val="tx1"/>
                </a:solidFill>
              </a:defRPr>
            </a:lvl1pPr>
            <a:lvl2pPr>
              <a:defRPr sz="1395"/>
            </a:lvl2pPr>
            <a:lvl3pPr>
              <a:defRPr sz="1395"/>
            </a:lvl3pPr>
            <a:lvl4pPr>
              <a:defRPr sz="1395"/>
            </a:lvl4pPr>
            <a:lvl5pPr>
              <a:defRPr sz="1395"/>
            </a:lvl5pPr>
          </a:lstStyle>
          <a:p>
            <a:pPr lvl="0"/>
            <a:r>
              <a:rPr lang="en-US" dirty="0"/>
              <a:t>Click to edit Master text styles</a:t>
            </a:r>
          </a:p>
        </p:txBody>
      </p:sp>
      <p:sp>
        <p:nvSpPr>
          <p:cNvPr id="4" name="Footer Placeholder 2">
            <a:extLst>
              <a:ext uri="{FF2B5EF4-FFF2-40B4-BE49-F238E27FC236}">
                <a16:creationId xmlns:a16="http://schemas.microsoft.com/office/drawing/2014/main" id="{B5602276-A38E-E591-A93C-DDA270BA13D2}"/>
              </a:ext>
            </a:extLst>
          </p:cNvPr>
          <p:cNvSpPr>
            <a:spLocks noGrp="1"/>
          </p:cNvSpPr>
          <p:nvPr>
            <p:ph type="ftr" sz="quarter" idx="16"/>
          </p:nvPr>
        </p:nvSpPr>
        <p:spPr/>
        <p:txBody>
          <a:bodyPr/>
          <a:lstStyle>
            <a:lvl1pPr>
              <a:defRPr/>
            </a:lvl1pPr>
          </a:lstStyle>
          <a:p>
            <a:pPr>
              <a:defRPr/>
            </a:pPr>
            <a:r>
              <a:rPr lang="en-US"/>
              <a:t>Optional footer (program team name, etc.)</a:t>
            </a:r>
            <a:endParaRPr lang="en-US" dirty="0"/>
          </a:p>
        </p:txBody>
      </p:sp>
      <p:sp>
        <p:nvSpPr>
          <p:cNvPr id="5" name="Date Placeholder 3">
            <a:extLst>
              <a:ext uri="{FF2B5EF4-FFF2-40B4-BE49-F238E27FC236}">
                <a16:creationId xmlns:a16="http://schemas.microsoft.com/office/drawing/2014/main" id="{8DBE62F2-410C-6A27-362B-1F20B4483DEF}"/>
              </a:ext>
            </a:extLst>
          </p:cNvPr>
          <p:cNvSpPr>
            <a:spLocks noGrp="1"/>
          </p:cNvSpPr>
          <p:nvPr>
            <p:ph type="dt" sz="half" idx="17"/>
          </p:nvPr>
        </p:nvSpPr>
        <p:spPr/>
        <p:txBody>
          <a:bodyPr/>
          <a:lstStyle>
            <a:lvl1pPr>
              <a:defRPr/>
            </a:lvl1pPr>
          </a:lstStyle>
          <a:p>
            <a:pPr>
              <a:defRPr/>
            </a:pPr>
            <a:r>
              <a:rPr lang="en-US"/>
              <a:t>Presentation Title | Section Title</a:t>
            </a:r>
            <a:endParaRPr lang="en-US" dirty="0"/>
          </a:p>
        </p:txBody>
      </p:sp>
      <p:sp>
        <p:nvSpPr>
          <p:cNvPr id="6" name="Slide Number Placeholder 4">
            <a:extLst>
              <a:ext uri="{FF2B5EF4-FFF2-40B4-BE49-F238E27FC236}">
                <a16:creationId xmlns:a16="http://schemas.microsoft.com/office/drawing/2014/main" id="{6C0E64BF-FC0E-84D4-E110-1EF197FC4A34}"/>
              </a:ext>
            </a:extLst>
          </p:cNvPr>
          <p:cNvSpPr>
            <a:spLocks noGrp="1"/>
          </p:cNvSpPr>
          <p:nvPr>
            <p:ph type="sldNum" sz="quarter" idx="18"/>
          </p:nvPr>
        </p:nvSpPr>
        <p:spPr/>
        <p:txBody>
          <a:bodyPr/>
          <a:lstStyle>
            <a:lvl1pPr>
              <a:defRPr smtClean="0"/>
            </a:lvl1pPr>
          </a:lstStyle>
          <a:p>
            <a:pPr>
              <a:defRPr/>
            </a:pPr>
            <a:fld id="{D5A5D408-ADAC-4107-B3DB-D419F60DBB2B}" type="slidenum">
              <a:rPr lang="en-US" altLang="en-US"/>
              <a:pPr>
                <a:defRPr/>
              </a:pPr>
              <a:t>‹#›</a:t>
            </a:fld>
            <a:endParaRPr lang="en-US" altLang="en-US"/>
          </a:p>
        </p:txBody>
      </p:sp>
    </p:spTree>
    <p:extLst>
      <p:ext uri="{BB962C8B-B14F-4D97-AF65-F5344CB8AC3E}">
        <p14:creationId xmlns:p14="http://schemas.microsoft.com/office/powerpoint/2010/main" val="2099952829"/>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p:nvPr>
        </p:nvSpPr>
        <p:spPr>
          <a:xfrm>
            <a:off x="762000" y="847225"/>
            <a:ext cx="10816509" cy="1012466"/>
          </a:xfrm>
          <a:prstGeom prst="rect">
            <a:avLst/>
          </a:prstGeom>
        </p:spPr>
        <p:txBody>
          <a:bodyPr/>
          <a:lstStyle>
            <a:lvl1pPr marL="0" indent="0">
              <a:buNone/>
              <a:defRPr sz="3187">
                <a:solidFill>
                  <a:schemeClr val="accent1"/>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2C9B7D32-0384-7007-D6C4-DD0CFD0752E7}"/>
              </a:ext>
            </a:extLst>
          </p:cNvPr>
          <p:cNvSpPr>
            <a:spLocks noGrp="1"/>
          </p:cNvSpPr>
          <p:nvPr>
            <p:ph type="ftr" sz="quarter" idx="17"/>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95168EC3-9BFE-3844-1884-73AF39E17451}"/>
              </a:ext>
            </a:extLst>
          </p:cNvPr>
          <p:cNvSpPr>
            <a:spLocks noGrp="1"/>
          </p:cNvSpPr>
          <p:nvPr>
            <p:ph type="dt" sz="half" idx="18"/>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B443D0DB-BA90-5CC3-5D02-1E23467542F7}"/>
              </a:ext>
            </a:extLst>
          </p:cNvPr>
          <p:cNvSpPr>
            <a:spLocks noGrp="1"/>
          </p:cNvSpPr>
          <p:nvPr>
            <p:ph type="sldNum" sz="quarter" idx="19"/>
          </p:nvPr>
        </p:nvSpPr>
        <p:spPr/>
        <p:txBody>
          <a:bodyPr/>
          <a:lstStyle>
            <a:lvl1pPr>
              <a:defRPr/>
            </a:lvl1pPr>
          </a:lstStyle>
          <a:p>
            <a:pPr>
              <a:defRPr/>
            </a:pPr>
            <a:fld id="{4BEA9734-CF0D-434D-9CC1-F0951686B315}" type="slidenum">
              <a:rPr lang="en-US" altLang="en-US"/>
              <a:pPr>
                <a:defRPr/>
              </a:pPr>
              <a:t>‹#›</a:t>
            </a:fld>
            <a:endParaRPr lang="en-US" altLang="en-US"/>
          </a:p>
        </p:txBody>
      </p:sp>
    </p:spTree>
    <p:extLst>
      <p:ext uri="{BB962C8B-B14F-4D97-AF65-F5344CB8AC3E}">
        <p14:creationId xmlns:p14="http://schemas.microsoft.com/office/powerpoint/2010/main" val="274883400"/>
      </p:ext>
    </p:extLst>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762002" y="2019300"/>
            <a:ext cx="5105399" cy="2767172"/>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1" y="2019300"/>
            <a:ext cx="5143500" cy="2791236"/>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p:nvPr>
        </p:nvSpPr>
        <p:spPr>
          <a:xfrm>
            <a:off x="762001" y="847225"/>
            <a:ext cx="10718800" cy="1012466"/>
          </a:xfrm>
          <a:prstGeom prst="rect">
            <a:avLst/>
          </a:prstGeom>
        </p:spPr>
        <p:txBody>
          <a:bodyPr/>
          <a:lstStyle>
            <a:lvl1pPr marL="0" indent="0">
              <a:buNone/>
              <a:defRPr sz="3187" baseline="0">
                <a:solidFill>
                  <a:schemeClr val="accent1"/>
                </a:solidFill>
              </a:defRPr>
            </a:lvl1pPr>
          </a:lstStyle>
          <a:p>
            <a:pPr lvl="0"/>
            <a:r>
              <a:rPr lang="en-US"/>
              <a:t>Click to edit Master text styles</a:t>
            </a:r>
          </a:p>
        </p:txBody>
      </p:sp>
      <p:sp>
        <p:nvSpPr>
          <p:cNvPr id="9" name="Text Placeholder 6"/>
          <p:cNvSpPr>
            <a:spLocks noGrp="1"/>
          </p:cNvSpPr>
          <p:nvPr>
            <p:ph type="body" sz="quarter" idx="17"/>
          </p:nvPr>
        </p:nvSpPr>
        <p:spPr>
          <a:xfrm>
            <a:off x="762002" y="5116148"/>
            <a:ext cx="5105399" cy="827453"/>
          </a:xfrm>
          <a:prstGeom prst="rect">
            <a:avLst/>
          </a:prstGeom>
        </p:spPr>
        <p:txBody>
          <a:bodyPr spcCol="457200"/>
          <a:lstStyle>
            <a:lvl1pPr marL="0" indent="0">
              <a:spcBef>
                <a:spcPts val="0"/>
              </a:spcBef>
              <a:spcAft>
                <a:spcPts val="1792"/>
              </a:spcAft>
              <a:buNone/>
              <a:defRPr sz="1593">
                <a:solidFill>
                  <a:schemeClr val="tx1"/>
                </a:solidFill>
              </a:defRPr>
            </a:lvl1pPr>
            <a:lvl2pPr>
              <a:defRPr sz="1395"/>
            </a:lvl2pPr>
            <a:lvl3pPr>
              <a:defRPr sz="1395"/>
            </a:lvl3pPr>
            <a:lvl4pPr>
              <a:defRPr sz="1395"/>
            </a:lvl4pPr>
            <a:lvl5pPr>
              <a:defRPr sz="1395"/>
            </a:lvl5pPr>
          </a:lstStyle>
          <a:p>
            <a:pPr lvl="0"/>
            <a:r>
              <a:rPr lang="en-US"/>
              <a:t>Click to edit Master text styles</a:t>
            </a:r>
          </a:p>
        </p:txBody>
      </p:sp>
      <p:sp>
        <p:nvSpPr>
          <p:cNvPr id="10" name="Text Placeholder 6"/>
          <p:cNvSpPr>
            <a:spLocks noGrp="1"/>
          </p:cNvSpPr>
          <p:nvPr>
            <p:ph type="body" sz="quarter" idx="18"/>
          </p:nvPr>
        </p:nvSpPr>
        <p:spPr>
          <a:xfrm>
            <a:off x="6324601" y="5116148"/>
            <a:ext cx="5156201" cy="827453"/>
          </a:xfrm>
          <a:prstGeom prst="rect">
            <a:avLst/>
          </a:prstGeom>
        </p:spPr>
        <p:txBody>
          <a:bodyPr spcCol="457200"/>
          <a:lstStyle>
            <a:lvl1pPr marL="0" indent="0">
              <a:spcBef>
                <a:spcPts val="0"/>
              </a:spcBef>
              <a:spcAft>
                <a:spcPts val="1792"/>
              </a:spcAft>
              <a:buNone/>
              <a:defRPr sz="1593">
                <a:solidFill>
                  <a:schemeClr val="tx1"/>
                </a:solidFill>
              </a:defRPr>
            </a:lvl1pPr>
            <a:lvl2pPr>
              <a:defRPr sz="1395"/>
            </a:lvl2pPr>
            <a:lvl3pPr>
              <a:defRPr sz="1395"/>
            </a:lvl3pPr>
            <a:lvl4pPr>
              <a:defRPr sz="1395"/>
            </a:lvl4pPr>
            <a:lvl5pPr>
              <a:defRPr sz="1395"/>
            </a:lvl5pPr>
          </a:lstStyle>
          <a:p>
            <a:pPr lvl="0"/>
            <a:r>
              <a:rPr lang="en-US"/>
              <a:t>Click to edit Master text styles</a:t>
            </a:r>
          </a:p>
        </p:txBody>
      </p:sp>
      <p:sp>
        <p:nvSpPr>
          <p:cNvPr id="2" name="Footer Placeholder 5">
            <a:extLst>
              <a:ext uri="{FF2B5EF4-FFF2-40B4-BE49-F238E27FC236}">
                <a16:creationId xmlns:a16="http://schemas.microsoft.com/office/drawing/2014/main" id="{6BBD8FBB-F028-6E9C-939B-6B24CEB519BD}"/>
              </a:ext>
            </a:extLst>
          </p:cNvPr>
          <p:cNvSpPr>
            <a:spLocks noGrp="1"/>
          </p:cNvSpPr>
          <p:nvPr>
            <p:ph type="ftr" sz="quarter" idx="19"/>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380F9883-6E31-C4A5-067A-76C5919F5166}"/>
              </a:ext>
            </a:extLst>
          </p:cNvPr>
          <p:cNvSpPr>
            <a:spLocks noGrp="1"/>
          </p:cNvSpPr>
          <p:nvPr>
            <p:ph type="dt" sz="half" idx="20"/>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89FF5878-7811-F55D-C715-7F3216AD1B6C}"/>
              </a:ext>
            </a:extLst>
          </p:cNvPr>
          <p:cNvSpPr>
            <a:spLocks noGrp="1"/>
          </p:cNvSpPr>
          <p:nvPr>
            <p:ph type="sldNum" sz="quarter" idx="21"/>
          </p:nvPr>
        </p:nvSpPr>
        <p:spPr/>
        <p:txBody>
          <a:bodyPr/>
          <a:lstStyle>
            <a:lvl1pPr>
              <a:defRPr/>
            </a:lvl1pPr>
          </a:lstStyle>
          <a:p>
            <a:pPr>
              <a:defRPr/>
            </a:pPr>
            <a:fld id="{00257DAF-1E78-492A-AE4F-1A5F6F0997D5}" type="slidenum">
              <a:rPr lang="en-US" altLang="en-US"/>
              <a:pPr>
                <a:defRPr/>
              </a:pPr>
              <a:t>‹#›</a:t>
            </a:fld>
            <a:endParaRPr lang="en-US" altLang="en-US"/>
          </a:p>
        </p:txBody>
      </p:sp>
    </p:spTree>
    <p:extLst>
      <p:ext uri="{BB962C8B-B14F-4D97-AF65-F5344CB8AC3E}">
        <p14:creationId xmlns:p14="http://schemas.microsoft.com/office/powerpoint/2010/main" val="2872989056"/>
      </p:ext>
    </p:extLst>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1C9E3C-27CE-1406-EA09-891DC11FD847}"/>
              </a:ext>
            </a:extLst>
          </p:cNvPr>
          <p:cNvSpPr/>
          <p:nvPr/>
        </p:nvSpPr>
        <p:spPr>
          <a:xfrm>
            <a:off x="0" y="1"/>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411BCDD2-B1DE-92B3-5750-E7702F8D9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8272"/>
            <a:ext cx="685800" cy="29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10" name="Text Placeholder 4"/>
          <p:cNvSpPr>
            <a:spLocks noGrp="1"/>
          </p:cNvSpPr>
          <p:nvPr>
            <p:ph type="body" sz="quarter" idx="16"/>
          </p:nvPr>
        </p:nvSpPr>
        <p:spPr>
          <a:xfrm>
            <a:off x="762001" y="847225"/>
            <a:ext cx="10718800" cy="1012466"/>
          </a:xfrm>
          <a:prstGeom prst="rect">
            <a:avLst/>
          </a:prstGeom>
        </p:spPr>
        <p:txBody>
          <a:bodyPr/>
          <a:lstStyle>
            <a:lvl1pPr marL="0" indent="0">
              <a:buNone/>
              <a:defRPr sz="3187" baseline="0">
                <a:solidFill>
                  <a:schemeClr val="accent1"/>
                </a:solidFill>
              </a:defRPr>
            </a:lvl1pPr>
          </a:lstStyle>
          <a:p>
            <a:pPr lvl="0"/>
            <a:r>
              <a:rPr lang="en-US"/>
              <a:t>Click to edit Master text styles</a:t>
            </a:r>
          </a:p>
        </p:txBody>
      </p:sp>
      <p:sp>
        <p:nvSpPr>
          <p:cNvPr id="4" name="Footer Placeholder 2">
            <a:extLst>
              <a:ext uri="{FF2B5EF4-FFF2-40B4-BE49-F238E27FC236}">
                <a16:creationId xmlns:a16="http://schemas.microsoft.com/office/drawing/2014/main" id="{94E0EC95-1E89-2611-6514-1B0F675F21AD}"/>
              </a:ext>
            </a:extLst>
          </p:cNvPr>
          <p:cNvSpPr>
            <a:spLocks noGrp="1"/>
          </p:cNvSpPr>
          <p:nvPr>
            <p:ph type="ftr" sz="quarter" idx="17"/>
          </p:nvPr>
        </p:nvSpPr>
        <p:spPr/>
        <p:txBody>
          <a:bodyPr/>
          <a:lstStyle>
            <a:lvl1pPr>
              <a:defRPr/>
            </a:lvl1pPr>
          </a:lstStyle>
          <a:p>
            <a:pPr>
              <a:defRPr/>
            </a:pPr>
            <a:r>
              <a:rPr lang="en-US"/>
              <a:t>Optional footer (program team name, etc.)</a:t>
            </a:r>
            <a:endParaRPr lang="en-US" dirty="0"/>
          </a:p>
        </p:txBody>
      </p:sp>
      <p:sp>
        <p:nvSpPr>
          <p:cNvPr id="5" name="Date Placeholder 3">
            <a:extLst>
              <a:ext uri="{FF2B5EF4-FFF2-40B4-BE49-F238E27FC236}">
                <a16:creationId xmlns:a16="http://schemas.microsoft.com/office/drawing/2014/main" id="{B1664F11-90AB-F136-4E10-A73ADE95485E}"/>
              </a:ext>
            </a:extLst>
          </p:cNvPr>
          <p:cNvSpPr>
            <a:spLocks noGrp="1"/>
          </p:cNvSpPr>
          <p:nvPr>
            <p:ph type="dt" sz="half" idx="18"/>
          </p:nvPr>
        </p:nvSpPr>
        <p:spPr/>
        <p:txBody>
          <a:bodyPr/>
          <a:lstStyle>
            <a:lvl1pPr>
              <a:defRPr/>
            </a:lvl1pPr>
          </a:lstStyle>
          <a:p>
            <a:pPr>
              <a:defRPr/>
            </a:pPr>
            <a:r>
              <a:rPr lang="en-US"/>
              <a:t>Presentation Title | Section Title</a:t>
            </a:r>
            <a:endParaRPr lang="en-US" dirty="0"/>
          </a:p>
        </p:txBody>
      </p:sp>
      <p:sp>
        <p:nvSpPr>
          <p:cNvPr id="6" name="Slide Number Placeholder 4">
            <a:extLst>
              <a:ext uri="{FF2B5EF4-FFF2-40B4-BE49-F238E27FC236}">
                <a16:creationId xmlns:a16="http://schemas.microsoft.com/office/drawing/2014/main" id="{5E630620-9624-3898-6FB2-DB7C0E75CE74}"/>
              </a:ext>
            </a:extLst>
          </p:cNvPr>
          <p:cNvSpPr>
            <a:spLocks noGrp="1"/>
          </p:cNvSpPr>
          <p:nvPr>
            <p:ph type="sldNum" sz="quarter" idx="19"/>
          </p:nvPr>
        </p:nvSpPr>
        <p:spPr/>
        <p:txBody>
          <a:bodyPr/>
          <a:lstStyle>
            <a:lvl1pPr>
              <a:defRPr smtClean="0"/>
            </a:lvl1pPr>
          </a:lstStyle>
          <a:p>
            <a:pPr>
              <a:defRPr/>
            </a:pPr>
            <a:fld id="{49A71E6F-C49E-43EF-8D56-A9B093D51990}" type="slidenum">
              <a:rPr lang="en-US" altLang="en-US"/>
              <a:pPr>
                <a:defRPr/>
              </a:pPr>
              <a:t>‹#›</a:t>
            </a:fld>
            <a:endParaRPr lang="en-US" altLang="en-US"/>
          </a:p>
        </p:txBody>
      </p:sp>
    </p:spTree>
    <p:extLst>
      <p:ext uri="{BB962C8B-B14F-4D97-AF65-F5344CB8AC3E}">
        <p14:creationId xmlns:p14="http://schemas.microsoft.com/office/powerpoint/2010/main" val="2171458529"/>
      </p:ext>
    </p:extLst>
  </p:cSld>
  <p:clrMapOvr>
    <a:masterClrMapping/>
  </p:clrMapOvr>
  <p:transition>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TH: DataVis - full page graphic">
    <p:spTree>
      <p:nvGrpSpPr>
        <p:cNvPr id="1" name=""/>
        <p:cNvGrpSpPr/>
        <p:nvPr/>
      </p:nvGrpSpPr>
      <p:grpSpPr>
        <a:xfrm>
          <a:off x="0" y="0"/>
          <a:ext cx="0" cy="0"/>
          <a:chOff x="0" y="0"/>
          <a:chExt cx="0" cy="0"/>
        </a:xfrm>
      </p:grpSpPr>
      <p:sp>
        <p:nvSpPr>
          <p:cNvPr id="6" name="Content Placeholder 2"/>
          <p:cNvSpPr>
            <a:spLocks noGrp="1"/>
          </p:cNvSpPr>
          <p:nvPr>
            <p:ph sz="quarter" idx="14"/>
          </p:nvPr>
        </p:nvSpPr>
        <p:spPr>
          <a:xfrm>
            <a:off x="762002" y="2019302"/>
            <a:ext cx="10718799" cy="4099922"/>
          </a:xfrm>
          <a:prstGeom prst="rect">
            <a:avLst/>
          </a:prstGeom>
        </p:spPr>
        <p:txBody>
          <a:bodyPr/>
          <a:lstStyle>
            <a:lvl1pPr marL="0" indent="0">
              <a:spcBef>
                <a:spcPts val="0"/>
              </a:spcBef>
              <a:spcAft>
                <a:spcPts val="1792"/>
              </a:spcAft>
              <a:buNone/>
              <a:defRPr sz="1593"/>
            </a:lvl1pPr>
          </a:lstStyle>
          <a:p>
            <a:pPr lvl="0"/>
            <a:r>
              <a:rPr lang="en-US"/>
              <a:t>Edit Master text styles</a:t>
            </a:r>
          </a:p>
        </p:txBody>
      </p:sp>
      <p:sp>
        <p:nvSpPr>
          <p:cNvPr id="7" name="Text Placeholder 4"/>
          <p:cNvSpPr>
            <a:spLocks noGrp="1"/>
          </p:cNvSpPr>
          <p:nvPr>
            <p:ph type="body" sz="quarter" idx="16"/>
          </p:nvPr>
        </p:nvSpPr>
        <p:spPr>
          <a:xfrm>
            <a:off x="762001" y="847225"/>
            <a:ext cx="10718800" cy="1012466"/>
          </a:xfrm>
          <a:prstGeom prst="rect">
            <a:avLst/>
          </a:prstGeom>
        </p:spPr>
        <p:txBody>
          <a:bodyPr/>
          <a:lstStyle>
            <a:lvl1pPr marL="0" indent="0">
              <a:buNone/>
              <a:defRPr sz="3187" baseline="0">
                <a:solidFill>
                  <a:schemeClr val="accent1"/>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4F38833B-4DDC-92A9-E4CC-4C9E80E0C86E}"/>
              </a:ext>
            </a:extLst>
          </p:cNvPr>
          <p:cNvSpPr>
            <a:spLocks noGrp="1"/>
          </p:cNvSpPr>
          <p:nvPr>
            <p:ph type="ftr" sz="quarter" idx="17"/>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F9F915A9-D42B-AAFC-FBE1-4C236C481BAF}"/>
              </a:ext>
            </a:extLst>
          </p:cNvPr>
          <p:cNvSpPr>
            <a:spLocks noGrp="1"/>
          </p:cNvSpPr>
          <p:nvPr>
            <p:ph type="dt" sz="half" idx="18"/>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A51AD4B3-1916-F355-082C-E2F32A56B043}"/>
              </a:ext>
            </a:extLst>
          </p:cNvPr>
          <p:cNvSpPr>
            <a:spLocks noGrp="1"/>
          </p:cNvSpPr>
          <p:nvPr>
            <p:ph type="sldNum" sz="quarter" idx="19"/>
          </p:nvPr>
        </p:nvSpPr>
        <p:spPr/>
        <p:txBody>
          <a:bodyPr/>
          <a:lstStyle>
            <a:lvl1pPr>
              <a:defRPr/>
            </a:lvl1pPr>
          </a:lstStyle>
          <a:p>
            <a:pPr>
              <a:defRPr/>
            </a:pPr>
            <a:fld id="{7D242BD6-39FA-4C7A-AC96-7AE5D36D4A3C}" type="slidenum">
              <a:rPr lang="en-US" altLang="en-US"/>
              <a:pPr>
                <a:defRPr/>
              </a:pPr>
              <a:t>‹#›</a:t>
            </a:fld>
            <a:endParaRPr lang="en-US" altLang="en-US"/>
          </a:p>
        </p:txBody>
      </p:sp>
    </p:spTree>
    <p:extLst>
      <p:ext uri="{BB962C8B-B14F-4D97-AF65-F5344CB8AC3E}">
        <p14:creationId xmlns:p14="http://schemas.microsoft.com/office/powerpoint/2010/main" val="491882267"/>
      </p:ext>
    </p:extLst>
  </p:cSld>
  <p:clrMapOvr>
    <a:masterClrMapping/>
  </p:clrMapOvr>
  <p:transition>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6" name="Table Placeholder 3"/>
          <p:cNvSpPr>
            <a:spLocks noGrp="1"/>
          </p:cNvSpPr>
          <p:nvPr>
            <p:ph type="tbl" sz="quarter" idx="16"/>
          </p:nvPr>
        </p:nvSpPr>
        <p:spPr>
          <a:xfrm>
            <a:off x="762000" y="2743200"/>
            <a:ext cx="10718800" cy="3200400"/>
          </a:xfrm>
          <a:prstGeom prst="rect">
            <a:avLst/>
          </a:prstGeom>
        </p:spPr>
        <p:txBody>
          <a:bodyPr rtlCol="0">
            <a:normAutofit/>
          </a:bodyPr>
          <a:lstStyle>
            <a:lvl1pPr marL="0" indent="0">
              <a:buNone/>
              <a:defRPr baseline="0">
                <a:solidFill>
                  <a:schemeClr val="tx1"/>
                </a:solidFill>
              </a:defRPr>
            </a:lvl1pPr>
          </a:lstStyle>
          <a:p>
            <a:pPr lvl="0"/>
            <a:r>
              <a:rPr lang="en-US" noProof="0"/>
              <a:t>Click icon to add table</a:t>
            </a:r>
            <a:endParaRPr lang="en-US" noProof="0" dirty="0"/>
          </a:p>
        </p:txBody>
      </p:sp>
      <p:sp>
        <p:nvSpPr>
          <p:cNvPr id="7" name="Text Placeholder 5"/>
          <p:cNvSpPr>
            <a:spLocks noGrp="1"/>
          </p:cNvSpPr>
          <p:nvPr>
            <p:ph type="body" sz="quarter" idx="17"/>
          </p:nvPr>
        </p:nvSpPr>
        <p:spPr>
          <a:xfrm>
            <a:off x="762000" y="2019300"/>
            <a:ext cx="10718800" cy="647700"/>
          </a:xfrm>
          <a:prstGeom prst="rect">
            <a:avLst/>
          </a:prstGeom>
        </p:spPr>
        <p:txBody>
          <a:bodyPr anchor="b"/>
          <a:lstStyle>
            <a:lvl1pPr marL="0" indent="0">
              <a:spcBef>
                <a:spcPts val="0"/>
              </a:spcBef>
              <a:spcAft>
                <a:spcPts val="1792"/>
              </a:spcAft>
              <a:buNone/>
              <a:defRPr sz="1593" baseline="0">
                <a:solidFill>
                  <a:schemeClr val="tx1"/>
                </a:solidFill>
                <a:latin typeface="+mn-lt"/>
              </a:defRPr>
            </a:lvl1pPr>
            <a:lvl2pPr marL="455238" indent="0">
              <a:buNone/>
              <a:defRPr sz="1992">
                <a:latin typeface="+mn-lt"/>
              </a:defRPr>
            </a:lvl2pPr>
            <a:lvl3pPr marL="910476" indent="0">
              <a:buNone/>
              <a:defRPr sz="1792">
                <a:latin typeface="+mn-lt"/>
              </a:defRPr>
            </a:lvl3pPr>
            <a:lvl4pPr marL="1365714" indent="0">
              <a:buNone/>
              <a:defRPr sz="1593">
                <a:latin typeface="+mn-lt"/>
              </a:defRPr>
            </a:lvl4pPr>
            <a:lvl5pPr marL="1820952" indent="0">
              <a:buNone/>
              <a:defRPr sz="1593">
                <a:latin typeface="+mn-lt"/>
              </a:defRPr>
            </a:lvl5pPr>
          </a:lstStyle>
          <a:p>
            <a:pPr lvl="0"/>
            <a:r>
              <a:rPr lang="en-US"/>
              <a:t>Click to edit Master text styles</a:t>
            </a:r>
          </a:p>
        </p:txBody>
      </p:sp>
      <p:sp>
        <p:nvSpPr>
          <p:cNvPr id="8" name="Text Placeholder 4"/>
          <p:cNvSpPr>
            <a:spLocks noGrp="1"/>
          </p:cNvSpPr>
          <p:nvPr>
            <p:ph type="body" sz="quarter" idx="18"/>
          </p:nvPr>
        </p:nvSpPr>
        <p:spPr>
          <a:xfrm>
            <a:off x="762001" y="847225"/>
            <a:ext cx="10718800" cy="1012466"/>
          </a:xfrm>
          <a:prstGeom prst="rect">
            <a:avLst/>
          </a:prstGeom>
        </p:spPr>
        <p:txBody>
          <a:bodyPr/>
          <a:lstStyle>
            <a:lvl1pPr marL="0" indent="0">
              <a:buNone/>
              <a:defRPr sz="3187" baseline="0">
                <a:solidFill>
                  <a:schemeClr val="accent1"/>
                </a:solidFill>
              </a:defRPr>
            </a:lvl1pPr>
          </a:lstStyle>
          <a:p>
            <a:pPr lvl="0"/>
            <a:r>
              <a:rPr lang="en-US"/>
              <a:t>Click to edit Master text styles</a:t>
            </a:r>
          </a:p>
        </p:txBody>
      </p:sp>
      <p:sp>
        <p:nvSpPr>
          <p:cNvPr id="2" name="Footer Placeholder 5">
            <a:extLst>
              <a:ext uri="{FF2B5EF4-FFF2-40B4-BE49-F238E27FC236}">
                <a16:creationId xmlns:a16="http://schemas.microsoft.com/office/drawing/2014/main" id="{C8E5B0E3-5DA2-FCB3-6ECB-F001B37A2F60}"/>
              </a:ext>
            </a:extLst>
          </p:cNvPr>
          <p:cNvSpPr>
            <a:spLocks noGrp="1"/>
          </p:cNvSpPr>
          <p:nvPr>
            <p:ph type="ftr" sz="quarter" idx="19"/>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06E7A05E-6CB5-EB50-703E-F099F5FBE855}"/>
              </a:ext>
            </a:extLst>
          </p:cNvPr>
          <p:cNvSpPr>
            <a:spLocks noGrp="1"/>
          </p:cNvSpPr>
          <p:nvPr>
            <p:ph type="dt" sz="half" idx="20"/>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6E4B115F-54BD-753C-97BF-235F2BBDD830}"/>
              </a:ext>
            </a:extLst>
          </p:cNvPr>
          <p:cNvSpPr>
            <a:spLocks noGrp="1"/>
          </p:cNvSpPr>
          <p:nvPr>
            <p:ph type="sldNum" sz="quarter" idx="21"/>
          </p:nvPr>
        </p:nvSpPr>
        <p:spPr/>
        <p:txBody>
          <a:bodyPr/>
          <a:lstStyle>
            <a:lvl1pPr>
              <a:defRPr/>
            </a:lvl1pPr>
          </a:lstStyle>
          <a:p>
            <a:pPr>
              <a:defRPr/>
            </a:pPr>
            <a:fld id="{B80984CA-20B3-4AFB-8E26-4A6150724ECE}" type="slidenum">
              <a:rPr lang="en-US" altLang="en-US"/>
              <a:pPr>
                <a:defRPr/>
              </a:pPr>
              <a:t>‹#›</a:t>
            </a:fld>
            <a:endParaRPr lang="en-US" altLang="en-US"/>
          </a:p>
        </p:txBody>
      </p:sp>
    </p:spTree>
    <p:extLst>
      <p:ext uri="{BB962C8B-B14F-4D97-AF65-F5344CB8AC3E}">
        <p14:creationId xmlns:p14="http://schemas.microsoft.com/office/powerpoint/2010/main" val="3011784994"/>
      </p:ext>
    </p:extLst>
  </p:cSld>
  <p:clrMapOvr>
    <a:masterClrMapping/>
  </p:clrMapOvr>
  <p:transition>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6" name="Table Placeholder 3"/>
          <p:cNvSpPr>
            <a:spLocks noGrp="1"/>
          </p:cNvSpPr>
          <p:nvPr>
            <p:ph type="tbl" sz="quarter" idx="16"/>
          </p:nvPr>
        </p:nvSpPr>
        <p:spPr>
          <a:xfrm>
            <a:off x="762000" y="849086"/>
            <a:ext cx="10718800" cy="5094515"/>
          </a:xfrm>
          <a:prstGeom prst="rect">
            <a:avLst/>
          </a:prstGeom>
        </p:spPr>
        <p:txBody>
          <a:bodyPr rtlCol="0">
            <a:normAutofit/>
          </a:bodyPr>
          <a:lstStyle>
            <a:lvl1pPr marL="0" indent="0">
              <a:buNone/>
              <a:defRPr baseline="0">
                <a:solidFill>
                  <a:schemeClr val="tx1"/>
                </a:solidFill>
              </a:defRPr>
            </a:lvl1pPr>
          </a:lstStyle>
          <a:p>
            <a:pPr lvl="0"/>
            <a:r>
              <a:rPr lang="en-US" noProof="0"/>
              <a:t>Click icon to add table</a:t>
            </a:r>
            <a:endParaRPr lang="en-US" noProof="0" dirty="0"/>
          </a:p>
        </p:txBody>
      </p:sp>
      <p:sp>
        <p:nvSpPr>
          <p:cNvPr id="2" name="Footer Placeholder 5">
            <a:extLst>
              <a:ext uri="{FF2B5EF4-FFF2-40B4-BE49-F238E27FC236}">
                <a16:creationId xmlns:a16="http://schemas.microsoft.com/office/drawing/2014/main" id="{CC2E7A93-6764-4471-665F-DC8A0F82AF39}"/>
              </a:ext>
            </a:extLst>
          </p:cNvPr>
          <p:cNvSpPr>
            <a:spLocks noGrp="1"/>
          </p:cNvSpPr>
          <p:nvPr>
            <p:ph type="ftr" sz="quarter" idx="17"/>
          </p:nvPr>
        </p:nvSpPr>
        <p:spPr/>
        <p:txBody>
          <a:bodyPr/>
          <a:lstStyle>
            <a:lvl1pPr>
              <a:defRPr/>
            </a:lvl1pPr>
          </a:lstStyle>
          <a:p>
            <a:pPr>
              <a:defRPr/>
            </a:pPr>
            <a:r>
              <a:rPr lang="en-US"/>
              <a:t>Optional footer (program team name, etc.)</a:t>
            </a:r>
            <a:endParaRPr lang="en-US" dirty="0"/>
          </a:p>
        </p:txBody>
      </p:sp>
      <p:sp>
        <p:nvSpPr>
          <p:cNvPr id="3" name="Date Placeholder 8">
            <a:extLst>
              <a:ext uri="{FF2B5EF4-FFF2-40B4-BE49-F238E27FC236}">
                <a16:creationId xmlns:a16="http://schemas.microsoft.com/office/drawing/2014/main" id="{02A931BE-7971-0535-F5C9-F2D6F0DFF5BE}"/>
              </a:ext>
            </a:extLst>
          </p:cNvPr>
          <p:cNvSpPr>
            <a:spLocks noGrp="1"/>
          </p:cNvSpPr>
          <p:nvPr>
            <p:ph type="dt" sz="half" idx="18"/>
          </p:nvPr>
        </p:nvSpPr>
        <p:spPr/>
        <p:txBody>
          <a:bodyPr/>
          <a:lstStyle>
            <a:lvl1pPr>
              <a:defRPr/>
            </a:lvl1pPr>
          </a:lstStyle>
          <a:p>
            <a:pPr>
              <a:defRPr/>
            </a:pPr>
            <a:r>
              <a:rPr lang="en-US"/>
              <a:t>Presentation Title | Section Title</a:t>
            </a:r>
            <a:endParaRPr lang="en-US" dirty="0"/>
          </a:p>
        </p:txBody>
      </p:sp>
      <p:sp>
        <p:nvSpPr>
          <p:cNvPr id="4" name="Slide Number Placeholder 11">
            <a:extLst>
              <a:ext uri="{FF2B5EF4-FFF2-40B4-BE49-F238E27FC236}">
                <a16:creationId xmlns:a16="http://schemas.microsoft.com/office/drawing/2014/main" id="{5E253BEB-CD6A-2955-38DC-07581A41FCBA}"/>
              </a:ext>
            </a:extLst>
          </p:cNvPr>
          <p:cNvSpPr>
            <a:spLocks noGrp="1"/>
          </p:cNvSpPr>
          <p:nvPr>
            <p:ph type="sldNum" sz="quarter" idx="19"/>
          </p:nvPr>
        </p:nvSpPr>
        <p:spPr/>
        <p:txBody>
          <a:bodyPr/>
          <a:lstStyle>
            <a:lvl1pPr>
              <a:defRPr/>
            </a:lvl1pPr>
          </a:lstStyle>
          <a:p>
            <a:pPr>
              <a:defRPr/>
            </a:pPr>
            <a:fld id="{69B20EE3-DC1A-4058-8E3D-E3208826B1AE}" type="slidenum">
              <a:rPr lang="en-US" altLang="en-US"/>
              <a:pPr>
                <a:defRPr/>
              </a:pPr>
              <a:t>‹#›</a:t>
            </a:fld>
            <a:endParaRPr lang="en-US" altLang="en-US"/>
          </a:p>
        </p:txBody>
      </p:sp>
    </p:spTree>
    <p:extLst>
      <p:ext uri="{BB962C8B-B14F-4D97-AF65-F5344CB8AC3E}">
        <p14:creationId xmlns:p14="http://schemas.microsoft.com/office/powerpoint/2010/main" val="2492173247"/>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D12178-9054-996E-498F-23D4EEC96FD2}"/>
              </a:ext>
            </a:extLst>
          </p:cNvPr>
          <p:cNvSpPr/>
          <p:nvPr/>
        </p:nvSpPr>
        <p:spPr>
          <a:xfrm>
            <a:off x="0" y="1"/>
            <a:ext cx="12192000" cy="687713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a:defRPr/>
            </a:pPr>
            <a:endParaRPr lang="en-US" sz="2400" dirty="0"/>
          </a:p>
        </p:txBody>
      </p:sp>
      <p:sp>
        <p:nvSpPr>
          <p:cNvPr id="3" name="Rectangle 2">
            <a:extLst>
              <a:ext uri="{FF2B5EF4-FFF2-40B4-BE49-F238E27FC236}">
                <a16:creationId xmlns:a16="http://schemas.microsoft.com/office/drawing/2014/main" id="{E649A770-5BA6-4696-DEDB-DF44DF2B7025}"/>
              </a:ext>
            </a:extLst>
          </p:cNvPr>
          <p:cNvSpPr>
            <a:spLocks noChangeAspect="1"/>
          </p:cNvSpPr>
          <p:nvPr/>
        </p:nvSpPr>
        <p:spPr>
          <a:xfrm>
            <a:off x="8312151" y="0"/>
            <a:ext cx="2927349" cy="145621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4" name="Freeform: Shape 3">
            <a:extLst>
              <a:ext uri="{FF2B5EF4-FFF2-40B4-BE49-F238E27FC236}">
                <a16:creationId xmlns:a16="http://schemas.microsoft.com/office/drawing/2014/main" id="{40462717-9F8C-F722-2178-861943EA45F6}"/>
              </a:ext>
            </a:extLst>
          </p:cNvPr>
          <p:cNvSpPr>
            <a:spLocks noChangeAspect="1"/>
          </p:cNvSpPr>
          <p:nvPr/>
        </p:nvSpPr>
        <p:spPr>
          <a:xfrm>
            <a:off x="8312151" y="5391163"/>
            <a:ext cx="2927349" cy="1466838"/>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Freeform: Shape 4">
            <a:extLst>
              <a:ext uri="{FF2B5EF4-FFF2-40B4-BE49-F238E27FC236}">
                <a16:creationId xmlns:a16="http://schemas.microsoft.com/office/drawing/2014/main" id="{FA72DA81-77B4-40C1-DAFC-EF1F042DC03E}"/>
              </a:ext>
            </a:extLst>
          </p:cNvPr>
          <p:cNvSpPr>
            <a:spLocks noChangeAspect="1"/>
          </p:cNvSpPr>
          <p:nvPr/>
        </p:nvSpPr>
        <p:spPr>
          <a:xfrm>
            <a:off x="8335433" y="1755954"/>
            <a:ext cx="2880784" cy="3335463"/>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6" name="Picture 14">
            <a:extLst>
              <a:ext uri="{FF2B5EF4-FFF2-40B4-BE49-F238E27FC236}">
                <a16:creationId xmlns:a16="http://schemas.microsoft.com/office/drawing/2014/main" id="{D03D87E7-AB3F-6DBF-4FD4-010225130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5875856"/>
            <a:ext cx="994833" cy="41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0A271CA0-45D5-DCAE-DBE9-21BA5ECD96B9}"/>
              </a:ext>
            </a:extLst>
          </p:cNvPr>
          <p:cNvCxnSpPr/>
          <p:nvPr/>
        </p:nvCxnSpPr>
        <p:spPr>
          <a:xfrm>
            <a:off x="9772651" y="1853743"/>
            <a:ext cx="0" cy="3139885"/>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D0A14BF5-BAA8-CAD2-75C9-2FF4815D07DE}"/>
              </a:ext>
            </a:extLst>
          </p:cNvPr>
          <p:cNvSpPr/>
          <p:nvPr/>
        </p:nvSpPr>
        <p:spPr>
          <a:xfrm>
            <a:off x="9776885" y="2166245"/>
            <a:ext cx="790601" cy="307007"/>
          </a:xfrm>
          <a:prstGeom prst="rect">
            <a:avLst/>
          </a:prstGeom>
        </p:spPr>
        <p:txBody>
          <a:bodyPr wrap="none">
            <a:spAutoFit/>
          </a:bodyPr>
          <a:lstStyle/>
          <a:p>
            <a:pPr>
              <a:defRPr/>
            </a:pPr>
            <a:r>
              <a:rPr lang="en-US" sz="1395" dirty="0">
                <a:solidFill>
                  <a:schemeClr val="accent1"/>
                </a:solidFill>
                <a:cs typeface="+mn-cs"/>
              </a:rPr>
              <a:t>3.71” h </a:t>
            </a:r>
            <a:endParaRPr lang="en-US" sz="1395" dirty="0">
              <a:solidFill>
                <a:schemeClr val="accent1"/>
              </a:solidFill>
            </a:endParaRPr>
          </a:p>
        </p:txBody>
      </p:sp>
      <p:cxnSp>
        <p:nvCxnSpPr>
          <p:cNvPr id="9" name="Straight Connector 8">
            <a:extLst>
              <a:ext uri="{FF2B5EF4-FFF2-40B4-BE49-F238E27FC236}">
                <a16:creationId xmlns:a16="http://schemas.microsoft.com/office/drawing/2014/main" id="{2909DEB0-9185-149F-A428-26C8200D74D2}"/>
              </a:ext>
            </a:extLst>
          </p:cNvPr>
          <p:cNvCxnSpPr/>
          <p:nvPr/>
        </p:nvCxnSpPr>
        <p:spPr>
          <a:xfrm flipH="1">
            <a:off x="8398934" y="3399239"/>
            <a:ext cx="2749551" cy="48894"/>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79D6817A-4C9C-3356-9783-26A375AC6F40}"/>
              </a:ext>
            </a:extLst>
          </p:cNvPr>
          <p:cNvSpPr/>
          <p:nvPr/>
        </p:nvSpPr>
        <p:spPr>
          <a:xfrm>
            <a:off x="10339918" y="3399239"/>
            <a:ext cx="721672" cy="307007"/>
          </a:xfrm>
          <a:prstGeom prst="rect">
            <a:avLst/>
          </a:prstGeom>
        </p:spPr>
        <p:txBody>
          <a:bodyPr wrap="none">
            <a:spAutoFit/>
          </a:bodyPr>
          <a:lstStyle/>
          <a:p>
            <a:pPr>
              <a:defRPr/>
            </a:pPr>
            <a:r>
              <a:rPr lang="en-US" sz="1395" dirty="0">
                <a:solidFill>
                  <a:schemeClr val="accent1"/>
                </a:solidFill>
                <a:cs typeface="+mn-cs"/>
              </a:rPr>
              <a:t>3.2” w </a:t>
            </a:r>
            <a:endParaRPr lang="en-US" sz="1395" dirty="0">
              <a:solidFill>
                <a:schemeClr val="accent1"/>
              </a:solidFill>
            </a:endParaRPr>
          </a:p>
        </p:txBody>
      </p:sp>
      <p:sp>
        <p:nvSpPr>
          <p:cNvPr id="10" name="Text Placeholder 22"/>
          <p:cNvSpPr>
            <a:spLocks noGrp="1"/>
          </p:cNvSpPr>
          <p:nvPr>
            <p:ph type="body" sz="quarter" idx="15"/>
          </p:nvPr>
        </p:nvSpPr>
        <p:spPr>
          <a:xfrm>
            <a:off x="11921553" y="208248"/>
            <a:ext cx="147432" cy="3065893"/>
          </a:xfrm>
          <a:prstGeom prst="rect">
            <a:avLst/>
          </a:prstGeom>
        </p:spPr>
        <p:txBody>
          <a:bodyPr vert="vert270"/>
          <a:lstStyle>
            <a:lvl1pPr algn="r">
              <a:defRPr sz="597" baseline="0">
                <a:solidFill>
                  <a:schemeClr val="bg1">
                    <a:lumMod val="50000"/>
                  </a:schemeClr>
                </a:solidFill>
              </a:defRPr>
            </a:lvl1pPr>
          </a:lstStyle>
          <a:p>
            <a:pPr lvl="0"/>
            <a:r>
              <a:rPr lang="en-US"/>
              <a:t>Click to edit Master text styles</a:t>
            </a:r>
          </a:p>
        </p:txBody>
      </p:sp>
      <p:sp>
        <p:nvSpPr>
          <p:cNvPr id="12" name="Text Placeholder 11"/>
          <p:cNvSpPr>
            <a:spLocks noGrp="1"/>
          </p:cNvSpPr>
          <p:nvPr>
            <p:ph type="body" sz="quarter" idx="16"/>
          </p:nvPr>
        </p:nvSpPr>
        <p:spPr>
          <a:xfrm>
            <a:off x="762000" y="593932"/>
            <a:ext cx="2540000" cy="214988"/>
          </a:xfrm>
          <a:prstGeom prst="rect">
            <a:avLst/>
          </a:prstGeom>
        </p:spPr>
        <p:txBody>
          <a:bodyPr/>
          <a:lstStyle>
            <a:lvl1pPr algn="l">
              <a:spcBef>
                <a:spcPts val="0"/>
              </a:spcBef>
              <a:defRPr sz="896" b="1">
                <a:solidFill>
                  <a:schemeClr val="tx1"/>
                </a:solidFill>
              </a:defRPr>
            </a:lvl1pPr>
          </a:lstStyle>
          <a:p>
            <a:pPr lvl="0"/>
            <a:r>
              <a:rPr lang="en-US"/>
              <a:t>Click to edit Master text styles</a:t>
            </a:r>
          </a:p>
        </p:txBody>
      </p:sp>
      <p:sp>
        <p:nvSpPr>
          <p:cNvPr id="13" name="Text Placeholder 18"/>
          <p:cNvSpPr>
            <a:spLocks noGrp="1"/>
          </p:cNvSpPr>
          <p:nvPr>
            <p:ph type="body" sz="quarter" idx="14"/>
          </p:nvPr>
        </p:nvSpPr>
        <p:spPr>
          <a:xfrm>
            <a:off x="762000" y="4600880"/>
            <a:ext cx="5334000" cy="647700"/>
          </a:xfrm>
          <a:prstGeom prst="rect">
            <a:avLst/>
          </a:prstGeom>
        </p:spPr>
        <p:txBody>
          <a:bodyPr/>
          <a:lstStyle>
            <a:lvl1pPr algn="l">
              <a:spcBef>
                <a:spcPts val="0"/>
              </a:spcBef>
              <a:spcAft>
                <a:spcPts val="0"/>
              </a:spcAft>
              <a:defRPr sz="1095" baseline="0">
                <a:solidFill>
                  <a:schemeClr val="tx1"/>
                </a:solidFill>
                <a:latin typeface="+mn-lt"/>
              </a:defRPr>
            </a:lvl1pPr>
            <a:lvl2pPr algn="l">
              <a:defRPr sz="896"/>
            </a:lvl2pPr>
            <a:lvl3pPr algn="l">
              <a:defRPr sz="896"/>
            </a:lvl3pPr>
            <a:lvl4pPr algn="l">
              <a:defRPr sz="896"/>
            </a:lvl4pPr>
            <a:lvl5pPr algn="l">
              <a:defRPr sz="896"/>
            </a:lvl5pPr>
          </a:lstStyle>
          <a:p>
            <a:pPr lvl="0"/>
            <a:r>
              <a:rPr lang="en-US"/>
              <a:t>Click to edit Master text styles</a:t>
            </a:r>
          </a:p>
        </p:txBody>
      </p:sp>
      <p:sp>
        <p:nvSpPr>
          <p:cNvPr id="14" name="Text Placeholder 4"/>
          <p:cNvSpPr>
            <a:spLocks noGrp="1"/>
          </p:cNvSpPr>
          <p:nvPr>
            <p:ph type="body" sz="quarter" idx="17"/>
          </p:nvPr>
        </p:nvSpPr>
        <p:spPr>
          <a:xfrm>
            <a:off x="762002" y="2019301"/>
            <a:ext cx="5333999" cy="1447801"/>
          </a:xfrm>
          <a:prstGeom prst="rect">
            <a:avLst/>
          </a:prstGeom>
        </p:spPr>
        <p:txBody>
          <a:bodyPr anchor="b">
            <a:noAutofit/>
          </a:bodyPr>
          <a:lstStyle>
            <a:lvl1pPr>
              <a:defRPr sz="3584" baseline="0">
                <a:solidFill>
                  <a:schemeClr val="tx1"/>
                </a:solidFill>
              </a:defRPr>
            </a:lvl1pPr>
          </a:lstStyle>
          <a:p>
            <a:pPr lvl="0"/>
            <a:r>
              <a:rPr lang="en-US"/>
              <a:t>Click to edit Master text styles</a:t>
            </a:r>
          </a:p>
        </p:txBody>
      </p:sp>
      <p:sp>
        <p:nvSpPr>
          <p:cNvPr id="15" name="Text Placeholder 8"/>
          <p:cNvSpPr>
            <a:spLocks noGrp="1"/>
          </p:cNvSpPr>
          <p:nvPr>
            <p:ph type="body" sz="quarter" idx="18"/>
          </p:nvPr>
        </p:nvSpPr>
        <p:spPr>
          <a:xfrm>
            <a:off x="762000" y="3650041"/>
            <a:ext cx="5334000" cy="557213"/>
          </a:xfrm>
          <a:prstGeom prst="rect">
            <a:avLst/>
          </a:prstGeom>
        </p:spPr>
        <p:txBody>
          <a:bodyPr/>
          <a:lstStyle>
            <a:lvl1pPr>
              <a:defRPr sz="1593">
                <a:solidFill>
                  <a:schemeClr val="tx1"/>
                </a:solidFill>
              </a:defRPr>
            </a:lvl1pPr>
          </a:lstStyle>
          <a:p>
            <a:pPr lvl="0"/>
            <a:r>
              <a:rPr lang="en-US"/>
              <a:t>Click to edit Master text styles</a:t>
            </a: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rtlCol="0" anchor="ctr">
            <a:normAutofit/>
          </a:bodyPr>
          <a:lstStyle>
            <a:lvl1pPr algn="ctr">
              <a:defRPr sz="3187" baseline="0">
                <a:solidFill>
                  <a:schemeClr val="bg1"/>
                </a:solidFill>
              </a:defRPr>
            </a:lvl1pPr>
          </a:lstStyle>
          <a:p>
            <a:pPr lvl="0"/>
            <a:r>
              <a:rPr lang="en-US" noProof="0"/>
              <a:t>Click icon to add SmartArt graphic</a:t>
            </a:r>
            <a:endParaRPr lang="en-US" noProof="0" dirty="0"/>
          </a:p>
        </p:txBody>
      </p:sp>
      <p:sp>
        <p:nvSpPr>
          <p:cNvPr id="16" name="Footer Placeholder 2">
            <a:extLst>
              <a:ext uri="{FF2B5EF4-FFF2-40B4-BE49-F238E27FC236}">
                <a16:creationId xmlns:a16="http://schemas.microsoft.com/office/drawing/2014/main" id="{6E9620A4-07C3-39B1-ECD1-1DA3CD403F04}"/>
              </a:ext>
            </a:extLst>
          </p:cNvPr>
          <p:cNvSpPr>
            <a:spLocks noGrp="1"/>
          </p:cNvSpPr>
          <p:nvPr>
            <p:ph type="ftr" sz="quarter" idx="20"/>
          </p:nvPr>
        </p:nvSpPr>
        <p:spPr/>
        <p:txBody>
          <a:bodyPr/>
          <a:lstStyle>
            <a:lvl1pPr>
              <a:defRPr/>
            </a:lvl1pPr>
          </a:lstStyle>
          <a:p>
            <a:pPr>
              <a:defRPr/>
            </a:pPr>
            <a:r>
              <a:rPr lang="en-US"/>
              <a:t>Optional footer (program team name, etc.)</a:t>
            </a:r>
            <a:endParaRPr lang="en-US" dirty="0"/>
          </a:p>
        </p:txBody>
      </p:sp>
      <p:sp>
        <p:nvSpPr>
          <p:cNvPr id="17" name="Date Placeholder 3">
            <a:extLst>
              <a:ext uri="{FF2B5EF4-FFF2-40B4-BE49-F238E27FC236}">
                <a16:creationId xmlns:a16="http://schemas.microsoft.com/office/drawing/2014/main" id="{92E93F62-A522-CD80-DEF2-E2F52A90CF87}"/>
              </a:ext>
            </a:extLst>
          </p:cNvPr>
          <p:cNvSpPr>
            <a:spLocks noGrp="1"/>
          </p:cNvSpPr>
          <p:nvPr>
            <p:ph type="dt" sz="half" idx="21"/>
          </p:nvPr>
        </p:nvSpPr>
        <p:spPr/>
        <p:txBody>
          <a:bodyPr/>
          <a:lstStyle>
            <a:lvl1pPr>
              <a:defRPr/>
            </a:lvl1pPr>
          </a:lstStyle>
          <a:p>
            <a:pPr>
              <a:defRPr/>
            </a:pPr>
            <a:r>
              <a:rPr lang="en-US"/>
              <a:t>Presentation Title | Section Title</a:t>
            </a:r>
            <a:endParaRPr lang="en-US" dirty="0"/>
          </a:p>
        </p:txBody>
      </p:sp>
      <p:sp>
        <p:nvSpPr>
          <p:cNvPr id="18" name="Slide Number Placeholder 4">
            <a:extLst>
              <a:ext uri="{FF2B5EF4-FFF2-40B4-BE49-F238E27FC236}">
                <a16:creationId xmlns:a16="http://schemas.microsoft.com/office/drawing/2014/main" id="{A240E440-E517-5B6B-AC89-B35DC753E919}"/>
              </a:ext>
            </a:extLst>
          </p:cNvPr>
          <p:cNvSpPr>
            <a:spLocks noGrp="1"/>
          </p:cNvSpPr>
          <p:nvPr>
            <p:ph type="sldNum" sz="quarter" idx="22"/>
          </p:nvPr>
        </p:nvSpPr>
        <p:spPr/>
        <p:txBody>
          <a:bodyPr/>
          <a:lstStyle>
            <a:lvl1pPr>
              <a:defRPr smtClean="0"/>
            </a:lvl1pPr>
          </a:lstStyle>
          <a:p>
            <a:pPr>
              <a:defRPr/>
            </a:pPr>
            <a:fld id="{06B75C31-F477-4088-8E8E-DCE8F57DE5F9}" type="slidenum">
              <a:rPr lang="en-US" altLang="en-US"/>
              <a:pPr>
                <a:defRPr/>
              </a:pPr>
              <a:t>‹#›</a:t>
            </a:fld>
            <a:endParaRPr lang="en-US" altLang="en-US"/>
          </a:p>
        </p:txBody>
      </p:sp>
    </p:spTree>
    <p:extLst>
      <p:ext uri="{BB962C8B-B14F-4D97-AF65-F5344CB8AC3E}">
        <p14:creationId xmlns:p14="http://schemas.microsoft.com/office/powerpoint/2010/main" val="714702264"/>
      </p:ext>
    </p:extLst>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AB34CF-217A-2495-8625-1769708C271C}"/>
              </a:ext>
            </a:extLst>
          </p:cNvPr>
          <p:cNvSpPr/>
          <p:nvPr/>
        </p:nvSpPr>
        <p:spPr>
          <a:xfrm>
            <a:off x="0" y="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Freeform: Shape 2">
            <a:extLst>
              <a:ext uri="{FF2B5EF4-FFF2-40B4-BE49-F238E27FC236}">
                <a16:creationId xmlns:a16="http://schemas.microsoft.com/office/drawing/2014/main" id="{3F0E2423-3EAC-1732-D8D9-25F926A4B5B2}"/>
              </a:ext>
            </a:extLst>
          </p:cNvPr>
          <p:cNvSpPr/>
          <p:nvPr/>
        </p:nvSpPr>
        <p:spPr>
          <a:xfrm>
            <a:off x="4516967" y="1828233"/>
            <a:ext cx="3221567" cy="3222792"/>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608514B8-5775-4D93-60BD-7A4387213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3E3AE6FB-62D6-AF19-D109-5CE14028118F}"/>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2375859D-243E-48DE-8841-40045312190E}"/>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E432A93A-E4CB-D725-B68F-7DD05810081C}"/>
              </a:ext>
            </a:extLst>
          </p:cNvPr>
          <p:cNvSpPr>
            <a:spLocks noGrp="1"/>
          </p:cNvSpPr>
          <p:nvPr>
            <p:ph type="sldNum" sz="quarter" idx="16"/>
          </p:nvPr>
        </p:nvSpPr>
        <p:spPr/>
        <p:txBody>
          <a:bodyPr/>
          <a:lstStyle>
            <a:lvl1pPr>
              <a:defRPr smtClean="0">
                <a:solidFill>
                  <a:schemeClr val="bg1"/>
                </a:solidFill>
              </a:defRPr>
            </a:lvl1pPr>
          </a:lstStyle>
          <a:p>
            <a:pPr>
              <a:defRPr/>
            </a:pPr>
            <a:fld id="{9708F77C-7079-4845-A5C0-6D76D6E85673}" type="slidenum">
              <a:rPr lang="en-US" altLang="en-US"/>
              <a:pPr>
                <a:defRPr/>
              </a:pPr>
              <a:t>‹#›</a:t>
            </a:fld>
            <a:endParaRPr lang="en-US" altLang="en-US"/>
          </a:p>
        </p:txBody>
      </p:sp>
    </p:spTree>
    <p:extLst>
      <p:ext uri="{BB962C8B-B14F-4D97-AF65-F5344CB8AC3E}">
        <p14:creationId xmlns:p14="http://schemas.microsoft.com/office/powerpoint/2010/main" val="3593101093"/>
      </p:ext>
    </p:extLst>
  </p:cSld>
  <p:clrMapOvr>
    <a:masterClrMapping/>
  </p:clrMapOvr>
  <p:transition>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F2F2A4-2ECB-172B-A259-12E80147B5FC}"/>
              </a:ext>
            </a:extLst>
          </p:cNvPr>
          <p:cNvSpPr/>
          <p:nvPr/>
        </p:nvSpPr>
        <p:spPr>
          <a:xfrm>
            <a:off x="6351" y="1"/>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grpSp>
        <p:nvGrpSpPr>
          <p:cNvPr id="3" name="Group 9">
            <a:extLst>
              <a:ext uri="{FF2B5EF4-FFF2-40B4-BE49-F238E27FC236}">
                <a16:creationId xmlns:a16="http://schemas.microsoft.com/office/drawing/2014/main" id="{D69E297D-906C-0DE0-5CD9-B0871CC526A9}"/>
              </a:ext>
            </a:extLst>
          </p:cNvPr>
          <p:cNvGrpSpPr>
            <a:grpSpLocks/>
          </p:cNvGrpSpPr>
          <p:nvPr/>
        </p:nvGrpSpPr>
        <p:grpSpPr bwMode="auto">
          <a:xfrm>
            <a:off x="4489451" y="1800598"/>
            <a:ext cx="3238500" cy="3256806"/>
            <a:chOff x="3033544" y="1728371"/>
            <a:chExt cx="3240404" cy="3255110"/>
          </a:xfrm>
        </p:grpSpPr>
        <p:sp>
          <p:nvSpPr>
            <p:cNvPr id="4" name="Oval 3">
              <a:extLst>
                <a:ext uri="{FF2B5EF4-FFF2-40B4-BE49-F238E27FC236}">
                  <a16:creationId xmlns:a16="http://schemas.microsoft.com/office/drawing/2014/main" id="{1194694E-96FA-C5AD-4308-EA596E8667E1}"/>
                </a:ext>
              </a:extLst>
            </p:cNvPr>
            <p:cNvSpPr/>
            <p:nvPr/>
          </p:nvSpPr>
          <p:spPr>
            <a:xfrm>
              <a:off x="3033544" y="3672512"/>
              <a:ext cx="1310986" cy="1310969"/>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Oval 4">
              <a:extLst>
                <a:ext uri="{FF2B5EF4-FFF2-40B4-BE49-F238E27FC236}">
                  <a16:creationId xmlns:a16="http://schemas.microsoft.com/office/drawing/2014/main" id="{A437A30B-C0B1-1A9F-CF5D-48DC6392DCE2}"/>
                </a:ext>
              </a:extLst>
            </p:cNvPr>
            <p:cNvSpPr/>
            <p:nvPr/>
          </p:nvSpPr>
          <p:spPr>
            <a:xfrm>
              <a:off x="3033544" y="1728371"/>
              <a:ext cx="1310986" cy="1310967"/>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Oval 5">
              <a:extLst>
                <a:ext uri="{FF2B5EF4-FFF2-40B4-BE49-F238E27FC236}">
                  <a16:creationId xmlns:a16="http://schemas.microsoft.com/office/drawing/2014/main" id="{23A620B2-4F61-351A-D6E9-1A80507FD8CE}"/>
                </a:ext>
              </a:extLst>
            </p:cNvPr>
            <p:cNvSpPr/>
            <p:nvPr/>
          </p:nvSpPr>
          <p:spPr>
            <a:xfrm>
              <a:off x="4962960" y="3672512"/>
              <a:ext cx="1310988" cy="1310969"/>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Oval 6">
              <a:extLst>
                <a:ext uri="{FF2B5EF4-FFF2-40B4-BE49-F238E27FC236}">
                  <a16:creationId xmlns:a16="http://schemas.microsoft.com/office/drawing/2014/main" id="{4CAF1891-E781-49EF-1D24-A29BD11FD948}"/>
                </a:ext>
              </a:extLst>
            </p:cNvPr>
            <p:cNvSpPr/>
            <p:nvPr/>
          </p:nvSpPr>
          <p:spPr>
            <a:xfrm>
              <a:off x="4962960" y="1728371"/>
              <a:ext cx="1310988" cy="1310967"/>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pic>
        <p:nvPicPr>
          <p:cNvPr id="8" name="Picture 16">
            <a:extLst>
              <a:ext uri="{FF2B5EF4-FFF2-40B4-BE49-F238E27FC236}">
                <a16:creationId xmlns:a16="http://schemas.microsoft.com/office/drawing/2014/main" id="{0287B6FA-0441-9EE7-541E-8B0B540D1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9" name="Footer Placeholder 2">
            <a:extLst>
              <a:ext uri="{FF2B5EF4-FFF2-40B4-BE49-F238E27FC236}">
                <a16:creationId xmlns:a16="http://schemas.microsoft.com/office/drawing/2014/main" id="{53926BE4-6A00-10B5-6D56-9F9CA35A0B2C}"/>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10" name="Date Placeholder 3">
            <a:extLst>
              <a:ext uri="{FF2B5EF4-FFF2-40B4-BE49-F238E27FC236}">
                <a16:creationId xmlns:a16="http://schemas.microsoft.com/office/drawing/2014/main" id="{6DA8123F-4357-D611-4050-79A9F938EB1F}"/>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11" name="Slide Number Placeholder 4">
            <a:extLst>
              <a:ext uri="{FF2B5EF4-FFF2-40B4-BE49-F238E27FC236}">
                <a16:creationId xmlns:a16="http://schemas.microsoft.com/office/drawing/2014/main" id="{9273B64A-0569-918C-1D52-628F34A92D56}"/>
              </a:ext>
            </a:extLst>
          </p:cNvPr>
          <p:cNvSpPr>
            <a:spLocks noGrp="1"/>
          </p:cNvSpPr>
          <p:nvPr>
            <p:ph type="sldNum" sz="quarter" idx="16"/>
          </p:nvPr>
        </p:nvSpPr>
        <p:spPr/>
        <p:txBody>
          <a:bodyPr/>
          <a:lstStyle>
            <a:lvl1pPr>
              <a:defRPr smtClean="0">
                <a:solidFill>
                  <a:schemeClr val="bg1"/>
                </a:solidFill>
              </a:defRPr>
            </a:lvl1pPr>
          </a:lstStyle>
          <a:p>
            <a:pPr>
              <a:defRPr/>
            </a:pPr>
            <a:fld id="{1032A204-C5EC-4E74-8035-9DAFBCA25900}" type="slidenum">
              <a:rPr lang="en-US" altLang="en-US"/>
              <a:pPr>
                <a:defRPr/>
              </a:pPr>
              <a:t>‹#›</a:t>
            </a:fld>
            <a:endParaRPr lang="en-US" altLang="en-US"/>
          </a:p>
        </p:txBody>
      </p:sp>
    </p:spTree>
    <p:extLst>
      <p:ext uri="{BB962C8B-B14F-4D97-AF65-F5344CB8AC3E}">
        <p14:creationId xmlns:p14="http://schemas.microsoft.com/office/powerpoint/2010/main" val="3234050740"/>
      </p:ext>
    </p:extLst>
  </p:cSld>
  <p:clrMapOvr>
    <a:masterClrMapping/>
  </p:clrMapOvr>
  <p:transition>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21104C-1FC1-8D0D-F82C-24A44E062670}"/>
              </a:ext>
            </a:extLst>
          </p:cNvPr>
          <p:cNvSpPr/>
          <p:nvPr/>
        </p:nvSpPr>
        <p:spPr>
          <a:xfrm>
            <a:off x="0" y="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Triangle 11">
            <a:extLst>
              <a:ext uri="{FF2B5EF4-FFF2-40B4-BE49-F238E27FC236}">
                <a16:creationId xmlns:a16="http://schemas.microsoft.com/office/drawing/2014/main" id="{45EDFE13-E83D-C720-C83F-3ED9384EEB6F}"/>
              </a:ext>
            </a:extLst>
          </p:cNvPr>
          <p:cNvSpPr/>
          <p:nvPr/>
        </p:nvSpPr>
        <p:spPr>
          <a:xfrm rot="5400000">
            <a:off x="4545076" y="2073294"/>
            <a:ext cx="3154765" cy="271991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F6C69205-2EAB-FADB-4C36-76039F981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BC9982F8-C96C-42CA-EE25-C11C5142FA65}"/>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C2BF817A-7C85-CB6C-3A8D-00CFBE3CB504}"/>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AE0EB5DC-14B1-D114-6E0C-3FF43777B6C2}"/>
              </a:ext>
            </a:extLst>
          </p:cNvPr>
          <p:cNvSpPr>
            <a:spLocks noGrp="1"/>
          </p:cNvSpPr>
          <p:nvPr>
            <p:ph type="sldNum" sz="quarter" idx="16"/>
          </p:nvPr>
        </p:nvSpPr>
        <p:spPr/>
        <p:txBody>
          <a:bodyPr/>
          <a:lstStyle>
            <a:lvl1pPr>
              <a:defRPr smtClean="0">
                <a:solidFill>
                  <a:schemeClr val="bg1"/>
                </a:solidFill>
              </a:defRPr>
            </a:lvl1pPr>
          </a:lstStyle>
          <a:p>
            <a:pPr>
              <a:defRPr/>
            </a:pPr>
            <a:fld id="{0A4A65CA-2D9D-41CD-9BBE-FD309D16DE2E}" type="slidenum">
              <a:rPr lang="en-US" altLang="en-US"/>
              <a:pPr>
                <a:defRPr/>
              </a:pPr>
              <a:t>‹#›</a:t>
            </a:fld>
            <a:endParaRPr lang="en-US" altLang="en-US"/>
          </a:p>
        </p:txBody>
      </p:sp>
    </p:spTree>
    <p:extLst>
      <p:ext uri="{BB962C8B-B14F-4D97-AF65-F5344CB8AC3E}">
        <p14:creationId xmlns:p14="http://schemas.microsoft.com/office/powerpoint/2010/main" val="1957210955"/>
      </p:ext>
    </p:extLst>
  </p:cSld>
  <p:clrMapOvr>
    <a:masterClrMapping/>
  </p:clrMapOvr>
  <p:transition>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70F00B-5AF9-9F03-7D80-79AA48B7CB37}"/>
              </a:ext>
            </a:extLst>
          </p:cNvPr>
          <p:cNvSpPr/>
          <p:nvPr/>
        </p:nvSpPr>
        <p:spPr>
          <a:xfrm>
            <a:off x="0" y="1"/>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3" name="Freeform: Shape 2">
            <a:extLst>
              <a:ext uri="{FF2B5EF4-FFF2-40B4-BE49-F238E27FC236}">
                <a16:creationId xmlns:a16="http://schemas.microsoft.com/office/drawing/2014/main" id="{1F4E31EC-6837-FF49-1561-F5DC49CBF927}"/>
              </a:ext>
            </a:extLst>
          </p:cNvPr>
          <p:cNvSpPr/>
          <p:nvPr/>
        </p:nvSpPr>
        <p:spPr>
          <a:xfrm>
            <a:off x="4516967" y="1828233"/>
            <a:ext cx="3221567" cy="3222792"/>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7DB937C6-23CD-7907-E440-FFB59B410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877444D7-E90D-6ABE-300D-0001A23221DE}"/>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A2606039-75FC-BFCD-124A-67CD773CFD8F}"/>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316CA86A-DA45-C68E-C64F-DBF33C2E7D1F}"/>
              </a:ext>
            </a:extLst>
          </p:cNvPr>
          <p:cNvSpPr>
            <a:spLocks noGrp="1"/>
          </p:cNvSpPr>
          <p:nvPr>
            <p:ph type="sldNum" sz="quarter" idx="16"/>
          </p:nvPr>
        </p:nvSpPr>
        <p:spPr/>
        <p:txBody>
          <a:bodyPr/>
          <a:lstStyle>
            <a:lvl1pPr>
              <a:defRPr smtClean="0">
                <a:solidFill>
                  <a:schemeClr val="bg1"/>
                </a:solidFill>
              </a:defRPr>
            </a:lvl1pPr>
          </a:lstStyle>
          <a:p>
            <a:pPr>
              <a:defRPr/>
            </a:pPr>
            <a:fld id="{9D896B39-93D2-4CB8-A7B9-0A463F6DEB73}" type="slidenum">
              <a:rPr lang="en-US" altLang="en-US"/>
              <a:pPr>
                <a:defRPr/>
              </a:pPr>
              <a:t>‹#›</a:t>
            </a:fld>
            <a:endParaRPr lang="en-US" altLang="en-US"/>
          </a:p>
        </p:txBody>
      </p:sp>
    </p:spTree>
    <p:extLst>
      <p:ext uri="{BB962C8B-B14F-4D97-AF65-F5344CB8AC3E}">
        <p14:creationId xmlns:p14="http://schemas.microsoft.com/office/powerpoint/2010/main" val="2726296647"/>
      </p:ext>
    </p:extLst>
  </p:cSld>
  <p:clrMapOvr>
    <a:masterClrMapping/>
  </p:clrMapOvr>
  <p:transition>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89D205-E839-CF81-7593-E1EBEE8A7A17}"/>
              </a:ext>
            </a:extLst>
          </p:cNvPr>
          <p:cNvSpPr/>
          <p:nvPr/>
        </p:nvSpPr>
        <p:spPr>
          <a:xfrm>
            <a:off x="6351" y="1"/>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grpSp>
        <p:nvGrpSpPr>
          <p:cNvPr id="3" name="Group 2">
            <a:extLst>
              <a:ext uri="{FF2B5EF4-FFF2-40B4-BE49-F238E27FC236}">
                <a16:creationId xmlns:a16="http://schemas.microsoft.com/office/drawing/2014/main" id="{3F014BAA-F07A-C359-9D98-FAFC9CD2B181}"/>
              </a:ext>
            </a:extLst>
          </p:cNvPr>
          <p:cNvGrpSpPr/>
          <p:nvPr/>
        </p:nvGrpSpPr>
        <p:grpSpPr>
          <a:xfrm>
            <a:off x="4488499" y="1801445"/>
            <a:ext cx="3240404" cy="3255111"/>
            <a:chOff x="3033544" y="1728371"/>
            <a:chExt cx="3240404" cy="3255110"/>
          </a:xfrm>
          <a:solidFill>
            <a:schemeClr val="accent4"/>
          </a:solidFill>
        </p:grpSpPr>
        <p:sp>
          <p:nvSpPr>
            <p:cNvPr id="4" name="Oval 3">
              <a:extLst>
                <a:ext uri="{FF2B5EF4-FFF2-40B4-BE49-F238E27FC236}">
                  <a16:creationId xmlns:a16="http://schemas.microsoft.com/office/drawing/2014/main" id="{C4024D1B-2BE2-FBE0-5AB1-61874884F72C}"/>
                </a:ext>
              </a:extLst>
            </p:cNvPr>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Oval 4">
              <a:extLst>
                <a:ext uri="{FF2B5EF4-FFF2-40B4-BE49-F238E27FC236}">
                  <a16:creationId xmlns:a16="http://schemas.microsoft.com/office/drawing/2014/main" id="{F5E03075-15A4-A43A-3AC8-570CD981E628}"/>
                </a:ext>
              </a:extLst>
            </p:cNvPr>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Oval 5">
              <a:extLst>
                <a:ext uri="{FF2B5EF4-FFF2-40B4-BE49-F238E27FC236}">
                  <a16:creationId xmlns:a16="http://schemas.microsoft.com/office/drawing/2014/main" id="{F88B9F1F-46C0-479B-E589-4F8A33CF3BCB}"/>
                </a:ext>
              </a:extLst>
            </p:cNvPr>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Oval 6">
              <a:extLst>
                <a:ext uri="{FF2B5EF4-FFF2-40B4-BE49-F238E27FC236}">
                  <a16:creationId xmlns:a16="http://schemas.microsoft.com/office/drawing/2014/main" id="{E9C787D4-46BB-362B-7AB3-2D77628F5EFF}"/>
                </a:ext>
              </a:extLst>
            </p:cNvPr>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pic>
        <p:nvPicPr>
          <p:cNvPr id="8" name="Picture 16">
            <a:extLst>
              <a:ext uri="{FF2B5EF4-FFF2-40B4-BE49-F238E27FC236}">
                <a16:creationId xmlns:a16="http://schemas.microsoft.com/office/drawing/2014/main" id="{9B23EE9D-C4A4-04E6-A59E-38EFFE8CB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1"/>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9" name="Footer Placeholder 2">
            <a:extLst>
              <a:ext uri="{FF2B5EF4-FFF2-40B4-BE49-F238E27FC236}">
                <a16:creationId xmlns:a16="http://schemas.microsoft.com/office/drawing/2014/main" id="{FA0ADC76-A7E0-ABB4-4E8B-1C49122ACD5C}"/>
              </a:ext>
            </a:extLst>
          </p:cNvPr>
          <p:cNvSpPr>
            <a:spLocks noGrp="1"/>
          </p:cNvSpPr>
          <p:nvPr>
            <p:ph type="ftr" sz="quarter" idx="12"/>
          </p:nvPr>
        </p:nvSpPr>
        <p:spPr/>
        <p:txBody>
          <a:bodyPr/>
          <a:lstStyle>
            <a:lvl1pPr>
              <a:defRPr>
                <a:solidFill>
                  <a:schemeClr val="bg1"/>
                </a:solidFill>
              </a:defRPr>
            </a:lvl1pPr>
          </a:lstStyle>
          <a:p>
            <a:pPr>
              <a:defRPr/>
            </a:pPr>
            <a:r>
              <a:rPr lang="en-US"/>
              <a:t>Optional footer (program team name, etc.)</a:t>
            </a:r>
            <a:endParaRPr lang="en-US" dirty="0"/>
          </a:p>
        </p:txBody>
      </p:sp>
      <p:sp>
        <p:nvSpPr>
          <p:cNvPr id="10" name="Date Placeholder 3">
            <a:extLst>
              <a:ext uri="{FF2B5EF4-FFF2-40B4-BE49-F238E27FC236}">
                <a16:creationId xmlns:a16="http://schemas.microsoft.com/office/drawing/2014/main" id="{7DFB5A16-06E4-FE7A-4846-FCE39B379378}"/>
              </a:ext>
            </a:extLst>
          </p:cNvPr>
          <p:cNvSpPr>
            <a:spLocks noGrp="1"/>
          </p:cNvSpPr>
          <p:nvPr>
            <p:ph type="dt" sz="half" idx="13"/>
          </p:nvPr>
        </p:nvSpPr>
        <p:spPr/>
        <p:txBody>
          <a:bodyPr/>
          <a:lstStyle>
            <a:lvl1pPr>
              <a:defRPr>
                <a:solidFill>
                  <a:schemeClr val="bg1"/>
                </a:solidFill>
              </a:defRPr>
            </a:lvl1pPr>
          </a:lstStyle>
          <a:p>
            <a:pPr>
              <a:defRPr/>
            </a:pPr>
            <a:r>
              <a:rPr lang="en-US"/>
              <a:t>Presentation Title | Section Title</a:t>
            </a:r>
            <a:endParaRPr lang="en-US" dirty="0"/>
          </a:p>
        </p:txBody>
      </p:sp>
      <p:sp>
        <p:nvSpPr>
          <p:cNvPr id="11" name="Slide Number Placeholder 4">
            <a:extLst>
              <a:ext uri="{FF2B5EF4-FFF2-40B4-BE49-F238E27FC236}">
                <a16:creationId xmlns:a16="http://schemas.microsoft.com/office/drawing/2014/main" id="{51B2AC93-D72D-748F-E131-312F4BB6D450}"/>
              </a:ext>
            </a:extLst>
          </p:cNvPr>
          <p:cNvSpPr>
            <a:spLocks noGrp="1"/>
          </p:cNvSpPr>
          <p:nvPr>
            <p:ph type="sldNum" sz="quarter" idx="14"/>
          </p:nvPr>
        </p:nvSpPr>
        <p:spPr/>
        <p:txBody>
          <a:bodyPr/>
          <a:lstStyle>
            <a:lvl1pPr>
              <a:defRPr smtClean="0">
                <a:solidFill>
                  <a:schemeClr val="bg1"/>
                </a:solidFill>
              </a:defRPr>
            </a:lvl1pPr>
          </a:lstStyle>
          <a:p>
            <a:pPr>
              <a:defRPr/>
            </a:pPr>
            <a:fld id="{A898C9CA-0EA5-4301-9817-A16835B42C06}" type="slidenum">
              <a:rPr lang="en-US" altLang="en-US"/>
              <a:pPr>
                <a:defRPr/>
              </a:pPr>
              <a:t>‹#›</a:t>
            </a:fld>
            <a:endParaRPr lang="en-US" altLang="en-US"/>
          </a:p>
        </p:txBody>
      </p:sp>
    </p:spTree>
    <p:extLst>
      <p:ext uri="{BB962C8B-B14F-4D97-AF65-F5344CB8AC3E}">
        <p14:creationId xmlns:p14="http://schemas.microsoft.com/office/powerpoint/2010/main" val="3384442448"/>
      </p:ext>
    </p:extLst>
  </p:cSld>
  <p:clrMapOvr>
    <a:masterClrMapping/>
  </p:clrMapOvr>
  <p:transition>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EAC9E4-A95E-87EA-5CF0-AA87081D45AA}"/>
              </a:ext>
            </a:extLst>
          </p:cNvPr>
          <p:cNvSpPr/>
          <p:nvPr/>
        </p:nvSpPr>
        <p:spPr>
          <a:xfrm>
            <a:off x="0" y="1"/>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Triangle 11">
            <a:extLst>
              <a:ext uri="{FF2B5EF4-FFF2-40B4-BE49-F238E27FC236}">
                <a16:creationId xmlns:a16="http://schemas.microsoft.com/office/drawing/2014/main" id="{C383987E-7ED4-F5C2-7D03-828D6DF121FD}"/>
              </a:ext>
            </a:extLst>
          </p:cNvPr>
          <p:cNvSpPr/>
          <p:nvPr/>
        </p:nvSpPr>
        <p:spPr>
          <a:xfrm rot="5400000">
            <a:off x="4545076" y="2073294"/>
            <a:ext cx="3154765" cy="2719917"/>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9A78D937-8B31-06D7-6621-025920288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4F054B39-E97A-5FFA-3134-D678E8FD926D}"/>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35F2A69A-9F61-9A46-4FF3-D6C498F63D32}"/>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8AA74B7E-E704-F928-E7E2-CB3BEAC599A2}"/>
              </a:ext>
            </a:extLst>
          </p:cNvPr>
          <p:cNvSpPr>
            <a:spLocks noGrp="1"/>
          </p:cNvSpPr>
          <p:nvPr>
            <p:ph type="sldNum" sz="quarter" idx="16"/>
          </p:nvPr>
        </p:nvSpPr>
        <p:spPr/>
        <p:txBody>
          <a:bodyPr/>
          <a:lstStyle>
            <a:lvl1pPr>
              <a:defRPr smtClean="0">
                <a:solidFill>
                  <a:schemeClr val="bg1"/>
                </a:solidFill>
              </a:defRPr>
            </a:lvl1pPr>
          </a:lstStyle>
          <a:p>
            <a:pPr>
              <a:defRPr/>
            </a:pPr>
            <a:fld id="{31D65B0D-D6DC-4F69-9FDD-1EDEB74BCA55}" type="slidenum">
              <a:rPr lang="en-US" altLang="en-US"/>
              <a:pPr>
                <a:defRPr/>
              </a:pPr>
              <a:t>‹#›</a:t>
            </a:fld>
            <a:endParaRPr lang="en-US" altLang="en-US"/>
          </a:p>
        </p:txBody>
      </p:sp>
    </p:spTree>
    <p:extLst>
      <p:ext uri="{BB962C8B-B14F-4D97-AF65-F5344CB8AC3E}">
        <p14:creationId xmlns:p14="http://schemas.microsoft.com/office/powerpoint/2010/main" val="4011801580"/>
      </p:ext>
    </p:extLst>
  </p:cSld>
  <p:clrMapOvr>
    <a:masterClrMapping/>
  </p:clrMapOvr>
  <p:transition>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057007-48FF-4A35-AF2B-6A30ADE2D305}"/>
              </a:ext>
            </a:extLst>
          </p:cNvPr>
          <p:cNvSpPr/>
          <p:nvPr/>
        </p:nvSpPr>
        <p:spPr>
          <a:xfrm>
            <a:off x="0" y="1"/>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3" name="Freeform: Shape 2">
            <a:extLst>
              <a:ext uri="{FF2B5EF4-FFF2-40B4-BE49-F238E27FC236}">
                <a16:creationId xmlns:a16="http://schemas.microsoft.com/office/drawing/2014/main" id="{E81B18F7-2F1E-FF55-D133-B47C7E21A23D}"/>
              </a:ext>
            </a:extLst>
          </p:cNvPr>
          <p:cNvSpPr/>
          <p:nvPr/>
        </p:nvSpPr>
        <p:spPr>
          <a:xfrm>
            <a:off x="4516967" y="1828233"/>
            <a:ext cx="3221567" cy="3222792"/>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2D1FF0D8-CB99-0E2F-7E28-E81BF68C9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6C18724B-9A3E-897A-5F1B-F2152133C7D8}"/>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C7EDA9A0-D1BF-CF4B-9ACF-3618CE8A922A}"/>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77547388-3CF2-AD06-6C54-1950463BE4D2}"/>
              </a:ext>
            </a:extLst>
          </p:cNvPr>
          <p:cNvSpPr>
            <a:spLocks noGrp="1"/>
          </p:cNvSpPr>
          <p:nvPr>
            <p:ph type="sldNum" sz="quarter" idx="16"/>
          </p:nvPr>
        </p:nvSpPr>
        <p:spPr/>
        <p:txBody>
          <a:bodyPr/>
          <a:lstStyle>
            <a:lvl1pPr>
              <a:defRPr smtClean="0">
                <a:solidFill>
                  <a:schemeClr val="bg1"/>
                </a:solidFill>
              </a:defRPr>
            </a:lvl1pPr>
          </a:lstStyle>
          <a:p>
            <a:pPr>
              <a:defRPr/>
            </a:pPr>
            <a:fld id="{0D763D93-079E-4249-90D6-1B9F1F532419}" type="slidenum">
              <a:rPr lang="en-US" altLang="en-US"/>
              <a:pPr>
                <a:defRPr/>
              </a:pPr>
              <a:t>‹#›</a:t>
            </a:fld>
            <a:endParaRPr lang="en-US" altLang="en-US"/>
          </a:p>
        </p:txBody>
      </p:sp>
    </p:spTree>
    <p:extLst>
      <p:ext uri="{BB962C8B-B14F-4D97-AF65-F5344CB8AC3E}">
        <p14:creationId xmlns:p14="http://schemas.microsoft.com/office/powerpoint/2010/main" val="1645055342"/>
      </p:ext>
    </p:extLst>
  </p:cSld>
  <p:clrMapOvr>
    <a:masterClrMapping/>
  </p:clrMapOvr>
  <p:transition>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28ADBB-770F-2080-B870-49EF0401CCEC}"/>
              </a:ext>
            </a:extLst>
          </p:cNvPr>
          <p:cNvSpPr/>
          <p:nvPr/>
        </p:nvSpPr>
        <p:spPr>
          <a:xfrm>
            <a:off x="6351" y="1"/>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grpSp>
        <p:nvGrpSpPr>
          <p:cNvPr id="3" name="Group 2">
            <a:extLst>
              <a:ext uri="{FF2B5EF4-FFF2-40B4-BE49-F238E27FC236}">
                <a16:creationId xmlns:a16="http://schemas.microsoft.com/office/drawing/2014/main" id="{13E1FAF2-DC54-3851-C5EF-822B57578159}"/>
              </a:ext>
            </a:extLst>
          </p:cNvPr>
          <p:cNvGrpSpPr/>
          <p:nvPr/>
        </p:nvGrpSpPr>
        <p:grpSpPr>
          <a:xfrm>
            <a:off x="4488499" y="1801445"/>
            <a:ext cx="3240404" cy="3255111"/>
            <a:chOff x="3033544" y="1728371"/>
            <a:chExt cx="3240404" cy="3255110"/>
          </a:xfrm>
          <a:solidFill>
            <a:schemeClr val="accent3"/>
          </a:solidFill>
        </p:grpSpPr>
        <p:sp>
          <p:nvSpPr>
            <p:cNvPr id="4" name="Oval 3">
              <a:extLst>
                <a:ext uri="{FF2B5EF4-FFF2-40B4-BE49-F238E27FC236}">
                  <a16:creationId xmlns:a16="http://schemas.microsoft.com/office/drawing/2014/main" id="{D4C26899-E054-4803-27D2-976AA9F61462}"/>
                </a:ext>
              </a:extLst>
            </p:cNvPr>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Oval 4">
              <a:extLst>
                <a:ext uri="{FF2B5EF4-FFF2-40B4-BE49-F238E27FC236}">
                  <a16:creationId xmlns:a16="http://schemas.microsoft.com/office/drawing/2014/main" id="{F539DC46-BE20-D070-A1D5-53274F1C4FCF}"/>
                </a:ext>
              </a:extLst>
            </p:cNvPr>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Oval 5">
              <a:extLst>
                <a:ext uri="{FF2B5EF4-FFF2-40B4-BE49-F238E27FC236}">
                  <a16:creationId xmlns:a16="http://schemas.microsoft.com/office/drawing/2014/main" id="{5DD90D5A-9154-8B96-0F5A-88EAFDB410B3}"/>
                </a:ext>
              </a:extLst>
            </p:cNvPr>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Oval 6">
              <a:extLst>
                <a:ext uri="{FF2B5EF4-FFF2-40B4-BE49-F238E27FC236}">
                  <a16:creationId xmlns:a16="http://schemas.microsoft.com/office/drawing/2014/main" id="{2E7FF9BA-C783-C5AF-C0E7-E6EF2A9BD09B}"/>
                </a:ext>
              </a:extLst>
            </p:cNvPr>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pic>
        <p:nvPicPr>
          <p:cNvPr id="8" name="Picture 16">
            <a:extLst>
              <a:ext uri="{FF2B5EF4-FFF2-40B4-BE49-F238E27FC236}">
                <a16:creationId xmlns:a16="http://schemas.microsoft.com/office/drawing/2014/main" id="{B07CFCDB-3B2E-599A-F2A4-882B312D3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9" name="Footer Placeholder 2">
            <a:extLst>
              <a:ext uri="{FF2B5EF4-FFF2-40B4-BE49-F238E27FC236}">
                <a16:creationId xmlns:a16="http://schemas.microsoft.com/office/drawing/2014/main" id="{2883BC93-80D3-2848-4CE9-1104D6045341}"/>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10" name="Date Placeholder 3">
            <a:extLst>
              <a:ext uri="{FF2B5EF4-FFF2-40B4-BE49-F238E27FC236}">
                <a16:creationId xmlns:a16="http://schemas.microsoft.com/office/drawing/2014/main" id="{334D4D48-D008-7C22-4ACC-2DE9407ABC49}"/>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11" name="Slide Number Placeholder 4">
            <a:extLst>
              <a:ext uri="{FF2B5EF4-FFF2-40B4-BE49-F238E27FC236}">
                <a16:creationId xmlns:a16="http://schemas.microsoft.com/office/drawing/2014/main" id="{43095A39-079C-55D5-F14F-D9471EB616F6}"/>
              </a:ext>
            </a:extLst>
          </p:cNvPr>
          <p:cNvSpPr>
            <a:spLocks noGrp="1"/>
          </p:cNvSpPr>
          <p:nvPr>
            <p:ph type="sldNum" sz="quarter" idx="16"/>
          </p:nvPr>
        </p:nvSpPr>
        <p:spPr/>
        <p:txBody>
          <a:bodyPr/>
          <a:lstStyle>
            <a:lvl1pPr>
              <a:defRPr smtClean="0">
                <a:solidFill>
                  <a:schemeClr val="bg1"/>
                </a:solidFill>
              </a:defRPr>
            </a:lvl1pPr>
          </a:lstStyle>
          <a:p>
            <a:pPr>
              <a:defRPr/>
            </a:pPr>
            <a:fld id="{6DC19F63-445F-43C6-842C-E734B7181C65}" type="slidenum">
              <a:rPr lang="en-US" altLang="en-US"/>
              <a:pPr>
                <a:defRPr/>
              </a:pPr>
              <a:t>‹#›</a:t>
            </a:fld>
            <a:endParaRPr lang="en-US" altLang="en-US"/>
          </a:p>
        </p:txBody>
      </p:sp>
    </p:spTree>
    <p:extLst>
      <p:ext uri="{BB962C8B-B14F-4D97-AF65-F5344CB8AC3E}">
        <p14:creationId xmlns:p14="http://schemas.microsoft.com/office/powerpoint/2010/main" val="1251419498"/>
      </p:ext>
    </p:extLst>
  </p:cSld>
  <p:clrMapOvr>
    <a:masterClrMapping/>
  </p:clrMapOvr>
  <p:transition>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B21F2F-D90E-80E8-509A-D5800C1ECB42}"/>
              </a:ext>
            </a:extLst>
          </p:cNvPr>
          <p:cNvSpPr/>
          <p:nvPr/>
        </p:nvSpPr>
        <p:spPr>
          <a:xfrm>
            <a:off x="0" y="1"/>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Triangle 11">
            <a:extLst>
              <a:ext uri="{FF2B5EF4-FFF2-40B4-BE49-F238E27FC236}">
                <a16:creationId xmlns:a16="http://schemas.microsoft.com/office/drawing/2014/main" id="{E1847BF4-8F5D-47B1-A27D-BD6B89A2B40D}"/>
              </a:ext>
            </a:extLst>
          </p:cNvPr>
          <p:cNvSpPr/>
          <p:nvPr/>
        </p:nvSpPr>
        <p:spPr>
          <a:xfrm rot="5400000">
            <a:off x="4545076" y="2073294"/>
            <a:ext cx="3154765" cy="2719917"/>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2288B8A6-4B94-C6B5-5639-C92C42ED0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2A449A11-9046-D180-5992-A588D6928AFA}"/>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1150E14D-5DBF-2388-FB96-76A71C4A1D91}"/>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54240915-D220-8CCB-ADAF-FE9A60EA954E}"/>
              </a:ext>
            </a:extLst>
          </p:cNvPr>
          <p:cNvSpPr>
            <a:spLocks noGrp="1"/>
          </p:cNvSpPr>
          <p:nvPr>
            <p:ph type="sldNum" sz="quarter" idx="16"/>
          </p:nvPr>
        </p:nvSpPr>
        <p:spPr/>
        <p:txBody>
          <a:bodyPr/>
          <a:lstStyle>
            <a:lvl1pPr>
              <a:defRPr smtClean="0">
                <a:solidFill>
                  <a:schemeClr val="bg1"/>
                </a:solidFill>
              </a:defRPr>
            </a:lvl1pPr>
          </a:lstStyle>
          <a:p>
            <a:pPr>
              <a:defRPr/>
            </a:pPr>
            <a:fld id="{3F901D14-76FE-4F06-8AA4-D0A17B13794F}" type="slidenum">
              <a:rPr lang="en-US" altLang="en-US"/>
              <a:pPr>
                <a:defRPr/>
              </a:pPr>
              <a:t>‹#›</a:t>
            </a:fld>
            <a:endParaRPr lang="en-US" altLang="en-US"/>
          </a:p>
        </p:txBody>
      </p:sp>
    </p:spTree>
    <p:extLst>
      <p:ext uri="{BB962C8B-B14F-4D97-AF65-F5344CB8AC3E}">
        <p14:creationId xmlns:p14="http://schemas.microsoft.com/office/powerpoint/2010/main" val="2565612939"/>
      </p:ext>
    </p:extLst>
  </p:cSld>
  <p:clrMapOvr>
    <a:masterClrMapping/>
  </p:clrMapOvr>
  <p:transition>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14C8C-607D-4478-6546-F28042292F5B}"/>
              </a:ext>
            </a:extLst>
          </p:cNvPr>
          <p:cNvSpPr/>
          <p:nvPr/>
        </p:nvSpPr>
        <p:spPr>
          <a:xfrm>
            <a:off x="0" y="1"/>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3" name="Freeform: Shape 2">
            <a:extLst>
              <a:ext uri="{FF2B5EF4-FFF2-40B4-BE49-F238E27FC236}">
                <a16:creationId xmlns:a16="http://schemas.microsoft.com/office/drawing/2014/main" id="{FB8DA89F-EA15-E8E5-B42B-884937841D50}"/>
              </a:ext>
            </a:extLst>
          </p:cNvPr>
          <p:cNvSpPr/>
          <p:nvPr/>
        </p:nvSpPr>
        <p:spPr>
          <a:xfrm>
            <a:off x="4516967" y="1828233"/>
            <a:ext cx="3221567" cy="3222792"/>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30DA7847-5C3F-1E20-73CE-8F0312E77A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D7692C6F-80FE-6344-C793-0B2F253ADC22}"/>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72C21715-4ACD-233C-893E-8E35CCA725EE}"/>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EA16CEDE-BC83-0EB4-A58D-E68B010FF8F6}"/>
              </a:ext>
            </a:extLst>
          </p:cNvPr>
          <p:cNvSpPr>
            <a:spLocks noGrp="1"/>
          </p:cNvSpPr>
          <p:nvPr>
            <p:ph type="sldNum" sz="quarter" idx="16"/>
          </p:nvPr>
        </p:nvSpPr>
        <p:spPr/>
        <p:txBody>
          <a:bodyPr/>
          <a:lstStyle>
            <a:lvl1pPr>
              <a:defRPr smtClean="0">
                <a:solidFill>
                  <a:schemeClr val="bg1"/>
                </a:solidFill>
              </a:defRPr>
            </a:lvl1pPr>
          </a:lstStyle>
          <a:p>
            <a:pPr>
              <a:defRPr/>
            </a:pPr>
            <a:fld id="{91FF2810-9BE9-44E3-A9A8-CAC5F8AF2FC3}" type="slidenum">
              <a:rPr lang="en-US" altLang="en-US"/>
              <a:pPr>
                <a:defRPr/>
              </a:pPr>
              <a:t>‹#›</a:t>
            </a:fld>
            <a:endParaRPr lang="en-US" altLang="en-US"/>
          </a:p>
        </p:txBody>
      </p:sp>
    </p:spTree>
    <p:extLst>
      <p:ext uri="{BB962C8B-B14F-4D97-AF65-F5344CB8AC3E}">
        <p14:creationId xmlns:p14="http://schemas.microsoft.com/office/powerpoint/2010/main" val="601828283"/>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5F1228-9BB6-D983-9C9C-AD2AF152CE00}"/>
              </a:ext>
            </a:extLst>
          </p:cNvPr>
          <p:cNvSpPr/>
          <p:nvPr/>
        </p:nvSpPr>
        <p:spPr>
          <a:xfrm>
            <a:off x="0" y="-425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a:defRPr/>
            </a:pPr>
            <a:endParaRPr lang="en-US" sz="2400"/>
          </a:p>
        </p:txBody>
      </p:sp>
      <p:pic>
        <p:nvPicPr>
          <p:cNvPr id="3" name="Picture 9">
            <a:extLst>
              <a:ext uri="{FF2B5EF4-FFF2-40B4-BE49-F238E27FC236}">
                <a16:creationId xmlns:a16="http://schemas.microsoft.com/office/drawing/2014/main" id="{AE1F7C44-4B55-6523-8B3B-C564C61C2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5894989"/>
            <a:ext cx="994833" cy="3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A023C0A-2E35-EB35-49D2-93139DDFEED3}"/>
              </a:ext>
            </a:extLst>
          </p:cNvPr>
          <p:cNvSpPr>
            <a:spLocks noChangeAspect="1"/>
          </p:cNvSpPr>
          <p:nvPr/>
        </p:nvSpPr>
        <p:spPr>
          <a:xfrm>
            <a:off x="8312151" y="0"/>
            <a:ext cx="2927349" cy="14562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Freeform: Shape 4">
            <a:extLst>
              <a:ext uri="{FF2B5EF4-FFF2-40B4-BE49-F238E27FC236}">
                <a16:creationId xmlns:a16="http://schemas.microsoft.com/office/drawing/2014/main" id="{E18761EB-51DD-494F-62C0-E0F57749282D}"/>
              </a:ext>
            </a:extLst>
          </p:cNvPr>
          <p:cNvSpPr>
            <a:spLocks noChangeAspect="1"/>
          </p:cNvSpPr>
          <p:nvPr/>
        </p:nvSpPr>
        <p:spPr>
          <a:xfrm>
            <a:off x="8312151" y="5391163"/>
            <a:ext cx="2927349" cy="1466838"/>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6" name="Freeform: Shape 5">
            <a:extLst>
              <a:ext uri="{FF2B5EF4-FFF2-40B4-BE49-F238E27FC236}">
                <a16:creationId xmlns:a16="http://schemas.microsoft.com/office/drawing/2014/main" id="{D6E3C4A4-FA08-BEB3-128A-82C347F08B5A}"/>
              </a:ext>
            </a:extLst>
          </p:cNvPr>
          <p:cNvSpPr>
            <a:spLocks noChangeAspect="1"/>
          </p:cNvSpPr>
          <p:nvPr/>
        </p:nvSpPr>
        <p:spPr>
          <a:xfrm>
            <a:off x="8335433" y="1755954"/>
            <a:ext cx="2880784" cy="3335463"/>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cxnSp>
        <p:nvCxnSpPr>
          <p:cNvPr id="7" name="Straight Connector 6">
            <a:extLst>
              <a:ext uri="{FF2B5EF4-FFF2-40B4-BE49-F238E27FC236}">
                <a16:creationId xmlns:a16="http://schemas.microsoft.com/office/drawing/2014/main" id="{7136629E-2D22-75EF-A581-143E0E300506}"/>
              </a:ext>
            </a:extLst>
          </p:cNvPr>
          <p:cNvCxnSpPr/>
          <p:nvPr userDrawn="1"/>
        </p:nvCxnSpPr>
        <p:spPr>
          <a:xfrm>
            <a:off x="9772651" y="1853743"/>
            <a:ext cx="0" cy="3139885"/>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8" name="Rectangle 7">
            <a:extLst>
              <a:ext uri="{FF2B5EF4-FFF2-40B4-BE49-F238E27FC236}">
                <a16:creationId xmlns:a16="http://schemas.microsoft.com/office/drawing/2014/main" id="{86EB9CAA-6F17-D722-8AED-BA141FF051C7}"/>
              </a:ext>
            </a:extLst>
          </p:cNvPr>
          <p:cNvSpPr/>
          <p:nvPr userDrawn="1"/>
        </p:nvSpPr>
        <p:spPr>
          <a:xfrm>
            <a:off x="9776885" y="2166245"/>
            <a:ext cx="790601" cy="307007"/>
          </a:xfrm>
          <a:prstGeom prst="rect">
            <a:avLst/>
          </a:prstGeom>
          <a:ln>
            <a:noFill/>
          </a:ln>
        </p:spPr>
        <p:txBody>
          <a:bodyPr wrap="none">
            <a:spAutoFit/>
          </a:bodyPr>
          <a:lstStyle/>
          <a:p>
            <a:pPr>
              <a:defRPr/>
            </a:pPr>
            <a:r>
              <a:rPr lang="en-US" sz="1395" dirty="0">
                <a:solidFill>
                  <a:schemeClr val="accent2"/>
                </a:solidFill>
                <a:cs typeface="+mn-cs"/>
              </a:rPr>
              <a:t>3.71” h </a:t>
            </a:r>
            <a:endParaRPr lang="en-US" sz="1395" dirty="0">
              <a:solidFill>
                <a:schemeClr val="accent2"/>
              </a:solidFill>
            </a:endParaRPr>
          </a:p>
        </p:txBody>
      </p:sp>
      <p:cxnSp>
        <p:nvCxnSpPr>
          <p:cNvPr id="9" name="Straight Connector 8">
            <a:extLst>
              <a:ext uri="{FF2B5EF4-FFF2-40B4-BE49-F238E27FC236}">
                <a16:creationId xmlns:a16="http://schemas.microsoft.com/office/drawing/2014/main" id="{BE9586D1-04C8-EB74-0832-45972E7012DB}"/>
              </a:ext>
            </a:extLst>
          </p:cNvPr>
          <p:cNvCxnSpPr/>
          <p:nvPr userDrawn="1"/>
        </p:nvCxnSpPr>
        <p:spPr>
          <a:xfrm flipH="1">
            <a:off x="8398934" y="3399239"/>
            <a:ext cx="2749551" cy="48894"/>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a:extLst>
              <a:ext uri="{FF2B5EF4-FFF2-40B4-BE49-F238E27FC236}">
                <a16:creationId xmlns:a16="http://schemas.microsoft.com/office/drawing/2014/main" id="{790B95DE-5325-C1E0-A063-87B2DF48E027}"/>
              </a:ext>
            </a:extLst>
          </p:cNvPr>
          <p:cNvSpPr/>
          <p:nvPr userDrawn="1"/>
        </p:nvSpPr>
        <p:spPr>
          <a:xfrm>
            <a:off x="10339918" y="3399239"/>
            <a:ext cx="721672" cy="307007"/>
          </a:xfrm>
          <a:prstGeom prst="rect">
            <a:avLst/>
          </a:prstGeom>
          <a:ln>
            <a:noFill/>
          </a:ln>
        </p:spPr>
        <p:txBody>
          <a:bodyPr wrap="none">
            <a:spAutoFit/>
          </a:bodyPr>
          <a:lstStyle/>
          <a:p>
            <a:pPr>
              <a:defRPr/>
            </a:pPr>
            <a:r>
              <a:rPr lang="en-US" sz="1395" dirty="0">
                <a:solidFill>
                  <a:schemeClr val="accent2"/>
                </a:solidFill>
                <a:cs typeface="+mn-cs"/>
              </a:rPr>
              <a:t>3.2” w </a:t>
            </a:r>
            <a:endParaRPr lang="en-US" sz="1395" dirty="0">
              <a:solidFill>
                <a:schemeClr val="accent2"/>
              </a:solidFill>
            </a:endParaRPr>
          </a:p>
        </p:txBody>
      </p:sp>
      <p:sp>
        <p:nvSpPr>
          <p:cNvPr id="12" name="Text Placeholder 22"/>
          <p:cNvSpPr>
            <a:spLocks noGrp="1"/>
          </p:cNvSpPr>
          <p:nvPr>
            <p:ph type="body" sz="quarter" idx="15"/>
          </p:nvPr>
        </p:nvSpPr>
        <p:spPr>
          <a:xfrm>
            <a:off x="11921553" y="208248"/>
            <a:ext cx="147432" cy="3065893"/>
          </a:xfrm>
          <a:prstGeom prst="rect">
            <a:avLst/>
          </a:prstGeom>
        </p:spPr>
        <p:txBody>
          <a:bodyPr vert="vert270"/>
          <a:lstStyle>
            <a:lvl1pPr algn="r">
              <a:defRPr sz="597" baseline="0">
                <a:solidFill>
                  <a:schemeClr val="bg1"/>
                </a:solidFill>
              </a:defRPr>
            </a:lvl1pPr>
          </a:lstStyle>
          <a:p>
            <a:pPr lvl="0"/>
            <a:r>
              <a:rPr lang="en-US"/>
              <a:t>Click to edit Master text styles</a:t>
            </a:r>
          </a:p>
        </p:txBody>
      </p:sp>
      <p:sp>
        <p:nvSpPr>
          <p:cNvPr id="13" name="Text Placeholder 11"/>
          <p:cNvSpPr>
            <a:spLocks noGrp="1"/>
          </p:cNvSpPr>
          <p:nvPr>
            <p:ph type="body" sz="quarter" idx="19"/>
          </p:nvPr>
        </p:nvSpPr>
        <p:spPr>
          <a:xfrm>
            <a:off x="762000" y="593932"/>
            <a:ext cx="2540000" cy="214988"/>
          </a:xfrm>
          <a:prstGeom prst="rect">
            <a:avLst/>
          </a:prstGeom>
        </p:spPr>
        <p:txBody>
          <a:bodyPr/>
          <a:lstStyle>
            <a:lvl1pPr algn="l">
              <a:spcBef>
                <a:spcPts val="0"/>
              </a:spcBef>
              <a:defRPr sz="896" b="1">
                <a:solidFill>
                  <a:schemeClr val="bg1"/>
                </a:solidFill>
              </a:defRPr>
            </a:lvl1pPr>
          </a:lstStyle>
          <a:p>
            <a:pPr lvl="0"/>
            <a:r>
              <a:rPr lang="en-US"/>
              <a:t>Click to edit Master text styles</a:t>
            </a:r>
          </a:p>
        </p:txBody>
      </p:sp>
      <p:sp>
        <p:nvSpPr>
          <p:cNvPr id="14" name="Text Placeholder 18"/>
          <p:cNvSpPr>
            <a:spLocks noGrp="1"/>
          </p:cNvSpPr>
          <p:nvPr>
            <p:ph type="body" sz="quarter" idx="14"/>
          </p:nvPr>
        </p:nvSpPr>
        <p:spPr>
          <a:xfrm>
            <a:off x="762000" y="4600880"/>
            <a:ext cx="5334000" cy="647700"/>
          </a:xfrm>
          <a:prstGeom prst="rect">
            <a:avLst/>
          </a:prstGeom>
        </p:spPr>
        <p:txBody>
          <a:bodyPr/>
          <a:lstStyle>
            <a:lvl1pPr algn="l">
              <a:spcBef>
                <a:spcPts val="0"/>
              </a:spcBef>
              <a:spcAft>
                <a:spcPts val="0"/>
              </a:spcAft>
              <a:defRPr sz="1095" baseline="0">
                <a:solidFill>
                  <a:schemeClr val="bg1"/>
                </a:solidFill>
                <a:latin typeface="+mn-lt"/>
              </a:defRPr>
            </a:lvl1pPr>
            <a:lvl2pPr algn="l">
              <a:defRPr sz="896"/>
            </a:lvl2pPr>
            <a:lvl3pPr algn="l">
              <a:defRPr sz="896"/>
            </a:lvl3pPr>
            <a:lvl4pPr algn="l">
              <a:defRPr sz="896"/>
            </a:lvl4pPr>
            <a:lvl5pPr algn="l">
              <a:defRPr sz="896"/>
            </a:lvl5pPr>
          </a:lstStyle>
          <a:p>
            <a:pPr lvl="0"/>
            <a:r>
              <a:rPr lang="en-US"/>
              <a:t>Click to edit Master text styles</a:t>
            </a:r>
          </a:p>
        </p:txBody>
      </p:sp>
      <p:sp>
        <p:nvSpPr>
          <p:cNvPr id="15" name="Text Placeholder 4"/>
          <p:cNvSpPr>
            <a:spLocks noGrp="1"/>
          </p:cNvSpPr>
          <p:nvPr>
            <p:ph type="body" sz="quarter" idx="16"/>
          </p:nvPr>
        </p:nvSpPr>
        <p:spPr>
          <a:xfrm>
            <a:off x="762002" y="2185989"/>
            <a:ext cx="5333999" cy="1281113"/>
          </a:xfrm>
          <a:prstGeom prst="rect">
            <a:avLst/>
          </a:prstGeom>
        </p:spPr>
        <p:txBody>
          <a:bodyPr anchor="b"/>
          <a:lstStyle>
            <a:lvl1pPr>
              <a:defRPr sz="3584" baseline="0">
                <a:solidFill>
                  <a:schemeClr val="bg1"/>
                </a:solidFill>
              </a:defRPr>
            </a:lvl1pPr>
          </a:lstStyle>
          <a:p>
            <a:pPr lvl="0"/>
            <a:r>
              <a:rPr lang="en-US"/>
              <a:t>Click to edit Master text styles</a:t>
            </a:r>
          </a:p>
        </p:txBody>
      </p:sp>
      <p:sp>
        <p:nvSpPr>
          <p:cNvPr id="16" name="Text Placeholder 8"/>
          <p:cNvSpPr>
            <a:spLocks noGrp="1"/>
          </p:cNvSpPr>
          <p:nvPr>
            <p:ph type="body" sz="quarter" idx="17"/>
          </p:nvPr>
        </p:nvSpPr>
        <p:spPr>
          <a:xfrm>
            <a:off x="762000" y="3650041"/>
            <a:ext cx="5334000" cy="557213"/>
          </a:xfrm>
          <a:prstGeom prst="rect">
            <a:avLst/>
          </a:prstGeom>
        </p:spPr>
        <p:txBody>
          <a:bodyPr/>
          <a:lstStyle>
            <a:lvl1pPr>
              <a:defRPr sz="1593">
                <a:solidFill>
                  <a:schemeClr val="bg1"/>
                </a:solidFill>
              </a:defRPr>
            </a:lvl1pPr>
          </a:lstStyle>
          <a:p>
            <a:pPr lvl="0"/>
            <a:r>
              <a:rPr lang="en-US"/>
              <a:t>Click to edit Master text styles</a:t>
            </a: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rtlCol="0" anchor="ctr">
            <a:normAutofit/>
          </a:bodyPr>
          <a:lstStyle>
            <a:lvl1pPr algn="ctr">
              <a:defRPr sz="3187" baseline="0">
                <a:solidFill>
                  <a:schemeClr val="bg1"/>
                </a:solidFill>
              </a:defRPr>
            </a:lvl1pPr>
          </a:lstStyle>
          <a:p>
            <a:pPr lvl="0"/>
            <a:r>
              <a:rPr lang="en-US" noProof="0"/>
              <a:t>Click icon to add SmartArt graphic</a:t>
            </a:r>
            <a:endParaRPr lang="en-US" noProof="0" dirty="0"/>
          </a:p>
        </p:txBody>
      </p:sp>
      <p:sp>
        <p:nvSpPr>
          <p:cNvPr id="17" name="Footer Placeholder 2">
            <a:extLst>
              <a:ext uri="{FF2B5EF4-FFF2-40B4-BE49-F238E27FC236}">
                <a16:creationId xmlns:a16="http://schemas.microsoft.com/office/drawing/2014/main" id="{C00B9E78-A057-E579-405B-E63F602E40D0}"/>
              </a:ext>
            </a:extLst>
          </p:cNvPr>
          <p:cNvSpPr>
            <a:spLocks noGrp="1"/>
          </p:cNvSpPr>
          <p:nvPr>
            <p:ph type="ftr" sz="quarter" idx="20"/>
          </p:nvPr>
        </p:nvSpPr>
        <p:spPr/>
        <p:txBody>
          <a:bodyPr/>
          <a:lstStyle>
            <a:lvl1pPr>
              <a:defRPr/>
            </a:lvl1pPr>
          </a:lstStyle>
          <a:p>
            <a:pPr>
              <a:defRPr/>
            </a:pPr>
            <a:r>
              <a:rPr lang="en-US"/>
              <a:t>Optional footer (program team name, etc.)</a:t>
            </a:r>
            <a:endParaRPr lang="en-US" dirty="0"/>
          </a:p>
        </p:txBody>
      </p:sp>
      <p:sp>
        <p:nvSpPr>
          <p:cNvPr id="18" name="Date Placeholder 3">
            <a:extLst>
              <a:ext uri="{FF2B5EF4-FFF2-40B4-BE49-F238E27FC236}">
                <a16:creationId xmlns:a16="http://schemas.microsoft.com/office/drawing/2014/main" id="{0851EE12-ED4A-60A8-D70B-455A4B4CCC9A}"/>
              </a:ext>
            </a:extLst>
          </p:cNvPr>
          <p:cNvSpPr>
            <a:spLocks noGrp="1"/>
          </p:cNvSpPr>
          <p:nvPr>
            <p:ph type="dt" sz="half" idx="21"/>
          </p:nvPr>
        </p:nvSpPr>
        <p:spPr/>
        <p:txBody>
          <a:bodyPr/>
          <a:lstStyle>
            <a:lvl1pPr>
              <a:defRPr/>
            </a:lvl1pPr>
          </a:lstStyle>
          <a:p>
            <a:pPr>
              <a:defRPr/>
            </a:pPr>
            <a:r>
              <a:rPr lang="en-US"/>
              <a:t>Presentation Title | Section Title</a:t>
            </a:r>
            <a:endParaRPr lang="en-US" dirty="0"/>
          </a:p>
        </p:txBody>
      </p:sp>
      <p:sp>
        <p:nvSpPr>
          <p:cNvPr id="19" name="Slide Number Placeholder 4">
            <a:extLst>
              <a:ext uri="{FF2B5EF4-FFF2-40B4-BE49-F238E27FC236}">
                <a16:creationId xmlns:a16="http://schemas.microsoft.com/office/drawing/2014/main" id="{62A4B6C3-9E80-BC1D-D5C8-C407D6F4C0E5}"/>
              </a:ext>
            </a:extLst>
          </p:cNvPr>
          <p:cNvSpPr>
            <a:spLocks noGrp="1"/>
          </p:cNvSpPr>
          <p:nvPr>
            <p:ph type="sldNum" sz="quarter" idx="22"/>
          </p:nvPr>
        </p:nvSpPr>
        <p:spPr/>
        <p:txBody>
          <a:bodyPr/>
          <a:lstStyle>
            <a:lvl1pPr>
              <a:defRPr smtClean="0"/>
            </a:lvl1pPr>
          </a:lstStyle>
          <a:p>
            <a:pPr>
              <a:defRPr/>
            </a:pPr>
            <a:fld id="{F490803F-1627-4215-9D2E-2AF0E420CC0F}" type="slidenum">
              <a:rPr lang="en-US" altLang="en-US"/>
              <a:pPr>
                <a:defRPr/>
              </a:pPr>
              <a:t>‹#›</a:t>
            </a:fld>
            <a:endParaRPr lang="en-US" altLang="en-US"/>
          </a:p>
        </p:txBody>
      </p:sp>
    </p:spTree>
    <p:extLst>
      <p:ext uri="{BB962C8B-B14F-4D97-AF65-F5344CB8AC3E}">
        <p14:creationId xmlns:p14="http://schemas.microsoft.com/office/powerpoint/2010/main" val="1893935147"/>
      </p:ext>
    </p:extLst>
  </p:cSld>
  <p:clrMapOvr>
    <a:masterClrMapping/>
  </p:clrMapOvr>
  <p:transition>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A16E98-9D54-4944-C990-8FBF1C7406D8}"/>
              </a:ext>
            </a:extLst>
          </p:cNvPr>
          <p:cNvSpPr/>
          <p:nvPr/>
        </p:nvSpPr>
        <p:spPr>
          <a:xfrm>
            <a:off x="6351" y="1"/>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grpSp>
        <p:nvGrpSpPr>
          <p:cNvPr id="3" name="Group 2">
            <a:extLst>
              <a:ext uri="{FF2B5EF4-FFF2-40B4-BE49-F238E27FC236}">
                <a16:creationId xmlns:a16="http://schemas.microsoft.com/office/drawing/2014/main" id="{10A5B16F-1F43-5A58-260A-1E8A3F6A8FC4}"/>
              </a:ext>
            </a:extLst>
          </p:cNvPr>
          <p:cNvGrpSpPr/>
          <p:nvPr/>
        </p:nvGrpSpPr>
        <p:grpSpPr>
          <a:xfrm>
            <a:off x="4488499" y="1801445"/>
            <a:ext cx="3240404" cy="3255111"/>
            <a:chOff x="3033544" y="1728371"/>
            <a:chExt cx="3240404" cy="3255110"/>
          </a:xfrm>
          <a:solidFill>
            <a:schemeClr val="accent5"/>
          </a:solidFill>
        </p:grpSpPr>
        <p:sp>
          <p:nvSpPr>
            <p:cNvPr id="4" name="Oval 3">
              <a:extLst>
                <a:ext uri="{FF2B5EF4-FFF2-40B4-BE49-F238E27FC236}">
                  <a16:creationId xmlns:a16="http://schemas.microsoft.com/office/drawing/2014/main" id="{3CA41EF0-F4DB-48B9-E638-A700CA5B269F}"/>
                </a:ext>
              </a:extLst>
            </p:cNvPr>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Oval 4">
              <a:extLst>
                <a:ext uri="{FF2B5EF4-FFF2-40B4-BE49-F238E27FC236}">
                  <a16:creationId xmlns:a16="http://schemas.microsoft.com/office/drawing/2014/main" id="{43262A10-7A78-29EE-BCC7-B839AC7AB0C9}"/>
                </a:ext>
              </a:extLst>
            </p:cNvPr>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6" name="Oval 5">
              <a:extLst>
                <a:ext uri="{FF2B5EF4-FFF2-40B4-BE49-F238E27FC236}">
                  <a16:creationId xmlns:a16="http://schemas.microsoft.com/office/drawing/2014/main" id="{5A53CF6C-EDCE-3DAF-3DE3-48B52649BA72}"/>
                </a:ext>
              </a:extLst>
            </p:cNvPr>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7" name="Oval 6">
              <a:extLst>
                <a:ext uri="{FF2B5EF4-FFF2-40B4-BE49-F238E27FC236}">
                  <a16:creationId xmlns:a16="http://schemas.microsoft.com/office/drawing/2014/main" id="{D1A95A98-558D-4696-6ED1-183C923A49D8}"/>
                </a:ext>
              </a:extLst>
            </p:cNvPr>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pic>
        <p:nvPicPr>
          <p:cNvPr id="8" name="Picture 16">
            <a:extLst>
              <a:ext uri="{FF2B5EF4-FFF2-40B4-BE49-F238E27FC236}">
                <a16:creationId xmlns:a16="http://schemas.microsoft.com/office/drawing/2014/main" id="{86330225-0C34-0287-78AF-F57773EBD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9" name="Footer Placeholder 2">
            <a:extLst>
              <a:ext uri="{FF2B5EF4-FFF2-40B4-BE49-F238E27FC236}">
                <a16:creationId xmlns:a16="http://schemas.microsoft.com/office/drawing/2014/main" id="{F48C71D1-70ED-990D-0A9C-D534075C5E23}"/>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10" name="Date Placeholder 3">
            <a:extLst>
              <a:ext uri="{FF2B5EF4-FFF2-40B4-BE49-F238E27FC236}">
                <a16:creationId xmlns:a16="http://schemas.microsoft.com/office/drawing/2014/main" id="{1985F85F-241C-82FD-F19D-E2ACCDAD863D}"/>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11" name="Slide Number Placeholder 4">
            <a:extLst>
              <a:ext uri="{FF2B5EF4-FFF2-40B4-BE49-F238E27FC236}">
                <a16:creationId xmlns:a16="http://schemas.microsoft.com/office/drawing/2014/main" id="{17487E25-86F3-9C23-5140-6E10C4D6725C}"/>
              </a:ext>
            </a:extLst>
          </p:cNvPr>
          <p:cNvSpPr>
            <a:spLocks noGrp="1"/>
          </p:cNvSpPr>
          <p:nvPr>
            <p:ph type="sldNum" sz="quarter" idx="16"/>
          </p:nvPr>
        </p:nvSpPr>
        <p:spPr/>
        <p:txBody>
          <a:bodyPr/>
          <a:lstStyle>
            <a:lvl1pPr>
              <a:defRPr smtClean="0">
                <a:solidFill>
                  <a:schemeClr val="bg1"/>
                </a:solidFill>
              </a:defRPr>
            </a:lvl1pPr>
          </a:lstStyle>
          <a:p>
            <a:pPr>
              <a:defRPr/>
            </a:pPr>
            <a:fld id="{087B0BF4-CD6B-4F42-AF3B-756DBA568AA5}" type="slidenum">
              <a:rPr lang="en-US" altLang="en-US"/>
              <a:pPr>
                <a:defRPr/>
              </a:pPr>
              <a:t>‹#›</a:t>
            </a:fld>
            <a:endParaRPr lang="en-US" altLang="en-US"/>
          </a:p>
        </p:txBody>
      </p:sp>
    </p:spTree>
    <p:extLst>
      <p:ext uri="{BB962C8B-B14F-4D97-AF65-F5344CB8AC3E}">
        <p14:creationId xmlns:p14="http://schemas.microsoft.com/office/powerpoint/2010/main" val="1919195528"/>
      </p:ext>
    </p:extLst>
  </p:cSld>
  <p:clrMapOvr>
    <a:masterClrMapping/>
  </p:clrMapOvr>
  <p:transition>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75DA74-7BF1-B811-5273-B03FFC818937}"/>
              </a:ext>
            </a:extLst>
          </p:cNvPr>
          <p:cNvSpPr/>
          <p:nvPr/>
        </p:nvSpPr>
        <p:spPr>
          <a:xfrm>
            <a:off x="0" y="1"/>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Triangle 11">
            <a:extLst>
              <a:ext uri="{FF2B5EF4-FFF2-40B4-BE49-F238E27FC236}">
                <a16:creationId xmlns:a16="http://schemas.microsoft.com/office/drawing/2014/main" id="{4DC0F61B-EC59-6336-9A4B-BAAE90DDB08D}"/>
              </a:ext>
            </a:extLst>
          </p:cNvPr>
          <p:cNvSpPr/>
          <p:nvPr/>
        </p:nvSpPr>
        <p:spPr>
          <a:xfrm rot="5400000">
            <a:off x="4545076" y="2073294"/>
            <a:ext cx="3154765" cy="2719917"/>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4" name="Picture 11">
            <a:extLst>
              <a:ext uri="{FF2B5EF4-FFF2-40B4-BE49-F238E27FC236}">
                <a16:creationId xmlns:a16="http://schemas.microsoft.com/office/drawing/2014/main" id="{179288FB-A1F3-9180-BA30-ED8B6B6C4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0"/>
          <p:cNvSpPr>
            <a:spLocks noGrp="1"/>
          </p:cNvSpPr>
          <p:nvPr>
            <p:ph type="body" sz="quarter" idx="13"/>
          </p:nvPr>
        </p:nvSpPr>
        <p:spPr>
          <a:xfrm>
            <a:off x="1681229" y="2019301"/>
            <a:ext cx="8829545" cy="2819400"/>
          </a:xfrm>
          <a:prstGeom prst="rect">
            <a:avLst/>
          </a:prstGeom>
        </p:spPr>
        <p:txBody>
          <a:bodyPr anchor="ctr"/>
          <a:lstStyle>
            <a:lvl1pPr algn="ctr">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0F7284D7-D7DE-2140-A1FE-FF4B48ACD387}"/>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5D1DCE7B-F07A-256A-45A3-B6D6515D1BCC}"/>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29108CA0-5FFE-B39B-B485-2DD13B144FDB}"/>
              </a:ext>
            </a:extLst>
          </p:cNvPr>
          <p:cNvSpPr>
            <a:spLocks noGrp="1"/>
          </p:cNvSpPr>
          <p:nvPr>
            <p:ph type="sldNum" sz="quarter" idx="16"/>
          </p:nvPr>
        </p:nvSpPr>
        <p:spPr/>
        <p:txBody>
          <a:bodyPr/>
          <a:lstStyle>
            <a:lvl1pPr>
              <a:defRPr smtClean="0">
                <a:solidFill>
                  <a:schemeClr val="bg1"/>
                </a:solidFill>
              </a:defRPr>
            </a:lvl1pPr>
          </a:lstStyle>
          <a:p>
            <a:pPr>
              <a:defRPr/>
            </a:pPr>
            <a:fld id="{661E490F-C434-4947-ABDE-34C64CAC0ECD}" type="slidenum">
              <a:rPr lang="en-US" altLang="en-US"/>
              <a:pPr>
                <a:defRPr/>
              </a:pPr>
              <a:t>‹#›</a:t>
            </a:fld>
            <a:endParaRPr lang="en-US" altLang="en-US"/>
          </a:p>
        </p:txBody>
      </p:sp>
    </p:spTree>
    <p:extLst>
      <p:ext uri="{BB962C8B-B14F-4D97-AF65-F5344CB8AC3E}">
        <p14:creationId xmlns:p14="http://schemas.microsoft.com/office/powerpoint/2010/main" val="571059937"/>
      </p:ext>
    </p:extLst>
  </p:cSld>
  <p:clrMapOvr>
    <a:masterClrMapping/>
  </p:clrMapOvr>
  <p:transition>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6CD1A-B54A-7B2D-F280-F3D23DA6902E}"/>
              </a:ext>
            </a:extLst>
          </p:cNvPr>
          <p:cNvSpPr/>
          <p:nvPr/>
        </p:nvSpPr>
        <p:spPr>
          <a:xfrm>
            <a:off x="6351" y="1"/>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02182AA8-3597-F5CA-2928-F4909575C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xagon 3">
            <a:extLst>
              <a:ext uri="{FF2B5EF4-FFF2-40B4-BE49-F238E27FC236}">
                <a16:creationId xmlns:a16="http://schemas.microsoft.com/office/drawing/2014/main" id="{E6A82FC1-5F7B-360D-8E81-3CD0006265BA}"/>
              </a:ext>
            </a:extLst>
          </p:cNvPr>
          <p:cNvSpPr/>
          <p:nvPr/>
        </p:nvSpPr>
        <p:spPr>
          <a:xfrm rot="16200000">
            <a:off x="3553481" y="1236134"/>
            <a:ext cx="5085039" cy="4385733"/>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9" name="Text Placeholder 10"/>
          <p:cNvSpPr>
            <a:spLocks noGrp="1"/>
          </p:cNvSpPr>
          <p:nvPr>
            <p:ph type="body" sz="quarter" idx="13"/>
          </p:nvPr>
        </p:nvSpPr>
        <p:spPr>
          <a:xfrm>
            <a:off x="4152901" y="2019301"/>
            <a:ext cx="3867151" cy="2819400"/>
          </a:xfrm>
          <a:prstGeom prst="rect">
            <a:avLst/>
          </a:prstGeom>
        </p:spPr>
        <p:txBody>
          <a:bodyPr anchor="ctr"/>
          <a:lstStyle>
            <a:lvl1pPr algn="ctr">
              <a:defRPr sz="3187"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B3D7B76F-2EAF-48CB-B6DC-47527C28160B}"/>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F61CDB6E-7CC1-4814-A1BA-D3361D522B17}"/>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94225121-638E-5B05-3F8A-1560A35C40D8}"/>
              </a:ext>
            </a:extLst>
          </p:cNvPr>
          <p:cNvSpPr>
            <a:spLocks noGrp="1"/>
          </p:cNvSpPr>
          <p:nvPr>
            <p:ph type="sldNum" sz="quarter" idx="16"/>
          </p:nvPr>
        </p:nvSpPr>
        <p:spPr/>
        <p:txBody>
          <a:bodyPr/>
          <a:lstStyle>
            <a:lvl1pPr>
              <a:defRPr smtClean="0">
                <a:solidFill>
                  <a:schemeClr val="bg1"/>
                </a:solidFill>
              </a:defRPr>
            </a:lvl1pPr>
          </a:lstStyle>
          <a:p>
            <a:pPr>
              <a:defRPr/>
            </a:pPr>
            <a:fld id="{5385F3BB-B87C-42DE-BB28-6639528E330A}" type="slidenum">
              <a:rPr lang="en-US" altLang="en-US"/>
              <a:pPr>
                <a:defRPr/>
              </a:pPr>
              <a:t>‹#›</a:t>
            </a:fld>
            <a:endParaRPr lang="en-US" altLang="en-US"/>
          </a:p>
        </p:txBody>
      </p:sp>
    </p:spTree>
    <p:extLst>
      <p:ext uri="{BB962C8B-B14F-4D97-AF65-F5344CB8AC3E}">
        <p14:creationId xmlns:p14="http://schemas.microsoft.com/office/powerpoint/2010/main" val="1159305819"/>
      </p:ext>
    </p:extLst>
  </p:cSld>
  <p:clrMapOvr>
    <a:masterClrMapping/>
  </p:clrMapOvr>
  <p:transition>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A11CF3-8411-D4B0-A208-538F62D631E6}"/>
              </a:ext>
            </a:extLst>
          </p:cNvPr>
          <p:cNvSpPr/>
          <p:nvPr/>
        </p:nvSpPr>
        <p:spPr>
          <a:xfrm>
            <a:off x="6351" y="1"/>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5E8DAE8F-FD28-0D10-FF51-0DAB240F8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ecagon 3">
            <a:extLst>
              <a:ext uri="{FF2B5EF4-FFF2-40B4-BE49-F238E27FC236}">
                <a16:creationId xmlns:a16="http://schemas.microsoft.com/office/drawing/2014/main" id="{FAE2DE45-C968-4B1B-398C-BACF269353DA}"/>
              </a:ext>
            </a:extLst>
          </p:cNvPr>
          <p:cNvSpPr/>
          <p:nvPr/>
        </p:nvSpPr>
        <p:spPr>
          <a:xfrm rot="16200000">
            <a:off x="3695913" y="1028701"/>
            <a:ext cx="4800175" cy="4800600"/>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9" name="Text Placeholder 10"/>
          <p:cNvSpPr>
            <a:spLocks noGrp="1"/>
          </p:cNvSpPr>
          <p:nvPr>
            <p:ph type="body" sz="quarter" idx="13"/>
          </p:nvPr>
        </p:nvSpPr>
        <p:spPr>
          <a:xfrm>
            <a:off x="4152901" y="2019301"/>
            <a:ext cx="3867151" cy="2819400"/>
          </a:xfrm>
          <a:prstGeom prst="rect">
            <a:avLst/>
          </a:prstGeom>
        </p:spPr>
        <p:txBody>
          <a:bodyPr anchor="ctr"/>
          <a:lstStyle>
            <a:lvl1pPr algn="ctr">
              <a:defRPr sz="3187"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9A6A074A-FF1E-98CB-FB3F-C0CD2B4EADEF}"/>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5E850F1A-694F-D219-D274-D60A3DA16210}"/>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EF7E1ADB-7055-1D2F-E1EA-B80A3C863C5E}"/>
              </a:ext>
            </a:extLst>
          </p:cNvPr>
          <p:cNvSpPr>
            <a:spLocks noGrp="1"/>
          </p:cNvSpPr>
          <p:nvPr>
            <p:ph type="sldNum" sz="quarter" idx="16"/>
          </p:nvPr>
        </p:nvSpPr>
        <p:spPr/>
        <p:txBody>
          <a:bodyPr/>
          <a:lstStyle>
            <a:lvl1pPr>
              <a:defRPr smtClean="0">
                <a:solidFill>
                  <a:schemeClr val="bg1"/>
                </a:solidFill>
              </a:defRPr>
            </a:lvl1pPr>
          </a:lstStyle>
          <a:p>
            <a:pPr>
              <a:defRPr/>
            </a:pPr>
            <a:fld id="{7FF55873-4BB7-4B00-A75D-CB97A329C733}" type="slidenum">
              <a:rPr lang="en-US" altLang="en-US"/>
              <a:pPr>
                <a:defRPr/>
              </a:pPr>
              <a:t>‹#›</a:t>
            </a:fld>
            <a:endParaRPr lang="en-US" altLang="en-US"/>
          </a:p>
        </p:txBody>
      </p:sp>
    </p:spTree>
    <p:extLst>
      <p:ext uri="{BB962C8B-B14F-4D97-AF65-F5344CB8AC3E}">
        <p14:creationId xmlns:p14="http://schemas.microsoft.com/office/powerpoint/2010/main" val="3636359083"/>
      </p:ext>
    </p:extLst>
  </p:cSld>
  <p:clrMapOvr>
    <a:masterClrMapping/>
  </p:clrMapOvr>
  <p:transition>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AA4B3B-5DC9-1C36-ABDF-AFAEE52FB4E8}"/>
              </a:ext>
            </a:extLst>
          </p:cNvPr>
          <p:cNvSpPr/>
          <p:nvPr/>
        </p:nvSpPr>
        <p:spPr>
          <a:xfrm>
            <a:off x="6351" y="1"/>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09F7F0B9-F8AB-AA95-CF67-3767806D1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xagon 3">
            <a:extLst>
              <a:ext uri="{FF2B5EF4-FFF2-40B4-BE49-F238E27FC236}">
                <a16:creationId xmlns:a16="http://schemas.microsoft.com/office/drawing/2014/main" id="{D6AB3B71-9B58-D2D9-8351-5809F6037142}"/>
              </a:ext>
            </a:extLst>
          </p:cNvPr>
          <p:cNvSpPr/>
          <p:nvPr/>
        </p:nvSpPr>
        <p:spPr>
          <a:xfrm rot="16200000">
            <a:off x="3553481" y="1236134"/>
            <a:ext cx="5085039" cy="4385733"/>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9" name="Text Placeholder 10"/>
          <p:cNvSpPr>
            <a:spLocks noGrp="1"/>
          </p:cNvSpPr>
          <p:nvPr>
            <p:ph type="body" sz="quarter" idx="13"/>
          </p:nvPr>
        </p:nvSpPr>
        <p:spPr>
          <a:xfrm>
            <a:off x="4152901" y="2019301"/>
            <a:ext cx="3867151" cy="2819400"/>
          </a:xfrm>
          <a:prstGeom prst="rect">
            <a:avLst/>
          </a:prstGeom>
        </p:spPr>
        <p:txBody>
          <a:bodyPr anchor="ctr"/>
          <a:lstStyle>
            <a:lvl1pPr algn="ctr">
              <a:defRPr sz="3187"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40DB5D34-49FD-BD3B-C359-0A0709C08592}"/>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0D25AF18-AC39-E884-4010-A591810A95BE}"/>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B0A1F06A-E493-9FED-2278-394B9BAD3428}"/>
              </a:ext>
            </a:extLst>
          </p:cNvPr>
          <p:cNvSpPr>
            <a:spLocks noGrp="1"/>
          </p:cNvSpPr>
          <p:nvPr>
            <p:ph type="sldNum" sz="quarter" idx="16"/>
          </p:nvPr>
        </p:nvSpPr>
        <p:spPr/>
        <p:txBody>
          <a:bodyPr/>
          <a:lstStyle>
            <a:lvl1pPr>
              <a:defRPr smtClean="0">
                <a:solidFill>
                  <a:schemeClr val="bg1"/>
                </a:solidFill>
              </a:defRPr>
            </a:lvl1pPr>
          </a:lstStyle>
          <a:p>
            <a:pPr>
              <a:defRPr/>
            </a:pPr>
            <a:fld id="{6C1C3954-277D-4C09-80B9-AB38EF6F24AB}" type="slidenum">
              <a:rPr lang="en-US" altLang="en-US"/>
              <a:pPr>
                <a:defRPr/>
              </a:pPr>
              <a:t>‹#›</a:t>
            </a:fld>
            <a:endParaRPr lang="en-US" altLang="en-US"/>
          </a:p>
        </p:txBody>
      </p:sp>
    </p:spTree>
    <p:extLst>
      <p:ext uri="{BB962C8B-B14F-4D97-AF65-F5344CB8AC3E}">
        <p14:creationId xmlns:p14="http://schemas.microsoft.com/office/powerpoint/2010/main" val="3980232840"/>
      </p:ext>
    </p:extLst>
  </p:cSld>
  <p:clrMapOvr>
    <a:masterClrMapping/>
  </p:clrMapOvr>
  <p:transition>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EA8F16-612E-8013-8907-C44C30861A88}"/>
              </a:ext>
            </a:extLst>
          </p:cNvPr>
          <p:cNvSpPr/>
          <p:nvPr/>
        </p:nvSpPr>
        <p:spPr>
          <a:xfrm>
            <a:off x="6351" y="1"/>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46BDE90A-58EE-12D4-E8BC-96CE7CD55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ecagon 3">
            <a:extLst>
              <a:ext uri="{FF2B5EF4-FFF2-40B4-BE49-F238E27FC236}">
                <a16:creationId xmlns:a16="http://schemas.microsoft.com/office/drawing/2014/main" id="{587260E8-CCBE-9A78-21A7-13E5F7E80D1E}"/>
              </a:ext>
            </a:extLst>
          </p:cNvPr>
          <p:cNvSpPr/>
          <p:nvPr/>
        </p:nvSpPr>
        <p:spPr>
          <a:xfrm rot="16200000">
            <a:off x="3695913" y="1028701"/>
            <a:ext cx="4800175" cy="4800600"/>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sp>
        <p:nvSpPr>
          <p:cNvPr id="9" name="Text Placeholder 10"/>
          <p:cNvSpPr>
            <a:spLocks noGrp="1"/>
          </p:cNvSpPr>
          <p:nvPr>
            <p:ph type="body" sz="quarter" idx="13"/>
          </p:nvPr>
        </p:nvSpPr>
        <p:spPr>
          <a:xfrm>
            <a:off x="4152901" y="2019301"/>
            <a:ext cx="3867151" cy="2819400"/>
          </a:xfrm>
          <a:prstGeom prst="rect">
            <a:avLst/>
          </a:prstGeom>
        </p:spPr>
        <p:txBody>
          <a:bodyPr anchor="ctr"/>
          <a:lstStyle>
            <a:lvl1pPr algn="ctr">
              <a:defRPr sz="3187"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
        <p:nvSpPr>
          <p:cNvPr id="5" name="Footer Placeholder 2">
            <a:extLst>
              <a:ext uri="{FF2B5EF4-FFF2-40B4-BE49-F238E27FC236}">
                <a16:creationId xmlns:a16="http://schemas.microsoft.com/office/drawing/2014/main" id="{B4499B8F-8242-8909-D522-439109CD299C}"/>
              </a:ext>
            </a:extLst>
          </p:cNvPr>
          <p:cNvSpPr>
            <a:spLocks noGrp="1"/>
          </p:cNvSpPr>
          <p:nvPr>
            <p:ph type="ftr" sz="quarter" idx="14"/>
          </p:nvPr>
        </p:nvSpPr>
        <p:spPr/>
        <p:txBody>
          <a:bodyPr/>
          <a:lstStyle>
            <a:lvl1pPr>
              <a:defRPr>
                <a:solidFill>
                  <a:schemeClr val="bg1"/>
                </a:solidFill>
              </a:defRPr>
            </a:lvl1pPr>
          </a:lstStyle>
          <a:p>
            <a:pPr>
              <a:defRPr/>
            </a:pPr>
            <a:r>
              <a:rPr lang="en-US"/>
              <a:t>Optional footer (program team name, etc.)</a:t>
            </a:r>
            <a:endParaRPr lang="en-US" dirty="0"/>
          </a:p>
        </p:txBody>
      </p:sp>
      <p:sp>
        <p:nvSpPr>
          <p:cNvPr id="6" name="Date Placeholder 3">
            <a:extLst>
              <a:ext uri="{FF2B5EF4-FFF2-40B4-BE49-F238E27FC236}">
                <a16:creationId xmlns:a16="http://schemas.microsoft.com/office/drawing/2014/main" id="{C1FBAAD8-6AA3-4FEE-88A3-6D095566E1ED}"/>
              </a:ext>
            </a:extLst>
          </p:cNvPr>
          <p:cNvSpPr>
            <a:spLocks noGrp="1"/>
          </p:cNvSpPr>
          <p:nvPr>
            <p:ph type="dt" sz="half" idx="15"/>
          </p:nvPr>
        </p:nvSpPr>
        <p:spPr/>
        <p:txBody>
          <a:bodyPr/>
          <a:lstStyle>
            <a:lvl1pPr>
              <a:defRPr>
                <a:solidFill>
                  <a:schemeClr val="bg1"/>
                </a:solidFill>
              </a:defRPr>
            </a:lvl1pPr>
          </a:lstStyle>
          <a:p>
            <a:pPr>
              <a:defRPr/>
            </a:pPr>
            <a:r>
              <a:rPr lang="en-US"/>
              <a:t>Presentation Title | Section Title</a:t>
            </a:r>
            <a:endParaRPr lang="en-US" dirty="0"/>
          </a:p>
        </p:txBody>
      </p:sp>
      <p:sp>
        <p:nvSpPr>
          <p:cNvPr id="7" name="Slide Number Placeholder 4">
            <a:extLst>
              <a:ext uri="{FF2B5EF4-FFF2-40B4-BE49-F238E27FC236}">
                <a16:creationId xmlns:a16="http://schemas.microsoft.com/office/drawing/2014/main" id="{47CFB776-E4E2-F877-55F8-65D6CBADAAD1}"/>
              </a:ext>
            </a:extLst>
          </p:cNvPr>
          <p:cNvSpPr>
            <a:spLocks noGrp="1"/>
          </p:cNvSpPr>
          <p:nvPr>
            <p:ph type="sldNum" sz="quarter" idx="16"/>
          </p:nvPr>
        </p:nvSpPr>
        <p:spPr/>
        <p:txBody>
          <a:bodyPr/>
          <a:lstStyle>
            <a:lvl1pPr>
              <a:defRPr smtClean="0">
                <a:solidFill>
                  <a:schemeClr val="bg1"/>
                </a:solidFill>
              </a:defRPr>
            </a:lvl1pPr>
          </a:lstStyle>
          <a:p>
            <a:pPr>
              <a:defRPr/>
            </a:pPr>
            <a:fld id="{24750283-7DF6-4259-902E-3611AA32C31C}" type="slidenum">
              <a:rPr lang="en-US" altLang="en-US"/>
              <a:pPr>
                <a:defRPr/>
              </a:pPr>
              <a:t>‹#›</a:t>
            </a:fld>
            <a:endParaRPr lang="en-US" altLang="en-US"/>
          </a:p>
        </p:txBody>
      </p:sp>
    </p:spTree>
    <p:extLst>
      <p:ext uri="{BB962C8B-B14F-4D97-AF65-F5344CB8AC3E}">
        <p14:creationId xmlns:p14="http://schemas.microsoft.com/office/powerpoint/2010/main" val="3013340548"/>
      </p:ext>
    </p:extLst>
  </p:cSld>
  <p:clrMapOvr>
    <a:masterClrMapping/>
  </p:clrMapOvr>
  <p:transition>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0C46C2-0DA5-9160-120A-E2AC0D948CC0}"/>
              </a:ext>
            </a:extLst>
          </p:cNvPr>
          <p:cNvSpPr/>
          <p:nvPr/>
        </p:nvSpPr>
        <p:spPr>
          <a:xfrm>
            <a:off x="0" y="1"/>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Hexagon 2">
            <a:extLst>
              <a:ext uri="{FF2B5EF4-FFF2-40B4-BE49-F238E27FC236}">
                <a16:creationId xmlns:a16="http://schemas.microsoft.com/office/drawing/2014/main" id="{AE99DD44-B1E7-D83C-E62F-85E43CD3D846}"/>
              </a:ext>
            </a:extLst>
          </p:cNvPr>
          <p:cNvSpPr/>
          <p:nvPr/>
        </p:nvSpPr>
        <p:spPr>
          <a:xfrm>
            <a:off x="3136900" y="852468"/>
            <a:ext cx="5960533" cy="5138185"/>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4" name="Freeform 17">
            <a:extLst>
              <a:ext uri="{FF2B5EF4-FFF2-40B4-BE49-F238E27FC236}">
                <a16:creationId xmlns:a16="http://schemas.microsoft.com/office/drawing/2014/main" id="{A602FC85-538B-EB7B-4C38-A657F4545D6B}"/>
              </a:ext>
            </a:extLst>
          </p:cNvPr>
          <p:cNvSpPr/>
          <p:nvPr/>
        </p:nvSpPr>
        <p:spPr>
          <a:xfrm>
            <a:off x="0" y="792944"/>
            <a:ext cx="3014133" cy="5197709"/>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5" name="Freeform 18">
            <a:extLst>
              <a:ext uri="{FF2B5EF4-FFF2-40B4-BE49-F238E27FC236}">
                <a16:creationId xmlns:a16="http://schemas.microsoft.com/office/drawing/2014/main" id="{821C75C9-4397-61E8-2C5F-FD13D018F4E1}"/>
              </a:ext>
            </a:extLst>
          </p:cNvPr>
          <p:cNvSpPr/>
          <p:nvPr/>
        </p:nvSpPr>
        <p:spPr>
          <a:xfrm>
            <a:off x="9745134" y="856719"/>
            <a:ext cx="2453217" cy="5127556"/>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pic>
        <p:nvPicPr>
          <p:cNvPr id="6" name="Picture 14">
            <a:extLst>
              <a:ext uri="{FF2B5EF4-FFF2-40B4-BE49-F238E27FC236}">
                <a16:creationId xmlns:a16="http://schemas.microsoft.com/office/drawing/2014/main" id="{427394FB-CD15-ED66-D7A3-4E54BEE2B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0"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3"/>
          <p:cNvSpPr>
            <a:spLocks noGrp="1"/>
          </p:cNvSpPr>
          <p:nvPr>
            <p:ph type="body" sz="quarter" idx="13"/>
          </p:nvPr>
        </p:nvSpPr>
        <p:spPr>
          <a:xfrm>
            <a:off x="4430082" y="2406423"/>
            <a:ext cx="3375025" cy="1200150"/>
          </a:xfrm>
          <a:prstGeom prst="rect">
            <a:avLst/>
          </a:prstGeom>
        </p:spPr>
        <p:txBody>
          <a:bodyPr/>
          <a:lstStyle>
            <a:lvl1pPr algn="ctr">
              <a:defRPr sz="8165">
                <a:solidFill>
                  <a:schemeClr val="tx1"/>
                </a:solidFill>
              </a:defRPr>
            </a:lvl1pPr>
          </a:lstStyle>
          <a:p>
            <a:pPr lvl="0"/>
            <a:r>
              <a:rPr lang="en-US"/>
              <a:t>Click to edit Master text styles</a:t>
            </a:r>
          </a:p>
        </p:txBody>
      </p:sp>
      <p:sp>
        <p:nvSpPr>
          <p:cNvPr id="11" name="Text Placeholder 13"/>
          <p:cNvSpPr>
            <a:spLocks noGrp="1"/>
          </p:cNvSpPr>
          <p:nvPr>
            <p:ph type="body" sz="quarter" idx="14"/>
          </p:nvPr>
        </p:nvSpPr>
        <p:spPr>
          <a:xfrm>
            <a:off x="4430082" y="3654197"/>
            <a:ext cx="3375025" cy="928025"/>
          </a:xfrm>
          <a:prstGeom prst="rect">
            <a:avLst/>
          </a:prstGeom>
        </p:spPr>
        <p:txBody>
          <a:bodyPr/>
          <a:lstStyle>
            <a:lvl1pPr algn="ctr">
              <a:defRPr sz="1593">
                <a:solidFill>
                  <a:schemeClr val="tx1"/>
                </a:solidFill>
              </a:defRPr>
            </a:lvl1pPr>
          </a:lstStyle>
          <a:p>
            <a:pPr lvl="0"/>
            <a:r>
              <a:rPr lang="en-US"/>
              <a:t>Click to edit Master text styles</a:t>
            </a:r>
          </a:p>
          <a:p>
            <a:pPr lvl="1"/>
            <a:r>
              <a:rPr lang="en-US"/>
              <a:t>Second level</a:t>
            </a:r>
          </a:p>
        </p:txBody>
      </p:sp>
      <p:sp>
        <p:nvSpPr>
          <p:cNvPr id="7" name="Footer Placeholder 2">
            <a:extLst>
              <a:ext uri="{FF2B5EF4-FFF2-40B4-BE49-F238E27FC236}">
                <a16:creationId xmlns:a16="http://schemas.microsoft.com/office/drawing/2014/main" id="{D9B40615-0FF6-8CAA-B712-0BC6BA5E9059}"/>
              </a:ext>
            </a:extLst>
          </p:cNvPr>
          <p:cNvSpPr>
            <a:spLocks noGrp="1"/>
          </p:cNvSpPr>
          <p:nvPr>
            <p:ph type="ftr" sz="quarter" idx="15"/>
          </p:nvPr>
        </p:nvSpPr>
        <p:spPr/>
        <p:txBody>
          <a:bodyPr/>
          <a:lstStyle>
            <a:lvl1pPr>
              <a:defRPr>
                <a:solidFill>
                  <a:schemeClr val="bg1"/>
                </a:solidFill>
              </a:defRPr>
            </a:lvl1pPr>
          </a:lstStyle>
          <a:p>
            <a:pPr>
              <a:defRPr/>
            </a:pPr>
            <a:r>
              <a:rPr lang="en-US"/>
              <a:t>Optional footer (program team name, etc.)</a:t>
            </a:r>
            <a:endParaRPr lang="en-US" dirty="0"/>
          </a:p>
        </p:txBody>
      </p:sp>
      <p:sp>
        <p:nvSpPr>
          <p:cNvPr id="8" name="Date Placeholder 3">
            <a:extLst>
              <a:ext uri="{FF2B5EF4-FFF2-40B4-BE49-F238E27FC236}">
                <a16:creationId xmlns:a16="http://schemas.microsoft.com/office/drawing/2014/main" id="{5CC9C71E-8C5A-0C65-EC97-875FB5148077}"/>
              </a:ext>
            </a:extLst>
          </p:cNvPr>
          <p:cNvSpPr>
            <a:spLocks noGrp="1"/>
          </p:cNvSpPr>
          <p:nvPr>
            <p:ph type="dt" sz="half" idx="16"/>
          </p:nvPr>
        </p:nvSpPr>
        <p:spPr/>
        <p:txBody>
          <a:bodyPr/>
          <a:lstStyle>
            <a:lvl1pPr>
              <a:defRPr>
                <a:solidFill>
                  <a:schemeClr val="bg1"/>
                </a:solidFill>
              </a:defRPr>
            </a:lvl1pPr>
          </a:lstStyle>
          <a:p>
            <a:pPr>
              <a:defRPr/>
            </a:pPr>
            <a:r>
              <a:rPr lang="en-US"/>
              <a:t>Presentation Title | Section Title</a:t>
            </a:r>
            <a:endParaRPr lang="en-US" dirty="0"/>
          </a:p>
        </p:txBody>
      </p:sp>
      <p:sp>
        <p:nvSpPr>
          <p:cNvPr id="9" name="Slide Number Placeholder 4">
            <a:extLst>
              <a:ext uri="{FF2B5EF4-FFF2-40B4-BE49-F238E27FC236}">
                <a16:creationId xmlns:a16="http://schemas.microsoft.com/office/drawing/2014/main" id="{D50009AC-BD23-4BF2-8D61-A7305189B7FC}"/>
              </a:ext>
            </a:extLst>
          </p:cNvPr>
          <p:cNvSpPr>
            <a:spLocks noGrp="1"/>
          </p:cNvSpPr>
          <p:nvPr>
            <p:ph type="sldNum" sz="quarter" idx="17"/>
          </p:nvPr>
        </p:nvSpPr>
        <p:spPr/>
        <p:txBody>
          <a:bodyPr/>
          <a:lstStyle>
            <a:lvl1pPr>
              <a:defRPr smtClean="0">
                <a:solidFill>
                  <a:schemeClr val="bg1"/>
                </a:solidFill>
              </a:defRPr>
            </a:lvl1pPr>
          </a:lstStyle>
          <a:p>
            <a:pPr>
              <a:defRPr/>
            </a:pPr>
            <a:fld id="{38C3E348-3C82-49EA-885B-EE0CB94A771E}" type="slidenum">
              <a:rPr lang="en-US" altLang="en-US"/>
              <a:pPr>
                <a:defRPr/>
              </a:pPr>
              <a:t>‹#›</a:t>
            </a:fld>
            <a:endParaRPr lang="en-US" altLang="en-US"/>
          </a:p>
        </p:txBody>
      </p:sp>
    </p:spTree>
    <p:extLst>
      <p:ext uri="{BB962C8B-B14F-4D97-AF65-F5344CB8AC3E}">
        <p14:creationId xmlns:p14="http://schemas.microsoft.com/office/powerpoint/2010/main" val="3686584357"/>
      </p:ext>
    </p:extLst>
  </p:cSld>
  <p:clrMapOvr>
    <a:masterClrMapping/>
  </p:clrMapOvr>
  <p:transition>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184A75-27C2-B6B7-D776-F59B26E47578}"/>
              </a:ext>
            </a:extLst>
          </p:cNvPr>
          <p:cNvSpPr txBox="1"/>
          <p:nvPr/>
        </p:nvSpPr>
        <p:spPr>
          <a:xfrm>
            <a:off x="762001" y="2742350"/>
            <a:ext cx="3306233" cy="1503681"/>
          </a:xfrm>
          <a:prstGeom prst="rect">
            <a:avLst/>
          </a:prstGeom>
          <a:noFill/>
        </p:spPr>
        <p:txBody>
          <a:bodyPr lIns="0" tIns="0" rIns="0" bIns="0">
            <a:spAutoFit/>
          </a:bodyPr>
          <a:lstStyle/>
          <a:p>
            <a:pPr>
              <a:lnSpc>
                <a:spcPts val="3983"/>
              </a:lnSpc>
              <a:spcAft>
                <a:spcPts val="1792"/>
              </a:spcAft>
              <a:defRPr/>
            </a:pPr>
            <a:r>
              <a:rPr lang="en-US" sz="3187" dirty="0">
                <a:solidFill>
                  <a:srgbClr val="F65050"/>
                </a:solidFill>
              </a:rPr>
              <a:t>For more information contact:</a:t>
            </a:r>
          </a:p>
        </p:txBody>
      </p:sp>
      <p:sp>
        <p:nvSpPr>
          <p:cNvPr id="3" name="Rectangle 2">
            <a:extLst>
              <a:ext uri="{FF2B5EF4-FFF2-40B4-BE49-F238E27FC236}">
                <a16:creationId xmlns:a16="http://schemas.microsoft.com/office/drawing/2014/main" id="{92AB5250-E890-2B63-A57B-D624B4FFB7F0}"/>
              </a:ext>
            </a:extLst>
          </p:cNvPr>
          <p:cNvSpPr/>
          <p:nvPr/>
        </p:nvSpPr>
        <p:spPr>
          <a:xfrm>
            <a:off x="533401" y="6258509"/>
            <a:ext cx="11131551" cy="461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9" name="Text Placeholder 7"/>
          <p:cNvSpPr>
            <a:spLocks noGrp="1"/>
          </p:cNvSpPr>
          <p:nvPr>
            <p:ph type="body" sz="quarter" idx="10"/>
          </p:nvPr>
        </p:nvSpPr>
        <p:spPr>
          <a:xfrm>
            <a:off x="6324602" y="2802268"/>
            <a:ext cx="4219575" cy="2768108"/>
          </a:xfrm>
          <a:prstGeom prst="rect">
            <a:avLst/>
          </a:prstGeom>
        </p:spPr>
        <p:txBody>
          <a:bodyPr/>
          <a:lstStyle>
            <a:lvl1pPr>
              <a:spcBef>
                <a:spcPts val="0"/>
              </a:spcBef>
              <a:spcAft>
                <a:spcPts val="597"/>
              </a:spcAft>
              <a:defRPr sz="1195">
                <a:solidFill>
                  <a:schemeClr val="tx1"/>
                </a:solidFill>
              </a:defRPr>
            </a:lvl1pPr>
            <a:lvl2pPr>
              <a:defRPr sz="1195">
                <a:solidFill>
                  <a:schemeClr val="tx1"/>
                </a:solidFill>
              </a:defRPr>
            </a:lvl2pPr>
            <a:lvl3pPr>
              <a:defRPr sz="1195">
                <a:solidFill>
                  <a:schemeClr val="tx1"/>
                </a:solidFill>
              </a:defRPr>
            </a:lvl3pPr>
            <a:lvl4pPr>
              <a:defRPr sz="1195">
                <a:solidFill>
                  <a:schemeClr val="tx1"/>
                </a:solidFill>
              </a:defRPr>
            </a:lvl4pPr>
            <a:lvl5pPr>
              <a:defRPr sz="1195">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0651955"/>
      </p:ext>
    </p:extLst>
  </p:cSld>
  <p:clrMapOvr>
    <a:masterClrMapping/>
  </p:clrMapOvr>
  <p:transition>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360E98-3F36-8A0B-201C-3218A997B08A}"/>
              </a:ext>
            </a:extLst>
          </p:cNvPr>
          <p:cNvSpPr/>
          <p:nvPr/>
        </p:nvSpPr>
        <p:spPr>
          <a:xfrm>
            <a:off x="0" y="1"/>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333F4886-E06F-FBF0-9D1E-D8898C492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018" y="2976194"/>
            <a:ext cx="2103967" cy="88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163844"/>
      </p:ext>
    </p:extLst>
  </p:cSld>
  <p:clrMapOvr>
    <a:masterClrMapping/>
  </p:clrMapOvr>
  <p:transition>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1DFC78-AB88-5FB9-28DB-4A3A55484DC7}"/>
              </a:ext>
            </a:extLst>
          </p:cNvPr>
          <p:cNvSpPr/>
          <p:nvPr/>
        </p:nvSpPr>
        <p:spPr>
          <a:xfrm>
            <a:off x="0" y="1"/>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sz="2400"/>
          </a:p>
        </p:txBody>
      </p:sp>
      <p:pic>
        <p:nvPicPr>
          <p:cNvPr id="3" name="Picture 9">
            <a:extLst>
              <a:ext uri="{FF2B5EF4-FFF2-40B4-BE49-F238E27FC236}">
                <a16:creationId xmlns:a16="http://schemas.microsoft.com/office/drawing/2014/main" id="{FEB06C38-B871-BE7E-B7C3-40B8A238F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018" y="3016585"/>
            <a:ext cx="2103967" cy="80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83127"/>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443AC-FA02-881D-A405-4224BB19B709}"/>
              </a:ext>
            </a:extLst>
          </p:cNvPr>
          <p:cNvSpPr/>
          <p:nvPr/>
        </p:nvSpPr>
        <p:spPr>
          <a:xfrm>
            <a:off x="0" y="-425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b"/>
          <a:lstStyle/>
          <a:p>
            <a:pPr algn="ctr">
              <a:defRPr/>
            </a:pPr>
            <a:endParaRPr lang="en-US" sz="2400"/>
          </a:p>
        </p:txBody>
      </p:sp>
      <p:pic>
        <p:nvPicPr>
          <p:cNvPr id="3" name="Picture 9">
            <a:extLst>
              <a:ext uri="{FF2B5EF4-FFF2-40B4-BE49-F238E27FC236}">
                <a16:creationId xmlns:a16="http://schemas.microsoft.com/office/drawing/2014/main" id="{345A7B1F-8D62-9E2F-E035-9B3AD9C14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5894989"/>
            <a:ext cx="994833" cy="3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D52B13C-04D2-27EB-17D2-3C5E6A39CACF}"/>
              </a:ext>
            </a:extLst>
          </p:cNvPr>
          <p:cNvSpPr>
            <a:spLocks noChangeAspect="1"/>
          </p:cNvSpPr>
          <p:nvPr/>
        </p:nvSpPr>
        <p:spPr>
          <a:xfrm>
            <a:off x="8312151" y="0"/>
            <a:ext cx="2927349" cy="14562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Freeform: Shape 4">
            <a:extLst>
              <a:ext uri="{FF2B5EF4-FFF2-40B4-BE49-F238E27FC236}">
                <a16:creationId xmlns:a16="http://schemas.microsoft.com/office/drawing/2014/main" id="{BBFDCA35-F656-540C-1B4E-DE3AA6C09905}"/>
              </a:ext>
            </a:extLst>
          </p:cNvPr>
          <p:cNvSpPr>
            <a:spLocks noChangeAspect="1"/>
          </p:cNvSpPr>
          <p:nvPr/>
        </p:nvSpPr>
        <p:spPr>
          <a:xfrm>
            <a:off x="8312151" y="5391163"/>
            <a:ext cx="2927349" cy="1466838"/>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6" name="Freeform: Shape 5">
            <a:extLst>
              <a:ext uri="{FF2B5EF4-FFF2-40B4-BE49-F238E27FC236}">
                <a16:creationId xmlns:a16="http://schemas.microsoft.com/office/drawing/2014/main" id="{338AFC69-93AD-4A6F-7260-253092B43B4A}"/>
              </a:ext>
            </a:extLst>
          </p:cNvPr>
          <p:cNvSpPr>
            <a:spLocks noChangeAspect="1"/>
          </p:cNvSpPr>
          <p:nvPr/>
        </p:nvSpPr>
        <p:spPr>
          <a:xfrm>
            <a:off x="8312152" y="1760207"/>
            <a:ext cx="2925233" cy="339073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11" name="Text Placeholder 11"/>
          <p:cNvSpPr>
            <a:spLocks noGrp="1"/>
          </p:cNvSpPr>
          <p:nvPr>
            <p:ph type="body" sz="quarter" idx="13"/>
          </p:nvPr>
        </p:nvSpPr>
        <p:spPr>
          <a:xfrm>
            <a:off x="762000" y="593932"/>
            <a:ext cx="2540000" cy="214988"/>
          </a:xfrm>
          <a:prstGeom prst="rect">
            <a:avLst/>
          </a:prstGeom>
        </p:spPr>
        <p:txBody>
          <a:bodyPr/>
          <a:lstStyle>
            <a:lvl1pPr algn="l">
              <a:spcBef>
                <a:spcPts val="0"/>
              </a:spcBef>
              <a:defRPr sz="896" b="1">
                <a:solidFill>
                  <a:schemeClr val="bg1"/>
                </a:solidFill>
              </a:defRPr>
            </a:lvl1pPr>
          </a:lstStyle>
          <a:p>
            <a:pPr lvl="0"/>
            <a:r>
              <a:rPr lang="en-US"/>
              <a:t>Click to edit Master text styles</a:t>
            </a:r>
          </a:p>
        </p:txBody>
      </p:sp>
      <p:sp>
        <p:nvSpPr>
          <p:cNvPr id="12" name="Text Placeholder 18"/>
          <p:cNvSpPr>
            <a:spLocks noGrp="1"/>
          </p:cNvSpPr>
          <p:nvPr>
            <p:ph type="body" sz="quarter" idx="14"/>
          </p:nvPr>
        </p:nvSpPr>
        <p:spPr>
          <a:xfrm>
            <a:off x="762000" y="4600880"/>
            <a:ext cx="5334000" cy="647700"/>
          </a:xfrm>
          <a:prstGeom prst="rect">
            <a:avLst/>
          </a:prstGeom>
        </p:spPr>
        <p:txBody>
          <a:bodyPr/>
          <a:lstStyle>
            <a:lvl1pPr algn="l">
              <a:defRPr sz="1095" baseline="0">
                <a:solidFill>
                  <a:schemeClr val="bg1"/>
                </a:solidFill>
                <a:latin typeface="+mn-lt"/>
              </a:defRPr>
            </a:lvl1pPr>
            <a:lvl2pPr algn="l">
              <a:defRPr sz="896"/>
            </a:lvl2pPr>
            <a:lvl3pPr algn="l">
              <a:defRPr sz="896"/>
            </a:lvl3pPr>
            <a:lvl4pPr algn="l">
              <a:defRPr sz="896"/>
            </a:lvl4pPr>
            <a:lvl5pPr algn="l">
              <a:defRPr sz="896"/>
            </a:lvl5pPr>
          </a:lstStyle>
          <a:p>
            <a:pPr lvl="0"/>
            <a:r>
              <a:rPr lang="en-US"/>
              <a:t>Click to edit Master text styles</a:t>
            </a:r>
          </a:p>
        </p:txBody>
      </p:sp>
      <p:sp>
        <p:nvSpPr>
          <p:cNvPr id="13" name="Text Placeholder 4"/>
          <p:cNvSpPr>
            <a:spLocks noGrp="1"/>
          </p:cNvSpPr>
          <p:nvPr>
            <p:ph type="body" sz="quarter" idx="16"/>
          </p:nvPr>
        </p:nvSpPr>
        <p:spPr>
          <a:xfrm>
            <a:off x="762001" y="2185989"/>
            <a:ext cx="5334000" cy="1281113"/>
          </a:xfrm>
          <a:prstGeom prst="rect">
            <a:avLst/>
          </a:prstGeom>
        </p:spPr>
        <p:txBody>
          <a:bodyPr anchor="b"/>
          <a:lstStyle>
            <a:lvl1pPr>
              <a:defRPr sz="3584" baseline="0">
                <a:solidFill>
                  <a:schemeClr val="bg1"/>
                </a:solidFill>
              </a:defRPr>
            </a:lvl1pPr>
          </a:lstStyle>
          <a:p>
            <a:pPr lvl="0"/>
            <a:r>
              <a:rPr lang="en-US"/>
              <a:t>Click to edit Master text styles</a:t>
            </a:r>
          </a:p>
        </p:txBody>
      </p:sp>
      <p:sp>
        <p:nvSpPr>
          <p:cNvPr id="14" name="Text Placeholder 8"/>
          <p:cNvSpPr>
            <a:spLocks noGrp="1"/>
          </p:cNvSpPr>
          <p:nvPr>
            <p:ph type="body" sz="quarter" idx="17"/>
          </p:nvPr>
        </p:nvSpPr>
        <p:spPr>
          <a:xfrm>
            <a:off x="762000" y="3650041"/>
            <a:ext cx="5334000" cy="557213"/>
          </a:xfrm>
          <a:prstGeom prst="rect">
            <a:avLst/>
          </a:prstGeom>
        </p:spPr>
        <p:txBody>
          <a:bodyPr/>
          <a:lstStyle>
            <a:lvl1pPr>
              <a:defRPr sz="1593">
                <a:solidFill>
                  <a:schemeClr val="bg1"/>
                </a:solidFill>
              </a:defRPr>
            </a:lvl1pPr>
          </a:lstStyle>
          <a:p>
            <a:pPr lvl="0"/>
            <a:r>
              <a:rPr lang="en-US"/>
              <a:t>Click to edit Master text styles</a:t>
            </a:r>
          </a:p>
        </p:txBody>
      </p:sp>
      <p:sp>
        <p:nvSpPr>
          <p:cNvPr id="7" name="Footer Placeholder 2">
            <a:extLst>
              <a:ext uri="{FF2B5EF4-FFF2-40B4-BE49-F238E27FC236}">
                <a16:creationId xmlns:a16="http://schemas.microsoft.com/office/drawing/2014/main" id="{4D9378E5-B181-B78D-F45C-104130AE05C5}"/>
              </a:ext>
            </a:extLst>
          </p:cNvPr>
          <p:cNvSpPr>
            <a:spLocks noGrp="1"/>
          </p:cNvSpPr>
          <p:nvPr>
            <p:ph type="ftr" sz="quarter" idx="18"/>
          </p:nvPr>
        </p:nvSpPr>
        <p:spPr/>
        <p:txBody>
          <a:bodyPr/>
          <a:lstStyle>
            <a:lvl1pPr>
              <a:defRPr/>
            </a:lvl1pPr>
          </a:lstStyle>
          <a:p>
            <a:pPr>
              <a:defRPr/>
            </a:pPr>
            <a:r>
              <a:rPr lang="en-US"/>
              <a:t>Optional footer (program team name, etc.)</a:t>
            </a:r>
            <a:endParaRPr lang="en-US" dirty="0"/>
          </a:p>
        </p:txBody>
      </p:sp>
      <p:sp>
        <p:nvSpPr>
          <p:cNvPr id="8" name="Date Placeholder 3">
            <a:extLst>
              <a:ext uri="{FF2B5EF4-FFF2-40B4-BE49-F238E27FC236}">
                <a16:creationId xmlns:a16="http://schemas.microsoft.com/office/drawing/2014/main" id="{FF00965B-D396-AC52-9B55-BC8CCABDA7C7}"/>
              </a:ext>
            </a:extLst>
          </p:cNvPr>
          <p:cNvSpPr>
            <a:spLocks noGrp="1"/>
          </p:cNvSpPr>
          <p:nvPr>
            <p:ph type="dt" sz="half" idx="19"/>
          </p:nvPr>
        </p:nvSpPr>
        <p:spPr/>
        <p:txBody>
          <a:bodyPr/>
          <a:lstStyle>
            <a:lvl1pPr>
              <a:defRPr/>
            </a:lvl1pPr>
          </a:lstStyle>
          <a:p>
            <a:pPr>
              <a:defRPr/>
            </a:pPr>
            <a:r>
              <a:rPr lang="en-US"/>
              <a:t>Presentation Title | Section Title</a:t>
            </a:r>
            <a:endParaRPr lang="en-US" dirty="0"/>
          </a:p>
        </p:txBody>
      </p:sp>
      <p:sp>
        <p:nvSpPr>
          <p:cNvPr id="9" name="Slide Number Placeholder 4">
            <a:extLst>
              <a:ext uri="{FF2B5EF4-FFF2-40B4-BE49-F238E27FC236}">
                <a16:creationId xmlns:a16="http://schemas.microsoft.com/office/drawing/2014/main" id="{476AE10C-2DE0-BACE-C610-AC90A7EE3E58}"/>
              </a:ext>
            </a:extLst>
          </p:cNvPr>
          <p:cNvSpPr>
            <a:spLocks noGrp="1"/>
          </p:cNvSpPr>
          <p:nvPr>
            <p:ph type="sldNum" sz="quarter" idx="20"/>
          </p:nvPr>
        </p:nvSpPr>
        <p:spPr/>
        <p:txBody>
          <a:bodyPr/>
          <a:lstStyle>
            <a:lvl1pPr>
              <a:defRPr smtClean="0"/>
            </a:lvl1pPr>
          </a:lstStyle>
          <a:p>
            <a:pPr>
              <a:defRPr/>
            </a:pPr>
            <a:fld id="{6C47F952-789E-4D6B-8D04-CC97F2615F7C}" type="slidenum">
              <a:rPr lang="en-US" altLang="en-US"/>
              <a:pPr>
                <a:defRPr/>
              </a:pPr>
              <a:t>‹#›</a:t>
            </a:fld>
            <a:endParaRPr lang="en-US" altLang="en-US"/>
          </a:p>
        </p:txBody>
      </p:sp>
    </p:spTree>
    <p:extLst>
      <p:ext uri="{BB962C8B-B14F-4D97-AF65-F5344CB8AC3E}">
        <p14:creationId xmlns:p14="http://schemas.microsoft.com/office/powerpoint/2010/main" val="699653571"/>
      </p:ext>
    </p:extLst>
  </p:cSld>
  <p:clrMapOvr>
    <a:masterClrMapping/>
  </p:clrMapOvr>
  <p:transition>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6C3FD1-388D-8CAF-B614-88DCB64E4066}"/>
              </a:ext>
            </a:extLst>
          </p:cNvPr>
          <p:cNvSpPr txBox="1">
            <a:spLocks noChangeArrowheads="1"/>
          </p:cNvSpPr>
          <p:nvPr/>
        </p:nvSpPr>
        <p:spPr bwMode="auto">
          <a:xfrm>
            <a:off x="1325034" y="556974"/>
            <a:ext cx="3291417" cy="15324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96" b="1" dirty="0">
                <a:solidFill>
                  <a:srgbClr val="454E60"/>
                </a:solidFill>
              </a:rPr>
              <a:t>Core Colors</a:t>
            </a:r>
          </a:p>
        </p:txBody>
      </p:sp>
      <p:sp>
        <p:nvSpPr>
          <p:cNvPr id="3" name="TextBox 2">
            <a:extLst>
              <a:ext uri="{FF2B5EF4-FFF2-40B4-BE49-F238E27FC236}">
                <a16:creationId xmlns:a16="http://schemas.microsoft.com/office/drawing/2014/main" id="{9710221A-4E1F-6811-30D9-DEB09C3476D0}"/>
              </a:ext>
            </a:extLst>
          </p:cNvPr>
          <p:cNvSpPr txBox="1">
            <a:spLocks noChangeArrowheads="1"/>
          </p:cNvSpPr>
          <p:nvPr/>
        </p:nvSpPr>
        <p:spPr bwMode="auto">
          <a:xfrm>
            <a:off x="1320800" y="773811"/>
            <a:ext cx="2057400" cy="15324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96" dirty="0">
                <a:solidFill>
                  <a:srgbClr val="454E60"/>
                </a:solidFill>
              </a:rPr>
              <a:t>Hero</a:t>
            </a:r>
          </a:p>
        </p:txBody>
      </p:sp>
      <p:sp>
        <p:nvSpPr>
          <p:cNvPr id="4" name="TextBox 3">
            <a:extLst>
              <a:ext uri="{FF2B5EF4-FFF2-40B4-BE49-F238E27FC236}">
                <a16:creationId xmlns:a16="http://schemas.microsoft.com/office/drawing/2014/main" id="{3FFF4A63-CFF2-53D3-2AAD-321783018505}"/>
              </a:ext>
            </a:extLst>
          </p:cNvPr>
          <p:cNvSpPr txBox="1">
            <a:spLocks noChangeArrowheads="1"/>
          </p:cNvSpPr>
          <p:nvPr/>
        </p:nvSpPr>
        <p:spPr bwMode="auto">
          <a:xfrm>
            <a:off x="7524751" y="767434"/>
            <a:ext cx="2059516" cy="15324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96" dirty="0">
                <a:solidFill>
                  <a:srgbClr val="454E60"/>
                </a:solidFill>
              </a:rPr>
              <a:t>Typographic</a:t>
            </a:r>
          </a:p>
        </p:txBody>
      </p:sp>
      <p:sp>
        <p:nvSpPr>
          <p:cNvPr id="5" name="TextBox 4">
            <a:extLst>
              <a:ext uri="{FF2B5EF4-FFF2-40B4-BE49-F238E27FC236}">
                <a16:creationId xmlns:a16="http://schemas.microsoft.com/office/drawing/2014/main" id="{F3394C7D-300E-8B73-5957-EFA48E9B13A6}"/>
              </a:ext>
            </a:extLst>
          </p:cNvPr>
          <p:cNvSpPr txBox="1">
            <a:spLocks noChangeArrowheads="1"/>
          </p:cNvSpPr>
          <p:nvPr/>
        </p:nvSpPr>
        <p:spPr bwMode="auto">
          <a:xfrm>
            <a:off x="4442884" y="773811"/>
            <a:ext cx="2057400" cy="15324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96" dirty="0">
                <a:solidFill>
                  <a:srgbClr val="454E60"/>
                </a:solidFill>
              </a:rPr>
              <a:t>Neutral backgrounds</a:t>
            </a:r>
          </a:p>
        </p:txBody>
      </p:sp>
      <p:sp>
        <p:nvSpPr>
          <p:cNvPr id="6" name="Rectangle 5">
            <a:extLst>
              <a:ext uri="{FF2B5EF4-FFF2-40B4-BE49-F238E27FC236}">
                <a16:creationId xmlns:a16="http://schemas.microsoft.com/office/drawing/2014/main" id="{409B28B1-4D5E-BB97-5BA9-F5B489BFE0A3}"/>
              </a:ext>
            </a:extLst>
          </p:cNvPr>
          <p:cNvSpPr/>
          <p:nvPr/>
        </p:nvSpPr>
        <p:spPr bwMode="auto">
          <a:xfrm>
            <a:off x="1327151" y="1065053"/>
            <a:ext cx="2927349" cy="2081209"/>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cs typeface="Arial" panose="020B0604020202020204" pitchFamily="34" charset="0"/>
              </a:rPr>
              <a:t>PATH Red</a:t>
            </a:r>
          </a:p>
          <a:p>
            <a:pPr>
              <a:defRPr/>
            </a:pPr>
            <a:r>
              <a:rPr lang="en-US" sz="597" dirty="0">
                <a:cs typeface="Arial" panose="020B0604020202020204" pitchFamily="34" charset="0"/>
              </a:rPr>
              <a:t>RGB: 246, 80, 80</a:t>
            </a:r>
            <a:br>
              <a:rPr lang="en-US" sz="597" dirty="0">
                <a:cs typeface="Arial" panose="020B0604020202020204" pitchFamily="34" charset="0"/>
              </a:rPr>
            </a:br>
            <a:r>
              <a:rPr lang="en-US" sz="597" dirty="0">
                <a:cs typeface="Arial" panose="020B0604020202020204" pitchFamily="34" charset="0"/>
              </a:rPr>
              <a:t>HEX: F65050</a:t>
            </a:r>
          </a:p>
        </p:txBody>
      </p:sp>
      <p:grpSp>
        <p:nvGrpSpPr>
          <p:cNvPr id="7" name="Group 15">
            <a:extLst>
              <a:ext uri="{FF2B5EF4-FFF2-40B4-BE49-F238E27FC236}">
                <a16:creationId xmlns:a16="http://schemas.microsoft.com/office/drawing/2014/main" id="{3D7D137F-E130-F4CB-79F7-CC8C96F4B409}"/>
              </a:ext>
            </a:extLst>
          </p:cNvPr>
          <p:cNvGrpSpPr>
            <a:grpSpLocks/>
          </p:cNvGrpSpPr>
          <p:nvPr/>
        </p:nvGrpSpPr>
        <p:grpSpPr bwMode="auto">
          <a:xfrm>
            <a:off x="4442884" y="1065053"/>
            <a:ext cx="2910416" cy="2081209"/>
            <a:chOff x="5672138" y="1152160"/>
            <a:chExt cx="2042205" cy="2080936"/>
          </a:xfrm>
        </p:grpSpPr>
        <p:sp>
          <p:nvSpPr>
            <p:cNvPr id="8" name="Rectangle 7">
              <a:extLst>
                <a:ext uri="{FF2B5EF4-FFF2-40B4-BE49-F238E27FC236}">
                  <a16:creationId xmlns:a16="http://schemas.microsoft.com/office/drawing/2014/main" id="{B7765595-6832-0453-3F28-35434DDB5A6C}"/>
                </a:ext>
              </a:extLst>
            </p:cNvPr>
            <p:cNvSpPr/>
            <p:nvPr/>
          </p:nvSpPr>
          <p:spPr bwMode="auto">
            <a:xfrm>
              <a:off x="5672138" y="1152160"/>
              <a:ext cx="2042205" cy="103515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solidFill>
                    <a:srgbClr val="454E60"/>
                  </a:solidFill>
                  <a:cs typeface="Arial" panose="020B0604020202020204" pitchFamily="34" charset="0"/>
                </a:rPr>
                <a:t>PATH Light Gray</a:t>
              </a:r>
            </a:p>
            <a:p>
              <a:pPr>
                <a:defRPr/>
              </a:pPr>
              <a:r>
                <a:rPr lang="en-US" sz="597" dirty="0">
                  <a:solidFill>
                    <a:srgbClr val="454E60"/>
                  </a:solidFill>
                  <a:cs typeface="Arial" panose="020B0604020202020204" pitchFamily="34" charset="0"/>
                </a:rPr>
                <a:t>RGB: 232, 234, 235</a:t>
              </a:r>
              <a:br>
                <a:rPr lang="en-US" sz="597" dirty="0">
                  <a:solidFill>
                    <a:srgbClr val="454E60"/>
                  </a:solidFill>
                  <a:cs typeface="Arial" panose="020B0604020202020204" pitchFamily="34" charset="0"/>
                </a:rPr>
              </a:br>
              <a:r>
                <a:rPr lang="en-US" sz="597" dirty="0">
                  <a:solidFill>
                    <a:srgbClr val="454E60"/>
                  </a:solidFill>
                  <a:cs typeface="Arial" panose="020B0604020202020204" pitchFamily="34" charset="0"/>
                </a:rPr>
                <a:t>HEX: E8EAEB</a:t>
              </a:r>
            </a:p>
          </p:txBody>
        </p:sp>
        <p:sp>
          <p:nvSpPr>
            <p:cNvPr id="9" name="Rectangle 8">
              <a:extLst>
                <a:ext uri="{FF2B5EF4-FFF2-40B4-BE49-F238E27FC236}">
                  <a16:creationId xmlns:a16="http://schemas.microsoft.com/office/drawing/2014/main" id="{99C930D6-B5FE-20DC-55DD-53E162060F55}"/>
                </a:ext>
              </a:extLst>
            </p:cNvPr>
            <p:cNvSpPr/>
            <p:nvPr/>
          </p:nvSpPr>
          <p:spPr bwMode="auto">
            <a:xfrm>
              <a:off x="5672138" y="2265961"/>
              <a:ext cx="2042205" cy="96713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solidFill>
                    <a:srgbClr val="454E60"/>
                  </a:solidFill>
                  <a:cs typeface="Arial" panose="020B0604020202020204" pitchFamily="34" charset="0"/>
                </a:rPr>
                <a:t>PATH Beige</a:t>
              </a:r>
            </a:p>
            <a:p>
              <a:pPr>
                <a:defRPr/>
              </a:pPr>
              <a:r>
                <a:rPr lang="en-US" sz="597" dirty="0">
                  <a:solidFill>
                    <a:srgbClr val="454E60"/>
                  </a:solidFill>
                  <a:cs typeface="Arial" panose="020B0604020202020204" pitchFamily="34" charset="0"/>
                </a:rPr>
                <a:t>RGB: 244, 237, 231</a:t>
              </a:r>
              <a:br>
                <a:rPr lang="en-US" sz="597" dirty="0">
                  <a:solidFill>
                    <a:srgbClr val="454E60"/>
                  </a:solidFill>
                  <a:cs typeface="Arial" panose="020B0604020202020204" pitchFamily="34" charset="0"/>
                </a:rPr>
              </a:br>
              <a:r>
                <a:rPr lang="en-US" sz="597" dirty="0">
                  <a:solidFill>
                    <a:srgbClr val="454E60"/>
                  </a:solidFill>
                  <a:cs typeface="Arial" panose="020B0604020202020204" pitchFamily="34" charset="0"/>
                </a:rPr>
                <a:t>HEX: F4EDE7</a:t>
              </a:r>
            </a:p>
          </p:txBody>
        </p:sp>
      </p:grpSp>
      <p:grpSp>
        <p:nvGrpSpPr>
          <p:cNvPr id="10" name="Group 18">
            <a:extLst>
              <a:ext uri="{FF2B5EF4-FFF2-40B4-BE49-F238E27FC236}">
                <a16:creationId xmlns:a16="http://schemas.microsoft.com/office/drawing/2014/main" id="{F0B11D71-6117-F3CA-72CF-5F5CB8027F83}"/>
              </a:ext>
            </a:extLst>
          </p:cNvPr>
          <p:cNvGrpSpPr>
            <a:grpSpLocks/>
          </p:cNvGrpSpPr>
          <p:nvPr/>
        </p:nvGrpSpPr>
        <p:grpSpPr bwMode="auto">
          <a:xfrm>
            <a:off x="7524751" y="1071430"/>
            <a:ext cx="2891367" cy="2081210"/>
            <a:chOff x="3512449" y="1152160"/>
            <a:chExt cx="2027087" cy="2080936"/>
          </a:xfrm>
        </p:grpSpPr>
        <p:sp>
          <p:nvSpPr>
            <p:cNvPr id="11" name="Rectangle 10">
              <a:extLst>
                <a:ext uri="{FF2B5EF4-FFF2-40B4-BE49-F238E27FC236}">
                  <a16:creationId xmlns:a16="http://schemas.microsoft.com/office/drawing/2014/main" id="{35D2A389-EC7B-8BD0-43B1-52D3A05D5A5D}"/>
                </a:ext>
              </a:extLst>
            </p:cNvPr>
            <p:cNvSpPr/>
            <p:nvPr/>
          </p:nvSpPr>
          <p:spPr bwMode="auto">
            <a:xfrm>
              <a:off x="3512449" y="1152160"/>
              <a:ext cx="2027087" cy="103515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cs typeface="Arial" panose="020B0604020202020204" pitchFamily="34" charset="0"/>
                </a:rPr>
                <a:t>PATH Gray</a:t>
              </a:r>
            </a:p>
            <a:p>
              <a:pPr>
                <a:defRPr/>
              </a:pPr>
              <a:r>
                <a:rPr lang="en-US" sz="597" dirty="0">
                  <a:cs typeface="Arial" panose="020B0604020202020204" pitchFamily="34" charset="0"/>
                </a:rPr>
                <a:t>RGB: 70, 79, 97</a:t>
              </a:r>
              <a:br>
                <a:rPr lang="en-US" sz="597" dirty="0">
                  <a:cs typeface="Arial" panose="020B0604020202020204" pitchFamily="34" charset="0"/>
                </a:rPr>
              </a:br>
              <a:r>
                <a:rPr lang="en-US" sz="597" dirty="0">
                  <a:cs typeface="Arial" panose="020B0604020202020204" pitchFamily="34" charset="0"/>
                </a:rPr>
                <a:t>HEX: 464F60</a:t>
              </a:r>
            </a:p>
          </p:txBody>
        </p:sp>
        <p:sp>
          <p:nvSpPr>
            <p:cNvPr id="12" name="Rectangle 11">
              <a:extLst>
                <a:ext uri="{FF2B5EF4-FFF2-40B4-BE49-F238E27FC236}">
                  <a16:creationId xmlns:a16="http://schemas.microsoft.com/office/drawing/2014/main" id="{11BD8F9F-165C-4427-15B9-2EAE9A14ACC3}"/>
                </a:ext>
              </a:extLst>
            </p:cNvPr>
            <p:cNvSpPr/>
            <p:nvPr/>
          </p:nvSpPr>
          <p:spPr bwMode="auto">
            <a:xfrm>
              <a:off x="3512449" y="2265960"/>
              <a:ext cx="2027087" cy="9671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cs typeface="Arial" panose="020B0604020202020204" pitchFamily="34" charset="0"/>
                </a:rPr>
                <a:t>Black</a:t>
              </a:r>
            </a:p>
            <a:p>
              <a:pPr>
                <a:defRPr/>
              </a:pPr>
              <a:r>
                <a:rPr lang="en-US" sz="597" dirty="0">
                  <a:cs typeface="Arial" panose="020B0604020202020204" pitchFamily="34" charset="0"/>
                </a:rPr>
                <a:t>RGB: 0, 0, 0</a:t>
              </a:r>
              <a:br>
                <a:rPr lang="en-US" sz="597" dirty="0">
                  <a:cs typeface="Arial" panose="020B0604020202020204" pitchFamily="34" charset="0"/>
                </a:rPr>
              </a:br>
              <a:r>
                <a:rPr lang="en-US" sz="597" dirty="0">
                  <a:cs typeface="Arial" panose="020B0604020202020204" pitchFamily="34" charset="0"/>
                </a:rPr>
                <a:t>HEX: 000000</a:t>
              </a:r>
            </a:p>
          </p:txBody>
        </p:sp>
      </p:grpSp>
      <p:sp>
        <p:nvSpPr>
          <p:cNvPr id="13" name="TextBox 12">
            <a:extLst>
              <a:ext uri="{FF2B5EF4-FFF2-40B4-BE49-F238E27FC236}">
                <a16:creationId xmlns:a16="http://schemas.microsoft.com/office/drawing/2014/main" id="{43EBEA99-3A49-0EA5-B4FD-275725485E9C}"/>
              </a:ext>
            </a:extLst>
          </p:cNvPr>
          <p:cNvSpPr txBox="1">
            <a:spLocks noChangeArrowheads="1"/>
          </p:cNvSpPr>
          <p:nvPr/>
        </p:nvSpPr>
        <p:spPr bwMode="auto">
          <a:xfrm>
            <a:off x="1327151" y="3541671"/>
            <a:ext cx="4692649" cy="15324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96" b="1" dirty="0">
                <a:solidFill>
                  <a:srgbClr val="454E60"/>
                </a:solidFill>
              </a:rPr>
              <a:t>Support Colors</a:t>
            </a:r>
          </a:p>
        </p:txBody>
      </p:sp>
      <p:grpSp>
        <p:nvGrpSpPr>
          <p:cNvPr id="14" name="Group 22">
            <a:extLst>
              <a:ext uri="{FF2B5EF4-FFF2-40B4-BE49-F238E27FC236}">
                <a16:creationId xmlns:a16="http://schemas.microsoft.com/office/drawing/2014/main" id="{FA7144FE-E24F-3E1F-2719-EE6F49DFA220}"/>
              </a:ext>
            </a:extLst>
          </p:cNvPr>
          <p:cNvGrpSpPr>
            <a:grpSpLocks/>
          </p:cNvGrpSpPr>
          <p:nvPr/>
        </p:nvGrpSpPr>
        <p:grpSpPr bwMode="auto">
          <a:xfrm>
            <a:off x="1320801" y="3828661"/>
            <a:ext cx="9116484" cy="2200257"/>
            <a:chOff x="1320007" y="3638705"/>
            <a:chExt cx="3966706" cy="2616863"/>
          </a:xfrm>
        </p:grpSpPr>
        <p:cxnSp>
          <p:nvCxnSpPr>
            <p:cNvPr id="15" name="Straight Connector 14">
              <a:extLst>
                <a:ext uri="{FF2B5EF4-FFF2-40B4-BE49-F238E27FC236}">
                  <a16:creationId xmlns:a16="http://schemas.microsoft.com/office/drawing/2014/main" id="{13C86617-7E45-9F31-9229-588D06545E77}"/>
                </a:ext>
              </a:extLst>
            </p:cNvPr>
            <p:cNvCxnSpPr/>
            <p:nvPr/>
          </p:nvCxnSpPr>
          <p:spPr>
            <a:xfrm>
              <a:off x="3322240" y="4591900"/>
              <a:ext cx="0" cy="115293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24">
              <a:extLst>
                <a:ext uri="{FF2B5EF4-FFF2-40B4-BE49-F238E27FC236}">
                  <a16:creationId xmlns:a16="http://schemas.microsoft.com/office/drawing/2014/main" id="{E9E2C4DD-08BA-9D9D-448F-D0C20830C828}"/>
                </a:ext>
              </a:extLst>
            </p:cNvPr>
            <p:cNvGrpSpPr>
              <a:grpSpLocks/>
            </p:cNvGrpSpPr>
            <p:nvPr/>
          </p:nvGrpSpPr>
          <p:grpSpPr bwMode="auto">
            <a:xfrm>
              <a:off x="1320007" y="3638705"/>
              <a:ext cx="3966706" cy="821046"/>
              <a:chOff x="7039149" y="3042090"/>
              <a:chExt cx="3966706" cy="821046"/>
            </a:xfrm>
          </p:grpSpPr>
          <p:sp>
            <p:nvSpPr>
              <p:cNvPr id="27" name="Rectangle 26">
                <a:extLst>
                  <a:ext uri="{FF2B5EF4-FFF2-40B4-BE49-F238E27FC236}">
                    <a16:creationId xmlns:a16="http://schemas.microsoft.com/office/drawing/2014/main" id="{D5A9573B-322A-7428-C713-C439DCE052B1}"/>
                  </a:ext>
                </a:extLst>
              </p:cNvPr>
              <p:cNvSpPr/>
              <p:nvPr/>
            </p:nvSpPr>
            <p:spPr bwMode="auto">
              <a:xfrm>
                <a:off x="7039149" y="3042090"/>
                <a:ext cx="957830" cy="8217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solidFill>
                      <a:schemeClr val="bg1"/>
                    </a:solidFill>
                    <a:cs typeface="Arial" panose="020B0604020202020204" pitchFamily="34" charset="0"/>
                  </a:rPr>
                  <a:t>Dark Red</a:t>
                </a:r>
              </a:p>
              <a:p>
                <a:pPr>
                  <a:defRPr/>
                </a:pPr>
                <a:r>
                  <a:rPr lang="en-US" sz="597" dirty="0">
                    <a:solidFill>
                      <a:schemeClr val="bg1"/>
                    </a:solidFill>
                    <a:cs typeface="Arial" panose="020B0604020202020204" pitchFamily="34" charset="0"/>
                  </a:rPr>
                  <a:t>RGB: 168, 0, 30</a:t>
                </a:r>
                <a:br>
                  <a:rPr lang="en-US" sz="597" dirty="0">
                    <a:solidFill>
                      <a:schemeClr val="bg1"/>
                    </a:solidFill>
                    <a:cs typeface="Arial" panose="020B0604020202020204" pitchFamily="34" charset="0"/>
                  </a:rPr>
                </a:br>
                <a:r>
                  <a:rPr lang="en-US" sz="597" dirty="0">
                    <a:solidFill>
                      <a:schemeClr val="bg1"/>
                    </a:solidFill>
                    <a:cs typeface="Arial" panose="020B0604020202020204" pitchFamily="34" charset="0"/>
                  </a:rPr>
                  <a:t>HEX: A8001E</a:t>
                </a:r>
              </a:p>
            </p:txBody>
          </p:sp>
          <p:sp>
            <p:nvSpPr>
              <p:cNvPr id="28" name="Rectangle 27">
                <a:extLst>
                  <a:ext uri="{FF2B5EF4-FFF2-40B4-BE49-F238E27FC236}">
                    <a16:creationId xmlns:a16="http://schemas.microsoft.com/office/drawing/2014/main" id="{102694E7-02C4-A293-87B8-1A69575F2A4B}"/>
                  </a:ext>
                </a:extLst>
              </p:cNvPr>
              <p:cNvSpPr/>
              <p:nvPr/>
            </p:nvSpPr>
            <p:spPr bwMode="auto">
              <a:xfrm>
                <a:off x="8043029" y="3047147"/>
                <a:ext cx="957830" cy="804022"/>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cs typeface="Arial" panose="020B0604020202020204" pitchFamily="34" charset="0"/>
                  </a:rPr>
                  <a:t>Dark Purple</a:t>
                </a:r>
              </a:p>
              <a:p>
                <a:pPr>
                  <a:defRPr/>
                </a:pPr>
                <a:r>
                  <a:rPr lang="en-US" sz="597" dirty="0">
                    <a:cs typeface="Arial" panose="020B0604020202020204" pitchFamily="34" charset="0"/>
                  </a:rPr>
                  <a:t>RGB: 55, 55, 155</a:t>
                </a:r>
                <a:br>
                  <a:rPr lang="en-US" sz="597" dirty="0">
                    <a:cs typeface="Arial" panose="020B0604020202020204" pitchFamily="34" charset="0"/>
                  </a:rPr>
                </a:br>
                <a:r>
                  <a:rPr lang="en-US" sz="597" dirty="0">
                    <a:cs typeface="Arial" panose="020B0604020202020204" pitchFamily="34" charset="0"/>
                  </a:rPr>
                  <a:t>HEX: 37379B</a:t>
                </a:r>
              </a:p>
            </p:txBody>
          </p:sp>
          <p:sp>
            <p:nvSpPr>
              <p:cNvPr id="29" name="Rectangle 28">
                <a:extLst>
                  <a:ext uri="{FF2B5EF4-FFF2-40B4-BE49-F238E27FC236}">
                    <a16:creationId xmlns:a16="http://schemas.microsoft.com/office/drawing/2014/main" id="{0144AE4E-7D86-8533-BFBC-DA2F9BCE1533}"/>
                  </a:ext>
                </a:extLst>
              </p:cNvPr>
              <p:cNvSpPr/>
              <p:nvPr/>
            </p:nvSpPr>
            <p:spPr bwMode="auto">
              <a:xfrm>
                <a:off x="9045987" y="3042090"/>
                <a:ext cx="957830" cy="804022"/>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cs typeface="Arial" panose="020B0604020202020204" pitchFamily="34" charset="0"/>
                  </a:rPr>
                  <a:t>Dark Teal</a:t>
                </a:r>
              </a:p>
              <a:p>
                <a:pPr>
                  <a:defRPr/>
                </a:pPr>
                <a:r>
                  <a:rPr lang="en-US" sz="597" dirty="0">
                    <a:cs typeface="Arial" panose="020B0604020202020204" pitchFamily="34" charset="0"/>
                  </a:rPr>
                  <a:t>RGB: 0, 90, 135</a:t>
                </a:r>
                <a:br>
                  <a:rPr lang="en-US" sz="597" dirty="0">
                    <a:cs typeface="Arial" panose="020B0604020202020204" pitchFamily="34" charset="0"/>
                  </a:rPr>
                </a:br>
                <a:r>
                  <a:rPr lang="en-US" sz="597" dirty="0">
                    <a:cs typeface="Arial" panose="020B0604020202020204" pitchFamily="34" charset="0"/>
                  </a:rPr>
                  <a:t>HEX: 005A87</a:t>
                </a:r>
              </a:p>
            </p:txBody>
          </p:sp>
          <p:sp>
            <p:nvSpPr>
              <p:cNvPr id="30" name="Rectangle 29">
                <a:extLst>
                  <a:ext uri="{FF2B5EF4-FFF2-40B4-BE49-F238E27FC236}">
                    <a16:creationId xmlns:a16="http://schemas.microsoft.com/office/drawing/2014/main" id="{DB02159B-5D88-BB20-5B21-D3063ED75E4B}"/>
                  </a:ext>
                </a:extLst>
              </p:cNvPr>
              <p:cNvSpPr/>
              <p:nvPr/>
            </p:nvSpPr>
            <p:spPr bwMode="auto">
              <a:xfrm>
                <a:off x="10048025" y="3042090"/>
                <a:ext cx="957830" cy="804022"/>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cs typeface="Arial" panose="020B0604020202020204" pitchFamily="34" charset="0"/>
                  </a:rPr>
                  <a:t>Dark Green</a:t>
                </a:r>
              </a:p>
              <a:p>
                <a:pPr>
                  <a:defRPr/>
                </a:pPr>
                <a:r>
                  <a:rPr lang="en-US" sz="597" dirty="0">
                    <a:solidFill>
                      <a:schemeClr val="bg1"/>
                    </a:solidFill>
                    <a:cs typeface="Arial" panose="020B0604020202020204" pitchFamily="34" charset="0"/>
                  </a:rPr>
                  <a:t>RGB: 5, 110, 35</a:t>
                </a:r>
                <a:br>
                  <a:rPr lang="en-US" sz="597" dirty="0">
                    <a:solidFill>
                      <a:schemeClr val="bg1"/>
                    </a:solidFill>
                    <a:cs typeface="Arial" panose="020B0604020202020204" pitchFamily="34" charset="0"/>
                  </a:rPr>
                </a:br>
                <a:r>
                  <a:rPr lang="en-US" sz="597" dirty="0">
                    <a:solidFill>
                      <a:schemeClr val="bg1"/>
                    </a:solidFill>
                    <a:cs typeface="Arial" panose="020B0604020202020204" pitchFamily="34" charset="0"/>
                  </a:rPr>
                  <a:t>HEX: 056E23</a:t>
                </a:r>
              </a:p>
            </p:txBody>
          </p:sp>
        </p:grpSp>
        <p:grpSp>
          <p:nvGrpSpPr>
            <p:cNvPr id="17" name="Group 25">
              <a:extLst>
                <a:ext uri="{FF2B5EF4-FFF2-40B4-BE49-F238E27FC236}">
                  <a16:creationId xmlns:a16="http://schemas.microsoft.com/office/drawing/2014/main" id="{1ED33E2A-34AB-81B4-53A5-26B31C0F4899}"/>
                </a:ext>
              </a:extLst>
            </p:cNvPr>
            <p:cNvGrpSpPr>
              <a:grpSpLocks/>
            </p:cNvGrpSpPr>
            <p:nvPr/>
          </p:nvGrpSpPr>
          <p:grpSpPr bwMode="auto">
            <a:xfrm>
              <a:off x="1320007" y="4538216"/>
              <a:ext cx="3966706" cy="821046"/>
              <a:chOff x="7039149" y="4184041"/>
              <a:chExt cx="3966706" cy="821046"/>
            </a:xfrm>
          </p:grpSpPr>
          <p:sp>
            <p:nvSpPr>
              <p:cNvPr id="23" name="Rectangle 22">
                <a:extLst>
                  <a:ext uri="{FF2B5EF4-FFF2-40B4-BE49-F238E27FC236}">
                    <a16:creationId xmlns:a16="http://schemas.microsoft.com/office/drawing/2014/main" id="{5C42BA53-5426-52CE-E3CB-123BCDF16D8E}"/>
                  </a:ext>
                </a:extLst>
              </p:cNvPr>
              <p:cNvSpPr/>
              <p:nvPr/>
            </p:nvSpPr>
            <p:spPr bwMode="auto">
              <a:xfrm>
                <a:off x="7039149" y="4184630"/>
                <a:ext cx="957830" cy="821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solidFill>
                      <a:schemeClr val="bg1"/>
                    </a:solidFill>
                    <a:cs typeface="Arial" panose="020B0604020202020204" pitchFamily="34" charset="0"/>
                  </a:rPr>
                  <a:t>PATH Red</a:t>
                </a:r>
              </a:p>
              <a:p>
                <a:pPr>
                  <a:defRPr/>
                </a:pPr>
                <a:r>
                  <a:rPr lang="en-US" sz="597" dirty="0">
                    <a:cs typeface="Arial" panose="020B0604020202020204" pitchFamily="34" charset="0"/>
                  </a:rPr>
                  <a:t>RGB: 246, 80, 80</a:t>
                </a:r>
                <a:br>
                  <a:rPr lang="en-US" sz="597" dirty="0">
                    <a:cs typeface="Arial" panose="020B0604020202020204" pitchFamily="34" charset="0"/>
                  </a:rPr>
                </a:br>
                <a:r>
                  <a:rPr lang="en-US" sz="597" dirty="0">
                    <a:cs typeface="Arial" panose="020B0604020202020204" pitchFamily="34" charset="0"/>
                  </a:rPr>
                  <a:t>HEX: F65050</a:t>
                </a:r>
              </a:p>
            </p:txBody>
          </p:sp>
          <p:sp>
            <p:nvSpPr>
              <p:cNvPr id="24" name="Rectangle 23">
                <a:extLst>
                  <a:ext uri="{FF2B5EF4-FFF2-40B4-BE49-F238E27FC236}">
                    <a16:creationId xmlns:a16="http://schemas.microsoft.com/office/drawing/2014/main" id="{A9D89C54-A556-FF2F-BF1B-DC343590387C}"/>
                  </a:ext>
                </a:extLst>
              </p:cNvPr>
              <p:cNvSpPr/>
              <p:nvPr/>
            </p:nvSpPr>
            <p:spPr bwMode="auto">
              <a:xfrm>
                <a:off x="8043029" y="4189687"/>
                <a:ext cx="957830" cy="8040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cs typeface="Arial" panose="020B0604020202020204" pitchFamily="34" charset="0"/>
                  </a:rPr>
                  <a:t>Purple</a:t>
                </a:r>
              </a:p>
              <a:p>
                <a:pPr>
                  <a:defRPr/>
                </a:pPr>
                <a:r>
                  <a:rPr lang="en-US" sz="597" dirty="0">
                    <a:cs typeface="Arial" panose="020B0604020202020204" pitchFamily="34" charset="0"/>
                  </a:rPr>
                  <a:t>RGB: 80, 80, 205</a:t>
                </a:r>
                <a:br>
                  <a:rPr lang="en-US" sz="597" dirty="0">
                    <a:cs typeface="Arial" panose="020B0604020202020204" pitchFamily="34" charset="0"/>
                  </a:rPr>
                </a:br>
                <a:r>
                  <a:rPr lang="en-US" sz="597" dirty="0">
                    <a:cs typeface="Arial" panose="020B0604020202020204" pitchFamily="34" charset="0"/>
                  </a:rPr>
                  <a:t>HEX: 5050CD</a:t>
                </a:r>
              </a:p>
            </p:txBody>
          </p:sp>
          <p:sp>
            <p:nvSpPr>
              <p:cNvPr id="25" name="Rectangle 24">
                <a:extLst>
                  <a:ext uri="{FF2B5EF4-FFF2-40B4-BE49-F238E27FC236}">
                    <a16:creationId xmlns:a16="http://schemas.microsoft.com/office/drawing/2014/main" id="{C82961AF-B448-4FAC-8135-0BF72A4DC4E8}"/>
                  </a:ext>
                </a:extLst>
              </p:cNvPr>
              <p:cNvSpPr/>
              <p:nvPr/>
            </p:nvSpPr>
            <p:spPr bwMode="auto">
              <a:xfrm>
                <a:off x="9045987" y="4184630"/>
                <a:ext cx="957830" cy="80402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cs typeface="Arial" panose="020B0604020202020204" pitchFamily="34" charset="0"/>
                  </a:rPr>
                  <a:t>Teal</a:t>
                </a:r>
              </a:p>
              <a:p>
                <a:pPr>
                  <a:defRPr/>
                </a:pPr>
                <a:r>
                  <a:rPr lang="en-US" sz="597" dirty="0">
                    <a:cs typeface="Arial" panose="020B0604020202020204" pitchFamily="34" charset="0"/>
                  </a:rPr>
                  <a:t>RGB: 0, 140, 155</a:t>
                </a:r>
                <a:br>
                  <a:rPr lang="en-US" sz="597" dirty="0">
                    <a:cs typeface="Arial" panose="020B0604020202020204" pitchFamily="34" charset="0"/>
                  </a:rPr>
                </a:br>
                <a:r>
                  <a:rPr lang="en-US" sz="597" dirty="0">
                    <a:cs typeface="Arial" panose="020B0604020202020204" pitchFamily="34" charset="0"/>
                  </a:rPr>
                  <a:t>HEX: 008C9B</a:t>
                </a:r>
              </a:p>
            </p:txBody>
          </p:sp>
          <p:sp>
            <p:nvSpPr>
              <p:cNvPr id="26" name="Rectangle 25">
                <a:extLst>
                  <a:ext uri="{FF2B5EF4-FFF2-40B4-BE49-F238E27FC236}">
                    <a16:creationId xmlns:a16="http://schemas.microsoft.com/office/drawing/2014/main" id="{E68FA7E1-9858-478A-663F-25B967FD7097}"/>
                  </a:ext>
                </a:extLst>
              </p:cNvPr>
              <p:cNvSpPr/>
              <p:nvPr/>
            </p:nvSpPr>
            <p:spPr bwMode="auto">
              <a:xfrm>
                <a:off x="10048025" y="4184630"/>
                <a:ext cx="957830" cy="80402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cs typeface="Arial" panose="020B0604020202020204" pitchFamily="34" charset="0"/>
                  </a:rPr>
                  <a:t>Green</a:t>
                </a:r>
              </a:p>
              <a:p>
                <a:pPr>
                  <a:defRPr/>
                </a:pPr>
                <a:r>
                  <a:rPr lang="en-US" sz="597" dirty="0">
                    <a:solidFill>
                      <a:schemeClr val="bg1"/>
                    </a:solidFill>
                    <a:cs typeface="Arial" panose="020B0604020202020204" pitchFamily="34" charset="0"/>
                  </a:rPr>
                  <a:t>RGB: 30, 175, 95</a:t>
                </a:r>
                <a:br>
                  <a:rPr lang="en-US" sz="597" dirty="0">
                    <a:solidFill>
                      <a:schemeClr val="bg1"/>
                    </a:solidFill>
                    <a:cs typeface="Arial" panose="020B0604020202020204" pitchFamily="34" charset="0"/>
                  </a:rPr>
                </a:br>
                <a:r>
                  <a:rPr lang="en-US" sz="597" dirty="0">
                    <a:solidFill>
                      <a:schemeClr val="bg1"/>
                    </a:solidFill>
                    <a:cs typeface="Arial" panose="020B0604020202020204" pitchFamily="34" charset="0"/>
                  </a:rPr>
                  <a:t>HEX: 1EAF5F</a:t>
                </a:r>
              </a:p>
            </p:txBody>
          </p:sp>
        </p:grpSp>
        <p:grpSp>
          <p:nvGrpSpPr>
            <p:cNvPr id="18" name="Group 26">
              <a:extLst>
                <a:ext uri="{FF2B5EF4-FFF2-40B4-BE49-F238E27FC236}">
                  <a16:creationId xmlns:a16="http://schemas.microsoft.com/office/drawing/2014/main" id="{15ED4034-D6BD-1A83-94E1-6F0EFBA30A15}"/>
                </a:ext>
              </a:extLst>
            </p:cNvPr>
            <p:cNvGrpSpPr>
              <a:grpSpLocks/>
            </p:cNvGrpSpPr>
            <p:nvPr/>
          </p:nvGrpSpPr>
          <p:grpSpPr bwMode="auto">
            <a:xfrm>
              <a:off x="1320007" y="5434522"/>
              <a:ext cx="3966706" cy="821046"/>
              <a:chOff x="7039149" y="5325993"/>
              <a:chExt cx="3966706" cy="821046"/>
            </a:xfrm>
          </p:grpSpPr>
          <p:sp>
            <p:nvSpPr>
              <p:cNvPr id="19" name="Rectangle 18">
                <a:extLst>
                  <a:ext uri="{FF2B5EF4-FFF2-40B4-BE49-F238E27FC236}">
                    <a16:creationId xmlns:a16="http://schemas.microsoft.com/office/drawing/2014/main" id="{FA8EA855-0384-538E-F87C-88E8BE59D308}"/>
                  </a:ext>
                </a:extLst>
              </p:cNvPr>
              <p:cNvSpPr/>
              <p:nvPr/>
            </p:nvSpPr>
            <p:spPr bwMode="auto">
              <a:xfrm>
                <a:off x="7039149" y="5325319"/>
                <a:ext cx="957830" cy="821720"/>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defTabSz="455238">
                  <a:defRPr/>
                </a:pPr>
                <a:r>
                  <a:rPr lang="en-US" sz="597" dirty="0">
                    <a:solidFill>
                      <a:schemeClr val="tx1"/>
                    </a:solidFill>
                    <a:cs typeface="Arial" panose="020B0604020202020204" pitchFamily="34" charset="0"/>
                  </a:rPr>
                  <a:t>Pastel Red</a:t>
                </a:r>
              </a:p>
              <a:p>
                <a:pPr>
                  <a:defRPr/>
                </a:pPr>
                <a:r>
                  <a:rPr lang="en-US" sz="597" dirty="0">
                    <a:solidFill>
                      <a:schemeClr val="tx1"/>
                    </a:solidFill>
                    <a:cs typeface="Arial" panose="020B0604020202020204" pitchFamily="34" charset="0"/>
                  </a:rPr>
                  <a:t>RGB: 251, 185, 185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FBB9B9</a:t>
                </a:r>
              </a:p>
            </p:txBody>
          </p:sp>
          <p:sp>
            <p:nvSpPr>
              <p:cNvPr id="20" name="Rectangle 19">
                <a:extLst>
                  <a:ext uri="{FF2B5EF4-FFF2-40B4-BE49-F238E27FC236}">
                    <a16:creationId xmlns:a16="http://schemas.microsoft.com/office/drawing/2014/main" id="{21D74EEE-1674-B58B-CC20-83AC51131749}"/>
                  </a:ext>
                </a:extLst>
              </p:cNvPr>
              <p:cNvSpPr/>
              <p:nvPr/>
            </p:nvSpPr>
            <p:spPr bwMode="auto">
              <a:xfrm>
                <a:off x="8043029" y="5330376"/>
                <a:ext cx="957830" cy="804022"/>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solidFill>
                      <a:schemeClr val="tx1"/>
                    </a:solidFill>
                    <a:cs typeface="Arial" panose="020B0604020202020204" pitchFamily="34" charset="0"/>
                  </a:rPr>
                  <a:t>Pastel Yellow</a:t>
                </a:r>
              </a:p>
              <a:p>
                <a:pPr>
                  <a:defRPr/>
                </a:pPr>
                <a:r>
                  <a:rPr lang="en-US" sz="597" dirty="0">
                    <a:solidFill>
                      <a:schemeClr val="tx1"/>
                    </a:solidFill>
                    <a:cs typeface="Arial" panose="020B0604020202020204" pitchFamily="34" charset="0"/>
                  </a:rPr>
                  <a:t>RGB: 255, 225, 120</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FFE178</a:t>
                </a:r>
              </a:p>
            </p:txBody>
          </p:sp>
          <p:sp>
            <p:nvSpPr>
              <p:cNvPr id="21" name="Rectangle 20">
                <a:extLst>
                  <a:ext uri="{FF2B5EF4-FFF2-40B4-BE49-F238E27FC236}">
                    <a16:creationId xmlns:a16="http://schemas.microsoft.com/office/drawing/2014/main" id="{6FA4EA36-6F7E-4D65-A3E2-4434B2E1889A}"/>
                  </a:ext>
                </a:extLst>
              </p:cNvPr>
              <p:cNvSpPr/>
              <p:nvPr/>
            </p:nvSpPr>
            <p:spPr bwMode="auto">
              <a:xfrm>
                <a:off x="9045987" y="5325319"/>
                <a:ext cx="957830" cy="804022"/>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solidFill>
                      <a:schemeClr val="tx1"/>
                    </a:solidFill>
                    <a:cs typeface="Arial" panose="020B0604020202020204" pitchFamily="34" charset="0"/>
                  </a:rPr>
                  <a:t>Pastel Teal</a:t>
                </a:r>
              </a:p>
              <a:p>
                <a:pPr>
                  <a:defRPr/>
                </a:pPr>
                <a:r>
                  <a:rPr lang="en-US" sz="597" dirty="0">
                    <a:solidFill>
                      <a:schemeClr val="tx1"/>
                    </a:solidFill>
                    <a:cs typeface="Arial" panose="020B0604020202020204" pitchFamily="34" charset="0"/>
                  </a:rPr>
                  <a:t>RGB: 153, 209, 215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99D1D7</a:t>
                </a:r>
              </a:p>
            </p:txBody>
          </p:sp>
          <p:sp>
            <p:nvSpPr>
              <p:cNvPr id="22" name="Rectangle 21">
                <a:extLst>
                  <a:ext uri="{FF2B5EF4-FFF2-40B4-BE49-F238E27FC236}">
                    <a16:creationId xmlns:a16="http://schemas.microsoft.com/office/drawing/2014/main" id="{A31F1D70-ECAC-2A6D-FD7B-E2453AB7EE9C}"/>
                  </a:ext>
                </a:extLst>
              </p:cNvPr>
              <p:cNvSpPr/>
              <p:nvPr/>
            </p:nvSpPr>
            <p:spPr bwMode="auto">
              <a:xfrm>
                <a:off x="10048025" y="5325319"/>
                <a:ext cx="957830" cy="804022"/>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597" dirty="0">
                    <a:solidFill>
                      <a:schemeClr val="tx1"/>
                    </a:solidFill>
                    <a:cs typeface="Arial" panose="020B0604020202020204" pitchFamily="34" charset="0"/>
                  </a:rPr>
                  <a:t>Pastel Green</a:t>
                </a:r>
              </a:p>
              <a:p>
                <a:pPr>
                  <a:defRPr/>
                </a:pPr>
                <a:r>
                  <a:rPr lang="en-US" sz="597" dirty="0">
                    <a:solidFill>
                      <a:schemeClr val="tx1"/>
                    </a:solidFill>
                    <a:cs typeface="Arial" panose="020B0604020202020204" pitchFamily="34" charset="0"/>
                  </a:rPr>
                  <a:t>RGB: 165, 223, 191</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A5DFBF</a:t>
                </a:r>
              </a:p>
            </p:txBody>
          </p:sp>
        </p:grpSp>
      </p:grpSp>
    </p:spTree>
    <p:extLst>
      <p:ext uri="{BB962C8B-B14F-4D97-AF65-F5344CB8AC3E}">
        <p14:creationId xmlns:p14="http://schemas.microsoft.com/office/powerpoint/2010/main" val="1440100287"/>
      </p:ext>
    </p:extLst>
  </p:cSld>
  <p:clrMapOvr>
    <a:masterClrMapping/>
  </p:clrMapOvr>
  <p:transition>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6C8184-7B50-1349-C88D-F36E1FE82BCF}"/>
              </a:ext>
            </a:extLst>
          </p:cNvPr>
          <p:cNvSpPr txBox="1">
            <a:spLocks noChangeArrowheads="1"/>
          </p:cNvSpPr>
          <p:nvPr/>
        </p:nvSpPr>
        <p:spPr bwMode="auto">
          <a:xfrm>
            <a:off x="1528234" y="973641"/>
            <a:ext cx="3291417" cy="153247"/>
          </a:xfrm>
          <a:prstGeom prst="rect">
            <a:avLst/>
          </a:prstGeom>
          <a:noFill/>
          <a:ln>
            <a:noFill/>
          </a:ln>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996" b="1" dirty="0">
                <a:solidFill>
                  <a:srgbClr val="454E60"/>
                </a:solidFill>
              </a:rPr>
              <a:t>Data Visualization Colors</a:t>
            </a:r>
          </a:p>
        </p:txBody>
      </p:sp>
      <p:sp>
        <p:nvSpPr>
          <p:cNvPr id="3" name="Rectangle 2">
            <a:extLst>
              <a:ext uri="{FF2B5EF4-FFF2-40B4-BE49-F238E27FC236}">
                <a16:creationId xmlns:a16="http://schemas.microsoft.com/office/drawing/2014/main" id="{8A990597-4CB3-29D4-3136-F5167E7657C8}"/>
              </a:ext>
            </a:extLst>
          </p:cNvPr>
          <p:cNvSpPr/>
          <p:nvPr/>
        </p:nvSpPr>
        <p:spPr bwMode="auto">
          <a:xfrm>
            <a:off x="1524000" y="3881807"/>
            <a:ext cx="1085851" cy="754678"/>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Red Tint 1</a:t>
            </a:r>
          </a:p>
          <a:p>
            <a:pPr>
              <a:defRPr/>
            </a:pPr>
            <a:r>
              <a:rPr lang="en-US" sz="597" dirty="0">
                <a:solidFill>
                  <a:schemeClr val="tx1"/>
                </a:solidFill>
                <a:cs typeface="Arial" panose="020B0604020202020204" pitchFamily="34" charset="0"/>
              </a:rPr>
              <a:t>RGB: 253, 220, 220</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FDDCDC</a:t>
            </a:r>
          </a:p>
        </p:txBody>
      </p:sp>
      <p:sp>
        <p:nvSpPr>
          <p:cNvPr id="4" name="Rectangle 3">
            <a:extLst>
              <a:ext uri="{FF2B5EF4-FFF2-40B4-BE49-F238E27FC236}">
                <a16:creationId xmlns:a16="http://schemas.microsoft.com/office/drawing/2014/main" id="{87C7C1C6-BC59-90B5-F6EB-6C6D6DAA7CB3}"/>
              </a:ext>
            </a:extLst>
          </p:cNvPr>
          <p:cNvSpPr/>
          <p:nvPr/>
        </p:nvSpPr>
        <p:spPr bwMode="auto">
          <a:xfrm>
            <a:off x="3738033" y="3881807"/>
            <a:ext cx="1085851" cy="754678"/>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Red Tint 3</a:t>
            </a:r>
          </a:p>
          <a:p>
            <a:pPr>
              <a:defRPr/>
            </a:pPr>
            <a:r>
              <a:rPr lang="en-US" sz="597" dirty="0">
                <a:solidFill>
                  <a:schemeClr val="tx1"/>
                </a:solidFill>
                <a:cs typeface="Arial" panose="020B0604020202020204" pitchFamily="34" charset="0"/>
              </a:rPr>
              <a:t>RGB: 250, 155, 150</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F99696</a:t>
            </a:r>
          </a:p>
        </p:txBody>
      </p:sp>
      <p:sp>
        <p:nvSpPr>
          <p:cNvPr id="5" name="Rectangle 4">
            <a:extLst>
              <a:ext uri="{FF2B5EF4-FFF2-40B4-BE49-F238E27FC236}">
                <a16:creationId xmlns:a16="http://schemas.microsoft.com/office/drawing/2014/main" id="{5FCBE75F-6578-C29F-3201-BBC45D4FAFCB}"/>
              </a:ext>
            </a:extLst>
          </p:cNvPr>
          <p:cNvSpPr/>
          <p:nvPr/>
        </p:nvSpPr>
        <p:spPr bwMode="auto">
          <a:xfrm>
            <a:off x="8132233" y="3881807"/>
            <a:ext cx="1085851" cy="754678"/>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Red Tint </a:t>
            </a:r>
            <a:r>
              <a:rPr lang="en-US" sz="597" dirty="0">
                <a:cs typeface="Arial" panose="020B0604020202020204" pitchFamily="34" charset="0"/>
              </a:rPr>
              <a:t>7</a:t>
            </a:r>
          </a:p>
          <a:p>
            <a:pPr>
              <a:defRPr/>
            </a:pPr>
            <a:r>
              <a:rPr lang="en-US" sz="597" dirty="0">
                <a:cs typeface="Arial" panose="020B0604020202020204" pitchFamily="34" charset="0"/>
              </a:rPr>
              <a:t>RGB: 147, 48, 48</a:t>
            </a:r>
            <a:br>
              <a:rPr lang="en-US" sz="597" dirty="0">
                <a:cs typeface="Arial" panose="020B0604020202020204" pitchFamily="34" charset="0"/>
              </a:rPr>
            </a:br>
            <a:r>
              <a:rPr lang="en-US" sz="597" dirty="0">
                <a:cs typeface="Arial" panose="020B0604020202020204" pitchFamily="34" charset="0"/>
              </a:rPr>
              <a:t>HEX: 933030</a:t>
            </a:r>
          </a:p>
        </p:txBody>
      </p:sp>
      <p:sp>
        <p:nvSpPr>
          <p:cNvPr id="6" name="Rectangle 5">
            <a:extLst>
              <a:ext uri="{FF2B5EF4-FFF2-40B4-BE49-F238E27FC236}">
                <a16:creationId xmlns:a16="http://schemas.microsoft.com/office/drawing/2014/main" id="{143B001B-A4B0-29A7-6B23-909A2C50CD75}"/>
              </a:ext>
            </a:extLst>
          </p:cNvPr>
          <p:cNvSpPr/>
          <p:nvPr/>
        </p:nvSpPr>
        <p:spPr bwMode="auto">
          <a:xfrm>
            <a:off x="5928785" y="3881807"/>
            <a:ext cx="1085849" cy="754678"/>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Red Tint </a:t>
            </a:r>
            <a:r>
              <a:rPr lang="en-US" sz="597" dirty="0">
                <a:cs typeface="Arial" panose="020B0604020202020204" pitchFamily="34" charset="0"/>
              </a:rPr>
              <a:t>5</a:t>
            </a:r>
          </a:p>
          <a:p>
            <a:pPr>
              <a:defRPr/>
            </a:pPr>
            <a:r>
              <a:rPr lang="en-US" sz="597" dirty="0">
                <a:cs typeface="Arial" panose="020B0604020202020204" pitchFamily="34" charset="0"/>
              </a:rPr>
              <a:t>RGB: 246, 80, 80</a:t>
            </a:r>
            <a:br>
              <a:rPr lang="en-US" sz="597" dirty="0">
                <a:cs typeface="Arial" panose="020B0604020202020204" pitchFamily="34" charset="0"/>
              </a:rPr>
            </a:br>
            <a:r>
              <a:rPr lang="en-US" sz="597" dirty="0">
                <a:cs typeface="Arial" panose="020B0604020202020204" pitchFamily="34" charset="0"/>
              </a:rPr>
              <a:t>HEX: F65050</a:t>
            </a:r>
          </a:p>
        </p:txBody>
      </p:sp>
      <p:sp>
        <p:nvSpPr>
          <p:cNvPr id="7" name="Rectangle 6">
            <a:extLst>
              <a:ext uri="{FF2B5EF4-FFF2-40B4-BE49-F238E27FC236}">
                <a16:creationId xmlns:a16="http://schemas.microsoft.com/office/drawing/2014/main" id="{65E61542-A57E-79BE-7E6C-914700080EC1}"/>
              </a:ext>
            </a:extLst>
          </p:cNvPr>
          <p:cNvSpPr/>
          <p:nvPr/>
        </p:nvSpPr>
        <p:spPr bwMode="auto">
          <a:xfrm>
            <a:off x="9239252" y="3881807"/>
            <a:ext cx="1085849" cy="754678"/>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Red Tint </a:t>
            </a:r>
            <a:r>
              <a:rPr lang="en-US" sz="597" dirty="0">
                <a:cs typeface="Arial" panose="020B0604020202020204" pitchFamily="34" charset="0"/>
              </a:rPr>
              <a:t>8</a:t>
            </a:r>
          </a:p>
          <a:p>
            <a:pPr>
              <a:defRPr/>
            </a:pPr>
            <a:r>
              <a:rPr lang="en-US" sz="597" dirty="0">
                <a:cs typeface="Arial" panose="020B0604020202020204" pitchFamily="34" charset="0"/>
              </a:rPr>
              <a:t>RGB: 98, 32, 32</a:t>
            </a:r>
            <a:br>
              <a:rPr lang="en-US" sz="597" dirty="0">
                <a:cs typeface="Arial" panose="020B0604020202020204" pitchFamily="34" charset="0"/>
              </a:rPr>
            </a:br>
            <a:r>
              <a:rPr lang="en-US" sz="597" dirty="0">
                <a:cs typeface="Arial" panose="020B0604020202020204" pitchFamily="34" charset="0"/>
              </a:rPr>
              <a:t>HEX: 622020</a:t>
            </a:r>
          </a:p>
        </p:txBody>
      </p:sp>
      <p:sp>
        <p:nvSpPr>
          <p:cNvPr id="8" name="Rectangle 7">
            <a:extLst>
              <a:ext uri="{FF2B5EF4-FFF2-40B4-BE49-F238E27FC236}">
                <a16:creationId xmlns:a16="http://schemas.microsoft.com/office/drawing/2014/main" id="{41E47014-28D8-7457-F224-E47F1B0C0E54}"/>
              </a:ext>
            </a:extLst>
          </p:cNvPr>
          <p:cNvSpPr/>
          <p:nvPr/>
        </p:nvSpPr>
        <p:spPr bwMode="auto">
          <a:xfrm>
            <a:off x="4832352" y="3881807"/>
            <a:ext cx="1085849" cy="754678"/>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Red Tint </a:t>
            </a:r>
            <a:r>
              <a:rPr lang="en-US" sz="597" dirty="0">
                <a:cs typeface="Arial" panose="020B0604020202020204" pitchFamily="34" charset="0"/>
              </a:rPr>
              <a:t>4</a:t>
            </a:r>
          </a:p>
          <a:p>
            <a:pPr>
              <a:defRPr/>
            </a:pPr>
            <a:r>
              <a:rPr lang="en-US" sz="597" dirty="0">
                <a:cs typeface="Arial" panose="020B0604020202020204" pitchFamily="34" charset="0"/>
              </a:rPr>
              <a:t>RGB: 247, 114, 114</a:t>
            </a:r>
            <a:br>
              <a:rPr lang="en-US" sz="597" dirty="0">
                <a:cs typeface="Arial" panose="020B0604020202020204" pitchFamily="34" charset="0"/>
              </a:rPr>
            </a:br>
            <a:r>
              <a:rPr lang="en-US" sz="597" dirty="0">
                <a:cs typeface="Arial" panose="020B0604020202020204" pitchFamily="34" charset="0"/>
              </a:rPr>
              <a:t>HEX: F77272</a:t>
            </a:r>
          </a:p>
        </p:txBody>
      </p:sp>
      <p:sp>
        <p:nvSpPr>
          <p:cNvPr id="9" name="Rectangle 8">
            <a:extLst>
              <a:ext uri="{FF2B5EF4-FFF2-40B4-BE49-F238E27FC236}">
                <a16:creationId xmlns:a16="http://schemas.microsoft.com/office/drawing/2014/main" id="{64FD4B21-4AD3-0DCD-6DD5-D4F814E17FF2}"/>
              </a:ext>
            </a:extLst>
          </p:cNvPr>
          <p:cNvSpPr/>
          <p:nvPr/>
        </p:nvSpPr>
        <p:spPr bwMode="auto">
          <a:xfrm>
            <a:off x="2624667" y="3881807"/>
            <a:ext cx="1085851" cy="754678"/>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Red Tint 2</a:t>
            </a:r>
          </a:p>
          <a:p>
            <a:pPr>
              <a:defRPr/>
            </a:pPr>
            <a:r>
              <a:rPr lang="en-US" sz="597" dirty="0">
                <a:solidFill>
                  <a:schemeClr val="tx1"/>
                </a:solidFill>
                <a:cs typeface="Arial" panose="020B0604020202020204" pitchFamily="34" charset="0"/>
              </a:rPr>
              <a:t>RGB: 251, 185, 185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FBB9B9</a:t>
            </a:r>
          </a:p>
        </p:txBody>
      </p:sp>
      <p:sp>
        <p:nvSpPr>
          <p:cNvPr id="10" name="Rectangle 9">
            <a:extLst>
              <a:ext uri="{FF2B5EF4-FFF2-40B4-BE49-F238E27FC236}">
                <a16:creationId xmlns:a16="http://schemas.microsoft.com/office/drawing/2014/main" id="{8CF6817E-D499-4C59-0BA9-D5DA7744699B}"/>
              </a:ext>
            </a:extLst>
          </p:cNvPr>
          <p:cNvSpPr/>
          <p:nvPr/>
        </p:nvSpPr>
        <p:spPr bwMode="auto">
          <a:xfrm>
            <a:off x="7031567" y="3881807"/>
            <a:ext cx="1085851" cy="754678"/>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Red Tint </a:t>
            </a:r>
            <a:r>
              <a:rPr lang="en-US" sz="597" dirty="0">
                <a:cs typeface="Arial" panose="020B0604020202020204" pitchFamily="34" charset="0"/>
              </a:rPr>
              <a:t>6</a:t>
            </a:r>
          </a:p>
          <a:p>
            <a:pPr>
              <a:defRPr/>
            </a:pPr>
            <a:r>
              <a:rPr lang="en-US" sz="597" dirty="0">
                <a:cs typeface="Arial" panose="020B0604020202020204" pitchFamily="34" charset="0"/>
              </a:rPr>
              <a:t>RGB: 196, 64, 64</a:t>
            </a:r>
            <a:br>
              <a:rPr lang="en-US" sz="597" dirty="0">
                <a:cs typeface="Arial" panose="020B0604020202020204" pitchFamily="34" charset="0"/>
              </a:rPr>
            </a:br>
            <a:r>
              <a:rPr lang="en-US" sz="597" dirty="0">
                <a:cs typeface="Arial" panose="020B0604020202020204" pitchFamily="34" charset="0"/>
              </a:rPr>
              <a:t>HEX: C44040  </a:t>
            </a:r>
          </a:p>
        </p:txBody>
      </p:sp>
      <p:sp>
        <p:nvSpPr>
          <p:cNvPr id="11" name="Rectangle 10">
            <a:extLst>
              <a:ext uri="{FF2B5EF4-FFF2-40B4-BE49-F238E27FC236}">
                <a16:creationId xmlns:a16="http://schemas.microsoft.com/office/drawing/2014/main" id="{9275DAE1-4F94-ED95-81BA-195CB68D72A9}"/>
              </a:ext>
            </a:extLst>
          </p:cNvPr>
          <p:cNvSpPr/>
          <p:nvPr/>
        </p:nvSpPr>
        <p:spPr bwMode="auto">
          <a:xfrm>
            <a:off x="1524000" y="2925173"/>
            <a:ext cx="1085851" cy="756803"/>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Teal Tint 1</a:t>
            </a:r>
          </a:p>
          <a:p>
            <a:pPr>
              <a:defRPr/>
            </a:pPr>
            <a:r>
              <a:rPr lang="en-US" sz="597" dirty="0">
                <a:solidFill>
                  <a:schemeClr val="tx1"/>
                </a:solidFill>
                <a:cs typeface="Arial" panose="020B0604020202020204" pitchFamily="34" charset="0"/>
              </a:rPr>
              <a:t>RGB: 215, 237, 239</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D7EDEF</a:t>
            </a:r>
          </a:p>
        </p:txBody>
      </p:sp>
      <p:sp>
        <p:nvSpPr>
          <p:cNvPr id="12" name="Rectangle 11">
            <a:extLst>
              <a:ext uri="{FF2B5EF4-FFF2-40B4-BE49-F238E27FC236}">
                <a16:creationId xmlns:a16="http://schemas.microsoft.com/office/drawing/2014/main" id="{6CD308DE-8DD4-8E6F-FC47-582F43353709}"/>
              </a:ext>
            </a:extLst>
          </p:cNvPr>
          <p:cNvSpPr/>
          <p:nvPr/>
        </p:nvSpPr>
        <p:spPr bwMode="auto">
          <a:xfrm>
            <a:off x="3738033" y="2925173"/>
            <a:ext cx="1085851" cy="756803"/>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Teal Tint 3</a:t>
            </a:r>
          </a:p>
          <a:p>
            <a:pPr>
              <a:defRPr/>
            </a:pPr>
            <a:r>
              <a:rPr lang="en-US" sz="597" dirty="0">
                <a:solidFill>
                  <a:schemeClr val="tx1"/>
                </a:solidFill>
                <a:cs typeface="Arial" panose="020B0604020202020204" pitchFamily="34" charset="0"/>
              </a:rPr>
              <a:t>RGB: 102, 186, 195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66BAC3</a:t>
            </a:r>
          </a:p>
        </p:txBody>
      </p:sp>
      <p:sp>
        <p:nvSpPr>
          <p:cNvPr id="13" name="Rectangle 12">
            <a:extLst>
              <a:ext uri="{FF2B5EF4-FFF2-40B4-BE49-F238E27FC236}">
                <a16:creationId xmlns:a16="http://schemas.microsoft.com/office/drawing/2014/main" id="{6AABDCDF-A6AC-1BA9-A108-6E8DAC966F0C}"/>
              </a:ext>
            </a:extLst>
          </p:cNvPr>
          <p:cNvSpPr/>
          <p:nvPr/>
        </p:nvSpPr>
        <p:spPr bwMode="auto">
          <a:xfrm>
            <a:off x="8134352" y="2923048"/>
            <a:ext cx="1085849" cy="758929"/>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Teal Tint </a:t>
            </a:r>
            <a:r>
              <a:rPr lang="en-US" sz="597" dirty="0">
                <a:cs typeface="Arial" panose="020B0604020202020204" pitchFamily="34" charset="0"/>
              </a:rPr>
              <a:t>7</a:t>
            </a:r>
          </a:p>
          <a:p>
            <a:pPr>
              <a:defRPr/>
            </a:pPr>
            <a:r>
              <a:rPr lang="en-US" sz="597" dirty="0">
                <a:cs typeface="Arial" panose="020B0604020202020204" pitchFamily="34" charset="0"/>
              </a:rPr>
              <a:t>RGB: 0, 90, 102</a:t>
            </a:r>
            <a:br>
              <a:rPr lang="en-US" sz="597" dirty="0">
                <a:cs typeface="Arial" panose="020B0604020202020204" pitchFamily="34" charset="0"/>
              </a:rPr>
            </a:br>
            <a:r>
              <a:rPr lang="en-US" sz="597" dirty="0">
                <a:cs typeface="Arial" panose="020B0604020202020204" pitchFamily="34" charset="0"/>
              </a:rPr>
              <a:t>HEX: 005A66</a:t>
            </a:r>
          </a:p>
        </p:txBody>
      </p:sp>
      <p:sp>
        <p:nvSpPr>
          <p:cNvPr id="14" name="Rectangle 13">
            <a:extLst>
              <a:ext uri="{FF2B5EF4-FFF2-40B4-BE49-F238E27FC236}">
                <a16:creationId xmlns:a16="http://schemas.microsoft.com/office/drawing/2014/main" id="{07539465-4F0F-90AC-547C-258FDA1B2222}"/>
              </a:ext>
            </a:extLst>
          </p:cNvPr>
          <p:cNvSpPr/>
          <p:nvPr/>
        </p:nvSpPr>
        <p:spPr bwMode="auto">
          <a:xfrm>
            <a:off x="5928785" y="2925173"/>
            <a:ext cx="1085849" cy="756803"/>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Teal Tint </a:t>
            </a:r>
            <a:r>
              <a:rPr lang="en-US" sz="597" dirty="0">
                <a:cs typeface="Arial" panose="020B0604020202020204" pitchFamily="34" charset="0"/>
              </a:rPr>
              <a:t>5</a:t>
            </a:r>
          </a:p>
          <a:p>
            <a:pPr>
              <a:defRPr/>
            </a:pPr>
            <a:r>
              <a:rPr lang="en-US" sz="597" dirty="0">
                <a:cs typeface="Arial" panose="020B0604020202020204" pitchFamily="34" charset="0"/>
              </a:rPr>
              <a:t>RGB: 0, 140, 155</a:t>
            </a:r>
            <a:br>
              <a:rPr lang="en-US" sz="597" dirty="0">
                <a:cs typeface="Arial" panose="020B0604020202020204" pitchFamily="34" charset="0"/>
              </a:rPr>
            </a:br>
            <a:r>
              <a:rPr lang="en-US" sz="597" dirty="0">
                <a:cs typeface="Arial" panose="020B0604020202020204" pitchFamily="34" charset="0"/>
              </a:rPr>
              <a:t>HEX: 008C9B</a:t>
            </a:r>
          </a:p>
        </p:txBody>
      </p:sp>
      <p:sp>
        <p:nvSpPr>
          <p:cNvPr id="15" name="Rectangle 14">
            <a:extLst>
              <a:ext uri="{FF2B5EF4-FFF2-40B4-BE49-F238E27FC236}">
                <a16:creationId xmlns:a16="http://schemas.microsoft.com/office/drawing/2014/main" id="{75CE1048-4DBE-EBC0-EE47-418CD4BD737C}"/>
              </a:ext>
            </a:extLst>
          </p:cNvPr>
          <p:cNvSpPr/>
          <p:nvPr/>
        </p:nvSpPr>
        <p:spPr bwMode="auto">
          <a:xfrm>
            <a:off x="9239252" y="2925173"/>
            <a:ext cx="1085849" cy="756803"/>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Teal Tint </a:t>
            </a:r>
            <a:r>
              <a:rPr lang="en-US" sz="597" dirty="0">
                <a:cs typeface="Arial" panose="020B0604020202020204" pitchFamily="34" charset="0"/>
              </a:rPr>
              <a:t>8</a:t>
            </a:r>
          </a:p>
          <a:p>
            <a:pPr>
              <a:defRPr/>
            </a:pPr>
            <a:r>
              <a:rPr lang="en-US" sz="597" dirty="0">
                <a:cs typeface="Arial" panose="020B0604020202020204" pitchFamily="34" charset="0"/>
              </a:rPr>
              <a:t>RGB: 0, 58, 70</a:t>
            </a:r>
            <a:br>
              <a:rPr lang="en-US" sz="597" dirty="0">
                <a:cs typeface="Arial" panose="020B0604020202020204" pitchFamily="34" charset="0"/>
              </a:rPr>
            </a:br>
            <a:r>
              <a:rPr lang="en-US" sz="597" dirty="0">
                <a:cs typeface="Arial" panose="020B0604020202020204" pitchFamily="34" charset="0"/>
              </a:rPr>
              <a:t>HEX: 003A46</a:t>
            </a:r>
          </a:p>
        </p:txBody>
      </p:sp>
      <p:sp>
        <p:nvSpPr>
          <p:cNvPr id="16" name="Rectangle 15">
            <a:extLst>
              <a:ext uri="{FF2B5EF4-FFF2-40B4-BE49-F238E27FC236}">
                <a16:creationId xmlns:a16="http://schemas.microsoft.com/office/drawing/2014/main" id="{3B520536-1B97-0958-1284-D1D569802B7D}"/>
              </a:ext>
            </a:extLst>
          </p:cNvPr>
          <p:cNvSpPr/>
          <p:nvPr/>
        </p:nvSpPr>
        <p:spPr bwMode="auto">
          <a:xfrm>
            <a:off x="4832352" y="2925173"/>
            <a:ext cx="1085849" cy="756803"/>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Teal Tint </a:t>
            </a:r>
            <a:r>
              <a:rPr lang="en-US" sz="597" dirty="0">
                <a:cs typeface="Arial" panose="020B0604020202020204" pitchFamily="34" charset="0"/>
              </a:rPr>
              <a:t>4</a:t>
            </a:r>
          </a:p>
          <a:p>
            <a:pPr>
              <a:defRPr/>
            </a:pPr>
            <a:r>
              <a:rPr lang="en-US" sz="597" dirty="0">
                <a:cs typeface="Arial" panose="020B0604020202020204" pitchFamily="34" charset="0"/>
              </a:rPr>
              <a:t>RGB: 50, 163, 175</a:t>
            </a:r>
            <a:br>
              <a:rPr lang="en-US" sz="597" dirty="0">
                <a:cs typeface="Arial" panose="020B0604020202020204" pitchFamily="34" charset="0"/>
              </a:rPr>
            </a:br>
            <a:r>
              <a:rPr lang="en-US" sz="597" dirty="0">
                <a:cs typeface="Arial" panose="020B0604020202020204" pitchFamily="34" charset="0"/>
              </a:rPr>
              <a:t>HEX: 32A3AF</a:t>
            </a:r>
          </a:p>
        </p:txBody>
      </p:sp>
      <p:sp>
        <p:nvSpPr>
          <p:cNvPr id="17" name="Rectangle 16">
            <a:extLst>
              <a:ext uri="{FF2B5EF4-FFF2-40B4-BE49-F238E27FC236}">
                <a16:creationId xmlns:a16="http://schemas.microsoft.com/office/drawing/2014/main" id="{9DC90E0C-B83A-2477-C397-45EFCC39776A}"/>
              </a:ext>
            </a:extLst>
          </p:cNvPr>
          <p:cNvSpPr/>
          <p:nvPr/>
        </p:nvSpPr>
        <p:spPr bwMode="auto">
          <a:xfrm>
            <a:off x="2624667" y="2925173"/>
            <a:ext cx="1085851" cy="756803"/>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Teal Tint 2</a:t>
            </a:r>
          </a:p>
          <a:p>
            <a:pPr>
              <a:defRPr/>
            </a:pPr>
            <a:r>
              <a:rPr lang="en-US" sz="597" dirty="0">
                <a:solidFill>
                  <a:schemeClr val="tx1"/>
                </a:solidFill>
                <a:cs typeface="Arial" panose="020B0604020202020204" pitchFamily="34" charset="0"/>
              </a:rPr>
              <a:t>RGB: 178, 220, 225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B2DCE1</a:t>
            </a:r>
          </a:p>
        </p:txBody>
      </p:sp>
      <p:sp>
        <p:nvSpPr>
          <p:cNvPr id="18" name="Rectangle 17">
            <a:extLst>
              <a:ext uri="{FF2B5EF4-FFF2-40B4-BE49-F238E27FC236}">
                <a16:creationId xmlns:a16="http://schemas.microsoft.com/office/drawing/2014/main" id="{219FA17E-EA74-BF83-F55E-4CED759C3D65}"/>
              </a:ext>
            </a:extLst>
          </p:cNvPr>
          <p:cNvSpPr/>
          <p:nvPr/>
        </p:nvSpPr>
        <p:spPr bwMode="auto">
          <a:xfrm>
            <a:off x="7031567" y="2925173"/>
            <a:ext cx="1085851" cy="756803"/>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Teal Tint </a:t>
            </a:r>
            <a:r>
              <a:rPr lang="en-US" sz="597" dirty="0">
                <a:cs typeface="Arial" panose="020B0604020202020204" pitchFamily="34" charset="0"/>
              </a:rPr>
              <a:t>6</a:t>
            </a:r>
          </a:p>
          <a:p>
            <a:pPr>
              <a:defRPr/>
            </a:pPr>
            <a:r>
              <a:rPr lang="en-US" sz="597" dirty="0">
                <a:cs typeface="Arial" panose="020B0604020202020204" pitchFamily="34" charset="0"/>
              </a:rPr>
              <a:t>RGB: 0, 112, 124</a:t>
            </a:r>
            <a:br>
              <a:rPr lang="en-US" sz="597" dirty="0">
                <a:cs typeface="Arial" panose="020B0604020202020204" pitchFamily="34" charset="0"/>
              </a:rPr>
            </a:br>
            <a:r>
              <a:rPr lang="en-US" sz="597" dirty="0">
                <a:cs typeface="Arial" panose="020B0604020202020204" pitchFamily="34" charset="0"/>
              </a:rPr>
              <a:t>HEX: 00707C</a:t>
            </a:r>
          </a:p>
        </p:txBody>
      </p:sp>
      <p:sp>
        <p:nvSpPr>
          <p:cNvPr id="19" name="Rectangle 18">
            <a:extLst>
              <a:ext uri="{FF2B5EF4-FFF2-40B4-BE49-F238E27FC236}">
                <a16:creationId xmlns:a16="http://schemas.microsoft.com/office/drawing/2014/main" id="{BD3A3559-1575-4254-9C8F-7EB2435AC91E}"/>
              </a:ext>
            </a:extLst>
          </p:cNvPr>
          <p:cNvSpPr/>
          <p:nvPr/>
        </p:nvSpPr>
        <p:spPr bwMode="auto">
          <a:xfrm>
            <a:off x="1524000" y="1243625"/>
            <a:ext cx="1085851" cy="756803"/>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Purple Tint 1</a:t>
            </a:r>
          </a:p>
          <a:p>
            <a:pPr>
              <a:defRPr/>
            </a:pPr>
            <a:r>
              <a:rPr lang="en-US" sz="597" dirty="0">
                <a:solidFill>
                  <a:schemeClr val="tx1"/>
                </a:solidFill>
                <a:cs typeface="Arial" panose="020B0604020202020204" pitchFamily="34" charset="0"/>
              </a:rPr>
              <a:t>RGB: 220, 220, 245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DDDCF5</a:t>
            </a:r>
          </a:p>
        </p:txBody>
      </p:sp>
      <p:sp>
        <p:nvSpPr>
          <p:cNvPr id="20" name="Rectangle 19">
            <a:extLst>
              <a:ext uri="{FF2B5EF4-FFF2-40B4-BE49-F238E27FC236}">
                <a16:creationId xmlns:a16="http://schemas.microsoft.com/office/drawing/2014/main" id="{1F4C071F-FD55-1BEE-2775-D88B3A553EDB}"/>
              </a:ext>
            </a:extLst>
          </p:cNvPr>
          <p:cNvSpPr/>
          <p:nvPr/>
        </p:nvSpPr>
        <p:spPr bwMode="auto">
          <a:xfrm>
            <a:off x="3738033" y="1243625"/>
            <a:ext cx="1085851" cy="756803"/>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b="1" dirty="0">
                <a:solidFill>
                  <a:srgbClr val="00383D"/>
                </a:solidFill>
                <a:cs typeface="Arial" panose="020B0604020202020204" pitchFamily="34" charset="0"/>
              </a:rPr>
              <a:t>Data Vis Purple Tint </a:t>
            </a:r>
            <a:r>
              <a:rPr lang="en-US" sz="597" dirty="0">
                <a:solidFill>
                  <a:schemeClr val="tx1"/>
                </a:solidFill>
                <a:cs typeface="Arial" panose="020B0604020202020204" pitchFamily="34" charset="0"/>
              </a:rPr>
              <a:t>3</a:t>
            </a:r>
          </a:p>
          <a:p>
            <a:pPr>
              <a:defRPr/>
            </a:pPr>
            <a:r>
              <a:rPr lang="en-US" sz="597" dirty="0">
                <a:solidFill>
                  <a:schemeClr val="tx1"/>
                </a:solidFill>
                <a:cs typeface="Arial" panose="020B0604020202020204" pitchFamily="34" charset="0"/>
              </a:rPr>
              <a:t>RGB: 150, 150, 225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9697E2</a:t>
            </a:r>
          </a:p>
        </p:txBody>
      </p:sp>
      <p:sp>
        <p:nvSpPr>
          <p:cNvPr id="21" name="Rectangle 20">
            <a:extLst>
              <a:ext uri="{FF2B5EF4-FFF2-40B4-BE49-F238E27FC236}">
                <a16:creationId xmlns:a16="http://schemas.microsoft.com/office/drawing/2014/main" id="{B5981DE4-C10F-3139-6542-7A87D65D2AB6}"/>
              </a:ext>
            </a:extLst>
          </p:cNvPr>
          <p:cNvSpPr/>
          <p:nvPr/>
        </p:nvSpPr>
        <p:spPr bwMode="auto">
          <a:xfrm>
            <a:off x="8132233" y="1243625"/>
            <a:ext cx="1085851" cy="756803"/>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cs typeface="Arial" panose="020B0604020202020204" pitchFamily="34" charset="0"/>
              </a:rPr>
              <a:t>Data Vis Purple Tint 7</a:t>
            </a:r>
          </a:p>
          <a:p>
            <a:pPr>
              <a:defRPr/>
            </a:pPr>
            <a:r>
              <a:rPr lang="en-US" sz="597" dirty="0">
                <a:cs typeface="Arial" panose="020B0604020202020204" pitchFamily="34" charset="0"/>
              </a:rPr>
              <a:t>RGB: 48, 48, 123</a:t>
            </a:r>
            <a:br>
              <a:rPr lang="en-US" sz="597" dirty="0">
                <a:cs typeface="Arial" panose="020B0604020202020204" pitchFamily="34" charset="0"/>
              </a:rPr>
            </a:br>
            <a:r>
              <a:rPr lang="en-US" sz="597" dirty="0">
                <a:cs typeface="Arial" panose="020B0604020202020204" pitchFamily="34" charset="0"/>
              </a:rPr>
              <a:t>HEX: 2F2F7B</a:t>
            </a:r>
          </a:p>
        </p:txBody>
      </p:sp>
      <p:sp>
        <p:nvSpPr>
          <p:cNvPr id="22" name="Rectangle 21">
            <a:extLst>
              <a:ext uri="{FF2B5EF4-FFF2-40B4-BE49-F238E27FC236}">
                <a16:creationId xmlns:a16="http://schemas.microsoft.com/office/drawing/2014/main" id="{8165D956-0B74-0856-0EFE-665C79D9EBA3}"/>
              </a:ext>
            </a:extLst>
          </p:cNvPr>
          <p:cNvSpPr/>
          <p:nvPr/>
        </p:nvSpPr>
        <p:spPr bwMode="auto">
          <a:xfrm>
            <a:off x="5928785" y="1243625"/>
            <a:ext cx="1085849" cy="75680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cs typeface="Arial" panose="020B0604020202020204" pitchFamily="34" charset="0"/>
              </a:rPr>
              <a:t>Data Vis Purple Tint 5</a:t>
            </a:r>
          </a:p>
          <a:p>
            <a:pPr>
              <a:defRPr/>
            </a:pPr>
            <a:r>
              <a:rPr lang="en-US" sz="597" dirty="0">
                <a:cs typeface="Arial" panose="020B0604020202020204" pitchFamily="34" charset="0"/>
              </a:rPr>
              <a:t>RGB: 80, 80, 205</a:t>
            </a:r>
            <a:br>
              <a:rPr lang="en-US" sz="597" dirty="0">
                <a:cs typeface="Arial" panose="020B0604020202020204" pitchFamily="34" charset="0"/>
              </a:rPr>
            </a:br>
            <a:r>
              <a:rPr lang="en-US" sz="597" dirty="0">
                <a:cs typeface="Arial" panose="020B0604020202020204" pitchFamily="34" charset="0"/>
              </a:rPr>
              <a:t>HEX: 5050CD</a:t>
            </a:r>
          </a:p>
        </p:txBody>
      </p:sp>
      <p:sp>
        <p:nvSpPr>
          <p:cNvPr id="23" name="Rectangle 22">
            <a:extLst>
              <a:ext uri="{FF2B5EF4-FFF2-40B4-BE49-F238E27FC236}">
                <a16:creationId xmlns:a16="http://schemas.microsoft.com/office/drawing/2014/main" id="{3A3E3BBD-6A33-6CA7-E108-E1C87ED0C2D0}"/>
              </a:ext>
            </a:extLst>
          </p:cNvPr>
          <p:cNvSpPr/>
          <p:nvPr/>
        </p:nvSpPr>
        <p:spPr bwMode="auto">
          <a:xfrm>
            <a:off x="9239252" y="1243625"/>
            <a:ext cx="1085849" cy="756803"/>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cs typeface="Arial" panose="020B0604020202020204" pitchFamily="34" charset="0"/>
              </a:rPr>
              <a:t>Data Vis Purple Tint 8</a:t>
            </a:r>
          </a:p>
          <a:p>
            <a:pPr>
              <a:defRPr/>
            </a:pPr>
            <a:r>
              <a:rPr lang="en-US" sz="597" dirty="0">
                <a:cs typeface="Arial" panose="020B0604020202020204" pitchFamily="34" charset="0"/>
              </a:rPr>
              <a:t>RGB: 32, 32, 82</a:t>
            </a:r>
            <a:br>
              <a:rPr lang="en-US" sz="597" dirty="0">
                <a:cs typeface="Arial" panose="020B0604020202020204" pitchFamily="34" charset="0"/>
              </a:rPr>
            </a:br>
            <a:r>
              <a:rPr lang="en-US" sz="597" dirty="0">
                <a:cs typeface="Arial" panose="020B0604020202020204" pitchFamily="34" charset="0"/>
              </a:rPr>
              <a:t>HEX: 1F2052</a:t>
            </a:r>
          </a:p>
        </p:txBody>
      </p:sp>
      <p:sp>
        <p:nvSpPr>
          <p:cNvPr id="24" name="Rectangle 23">
            <a:extLst>
              <a:ext uri="{FF2B5EF4-FFF2-40B4-BE49-F238E27FC236}">
                <a16:creationId xmlns:a16="http://schemas.microsoft.com/office/drawing/2014/main" id="{20461FF3-487C-631B-55C4-440C070822F1}"/>
              </a:ext>
            </a:extLst>
          </p:cNvPr>
          <p:cNvSpPr/>
          <p:nvPr/>
        </p:nvSpPr>
        <p:spPr bwMode="auto">
          <a:xfrm>
            <a:off x="4832352" y="1243625"/>
            <a:ext cx="1085849" cy="756803"/>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cs typeface="Arial" panose="020B0604020202020204" pitchFamily="34" charset="0"/>
              </a:rPr>
              <a:t>Data Vis Purple Tint 4</a:t>
            </a:r>
          </a:p>
          <a:p>
            <a:pPr>
              <a:defRPr/>
            </a:pPr>
            <a:r>
              <a:rPr lang="en-US" sz="597" dirty="0">
                <a:cs typeface="Arial" panose="020B0604020202020204" pitchFamily="34" charset="0"/>
              </a:rPr>
              <a:t>RGB: 114, 114, 215</a:t>
            </a:r>
            <a:br>
              <a:rPr lang="en-US" sz="597" dirty="0">
                <a:cs typeface="Arial" panose="020B0604020202020204" pitchFamily="34" charset="0"/>
              </a:rPr>
            </a:br>
            <a:r>
              <a:rPr lang="en-US" sz="597" dirty="0">
                <a:cs typeface="Arial" panose="020B0604020202020204" pitchFamily="34" charset="0"/>
              </a:rPr>
              <a:t>HEX: 7272D7</a:t>
            </a:r>
          </a:p>
        </p:txBody>
      </p:sp>
      <p:sp>
        <p:nvSpPr>
          <p:cNvPr id="25" name="Rectangle 24">
            <a:extLst>
              <a:ext uri="{FF2B5EF4-FFF2-40B4-BE49-F238E27FC236}">
                <a16:creationId xmlns:a16="http://schemas.microsoft.com/office/drawing/2014/main" id="{B7B0FB0C-8194-289E-51F7-E907AE4C8A73}"/>
              </a:ext>
            </a:extLst>
          </p:cNvPr>
          <p:cNvSpPr/>
          <p:nvPr/>
        </p:nvSpPr>
        <p:spPr bwMode="auto">
          <a:xfrm>
            <a:off x="2624667" y="1243625"/>
            <a:ext cx="1085851" cy="756803"/>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Purple Tint 2</a:t>
            </a:r>
          </a:p>
          <a:p>
            <a:pPr>
              <a:defRPr/>
            </a:pPr>
            <a:r>
              <a:rPr lang="en-US" sz="597" dirty="0">
                <a:solidFill>
                  <a:schemeClr val="tx1"/>
                </a:solidFill>
                <a:cs typeface="Arial" panose="020B0604020202020204" pitchFamily="34" charset="0"/>
              </a:rPr>
              <a:t>RGB: 185, 185, 225</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B9B9EB</a:t>
            </a:r>
          </a:p>
        </p:txBody>
      </p:sp>
      <p:sp>
        <p:nvSpPr>
          <p:cNvPr id="26" name="Rectangle 25">
            <a:extLst>
              <a:ext uri="{FF2B5EF4-FFF2-40B4-BE49-F238E27FC236}">
                <a16:creationId xmlns:a16="http://schemas.microsoft.com/office/drawing/2014/main" id="{6CF1FA7D-249D-E3C4-B1A9-D6E729BB5000}"/>
              </a:ext>
            </a:extLst>
          </p:cNvPr>
          <p:cNvSpPr/>
          <p:nvPr/>
        </p:nvSpPr>
        <p:spPr bwMode="auto">
          <a:xfrm>
            <a:off x="7031567" y="1243625"/>
            <a:ext cx="1085851" cy="756803"/>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cs typeface="Arial" panose="020B0604020202020204" pitchFamily="34" charset="0"/>
              </a:rPr>
              <a:t>Data Vis Purple Tint 6</a:t>
            </a:r>
          </a:p>
          <a:p>
            <a:pPr>
              <a:defRPr/>
            </a:pPr>
            <a:r>
              <a:rPr lang="en-US" sz="597" dirty="0">
                <a:cs typeface="Arial" panose="020B0604020202020204" pitchFamily="34" charset="0"/>
              </a:rPr>
              <a:t>RGB: 64, 64, 164</a:t>
            </a:r>
            <a:br>
              <a:rPr lang="en-US" sz="597" dirty="0">
                <a:cs typeface="Arial" panose="020B0604020202020204" pitchFamily="34" charset="0"/>
              </a:rPr>
            </a:br>
            <a:r>
              <a:rPr lang="en-US" sz="597" dirty="0">
                <a:cs typeface="Arial" panose="020B0604020202020204" pitchFamily="34" charset="0"/>
              </a:rPr>
              <a:t>HEX: 4040A4</a:t>
            </a:r>
          </a:p>
        </p:txBody>
      </p:sp>
      <p:sp>
        <p:nvSpPr>
          <p:cNvPr id="27" name="Rectangle 26">
            <a:extLst>
              <a:ext uri="{FF2B5EF4-FFF2-40B4-BE49-F238E27FC236}">
                <a16:creationId xmlns:a16="http://schemas.microsoft.com/office/drawing/2014/main" id="{6537E954-8308-72D9-62ED-A1CE61A04D40}"/>
              </a:ext>
            </a:extLst>
          </p:cNvPr>
          <p:cNvSpPr/>
          <p:nvPr/>
        </p:nvSpPr>
        <p:spPr bwMode="auto">
          <a:xfrm>
            <a:off x="1524000" y="2085462"/>
            <a:ext cx="1085851" cy="754677"/>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Green Tint 1</a:t>
            </a:r>
          </a:p>
          <a:p>
            <a:pPr>
              <a:defRPr/>
            </a:pPr>
            <a:r>
              <a:rPr lang="en-US" sz="597" dirty="0">
                <a:solidFill>
                  <a:schemeClr val="tx1"/>
                </a:solidFill>
                <a:cs typeface="Arial" panose="020B0604020202020204" pitchFamily="34" charset="0"/>
              </a:rPr>
              <a:t>RGB: 210, 239, 223</a:t>
            </a:r>
          </a:p>
          <a:p>
            <a:pPr>
              <a:defRPr/>
            </a:pPr>
            <a:r>
              <a:rPr lang="en-US" sz="597" dirty="0">
                <a:solidFill>
                  <a:schemeClr val="tx1"/>
                </a:solidFill>
                <a:cs typeface="Arial" panose="020B0604020202020204" pitchFamily="34" charset="0"/>
              </a:rPr>
              <a:t>HEX: D3F0DF</a:t>
            </a:r>
          </a:p>
        </p:txBody>
      </p:sp>
      <p:sp>
        <p:nvSpPr>
          <p:cNvPr id="28" name="Rectangle 27">
            <a:extLst>
              <a:ext uri="{FF2B5EF4-FFF2-40B4-BE49-F238E27FC236}">
                <a16:creationId xmlns:a16="http://schemas.microsoft.com/office/drawing/2014/main" id="{13181FBF-3A2F-4074-5B9E-2BE6BE2E0D85}"/>
              </a:ext>
            </a:extLst>
          </p:cNvPr>
          <p:cNvSpPr/>
          <p:nvPr/>
        </p:nvSpPr>
        <p:spPr bwMode="auto">
          <a:xfrm>
            <a:off x="3738033" y="2085462"/>
            <a:ext cx="1085851" cy="754677"/>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Green Tint 3</a:t>
            </a:r>
          </a:p>
          <a:p>
            <a:pPr>
              <a:defRPr/>
            </a:pPr>
            <a:r>
              <a:rPr lang="en-US" sz="597" dirty="0">
                <a:solidFill>
                  <a:schemeClr val="tx1"/>
                </a:solidFill>
                <a:cs typeface="Arial" panose="020B0604020202020204" pitchFamily="34" charset="0"/>
              </a:rPr>
              <a:t>RGB: 120, 207, 159</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78CF9F</a:t>
            </a:r>
          </a:p>
        </p:txBody>
      </p:sp>
      <p:sp>
        <p:nvSpPr>
          <p:cNvPr id="29" name="Rectangle 28">
            <a:extLst>
              <a:ext uri="{FF2B5EF4-FFF2-40B4-BE49-F238E27FC236}">
                <a16:creationId xmlns:a16="http://schemas.microsoft.com/office/drawing/2014/main" id="{0D7464E7-B3D3-13F6-E945-58302E6D67EC}"/>
              </a:ext>
            </a:extLst>
          </p:cNvPr>
          <p:cNvSpPr/>
          <p:nvPr/>
        </p:nvSpPr>
        <p:spPr bwMode="auto">
          <a:xfrm>
            <a:off x="8132233" y="2085462"/>
            <a:ext cx="1085851" cy="754677"/>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Green Tint </a:t>
            </a:r>
            <a:r>
              <a:rPr lang="en-US" sz="597" dirty="0">
                <a:cs typeface="Arial" panose="020B0604020202020204" pitchFamily="34" charset="0"/>
              </a:rPr>
              <a:t>7</a:t>
            </a:r>
          </a:p>
          <a:p>
            <a:pPr>
              <a:defRPr/>
            </a:pPr>
            <a:r>
              <a:rPr lang="en-US" sz="597" dirty="0">
                <a:cs typeface="Arial" panose="020B0604020202020204" pitchFamily="34" charset="0"/>
              </a:rPr>
              <a:t>RGB: 18, 105, 57</a:t>
            </a:r>
            <a:br>
              <a:rPr lang="en-US" sz="597" dirty="0">
                <a:cs typeface="Arial" panose="020B0604020202020204" pitchFamily="34" charset="0"/>
              </a:rPr>
            </a:br>
            <a:r>
              <a:rPr lang="en-US" sz="597" dirty="0">
                <a:cs typeface="Arial" panose="020B0604020202020204" pitchFamily="34" charset="0"/>
              </a:rPr>
              <a:t>HEX: 126939</a:t>
            </a:r>
          </a:p>
        </p:txBody>
      </p:sp>
      <p:sp>
        <p:nvSpPr>
          <p:cNvPr id="30" name="Rectangle 29">
            <a:extLst>
              <a:ext uri="{FF2B5EF4-FFF2-40B4-BE49-F238E27FC236}">
                <a16:creationId xmlns:a16="http://schemas.microsoft.com/office/drawing/2014/main" id="{C5E5650E-E283-41D2-5000-C8A582E2FEB0}"/>
              </a:ext>
            </a:extLst>
          </p:cNvPr>
          <p:cNvSpPr/>
          <p:nvPr/>
        </p:nvSpPr>
        <p:spPr bwMode="auto">
          <a:xfrm>
            <a:off x="5928785" y="2085462"/>
            <a:ext cx="1085849" cy="754677"/>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Green Tint </a:t>
            </a:r>
            <a:r>
              <a:rPr lang="en-US" sz="597" dirty="0">
                <a:cs typeface="Arial" panose="020B0604020202020204" pitchFamily="34" charset="0"/>
              </a:rPr>
              <a:t>5</a:t>
            </a:r>
          </a:p>
          <a:p>
            <a:pPr>
              <a:defRPr/>
            </a:pPr>
            <a:r>
              <a:rPr lang="en-US" sz="597" dirty="0">
                <a:solidFill>
                  <a:schemeClr val="bg1"/>
                </a:solidFill>
                <a:cs typeface="Arial" panose="020B0604020202020204" pitchFamily="34" charset="0"/>
              </a:rPr>
              <a:t>RGB: 30, 175, 95</a:t>
            </a:r>
            <a:br>
              <a:rPr lang="en-US" sz="597" dirty="0">
                <a:solidFill>
                  <a:schemeClr val="bg1"/>
                </a:solidFill>
                <a:cs typeface="Arial" panose="020B0604020202020204" pitchFamily="34" charset="0"/>
              </a:rPr>
            </a:br>
            <a:r>
              <a:rPr lang="en-US" sz="597" dirty="0">
                <a:solidFill>
                  <a:schemeClr val="bg1"/>
                </a:solidFill>
                <a:cs typeface="Arial" panose="020B0604020202020204" pitchFamily="34" charset="0"/>
              </a:rPr>
              <a:t>HEX: 1EAF5F</a:t>
            </a:r>
          </a:p>
        </p:txBody>
      </p:sp>
      <p:sp>
        <p:nvSpPr>
          <p:cNvPr id="31" name="Rectangle 30">
            <a:extLst>
              <a:ext uri="{FF2B5EF4-FFF2-40B4-BE49-F238E27FC236}">
                <a16:creationId xmlns:a16="http://schemas.microsoft.com/office/drawing/2014/main" id="{FDFA5445-0E6D-9287-93DA-9ACD3CECFA15}"/>
              </a:ext>
            </a:extLst>
          </p:cNvPr>
          <p:cNvSpPr/>
          <p:nvPr/>
        </p:nvSpPr>
        <p:spPr bwMode="auto">
          <a:xfrm>
            <a:off x="9239252" y="2085462"/>
            <a:ext cx="1085849" cy="754677"/>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Green Tint </a:t>
            </a:r>
            <a:r>
              <a:rPr lang="en-US" sz="597" dirty="0">
                <a:cs typeface="Arial" panose="020B0604020202020204" pitchFamily="34" charset="0"/>
              </a:rPr>
              <a:t>8</a:t>
            </a:r>
          </a:p>
          <a:p>
            <a:pPr>
              <a:defRPr/>
            </a:pPr>
            <a:r>
              <a:rPr lang="en-US" sz="597" dirty="0">
                <a:solidFill>
                  <a:schemeClr val="bg1"/>
                </a:solidFill>
                <a:cs typeface="Arial" panose="020B0604020202020204" pitchFamily="34" charset="0"/>
              </a:rPr>
              <a:t>RGB:12, 70, 38</a:t>
            </a:r>
            <a:br>
              <a:rPr lang="en-US" sz="597" dirty="0">
                <a:solidFill>
                  <a:schemeClr val="bg1"/>
                </a:solidFill>
                <a:cs typeface="Arial" panose="020B0604020202020204" pitchFamily="34" charset="0"/>
              </a:rPr>
            </a:br>
            <a:r>
              <a:rPr lang="en-US" sz="597" dirty="0">
                <a:solidFill>
                  <a:schemeClr val="bg1"/>
                </a:solidFill>
                <a:cs typeface="Arial" panose="020B0604020202020204" pitchFamily="34" charset="0"/>
              </a:rPr>
              <a:t>HEX: 0B4625</a:t>
            </a:r>
          </a:p>
        </p:txBody>
      </p:sp>
      <p:sp>
        <p:nvSpPr>
          <p:cNvPr id="32" name="Rectangle 31">
            <a:extLst>
              <a:ext uri="{FF2B5EF4-FFF2-40B4-BE49-F238E27FC236}">
                <a16:creationId xmlns:a16="http://schemas.microsoft.com/office/drawing/2014/main" id="{66DE6577-30B0-DAA0-7679-8FF07B7A8251}"/>
              </a:ext>
            </a:extLst>
          </p:cNvPr>
          <p:cNvSpPr/>
          <p:nvPr/>
        </p:nvSpPr>
        <p:spPr bwMode="auto">
          <a:xfrm>
            <a:off x="4832352" y="2085462"/>
            <a:ext cx="1085849" cy="754677"/>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Green Tint 4</a:t>
            </a:r>
          </a:p>
          <a:p>
            <a:pPr>
              <a:defRPr/>
            </a:pPr>
            <a:r>
              <a:rPr lang="en-US" sz="597" dirty="0">
                <a:solidFill>
                  <a:schemeClr val="bg1"/>
                </a:solidFill>
                <a:cs typeface="Arial" panose="020B0604020202020204" pitchFamily="34" charset="0"/>
              </a:rPr>
              <a:t>RGB: 74, 191, 126</a:t>
            </a:r>
            <a:br>
              <a:rPr lang="en-US" sz="597" dirty="0">
                <a:solidFill>
                  <a:schemeClr val="bg1"/>
                </a:solidFill>
                <a:cs typeface="Arial" panose="020B0604020202020204" pitchFamily="34" charset="0"/>
              </a:rPr>
            </a:br>
            <a:r>
              <a:rPr lang="en-US" sz="597" dirty="0">
                <a:solidFill>
                  <a:schemeClr val="bg1"/>
                </a:solidFill>
                <a:cs typeface="Arial" panose="020B0604020202020204" pitchFamily="34" charset="0"/>
              </a:rPr>
              <a:t>HEX: 4ABF7E</a:t>
            </a:r>
          </a:p>
        </p:txBody>
      </p:sp>
      <p:sp>
        <p:nvSpPr>
          <p:cNvPr id="33" name="Rectangle 32">
            <a:extLst>
              <a:ext uri="{FF2B5EF4-FFF2-40B4-BE49-F238E27FC236}">
                <a16:creationId xmlns:a16="http://schemas.microsoft.com/office/drawing/2014/main" id="{FD019D14-DC7B-EAF9-0CA5-609F6EB195A5}"/>
              </a:ext>
            </a:extLst>
          </p:cNvPr>
          <p:cNvSpPr/>
          <p:nvPr/>
        </p:nvSpPr>
        <p:spPr bwMode="auto">
          <a:xfrm>
            <a:off x="2624667" y="2085462"/>
            <a:ext cx="1085851" cy="754677"/>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Green Tint 2</a:t>
            </a:r>
          </a:p>
          <a:p>
            <a:pPr>
              <a:defRPr/>
            </a:pPr>
            <a:r>
              <a:rPr lang="en-US" sz="597" dirty="0">
                <a:solidFill>
                  <a:schemeClr val="tx1"/>
                </a:solidFill>
                <a:cs typeface="Arial" panose="020B0604020202020204" pitchFamily="34" charset="0"/>
              </a:rPr>
              <a:t>RGB: 165, 223, 191</a:t>
            </a:r>
            <a:br>
              <a:rPr lang="en-US" sz="597" dirty="0">
                <a:solidFill>
                  <a:schemeClr val="tx1"/>
                </a:solidFill>
                <a:cs typeface="Arial" panose="020B0604020202020204" pitchFamily="34" charset="0"/>
              </a:rPr>
            </a:br>
            <a:r>
              <a:rPr lang="en-US" sz="597" dirty="0">
                <a:solidFill>
                  <a:schemeClr val="tx1"/>
                </a:solidFill>
                <a:cs typeface="Arial" panose="020B0604020202020204" pitchFamily="34" charset="0"/>
              </a:rPr>
              <a:t>HEX: A6DFBF</a:t>
            </a:r>
          </a:p>
        </p:txBody>
      </p:sp>
      <p:sp>
        <p:nvSpPr>
          <p:cNvPr id="34" name="Rectangle 33">
            <a:extLst>
              <a:ext uri="{FF2B5EF4-FFF2-40B4-BE49-F238E27FC236}">
                <a16:creationId xmlns:a16="http://schemas.microsoft.com/office/drawing/2014/main" id="{0E88611C-C138-AE3B-533A-26962AD7D2DB}"/>
              </a:ext>
            </a:extLst>
          </p:cNvPr>
          <p:cNvSpPr/>
          <p:nvPr/>
        </p:nvSpPr>
        <p:spPr bwMode="auto">
          <a:xfrm>
            <a:off x="7031567" y="2085462"/>
            <a:ext cx="1085851" cy="754677"/>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Green Tint </a:t>
            </a:r>
            <a:r>
              <a:rPr lang="en-US" sz="597" dirty="0">
                <a:cs typeface="Arial" panose="020B0604020202020204" pitchFamily="34" charset="0"/>
              </a:rPr>
              <a:t>6</a:t>
            </a:r>
          </a:p>
          <a:p>
            <a:pPr>
              <a:defRPr/>
            </a:pPr>
            <a:r>
              <a:rPr lang="en-US" sz="597" dirty="0">
                <a:cs typeface="Arial" panose="020B0604020202020204" pitchFamily="34" charset="0"/>
              </a:rPr>
              <a:t>RGB: 24, 140, 76</a:t>
            </a:r>
            <a:br>
              <a:rPr lang="en-US" sz="597" dirty="0">
                <a:cs typeface="Arial" panose="020B0604020202020204" pitchFamily="34" charset="0"/>
              </a:rPr>
            </a:br>
            <a:r>
              <a:rPr lang="en-US" sz="597" dirty="0">
                <a:cs typeface="Arial" panose="020B0604020202020204" pitchFamily="34" charset="0"/>
              </a:rPr>
              <a:t>HEX: 188C4B </a:t>
            </a:r>
          </a:p>
        </p:txBody>
      </p:sp>
      <p:sp>
        <p:nvSpPr>
          <p:cNvPr id="35" name="Rectangle 34">
            <a:extLst>
              <a:ext uri="{FF2B5EF4-FFF2-40B4-BE49-F238E27FC236}">
                <a16:creationId xmlns:a16="http://schemas.microsoft.com/office/drawing/2014/main" id="{25DF2608-D37E-E603-2446-8941F60CCF95}"/>
              </a:ext>
            </a:extLst>
          </p:cNvPr>
          <p:cNvSpPr/>
          <p:nvPr/>
        </p:nvSpPr>
        <p:spPr bwMode="auto">
          <a:xfrm>
            <a:off x="1524000" y="4727896"/>
            <a:ext cx="1085851" cy="756803"/>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Gray Tint 1</a:t>
            </a:r>
          </a:p>
          <a:p>
            <a:pPr>
              <a:defRPr/>
            </a:pPr>
            <a:r>
              <a:rPr lang="en-US" sz="597" dirty="0">
                <a:solidFill>
                  <a:schemeClr val="tx1"/>
                </a:solidFill>
                <a:cs typeface="Arial" panose="020B0604020202020204" pitchFamily="34" charset="0"/>
              </a:rPr>
              <a:t>RGB: 232,234,235</a:t>
            </a:r>
          </a:p>
          <a:p>
            <a:pPr>
              <a:defRPr/>
            </a:pPr>
            <a:r>
              <a:rPr lang="en-US" sz="597" dirty="0">
                <a:solidFill>
                  <a:schemeClr val="tx1"/>
                </a:solidFill>
                <a:cs typeface="Arial" panose="020B0604020202020204" pitchFamily="34" charset="0"/>
              </a:rPr>
              <a:t>HEX: E8EAEB</a:t>
            </a:r>
          </a:p>
        </p:txBody>
      </p:sp>
      <p:sp>
        <p:nvSpPr>
          <p:cNvPr id="36" name="Rectangle 35">
            <a:extLst>
              <a:ext uri="{FF2B5EF4-FFF2-40B4-BE49-F238E27FC236}">
                <a16:creationId xmlns:a16="http://schemas.microsoft.com/office/drawing/2014/main" id="{23465BAC-12DC-A71A-DD42-5D17ED4775D8}"/>
              </a:ext>
            </a:extLst>
          </p:cNvPr>
          <p:cNvSpPr/>
          <p:nvPr/>
        </p:nvSpPr>
        <p:spPr bwMode="auto">
          <a:xfrm>
            <a:off x="3738033" y="4727896"/>
            <a:ext cx="1085851" cy="756803"/>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Gray Tint 3</a:t>
            </a:r>
          </a:p>
          <a:p>
            <a:pPr>
              <a:defRPr/>
            </a:pPr>
            <a:r>
              <a:rPr lang="en-US" sz="597" dirty="0">
                <a:solidFill>
                  <a:schemeClr val="tx1"/>
                </a:solidFill>
                <a:cs typeface="Arial" panose="020B0604020202020204" pitchFamily="34" charset="0"/>
              </a:rPr>
              <a:t>RGB: 181,184,191</a:t>
            </a:r>
          </a:p>
          <a:p>
            <a:pPr>
              <a:defRPr/>
            </a:pPr>
            <a:r>
              <a:rPr lang="en-US" sz="597" dirty="0">
                <a:solidFill>
                  <a:schemeClr val="tx1"/>
                </a:solidFill>
                <a:cs typeface="Arial" panose="020B0604020202020204" pitchFamily="34" charset="0"/>
              </a:rPr>
              <a:t>HEX: B5B8BF</a:t>
            </a:r>
          </a:p>
        </p:txBody>
      </p:sp>
      <p:sp>
        <p:nvSpPr>
          <p:cNvPr id="37" name="Rectangle 36">
            <a:extLst>
              <a:ext uri="{FF2B5EF4-FFF2-40B4-BE49-F238E27FC236}">
                <a16:creationId xmlns:a16="http://schemas.microsoft.com/office/drawing/2014/main" id="{2E63A699-93C4-79DD-A620-BCA84F768156}"/>
              </a:ext>
            </a:extLst>
          </p:cNvPr>
          <p:cNvSpPr/>
          <p:nvPr/>
        </p:nvSpPr>
        <p:spPr bwMode="auto">
          <a:xfrm>
            <a:off x="8132233" y="4727896"/>
            <a:ext cx="1085851" cy="756803"/>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Gray Tint </a:t>
            </a:r>
            <a:r>
              <a:rPr lang="en-US" sz="597" dirty="0">
                <a:cs typeface="Arial" panose="020B0604020202020204" pitchFamily="34" charset="0"/>
              </a:rPr>
              <a:t>7</a:t>
            </a:r>
          </a:p>
          <a:p>
            <a:pPr>
              <a:defRPr/>
            </a:pPr>
            <a:r>
              <a:rPr lang="en-US" sz="597" dirty="0">
                <a:cs typeface="Arial" panose="020B0604020202020204" pitchFamily="34" charset="0"/>
              </a:rPr>
              <a:t>RGB: 56, 63, 76</a:t>
            </a:r>
          </a:p>
          <a:p>
            <a:pPr>
              <a:defRPr/>
            </a:pPr>
            <a:r>
              <a:rPr lang="en-US" sz="597" dirty="0">
                <a:cs typeface="Arial" panose="020B0604020202020204" pitchFamily="34" charset="0"/>
              </a:rPr>
              <a:t>HEX: 383F4C</a:t>
            </a:r>
          </a:p>
        </p:txBody>
      </p:sp>
      <p:sp>
        <p:nvSpPr>
          <p:cNvPr id="38" name="Rectangle 37">
            <a:extLst>
              <a:ext uri="{FF2B5EF4-FFF2-40B4-BE49-F238E27FC236}">
                <a16:creationId xmlns:a16="http://schemas.microsoft.com/office/drawing/2014/main" id="{97659D30-008C-6585-7968-B637E152C378}"/>
              </a:ext>
            </a:extLst>
          </p:cNvPr>
          <p:cNvSpPr/>
          <p:nvPr/>
        </p:nvSpPr>
        <p:spPr bwMode="auto">
          <a:xfrm>
            <a:off x="5928785" y="4727896"/>
            <a:ext cx="1085849" cy="756803"/>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Gray Tint </a:t>
            </a:r>
            <a:r>
              <a:rPr lang="en-US" sz="597" dirty="0">
                <a:cs typeface="Arial" panose="020B0604020202020204" pitchFamily="34" charset="0"/>
              </a:rPr>
              <a:t>5</a:t>
            </a:r>
          </a:p>
          <a:p>
            <a:pPr>
              <a:defRPr/>
            </a:pPr>
            <a:r>
              <a:rPr lang="en-US" sz="597" dirty="0">
                <a:cs typeface="Arial" panose="020B0604020202020204" pitchFamily="34" charset="0"/>
              </a:rPr>
              <a:t>RGB: 106,114,127</a:t>
            </a:r>
          </a:p>
          <a:p>
            <a:pPr>
              <a:defRPr/>
            </a:pPr>
            <a:r>
              <a:rPr lang="en-US" sz="597" dirty="0">
                <a:cs typeface="Arial" panose="020B0604020202020204" pitchFamily="34" charset="0"/>
              </a:rPr>
              <a:t>HEX: 6B727F</a:t>
            </a:r>
          </a:p>
        </p:txBody>
      </p:sp>
      <p:sp>
        <p:nvSpPr>
          <p:cNvPr id="39" name="Rectangle 38">
            <a:extLst>
              <a:ext uri="{FF2B5EF4-FFF2-40B4-BE49-F238E27FC236}">
                <a16:creationId xmlns:a16="http://schemas.microsoft.com/office/drawing/2014/main" id="{2BFBE195-FA7E-39BB-73D2-BAB68EBE70A8}"/>
              </a:ext>
            </a:extLst>
          </p:cNvPr>
          <p:cNvSpPr/>
          <p:nvPr/>
        </p:nvSpPr>
        <p:spPr bwMode="auto">
          <a:xfrm>
            <a:off x="9239252" y="4727896"/>
            <a:ext cx="1085849" cy="756803"/>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Gray Tint </a:t>
            </a:r>
            <a:r>
              <a:rPr lang="en-US" sz="597" dirty="0">
                <a:cs typeface="Arial" panose="020B0604020202020204" pitchFamily="34" charset="0"/>
              </a:rPr>
              <a:t>8</a:t>
            </a:r>
          </a:p>
          <a:p>
            <a:pPr>
              <a:defRPr/>
            </a:pPr>
            <a:r>
              <a:rPr lang="en-US" sz="597" dirty="0">
                <a:cs typeface="Arial" panose="020B0604020202020204" pitchFamily="34" charset="0"/>
              </a:rPr>
              <a:t>RGB: 42,47,57</a:t>
            </a:r>
          </a:p>
          <a:p>
            <a:pPr>
              <a:defRPr/>
            </a:pPr>
            <a:r>
              <a:rPr lang="en-US" sz="597" dirty="0">
                <a:cs typeface="Arial" panose="020B0604020202020204" pitchFamily="34" charset="0"/>
              </a:rPr>
              <a:t>HEX: 2A2F39</a:t>
            </a:r>
          </a:p>
        </p:txBody>
      </p:sp>
      <p:sp>
        <p:nvSpPr>
          <p:cNvPr id="40" name="Rectangle 39">
            <a:extLst>
              <a:ext uri="{FF2B5EF4-FFF2-40B4-BE49-F238E27FC236}">
                <a16:creationId xmlns:a16="http://schemas.microsoft.com/office/drawing/2014/main" id="{BFC45C61-9C35-9D65-C516-60225D1A7B85}"/>
              </a:ext>
            </a:extLst>
          </p:cNvPr>
          <p:cNvSpPr/>
          <p:nvPr/>
        </p:nvSpPr>
        <p:spPr bwMode="auto">
          <a:xfrm>
            <a:off x="4832352" y="4727896"/>
            <a:ext cx="1085849" cy="756803"/>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Gray Tint </a:t>
            </a:r>
            <a:r>
              <a:rPr lang="en-US" sz="597" dirty="0">
                <a:cs typeface="Arial" panose="020B0604020202020204" pitchFamily="34" charset="0"/>
              </a:rPr>
              <a:t>4</a:t>
            </a:r>
          </a:p>
          <a:p>
            <a:pPr>
              <a:defRPr/>
            </a:pPr>
            <a:r>
              <a:rPr lang="en-US" sz="597" dirty="0">
                <a:cs typeface="Arial" panose="020B0604020202020204" pitchFamily="34" charset="0"/>
              </a:rPr>
              <a:t>RGB: 144,149,159</a:t>
            </a:r>
          </a:p>
          <a:p>
            <a:pPr>
              <a:defRPr/>
            </a:pPr>
            <a:r>
              <a:rPr lang="en-US" sz="597" dirty="0">
                <a:cs typeface="Arial" panose="020B0604020202020204" pitchFamily="34" charset="0"/>
              </a:rPr>
              <a:t>HEX: 90959F</a:t>
            </a:r>
          </a:p>
        </p:txBody>
      </p:sp>
      <p:sp>
        <p:nvSpPr>
          <p:cNvPr id="41" name="Rectangle 40">
            <a:extLst>
              <a:ext uri="{FF2B5EF4-FFF2-40B4-BE49-F238E27FC236}">
                <a16:creationId xmlns:a16="http://schemas.microsoft.com/office/drawing/2014/main" id="{6E25BDDD-4D30-6E43-6E95-3996C47964C6}"/>
              </a:ext>
            </a:extLst>
          </p:cNvPr>
          <p:cNvSpPr/>
          <p:nvPr/>
        </p:nvSpPr>
        <p:spPr bwMode="auto">
          <a:xfrm>
            <a:off x="2624667" y="4727896"/>
            <a:ext cx="1085851" cy="756803"/>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tx1"/>
                </a:solidFill>
                <a:cs typeface="Arial" panose="020B0604020202020204" pitchFamily="34" charset="0"/>
              </a:rPr>
              <a:t>Data Vis Gray Tint 2</a:t>
            </a:r>
          </a:p>
          <a:p>
            <a:pPr>
              <a:defRPr/>
            </a:pPr>
            <a:r>
              <a:rPr lang="en-US" sz="597" dirty="0">
                <a:solidFill>
                  <a:schemeClr val="tx1"/>
                </a:solidFill>
                <a:cs typeface="Arial" panose="020B0604020202020204" pitchFamily="34" charset="0"/>
              </a:rPr>
              <a:t>RGB: 218,219,223</a:t>
            </a:r>
          </a:p>
          <a:p>
            <a:pPr>
              <a:defRPr/>
            </a:pPr>
            <a:r>
              <a:rPr lang="en-US" sz="597" dirty="0">
                <a:solidFill>
                  <a:schemeClr val="tx1"/>
                </a:solidFill>
                <a:cs typeface="Arial" panose="020B0604020202020204" pitchFamily="34" charset="0"/>
              </a:rPr>
              <a:t>HEX: DADBDF</a:t>
            </a:r>
          </a:p>
        </p:txBody>
      </p:sp>
      <p:sp>
        <p:nvSpPr>
          <p:cNvPr id="42" name="Rectangle 41">
            <a:extLst>
              <a:ext uri="{FF2B5EF4-FFF2-40B4-BE49-F238E27FC236}">
                <a16:creationId xmlns:a16="http://schemas.microsoft.com/office/drawing/2014/main" id="{108EA42D-33A9-8E0B-58DF-92A0E547F68C}"/>
              </a:ext>
            </a:extLst>
          </p:cNvPr>
          <p:cNvSpPr/>
          <p:nvPr/>
        </p:nvSpPr>
        <p:spPr bwMode="auto">
          <a:xfrm>
            <a:off x="7031567" y="4727896"/>
            <a:ext cx="1085851" cy="756803"/>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045" rIns="0" bIns="0"/>
          <a:lstStyle/>
          <a:p>
            <a:pPr>
              <a:defRPr/>
            </a:pPr>
            <a:r>
              <a:rPr lang="en-US" sz="597" dirty="0">
                <a:solidFill>
                  <a:schemeClr val="bg1"/>
                </a:solidFill>
                <a:cs typeface="Arial" panose="020B0604020202020204" pitchFamily="34" charset="0"/>
              </a:rPr>
              <a:t>Data Vis Gray Tint </a:t>
            </a:r>
            <a:r>
              <a:rPr lang="en-US" sz="597" dirty="0">
                <a:cs typeface="Arial" panose="020B0604020202020204" pitchFamily="34" charset="0"/>
              </a:rPr>
              <a:t>6</a:t>
            </a:r>
          </a:p>
          <a:p>
            <a:pPr>
              <a:defRPr/>
            </a:pPr>
            <a:r>
              <a:rPr lang="en-US" sz="597" dirty="0">
                <a:cs typeface="Arial" panose="020B0604020202020204" pitchFamily="34" charset="0"/>
              </a:rPr>
              <a:t>RGB: 168,0,30</a:t>
            </a:r>
          </a:p>
          <a:p>
            <a:pPr>
              <a:defRPr/>
            </a:pPr>
            <a:r>
              <a:rPr lang="en-US" sz="597" dirty="0">
                <a:cs typeface="Arial" panose="020B0604020202020204" pitchFamily="34" charset="0"/>
              </a:rPr>
              <a:t>HEX: 464F61 </a:t>
            </a:r>
          </a:p>
        </p:txBody>
      </p:sp>
      <p:sp>
        <p:nvSpPr>
          <p:cNvPr id="43" name="TextBox 42">
            <a:extLst>
              <a:ext uri="{FF2B5EF4-FFF2-40B4-BE49-F238E27FC236}">
                <a16:creationId xmlns:a16="http://schemas.microsoft.com/office/drawing/2014/main" id="{9EF4142C-2F81-F95D-9981-04B82692E7F4}"/>
              </a:ext>
            </a:extLst>
          </p:cNvPr>
          <p:cNvSpPr txBox="1"/>
          <p:nvPr/>
        </p:nvSpPr>
        <p:spPr>
          <a:xfrm rot="16200000">
            <a:off x="19075" y="2356967"/>
            <a:ext cx="2438352" cy="211667"/>
          </a:xfrm>
          <a:prstGeom prst="rect">
            <a:avLst/>
          </a:prstGeom>
          <a:noFill/>
        </p:spPr>
        <p:txBody>
          <a:bodyPr lIns="0" tIns="0" rIns="0" bIns="0"/>
          <a:lstStyle/>
          <a:p>
            <a:pPr algn="ctr">
              <a:defRPr/>
            </a:pPr>
            <a:r>
              <a:rPr lang="en-US" sz="996" dirty="0">
                <a:solidFill>
                  <a:schemeClr val="tx2"/>
                </a:solidFill>
                <a:latin typeface="+mn-lt"/>
              </a:rPr>
              <a:t>Priority Data Vis colors</a:t>
            </a:r>
          </a:p>
        </p:txBody>
      </p:sp>
      <p:cxnSp>
        <p:nvCxnSpPr>
          <p:cNvPr id="44" name="Straight Connector 43">
            <a:extLst>
              <a:ext uri="{FF2B5EF4-FFF2-40B4-BE49-F238E27FC236}">
                <a16:creationId xmlns:a16="http://schemas.microsoft.com/office/drawing/2014/main" id="{285BF02E-AD7F-4733-FB5F-A67F38D59C1C}"/>
              </a:ext>
            </a:extLst>
          </p:cNvPr>
          <p:cNvCxnSpPr/>
          <p:nvPr/>
        </p:nvCxnSpPr>
        <p:spPr>
          <a:xfrm>
            <a:off x="1344084" y="1243624"/>
            <a:ext cx="0" cy="2455359"/>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0424791"/>
      </p:ext>
    </p:extLst>
  </p:cSld>
  <p:clrMapOvr>
    <a:masterClrMapping/>
  </p:clrMapOvr>
  <p:transition>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C41941-D775-7915-EAAB-D75B022F30BA}"/>
              </a:ext>
            </a:extLst>
          </p:cNvPr>
          <p:cNvSpPr/>
          <p:nvPr/>
        </p:nvSpPr>
        <p:spPr>
          <a:xfrm>
            <a:off x="533401" y="6145841"/>
            <a:ext cx="11131551" cy="573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Tree>
    <p:extLst>
      <p:ext uri="{BB962C8B-B14F-4D97-AF65-F5344CB8AC3E}">
        <p14:creationId xmlns:p14="http://schemas.microsoft.com/office/powerpoint/2010/main" val="594303695"/>
      </p:ext>
    </p:extLst>
  </p:cSld>
  <p:clrMapOvr>
    <a:masterClrMapping/>
  </p:clrMapOvr>
  <p:transition>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ub- Title, and Content_03">
  <p:cSld name="Title, Sub- Title, and Content_03">
    <p:spTree>
      <p:nvGrpSpPr>
        <p:cNvPr id="1" name="Shape 297"/>
        <p:cNvGrpSpPr/>
        <p:nvPr/>
      </p:nvGrpSpPr>
      <p:grpSpPr>
        <a:xfrm>
          <a:off x="0" y="0"/>
          <a:ext cx="0" cy="0"/>
          <a:chOff x="0" y="0"/>
          <a:chExt cx="0" cy="0"/>
        </a:xfrm>
      </p:grpSpPr>
      <p:sp>
        <p:nvSpPr>
          <p:cNvPr id="2" name="Google Shape;300;p58">
            <a:extLst>
              <a:ext uri="{FF2B5EF4-FFF2-40B4-BE49-F238E27FC236}">
                <a16:creationId xmlns:a16="http://schemas.microsoft.com/office/drawing/2014/main" id="{35ADF902-4AA3-4127-233A-B0C2636A9AB4}"/>
              </a:ext>
            </a:extLst>
          </p:cNvPr>
          <p:cNvSpPr/>
          <p:nvPr/>
        </p:nvSpPr>
        <p:spPr>
          <a:xfrm rot="5400000">
            <a:off x="-465334" y="830982"/>
            <a:ext cx="1315903" cy="385233"/>
          </a:xfrm>
          <a:prstGeom prst="round2SameRect">
            <a:avLst>
              <a:gd name="adj1" fmla="val 16667"/>
              <a:gd name="adj2" fmla="val 0"/>
            </a:avLst>
          </a:prstGeom>
          <a:solidFill>
            <a:schemeClr val="accent3"/>
          </a:solidFill>
          <a:ln>
            <a:noFill/>
          </a:ln>
        </p:spPr>
        <p:txBody>
          <a:bodyPr spcFirstLastPara="1" lIns="91029" tIns="45503" rIns="91029" bIns="45503" anchor="ctr"/>
          <a:lstStyle/>
          <a:p>
            <a:pPr algn="ctr">
              <a:spcBef>
                <a:spcPts val="0"/>
              </a:spcBef>
              <a:spcAft>
                <a:spcPts val="0"/>
              </a:spcAft>
              <a:defRPr/>
            </a:pPr>
            <a:endParaRPr sz="1792" dirty="0">
              <a:solidFill>
                <a:schemeClr val="lt1"/>
              </a:solidFill>
              <a:latin typeface="Arial" panose="020B0604020202020204" pitchFamily="34" charset="0"/>
              <a:ea typeface="Calibri"/>
              <a:cs typeface="Arial" panose="020B0604020202020204" pitchFamily="34" charset="0"/>
              <a:sym typeface="Calibri"/>
            </a:endParaRPr>
          </a:p>
        </p:txBody>
      </p:sp>
      <p:sp>
        <p:nvSpPr>
          <p:cNvPr id="298" name="Google Shape;298;p58"/>
          <p:cNvSpPr txBox="1">
            <a:spLocks noGrp="1"/>
          </p:cNvSpPr>
          <p:nvPr>
            <p:ph type="title"/>
          </p:nvPr>
        </p:nvSpPr>
        <p:spPr>
          <a:xfrm>
            <a:off x="838200" y="365126"/>
            <a:ext cx="10515600" cy="132556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Arial Narrow"/>
              <a:buNone/>
              <a:defRPr sz="3584" b="0" i="0">
                <a:latin typeface="Arial" panose="020B0604020202020204" pitchFamily="34" charset="0"/>
                <a:ea typeface="Arial" panose="020B0604020202020204" pitchFamily="34" charset="0"/>
                <a:cs typeface="Arial" panose="020B0604020202020204" pitchFamily="34" charset="0"/>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9" name="Google Shape;299;p58"/>
          <p:cNvSpPr txBox="1">
            <a:spLocks noGrp="1"/>
          </p:cNvSpPr>
          <p:nvPr>
            <p:ph type="body" idx="1"/>
          </p:nvPr>
        </p:nvSpPr>
        <p:spPr>
          <a:xfrm>
            <a:off x="838200" y="1290638"/>
            <a:ext cx="10515600" cy="390525"/>
          </a:xfrm>
          <a:prstGeom prst="rect">
            <a:avLst/>
          </a:prstGeom>
          <a:noFill/>
          <a:ln>
            <a:noFill/>
          </a:ln>
        </p:spPr>
        <p:txBody>
          <a:bodyPr spcFirstLastPara="1">
            <a:noAutofit/>
          </a:bodyPr>
          <a:lstStyle>
            <a:lvl1pPr marL="455238" lvl="0" indent="-227618" algn="l">
              <a:lnSpc>
                <a:spcPct val="110000"/>
              </a:lnSpc>
              <a:spcBef>
                <a:spcPts val="996"/>
              </a:spcBef>
              <a:spcAft>
                <a:spcPts val="0"/>
              </a:spcAft>
              <a:buClr>
                <a:schemeClr val="accent3"/>
              </a:buClr>
              <a:buSzPts val="2000"/>
              <a:buNone/>
              <a:defRPr sz="1992" b="0" i="0">
                <a:solidFill>
                  <a:schemeClr val="accent3"/>
                </a:solidFill>
                <a:latin typeface="Arial" panose="020B0604020202020204" pitchFamily="34" charset="0"/>
                <a:ea typeface="Arial" panose="020B0604020202020204" pitchFamily="34" charset="0"/>
                <a:cs typeface="Arial" panose="020B0604020202020204" pitchFamily="34" charset="0"/>
                <a:sym typeface="Calibri"/>
              </a:defRPr>
            </a:lvl1pPr>
            <a:lvl2pPr marL="910476" lvl="1" indent="-341429" algn="l">
              <a:lnSpc>
                <a:spcPct val="110000"/>
              </a:lnSpc>
              <a:spcBef>
                <a:spcPts val="996"/>
              </a:spcBef>
              <a:spcAft>
                <a:spcPts val="0"/>
              </a:spcAft>
              <a:buClr>
                <a:schemeClr val="dk1"/>
              </a:buClr>
              <a:buSzPts val="1800"/>
              <a:buChar char="•"/>
              <a:defRPr/>
            </a:lvl2pPr>
            <a:lvl3pPr marL="1365714" lvl="2" indent="-341429" algn="l">
              <a:lnSpc>
                <a:spcPct val="110000"/>
              </a:lnSpc>
              <a:spcBef>
                <a:spcPts val="996"/>
              </a:spcBef>
              <a:spcAft>
                <a:spcPts val="0"/>
              </a:spcAft>
              <a:buClr>
                <a:schemeClr val="dk1"/>
              </a:buClr>
              <a:buSzPts val="1800"/>
              <a:buChar char="•"/>
              <a:defRPr/>
            </a:lvl3pPr>
            <a:lvl4pPr marL="1820952" lvl="3" indent="-341429" algn="l">
              <a:lnSpc>
                <a:spcPct val="110000"/>
              </a:lnSpc>
              <a:spcBef>
                <a:spcPts val="996"/>
              </a:spcBef>
              <a:spcAft>
                <a:spcPts val="0"/>
              </a:spcAft>
              <a:buClr>
                <a:schemeClr val="dk1"/>
              </a:buClr>
              <a:buSzPts val="1800"/>
              <a:buChar char="•"/>
              <a:defRPr/>
            </a:lvl4pPr>
            <a:lvl5pPr marL="2276190" lvl="4" indent="-341429" algn="l">
              <a:lnSpc>
                <a:spcPct val="110000"/>
              </a:lnSpc>
              <a:spcBef>
                <a:spcPts val="996"/>
              </a:spcBef>
              <a:spcAft>
                <a:spcPts val="0"/>
              </a:spcAft>
              <a:buClr>
                <a:schemeClr val="dk1"/>
              </a:buClr>
              <a:buSzPts val="1800"/>
              <a:buChar char="•"/>
              <a:defRPr/>
            </a:lvl5pPr>
            <a:lvl6pPr marL="2731428" lvl="5" indent="-341429" algn="l">
              <a:lnSpc>
                <a:spcPct val="90000"/>
              </a:lnSpc>
              <a:spcBef>
                <a:spcPts val="996"/>
              </a:spcBef>
              <a:spcAft>
                <a:spcPts val="0"/>
              </a:spcAft>
              <a:buClr>
                <a:schemeClr val="dk1"/>
              </a:buClr>
              <a:buSzPts val="1800"/>
              <a:buChar char="•"/>
              <a:defRPr/>
            </a:lvl6pPr>
            <a:lvl7pPr marL="3186666" lvl="6" indent="-341429" algn="l">
              <a:lnSpc>
                <a:spcPct val="90000"/>
              </a:lnSpc>
              <a:spcBef>
                <a:spcPts val="497"/>
              </a:spcBef>
              <a:spcAft>
                <a:spcPts val="0"/>
              </a:spcAft>
              <a:buClr>
                <a:schemeClr val="dk1"/>
              </a:buClr>
              <a:buSzPts val="1800"/>
              <a:buChar char="•"/>
              <a:defRPr/>
            </a:lvl7pPr>
            <a:lvl8pPr marL="3641904" lvl="7" indent="-341429" algn="l">
              <a:lnSpc>
                <a:spcPct val="90000"/>
              </a:lnSpc>
              <a:spcBef>
                <a:spcPts val="497"/>
              </a:spcBef>
              <a:spcAft>
                <a:spcPts val="0"/>
              </a:spcAft>
              <a:buClr>
                <a:schemeClr val="dk1"/>
              </a:buClr>
              <a:buSzPts val="1800"/>
              <a:buChar char="•"/>
              <a:defRPr/>
            </a:lvl8pPr>
            <a:lvl9pPr marL="4097142" lvl="8" indent="-341429" algn="l">
              <a:lnSpc>
                <a:spcPct val="90000"/>
              </a:lnSpc>
              <a:spcBef>
                <a:spcPts val="497"/>
              </a:spcBef>
              <a:spcAft>
                <a:spcPts val="0"/>
              </a:spcAft>
              <a:buClr>
                <a:schemeClr val="dk1"/>
              </a:buClr>
              <a:buSzPts val="1800"/>
              <a:buChar char="•"/>
              <a:defRPr/>
            </a:lvl9pPr>
          </a:lstStyle>
          <a:p>
            <a:endParaRPr dirty="0"/>
          </a:p>
        </p:txBody>
      </p:sp>
      <p:sp>
        <p:nvSpPr>
          <p:cNvPr id="302" name="Google Shape;302;p58"/>
          <p:cNvSpPr txBox="1">
            <a:spLocks noGrp="1"/>
          </p:cNvSpPr>
          <p:nvPr>
            <p:ph type="body" idx="2"/>
          </p:nvPr>
        </p:nvSpPr>
        <p:spPr>
          <a:xfrm>
            <a:off x="838200" y="1825625"/>
            <a:ext cx="10515600" cy="4351338"/>
          </a:xfrm>
          <a:prstGeom prst="rect">
            <a:avLst/>
          </a:prstGeom>
          <a:noFill/>
          <a:ln>
            <a:noFill/>
          </a:ln>
        </p:spPr>
        <p:txBody>
          <a:bodyPr spcFirstLastPara="1">
            <a:normAutofit/>
          </a:bodyPr>
          <a:lstStyle>
            <a:lvl1pPr marL="455238" lvl="0" indent="-366719" algn="l">
              <a:lnSpc>
                <a:spcPct val="110000"/>
              </a:lnSpc>
              <a:spcBef>
                <a:spcPts val="996"/>
              </a:spcBef>
              <a:spcAft>
                <a:spcPts val="0"/>
              </a:spcAft>
              <a:buClr>
                <a:schemeClr val="dk1"/>
              </a:buClr>
              <a:buSzPts val="2200"/>
              <a:buChar char="•"/>
              <a:defRPr b="0" i="0">
                <a:latin typeface="Arial" panose="020B0604020202020204" pitchFamily="34" charset="0"/>
                <a:ea typeface="Arial" panose="020B0604020202020204" pitchFamily="34" charset="0"/>
                <a:cs typeface="Arial" panose="020B0604020202020204" pitchFamily="34" charset="0"/>
                <a:sym typeface="Calibri"/>
              </a:defRPr>
            </a:lvl1pPr>
            <a:lvl2pPr marL="910476" lvl="1" indent="-366719" algn="l">
              <a:lnSpc>
                <a:spcPct val="110000"/>
              </a:lnSpc>
              <a:spcBef>
                <a:spcPts val="996"/>
              </a:spcBef>
              <a:spcAft>
                <a:spcPts val="0"/>
              </a:spcAft>
              <a:buClr>
                <a:schemeClr val="dk1"/>
              </a:buClr>
              <a:buSzPts val="2200"/>
              <a:buChar char="•"/>
              <a:defRPr b="0" i="0">
                <a:latin typeface="Calibri"/>
                <a:ea typeface="Calibri"/>
                <a:cs typeface="Calibri"/>
                <a:sym typeface="Calibri"/>
              </a:defRPr>
            </a:lvl2pPr>
            <a:lvl3pPr marL="1365714" lvl="2" indent="-354074" algn="l">
              <a:lnSpc>
                <a:spcPct val="110000"/>
              </a:lnSpc>
              <a:spcBef>
                <a:spcPts val="996"/>
              </a:spcBef>
              <a:spcAft>
                <a:spcPts val="0"/>
              </a:spcAft>
              <a:buClr>
                <a:schemeClr val="dk1"/>
              </a:buClr>
              <a:buSzPts val="2000"/>
              <a:buChar char="•"/>
              <a:defRPr b="0" i="0">
                <a:latin typeface="Calibri"/>
                <a:ea typeface="Calibri"/>
                <a:cs typeface="Calibri"/>
                <a:sym typeface="Calibri"/>
              </a:defRPr>
            </a:lvl3pPr>
            <a:lvl4pPr marL="1820952" lvl="3" indent="-341429" algn="l">
              <a:lnSpc>
                <a:spcPct val="110000"/>
              </a:lnSpc>
              <a:spcBef>
                <a:spcPts val="996"/>
              </a:spcBef>
              <a:spcAft>
                <a:spcPts val="0"/>
              </a:spcAft>
              <a:buClr>
                <a:schemeClr val="dk1"/>
              </a:buClr>
              <a:buSzPts val="1800"/>
              <a:buChar char="•"/>
              <a:defRPr b="0" i="0">
                <a:latin typeface="Calibri"/>
                <a:ea typeface="Calibri"/>
                <a:cs typeface="Calibri"/>
                <a:sym typeface="Calibri"/>
              </a:defRPr>
            </a:lvl4pPr>
            <a:lvl5pPr marL="2276190" lvl="4" indent="-341429" algn="l">
              <a:lnSpc>
                <a:spcPct val="110000"/>
              </a:lnSpc>
              <a:spcBef>
                <a:spcPts val="996"/>
              </a:spcBef>
              <a:spcAft>
                <a:spcPts val="0"/>
              </a:spcAft>
              <a:buClr>
                <a:schemeClr val="dk1"/>
              </a:buClr>
              <a:buSzPts val="1800"/>
              <a:buChar char="•"/>
              <a:defRPr b="0" i="0">
                <a:latin typeface="Calibri"/>
                <a:ea typeface="Calibri"/>
                <a:cs typeface="Calibri"/>
                <a:sym typeface="Calibri"/>
              </a:defRPr>
            </a:lvl5pPr>
            <a:lvl6pPr marL="2731428" lvl="5" indent="-341429" algn="l">
              <a:lnSpc>
                <a:spcPct val="90000"/>
              </a:lnSpc>
              <a:spcBef>
                <a:spcPts val="996"/>
              </a:spcBef>
              <a:spcAft>
                <a:spcPts val="0"/>
              </a:spcAft>
              <a:buClr>
                <a:schemeClr val="dk1"/>
              </a:buClr>
              <a:buSzPts val="1800"/>
              <a:buChar char="•"/>
              <a:defRPr/>
            </a:lvl6pPr>
            <a:lvl7pPr marL="3186666" lvl="6" indent="-341429" algn="l">
              <a:lnSpc>
                <a:spcPct val="90000"/>
              </a:lnSpc>
              <a:spcBef>
                <a:spcPts val="497"/>
              </a:spcBef>
              <a:spcAft>
                <a:spcPts val="0"/>
              </a:spcAft>
              <a:buClr>
                <a:schemeClr val="dk1"/>
              </a:buClr>
              <a:buSzPts val="1800"/>
              <a:buChar char="•"/>
              <a:defRPr/>
            </a:lvl7pPr>
            <a:lvl8pPr marL="3641904" lvl="7" indent="-341429" algn="l">
              <a:lnSpc>
                <a:spcPct val="90000"/>
              </a:lnSpc>
              <a:spcBef>
                <a:spcPts val="497"/>
              </a:spcBef>
              <a:spcAft>
                <a:spcPts val="0"/>
              </a:spcAft>
              <a:buClr>
                <a:schemeClr val="dk1"/>
              </a:buClr>
              <a:buSzPts val="1800"/>
              <a:buChar char="•"/>
              <a:defRPr/>
            </a:lvl8pPr>
            <a:lvl9pPr marL="4097142" lvl="8" indent="-341429" algn="l">
              <a:lnSpc>
                <a:spcPct val="90000"/>
              </a:lnSpc>
              <a:spcBef>
                <a:spcPts val="497"/>
              </a:spcBef>
              <a:spcAft>
                <a:spcPts val="0"/>
              </a:spcAft>
              <a:buClr>
                <a:schemeClr val="dk1"/>
              </a:buClr>
              <a:buSzPts val="1800"/>
              <a:buChar char="•"/>
              <a:defRPr/>
            </a:lvl9pPr>
          </a:lstStyle>
          <a:p>
            <a:endParaRPr dirty="0"/>
          </a:p>
        </p:txBody>
      </p:sp>
      <p:sp>
        <p:nvSpPr>
          <p:cNvPr id="3" name="Google Shape;301;p58">
            <a:extLst>
              <a:ext uri="{FF2B5EF4-FFF2-40B4-BE49-F238E27FC236}">
                <a16:creationId xmlns:a16="http://schemas.microsoft.com/office/drawing/2014/main" id="{CA6C0DEF-9C7E-A700-30AC-2C0C934388BB}"/>
              </a:ext>
            </a:extLst>
          </p:cNvPr>
          <p:cNvSpPr txBox="1">
            <a:spLocks noGrp="1"/>
          </p:cNvSpPr>
          <p:nvPr>
            <p:ph type="sldNum" idx="10"/>
          </p:nvPr>
        </p:nvSpPr>
        <p:spPr>
          <a:xfrm>
            <a:off x="11220452" y="6309530"/>
            <a:ext cx="704849" cy="365647"/>
          </a:xfrm>
        </p:spPr>
        <p:txBody>
          <a:bodyPr/>
          <a:lstStyle>
            <a:lvl1pPr algn="r">
              <a:defRPr sz="1067" smtClean="0">
                <a:solidFill>
                  <a:srgbClr val="1EAF5F"/>
                </a:solidFill>
                <a:latin typeface="Arial" panose="020B0604020202020204" pitchFamily="34" charset="0"/>
                <a:cs typeface="Arial" panose="020B0604020202020204" pitchFamily="34" charset="0"/>
                <a:sym typeface="Calibri" panose="020F0502020204030204" pitchFamily="34" charset="0"/>
              </a:defRPr>
            </a:lvl1pPr>
          </a:lstStyle>
          <a:p>
            <a:pPr>
              <a:defRPr/>
            </a:pPr>
            <a:fld id="{B7497559-2BE9-4558-A2FB-6B1FF1123AE9}" type="slidenum">
              <a:rPr lang="en-US" altLang="en-US" smtClean="0"/>
              <a:pPr>
                <a:defRPr/>
              </a:pPr>
              <a:t>‹#›</a:t>
            </a:fld>
            <a:endParaRPr lang="en-US" altLang="en-US" dirty="0"/>
          </a:p>
        </p:txBody>
      </p:sp>
    </p:spTree>
    <p:extLst>
      <p:ext uri="{BB962C8B-B14F-4D97-AF65-F5344CB8AC3E}">
        <p14:creationId xmlns:p14="http://schemas.microsoft.com/office/powerpoint/2010/main" val="553230399"/>
      </p:ext>
    </p:extLst>
  </p:cSld>
  <p:clrMapOvr>
    <a:masterClrMapping/>
  </p:clrMapOvr>
  <p:transition>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8">
            <a:extLst>
              <a:ext uri="{FF2B5EF4-FFF2-40B4-BE49-F238E27FC236}">
                <a16:creationId xmlns:a16="http://schemas.microsoft.com/office/drawing/2014/main" id="{7A3CAD52-A15F-2DCD-C4D4-79A43943C185}"/>
              </a:ext>
            </a:extLst>
          </p:cNvPr>
          <p:cNvGrpSpPr>
            <a:grpSpLocks/>
          </p:cNvGrpSpPr>
          <p:nvPr userDrawn="1"/>
        </p:nvGrpSpPr>
        <p:grpSpPr bwMode="auto">
          <a:xfrm rot="5400000">
            <a:off x="-22074" y="1087590"/>
            <a:ext cx="909865" cy="99483"/>
            <a:chOff x="622418" y="280927"/>
            <a:chExt cx="2335705" cy="254101"/>
          </a:xfrm>
        </p:grpSpPr>
        <p:sp>
          <p:nvSpPr>
            <p:cNvPr id="3" name="Oval 2">
              <a:extLst>
                <a:ext uri="{FF2B5EF4-FFF2-40B4-BE49-F238E27FC236}">
                  <a16:creationId xmlns:a16="http://schemas.microsoft.com/office/drawing/2014/main" id="{BF39D024-447B-9AD0-14D8-D82D8252F33E}"/>
                </a:ext>
              </a:extLst>
            </p:cNvPr>
            <p:cNvSpPr/>
            <p:nvPr userDrawn="1"/>
          </p:nvSpPr>
          <p:spPr>
            <a:xfrm>
              <a:off x="1037169" y="280927"/>
              <a:ext cx="256489" cy="254101"/>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81" dirty="0">
                <a:solidFill>
                  <a:srgbClr val="FFFFFF"/>
                </a:solidFill>
              </a:endParaRPr>
            </a:p>
          </p:txBody>
        </p:sp>
        <p:sp>
          <p:nvSpPr>
            <p:cNvPr id="4" name="Oval 3">
              <a:extLst>
                <a:ext uri="{FF2B5EF4-FFF2-40B4-BE49-F238E27FC236}">
                  <a16:creationId xmlns:a16="http://schemas.microsoft.com/office/drawing/2014/main" id="{4D0183E6-481A-1633-E653-14B65ACB626D}"/>
                </a:ext>
              </a:extLst>
            </p:cNvPr>
            <p:cNvSpPr/>
            <p:nvPr userDrawn="1"/>
          </p:nvSpPr>
          <p:spPr>
            <a:xfrm>
              <a:off x="1457378" y="280929"/>
              <a:ext cx="251034" cy="254101"/>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81" dirty="0">
                <a:solidFill>
                  <a:srgbClr val="FFFFFF"/>
                </a:solidFill>
              </a:endParaRPr>
            </a:p>
          </p:txBody>
        </p:sp>
        <p:sp>
          <p:nvSpPr>
            <p:cNvPr id="5" name="Oval 4">
              <a:extLst>
                <a:ext uri="{FF2B5EF4-FFF2-40B4-BE49-F238E27FC236}">
                  <a16:creationId xmlns:a16="http://schemas.microsoft.com/office/drawing/2014/main" id="{44AD6BE7-D0CD-2B05-3717-0C1AA209C318}"/>
                </a:ext>
              </a:extLst>
            </p:cNvPr>
            <p:cNvSpPr/>
            <p:nvPr userDrawn="1"/>
          </p:nvSpPr>
          <p:spPr>
            <a:xfrm>
              <a:off x="1872129" y="280929"/>
              <a:ext cx="251034" cy="25410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81" dirty="0">
                <a:solidFill>
                  <a:srgbClr val="FFFFFF"/>
                </a:solidFill>
              </a:endParaRPr>
            </a:p>
          </p:txBody>
        </p:sp>
        <p:sp>
          <p:nvSpPr>
            <p:cNvPr id="6" name="Oval 5">
              <a:extLst>
                <a:ext uri="{FF2B5EF4-FFF2-40B4-BE49-F238E27FC236}">
                  <a16:creationId xmlns:a16="http://schemas.microsoft.com/office/drawing/2014/main" id="{DD36D79A-BE47-09A1-B7E8-C29DB2449D44}"/>
                </a:ext>
              </a:extLst>
            </p:cNvPr>
            <p:cNvSpPr/>
            <p:nvPr userDrawn="1"/>
          </p:nvSpPr>
          <p:spPr>
            <a:xfrm>
              <a:off x="2286881" y="280929"/>
              <a:ext cx="256493" cy="254101"/>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81" dirty="0">
                <a:solidFill>
                  <a:srgbClr val="FFFFFF"/>
                </a:solidFill>
              </a:endParaRPr>
            </a:p>
          </p:txBody>
        </p:sp>
        <p:sp>
          <p:nvSpPr>
            <p:cNvPr id="7" name="Oval 6">
              <a:extLst>
                <a:ext uri="{FF2B5EF4-FFF2-40B4-BE49-F238E27FC236}">
                  <a16:creationId xmlns:a16="http://schemas.microsoft.com/office/drawing/2014/main" id="{219A0006-CDAF-2DA4-F1B2-01ED1CE0E32B}"/>
                </a:ext>
              </a:extLst>
            </p:cNvPr>
            <p:cNvSpPr/>
            <p:nvPr userDrawn="1"/>
          </p:nvSpPr>
          <p:spPr>
            <a:xfrm>
              <a:off x="2701632" y="280929"/>
              <a:ext cx="256493" cy="254101"/>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81" dirty="0">
                <a:solidFill>
                  <a:srgbClr val="FFFFFF"/>
                </a:solidFill>
              </a:endParaRPr>
            </a:p>
          </p:txBody>
        </p:sp>
        <p:sp>
          <p:nvSpPr>
            <p:cNvPr id="8" name="Oval 7">
              <a:extLst>
                <a:ext uri="{FF2B5EF4-FFF2-40B4-BE49-F238E27FC236}">
                  <a16:creationId xmlns:a16="http://schemas.microsoft.com/office/drawing/2014/main" id="{BB30634E-DE8C-0031-E0FA-6B2E8D321D31}"/>
                </a:ext>
              </a:extLst>
            </p:cNvPr>
            <p:cNvSpPr/>
            <p:nvPr userDrawn="1"/>
          </p:nvSpPr>
          <p:spPr>
            <a:xfrm>
              <a:off x="622418" y="280927"/>
              <a:ext cx="256489" cy="254101"/>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81" dirty="0">
                <a:solidFill>
                  <a:srgbClr val="FFFFFF"/>
                </a:solidFill>
              </a:endParaRPr>
            </a:p>
          </p:txBody>
        </p:sp>
      </p:grpSp>
      <p:sp>
        <p:nvSpPr>
          <p:cNvPr id="14" name="Picture Placeholder 3"/>
          <p:cNvSpPr>
            <a:spLocks noGrp="1"/>
          </p:cNvSpPr>
          <p:nvPr>
            <p:ph type="pic" sz="quarter" idx="13"/>
          </p:nvPr>
        </p:nvSpPr>
        <p:spPr>
          <a:xfrm>
            <a:off x="1097280" y="2484135"/>
            <a:ext cx="2919413" cy="2272159"/>
          </a:xfrm>
          <a:prstGeom prst="ellipse">
            <a:avLst/>
          </a:prstGeom>
          <a:solidFill>
            <a:srgbClr val="EDEFF7"/>
          </a:solidFill>
          <a:ln w="38100">
            <a:solidFill>
              <a:schemeClr val="accent3"/>
            </a:solidFill>
          </a:ln>
        </p:spPr>
        <p:txBody>
          <a:bodyPr anchor="ctr"/>
          <a:lstStyle>
            <a:lvl1pPr algn="ctr">
              <a:defRPr/>
            </a:lvl1pPr>
          </a:lstStyle>
          <a:p>
            <a:pPr lvl="0"/>
            <a:r>
              <a:rPr lang="en-US" noProof="0"/>
              <a:t>Click icon to add picture</a:t>
            </a:r>
            <a:endParaRPr lang="en-US" noProof="0" dirty="0"/>
          </a:p>
        </p:txBody>
      </p:sp>
      <p:sp>
        <p:nvSpPr>
          <p:cNvPr id="21" name="Picture Placeholder 3"/>
          <p:cNvSpPr>
            <a:spLocks noGrp="1"/>
          </p:cNvSpPr>
          <p:nvPr>
            <p:ph type="pic" sz="quarter" idx="14"/>
          </p:nvPr>
        </p:nvSpPr>
        <p:spPr>
          <a:xfrm>
            <a:off x="4659188" y="2484135"/>
            <a:ext cx="2919413" cy="2272159"/>
          </a:xfrm>
          <a:prstGeom prst="ellipse">
            <a:avLst/>
          </a:prstGeom>
          <a:solidFill>
            <a:srgbClr val="EDEFF7"/>
          </a:solidFill>
          <a:ln w="38100">
            <a:solidFill>
              <a:schemeClr val="accent6"/>
            </a:solidFill>
          </a:ln>
        </p:spPr>
        <p:txBody>
          <a:bodyPr anchor="ctr"/>
          <a:lstStyle>
            <a:lvl1pPr algn="ctr">
              <a:defRPr/>
            </a:lvl1pPr>
          </a:lstStyle>
          <a:p>
            <a:pPr lvl="0"/>
            <a:r>
              <a:rPr lang="en-US" noProof="0"/>
              <a:t>Click icon to add picture</a:t>
            </a:r>
            <a:endParaRPr lang="en-US" noProof="0" dirty="0"/>
          </a:p>
        </p:txBody>
      </p:sp>
      <p:sp>
        <p:nvSpPr>
          <p:cNvPr id="22" name="Picture Placeholder 3"/>
          <p:cNvSpPr>
            <a:spLocks noGrp="1"/>
          </p:cNvSpPr>
          <p:nvPr>
            <p:ph type="pic" sz="quarter" idx="15"/>
          </p:nvPr>
        </p:nvSpPr>
        <p:spPr>
          <a:xfrm>
            <a:off x="8221095" y="2484135"/>
            <a:ext cx="2919413" cy="2272159"/>
          </a:xfrm>
          <a:prstGeom prst="ellipse">
            <a:avLst/>
          </a:prstGeom>
          <a:solidFill>
            <a:srgbClr val="EDEFF7"/>
          </a:solidFill>
          <a:ln w="38100">
            <a:solidFill>
              <a:schemeClr val="accent1"/>
            </a:solidFill>
          </a:ln>
        </p:spPr>
        <p:txBody>
          <a:bodyPr anchor="ctr"/>
          <a:lstStyle>
            <a:lvl1pPr algn="ctr">
              <a:defRPr/>
            </a:lvl1pPr>
          </a:lstStyle>
          <a:p>
            <a:pPr lvl="0"/>
            <a:r>
              <a:rPr lang="en-US" noProof="0"/>
              <a:t>Click icon to add picture</a:t>
            </a:r>
            <a:endParaRPr lang="en-US" noProof="0" dirty="0"/>
          </a:p>
        </p:txBody>
      </p:sp>
      <p:sp>
        <p:nvSpPr>
          <p:cNvPr id="23" name="Text Placeholder 3"/>
          <p:cNvSpPr>
            <a:spLocks noGrp="1"/>
          </p:cNvSpPr>
          <p:nvPr>
            <p:ph type="body" sz="half" idx="2"/>
          </p:nvPr>
        </p:nvSpPr>
        <p:spPr>
          <a:xfrm>
            <a:off x="1097280" y="5486970"/>
            <a:ext cx="2919413" cy="583533"/>
          </a:xfrm>
        </p:spPr>
        <p:txBody>
          <a:bodyPr lIns="91440" rIns="91440" anchor="ctr">
            <a:normAutofit/>
          </a:bodyPr>
          <a:lstStyle>
            <a:lvl1pPr marL="0" indent="0" algn="ctr">
              <a:buNone/>
              <a:defRPr sz="1781" cap="all" baseline="0">
                <a:solidFill>
                  <a:schemeClr val="tx1"/>
                </a:solidFill>
              </a:defRPr>
            </a:lvl1pPr>
            <a:lvl2pPr marL="452231" indent="0">
              <a:buNone/>
              <a:defRPr sz="1187"/>
            </a:lvl2pPr>
            <a:lvl3pPr marL="904460" indent="0">
              <a:buNone/>
              <a:defRPr sz="989"/>
            </a:lvl3pPr>
            <a:lvl4pPr marL="1356691" indent="0">
              <a:buNone/>
              <a:defRPr sz="889"/>
            </a:lvl4pPr>
            <a:lvl5pPr marL="1808921" indent="0">
              <a:buNone/>
              <a:defRPr sz="889"/>
            </a:lvl5pPr>
            <a:lvl6pPr marL="2261153" indent="0">
              <a:buNone/>
              <a:defRPr sz="889"/>
            </a:lvl6pPr>
            <a:lvl7pPr marL="2713381" indent="0">
              <a:buNone/>
              <a:defRPr sz="889"/>
            </a:lvl7pPr>
            <a:lvl8pPr marL="3165613" indent="0">
              <a:buNone/>
              <a:defRPr sz="889"/>
            </a:lvl8pPr>
            <a:lvl9pPr marL="3617843" indent="0">
              <a:buNone/>
              <a:defRPr sz="889"/>
            </a:lvl9pPr>
          </a:lstStyle>
          <a:p>
            <a:pPr lvl="0"/>
            <a:r>
              <a:rPr lang="en-US"/>
              <a:t>Edit Master text styles</a:t>
            </a:r>
          </a:p>
        </p:txBody>
      </p:sp>
      <p:sp>
        <p:nvSpPr>
          <p:cNvPr id="24" name="Text Placeholder 3"/>
          <p:cNvSpPr>
            <a:spLocks noGrp="1"/>
          </p:cNvSpPr>
          <p:nvPr>
            <p:ph type="body" sz="half" idx="16"/>
          </p:nvPr>
        </p:nvSpPr>
        <p:spPr>
          <a:xfrm>
            <a:off x="4666775" y="5486970"/>
            <a:ext cx="2919413" cy="583533"/>
          </a:xfrm>
        </p:spPr>
        <p:txBody>
          <a:bodyPr lIns="91440" rIns="91440" anchor="ctr">
            <a:normAutofit/>
          </a:bodyPr>
          <a:lstStyle>
            <a:lvl1pPr marL="0" indent="0" algn="ctr">
              <a:buNone/>
              <a:defRPr sz="1781" cap="all" baseline="0">
                <a:solidFill>
                  <a:schemeClr val="tx1"/>
                </a:solidFill>
              </a:defRPr>
            </a:lvl1pPr>
            <a:lvl2pPr marL="452231" indent="0">
              <a:buNone/>
              <a:defRPr sz="1187"/>
            </a:lvl2pPr>
            <a:lvl3pPr marL="904460" indent="0">
              <a:buNone/>
              <a:defRPr sz="989"/>
            </a:lvl3pPr>
            <a:lvl4pPr marL="1356691" indent="0">
              <a:buNone/>
              <a:defRPr sz="889"/>
            </a:lvl4pPr>
            <a:lvl5pPr marL="1808921" indent="0">
              <a:buNone/>
              <a:defRPr sz="889"/>
            </a:lvl5pPr>
            <a:lvl6pPr marL="2261153" indent="0">
              <a:buNone/>
              <a:defRPr sz="889"/>
            </a:lvl6pPr>
            <a:lvl7pPr marL="2713381" indent="0">
              <a:buNone/>
              <a:defRPr sz="889"/>
            </a:lvl7pPr>
            <a:lvl8pPr marL="3165613" indent="0">
              <a:buNone/>
              <a:defRPr sz="889"/>
            </a:lvl8pPr>
            <a:lvl9pPr marL="3617843" indent="0">
              <a:buNone/>
              <a:defRPr sz="889"/>
            </a:lvl9pPr>
          </a:lstStyle>
          <a:p>
            <a:pPr lvl="0"/>
            <a:r>
              <a:rPr lang="en-US"/>
              <a:t>Edit Master text styles</a:t>
            </a:r>
          </a:p>
        </p:txBody>
      </p:sp>
      <p:sp>
        <p:nvSpPr>
          <p:cNvPr id="25" name="Text Placeholder 3"/>
          <p:cNvSpPr>
            <a:spLocks noGrp="1"/>
          </p:cNvSpPr>
          <p:nvPr>
            <p:ph type="body" sz="half" idx="17"/>
          </p:nvPr>
        </p:nvSpPr>
        <p:spPr>
          <a:xfrm>
            <a:off x="8236268" y="5486970"/>
            <a:ext cx="2919413" cy="583533"/>
          </a:xfrm>
        </p:spPr>
        <p:txBody>
          <a:bodyPr lIns="91440" rIns="91440" anchor="ctr">
            <a:normAutofit/>
          </a:bodyPr>
          <a:lstStyle>
            <a:lvl1pPr marL="0" indent="0" algn="ctr">
              <a:buNone/>
              <a:defRPr sz="1781" cap="all" baseline="0">
                <a:solidFill>
                  <a:schemeClr val="tx1"/>
                </a:solidFill>
              </a:defRPr>
            </a:lvl1pPr>
            <a:lvl2pPr marL="452231" indent="0">
              <a:buNone/>
              <a:defRPr sz="1187"/>
            </a:lvl2pPr>
            <a:lvl3pPr marL="904460" indent="0">
              <a:buNone/>
              <a:defRPr sz="989"/>
            </a:lvl3pPr>
            <a:lvl4pPr marL="1356691" indent="0">
              <a:buNone/>
              <a:defRPr sz="889"/>
            </a:lvl4pPr>
            <a:lvl5pPr marL="1808921" indent="0">
              <a:buNone/>
              <a:defRPr sz="889"/>
            </a:lvl5pPr>
            <a:lvl6pPr marL="2261153" indent="0">
              <a:buNone/>
              <a:defRPr sz="889"/>
            </a:lvl6pPr>
            <a:lvl7pPr marL="2713381" indent="0">
              <a:buNone/>
              <a:defRPr sz="889"/>
            </a:lvl7pPr>
            <a:lvl8pPr marL="3165613" indent="0">
              <a:buNone/>
              <a:defRPr sz="889"/>
            </a:lvl8pPr>
            <a:lvl9pPr marL="3617843" indent="0">
              <a:buNone/>
              <a:defRPr sz="889"/>
            </a:lvl9pPr>
          </a:lstStyle>
          <a:p>
            <a:pPr lvl="0"/>
            <a:r>
              <a:rPr lang="en-US"/>
              <a:t>Edit Master text styles</a:t>
            </a:r>
          </a:p>
        </p:txBody>
      </p:sp>
      <p:sp>
        <p:nvSpPr>
          <p:cNvPr id="34" name="Title 1"/>
          <p:cNvSpPr>
            <a:spLocks noGrp="1"/>
          </p:cNvSpPr>
          <p:nvPr>
            <p:ph type="title"/>
          </p:nvPr>
        </p:nvSpPr>
        <p:spPr>
          <a:xfrm>
            <a:off x="1097281" y="421819"/>
            <a:ext cx="10058400" cy="1369073"/>
          </a:xfrm>
          <a:prstGeom prst="rect">
            <a:avLst/>
          </a:prstGeom>
        </p:spPr>
        <p:txBody>
          <a:bodyPr>
            <a:normAutofit/>
          </a:bodyPr>
          <a:lstStyle>
            <a:lvl1pPr>
              <a:defRPr sz="3956" cap="all" baseline="0"/>
            </a:lvl1pPr>
          </a:lstStyle>
          <a:p>
            <a:r>
              <a:rPr lang="en-US"/>
              <a:t>Click to edit Master title style</a:t>
            </a:r>
            <a:endParaRPr lang="en-US" dirty="0"/>
          </a:p>
        </p:txBody>
      </p:sp>
      <p:sp>
        <p:nvSpPr>
          <p:cNvPr id="9" name="Date Placeholder 6">
            <a:extLst>
              <a:ext uri="{FF2B5EF4-FFF2-40B4-BE49-F238E27FC236}">
                <a16:creationId xmlns:a16="http://schemas.microsoft.com/office/drawing/2014/main" id="{4D2C6F24-5F31-2F9D-63CF-83D482182B22}"/>
              </a:ext>
            </a:extLst>
          </p:cNvPr>
          <p:cNvSpPr>
            <a:spLocks noGrp="1"/>
          </p:cNvSpPr>
          <p:nvPr>
            <p:ph type="dt" sz="half" idx="18"/>
          </p:nvPr>
        </p:nvSpPr>
        <p:spPr/>
        <p:txBody>
          <a:bodyPr/>
          <a:lstStyle>
            <a:lvl1pPr>
              <a:defRPr/>
            </a:lvl1pPr>
          </a:lstStyle>
          <a:p>
            <a:pPr>
              <a:defRPr/>
            </a:pPr>
            <a:fld id="{B78AE22A-4EB8-4FDB-B484-AF093FE2717C}" type="datetime1">
              <a:rPr lang="en-US"/>
              <a:pPr>
                <a:defRPr/>
              </a:pPr>
              <a:t>12/3/2025</a:t>
            </a:fld>
            <a:endParaRPr lang="en-US" dirty="0"/>
          </a:p>
        </p:txBody>
      </p:sp>
      <p:sp>
        <p:nvSpPr>
          <p:cNvPr id="10" name="Footer Placeholder 7">
            <a:extLst>
              <a:ext uri="{FF2B5EF4-FFF2-40B4-BE49-F238E27FC236}">
                <a16:creationId xmlns:a16="http://schemas.microsoft.com/office/drawing/2014/main" id="{B0A727F1-54A6-C79E-42E8-F05A2B10D4DF}"/>
              </a:ext>
            </a:extLst>
          </p:cNvPr>
          <p:cNvSpPr>
            <a:spLocks noGrp="1"/>
          </p:cNvSpPr>
          <p:nvPr>
            <p:ph type="ftr" sz="quarter" idx="19"/>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1C52482D-B408-BD20-9181-6211A5E52D1E}"/>
              </a:ext>
            </a:extLst>
          </p:cNvPr>
          <p:cNvSpPr>
            <a:spLocks noGrp="1"/>
          </p:cNvSpPr>
          <p:nvPr>
            <p:ph type="sldNum" sz="quarter" idx="20"/>
          </p:nvPr>
        </p:nvSpPr>
        <p:spPr/>
        <p:txBody>
          <a:bodyPr/>
          <a:lstStyle>
            <a:lvl1pPr>
              <a:defRPr smtClean="0"/>
            </a:lvl1pPr>
          </a:lstStyle>
          <a:p>
            <a:pPr>
              <a:defRPr/>
            </a:pPr>
            <a:fld id="{9E6249B0-E234-4139-919D-04D8BC506C2E}" type="slidenum">
              <a:rPr lang="en-US" altLang="en-US"/>
              <a:pPr>
                <a:defRPr/>
              </a:pPr>
              <a:t>‹#›</a:t>
            </a:fld>
            <a:endParaRPr lang="en-US" altLang="en-US"/>
          </a:p>
        </p:txBody>
      </p:sp>
    </p:spTree>
    <p:extLst>
      <p:ext uri="{BB962C8B-B14F-4D97-AF65-F5344CB8AC3E}">
        <p14:creationId xmlns:p14="http://schemas.microsoft.com/office/powerpoint/2010/main" val="3277022188"/>
      </p:ext>
    </p:extLst>
  </p:cSld>
  <p:clrMapOvr>
    <a:masterClrMapping/>
  </p:clrMapOvr>
  <p:transition>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987" b="1" i="0">
                <a:solidFill>
                  <a:srgbClr val="922B62"/>
                </a:solidFill>
                <a:latin typeface="Arial" panose="020B0604020202020204" pitchFamily="34" charset="0"/>
                <a:cs typeface="Arial" panose="020B0604020202020204" pitchFamily="34" charset="0"/>
              </a:defRPr>
            </a:lvl1pPr>
          </a:lstStyle>
          <a:p>
            <a:endParaRPr dirty="0"/>
          </a:p>
        </p:txBody>
      </p:sp>
      <p:sp>
        <p:nvSpPr>
          <p:cNvPr id="3" name="Holder 3"/>
          <p:cNvSpPr>
            <a:spLocks noGrp="1"/>
          </p:cNvSpPr>
          <p:nvPr>
            <p:ph type="body" idx="1"/>
          </p:nvPr>
        </p:nvSpPr>
        <p:spPr/>
        <p:txBody>
          <a:bodyPr/>
          <a:lstStyle>
            <a:lvl1pPr>
              <a:defRPr sz="3485" b="0" i="0">
                <a:solidFill>
                  <a:schemeClr val="tx1"/>
                </a:solidFill>
                <a:latin typeface="Arial"/>
                <a:cs typeface="Arial"/>
              </a:defRPr>
            </a:lvl1pPr>
          </a:lstStyle>
          <a:p>
            <a:endParaRPr/>
          </a:p>
        </p:txBody>
      </p:sp>
      <p:sp>
        <p:nvSpPr>
          <p:cNvPr id="4" name="Holder 4">
            <a:extLst>
              <a:ext uri="{FF2B5EF4-FFF2-40B4-BE49-F238E27FC236}">
                <a16:creationId xmlns:a16="http://schemas.microsoft.com/office/drawing/2014/main" id="{070E6F87-6C65-C35C-2160-44E3E6E4959B}"/>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5" name="Holder 5">
            <a:extLst>
              <a:ext uri="{FF2B5EF4-FFF2-40B4-BE49-F238E27FC236}">
                <a16:creationId xmlns:a16="http://schemas.microsoft.com/office/drawing/2014/main" id="{85E0EAB4-826E-CA34-7145-4BC4DC7CBA4F}"/>
              </a:ext>
            </a:extLst>
          </p:cNvPr>
          <p:cNvSpPr>
            <a:spLocks noGrp="1"/>
          </p:cNvSpPr>
          <p:nvPr>
            <p:ph type="dt" sz="half" idx="11"/>
          </p:nvPr>
        </p:nvSpPr>
        <p:spPr/>
        <p:txBody>
          <a:bodyPr/>
          <a:lstStyle>
            <a:lvl1pPr algn="l">
              <a:defRPr>
                <a:solidFill>
                  <a:schemeClr val="tx1">
                    <a:tint val="75000"/>
                  </a:schemeClr>
                </a:solidFill>
              </a:defRPr>
            </a:lvl1pPr>
          </a:lstStyle>
          <a:p>
            <a:pPr>
              <a:defRPr/>
            </a:pPr>
            <a:fld id="{B9FA4B2F-983D-444A-BF1A-510BE27EDB40}" type="datetimeFigureOut">
              <a:rPr lang="en-US"/>
              <a:pPr>
                <a:defRPr/>
              </a:pPr>
              <a:t>12/3/2025</a:t>
            </a:fld>
            <a:endParaRPr lang="en-US"/>
          </a:p>
        </p:txBody>
      </p:sp>
      <p:sp>
        <p:nvSpPr>
          <p:cNvPr id="6" name="Holder 6">
            <a:extLst>
              <a:ext uri="{FF2B5EF4-FFF2-40B4-BE49-F238E27FC236}">
                <a16:creationId xmlns:a16="http://schemas.microsoft.com/office/drawing/2014/main" id="{76455D4C-0DC3-F297-7C45-F5247ED10E5E}"/>
              </a:ext>
            </a:extLst>
          </p:cNvPr>
          <p:cNvSpPr>
            <a:spLocks noGrp="1"/>
          </p:cNvSpPr>
          <p:nvPr>
            <p:ph type="sldNum" sz="quarter" idx="12"/>
          </p:nvPr>
        </p:nvSpPr>
        <p:spPr/>
        <p:txBody>
          <a:bodyPr/>
          <a:lstStyle>
            <a:lvl1pPr algn="r">
              <a:defRPr smtClean="0">
                <a:solidFill>
                  <a:srgbClr val="898989"/>
                </a:solidFill>
              </a:defRPr>
            </a:lvl1pPr>
          </a:lstStyle>
          <a:p>
            <a:pPr>
              <a:defRPr/>
            </a:pPr>
            <a:fld id="{84366D0E-368F-475B-BC21-690900ABC911}" type="slidenum">
              <a:rPr lang="en-US" altLang="en-US"/>
              <a:pPr>
                <a:defRPr/>
              </a:pPr>
              <a:t>‹#›</a:t>
            </a:fld>
            <a:endParaRPr lang="en-US" altLang="en-US"/>
          </a:p>
        </p:txBody>
      </p:sp>
    </p:spTree>
    <p:extLst>
      <p:ext uri="{BB962C8B-B14F-4D97-AF65-F5344CB8AC3E}">
        <p14:creationId xmlns:p14="http://schemas.microsoft.com/office/powerpoint/2010/main" val="3340540494"/>
      </p:ext>
    </p:extLst>
  </p:cSld>
  <p:clrMapOvr>
    <a:masterClrMapping/>
  </p:clrMapOvr>
  <p:transition>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590881713"/>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PATH: Base Gri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91962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0795491" y="6288426"/>
            <a:ext cx="685309" cy="291104"/>
          </a:xfrm>
          <a:prstGeom prst="rect">
            <a:avLst/>
          </a:prstGeom>
        </p:spPr>
      </p:pic>
      <p:sp>
        <p:nvSpPr>
          <p:cNvPr id="10"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spTree>
    <p:extLst>
      <p:ext uri="{BB962C8B-B14F-4D97-AF65-F5344CB8AC3E}">
        <p14:creationId xmlns:p14="http://schemas.microsoft.com/office/powerpoint/2010/main" val="825475264"/>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6858000"/>
          </a:xfrm>
          <a:prstGeom prst="rect">
            <a:avLst/>
          </a:prstGeom>
          <a:solidFill>
            <a:schemeClr val="tx2"/>
          </a:solidFill>
          <a:ln>
            <a:noFill/>
          </a:ln>
        </p:spPr>
        <p:txBody>
          <a:bodyPr/>
          <a:lstStyle>
            <a:lvl1pPr>
              <a:defRPr sz="1600" baseline="0">
                <a:solidFill>
                  <a:schemeClr val="bg1"/>
                </a:solidFill>
              </a:defRPr>
            </a:lvl1pPr>
          </a:lstStyle>
          <a:p>
            <a:endParaRPr lang="en-US" dirty="0"/>
          </a:p>
        </p:txBody>
      </p:sp>
      <p:pic>
        <p:nvPicPr>
          <p:cNvPr id="6" name="Picture 5"/>
          <p:cNvPicPr>
            <a:picLocks noChangeAspect="1"/>
          </p:cNvPicPr>
          <p:nvPr userDrawn="1"/>
        </p:nvPicPr>
        <p:blipFill>
          <a:blip r:embed="rId2"/>
          <a:stretch>
            <a:fillRect/>
          </a:stretch>
        </p:blipFill>
        <p:spPr>
          <a:xfrm>
            <a:off x="10795616" y="6288481"/>
            <a:ext cx="685714" cy="291276"/>
          </a:xfrm>
          <a:prstGeom prst="rect">
            <a:avLst/>
          </a:prstGeom>
        </p:spPr>
      </p:pic>
      <p:sp>
        <p:nvSpPr>
          <p:cNvPr id="10"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1" name="TextBox 10"/>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bg1"/>
                </a:solidFill>
                <a:latin typeface="Arial" panose="020B0604020202020204" pitchFamily="34" charset="0"/>
              </a:rPr>
              <a:t>CENTER FOR VACCINE INNOVATION &amp; ACCESS</a:t>
            </a:r>
          </a:p>
        </p:txBody>
      </p:sp>
      <p:sp>
        <p:nvSpPr>
          <p:cNvPr id="7" name="Text Placeholder 2"/>
          <p:cNvSpPr>
            <a:spLocks noGrp="1"/>
          </p:cNvSpPr>
          <p:nvPr>
            <p:ph type="body" sz="quarter" idx="15" hasCustomPrompt="1"/>
          </p:nvPr>
        </p:nvSpPr>
        <p:spPr>
          <a:xfrm>
            <a:off x="664291" y="971550"/>
            <a:ext cx="5809337" cy="1212850"/>
          </a:xfrm>
          <a:prstGeom prst="rect">
            <a:avLst/>
          </a:prstGeom>
        </p:spPr>
        <p:txBody>
          <a:bodyPr/>
          <a:lstStyle>
            <a:lvl1pPr algn="l">
              <a:defRPr>
                <a:solidFill>
                  <a:schemeClr val="bg1"/>
                </a:solidFill>
              </a:defRPr>
            </a:lvl1pPr>
          </a:lstStyle>
          <a:p>
            <a:pPr lvl="0"/>
            <a:r>
              <a:rPr lang="en-US" dirty="0"/>
              <a:t>Full page dark colored background (change or delete as needed) – White header/footer text</a:t>
            </a:r>
          </a:p>
        </p:txBody>
      </p:sp>
    </p:spTree>
    <p:extLst>
      <p:ext uri="{BB962C8B-B14F-4D97-AF65-F5344CB8AC3E}">
        <p14:creationId xmlns:p14="http://schemas.microsoft.com/office/powerpoint/2010/main" val="2842536911"/>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79367C-C8FC-B16E-5262-CB5012BEB87C}"/>
              </a:ext>
            </a:extLst>
          </p:cNvPr>
          <p:cNvSpPr/>
          <p:nvPr/>
        </p:nvSpPr>
        <p:spPr>
          <a:xfrm>
            <a:off x="533401" y="6258509"/>
            <a:ext cx="11131551" cy="461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Text Placeholder 4"/>
          <p:cNvSpPr>
            <a:spLocks noGrp="1"/>
          </p:cNvSpPr>
          <p:nvPr>
            <p:ph type="body" sz="quarter" idx="13"/>
          </p:nvPr>
        </p:nvSpPr>
        <p:spPr>
          <a:xfrm>
            <a:off x="2680139" y="4767068"/>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4" name="Text Placeholder 4"/>
          <p:cNvSpPr>
            <a:spLocks noGrp="1"/>
          </p:cNvSpPr>
          <p:nvPr>
            <p:ph type="body" sz="quarter" idx="15"/>
          </p:nvPr>
        </p:nvSpPr>
        <p:spPr>
          <a:xfrm>
            <a:off x="2680139" y="5404680"/>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6" name="Text Placeholder 4"/>
          <p:cNvSpPr>
            <a:spLocks noGrp="1"/>
          </p:cNvSpPr>
          <p:nvPr>
            <p:ph type="body" sz="quarter" idx="20"/>
          </p:nvPr>
        </p:nvSpPr>
        <p:spPr>
          <a:xfrm>
            <a:off x="2680139" y="3486323"/>
            <a:ext cx="7034924" cy="538921"/>
          </a:xfrm>
          <a:prstGeom prst="rect">
            <a:avLst/>
          </a:prstGeom>
        </p:spPr>
        <p:txBody>
          <a:bodyPr/>
          <a:lstStyle>
            <a:lvl1pPr>
              <a:lnSpc>
                <a:spcPts val="3983"/>
              </a:lnSpc>
              <a:spcAft>
                <a:spcPts val="1195"/>
              </a:spcAft>
              <a:defRPr sz="3187">
                <a:solidFill>
                  <a:schemeClr val="tx1"/>
                </a:solidFill>
              </a:defRPr>
            </a:lvl1pPr>
          </a:lstStyle>
          <a:p>
            <a:pPr lvl="0"/>
            <a:r>
              <a:rPr lang="en-US"/>
              <a:t>Click to edit Master text styles</a:t>
            </a:r>
          </a:p>
        </p:txBody>
      </p:sp>
      <p:sp>
        <p:nvSpPr>
          <p:cNvPr id="7" name="Text Placeholder 4"/>
          <p:cNvSpPr>
            <a:spLocks noGrp="1"/>
          </p:cNvSpPr>
          <p:nvPr>
            <p:ph type="body" sz="quarter" idx="21"/>
          </p:nvPr>
        </p:nvSpPr>
        <p:spPr>
          <a:xfrm>
            <a:off x="2680139" y="4123487"/>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8" name="Text Placeholder 4"/>
          <p:cNvSpPr>
            <a:spLocks noGrp="1"/>
          </p:cNvSpPr>
          <p:nvPr>
            <p:ph type="body" sz="quarter" idx="25"/>
          </p:nvPr>
        </p:nvSpPr>
        <p:spPr>
          <a:xfrm>
            <a:off x="762000" y="3486323"/>
            <a:ext cx="633248" cy="538921"/>
          </a:xfrm>
          <a:prstGeom prst="rect">
            <a:avLst/>
          </a:prstGeom>
        </p:spPr>
        <p:txBody>
          <a:bodyPr/>
          <a:lstStyle>
            <a:lvl1pPr>
              <a:defRPr sz="3187">
                <a:solidFill>
                  <a:schemeClr val="accent1"/>
                </a:solidFill>
              </a:defRPr>
            </a:lvl1pPr>
          </a:lstStyle>
          <a:p>
            <a:pPr lvl="0"/>
            <a:r>
              <a:rPr lang="en-US"/>
              <a:t>Click to edit Master text styles</a:t>
            </a:r>
          </a:p>
        </p:txBody>
      </p:sp>
      <p:sp>
        <p:nvSpPr>
          <p:cNvPr id="9" name="Text Placeholder 4"/>
          <p:cNvSpPr>
            <a:spLocks noGrp="1"/>
          </p:cNvSpPr>
          <p:nvPr>
            <p:ph type="body" sz="quarter" idx="26"/>
          </p:nvPr>
        </p:nvSpPr>
        <p:spPr>
          <a:xfrm>
            <a:off x="762000" y="4124644"/>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10" name="Text Placeholder 4"/>
          <p:cNvSpPr>
            <a:spLocks noGrp="1"/>
          </p:cNvSpPr>
          <p:nvPr>
            <p:ph type="body" sz="quarter" idx="27"/>
          </p:nvPr>
        </p:nvSpPr>
        <p:spPr>
          <a:xfrm>
            <a:off x="762000" y="4767068"/>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11" name="Text Placeholder 4"/>
          <p:cNvSpPr>
            <a:spLocks noGrp="1"/>
          </p:cNvSpPr>
          <p:nvPr>
            <p:ph type="body" sz="quarter" idx="28"/>
          </p:nvPr>
        </p:nvSpPr>
        <p:spPr>
          <a:xfrm>
            <a:off x="762000" y="5404680"/>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Tree>
    <p:extLst>
      <p:ext uri="{BB962C8B-B14F-4D97-AF65-F5344CB8AC3E}">
        <p14:creationId xmlns:p14="http://schemas.microsoft.com/office/powerpoint/2010/main" val="3364595431"/>
      </p:ext>
    </p:extLst>
  </p:cSld>
  <p:clrMapOvr>
    <a:masterClrMapping/>
  </p:clrMapOvr>
  <p:transition>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ATH: Single column intro with half page dark colored objec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0" y="2743200"/>
            <a:ext cx="5380909" cy="1315450"/>
          </a:xfrm>
          <a:prstGeom prst="rect">
            <a:avLst/>
          </a:prstGeom>
        </p:spPr>
        <p:txBody>
          <a:bodyPr/>
          <a:lstStyle>
            <a:lvl1pPr>
              <a:defRPr sz="3200">
                <a:solidFill>
                  <a:schemeClr val="accent1"/>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664291" y="4114800"/>
            <a:ext cx="5380908" cy="2171700"/>
          </a:xfrm>
          <a:prstGeom prst="rect">
            <a:avLst/>
          </a:prstGeom>
        </p:spPr>
        <p:txBody>
          <a:bodyPr/>
          <a:lstStyle>
            <a:lvl1pPr>
              <a:defRPr sz="1700">
                <a:solidFill>
                  <a:schemeClr val="tx1"/>
                </a:solidFill>
              </a:defRPr>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3" name="Picture Placeholder 4"/>
          <p:cNvSpPr>
            <a:spLocks noGrp="1"/>
          </p:cNvSpPr>
          <p:nvPr>
            <p:ph type="pic" sz="quarter" idx="14" hasCustomPrompt="1"/>
          </p:nvPr>
        </p:nvSpPr>
        <p:spPr>
          <a:xfrm>
            <a:off x="6197600" y="0"/>
            <a:ext cx="5994400" cy="6858000"/>
          </a:xfrm>
          <a:prstGeom prst="rect">
            <a:avLst/>
          </a:prstGeom>
          <a:solidFill>
            <a:schemeClr val="tx2"/>
          </a:solidFill>
          <a:ln>
            <a:noFill/>
          </a:ln>
        </p:spPr>
        <p:txBody>
          <a:bodyPr/>
          <a:lstStyle>
            <a:lvl1pPr>
              <a:defRPr sz="1600" baseline="0">
                <a:solidFill>
                  <a:schemeClr val="bg1"/>
                </a:solidFill>
              </a:defRPr>
            </a:lvl1pPr>
          </a:lstStyle>
          <a:p>
            <a:r>
              <a:rPr lang="en-US" dirty="0"/>
              <a:t> </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4" name="TextBox 13"/>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0" name="Picture 9"/>
          <p:cNvPicPr>
            <a:picLocks noChangeAspect="1"/>
          </p:cNvPicPr>
          <p:nvPr userDrawn="1"/>
        </p:nvPicPr>
        <p:blipFill>
          <a:blip r:embed="rId2"/>
          <a:stretch>
            <a:fillRect/>
          </a:stretch>
        </p:blipFill>
        <p:spPr>
          <a:xfrm>
            <a:off x="10795616" y="6288481"/>
            <a:ext cx="685714" cy="291276"/>
          </a:xfrm>
          <a:prstGeom prst="rect">
            <a:avLst/>
          </a:prstGeom>
        </p:spPr>
      </p:pic>
      <p:sp>
        <p:nvSpPr>
          <p:cNvPr id="3" name="Text Placeholder 2"/>
          <p:cNvSpPr>
            <a:spLocks noGrp="1"/>
          </p:cNvSpPr>
          <p:nvPr>
            <p:ph type="body" sz="quarter" idx="15" hasCustomPrompt="1"/>
          </p:nvPr>
        </p:nvSpPr>
        <p:spPr>
          <a:xfrm>
            <a:off x="6896893" y="572161"/>
            <a:ext cx="4595813" cy="1212850"/>
          </a:xfrm>
          <a:prstGeom prst="rect">
            <a:avLst/>
          </a:prstGeom>
        </p:spPr>
        <p:txBody>
          <a:bodyPr/>
          <a:lstStyle>
            <a:lvl1pPr algn="ctr">
              <a:defRPr>
                <a:solidFill>
                  <a:schemeClr val="bg1"/>
                </a:solidFill>
              </a:defRPr>
            </a:lvl1pPr>
          </a:lstStyle>
          <a:p>
            <a:pPr lvl="0"/>
            <a:r>
              <a:rPr lang="en-US" dirty="0"/>
              <a:t>Half page dark colored background (change or delete as needed) – White header/footer text</a:t>
            </a:r>
          </a:p>
        </p:txBody>
      </p:sp>
    </p:spTree>
    <p:extLst>
      <p:ext uri="{BB962C8B-B14F-4D97-AF65-F5344CB8AC3E}">
        <p14:creationId xmlns:p14="http://schemas.microsoft.com/office/powerpoint/2010/main" val="305847498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ATH: Single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2743200"/>
            <a:ext cx="5283200" cy="1315450"/>
          </a:xfrm>
          <a:prstGeom prst="rect">
            <a:avLst/>
          </a:prstGeom>
        </p:spPr>
        <p:txBody>
          <a:bodyPr/>
          <a:lstStyle>
            <a:lvl1pPr>
              <a:defRPr sz="3200">
                <a:solidFill>
                  <a:schemeClr val="accent1"/>
                </a:solidFill>
              </a:defRPr>
            </a:lvl1pPr>
          </a:lstStyle>
          <a:p>
            <a:pPr lvl="0"/>
            <a:r>
              <a:rPr lang="en-US" dirty="0"/>
              <a:t>Single column </a:t>
            </a:r>
            <a:br>
              <a:rPr lang="en-US" dirty="0"/>
            </a:br>
            <a:r>
              <a:rPr lang="en-US" dirty="0"/>
              <a:t>w/ introductory copy</a:t>
            </a:r>
          </a:p>
        </p:txBody>
      </p:sp>
      <p:sp>
        <p:nvSpPr>
          <p:cNvPr id="7" name="Text Placeholder 6"/>
          <p:cNvSpPr>
            <a:spLocks noGrp="1"/>
          </p:cNvSpPr>
          <p:nvPr>
            <p:ph type="body" sz="quarter" idx="12" hasCustomPrompt="1"/>
          </p:nvPr>
        </p:nvSpPr>
        <p:spPr>
          <a:xfrm>
            <a:off x="664291" y="4114800"/>
            <a:ext cx="5283200" cy="2171700"/>
          </a:xfrm>
          <a:prstGeom prst="rect">
            <a:avLst/>
          </a:prstGeom>
        </p:spPr>
        <p:txBody>
          <a:bodyPr/>
          <a:lstStyle>
            <a:lvl1pPr>
              <a:defRPr sz="1700">
                <a:solidFill>
                  <a:schemeClr val="tx1"/>
                </a:solidFill>
              </a:defRPr>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0" name="Picture 9"/>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186728364"/>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79126" y="2743200"/>
            <a:ext cx="5366074" cy="1315450"/>
          </a:xfrm>
          <a:prstGeom prst="rect">
            <a:avLst/>
          </a:prstGeom>
        </p:spPr>
        <p:txBody>
          <a:bodyPr/>
          <a:lstStyle>
            <a:lvl1pPr>
              <a:defRPr sz="320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679126" y="4114800"/>
            <a:ext cx="5366074" cy="2171700"/>
          </a:xfrm>
          <a:prstGeom prst="rect">
            <a:avLst/>
          </a:prstGeom>
        </p:spPr>
        <p:txBody>
          <a:bodyPr/>
          <a:lstStyle>
            <a:lvl1pPr>
              <a:defRPr sz="1700">
                <a:solidFill>
                  <a:schemeClr val="tx1"/>
                </a:solidFill>
              </a:defRPr>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This is used for a simple impact page with a medium amount of copy.</a:t>
            </a:r>
          </a:p>
        </p:txBody>
      </p:sp>
      <p:sp>
        <p:nvSpPr>
          <p:cNvPr id="8"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solidFill>
                  <a:schemeClr val="tx1"/>
                </a:solidFill>
              </a:defRPr>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4" name="TextBox 13"/>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1" name="Picture 10"/>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223228114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2743200"/>
            <a:ext cx="5380909" cy="1315450"/>
          </a:xfrm>
          <a:prstGeom prst="rect">
            <a:avLst/>
          </a:prstGeom>
        </p:spPr>
        <p:txBody>
          <a:bodyPr/>
          <a:lstStyle>
            <a:lvl1pPr>
              <a:defRPr sz="320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a:t>
            </a:r>
          </a:p>
        </p:txBody>
      </p:sp>
      <p:sp>
        <p:nvSpPr>
          <p:cNvPr id="7" name="Text Placeholder 6"/>
          <p:cNvSpPr>
            <a:spLocks noGrp="1"/>
          </p:cNvSpPr>
          <p:nvPr>
            <p:ph type="body" sz="quarter" idx="12" hasCustomPrompt="1"/>
          </p:nvPr>
        </p:nvSpPr>
        <p:spPr>
          <a:xfrm>
            <a:off x="6206565" y="2743200"/>
            <a:ext cx="5283200" cy="2171700"/>
          </a:xfrm>
          <a:prstGeom prst="rect">
            <a:avLst/>
          </a:prstGeom>
        </p:spPr>
        <p:txBody>
          <a:bodyPr/>
          <a:lstStyle>
            <a:lvl1pPr>
              <a:defRPr sz="1700">
                <a:solidFill>
                  <a:schemeClr val="tx1"/>
                </a:solidFill>
              </a:defRPr>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8"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9" name="TextBox 8"/>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1" name="Picture 10"/>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2145920477"/>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2743200"/>
            <a:ext cx="5380909" cy="1315450"/>
          </a:xfrm>
          <a:prstGeom prst="rect">
            <a:avLst/>
          </a:prstGeom>
        </p:spPr>
        <p:txBody>
          <a:bodyPr/>
          <a:lstStyle>
            <a:lvl1pPr>
              <a:defRPr sz="320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Two column w/ introductory copy &amp; body copy</a:t>
            </a:r>
          </a:p>
        </p:txBody>
      </p:sp>
      <p:sp>
        <p:nvSpPr>
          <p:cNvPr id="7" name="Text Placeholder 6"/>
          <p:cNvSpPr>
            <a:spLocks noGrp="1"/>
          </p:cNvSpPr>
          <p:nvPr>
            <p:ph type="body" sz="quarter" idx="12" hasCustomPrompt="1"/>
          </p:nvPr>
        </p:nvSpPr>
        <p:spPr>
          <a:xfrm>
            <a:off x="6206565" y="2743200"/>
            <a:ext cx="5283200" cy="1371600"/>
          </a:xfrm>
          <a:prstGeom prst="rect">
            <a:avLst/>
          </a:prstGeom>
        </p:spPr>
        <p:txBody>
          <a:bodyPr/>
          <a:lstStyle>
            <a:lvl1pPr>
              <a:defRPr sz="1700">
                <a:solidFill>
                  <a:schemeClr val="tx1"/>
                </a:solidFill>
              </a:defRPr>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This is used for a simple impact page with a medium amount of copy.</a:t>
            </a:r>
          </a:p>
        </p:txBody>
      </p:sp>
      <p:sp>
        <p:nvSpPr>
          <p:cNvPr id="8" name="Text Placeholder 6"/>
          <p:cNvSpPr>
            <a:spLocks noGrp="1"/>
          </p:cNvSpPr>
          <p:nvPr>
            <p:ph type="body" sz="quarter" idx="13" hasCustomPrompt="1"/>
          </p:nvPr>
        </p:nvSpPr>
        <p:spPr>
          <a:xfrm>
            <a:off x="6210834" y="4191000"/>
            <a:ext cx="5283200" cy="988039"/>
          </a:xfrm>
          <a:prstGeom prst="rect">
            <a:avLst/>
          </a:prstGeom>
        </p:spPr>
        <p:txBody>
          <a:bodyPr/>
          <a:lstStyle>
            <a:lvl1pPr>
              <a:defRPr sz="1200">
                <a:solidFill>
                  <a:schemeClr val="tx1"/>
                </a:solidFill>
              </a:defRPr>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14"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0" name="TextBox 9"/>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2" name="Picture 11"/>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11648680"/>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215063" y="0"/>
            <a:ext cx="5976937" cy="6858000"/>
          </a:xfrm>
          <a:prstGeom prst="rect">
            <a:avLst/>
          </a:prstGeom>
        </p:spPr>
        <p:txBody>
          <a:bodyPr/>
          <a:lstStyle/>
          <a:p>
            <a:endParaRPr lang="en-US"/>
          </a:p>
        </p:txBody>
      </p:sp>
      <p:sp>
        <p:nvSpPr>
          <p:cNvPr id="5" name="Text Placeholder 4"/>
          <p:cNvSpPr>
            <a:spLocks noGrp="1"/>
          </p:cNvSpPr>
          <p:nvPr>
            <p:ph type="body" sz="quarter" idx="11" hasCustomPrompt="1"/>
          </p:nvPr>
        </p:nvSpPr>
        <p:spPr>
          <a:xfrm>
            <a:off x="664291" y="2743200"/>
            <a:ext cx="5380909" cy="1315450"/>
          </a:xfrm>
          <a:prstGeom prst="rect">
            <a:avLst/>
          </a:prstGeom>
        </p:spPr>
        <p:txBody>
          <a:bodyPr/>
          <a:lstStyle>
            <a:lvl1pPr>
              <a:defRPr sz="3200">
                <a:solidFill>
                  <a:schemeClr val="accent1"/>
                </a:solidFill>
              </a:defRPr>
            </a:lvl1pPr>
          </a:lstStyle>
          <a:p>
            <a:pPr lvl="0"/>
            <a:r>
              <a:rPr lang="en-US" dirty="0"/>
              <a:t>Single column w/ introductory copy and photo</a:t>
            </a:r>
          </a:p>
        </p:txBody>
      </p:sp>
      <p:sp>
        <p:nvSpPr>
          <p:cNvPr id="7" name="Text Placeholder 6"/>
          <p:cNvSpPr>
            <a:spLocks noGrp="1"/>
          </p:cNvSpPr>
          <p:nvPr>
            <p:ph type="body" sz="quarter" idx="12" hasCustomPrompt="1"/>
          </p:nvPr>
        </p:nvSpPr>
        <p:spPr>
          <a:xfrm>
            <a:off x="664291" y="4114800"/>
            <a:ext cx="5380909" cy="2171700"/>
          </a:xfrm>
          <a:prstGeom prst="rect">
            <a:avLst/>
          </a:prstGeom>
        </p:spPr>
        <p:txBody>
          <a:bodyPr/>
          <a:lstStyle>
            <a:lvl1pPr>
              <a:defRPr sz="1700">
                <a:solidFill>
                  <a:schemeClr val="tx1"/>
                </a:solidFill>
              </a:defRPr>
            </a:lvl1pPr>
            <a:lvl2pPr>
              <a:defRPr sz="1400"/>
            </a:lvl2pPr>
            <a:lvl3pPr>
              <a:defRPr sz="1400"/>
            </a:lvl3pPr>
            <a:lvl4pPr>
              <a:defRPr sz="1400"/>
            </a:lvl4pPr>
            <a:lvl5pPr>
              <a:defRPr sz="1400"/>
            </a:lvl5pPr>
          </a:lstStyle>
          <a:p>
            <a:pPr lvl="0"/>
            <a:r>
              <a:rPr lang="en-US" dirty="0"/>
              <a:t>This is used for a simple impact page with a medium amount of copy. It’s intended to hold a few talking points. The page should look clear and concise. </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4" name="TextBox 13"/>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1" name="Picture 10"/>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50016815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2743200"/>
            <a:ext cx="5380909" cy="1315450"/>
          </a:xfrm>
          <a:prstGeom prst="rect">
            <a:avLst/>
          </a:prstGeom>
        </p:spPr>
        <p:txBody>
          <a:bodyPr/>
          <a:lstStyle>
            <a:lvl1pPr>
              <a:defRPr sz="3200">
                <a:solidFill>
                  <a:schemeClr val="accent1"/>
                </a:solidFill>
              </a:defRPr>
            </a:lvl1pPr>
          </a:lstStyle>
          <a:p>
            <a:pPr>
              <a:lnSpc>
                <a:spcPts val="4000"/>
              </a:lnSpc>
            </a:pPr>
            <a:r>
              <a:rPr lang="en-US" sz="3200" dirty="0">
                <a:solidFill>
                  <a:srgbClr val="F84F4F"/>
                </a:solidFill>
                <a:latin typeface="Arial" panose="020B0604020202020204" pitchFamily="34" charset="0"/>
                <a:cs typeface="Arial" panose="020B0604020202020204" pitchFamily="34" charset="0"/>
              </a:rPr>
              <a:t>This is a single thought you want to emphasize with a vertical image.</a:t>
            </a:r>
          </a:p>
        </p:txBody>
      </p:sp>
      <p:sp>
        <p:nvSpPr>
          <p:cNvPr id="12"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0" name="Picture 9"/>
          <p:cNvPicPr>
            <a:picLocks noChangeAspect="1"/>
          </p:cNvPicPr>
          <p:nvPr userDrawn="1"/>
        </p:nvPicPr>
        <p:blipFill>
          <a:blip r:embed="rId2"/>
          <a:stretch>
            <a:fillRect/>
          </a:stretch>
        </p:blipFill>
        <p:spPr>
          <a:xfrm>
            <a:off x="10795491" y="6288426"/>
            <a:ext cx="685309" cy="291104"/>
          </a:xfrm>
          <a:prstGeom prst="rect">
            <a:avLst/>
          </a:prstGeom>
        </p:spPr>
      </p:pic>
      <p:sp>
        <p:nvSpPr>
          <p:cNvPr id="8" name="Picture Placeholder 2"/>
          <p:cNvSpPr>
            <a:spLocks noGrp="1"/>
          </p:cNvSpPr>
          <p:nvPr>
            <p:ph type="pic" sz="quarter" idx="13"/>
          </p:nvPr>
        </p:nvSpPr>
        <p:spPr>
          <a:xfrm>
            <a:off x="6215063" y="0"/>
            <a:ext cx="5976937" cy="6858000"/>
          </a:xfrm>
          <a:prstGeom prst="rect">
            <a:avLst/>
          </a:prstGeom>
        </p:spPr>
        <p:txBody>
          <a:bodyPr/>
          <a:lstStyle/>
          <a:p>
            <a:endParaRPr lang="en-US"/>
          </a:p>
        </p:txBody>
      </p:sp>
    </p:spTree>
    <p:extLst>
      <p:ext uri="{BB962C8B-B14F-4D97-AF65-F5344CB8AC3E}">
        <p14:creationId xmlns:p14="http://schemas.microsoft.com/office/powerpoint/2010/main" val="160676918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1303084"/>
            <a:ext cx="5380909" cy="1363916"/>
          </a:xfrm>
          <a:prstGeom prst="rect">
            <a:avLst/>
          </a:prstGeom>
        </p:spPr>
        <p:txBody>
          <a:bodyPr/>
          <a:lstStyle>
            <a:lvl1pPr>
              <a:defRPr sz="320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Single column </a:t>
            </a:r>
            <a:br>
              <a:rPr lang="en-US" sz="3200" dirty="0">
                <a:solidFill>
                  <a:srgbClr val="F65050"/>
                </a:solidFill>
                <a:latin typeface="Arial" panose="020B0604020202020204" pitchFamily="34" charset="0"/>
                <a:cs typeface="Arial" panose="020B0604020202020204" pitchFamily="34" charset="0"/>
              </a:rPr>
            </a:br>
            <a:r>
              <a:rPr lang="en-US" sz="3200" dirty="0">
                <a:solidFill>
                  <a:srgbClr val="F65050"/>
                </a:solidFill>
                <a:latin typeface="Arial" panose="020B0604020202020204" pitchFamily="34" charset="0"/>
                <a:cs typeface="Arial" panose="020B0604020202020204" pitchFamily="34" charset="0"/>
              </a:rPr>
              <a:t>w/ long body copy</a:t>
            </a:r>
          </a:p>
        </p:txBody>
      </p:sp>
      <p:sp>
        <p:nvSpPr>
          <p:cNvPr id="7" name="Text Placeholder 6"/>
          <p:cNvSpPr>
            <a:spLocks noGrp="1"/>
          </p:cNvSpPr>
          <p:nvPr>
            <p:ph type="body" sz="quarter" idx="12" hasCustomPrompt="1"/>
          </p:nvPr>
        </p:nvSpPr>
        <p:spPr>
          <a:xfrm>
            <a:off x="664291" y="2723990"/>
            <a:ext cx="10816509" cy="3231748"/>
          </a:xfrm>
          <a:prstGeom prst="rect">
            <a:avLst/>
          </a:prstGeom>
        </p:spPr>
        <p:txBody>
          <a:bodyPr/>
          <a:lstStyle>
            <a:lvl1pPr>
              <a:spcBef>
                <a:spcPts val="0"/>
              </a:spcBef>
              <a:spcAft>
                <a:spcPts val="1800"/>
              </a:spcAft>
              <a:defRPr sz="1200">
                <a:solidFill>
                  <a:schemeClr val="tx1"/>
                </a:solidFill>
              </a:defRPr>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1" name="Picture 10"/>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3530089259"/>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PATH: Single column, Long title w/ imag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64291" y="752825"/>
            <a:ext cx="10816509" cy="1266475"/>
          </a:xfrm>
          <a:prstGeom prst="rect">
            <a:avLst/>
          </a:prstGeom>
        </p:spPr>
        <p:txBody>
          <a:bodyPr/>
          <a:lstStyle>
            <a:lvl1pPr>
              <a:defRPr sz="3200" baseline="0">
                <a:solidFill>
                  <a:schemeClr val="accent1"/>
                </a:solidFill>
              </a:defRPr>
            </a:lvl1pPr>
          </a:lstStyle>
          <a:p>
            <a:pPr lvl="0"/>
            <a:r>
              <a:rPr lang="en-US" dirty="0"/>
              <a:t>Single column of text w/ long title and large amount of body copy, large image</a:t>
            </a:r>
          </a:p>
        </p:txBody>
      </p:sp>
      <p:sp>
        <p:nvSpPr>
          <p:cNvPr id="7" name="Text Placeholder 6"/>
          <p:cNvSpPr>
            <a:spLocks noGrp="1"/>
          </p:cNvSpPr>
          <p:nvPr>
            <p:ph type="body" sz="quarter" idx="12" hasCustomPrompt="1"/>
          </p:nvPr>
        </p:nvSpPr>
        <p:spPr>
          <a:xfrm>
            <a:off x="664291" y="2032457"/>
            <a:ext cx="10816509" cy="3852953"/>
          </a:xfrm>
          <a:prstGeom prst="rect">
            <a:avLst/>
          </a:prstGeom>
        </p:spPr>
        <p:txBody>
          <a:bodyPr/>
          <a:lstStyle>
            <a:lvl1pPr>
              <a:spcBef>
                <a:spcPts val="0"/>
              </a:spcBef>
              <a:spcAft>
                <a:spcPts val="1800"/>
              </a:spcAft>
              <a:defRPr sz="1200">
                <a:solidFill>
                  <a:schemeClr val="tx1"/>
                </a:solidFill>
              </a:defRPr>
            </a:lvl1pPr>
            <a:lvl2pPr>
              <a:defRPr sz="1400"/>
            </a:lvl2pPr>
            <a:lvl3pPr>
              <a:defRPr sz="1400"/>
            </a:lvl3pPr>
            <a:lvl4pPr>
              <a:defRPr sz="1400"/>
            </a:lvl4pPr>
            <a:lvl5pPr>
              <a:defRPr sz="1400"/>
            </a:lvl5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Box 12"/>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accent4">
                    <a:lumMod val="75000"/>
                  </a:schemeClr>
                </a:solidFill>
                <a:latin typeface="Arial" panose="020B0604020202020204" pitchFamily="34" charset="0"/>
              </a:rPr>
              <a:t>CENTER FOR VACCINE INNOVATION &amp; ACCESS</a:t>
            </a:r>
          </a:p>
        </p:txBody>
      </p:sp>
      <p:pic>
        <p:nvPicPr>
          <p:cNvPr id="11" name="Picture 10"/>
          <p:cNvPicPr>
            <a:picLocks noChangeAspect="1"/>
          </p:cNvPicPr>
          <p:nvPr userDrawn="1"/>
        </p:nvPicPr>
        <p:blipFill>
          <a:blip r:embed="rId2"/>
          <a:stretch>
            <a:fillRect/>
          </a:stretch>
        </p:blipFill>
        <p:spPr>
          <a:xfrm>
            <a:off x="10795491" y="6288426"/>
            <a:ext cx="685309" cy="291104"/>
          </a:xfrm>
          <a:prstGeom prst="rect">
            <a:avLst/>
          </a:prstGeom>
        </p:spPr>
      </p:pic>
    </p:spTree>
    <p:extLst>
      <p:ext uri="{BB962C8B-B14F-4D97-AF65-F5344CB8AC3E}">
        <p14:creationId xmlns:p14="http://schemas.microsoft.com/office/powerpoint/2010/main" val="339160267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p:cNvSpPr>
            <a:spLocks noGrp="1"/>
          </p:cNvSpPr>
          <p:nvPr userDrawn="1">
            <p:ph type="body" sz="quarter" idx="12" hasCustomPrompt="1"/>
          </p:nvPr>
        </p:nvSpPr>
        <p:spPr>
          <a:xfrm>
            <a:off x="4430081" y="2406422"/>
            <a:ext cx="3375025" cy="1200150"/>
          </a:xfrm>
          <a:prstGeom prst="rect">
            <a:avLst/>
          </a:prstGeom>
        </p:spPr>
        <p:txBody>
          <a:bodyPr/>
          <a:lstStyle>
            <a:lvl1pPr algn="ctr">
              <a:defRPr sz="8200">
                <a:solidFill>
                  <a:schemeClr val="tx1"/>
                </a:solidFill>
              </a:defRPr>
            </a:lvl1pPr>
          </a:lstStyle>
          <a:p>
            <a:pPr lvl="0"/>
            <a:r>
              <a:rPr lang="en-US" dirty="0"/>
              <a:t>100%</a:t>
            </a:r>
          </a:p>
        </p:txBody>
      </p:sp>
      <p:sp>
        <p:nvSpPr>
          <p:cNvPr id="15" name="Text Placeholder 13"/>
          <p:cNvSpPr>
            <a:spLocks noGrp="1"/>
          </p:cNvSpPr>
          <p:nvPr userDrawn="1">
            <p:ph type="body" sz="quarter" idx="13" hasCustomPrompt="1"/>
          </p:nvPr>
        </p:nvSpPr>
        <p:spPr>
          <a:xfrm>
            <a:off x="4430081" y="3654197"/>
            <a:ext cx="3375025" cy="928024"/>
          </a:xfrm>
          <a:prstGeom prst="rect">
            <a:avLst/>
          </a:prstGeom>
        </p:spPr>
        <p:txBody>
          <a:bodyPr/>
          <a:lstStyle>
            <a:lvl1pPr algn="ctr">
              <a:defRPr sz="1000">
                <a:solidFill>
                  <a:schemeClr val="tx1"/>
                </a:solidFill>
              </a:defRPr>
            </a:lvl1pPr>
          </a:lstStyle>
          <a:p>
            <a:pPr lvl="0"/>
            <a:r>
              <a:rPr lang="en-US" dirty="0"/>
              <a:t>Further context</a:t>
            </a:r>
          </a:p>
          <a:p>
            <a:pPr lvl="0"/>
            <a:r>
              <a:rPr lang="en-US" dirty="0"/>
              <a:t>For number(s)</a:t>
            </a:r>
          </a:p>
        </p:txBody>
      </p:sp>
      <p:sp>
        <p:nvSpPr>
          <p:cNvPr id="1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20" name="TextBox 19"/>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bg1"/>
                </a:solidFill>
                <a:latin typeface="Arial" panose="020B0604020202020204" pitchFamily="34" charset="0"/>
              </a:rPr>
              <a:t>CENTER FOR VACCINE INNOVATION &amp; ACCESS</a:t>
            </a:r>
          </a:p>
        </p:txBody>
      </p:sp>
      <p:pic>
        <p:nvPicPr>
          <p:cNvPr id="13" name="Picture 12"/>
          <p:cNvPicPr>
            <a:picLocks noChangeAspect="1"/>
          </p:cNvPicPr>
          <p:nvPr userDrawn="1"/>
        </p:nvPicPr>
        <p:blipFill>
          <a:blip r:embed="rId2"/>
          <a:stretch>
            <a:fillRect/>
          </a:stretch>
        </p:blipFill>
        <p:spPr>
          <a:xfrm>
            <a:off x="10795616" y="6288481"/>
            <a:ext cx="685714" cy="291276"/>
          </a:xfrm>
          <a:prstGeom prst="rect">
            <a:avLst/>
          </a:prstGeom>
        </p:spPr>
      </p:pic>
    </p:spTree>
    <p:extLst>
      <p:ext uri="{BB962C8B-B14F-4D97-AF65-F5344CB8AC3E}">
        <p14:creationId xmlns:p14="http://schemas.microsoft.com/office/powerpoint/2010/main" val="1821979775"/>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7E6CA-1210-E650-56D2-6B5C71F4525D}"/>
              </a:ext>
            </a:extLst>
          </p:cNvPr>
          <p:cNvSpPr/>
          <p:nvPr/>
        </p:nvSpPr>
        <p:spPr>
          <a:xfrm>
            <a:off x="533401" y="6258509"/>
            <a:ext cx="11131551" cy="4613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3" name="Text Placeholder 4"/>
          <p:cNvSpPr>
            <a:spLocks noGrp="1"/>
          </p:cNvSpPr>
          <p:nvPr>
            <p:ph type="body" sz="quarter" idx="10"/>
          </p:nvPr>
        </p:nvSpPr>
        <p:spPr>
          <a:xfrm>
            <a:off x="762000" y="931587"/>
            <a:ext cx="633248" cy="538921"/>
          </a:xfrm>
          <a:prstGeom prst="rect">
            <a:avLst/>
          </a:prstGeom>
        </p:spPr>
        <p:txBody>
          <a:bodyPr/>
          <a:lstStyle>
            <a:lvl1pPr>
              <a:defRPr sz="3187">
                <a:solidFill>
                  <a:schemeClr val="accent1"/>
                </a:solidFill>
              </a:defRPr>
            </a:lvl1pPr>
          </a:lstStyle>
          <a:p>
            <a:pPr lvl="0"/>
            <a:r>
              <a:rPr lang="en-US"/>
              <a:t>Click to edit Master text styles</a:t>
            </a:r>
          </a:p>
        </p:txBody>
      </p:sp>
      <p:sp>
        <p:nvSpPr>
          <p:cNvPr id="4" name="Text Placeholder 4"/>
          <p:cNvSpPr>
            <a:spLocks noGrp="1"/>
          </p:cNvSpPr>
          <p:nvPr>
            <p:ph type="body" sz="quarter" idx="11"/>
          </p:nvPr>
        </p:nvSpPr>
        <p:spPr>
          <a:xfrm>
            <a:off x="2680139" y="931587"/>
            <a:ext cx="7034924" cy="538921"/>
          </a:xfrm>
          <a:prstGeom prst="rect">
            <a:avLst/>
          </a:prstGeom>
        </p:spPr>
        <p:txBody>
          <a:bodyPr/>
          <a:lstStyle>
            <a:lvl1pPr>
              <a:lnSpc>
                <a:spcPts val="3983"/>
              </a:lnSpc>
              <a:spcAft>
                <a:spcPts val="1195"/>
              </a:spcAft>
              <a:defRPr sz="3187">
                <a:solidFill>
                  <a:schemeClr val="tx1"/>
                </a:solidFill>
              </a:defRPr>
            </a:lvl1pPr>
          </a:lstStyle>
          <a:p>
            <a:pPr lvl="0"/>
            <a:r>
              <a:rPr lang="en-US"/>
              <a:t>Click to edit Master text styles</a:t>
            </a:r>
          </a:p>
        </p:txBody>
      </p:sp>
      <p:sp>
        <p:nvSpPr>
          <p:cNvPr id="5" name="Text Placeholder 4"/>
          <p:cNvSpPr>
            <a:spLocks noGrp="1"/>
          </p:cNvSpPr>
          <p:nvPr>
            <p:ph type="body" sz="quarter" idx="12"/>
          </p:nvPr>
        </p:nvSpPr>
        <p:spPr>
          <a:xfrm>
            <a:off x="762000" y="1569906"/>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6" name="Text Placeholder 4"/>
          <p:cNvSpPr>
            <a:spLocks noGrp="1"/>
          </p:cNvSpPr>
          <p:nvPr>
            <p:ph type="body" sz="quarter" idx="13"/>
          </p:nvPr>
        </p:nvSpPr>
        <p:spPr>
          <a:xfrm>
            <a:off x="2680139" y="4767068"/>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7" name="Text Placeholder 4"/>
          <p:cNvSpPr>
            <a:spLocks noGrp="1"/>
          </p:cNvSpPr>
          <p:nvPr>
            <p:ph type="body" sz="quarter" idx="14"/>
          </p:nvPr>
        </p:nvSpPr>
        <p:spPr>
          <a:xfrm>
            <a:off x="762000" y="2213562"/>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8" name="Text Placeholder 4"/>
          <p:cNvSpPr>
            <a:spLocks noGrp="1"/>
          </p:cNvSpPr>
          <p:nvPr>
            <p:ph type="body" sz="quarter" idx="15"/>
          </p:nvPr>
        </p:nvSpPr>
        <p:spPr>
          <a:xfrm>
            <a:off x="2680139" y="5404680"/>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9" name="Text Placeholder 4"/>
          <p:cNvSpPr>
            <a:spLocks noGrp="1"/>
          </p:cNvSpPr>
          <p:nvPr>
            <p:ph type="body" sz="quarter" idx="16"/>
          </p:nvPr>
        </p:nvSpPr>
        <p:spPr>
          <a:xfrm>
            <a:off x="762000" y="2849942"/>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11" name="Text Placeholder 4"/>
          <p:cNvSpPr>
            <a:spLocks noGrp="1"/>
          </p:cNvSpPr>
          <p:nvPr>
            <p:ph type="body" sz="quarter" idx="20"/>
          </p:nvPr>
        </p:nvSpPr>
        <p:spPr>
          <a:xfrm>
            <a:off x="2680139" y="3486323"/>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12" name="Text Placeholder 4"/>
          <p:cNvSpPr>
            <a:spLocks noGrp="1"/>
          </p:cNvSpPr>
          <p:nvPr>
            <p:ph type="body" sz="quarter" idx="21"/>
          </p:nvPr>
        </p:nvSpPr>
        <p:spPr>
          <a:xfrm>
            <a:off x="2680139" y="4123487"/>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13" name="Text Placeholder 4"/>
          <p:cNvSpPr>
            <a:spLocks noGrp="1"/>
          </p:cNvSpPr>
          <p:nvPr>
            <p:ph type="body" sz="quarter" idx="22"/>
          </p:nvPr>
        </p:nvSpPr>
        <p:spPr>
          <a:xfrm>
            <a:off x="2680139" y="2849942"/>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14" name="Text Placeholder 4"/>
          <p:cNvSpPr>
            <a:spLocks noGrp="1"/>
          </p:cNvSpPr>
          <p:nvPr>
            <p:ph type="body" sz="quarter" idx="23"/>
          </p:nvPr>
        </p:nvSpPr>
        <p:spPr>
          <a:xfrm>
            <a:off x="2680139" y="1569906"/>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15" name="Text Placeholder 4"/>
          <p:cNvSpPr>
            <a:spLocks noGrp="1"/>
          </p:cNvSpPr>
          <p:nvPr>
            <p:ph type="body" sz="quarter" idx="24"/>
          </p:nvPr>
        </p:nvSpPr>
        <p:spPr>
          <a:xfrm>
            <a:off x="2680139" y="2213562"/>
            <a:ext cx="7034924" cy="538921"/>
          </a:xfrm>
          <a:prstGeom prst="rect">
            <a:avLst/>
          </a:prstGeom>
        </p:spPr>
        <p:txBody>
          <a:bodyPr/>
          <a:lstStyle>
            <a:lvl1pPr>
              <a:lnSpc>
                <a:spcPts val="3983"/>
              </a:lnSpc>
              <a:spcAft>
                <a:spcPts val="1195"/>
              </a:spcAft>
              <a:defRPr sz="3187">
                <a:solidFill>
                  <a:schemeClr val="bg1">
                    <a:lumMod val="75000"/>
                  </a:schemeClr>
                </a:solidFill>
              </a:defRPr>
            </a:lvl1pPr>
          </a:lstStyle>
          <a:p>
            <a:pPr lvl="0"/>
            <a:r>
              <a:rPr lang="en-US"/>
              <a:t>Click to edit Master text styles</a:t>
            </a:r>
          </a:p>
        </p:txBody>
      </p:sp>
      <p:sp>
        <p:nvSpPr>
          <p:cNvPr id="16" name="Text Placeholder 4"/>
          <p:cNvSpPr>
            <a:spLocks noGrp="1"/>
          </p:cNvSpPr>
          <p:nvPr>
            <p:ph type="body" sz="quarter" idx="25"/>
          </p:nvPr>
        </p:nvSpPr>
        <p:spPr>
          <a:xfrm>
            <a:off x="762000" y="3486323"/>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17" name="Text Placeholder 4"/>
          <p:cNvSpPr>
            <a:spLocks noGrp="1"/>
          </p:cNvSpPr>
          <p:nvPr>
            <p:ph type="body" sz="quarter" idx="26"/>
          </p:nvPr>
        </p:nvSpPr>
        <p:spPr>
          <a:xfrm>
            <a:off x="762000" y="4124644"/>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18" name="Text Placeholder 4"/>
          <p:cNvSpPr>
            <a:spLocks noGrp="1"/>
          </p:cNvSpPr>
          <p:nvPr>
            <p:ph type="body" sz="quarter" idx="27"/>
          </p:nvPr>
        </p:nvSpPr>
        <p:spPr>
          <a:xfrm>
            <a:off x="762000" y="4767068"/>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
        <p:nvSpPr>
          <p:cNvPr id="19" name="Text Placeholder 4"/>
          <p:cNvSpPr>
            <a:spLocks noGrp="1"/>
          </p:cNvSpPr>
          <p:nvPr>
            <p:ph type="body" sz="quarter" idx="28"/>
          </p:nvPr>
        </p:nvSpPr>
        <p:spPr>
          <a:xfrm>
            <a:off x="762000" y="5404680"/>
            <a:ext cx="633248" cy="538921"/>
          </a:xfrm>
          <a:prstGeom prst="rect">
            <a:avLst/>
          </a:prstGeom>
        </p:spPr>
        <p:txBody>
          <a:bodyPr/>
          <a:lstStyle>
            <a:lvl1pPr>
              <a:defRPr sz="3187">
                <a:solidFill>
                  <a:schemeClr val="accent1">
                    <a:lumMod val="40000"/>
                    <a:lumOff val="60000"/>
                  </a:schemeClr>
                </a:solidFill>
              </a:defRPr>
            </a:lvl1pPr>
          </a:lstStyle>
          <a:p>
            <a:pPr lvl="0"/>
            <a:r>
              <a:rPr lang="en-US"/>
              <a:t>Click to edit Master text styles</a:t>
            </a:r>
          </a:p>
        </p:txBody>
      </p:sp>
    </p:spTree>
    <p:extLst>
      <p:ext uri="{BB962C8B-B14F-4D97-AF65-F5344CB8AC3E}">
        <p14:creationId xmlns:p14="http://schemas.microsoft.com/office/powerpoint/2010/main" val="3928934540"/>
      </p:ext>
    </p:extLst>
  </p:cSld>
  <p:clrMapOvr>
    <a:masterClrMapping/>
  </p:clrMapOvr>
  <p:transition>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ATH: Section divider Rin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Shape 5"/>
          <p:cNvSpPr/>
          <p:nvPr userDrawn="1"/>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sp>
        <p:nvSpPr>
          <p:cNvPr id="13"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4" name="TextBox 13"/>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bg1"/>
                </a:solidFill>
                <a:latin typeface="Arial" panose="020B0604020202020204" pitchFamily="34" charset="0"/>
              </a:rPr>
              <a:t>CENTER FOR VACCINE INNOVATION &amp; ACCESS</a:t>
            </a:r>
          </a:p>
        </p:txBody>
      </p:sp>
      <p:pic>
        <p:nvPicPr>
          <p:cNvPr id="10" name="Picture 9"/>
          <p:cNvPicPr>
            <a:picLocks noChangeAspect="1"/>
          </p:cNvPicPr>
          <p:nvPr userDrawn="1"/>
        </p:nvPicPr>
        <p:blipFill>
          <a:blip r:embed="rId2"/>
          <a:stretch>
            <a:fillRect/>
          </a:stretch>
        </p:blipFill>
        <p:spPr>
          <a:xfrm>
            <a:off x="10795616" y="6288481"/>
            <a:ext cx="685714" cy="291276"/>
          </a:xfrm>
          <a:prstGeom prst="rect">
            <a:avLst/>
          </a:prstGeom>
        </p:spPr>
      </p:pic>
    </p:spTree>
    <p:extLst>
      <p:ext uri="{BB962C8B-B14F-4D97-AF65-F5344CB8AC3E}">
        <p14:creationId xmlns:p14="http://schemas.microsoft.com/office/powerpoint/2010/main" val="1222628323"/>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ATH: Section divider Dots">
    <p:spTree>
      <p:nvGrpSpPr>
        <p:cNvPr id="1" name=""/>
        <p:cNvGrpSpPr/>
        <p:nvPr/>
      </p:nvGrpSpPr>
      <p:grpSpPr>
        <a:xfrm>
          <a:off x="0" y="0"/>
          <a:ext cx="0" cy="0"/>
          <a:chOff x="0" y="0"/>
          <a:chExt cx="0" cy="0"/>
        </a:xfrm>
      </p:grpSpPr>
      <p:sp>
        <p:nvSpPr>
          <p:cNvPr id="7" name="Rectangle 6"/>
          <p:cNvSpPr/>
          <p:nvPr userDrawn="1"/>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4488498" y="1801445"/>
            <a:ext cx="3240404" cy="3255110"/>
            <a:chOff x="3033544" y="1728371"/>
            <a:chExt cx="3240404" cy="3255110"/>
          </a:xfrm>
        </p:grpSpPr>
        <p:sp>
          <p:nvSpPr>
            <p:cNvPr id="10" name="Oval 9"/>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sp>
        <p:nvSpPr>
          <p:cNvPr id="1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9"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20" name="TextBox 19"/>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bg1"/>
                </a:solidFill>
                <a:latin typeface="Arial" panose="020B0604020202020204" pitchFamily="34" charset="0"/>
              </a:rPr>
              <a:t>CENTER FOR VACCINE INNOVATION &amp; ACCESS</a:t>
            </a:r>
          </a:p>
        </p:txBody>
      </p:sp>
      <p:pic>
        <p:nvPicPr>
          <p:cNvPr id="16" name="Picture 15"/>
          <p:cNvPicPr>
            <a:picLocks noChangeAspect="1"/>
          </p:cNvPicPr>
          <p:nvPr userDrawn="1"/>
        </p:nvPicPr>
        <p:blipFill>
          <a:blip r:embed="rId2"/>
          <a:stretch>
            <a:fillRect/>
          </a:stretch>
        </p:blipFill>
        <p:spPr>
          <a:xfrm>
            <a:off x="10795616" y="6288481"/>
            <a:ext cx="685714" cy="291276"/>
          </a:xfrm>
          <a:prstGeom prst="rect">
            <a:avLst/>
          </a:prstGeom>
        </p:spPr>
      </p:pic>
    </p:spTree>
    <p:extLst>
      <p:ext uri="{BB962C8B-B14F-4D97-AF65-F5344CB8AC3E}">
        <p14:creationId xmlns:p14="http://schemas.microsoft.com/office/powerpoint/2010/main" val="989577950"/>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ATH: Section divider Triang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bg1"/>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15" name="Triangle 11"/>
          <p:cNvSpPr/>
          <p:nvPr userDrawn="1"/>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1" hasCustomPrompt="1"/>
          </p:nvPr>
        </p:nvSpPr>
        <p:spPr>
          <a:xfrm>
            <a:off x="2133600" y="2019300"/>
            <a:ext cx="7908925"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Singular thought or</a:t>
            </a:r>
            <a:br>
              <a:rPr lang="en-US" dirty="0"/>
            </a:br>
            <a:r>
              <a:rPr lang="en-US" dirty="0"/>
              <a:t>section divider.</a:t>
            </a:r>
          </a:p>
        </p:txBody>
      </p:sp>
      <p:sp>
        <p:nvSpPr>
          <p:cNvPr id="13"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bg1"/>
                </a:solidFill>
                <a:latin typeface="Arial" panose="020B0604020202020204" pitchFamily="34" charset="0"/>
                <a:cs typeface="Arial" panose="020B0604020202020204" pitchFamily="34" charset="0"/>
              </a:rPr>
              <a:pPr algn="r"/>
              <a:t>‹#›</a:t>
            </a:fld>
            <a:endParaRPr lang="en-US" dirty="0">
              <a:solidFill>
                <a:schemeClr val="bg1"/>
              </a:solidFill>
              <a:latin typeface="Arial" panose="020B0604020202020204" pitchFamily="34" charset="0"/>
              <a:cs typeface="Arial" panose="020B0604020202020204" pitchFamily="34" charset="0"/>
            </a:endParaRPr>
          </a:p>
        </p:txBody>
      </p:sp>
      <p:sp>
        <p:nvSpPr>
          <p:cNvPr id="14" name="TextBox 13"/>
          <p:cNvSpPr txBox="1"/>
          <p:nvPr userDrawn="1"/>
        </p:nvSpPr>
        <p:spPr>
          <a:xfrm>
            <a:off x="1062892" y="6475863"/>
            <a:ext cx="3094893" cy="203200"/>
          </a:xfrm>
          <a:prstGeom prst="rect">
            <a:avLst/>
          </a:prstGeom>
          <a:noFill/>
        </p:spPr>
        <p:txBody>
          <a:bodyPr wrap="square" lIns="0" tIns="0" rIns="0" bIns="0" rtlCol="0">
            <a:noAutofit/>
          </a:bodyPr>
          <a:lstStyle/>
          <a:p>
            <a:pPr algn="l"/>
            <a:r>
              <a:rPr lang="en-US" sz="700" dirty="0">
                <a:solidFill>
                  <a:schemeClr val="bg1"/>
                </a:solidFill>
                <a:latin typeface="Arial" panose="020B0604020202020204" pitchFamily="34" charset="0"/>
              </a:rPr>
              <a:t>CENTER FOR VACCINE INNOVATION &amp; ACCESS</a:t>
            </a:r>
          </a:p>
        </p:txBody>
      </p:sp>
      <p:pic>
        <p:nvPicPr>
          <p:cNvPr id="10" name="Picture 9"/>
          <p:cNvPicPr>
            <a:picLocks noChangeAspect="1"/>
          </p:cNvPicPr>
          <p:nvPr userDrawn="1"/>
        </p:nvPicPr>
        <p:blipFill>
          <a:blip r:embed="rId2"/>
          <a:stretch>
            <a:fillRect/>
          </a:stretch>
        </p:blipFill>
        <p:spPr>
          <a:xfrm>
            <a:off x="10795616" y="6288481"/>
            <a:ext cx="685714" cy="291276"/>
          </a:xfrm>
          <a:prstGeom prst="rect">
            <a:avLst/>
          </a:prstGeom>
        </p:spPr>
      </p:pic>
    </p:spTree>
    <p:extLst>
      <p:ext uri="{BB962C8B-B14F-4D97-AF65-F5344CB8AC3E}">
        <p14:creationId xmlns:p14="http://schemas.microsoft.com/office/powerpoint/2010/main" val="2882619288"/>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PATH: Single column Long title large graphic">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64291" y="400050"/>
            <a:ext cx="6654800" cy="171450"/>
          </a:xfrm>
          <a:prstGeom prst="rect">
            <a:avLst/>
          </a:prstGeom>
        </p:spPr>
        <p:txBody>
          <a:bodyPr/>
          <a:lstStyle>
            <a:lvl1pPr>
              <a:defRPr sz="700" baseline="0">
                <a:solidFill>
                  <a:schemeClr val="accent4">
                    <a:lumMod val="75000"/>
                  </a:schemeClr>
                </a:solidFill>
              </a:defRPr>
            </a:lvl1pPr>
            <a:lvl2pPr>
              <a:defRPr sz="700"/>
            </a:lvl2pPr>
            <a:lvl3pPr>
              <a:defRPr sz="700"/>
            </a:lvl3pPr>
            <a:lvl4pPr>
              <a:defRPr sz="700"/>
            </a:lvl4pPr>
            <a:lvl5pPr>
              <a:defRPr sz="700"/>
            </a:lvl5pPr>
          </a:lstStyle>
          <a:p>
            <a:pPr lvl="0"/>
            <a:r>
              <a:rPr lang="en-US" dirty="0"/>
              <a:t>Presentation Title | Chapter Title</a:t>
            </a:r>
          </a:p>
        </p:txBody>
      </p:sp>
      <p:sp>
        <p:nvSpPr>
          <p:cNvPr id="9" name="Text Placeholder 4"/>
          <p:cNvSpPr>
            <a:spLocks noGrp="1"/>
          </p:cNvSpPr>
          <p:nvPr>
            <p:ph type="body" sz="quarter" idx="13" hasCustomPrompt="1"/>
          </p:nvPr>
        </p:nvSpPr>
        <p:spPr>
          <a:xfrm>
            <a:off x="762000" y="716912"/>
            <a:ext cx="10743366" cy="1315450"/>
          </a:xfrm>
          <a:prstGeom prst="rect">
            <a:avLst/>
          </a:prstGeom>
        </p:spPr>
        <p:txBody>
          <a:bodyPr/>
          <a:lstStyle>
            <a:lvl1pPr>
              <a:defRPr sz="3200">
                <a:solidFill>
                  <a:schemeClr val="accent2"/>
                </a:solidFill>
              </a:defRPr>
            </a:lvl1pPr>
          </a:lstStyle>
          <a:p>
            <a:pPr lvl="0"/>
            <a:r>
              <a:rPr lang="en-US" dirty="0"/>
              <a:t>Single column w/ long title and body copy or large full page graphic</a:t>
            </a:r>
          </a:p>
        </p:txBody>
      </p:sp>
      <p:sp>
        <p:nvSpPr>
          <p:cNvPr id="10" name="Content Placeholder 2"/>
          <p:cNvSpPr>
            <a:spLocks noGrp="1"/>
          </p:cNvSpPr>
          <p:nvPr>
            <p:ph sz="quarter" idx="14" hasCustomPrompt="1"/>
          </p:nvPr>
        </p:nvSpPr>
        <p:spPr>
          <a:xfrm>
            <a:off x="762000" y="2019300"/>
            <a:ext cx="10718800" cy="4000500"/>
          </a:xfrm>
          <a:prstGeom prst="rect">
            <a:avLst/>
          </a:prstGeom>
        </p:spPr>
        <p:txBody>
          <a:bodyPr/>
          <a:lstStyle>
            <a:lvl1pPr>
              <a:spcBef>
                <a:spcPts val="0"/>
              </a:spcBef>
              <a:spcAft>
                <a:spcPts val="1800"/>
              </a:spcAft>
              <a:defRPr sz="1200"/>
            </a:lvl1pPr>
          </a:lstStyle>
          <a:p>
            <a:pPr lvl="0"/>
            <a:r>
              <a:rPr lang="en-US" dirty="0"/>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pic>
        <p:nvPicPr>
          <p:cNvPr id="11" name="Picture 10"/>
          <p:cNvPicPr>
            <a:picLocks noChangeAspect="1"/>
          </p:cNvPicPr>
          <p:nvPr userDrawn="1"/>
        </p:nvPicPr>
        <p:blipFill>
          <a:blip r:embed="rId2" cstate="print"/>
          <a:stretch>
            <a:fillRect/>
          </a:stretch>
        </p:blipFill>
        <p:spPr>
          <a:xfrm>
            <a:off x="10795491" y="6286500"/>
            <a:ext cx="685309" cy="294957"/>
          </a:xfrm>
          <a:prstGeom prst="rect">
            <a:avLst/>
          </a:prstGeom>
        </p:spPr>
      </p:pic>
      <p:sp>
        <p:nvSpPr>
          <p:cNvPr id="12" name="Slide Number Placeholder 49"/>
          <p:cNvSpPr txBox="1">
            <a:spLocks/>
          </p:cNvSpPr>
          <p:nvPr userDrawn="1"/>
        </p:nvSpPr>
        <p:spPr>
          <a:xfrm>
            <a:off x="452201" y="6404349"/>
            <a:ext cx="424180"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mtClean="0">
                <a:solidFill>
                  <a:schemeClr val="accent4">
                    <a:lumMod val="75000"/>
                  </a:schemeClr>
                </a:solidFill>
                <a:latin typeface="Arial" panose="020B0604020202020204" pitchFamily="34" charset="0"/>
                <a:cs typeface="Arial" panose="020B0604020202020204" pitchFamily="34" charset="0"/>
              </a:rPr>
              <a:pPr algn="r"/>
              <a:t>‹#›</a:t>
            </a:fld>
            <a:endParaRPr lang="en-US" dirty="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5" hasCustomPrompt="1"/>
          </p:nvPr>
        </p:nvSpPr>
        <p:spPr>
          <a:xfrm>
            <a:off x="943149" y="6437267"/>
            <a:ext cx="6096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dirty="0"/>
              <a:t>Optional footer text (program team name, etc.)</a:t>
            </a:r>
          </a:p>
        </p:txBody>
      </p:sp>
    </p:spTree>
    <p:extLst>
      <p:ext uri="{BB962C8B-B14F-4D97-AF65-F5344CB8AC3E}">
        <p14:creationId xmlns:p14="http://schemas.microsoft.com/office/powerpoint/2010/main" val="3695470220"/>
      </p:ext>
    </p:extLst>
  </p:cSld>
  <p:clrMapOvr>
    <a:masterClrMapping/>
  </p:clrMapOvr>
  <p:extLst>
    <p:ext uri="{DCECCB84-F9BA-43D5-87BE-67443E8EF086}">
      <p15:sldGuideLst xmlns:p15="http://schemas.microsoft.com/office/powerpoint/2012/main">
        <p15:guide id="1" pos="480">
          <p15:clr>
            <a:srgbClr val="FBAE40"/>
          </p15:clr>
        </p15:guide>
        <p15:guide id="2" pos="7232">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1248">
          <p15:clr>
            <a:srgbClr val="FBAE40"/>
          </p15:clr>
        </p15:guide>
        <p15:guide id="27" pos="1344">
          <p15:clr>
            <a:srgbClr val="FBAE40"/>
          </p15:clr>
        </p15:guide>
        <p15:guide id="28" pos="2080">
          <p15:clr>
            <a:srgbClr val="FBAE40"/>
          </p15:clr>
        </p15:guide>
        <p15:guide id="29" pos="2176">
          <p15:clr>
            <a:srgbClr val="FBAE40"/>
          </p15:clr>
        </p15:guide>
        <p15:guide id="30" pos="2944">
          <p15:clr>
            <a:srgbClr val="FBAE40"/>
          </p15:clr>
        </p15:guide>
        <p15:guide id="31" pos="3040">
          <p15:clr>
            <a:srgbClr val="FBAE40"/>
          </p15:clr>
        </p15:guide>
        <p15:guide id="32" pos="3808">
          <p15:clr>
            <a:srgbClr val="FBAE40"/>
          </p15:clr>
        </p15:guide>
        <p15:guide id="33" pos="3904">
          <p15:clr>
            <a:srgbClr val="FBAE40"/>
          </p15:clr>
        </p15:guide>
        <p15:guide id="34" pos="4672">
          <p15:clr>
            <a:srgbClr val="FBAE40"/>
          </p15:clr>
        </p15:guide>
        <p15:guide id="35" pos="4768">
          <p15:clr>
            <a:srgbClr val="FBAE40"/>
          </p15:clr>
        </p15:guide>
        <p15:guide id="36" pos="5504">
          <p15:clr>
            <a:srgbClr val="FBAE40"/>
          </p15:clr>
        </p15:guide>
        <p15:guide id="37" pos="5600">
          <p15:clr>
            <a:srgbClr val="FBAE40"/>
          </p15:clr>
        </p15:guide>
        <p15:guide id="38" pos="6464">
          <p15:clr>
            <a:srgbClr val="FBAE40"/>
          </p15:clr>
        </p15:guide>
        <p15:guide id="39" pos="6368">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dirty="0"/>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dirty="0"/>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3.71” h </a:t>
            </a:r>
            <a:endParaRPr lang="en-US" sz="1400" dirty="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dirty="0">
                <a:solidFill>
                  <a:schemeClr val="accent1"/>
                </a:solidFill>
                <a:latin typeface="Arial" panose="020B0604020202020204" pitchFamily="34" charset="0"/>
                <a:ea typeface="+mn-ea"/>
                <a:cs typeface="+mn-cs"/>
              </a:rPr>
              <a:t>3.2” w </a:t>
            </a:r>
            <a:endParaRPr lang="en-US" sz="1400" dirty="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2136666973"/>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dirty="0"/>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dirty="0"/>
              <a:t>Presentation subtitle – Arial 16 pt. black</a:t>
            </a:r>
          </a:p>
        </p:txBody>
      </p:sp>
    </p:spTree>
    <p:extLst>
      <p:ext uri="{BB962C8B-B14F-4D97-AF65-F5344CB8AC3E}">
        <p14:creationId xmlns:p14="http://schemas.microsoft.com/office/powerpoint/2010/main" val="4188399897"/>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dirty="0"/>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1 </a:t>
            </a:r>
            <a:br>
              <a:rPr lang="en-US" dirty="0"/>
            </a:br>
            <a:r>
              <a:rPr lang="en-US" dirty="0"/>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3.71” h </a:t>
            </a:r>
            <a:endParaRPr lang="en-US" sz="1400" dirty="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dirty="0">
                <a:solidFill>
                  <a:schemeClr val="accent2"/>
                </a:solidFill>
                <a:latin typeface="Arial" panose="020B0604020202020204" pitchFamily="34" charset="0"/>
                <a:ea typeface="+mn-ea"/>
                <a:cs typeface="+mn-cs"/>
              </a:rPr>
              <a:t>3.2” w </a:t>
            </a:r>
            <a:endParaRPr lang="en-US" sz="1400" dirty="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endParaRPr lang="en-US" dirty="0"/>
          </a:p>
        </p:txBody>
      </p:sp>
    </p:spTree>
    <p:extLst>
      <p:ext uri="{BB962C8B-B14F-4D97-AF65-F5344CB8AC3E}">
        <p14:creationId xmlns:p14="http://schemas.microsoft.com/office/powerpoint/2010/main" val="3109832375"/>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dirty="0"/>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dirty="0"/>
              <a:t>Presenter Name - Arial 11 pt. black</a:t>
            </a:r>
            <a:br>
              <a:rPr lang="en-US" dirty="0"/>
            </a:br>
            <a:r>
              <a:rPr lang="en-US" dirty="0"/>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dirty="0"/>
              <a:t>Presentation title option 2 </a:t>
            </a:r>
            <a:br>
              <a:rPr lang="en-US" dirty="0"/>
            </a:br>
            <a:r>
              <a:rPr lang="en-US" dirty="0"/>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dirty="0"/>
              <a:t>Presentation subtitle – Arial 16 pt. black</a:t>
            </a:r>
          </a:p>
        </p:txBody>
      </p:sp>
    </p:spTree>
    <p:extLst>
      <p:ext uri="{BB962C8B-B14F-4D97-AF65-F5344CB8AC3E}">
        <p14:creationId xmlns:p14="http://schemas.microsoft.com/office/powerpoint/2010/main" val="301444344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515263"/>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Tree>
    <p:extLst>
      <p:ext uri="{BB962C8B-B14F-4D97-AF65-F5344CB8AC3E}">
        <p14:creationId xmlns:p14="http://schemas.microsoft.com/office/powerpoint/2010/main" val="417330781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B46768-86BF-BD47-F536-EC85A2223058}"/>
              </a:ext>
            </a:extLst>
          </p:cNvPr>
          <p:cNvSpPr/>
          <p:nvPr/>
        </p:nvSpPr>
        <p:spPr>
          <a:xfrm>
            <a:off x="0" y="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2400"/>
          </a:p>
        </p:txBody>
      </p:sp>
      <p:pic>
        <p:nvPicPr>
          <p:cNvPr id="3" name="Picture 9">
            <a:extLst>
              <a:ext uri="{FF2B5EF4-FFF2-40B4-BE49-F238E27FC236}">
                <a16:creationId xmlns:a16="http://schemas.microsoft.com/office/drawing/2014/main" id="{5DCBD768-96F3-A9CB-D0CD-36D435AE6E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3050"/>
            <a:ext cx="12192000" cy="8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3"/>
          </p:nvPr>
        </p:nvSpPr>
        <p:spPr>
          <a:xfrm>
            <a:off x="762001" y="838201"/>
            <a:ext cx="8829545" cy="2819400"/>
          </a:xfrm>
          <a:prstGeom prst="rect">
            <a:avLst/>
          </a:prstGeom>
        </p:spPr>
        <p:txBody>
          <a:bodyPr/>
          <a:lstStyle>
            <a:lvl1pPr algn="l">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Tree>
    <p:extLst>
      <p:ext uri="{BB962C8B-B14F-4D97-AF65-F5344CB8AC3E}">
        <p14:creationId xmlns:p14="http://schemas.microsoft.com/office/powerpoint/2010/main" val="812947377"/>
      </p:ext>
    </p:extLst>
  </p:cSld>
  <p:clrMapOvr>
    <a:masterClrMapping/>
  </p:clrMapOvr>
  <p:transition>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dirty="0"/>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active</a:t>
            </a:r>
            <a:endParaRPr lang="en-US" sz="1400"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dirty="0">
                <a:latin typeface="Arial" panose="020B0604020202020204" pitchFamily="34" charset="0"/>
                <a:cs typeface="Arial" panose="020B0604020202020204" pitchFamily="34" charset="0"/>
              </a:rPr>
              <a:t>Section Title – not active</a:t>
            </a:r>
            <a:endParaRPr lang="en-US" sz="1400" dirty="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dirty="0"/>
              <a:t>8</a:t>
            </a:r>
          </a:p>
        </p:txBody>
      </p:sp>
    </p:spTree>
    <p:extLst>
      <p:ext uri="{BB962C8B-B14F-4D97-AF65-F5344CB8AC3E}">
        <p14:creationId xmlns:p14="http://schemas.microsoft.com/office/powerpoint/2010/main" val="3281904811"/>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141249079"/>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spTree>
    <p:extLst>
      <p:ext uri="{BB962C8B-B14F-4D97-AF65-F5344CB8AC3E}">
        <p14:creationId xmlns:p14="http://schemas.microsoft.com/office/powerpoint/2010/main" val="491015191"/>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838658404"/>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dirty="0"/>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2927789658"/>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809752502"/>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dirty="0"/>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dirty="0"/>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104899"/>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without any additional images, or to provide space for a collection of smaller images and photos. It’s intended to hold a few talking points. Aim for clear and concise. </a:t>
            </a:r>
          </a:p>
          <a:p>
            <a:pPr lvl="0"/>
            <a:endParaRPr lang="en-US" dirty="0"/>
          </a:p>
        </p:txBody>
      </p:sp>
    </p:spTree>
    <p:extLst>
      <p:ext uri="{BB962C8B-B14F-4D97-AF65-F5344CB8AC3E}">
        <p14:creationId xmlns:p14="http://schemas.microsoft.com/office/powerpoint/2010/main" val="3075894078"/>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1843629553"/>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dirty="0"/>
          </a:p>
          <a:p>
            <a:pPr lvl="0"/>
            <a:endParaRPr lang="en-US" dirty="0"/>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dirty="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86568384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9F65F2-1D7E-EAA7-7C2B-78497F50961E}"/>
              </a:ext>
            </a:extLst>
          </p:cNvPr>
          <p:cNvSpPr/>
          <p:nvPr/>
        </p:nvSpPr>
        <p:spPr>
          <a:xfrm>
            <a:off x="0" y="1"/>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2400"/>
          </a:p>
        </p:txBody>
      </p:sp>
      <p:pic>
        <p:nvPicPr>
          <p:cNvPr id="3" name="Picture 9">
            <a:extLst>
              <a:ext uri="{FF2B5EF4-FFF2-40B4-BE49-F238E27FC236}">
                <a16:creationId xmlns:a16="http://schemas.microsoft.com/office/drawing/2014/main" id="{16644225-B04F-BD62-6AE5-14ED583F1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3050"/>
            <a:ext cx="12192000" cy="8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0"/>
          <p:cNvSpPr>
            <a:spLocks noGrp="1"/>
          </p:cNvSpPr>
          <p:nvPr>
            <p:ph type="body" sz="quarter" idx="13"/>
          </p:nvPr>
        </p:nvSpPr>
        <p:spPr>
          <a:xfrm>
            <a:off x="762001" y="838201"/>
            <a:ext cx="8829545" cy="2819400"/>
          </a:xfrm>
          <a:prstGeom prst="rect">
            <a:avLst/>
          </a:prstGeom>
        </p:spPr>
        <p:txBody>
          <a:bodyPr/>
          <a:lstStyle>
            <a:lvl1pPr algn="l">
              <a:defRPr sz="4780" baseline="0">
                <a:solidFill>
                  <a:schemeClr val="bg1"/>
                </a:solidFill>
              </a:defRPr>
            </a:lvl1pPr>
            <a:lvl2pPr algn="ctr">
              <a:defRPr sz="4780" baseline="0"/>
            </a:lvl2pPr>
            <a:lvl3pPr algn="ctr">
              <a:defRPr sz="4780" baseline="0"/>
            </a:lvl3pPr>
            <a:lvl4pPr algn="ctr">
              <a:defRPr sz="4780" baseline="0"/>
            </a:lvl4pPr>
            <a:lvl5pPr algn="ctr">
              <a:defRPr sz="4780" baseline="0"/>
            </a:lvl5pPr>
          </a:lstStyle>
          <a:p>
            <a:pPr lvl="0"/>
            <a:r>
              <a:rPr lang="en-US"/>
              <a:t>Click to edit Master text styles</a:t>
            </a:r>
          </a:p>
        </p:txBody>
      </p:sp>
    </p:spTree>
    <p:extLst>
      <p:ext uri="{BB962C8B-B14F-4D97-AF65-F5344CB8AC3E}">
        <p14:creationId xmlns:p14="http://schemas.microsoft.com/office/powerpoint/2010/main" val="3659219707"/>
      </p:ext>
    </p:extLst>
  </p:cSld>
  <p:clrMapOvr>
    <a:masterClrMapping/>
  </p:clrMapOvr>
  <p:transition>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Single col of </a:t>
            </a:r>
            <a:r>
              <a:rPr lang="en-US" dirty="0" err="1"/>
              <a:t>text,half</a:t>
            </a:r>
            <a:r>
              <a:rPr lang="en-US" dirty="0"/>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dirty="0"/>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1435989420"/>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dirty="0">
                <a:solidFill>
                  <a:srgbClr val="F65050"/>
                </a:solidFill>
                <a:latin typeface="Arial" panose="020B0604020202020204" pitchFamily="34" charset="0"/>
                <a:cs typeface="Arial" panose="020B0604020202020204" pitchFamily="34" charset="0"/>
              </a:rPr>
              <a:t>H1 – Arial 32 pt. red: </a:t>
            </a:r>
            <a:r>
              <a:rPr lang="en-US" sz="3200" dirty="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652132038"/>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dirty="0"/>
              <a:t>Full page photo background – Fill the slide with your photo and crop to the slide dimensions (hold shift key when resizing to maintain proportion). </a:t>
            </a:r>
            <a:br>
              <a:rPr lang="en-US" dirty="0"/>
            </a:br>
            <a:r>
              <a:rPr lang="en-US" dirty="0"/>
              <a:t>NOTE: When using a full page photo slide layout, the PATH logo, which is part of the Slide Master, will be covered. You will need to copy the PATH logo </a:t>
            </a:r>
            <a:br>
              <a:rPr lang="en-US" dirty="0"/>
            </a:br>
            <a:r>
              <a:rPr lang="en-US" dirty="0"/>
              <a:t>                                                                                                            from the Slide Master and paste it on top of your placed photo in order for it to show. </a:t>
            </a:r>
          </a:p>
          <a:p>
            <a:pPr lvl="0"/>
            <a:endParaRPr lang="en-US" dirty="0"/>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dirty="0"/>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4100484956"/>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2672945880"/>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endParaRPr lang="en-US" dirty="0"/>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dirty="0"/>
              <a:t>Photo: Name</a:t>
            </a:r>
          </a:p>
        </p:txBody>
      </p:sp>
    </p:spTree>
    <p:extLst>
      <p:ext uri="{BB962C8B-B14F-4D97-AF65-F5344CB8AC3E}">
        <p14:creationId xmlns:p14="http://schemas.microsoft.com/office/powerpoint/2010/main" val="1430887586"/>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32pt red: </a:t>
            </a:r>
            <a:r>
              <a:rPr lang="en-US" dirty="0"/>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546753304"/>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2720482878"/>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visual graphics</a:t>
            </a:r>
          </a:p>
        </p:txBody>
      </p:sp>
    </p:spTree>
    <p:extLst>
      <p:ext uri="{BB962C8B-B14F-4D97-AF65-F5344CB8AC3E}">
        <p14:creationId xmlns:p14="http://schemas.microsoft.com/office/powerpoint/2010/main" val="3446157937"/>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dirty="0"/>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148854016"/>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dirty="0">
                <a:solidFill>
                  <a:srgbClr val="F65050"/>
                </a:solidFill>
                <a:latin typeface="Arial" panose="020B0604020202020204" pitchFamily="34" charset="0"/>
                <a:cs typeface="Arial" panose="020B0604020202020204" pitchFamily="34" charset="0"/>
              </a:rPr>
              <a:t>H1 – Arial 32 pt. red: </a:t>
            </a:r>
            <a:r>
              <a:rPr lang="en-US" dirty="0"/>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endParaRPr lang="en-US" dirty="0"/>
          </a:p>
        </p:txBody>
      </p:sp>
      <p:sp>
        <p:nvSpPr>
          <p:cNvPr id="4" name="Date Placeholder 3"/>
          <p:cNvSpPr>
            <a:spLocks noGrp="1"/>
          </p:cNvSpPr>
          <p:nvPr>
            <p:ph type="dt" sz="half" idx="11"/>
          </p:nvPr>
        </p:nvSpPr>
        <p:spPr/>
        <p:txBody>
          <a:bodyPr/>
          <a:lstStyle/>
          <a:p>
            <a:r>
              <a:rPr lang="en-US"/>
              <a:t>Presentation Title | Section Title</a:t>
            </a:r>
            <a:endParaRPr lang="en-US" dirty="0"/>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74315076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theme" Target="../theme/theme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9" Type="http://schemas.openxmlformats.org/officeDocument/2006/relationships/slideLayout" Target="../slideLayouts/slideLayout112.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50" Type="http://schemas.openxmlformats.org/officeDocument/2006/relationships/slideLayout" Target="../slideLayouts/slideLayout123.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9" Type="http://schemas.openxmlformats.org/officeDocument/2006/relationships/slideLayout" Target="../slideLayouts/slideLayout102.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53" Type="http://schemas.openxmlformats.org/officeDocument/2006/relationships/image" Target="../media/image15.png"/><Relationship Id="rId5" Type="http://schemas.openxmlformats.org/officeDocument/2006/relationships/slideLayout" Target="../slideLayouts/slideLayout7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theme" Target="../theme/theme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3" Type="http://schemas.openxmlformats.org/officeDocument/2006/relationships/slideLayout" Target="../slideLayouts/slideLayout76.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46" Type="http://schemas.openxmlformats.org/officeDocument/2006/relationships/slideLayout" Target="../slideLayouts/slideLayout119.xml"/><Relationship Id="rId20" Type="http://schemas.openxmlformats.org/officeDocument/2006/relationships/slideLayout" Target="../slideLayouts/slideLayout93.xml"/><Relationship Id="rId41" Type="http://schemas.openxmlformats.org/officeDocument/2006/relationships/slideLayout" Target="../slideLayouts/slideLayout11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36" Type="http://schemas.openxmlformats.org/officeDocument/2006/relationships/slideLayout" Target="../slideLayouts/slideLayout109.xml"/><Relationship Id="rId49" Type="http://schemas.openxmlformats.org/officeDocument/2006/relationships/slideLayout" Target="../slideLayouts/slideLayout12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9" Type="http://schemas.openxmlformats.org/officeDocument/2006/relationships/slideLayout" Target="../slideLayouts/slideLayout153.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image" Target="../media/image15.png"/><Relationship Id="rId5" Type="http://schemas.openxmlformats.org/officeDocument/2006/relationships/slideLayout" Target="../slideLayouts/slideLayout129.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theme" Target="../theme/theme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20" Type="http://schemas.openxmlformats.org/officeDocument/2006/relationships/slideLayout" Target="../slideLayouts/slideLayout144.xml"/><Relationship Id="rId41" Type="http://schemas.openxmlformats.org/officeDocument/2006/relationships/slideLayout" Target="../slideLayouts/slideLayout165.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CB019BC-7BEB-C244-195C-BF2EC6DCB7F3}"/>
              </a:ext>
            </a:extLst>
          </p:cNvPr>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0786533" y="6286146"/>
            <a:ext cx="685800" cy="29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3">
            <a:extLst>
              <a:ext uri="{FF2B5EF4-FFF2-40B4-BE49-F238E27FC236}">
                <a16:creationId xmlns:a16="http://schemas.microsoft.com/office/drawing/2014/main" id="{962E3F57-08EA-7E84-E865-57260EE720D8}"/>
              </a:ext>
            </a:extLst>
          </p:cNvPr>
          <p:cNvSpPr>
            <a:spLocks noGrp="1" noChangeArrowheads="1"/>
          </p:cNvSpPr>
          <p:nvPr>
            <p:ph type="title"/>
          </p:nvPr>
        </p:nvSpPr>
        <p:spPr bwMode="auto">
          <a:xfrm>
            <a:off x="762000" y="837587"/>
            <a:ext cx="10591800" cy="104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H1 – Arial 32 pt. red: Either across two columns or one column. The header can fit on two lines if needed</a:t>
            </a:r>
          </a:p>
        </p:txBody>
      </p:sp>
      <p:sp>
        <p:nvSpPr>
          <p:cNvPr id="2052" name="Text Placeholder 4">
            <a:extLst>
              <a:ext uri="{FF2B5EF4-FFF2-40B4-BE49-F238E27FC236}">
                <a16:creationId xmlns:a16="http://schemas.microsoft.com/office/drawing/2014/main" id="{3FE124C2-138B-0841-828D-D9CDF50EB72A}"/>
              </a:ext>
            </a:extLst>
          </p:cNvPr>
          <p:cNvSpPr>
            <a:spLocks noGrp="1" noChangeArrowheads="1"/>
          </p:cNvSpPr>
          <p:nvPr>
            <p:ph type="body" idx="1"/>
          </p:nvPr>
        </p:nvSpPr>
        <p:spPr bwMode="auto">
          <a:xfrm>
            <a:off x="762000" y="2019560"/>
            <a:ext cx="10591800" cy="415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Body text – Arial 16 pt., black, 18 pt. paragraph spacing after </a:t>
            </a:r>
          </a:p>
          <a:p>
            <a:pPr lvl="1"/>
            <a:r>
              <a:rPr lang="en-US" altLang="en-US"/>
              <a:t>Bullets – Arial 16 pt., black, 6 pt. paragraph spacing after. Last bullet - 18 pt. paragraph spacing after </a:t>
            </a:r>
          </a:p>
          <a:p>
            <a:pPr lvl="2"/>
            <a:r>
              <a:rPr lang="en-US" altLang="en-US"/>
              <a:t>Third level</a:t>
            </a:r>
          </a:p>
          <a:p>
            <a:pPr lvl="3"/>
            <a:r>
              <a:rPr lang="en-US" altLang="en-US"/>
              <a:t>Fourth level</a:t>
            </a:r>
          </a:p>
          <a:p>
            <a:pPr lvl="4"/>
            <a:r>
              <a:rPr lang="en-US" altLang="en-US"/>
              <a:t>Fifth level</a:t>
            </a:r>
          </a:p>
        </p:txBody>
      </p:sp>
      <p:sp>
        <p:nvSpPr>
          <p:cNvPr id="8" name="Footer Placeholder 5">
            <a:extLst>
              <a:ext uri="{FF2B5EF4-FFF2-40B4-BE49-F238E27FC236}">
                <a16:creationId xmlns:a16="http://schemas.microsoft.com/office/drawing/2014/main" id="{51C40AA4-7728-EE84-2744-3B85DD81F4A2}"/>
              </a:ext>
            </a:extLst>
          </p:cNvPr>
          <p:cNvSpPr>
            <a:spLocks noGrp="1"/>
          </p:cNvSpPr>
          <p:nvPr>
            <p:ph type="ftr" sz="quarter" idx="3"/>
          </p:nvPr>
        </p:nvSpPr>
        <p:spPr>
          <a:xfrm>
            <a:off x="944033" y="6460467"/>
            <a:ext cx="4114800" cy="165816"/>
          </a:xfrm>
          <a:prstGeom prst="rect">
            <a:avLst/>
          </a:prstGeom>
        </p:spPr>
        <p:txBody>
          <a:bodyPr vert="horz" lIns="91440" tIns="45720" rIns="91440" bIns="45720" rtlCol="0" anchor="ctr"/>
          <a:lstStyle>
            <a:lvl1pPr algn="l">
              <a:defRPr sz="697">
                <a:solidFill>
                  <a:schemeClr val="tx2"/>
                </a:solidFill>
              </a:defRPr>
            </a:lvl1pPr>
          </a:lstStyle>
          <a:p>
            <a:pPr>
              <a:defRPr/>
            </a:pPr>
            <a:r>
              <a:rPr lang="en-US"/>
              <a:t>Optional footer (program team name, etc.)</a:t>
            </a:r>
            <a:endParaRPr lang="en-US" dirty="0"/>
          </a:p>
        </p:txBody>
      </p:sp>
      <p:sp>
        <p:nvSpPr>
          <p:cNvPr id="11" name="Date Placeholder 8">
            <a:extLst>
              <a:ext uri="{FF2B5EF4-FFF2-40B4-BE49-F238E27FC236}">
                <a16:creationId xmlns:a16="http://schemas.microsoft.com/office/drawing/2014/main" id="{2B853071-56BA-4FE9-A0F8-182DCB5C422A}"/>
              </a:ext>
            </a:extLst>
          </p:cNvPr>
          <p:cNvSpPr>
            <a:spLocks noGrp="1"/>
          </p:cNvSpPr>
          <p:nvPr>
            <p:ph type="dt" sz="half" idx="2"/>
          </p:nvPr>
        </p:nvSpPr>
        <p:spPr>
          <a:xfrm>
            <a:off x="764118" y="401787"/>
            <a:ext cx="4472516" cy="174320"/>
          </a:xfrm>
          <a:prstGeom prst="rect">
            <a:avLst/>
          </a:prstGeom>
        </p:spPr>
        <p:txBody>
          <a:bodyPr vert="horz" lIns="0" tIns="0" rIns="0" bIns="0" rtlCol="0" anchor="b" anchorCtr="0"/>
          <a:lstStyle>
            <a:lvl1pPr algn="l">
              <a:defRPr sz="697">
                <a:solidFill>
                  <a:schemeClr val="tx2"/>
                </a:solidFill>
              </a:defRPr>
            </a:lvl1pPr>
          </a:lstStyle>
          <a:p>
            <a:pPr>
              <a:defRPr/>
            </a:pPr>
            <a:r>
              <a:rPr lang="en-US"/>
              <a:t>Presentation Title | Section Title</a:t>
            </a:r>
            <a:endParaRPr lang="en-US" dirty="0"/>
          </a:p>
        </p:txBody>
      </p:sp>
      <p:sp>
        <p:nvSpPr>
          <p:cNvPr id="13" name="Slide Number Placeholder 11">
            <a:extLst>
              <a:ext uri="{FF2B5EF4-FFF2-40B4-BE49-F238E27FC236}">
                <a16:creationId xmlns:a16="http://schemas.microsoft.com/office/drawing/2014/main" id="{E5E8E2F4-169B-1A2E-116F-5C0A731F3E9A}"/>
              </a:ext>
            </a:extLst>
          </p:cNvPr>
          <p:cNvSpPr>
            <a:spLocks noGrp="1"/>
          </p:cNvSpPr>
          <p:nvPr>
            <p:ph type="sldNum" sz="quarter" idx="4"/>
          </p:nvPr>
        </p:nvSpPr>
        <p:spPr>
          <a:xfrm>
            <a:off x="762001" y="6460467"/>
            <a:ext cx="182033" cy="165816"/>
          </a:xfrm>
          <a:prstGeom prst="rect">
            <a:avLst/>
          </a:prstGeom>
        </p:spPr>
        <p:txBody>
          <a:bodyPr vert="horz" wrap="square" lIns="0" tIns="0" rIns="0" bIns="0" numCol="1" anchor="ctr" anchorCtr="0" compatLnSpc="1">
            <a:prstTxWarp prst="textNoShape">
              <a:avLst/>
            </a:prstTxWarp>
          </a:bodyPr>
          <a:lstStyle>
            <a:lvl1pPr>
              <a:defRPr sz="667" smtClean="0">
                <a:solidFill>
                  <a:schemeClr val="tx2"/>
                </a:solidFill>
              </a:defRPr>
            </a:lvl1pPr>
          </a:lstStyle>
          <a:p>
            <a:pPr>
              <a:defRPr/>
            </a:pPr>
            <a:fld id="{B8D7141B-0031-42F0-A554-6695792FA77F}" type="slidenum">
              <a:rPr lang="en-US" altLang="en-US"/>
              <a:pPr>
                <a:defRPr/>
              </a:pPr>
              <a:t>‹#›</a:t>
            </a:fld>
            <a:endParaRPr lang="en-US" altLang="en-US"/>
          </a:p>
        </p:txBody>
      </p:sp>
    </p:spTree>
    <p:extLst>
      <p:ext uri="{BB962C8B-B14F-4D97-AF65-F5344CB8AC3E}">
        <p14:creationId xmlns:p14="http://schemas.microsoft.com/office/powerpoint/2010/main" val="1611365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850" r:id="rId56"/>
  </p:sldLayoutIdLst>
  <p:transition>
    <p:circle/>
  </p:transition>
  <p:hf hdr="0" ftr="0" dt="0"/>
  <p:txStyles>
    <p:titleStyle>
      <a:lvl1pPr algn="l" defTabSz="605352" rtl="0" eaLnBrk="0" fontAlgn="base" hangingPunct="0">
        <a:lnSpc>
          <a:spcPts val="3984"/>
        </a:lnSpc>
        <a:spcBef>
          <a:spcPct val="20000"/>
        </a:spcBef>
        <a:spcAft>
          <a:spcPts val="1800"/>
        </a:spcAft>
        <a:buFont typeface="Arial" panose="020B0604020202020204" pitchFamily="34" charset="0"/>
        <a:defRPr sz="4133"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5352" rtl="0" eaLnBrk="0" fontAlgn="base" hangingPunct="0">
        <a:lnSpc>
          <a:spcPts val="3984"/>
        </a:lnSpc>
        <a:spcBef>
          <a:spcPct val="20000"/>
        </a:spcBef>
        <a:spcAft>
          <a:spcPts val="1800"/>
        </a:spcAft>
        <a:buFont typeface="Arial" panose="020B0604020202020204" pitchFamily="34" charset="0"/>
        <a:defRPr sz="4133" b="1">
          <a:solidFill>
            <a:srgbClr val="454E60"/>
          </a:solidFill>
          <a:latin typeface="Arial" panose="020B0604020202020204" pitchFamily="34" charset="0"/>
          <a:ea typeface="Helvetica" pitchFamily="2" charset="0"/>
          <a:cs typeface="Arial" panose="020B0604020202020204" pitchFamily="34" charset="0"/>
        </a:defRPr>
      </a:lvl2pPr>
      <a:lvl3pPr algn="l" defTabSz="605352" rtl="0" eaLnBrk="0" fontAlgn="base" hangingPunct="0">
        <a:lnSpc>
          <a:spcPts val="3984"/>
        </a:lnSpc>
        <a:spcBef>
          <a:spcPct val="20000"/>
        </a:spcBef>
        <a:spcAft>
          <a:spcPts val="1800"/>
        </a:spcAft>
        <a:buFont typeface="Arial" panose="020B0604020202020204" pitchFamily="34" charset="0"/>
        <a:defRPr sz="4133" b="1">
          <a:solidFill>
            <a:srgbClr val="454E60"/>
          </a:solidFill>
          <a:latin typeface="Arial" panose="020B0604020202020204" pitchFamily="34" charset="0"/>
          <a:ea typeface="Helvetica" pitchFamily="2" charset="0"/>
          <a:cs typeface="Arial" panose="020B0604020202020204" pitchFamily="34" charset="0"/>
        </a:defRPr>
      </a:lvl3pPr>
      <a:lvl4pPr algn="l" defTabSz="605352" rtl="0" eaLnBrk="0" fontAlgn="base" hangingPunct="0">
        <a:lnSpc>
          <a:spcPts val="3984"/>
        </a:lnSpc>
        <a:spcBef>
          <a:spcPct val="20000"/>
        </a:spcBef>
        <a:spcAft>
          <a:spcPts val="1800"/>
        </a:spcAft>
        <a:buFont typeface="Arial" panose="020B0604020202020204" pitchFamily="34" charset="0"/>
        <a:defRPr sz="4133" b="1">
          <a:solidFill>
            <a:srgbClr val="454E60"/>
          </a:solidFill>
          <a:latin typeface="Arial" panose="020B0604020202020204" pitchFamily="34" charset="0"/>
          <a:ea typeface="Helvetica" pitchFamily="2" charset="0"/>
          <a:cs typeface="Arial" panose="020B0604020202020204" pitchFamily="34" charset="0"/>
        </a:defRPr>
      </a:lvl4pPr>
      <a:lvl5pPr algn="l" defTabSz="605352" rtl="0" eaLnBrk="0" fontAlgn="base" hangingPunct="0">
        <a:lnSpc>
          <a:spcPts val="3984"/>
        </a:lnSpc>
        <a:spcBef>
          <a:spcPct val="20000"/>
        </a:spcBef>
        <a:spcAft>
          <a:spcPts val="1800"/>
        </a:spcAft>
        <a:buFont typeface="Arial" panose="020B0604020202020204" pitchFamily="34" charset="0"/>
        <a:defRPr sz="4133" b="1">
          <a:solidFill>
            <a:srgbClr val="454E60"/>
          </a:solidFill>
          <a:latin typeface="Arial" panose="020B0604020202020204" pitchFamily="34" charset="0"/>
          <a:ea typeface="Helvetica" pitchFamily="2" charset="0"/>
          <a:cs typeface="Arial" panose="020B0604020202020204" pitchFamily="34" charset="0"/>
        </a:defRPr>
      </a:lvl5pPr>
      <a:lvl6pPr marL="606969" algn="l" defTabSz="606969" rtl="0" eaLnBrk="1" fontAlgn="base" hangingPunct="1">
        <a:spcBef>
          <a:spcPct val="0"/>
        </a:spcBef>
        <a:spcAft>
          <a:spcPct val="0"/>
        </a:spcAft>
        <a:defRPr sz="4249" b="1">
          <a:solidFill>
            <a:srgbClr val="454E60"/>
          </a:solidFill>
          <a:latin typeface="Helvetica" pitchFamily="2" charset="0"/>
          <a:ea typeface="Helvetica" pitchFamily="2" charset="0"/>
          <a:cs typeface="Helvetica" pitchFamily="2" charset="0"/>
        </a:defRPr>
      </a:lvl6pPr>
      <a:lvl7pPr marL="1213938" algn="l" defTabSz="606969" rtl="0" eaLnBrk="1" fontAlgn="base" hangingPunct="1">
        <a:spcBef>
          <a:spcPct val="0"/>
        </a:spcBef>
        <a:spcAft>
          <a:spcPct val="0"/>
        </a:spcAft>
        <a:defRPr sz="4249" b="1">
          <a:solidFill>
            <a:srgbClr val="454E60"/>
          </a:solidFill>
          <a:latin typeface="Helvetica" pitchFamily="2" charset="0"/>
          <a:ea typeface="Helvetica" pitchFamily="2" charset="0"/>
          <a:cs typeface="Helvetica" pitchFamily="2" charset="0"/>
        </a:defRPr>
      </a:lvl7pPr>
      <a:lvl8pPr marL="1820905" algn="l" defTabSz="606969" rtl="0" eaLnBrk="1" fontAlgn="base" hangingPunct="1">
        <a:spcBef>
          <a:spcPct val="0"/>
        </a:spcBef>
        <a:spcAft>
          <a:spcPct val="0"/>
        </a:spcAft>
        <a:defRPr sz="4249" b="1">
          <a:solidFill>
            <a:srgbClr val="454E60"/>
          </a:solidFill>
          <a:latin typeface="Helvetica" pitchFamily="2" charset="0"/>
          <a:ea typeface="Helvetica" pitchFamily="2" charset="0"/>
          <a:cs typeface="Helvetica" pitchFamily="2" charset="0"/>
        </a:defRPr>
      </a:lvl8pPr>
      <a:lvl9pPr marL="2427875" algn="l" defTabSz="606969" rtl="0" eaLnBrk="1" fontAlgn="base" hangingPunct="1">
        <a:spcBef>
          <a:spcPct val="0"/>
        </a:spcBef>
        <a:spcAft>
          <a:spcPct val="0"/>
        </a:spcAft>
        <a:defRPr sz="4249" b="1">
          <a:solidFill>
            <a:srgbClr val="454E60"/>
          </a:solidFill>
          <a:latin typeface="Helvetica" pitchFamily="2" charset="0"/>
          <a:ea typeface="Helvetica" pitchFamily="2" charset="0"/>
          <a:cs typeface="Helvetica" pitchFamily="2" charset="0"/>
        </a:defRPr>
      </a:lvl9pPr>
    </p:titleStyle>
    <p:bodyStyle>
      <a:lvl1pPr algn="l" defTabSz="605352" rtl="0" eaLnBrk="0" fontAlgn="base" hangingPunct="0">
        <a:spcBef>
          <a:spcPct val="0"/>
        </a:spcBef>
        <a:spcAft>
          <a:spcPts val="1800"/>
        </a:spcAft>
        <a:buFont typeface="Arial" panose="020B0604020202020204" pitchFamily="34" charset="0"/>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p:bodyStyle>
    <p:otherStyle>
      <a:defPPr>
        <a:defRPr lang="en-US"/>
      </a:defPPr>
      <a:lvl1pPr marL="0" algn="l" defTabSz="606969" rtl="0" eaLnBrk="1" latinLnBrk="0" hangingPunct="1">
        <a:defRPr sz="2389" kern="1200">
          <a:solidFill>
            <a:schemeClr val="tx1"/>
          </a:solidFill>
          <a:latin typeface="+mn-lt"/>
          <a:ea typeface="+mn-ea"/>
          <a:cs typeface="+mn-cs"/>
        </a:defRPr>
      </a:lvl1pPr>
      <a:lvl2pPr marL="606969" algn="l" defTabSz="606969" rtl="0" eaLnBrk="1" latinLnBrk="0" hangingPunct="1">
        <a:defRPr sz="2389" kern="1200">
          <a:solidFill>
            <a:schemeClr val="tx1"/>
          </a:solidFill>
          <a:latin typeface="+mn-lt"/>
          <a:ea typeface="+mn-ea"/>
          <a:cs typeface="+mn-cs"/>
        </a:defRPr>
      </a:lvl2pPr>
      <a:lvl3pPr marL="1213938" algn="l" defTabSz="606969" rtl="0" eaLnBrk="1" latinLnBrk="0" hangingPunct="1">
        <a:defRPr sz="2389" kern="1200">
          <a:solidFill>
            <a:schemeClr val="tx1"/>
          </a:solidFill>
          <a:latin typeface="+mn-lt"/>
          <a:ea typeface="+mn-ea"/>
          <a:cs typeface="+mn-cs"/>
        </a:defRPr>
      </a:lvl3pPr>
      <a:lvl4pPr marL="1820905" algn="l" defTabSz="606969" rtl="0" eaLnBrk="1" latinLnBrk="0" hangingPunct="1">
        <a:defRPr sz="2389" kern="1200">
          <a:solidFill>
            <a:schemeClr val="tx1"/>
          </a:solidFill>
          <a:latin typeface="+mn-lt"/>
          <a:ea typeface="+mn-ea"/>
          <a:cs typeface="+mn-cs"/>
        </a:defRPr>
      </a:lvl4pPr>
      <a:lvl5pPr marL="2427875" algn="l" defTabSz="606969" rtl="0" eaLnBrk="1" latinLnBrk="0" hangingPunct="1">
        <a:defRPr sz="2389" kern="1200">
          <a:solidFill>
            <a:schemeClr val="tx1"/>
          </a:solidFill>
          <a:latin typeface="+mn-lt"/>
          <a:ea typeface="+mn-ea"/>
          <a:cs typeface="+mn-cs"/>
        </a:defRPr>
      </a:lvl5pPr>
      <a:lvl6pPr marL="3034844" algn="l" defTabSz="606969" rtl="0" eaLnBrk="1" latinLnBrk="0" hangingPunct="1">
        <a:defRPr sz="2389" kern="1200">
          <a:solidFill>
            <a:schemeClr val="tx1"/>
          </a:solidFill>
          <a:latin typeface="+mn-lt"/>
          <a:ea typeface="+mn-ea"/>
          <a:cs typeface="+mn-cs"/>
        </a:defRPr>
      </a:lvl6pPr>
      <a:lvl7pPr marL="3641813" algn="l" defTabSz="606969" rtl="0" eaLnBrk="1" latinLnBrk="0" hangingPunct="1">
        <a:defRPr sz="2389" kern="1200">
          <a:solidFill>
            <a:schemeClr val="tx1"/>
          </a:solidFill>
          <a:latin typeface="+mn-lt"/>
          <a:ea typeface="+mn-ea"/>
          <a:cs typeface="+mn-cs"/>
        </a:defRPr>
      </a:lvl7pPr>
      <a:lvl8pPr marL="4248780" algn="l" defTabSz="606969" rtl="0" eaLnBrk="1" latinLnBrk="0" hangingPunct="1">
        <a:defRPr sz="2389" kern="1200">
          <a:solidFill>
            <a:schemeClr val="tx1"/>
          </a:solidFill>
          <a:latin typeface="+mn-lt"/>
          <a:ea typeface="+mn-ea"/>
          <a:cs typeface="+mn-cs"/>
        </a:defRPr>
      </a:lvl8pPr>
      <a:lvl9pPr marL="4855749" algn="l" defTabSz="606969" rtl="0" eaLnBrk="1" latinLnBrk="0" hangingPunct="1">
        <a:defRPr sz="238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69569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sldNum="0" hdr="0"/>
  <p:txStyles>
    <p:titleStyle>
      <a:lvl1pPr algn="l" defTabSz="609585" rtl="0" eaLnBrk="1" fontAlgn="base" hangingPunct="1">
        <a:spcBef>
          <a:spcPct val="0"/>
        </a:spcBef>
        <a:spcAft>
          <a:spcPct val="0"/>
        </a:spcAf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609585"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1219170" algn="l" defTabSz="609585" rtl="0" eaLnBrk="1" fontAlgn="base" hangingPunct="1">
        <a:spcBef>
          <a:spcPct val="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ct val="0"/>
        </a:spcAft>
        <a:buFont typeface="Arial" panose="020B0604020202020204" pitchFamily="34" charset="0"/>
        <a:defRPr sz="2133"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3"/>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dirty="0"/>
              <a:t>Body text – Arial 16 pt., black, 18 pt. paragraph spacing after </a:t>
            </a:r>
          </a:p>
          <a:p>
            <a:pPr lvl="1"/>
            <a:r>
              <a:rPr lang="en-US" dirty="0"/>
              <a:t>Bullets – Arial 16 pt., black, 6 pt. paragraph spacing after. Last bullet - 18 pt. paragraph spacing after </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endParaRPr lang="en-US" dirty="0"/>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endParaRPr lang="en-US" dirty="0"/>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251495058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78" r:id="rId44"/>
    <p:sldLayoutId id="2147483779" r:id="rId45"/>
    <p:sldLayoutId id="2147483780" r:id="rId46"/>
    <p:sldLayoutId id="2147483781" r:id="rId47"/>
    <p:sldLayoutId id="2147483782" r:id="rId48"/>
    <p:sldLayoutId id="2147483783" r:id="rId49"/>
    <p:sldLayoutId id="2147483784" r:id="rId50"/>
    <p:sldLayoutId id="2147483785" r:id="rId51"/>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3"/>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dirty="0"/>
              <a:t>Body text – Arial 16 pt., black, 18 pt. paragraph spacing after </a:t>
            </a:r>
          </a:p>
          <a:p>
            <a:pPr lvl="1"/>
            <a:r>
              <a:rPr lang="en-US" dirty="0"/>
              <a:t>Bullets – Arial 16 pt., black, 6 pt. paragraph spacing after. Last bullet - 18 pt. paragraph spacing after </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endParaRPr lang="en-US" dirty="0"/>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endParaRPr lang="en-US" dirty="0"/>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dirty="0"/>
          </a:p>
        </p:txBody>
      </p:sp>
    </p:spTree>
    <p:extLst>
      <p:ext uri="{BB962C8B-B14F-4D97-AF65-F5344CB8AC3E}">
        <p14:creationId xmlns:p14="http://schemas.microsoft.com/office/powerpoint/2010/main" val="183405745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 id="2147483831" r:id="rId33"/>
    <p:sldLayoutId id="2147483832" r:id="rId34"/>
    <p:sldLayoutId id="2147483833" r:id="rId35"/>
    <p:sldLayoutId id="2147483834" r:id="rId36"/>
    <p:sldLayoutId id="2147483835" r:id="rId37"/>
    <p:sldLayoutId id="2147483836" r:id="rId38"/>
    <p:sldLayoutId id="2147483837" r:id="rId39"/>
    <p:sldLayoutId id="2147483838" r:id="rId40"/>
    <p:sldLayoutId id="2147483839" r:id="rId41"/>
    <p:sldLayoutId id="2147483840" r:id="rId42"/>
    <p:sldLayoutId id="2147483841" r:id="rId43"/>
    <p:sldLayoutId id="2147483842" r:id="rId44"/>
    <p:sldLayoutId id="2147483843" r:id="rId45"/>
    <p:sldLayoutId id="2147483844" r:id="rId46"/>
    <p:sldLayoutId id="2147483845" r:id="rId47"/>
    <p:sldLayoutId id="2147483846" r:id="rId48"/>
    <p:sldLayoutId id="2147483847" r:id="rId49"/>
    <p:sldLayoutId id="2147483848" r:id="rId50"/>
    <p:sldLayoutId id="2147483849" r:id="rId51"/>
  </p:sldLayoutIdLst>
  <p:transition spd="med">
    <p:fade/>
  </p:transition>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2.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22.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forms.gle/aF79DrtNc21HU1FKA"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73C24-A414-959B-229C-174BAFB2FFCE}"/>
              </a:ext>
            </a:extLst>
          </p:cNvPr>
          <p:cNvSpPr>
            <a:spLocks noGrp="1"/>
          </p:cNvSpPr>
          <p:nvPr>
            <p:ph type="body" sz="quarter" idx="13"/>
          </p:nvPr>
        </p:nvSpPr>
        <p:spPr>
          <a:xfrm>
            <a:off x="707241" y="499533"/>
            <a:ext cx="2967395" cy="213784"/>
          </a:xfrm>
        </p:spPr>
        <p:txBody>
          <a:bodyPr rtlCol="0">
            <a:noAutofit/>
          </a:bodyPr>
          <a:lstStyle/>
          <a:p>
            <a:pPr defTabSz="606969" eaLnBrk="1" hangingPunct="1">
              <a:spcAft>
                <a:spcPts val="1792"/>
              </a:spcAft>
              <a:defRPr/>
            </a:pPr>
            <a:endParaRPr lang="en-US" sz="1600" i="1" dirty="0"/>
          </a:p>
        </p:txBody>
      </p:sp>
      <p:sp>
        <p:nvSpPr>
          <p:cNvPr id="3" name="TextBox 2">
            <a:extLst>
              <a:ext uri="{FF2B5EF4-FFF2-40B4-BE49-F238E27FC236}">
                <a16:creationId xmlns:a16="http://schemas.microsoft.com/office/drawing/2014/main" id="{05451BF0-781E-8E7A-2E8E-27BCB2E8AD42}"/>
              </a:ext>
            </a:extLst>
          </p:cNvPr>
          <p:cNvSpPr txBox="1"/>
          <p:nvPr/>
        </p:nvSpPr>
        <p:spPr>
          <a:xfrm>
            <a:off x="6157384" y="103717"/>
            <a:ext cx="1320800" cy="1219200"/>
          </a:xfrm>
          <a:prstGeom prst="rect">
            <a:avLst/>
          </a:prstGeom>
          <a:noFill/>
        </p:spPr>
        <p:txBody>
          <a:bodyPr lIns="0" tIns="0" rIns="0" bIns="0"/>
          <a:lstStyle/>
          <a:p>
            <a:pPr defTabSz="1219170" eaLnBrk="0" fontAlgn="base" hangingPunct="0">
              <a:spcBef>
                <a:spcPct val="0"/>
              </a:spcBef>
              <a:spcAft>
                <a:spcPct val="0"/>
              </a:spcAft>
              <a:defRPr/>
            </a:pPr>
            <a:endParaRPr lang="en-US" sz="2133" dirty="0">
              <a:solidFill>
                <a:srgbClr val="454E60"/>
              </a:solidFill>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D9C823-DE38-9603-3577-E7EB2F024B6B}"/>
              </a:ext>
            </a:extLst>
          </p:cNvPr>
          <p:cNvSpPr txBox="1"/>
          <p:nvPr/>
        </p:nvSpPr>
        <p:spPr>
          <a:xfrm>
            <a:off x="319480" y="2024374"/>
            <a:ext cx="8035926" cy="1219200"/>
          </a:xfrm>
          <a:prstGeom prst="rect">
            <a:avLst/>
          </a:prstGeom>
          <a:noFill/>
        </p:spPr>
        <p:txBody>
          <a:bodyPr wrap="square" lIns="0" tIns="0" rIns="0" bIns="0" rtlCol="0">
            <a:noAutofit/>
          </a:bodyPr>
          <a:lstStyle/>
          <a:p>
            <a:pPr defTabSz="1219170" fontAlgn="base">
              <a:spcBef>
                <a:spcPct val="0"/>
              </a:spcBef>
              <a:spcAft>
                <a:spcPts val="600"/>
              </a:spcAft>
            </a:pPr>
            <a:r>
              <a:rPr lang="en-US" altLang="en-US" sz="2800" b="1" dirty="0">
                <a:solidFill>
                  <a:srgbClr val="FF0000"/>
                </a:solidFill>
                <a:latin typeface="Arial" panose="020B0604020202020204" pitchFamily="34" charset="0"/>
                <a:cs typeface="Arial" panose="020B0604020202020204" pitchFamily="34" charset="0"/>
              </a:rPr>
              <a:t>Training guide</a:t>
            </a:r>
            <a:endParaRPr lang="en-US" sz="2400" b="1" dirty="0">
              <a:solidFill>
                <a:srgbClr val="FF0000"/>
              </a:solidFill>
              <a:latin typeface="Arial" panose="020B0604020202020204" pitchFamily="34" charset="0"/>
              <a:cs typeface="Arial" panose="020B0604020202020204" pitchFamily="34" charset="0"/>
            </a:endParaRPr>
          </a:p>
          <a:p>
            <a:pPr defTabSz="1219170" fontAlgn="base">
              <a:spcBef>
                <a:spcPct val="0"/>
              </a:spcBef>
              <a:spcAft>
                <a:spcPts val="600"/>
              </a:spcAft>
            </a:pPr>
            <a:r>
              <a:rPr lang="en-US" sz="2800" b="1" dirty="0">
                <a:solidFill>
                  <a:schemeClr val="accent2"/>
                </a:solidFill>
                <a:latin typeface="Arial" panose="020B0604020202020204" pitchFamily="34" charset="0"/>
                <a:cs typeface="Arial" panose="020B0604020202020204" pitchFamily="34" charset="0"/>
              </a:rPr>
              <a:t>Budget tool for routine immunization at community level </a:t>
            </a:r>
            <a:endParaRPr lang="en-US" alt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5DC0CA-E90C-6D5E-FF80-3B694B7C2C42}"/>
              </a:ext>
            </a:extLst>
          </p:cNvPr>
          <p:cNvSpPr>
            <a:spLocks noGrp="1"/>
          </p:cNvSpPr>
          <p:nvPr>
            <p:ph type="body" sz="quarter" idx="13"/>
          </p:nvPr>
        </p:nvSpPr>
        <p:spPr>
          <a:xfrm>
            <a:off x="736600" y="457063"/>
            <a:ext cx="10718800" cy="1045370"/>
          </a:xfrm>
        </p:spPr>
        <p:txBody>
          <a:bodyPr/>
          <a:lstStyle/>
          <a:p>
            <a:r>
              <a:rPr lang="en-US" dirty="0"/>
              <a:t>Post-training stage: Feedback and supervision</a:t>
            </a:r>
          </a:p>
        </p:txBody>
      </p:sp>
      <p:sp>
        <p:nvSpPr>
          <p:cNvPr id="3" name="Text Placeholder 2">
            <a:extLst>
              <a:ext uri="{FF2B5EF4-FFF2-40B4-BE49-F238E27FC236}">
                <a16:creationId xmlns:a16="http://schemas.microsoft.com/office/drawing/2014/main" id="{7ECE6DE7-7718-3EE1-4BEB-AF4E1D44E3D9}"/>
              </a:ext>
            </a:extLst>
          </p:cNvPr>
          <p:cNvSpPr>
            <a:spLocks noGrp="1"/>
          </p:cNvSpPr>
          <p:nvPr>
            <p:ph type="body" sz="quarter" idx="14"/>
          </p:nvPr>
        </p:nvSpPr>
        <p:spPr>
          <a:xfrm>
            <a:off x="736600" y="1233170"/>
            <a:ext cx="10815320" cy="4913630"/>
          </a:xfrm>
        </p:spPr>
        <p:txBody>
          <a:bodyPr numCol="1"/>
          <a:lstStyle/>
          <a:p>
            <a:r>
              <a:rPr lang="en-US" b="1" dirty="0"/>
              <a:t>Collecting feedback on the budget tool and trainings for continuous improvement</a:t>
            </a:r>
          </a:p>
          <a:p>
            <a:pPr marL="285750" indent="-285750">
              <a:buFont typeface="Arial" panose="020B0604020202020204" pitchFamily="34" charset="0"/>
              <a:buChar char="•"/>
            </a:pPr>
            <a:r>
              <a:rPr lang="en-US" dirty="0"/>
              <a:t>After each training (TOT and cascade trainings), have the participants provide feedback to the tool and training using the online form (QR code and link provided at the end of the User guide). </a:t>
            </a:r>
          </a:p>
          <a:p>
            <a:pPr marL="285750" indent="-285750">
              <a:buFont typeface="Arial" panose="020B0604020202020204" pitchFamily="34" charset="0"/>
              <a:buChar char="•"/>
            </a:pPr>
            <a:r>
              <a:rPr lang="en-US" dirty="0"/>
              <a:t>Encourage the participants continue to provide feedback to the tool during their use in practice, using the same form in the provided QR code/link. </a:t>
            </a:r>
          </a:p>
          <a:p>
            <a:pPr marL="285750" indent="-285750">
              <a:buFont typeface="Arial" panose="020B0604020202020204" pitchFamily="34" charset="0"/>
              <a:buChar char="•"/>
            </a:pPr>
            <a:r>
              <a:rPr lang="en-US" dirty="0"/>
              <a:t>Put the tool and user guide to a public link and remind all participants always access the link for latest version of the tools.</a:t>
            </a:r>
          </a:p>
          <a:p>
            <a:r>
              <a:rPr lang="en-US" b="1" dirty="0"/>
              <a:t>Conducting supervision trips to support using the tool in practice</a:t>
            </a:r>
          </a:p>
          <a:p>
            <a:pPr marL="285750" indent="-285750">
              <a:buFont typeface="Arial" panose="020B0604020202020204" pitchFamily="34" charset="0"/>
              <a:buChar char="•"/>
            </a:pPr>
            <a:r>
              <a:rPr lang="en-US" dirty="0"/>
              <a:t>After the trainings, conduct supervision trips to community health facilities to support staff to develop budget plan for the upcoming budgeting cycle using the budget tool; collect further feedback and identify issues in practice if any.</a:t>
            </a:r>
          </a:p>
          <a:p>
            <a:pPr marL="285750" indent="-285750">
              <a:buFont typeface="Arial" panose="020B0604020202020204" pitchFamily="34" charset="0"/>
              <a:buChar char="•"/>
            </a:pPr>
            <a:r>
              <a:rPr lang="en-US" dirty="0"/>
              <a:t>It is very important that the national/provincial/regional entities have </a:t>
            </a:r>
            <a:r>
              <a:rPr lang="en-US" b="1" dirty="0"/>
              <a:t>official endorsement on the use of the tool </a:t>
            </a:r>
            <a:r>
              <a:rPr lang="en-US" dirty="0"/>
              <a:t>for RI budgeting.</a:t>
            </a:r>
          </a:p>
        </p:txBody>
      </p:sp>
      <p:sp>
        <p:nvSpPr>
          <p:cNvPr id="4" name="Slide Number Placeholder 3">
            <a:extLst>
              <a:ext uri="{FF2B5EF4-FFF2-40B4-BE49-F238E27FC236}">
                <a16:creationId xmlns:a16="http://schemas.microsoft.com/office/drawing/2014/main" id="{CF6D19BF-AB46-C949-E97F-371453E39F2B}"/>
              </a:ext>
            </a:extLst>
          </p:cNvPr>
          <p:cNvSpPr>
            <a:spLocks noGrp="1"/>
          </p:cNvSpPr>
          <p:nvPr>
            <p:ph type="sldNum" sz="quarter" idx="17"/>
          </p:nvPr>
        </p:nvSpPr>
        <p:spPr/>
        <p:txBody>
          <a:bodyPr/>
          <a:lstStyle/>
          <a:p>
            <a:pPr>
              <a:defRPr/>
            </a:pPr>
            <a:fld id="{4B237644-F03D-4B7D-BABA-DBF9BE122EE1}" type="slidenum">
              <a:rPr lang="en-US" altLang="en-US" smtClean="0"/>
              <a:pPr>
                <a:defRPr/>
              </a:pPr>
              <a:t>10</a:t>
            </a:fld>
            <a:endParaRPr lang="en-US" altLang="en-US"/>
          </a:p>
        </p:txBody>
      </p:sp>
    </p:spTree>
    <p:extLst>
      <p:ext uri="{BB962C8B-B14F-4D97-AF65-F5344CB8AC3E}">
        <p14:creationId xmlns:p14="http://schemas.microsoft.com/office/powerpoint/2010/main" val="2120884248"/>
      </p:ext>
    </p:extLst>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E73C24-A414-959B-229C-174BAFB2FFCE}"/>
              </a:ext>
            </a:extLst>
          </p:cNvPr>
          <p:cNvSpPr>
            <a:spLocks noGrp="1"/>
          </p:cNvSpPr>
          <p:nvPr>
            <p:ph type="body" sz="quarter" idx="13"/>
          </p:nvPr>
        </p:nvSpPr>
        <p:spPr>
          <a:xfrm>
            <a:off x="707241" y="499533"/>
            <a:ext cx="2967395" cy="213784"/>
          </a:xfrm>
        </p:spPr>
        <p:txBody>
          <a:bodyPr rtlCol="0">
            <a:noAutofit/>
          </a:bodyPr>
          <a:lstStyle/>
          <a:p>
            <a:pPr defTabSz="606969" eaLnBrk="1" hangingPunct="1">
              <a:spcAft>
                <a:spcPts val="1792"/>
              </a:spcAft>
              <a:defRPr/>
            </a:pPr>
            <a:endParaRPr lang="en-US" sz="1600" i="1" dirty="0"/>
          </a:p>
        </p:txBody>
      </p:sp>
      <p:sp>
        <p:nvSpPr>
          <p:cNvPr id="3" name="TextBox 2">
            <a:extLst>
              <a:ext uri="{FF2B5EF4-FFF2-40B4-BE49-F238E27FC236}">
                <a16:creationId xmlns:a16="http://schemas.microsoft.com/office/drawing/2014/main" id="{05451BF0-781E-8E7A-2E8E-27BCB2E8AD42}"/>
              </a:ext>
            </a:extLst>
          </p:cNvPr>
          <p:cNvSpPr txBox="1"/>
          <p:nvPr/>
        </p:nvSpPr>
        <p:spPr>
          <a:xfrm>
            <a:off x="6157384" y="103717"/>
            <a:ext cx="1320800" cy="1219200"/>
          </a:xfrm>
          <a:prstGeom prst="rect">
            <a:avLst/>
          </a:prstGeom>
          <a:noFill/>
        </p:spPr>
        <p:txBody>
          <a:bodyPr lIns="0" tIns="0" rIns="0" bIns="0"/>
          <a:lstStyle/>
          <a:p>
            <a:pPr defTabSz="1219170" eaLnBrk="0" fontAlgn="base" hangingPunct="0">
              <a:spcBef>
                <a:spcPct val="0"/>
              </a:spcBef>
              <a:spcAft>
                <a:spcPct val="0"/>
              </a:spcAft>
              <a:defRPr/>
            </a:pPr>
            <a:endParaRPr lang="en-US" sz="2133" dirty="0">
              <a:solidFill>
                <a:srgbClr val="454E60"/>
              </a:solidFill>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D9C823-DE38-9603-3577-E7EB2F024B6B}"/>
              </a:ext>
            </a:extLst>
          </p:cNvPr>
          <p:cNvSpPr txBox="1"/>
          <p:nvPr/>
        </p:nvSpPr>
        <p:spPr>
          <a:xfrm>
            <a:off x="319480" y="2024374"/>
            <a:ext cx="8035926" cy="1219200"/>
          </a:xfrm>
          <a:prstGeom prst="rect">
            <a:avLst/>
          </a:prstGeom>
          <a:noFill/>
        </p:spPr>
        <p:txBody>
          <a:bodyPr wrap="square" lIns="0" tIns="0" rIns="0" bIns="0" rtlCol="0">
            <a:noAutofit/>
          </a:bodyPr>
          <a:lstStyle/>
          <a:p>
            <a:pPr defTabSz="1219170" fontAlgn="base">
              <a:spcBef>
                <a:spcPct val="0"/>
              </a:spcBef>
              <a:spcAft>
                <a:spcPts val="600"/>
              </a:spcAft>
            </a:pPr>
            <a:r>
              <a:rPr lang="en-US" altLang="en-US" sz="2800" b="1" dirty="0">
                <a:solidFill>
                  <a:srgbClr val="FF0000"/>
                </a:solidFill>
                <a:latin typeface="Arial" panose="020B0604020202020204" pitchFamily="34" charset="0"/>
                <a:cs typeface="Arial" panose="020B0604020202020204" pitchFamily="34" charset="0"/>
              </a:rPr>
              <a:t>User guide</a:t>
            </a:r>
            <a:endParaRPr lang="en-US" sz="2400" b="1" dirty="0">
              <a:solidFill>
                <a:srgbClr val="FF0000"/>
              </a:solidFill>
              <a:latin typeface="Arial" panose="020B0604020202020204" pitchFamily="34" charset="0"/>
              <a:cs typeface="Arial" panose="020B0604020202020204" pitchFamily="34" charset="0"/>
            </a:endParaRPr>
          </a:p>
          <a:p>
            <a:pPr defTabSz="1219170" fontAlgn="base">
              <a:spcBef>
                <a:spcPct val="0"/>
              </a:spcBef>
              <a:spcAft>
                <a:spcPts val="600"/>
              </a:spcAft>
            </a:pPr>
            <a:r>
              <a:rPr lang="en-US" sz="2800" b="1" dirty="0">
                <a:solidFill>
                  <a:schemeClr val="accent2"/>
                </a:solidFill>
                <a:latin typeface="Arial" panose="020B0604020202020204" pitchFamily="34" charset="0"/>
                <a:cs typeface="Arial" panose="020B0604020202020204" pitchFamily="34" charset="0"/>
              </a:rPr>
              <a:t>Budget tool for routine immunization at community level </a:t>
            </a:r>
            <a:endParaRPr lang="en-US" alt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310444" y="147502"/>
            <a:ext cx="6933503" cy="565018"/>
          </a:xfrm>
        </p:spPr>
        <p:txBody>
          <a:bodyPr wrap="square" anchor="t">
            <a:normAutofit/>
          </a:bodyPr>
          <a:lstStyle/>
          <a:p>
            <a:r>
              <a:rPr lang="en-US" dirty="0"/>
              <a:t>Budget tool overview</a:t>
            </a:r>
          </a:p>
        </p:txBody>
      </p:sp>
      <p:sp>
        <p:nvSpPr>
          <p:cNvPr id="4" name="Text Placeholder 3">
            <a:extLst>
              <a:ext uri="{FF2B5EF4-FFF2-40B4-BE49-F238E27FC236}">
                <a16:creationId xmlns:a16="http://schemas.microsoft.com/office/drawing/2014/main" id="{DA134377-2E6E-C18F-594A-3F7C054482AC}"/>
              </a:ext>
            </a:extLst>
          </p:cNvPr>
          <p:cNvSpPr>
            <a:spLocks noGrp="1"/>
          </p:cNvSpPr>
          <p:nvPr>
            <p:ph type="body" sz="quarter" idx="15"/>
          </p:nvPr>
        </p:nvSpPr>
        <p:spPr>
          <a:xfrm>
            <a:off x="189338" y="871484"/>
            <a:ext cx="8586362" cy="2992967"/>
          </a:xfrm>
        </p:spPr>
        <p:txBody>
          <a:bodyPr wrap="square" anchor="t">
            <a:normAutofit lnSpcReduction="10000"/>
          </a:bodyPr>
          <a:lstStyle/>
          <a:p>
            <a:r>
              <a:rPr lang="en-US" dirty="0"/>
              <a:t>The budget tool for routine immunization is a simple tool to estimate costs and plan for budget need to implement immunization program. The tool can be used by community health facilities to develop their budget plan for financing their immunization activities. This is a product of PATH and partners under grant support from Gavi, the Vaccine Alliance. </a:t>
            </a:r>
          </a:p>
          <a:p>
            <a:r>
              <a:rPr lang="en-US" sz="1600" b="1" dirty="0"/>
              <a:t>Target users: </a:t>
            </a:r>
          </a:p>
          <a:p>
            <a:pPr marL="285750" indent="-285750">
              <a:buFont typeface="Arial" panose="020B0604020202020204" pitchFamily="34" charset="0"/>
              <a:buChar char="•"/>
            </a:pPr>
            <a:r>
              <a:rPr lang="en-US" dirty="0"/>
              <a:t>Health facilities at community level to estimate costs and plan for adequate budget need to implement routine immunization activities.</a:t>
            </a:r>
          </a:p>
          <a:p>
            <a:pPr marL="285750" indent="-285750">
              <a:buFont typeface="Arial" panose="020B0604020202020204" pitchFamily="34" charset="0"/>
              <a:buChar char="•"/>
            </a:pPr>
            <a:r>
              <a:rPr lang="en-US" dirty="0"/>
              <a:t>Health staff at upper levels to aggregate results from multiple community health facilities’ budget plans to have information on the budget need for upper level.</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12</a:t>
            </a:fld>
            <a:endParaRPr lang="en-US" altLang="en-US"/>
          </a:p>
        </p:txBody>
      </p:sp>
      <p:sp>
        <p:nvSpPr>
          <p:cNvPr id="8" name="TextBox 7">
            <a:extLst>
              <a:ext uri="{FF2B5EF4-FFF2-40B4-BE49-F238E27FC236}">
                <a16:creationId xmlns:a16="http://schemas.microsoft.com/office/drawing/2014/main" id="{14BEA162-B503-ABBD-B8D3-98E09C8556BE}"/>
              </a:ext>
            </a:extLst>
          </p:cNvPr>
          <p:cNvSpPr txBox="1"/>
          <p:nvPr/>
        </p:nvSpPr>
        <p:spPr>
          <a:xfrm>
            <a:off x="9753600" y="467360"/>
            <a:ext cx="1991360" cy="1605280"/>
          </a:xfrm>
          <a:prstGeom prst="rect">
            <a:avLst/>
          </a:prstGeom>
          <a:noFill/>
          <a:ln>
            <a:solidFill>
              <a:srgbClr val="4D4D4D"/>
            </a:solidFill>
          </a:ln>
        </p:spPr>
        <p:txBody>
          <a:bodyPr wrap="square" lIns="0" tIns="0" rIns="0" bIns="0" rtlCol="0" anchor="ctr">
            <a:noAutofit/>
          </a:bodyPr>
          <a:lstStyle/>
          <a:p>
            <a:pPr algn="ctr"/>
            <a:r>
              <a:rPr lang="en-US" sz="1600" dirty="0">
                <a:solidFill>
                  <a:srgbClr val="454E60"/>
                </a:solidFill>
                <a:latin typeface="Helvetica" pitchFamily="2" charset="0"/>
              </a:rPr>
              <a:t>Placeholder for the QR code &amp; link to the published tool</a:t>
            </a:r>
          </a:p>
        </p:txBody>
      </p:sp>
      <p:pic>
        <p:nvPicPr>
          <p:cNvPr id="10" name="Picture 9">
            <a:extLst>
              <a:ext uri="{FF2B5EF4-FFF2-40B4-BE49-F238E27FC236}">
                <a16:creationId xmlns:a16="http://schemas.microsoft.com/office/drawing/2014/main" id="{D2F99B5B-E0F2-67CE-37B3-05D2E208E0FD}"/>
              </a:ext>
            </a:extLst>
          </p:cNvPr>
          <p:cNvPicPr>
            <a:picLocks noChangeAspect="1"/>
          </p:cNvPicPr>
          <p:nvPr/>
        </p:nvPicPr>
        <p:blipFill>
          <a:blip r:embed="rId3"/>
          <a:stretch>
            <a:fillRect/>
          </a:stretch>
        </p:blipFill>
        <p:spPr>
          <a:xfrm>
            <a:off x="382006" y="3939234"/>
            <a:ext cx="11427988" cy="2047282"/>
          </a:xfrm>
          <a:prstGeom prst="rect">
            <a:avLst/>
          </a:prstGeom>
        </p:spPr>
      </p:pic>
    </p:spTree>
    <p:extLst>
      <p:ext uri="{BB962C8B-B14F-4D97-AF65-F5344CB8AC3E}">
        <p14:creationId xmlns:p14="http://schemas.microsoft.com/office/powerpoint/2010/main" val="512540236"/>
      </p:ext>
    </p:extLst>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9728E7-6657-D33B-B052-A34CF2AD0814}"/>
              </a:ext>
            </a:extLst>
          </p:cNvPr>
          <p:cNvPicPr>
            <a:picLocks noChangeAspect="1"/>
          </p:cNvPicPr>
          <p:nvPr/>
        </p:nvPicPr>
        <p:blipFill>
          <a:blip r:embed="rId2"/>
          <a:stretch>
            <a:fillRect/>
          </a:stretch>
        </p:blipFill>
        <p:spPr>
          <a:xfrm>
            <a:off x="132579" y="3419552"/>
            <a:ext cx="8594862" cy="3378170"/>
          </a:xfrm>
          <a:prstGeom prst="rect">
            <a:avLst/>
          </a:prstGeom>
        </p:spPr>
      </p:pic>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32178" y="25542"/>
            <a:ext cx="6969265" cy="467860"/>
          </a:xfrm>
        </p:spPr>
        <p:txBody>
          <a:bodyPr wrap="square" anchor="t">
            <a:normAutofit lnSpcReduction="10000"/>
          </a:bodyPr>
          <a:lstStyle/>
          <a:p>
            <a:r>
              <a:rPr lang="en-US" dirty="0"/>
              <a:t>Budget tool overview</a:t>
            </a:r>
          </a:p>
        </p:txBody>
      </p:sp>
      <p:sp>
        <p:nvSpPr>
          <p:cNvPr id="4" name="Text Placeholder 3">
            <a:extLst>
              <a:ext uri="{FF2B5EF4-FFF2-40B4-BE49-F238E27FC236}">
                <a16:creationId xmlns:a16="http://schemas.microsoft.com/office/drawing/2014/main" id="{DA134377-2E6E-C18F-594A-3F7C054482AC}"/>
              </a:ext>
            </a:extLst>
          </p:cNvPr>
          <p:cNvSpPr>
            <a:spLocks noGrp="1"/>
          </p:cNvSpPr>
          <p:nvPr>
            <p:ph type="body" sz="quarter" idx="15"/>
          </p:nvPr>
        </p:nvSpPr>
        <p:spPr>
          <a:xfrm>
            <a:off x="132178" y="1252683"/>
            <a:ext cx="11692708" cy="2116029"/>
          </a:xfrm>
          <a:noFill/>
          <a:ln>
            <a:noFill/>
          </a:ln>
        </p:spPr>
        <p:txBody>
          <a:bodyPr wrap="square" anchor="t">
            <a:noAutofit/>
          </a:bodyPr>
          <a:lstStyle/>
          <a:p>
            <a:pPr>
              <a:spcAft>
                <a:spcPts val="0"/>
              </a:spcAft>
            </a:pPr>
            <a:r>
              <a:rPr lang="en-US" sz="1600" dirty="0"/>
              <a:t>The tool includes 01 instruction sheet (Read-me) and 11 calculation sheets for all cost categories.</a:t>
            </a:r>
          </a:p>
          <a:p>
            <a:pPr marL="285750" indent="-285750">
              <a:spcAft>
                <a:spcPts val="0"/>
              </a:spcAft>
              <a:buFont typeface="Arial" panose="020B0604020202020204" pitchFamily="34" charset="0"/>
              <a:buChar char="•"/>
            </a:pPr>
            <a:r>
              <a:rPr lang="en-US" sz="1600" dirty="0"/>
              <a:t>Users only need to fill out blue cells and select options in green cells. Some cells can be filled once to be applicable for several years.</a:t>
            </a:r>
          </a:p>
          <a:p>
            <a:pPr marL="285750" indent="-285750">
              <a:spcAft>
                <a:spcPts val="0"/>
              </a:spcAft>
              <a:buFont typeface="Arial" panose="020B0604020202020204" pitchFamily="34" charset="0"/>
              <a:buChar char="•"/>
            </a:pPr>
            <a:r>
              <a:rPr lang="en-US" sz="1600" dirty="0"/>
              <a:t>Gray cells are automatically calculated and updated. </a:t>
            </a:r>
          </a:p>
          <a:p>
            <a:pPr marL="285750" indent="-285750">
              <a:spcAft>
                <a:spcPts val="0"/>
              </a:spcAft>
              <a:buFont typeface="Arial" panose="020B0604020202020204" pitchFamily="34" charset="0"/>
              <a:buChar char="•"/>
            </a:pPr>
            <a:r>
              <a:rPr lang="en-US" sz="1600" dirty="0"/>
              <a:t>The red bar on the top of each sheet includes buttons to quickly navigate to other sheets. The name of the sheet being viewed are underlined in this red bar.</a:t>
            </a:r>
          </a:p>
          <a:p>
            <a:pPr marL="285750" indent="-285750">
              <a:spcAft>
                <a:spcPts val="0"/>
              </a:spcAft>
              <a:buFont typeface="Arial" panose="020B0604020202020204" pitchFamily="34" charset="0"/>
              <a:buChar char="•"/>
            </a:pPr>
            <a:r>
              <a:rPr lang="en-US" sz="1600" dirty="0"/>
              <a:t>Users should navigate and fill the sheets from left to right of the red bar. On each sheet, users should fill in the information following the order of the numbered tables.</a:t>
            </a:r>
          </a:p>
          <a:p>
            <a:pPr marL="285750" indent="-285750">
              <a:spcAft>
                <a:spcPts val="0"/>
              </a:spcAft>
              <a:buFont typeface="Arial" panose="020B0604020202020204" pitchFamily="34" charset="0"/>
              <a:buChar char="•"/>
            </a:pPr>
            <a:r>
              <a:rPr lang="en-US" sz="1600" dirty="0"/>
              <a:t>It is recommended to use Microsoft Excel not older than 2016 version to avoid software issue. </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13</a:t>
            </a:fld>
            <a:endParaRPr lang="en-US" altLang="en-US"/>
          </a:p>
        </p:txBody>
      </p:sp>
      <p:grpSp>
        <p:nvGrpSpPr>
          <p:cNvPr id="23" name="Group 22">
            <a:extLst>
              <a:ext uri="{FF2B5EF4-FFF2-40B4-BE49-F238E27FC236}">
                <a16:creationId xmlns:a16="http://schemas.microsoft.com/office/drawing/2014/main" id="{2D288872-3C31-EF2D-8C5E-B9BE4DD729A3}"/>
              </a:ext>
            </a:extLst>
          </p:cNvPr>
          <p:cNvGrpSpPr/>
          <p:nvPr/>
        </p:nvGrpSpPr>
        <p:grpSpPr>
          <a:xfrm>
            <a:off x="3037089" y="5094441"/>
            <a:ext cx="8867518" cy="996438"/>
            <a:chOff x="456727" y="5823195"/>
            <a:chExt cx="8867518" cy="996438"/>
          </a:xfrm>
        </p:grpSpPr>
        <p:grpSp>
          <p:nvGrpSpPr>
            <p:cNvPr id="32" name="Group 31">
              <a:extLst>
                <a:ext uri="{FF2B5EF4-FFF2-40B4-BE49-F238E27FC236}">
                  <a16:creationId xmlns:a16="http://schemas.microsoft.com/office/drawing/2014/main" id="{E01343E2-89ED-8FC5-A631-9FE83DE64685}"/>
                </a:ext>
              </a:extLst>
            </p:cNvPr>
            <p:cNvGrpSpPr/>
            <p:nvPr/>
          </p:nvGrpSpPr>
          <p:grpSpPr>
            <a:xfrm>
              <a:off x="456727" y="6425912"/>
              <a:ext cx="8091742" cy="393721"/>
              <a:chOff x="935573" y="6685054"/>
              <a:chExt cx="8091742" cy="393721"/>
            </a:xfrm>
          </p:grpSpPr>
          <p:cxnSp>
            <p:nvCxnSpPr>
              <p:cNvPr id="25" name="Straight Arrow Connector 24">
                <a:extLst>
                  <a:ext uri="{FF2B5EF4-FFF2-40B4-BE49-F238E27FC236}">
                    <a16:creationId xmlns:a16="http://schemas.microsoft.com/office/drawing/2014/main" id="{7DAE7E23-D097-D23F-442C-6C5C8974DDCE}"/>
                  </a:ext>
                </a:extLst>
              </p:cNvPr>
              <p:cNvCxnSpPr>
                <a:cxnSpLocks/>
              </p:cNvCxnSpPr>
              <p:nvPr/>
            </p:nvCxnSpPr>
            <p:spPr>
              <a:xfrm flipH="1">
                <a:off x="6504731" y="7041963"/>
                <a:ext cx="386857" cy="0"/>
              </a:xfrm>
              <a:prstGeom prst="straightConnector1">
                <a:avLst/>
              </a:prstGeom>
              <a:ln w="28575">
                <a:solidFill>
                  <a:srgbClr val="00C5D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A6D642EA-BCC1-881D-5B41-429FDA827C56}"/>
                  </a:ext>
                </a:extLst>
              </p:cNvPr>
              <p:cNvCxnSpPr>
                <a:cxnSpLocks/>
              </p:cNvCxnSpPr>
              <p:nvPr/>
            </p:nvCxnSpPr>
            <p:spPr>
              <a:xfrm flipH="1">
                <a:off x="935573" y="6685054"/>
                <a:ext cx="5956015" cy="0"/>
              </a:xfrm>
              <a:prstGeom prst="straightConnector1">
                <a:avLst/>
              </a:prstGeom>
              <a:ln w="28575">
                <a:solidFill>
                  <a:srgbClr val="00C5DA"/>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B9563A6-14C8-CE41-5C78-5181329D65FC}"/>
                  </a:ext>
                </a:extLst>
              </p:cNvPr>
              <p:cNvCxnSpPr>
                <a:cxnSpLocks/>
              </p:cNvCxnSpPr>
              <p:nvPr/>
            </p:nvCxnSpPr>
            <p:spPr>
              <a:xfrm flipH="1">
                <a:off x="5533008" y="6876868"/>
                <a:ext cx="1358580" cy="0"/>
              </a:xfrm>
              <a:prstGeom prst="straightConnector1">
                <a:avLst/>
              </a:prstGeom>
              <a:ln w="28575">
                <a:solidFill>
                  <a:srgbClr val="00C5DA"/>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EF48914C-45DA-39F8-7940-C51FFBF7D133}"/>
                  </a:ext>
                </a:extLst>
              </p:cNvPr>
              <p:cNvSpPr txBox="1"/>
              <p:nvPr/>
            </p:nvSpPr>
            <p:spPr>
              <a:xfrm>
                <a:off x="7094035" y="6739410"/>
                <a:ext cx="1933280" cy="339365"/>
              </a:xfrm>
              <a:prstGeom prst="rect">
                <a:avLst/>
              </a:prstGeom>
              <a:noFill/>
            </p:spPr>
            <p:txBody>
              <a:bodyPr wrap="none" lIns="0" tIns="0" rIns="0" bIns="0" rtlCol="0">
                <a:noAutofit/>
              </a:bodyPr>
              <a:lstStyle/>
              <a:p>
                <a:pPr algn="l"/>
                <a:r>
                  <a:rPr lang="en-US" sz="1600" dirty="0">
                    <a:solidFill>
                      <a:srgbClr val="454E60"/>
                    </a:solidFill>
                    <a:latin typeface="Helvetica" pitchFamily="2" charset="0"/>
                  </a:rPr>
                  <a:t>Gray cells are auto-calculated</a:t>
                </a:r>
              </a:p>
            </p:txBody>
          </p:sp>
        </p:grpSp>
        <p:grpSp>
          <p:nvGrpSpPr>
            <p:cNvPr id="21" name="Group 20">
              <a:extLst>
                <a:ext uri="{FF2B5EF4-FFF2-40B4-BE49-F238E27FC236}">
                  <a16:creationId xmlns:a16="http://schemas.microsoft.com/office/drawing/2014/main" id="{7CE99486-0582-9E3F-6030-F05B15186C9B}"/>
                </a:ext>
              </a:extLst>
            </p:cNvPr>
            <p:cNvGrpSpPr/>
            <p:nvPr/>
          </p:nvGrpSpPr>
          <p:grpSpPr>
            <a:xfrm>
              <a:off x="1541637" y="5823195"/>
              <a:ext cx="7782608" cy="408159"/>
              <a:chOff x="2147397" y="6011926"/>
              <a:chExt cx="7782608" cy="408159"/>
            </a:xfrm>
          </p:grpSpPr>
          <p:cxnSp>
            <p:nvCxnSpPr>
              <p:cNvPr id="16" name="Straight Arrow Connector 15">
                <a:extLst>
                  <a:ext uri="{FF2B5EF4-FFF2-40B4-BE49-F238E27FC236}">
                    <a16:creationId xmlns:a16="http://schemas.microsoft.com/office/drawing/2014/main" id="{B7515E08-B9EA-E890-537F-D43913A5C315}"/>
                  </a:ext>
                </a:extLst>
              </p:cNvPr>
              <p:cNvCxnSpPr>
                <a:cxnSpLocks/>
              </p:cNvCxnSpPr>
              <p:nvPr/>
            </p:nvCxnSpPr>
            <p:spPr>
              <a:xfrm flipH="1">
                <a:off x="2147397" y="6266806"/>
                <a:ext cx="5316641" cy="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81787AC-DE4B-85C8-5BE2-91528C14187E}"/>
                  </a:ext>
                </a:extLst>
              </p:cNvPr>
              <p:cNvSpPr txBox="1"/>
              <p:nvPr/>
            </p:nvSpPr>
            <p:spPr>
              <a:xfrm>
                <a:off x="7612444" y="6011926"/>
                <a:ext cx="2317561" cy="408159"/>
              </a:xfrm>
              <a:prstGeom prst="rect">
                <a:avLst/>
              </a:prstGeom>
              <a:noFill/>
            </p:spPr>
            <p:txBody>
              <a:bodyPr wrap="square" lIns="0" tIns="0" rIns="0" bIns="0" rtlCol="0" anchor="ctr" anchorCtr="0">
                <a:noAutofit/>
              </a:bodyPr>
              <a:lstStyle/>
              <a:p>
                <a:r>
                  <a:rPr lang="en-US" sz="1600" dirty="0">
                    <a:solidFill>
                      <a:srgbClr val="454E60"/>
                    </a:solidFill>
                    <a:latin typeface="Helvetica" pitchFamily="2" charset="0"/>
                  </a:rPr>
                  <a:t>Users only complete blue and green cells</a:t>
                </a:r>
              </a:p>
            </p:txBody>
          </p:sp>
          <p:cxnSp>
            <p:nvCxnSpPr>
              <p:cNvPr id="17" name="Straight Arrow Connector 16">
                <a:extLst>
                  <a:ext uri="{FF2B5EF4-FFF2-40B4-BE49-F238E27FC236}">
                    <a16:creationId xmlns:a16="http://schemas.microsoft.com/office/drawing/2014/main" id="{9B872178-7675-80DE-7D0F-0D9E8C0DCBCF}"/>
                  </a:ext>
                </a:extLst>
              </p:cNvPr>
              <p:cNvCxnSpPr>
                <a:cxnSpLocks/>
              </p:cNvCxnSpPr>
              <p:nvPr/>
            </p:nvCxnSpPr>
            <p:spPr>
              <a:xfrm flipH="1">
                <a:off x="4952326" y="6103850"/>
                <a:ext cx="2511712" cy="0"/>
              </a:xfrm>
              <a:prstGeom prst="straightConnector1">
                <a:avLst/>
              </a:prstGeom>
              <a:ln w="28575">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p:grpSp>
      <p:pic>
        <p:nvPicPr>
          <p:cNvPr id="6" name="Picture 5">
            <a:extLst>
              <a:ext uri="{FF2B5EF4-FFF2-40B4-BE49-F238E27FC236}">
                <a16:creationId xmlns:a16="http://schemas.microsoft.com/office/drawing/2014/main" id="{E8FAEBF5-2B26-2608-AE6E-1091DAD8FBEC}"/>
              </a:ext>
            </a:extLst>
          </p:cNvPr>
          <p:cNvPicPr>
            <a:picLocks noChangeAspect="1"/>
          </p:cNvPicPr>
          <p:nvPr/>
        </p:nvPicPr>
        <p:blipFill>
          <a:blip r:embed="rId3"/>
          <a:stretch>
            <a:fillRect/>
          </a:stretch>
        </p:blipFill>
        <p:spPr>
          <a:xfrm>
            <a:off x="132178" y="493411"/>
            <a:ext cx="11868157" cy="736825"/>
          </a:xfrm>
          <a:prstGeom prst="rect">
            <a:avLst/>
          </a:prstGeom>
        </p:spPr>
      </p:pic>
    </p:spTree>
    <p:extLst>
      <p:ext uri="{BB962C8B-B14F-4D97-AF65-F5344CB8AC3E}">
        <p14:creationId xmlns:p14="http://schemas.microsoft.com/office/powerpoint/2010/main" val="1385431614"/>
      </p:ext>
    </p:extLst>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50530" y="34902"/>
            <a:ext cx="5105400" cy="1061105"/>
          </a:xfrm>
        </p:spPr>
        <p:txBody>
          <a:bodyPr wrap="square" anchor="t">
            <a:normAutofit/>
          </a:bodyPr>
          <a:lstStyle/>
          <a:p>
            <a:r>
              <a:rPr lang="en-US" dirty="0"/>
              <a:t>1. Dashboard</a:t>
            </a:r>
          </a:p>
        </p:txBody>
      </p:sp>
      <p:sp>
        <p:nvSpPr>
          <p:cNvPr id="4" name="Text Placeholder 3">
            <a:extLst>
              <a:ext uri="{FF2B5EF4-FFF2-40B4-BE49-F238E27FC236}">
                <a16:creationId xmlns:a16="http://schemas.microsoft.com/office/drawing/2014/main" id="{DA134377-2E6E-C18F-594A-3F7C054482AC}"/>
              </a:ext>
            </a:extLst>
          </p:cNvPr>
          <p:cNvSpPr>
            <a:spLocks noGrp="1"/>
          </p:cNvSpPr>
          <p:nvPr>
            <p:ph type="body" sz="quarter" idx="15"/>
          </p:nvPr>
        </p:nvSpPr>
        <p:spPr>
          <a:xfrm>
            <a:off x="396710" y="1353894"/>
            <a:ext cx="11267264" cy="1686586"/>
          </a:xfrm>
          <a:noFill/>
          <a:ln>
            <a:noFill/>
          </a:ln>
        </p:spPr>
        <p:txBody>
          <a:bodyPr wrap="square" lIns="91440" tIns="91440" anchor="t">
            <a:normAutofit lnSpcReduction="10000"/>
          </a:bodyPr>
          <a:lstStyle/>
          <a:p>
            <a:pPr marL="285750" indent="-285750">
              <a:spcAft>
                <a:spcPts val="600"/>
              </a:spcAft>
              <a:buFont typeface="Arial" panose="020B0604020202020204" pitchFamily="34" charset="0"/>
              <a:buChar char="•"/>
            </a:pPr>
            <a:r>
              <a:rPr lang="en-US" sz="1600" dirty="0"/>
              <a:t>This is the results summary sheet. Gray cells will be automatically updated after completing other sheets. </a:t>
            </a:r>
          </a:p>
          <a:p>
            <a:pPr marL="285750" indent="-285750">
              <a:spcAft>
                <a:spcPts val="600"/>
              </a:spcAft>
              <a:buFont typeface="Arial" panose="020B0604020202020204" pitchFamily="34" charset="0"/>
              <a:buChar char="•"/>
            </a:pPr>
            <a:r>
              <a:rPr lang="en-US" sz="1600" dirty="0"/>
              <a:t>After completing other sheets, users go back to Dashboard sheet to select the sources of funding and expected amount allocated. Users can select up to 2 sources of funding for each main cost category.</a:t>
            </a:r>
          </a:p>
          <a:p>
            <a:pPr marL="285750" indent="-285750">
              <a:spcAft>
                <a:spcPts val="600"/>
              </a:spcAft>
              <a:buFont typeface="Arial" panose="020B0604020202020204" pitchFamily="34" charset="0"/>
              <a:buChar char="•"/>
            </a:pPr>
            <a:r>
              <a:rPr lang="en-US" sz="1600" dirty="0"/>
              <a:t>Results on total budget need, total expected funded amount, and total unfunded amount will be automatically calculated. </a:t>
            </a:r>
          </a:p>
          <a:p>
            <a:pPr marL="285750" indent="-285750">
              <a:spcAft>
                <a:spcPts val="600"/>
              </a:spcAft>
              <a:buFont typeface="Arial" panose="020B0604020202020204" pitchFamily="34" charset="0"/>
              <a:buChar char="•"/>
            </a:pPr>
            <a:r>
              <a:rPr lang="en-US" sz="1600" dirty="0"/>
              <a:t>The results can be aggregated from different facilities to identify the budget need at upper levels such as district or provincial levels. </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14</a:t>
            </a:fld>
            <a:endParaRPr lang="en-US" altLang="en-US"/>
          </a:p>
        </p:txBody>
      </p:sp>
      <p:pic>
        <p:nvPicPr>
          <p:cNvPr id="7" name="Picture 6">
            <a:extLst>
              <a:ext uri="{FF2B5EF4-FFF2-40B4-BE49-F238E27FC236}">
                <a16:creationId xmlns:a16="http://schemas.microsoft.com/office/drawing/2014/main" id="{EBCC5105-71C8-14D4-02D9-74D20A7C0DA0}"/>
              </a:ext>
            </a:extLst>
          </p:cNvPr>
          <p:cNvPicPr>
            <a:picLocks noChangeAspect="1"/>
          </p:cNvPicPr>
          <p:nvPr/>
        </p:nvPicPr>
        <p:blipFill>
          <a:blip r:embed="rId3"/>
          <a:stretch>
            <a:fillRect/>
          </a:stretch>
        </p:blipFill>
        <p:spPr>
          <a:xfrm>
            <a:off x="140814" y="555737"/>
            <a:ext cx="11868157" cy="736825"/>
          </a:xfrm>
          <a:prstGeom prst="rect">
            <a:avLst/>
          </a:prstGeom>
        </p:spPr>
      </p:pic>
      <p:pic>
        <p:nvPicPr>
          <p:cNvPr id="15" name="Picture 14">
            <a:extLst>
              <a:ext uri="{FF2B5EF4-FFF2-40B4-BE49-F238E27FC236}">
                <a16:creationId xmlns:a16="http://schemas.microsoft.com/office/drawing/2014/main" id="{3D444D7D-997E-FC3A-3FE1-4844A0865C46}"/>
              </a:ext>
            </a:extLst>
          </p:cNvPr>
          <p:cNvPicPr>
            <a:picLocks noChangeAspect="1"/>
          </p:cNvPicPr>
          <p:nvPr/>
        </p:nvPicPr>
        <p:blipFill>
          <a:blip r:embed="rId4"/>
          <a:stretch>
            <a:fillRect/>
          </a:stretch>
        </p:blipFill>
        <p:spPr>
          <a:xfrm>
            <a:off x="944034" y="3479514"/>
            <a:ext cx="9366077" cy="3158328"/>
          </a:xfrm>
          <a:prstGeom prst="rect">
            <a:avLst/>
          </a:prstGeom>
        </p:spPr>
      </p:pic>
      <p:grpSp>
        <p:nvGrpSpPr>
          <p:cNvPr id="22" name="Group 21">
            <a:extLst>
              <a:ext uri="{FF2B5EF4-FFF2-40B4-BE49-F238E27FC236}">
                <a16:creationId xmlns:a16="http://schemas.microsoft.com/office/drawing/2014/main" id="{BF6B4675-8BE5-3052-B414-48FFED3A9C1D}"/>
              </a:ext>
            </a:extLst>
          </p:cNvPr>
          <p:cNvGrpSpPr/>
          <p:nvPr/>
        </p:nvGrpSpPr>
        <p:grpSpPr>
          <a:xfrm>
            <a:off x="5542412" y="3191074"/>
            <a:ext cx="3743999" cy="1559399"/>
            <a:chOff x="2717063" y="1955332"/>
            <a:chExt cx="1979415" cy="781367"/>
          </a:xfrm>
        </p:grpSpPr>
        <p:cxnSp>
          <p:nvCxnSpPr>
            <p:cNvPr id="23" name="Straight Arrow Connector 22">
              <a:extLst>
                <a:ext uri="{FF2B5EF4-FFF2-40B4-BE49-F238E27FC236}">
                  <a16:creationId xmlns:a16="http://schemas.microsoft.com/office/drawing/2014/main" id="{5A576B7D-EA39-349F-CE8B-7912DB435384}"/>
                </a:ext>
              </a:extLst>
            </p:cNvPr>
            <p:cNvCxnSpPr>
              <a:cxnSpLocks/>
            </p:cNvCxnSpPr>
            <p:nvPr/>
          </p:nvCxnSpPr>
          <p:spPr>
            <a:xfrm flipH="1">
              <a:off x="2717063" y="2205883"/>
              <a:ext cx="642614" cy="530816"/>
            </a:xfrm>
            <a:prstGeom prst="straightConnector1">
              <a:avLst/>
            </a:prstGeom>
            <a:ln w="28575">
              <a:solidFill>
                <a:srgbClr val="F65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AFB7110-DDB9-4DEF-6226-50543EC11B53}"/>
                </a:ext>
              </a:extLst>
            </p:cNvPr>
            <p:cNvSpPr txBox="1"/>
            <p:nvPr/>
          </p:nvSpPr>
          <p:spPr>
            <a:xfrm>
              <a:off x="3433286" y="1955332"/>
              <a:ext cx="1263192" cy="282804"/>
            </a:xfrm>
            <a:prstGeom prst="rect">
              <a:avLst/>
            </a:prstGeom>
            <a:noFill/>
          </p:spPr>
          <p:txBody>
            <a:bodyPr wrap="none" lIns="0" tIns="0" rIns="0" bIns="0" rtlCol="0">
              <a:noAutofit/>
            </a:bodyPr>
            <a:lstStyle/>
            <a:p>
              <a:pPr algn="l"/>
              <a:r>
                <a:rPr lang="en-US" sz="1600" dirty="0">
                  <a:latin typeface="Helvetica" pitchFamily="2" charset="0"/>
                </a:rPr>
                <a:t>Click the arrow to select source of funding</a:t>
              </a:r>
            </a:p>
          </p:txBody>
        </p:sp>
      </p:grpSp>
    </p:spTree>
    <p:extLst>
      <p:ext uri="{BB962C8B-B14F-4D97-AF65-F5344CB8AC3E}">
        <p14:creationId xmlns:p14="http://schemas.microsoft.com/office/powerpoint/2010/main" val="3238131877"/>
      </p:ext>
    </p:extLst>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15222" y="32045"/>
            <a:ext cx="11456667" cy="1061105"/>
          </a:xfrm>
        </p:spPr>
        <p:txBody>
          <a:bodyPr wrap="square" anchor="t">
            <a:normAutofit/>
          </a:bodyPr>
          <a:lstStyle/>
          <a:p>
            <a:r>
              <a:rPr lang="en-US" sz="2800" dirty="0"/>
              <a:t>2. Routine immunization (RI) – Table 1</a:t>
            </a:r>
          </a:p>
        </p:txBody>
      </p:sp>
      <p:sp>
        <p:nvSpPr>
          <p:cNvPr id="4" name="Text Placeholder 3">
            <a:extLst>
              <a:ext uri="{FF2B5EF4-FFF2-40B4-BE49-F238E27FC236}">
                <a16:creationId xmlns:a16="http://schemas.microsoft.com/office/drawing/2014/main" id="{DA134377-2E6E-C18F-594A-3F7C054482AC}"/>
              </a:ext>
            </a:extLst>
          </p:cNvPr>
          <p:cNvSpPr>
            <a:spLocks noGrp="1"/>
          </p:cNvSpPr>
          <p:nvPr>
            <p:ph type="body" sz="quarter" idx="15"/>
          </p:nvPr>
        </p:nvSpPr>
        <p:spPr>
          <a:xfrm>
            <a:off x="115222" y="1376290"/>
            <a:ext cx="11909737" cy="644703"/>
          </a:xfrm>
          <a:solidFill>
            <a:srgbClr val="F4EDE7"/>
          </a:solidFill>
        </p:spPr>
        <p:txBody>
          <a:bodyPr wrap="square" anchor="t">
            <a:noAutofit/>
          </a:bodyPr>
          <a:lstStyle/>
          <a:p>
            <a:pPr>
              <a:spcBef>
                <a:spcPts val="600"/>
              </a:spcBef>
              <a:spcAft>
                <a:spcPts val="0"/>
              </a:spcAft>
            </a:pPr>
            <a:r>
              <a:rPr lang="en-US" sz="1600" dirty="0"/>
              <a:t>Users start by filling in the information about routine immunization at the facility. The inputs from this sheet will be used for auto-calculation in other sheets. </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15</a:t>
            </a:fld>
            <a:endParaRPr lang="en-US" altLang="en-US"/>
          </a:p>
        </p:txBody>
      </p:sp>
      <p:sp>
        <p:nvSpPr>
          <p:cNvPr id="23" name="Text Placeholder 3">
            <a:extLst>
              <a:ext uri="{FF2B5EF4-FFF2-40B4-BE49-F238E27FC236}">
                <a16:creationId xmlns:a16="http://schemas.microsoft.com/office/drawing/2014/main" id="{F7424A02-0E89-02FF-4157-F10C70C9674D}"/>
              </a:ext>
            </a:extLst>
          </p:cNvPr>
          <p:cNvSpPr txBox="1">
            <a:spLocks/>
          </p:cNvSpPr>
          <p:nvPr/>
        </p:nvSpPr>
        <p:spPr bwMode="auto">
          <a:xfrm>
            <a:off x="167041" y="2182128"/>
            <a:ext cx="11857918" cy="2261517"/>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a:spcBef>
                <a:spcPts val="600"/>
              </a:spcBef>
              <a:spcAft>
                <a:spcPts val="0"/>
              </a:spcAft>
            </a:pPr>
            <a:r>
              <a:rPr lang="en-US" sz="1600" dirty="0"/>
              <a:t>Step 1: Complete table 1 – General information, including:</a:t>
            </a:r>
          </a:p>
          <a:p>
            <a:pPr marL="285750" indent="-285750">
              <a:spcBef>
                <a:spcPts val="600"/>
              </a:spcBef>
              <a:spcAft>
                <a:spcPts val="0"/>
              </a:spcAft>
              <a:buFont typeface="Arial" panose="020B0604020202020204" pitchFamily="34" charset="0"/>
              <a:buChar char="•"/>
            </a:pPr>
            <a:r>
              <a:rPr lang="en-US" sz="1600" dirty="0"/>
              <a:t>Name of facility.</a:t>
            </a:r>
          </a:p>
          <a:p>
            <a:pPr marL="285750" indent="-285750">
              <a:spcBef>
                <a:spcPts val="600"/>
              </a:spcBef>
              <a:spcAft>
                <a:spcPts val="0"/>
              </a:spcAft>
              <a:buFont typeface="Arial" panose="020B0604020202020204" pitchFamily="34" charset="0"/>
              <a:buChar char="•"/>
            </a:pPr>
            <a:r>
              <a:rPr lang="en-US" sz="1600" dirty="0"/>
              <a:t>Planning period starting month and year: following the format mm/</a:t>
            </a:r>
            <a:r>
              <a:rPr lang="en-US" sz="1600" dirty="0" err="1"/>
              <a:t>yyyy</a:t>
            </a:r>
            <a:r>
              <a:rPr lang="en-US" sz="1600" dirty="0"/>
              <a:t>; i.e. month (1 or 2 digits) / year (4 digits). Example: 1/2025.</a:t>
            </a:r>
          </a:p>
          <a:p>
            <a:pPr marL="285750" indent="-285750">
              <a:spcBef>
                <a:spcPts val="600"/>
              </a:spcBef>
              <a:spcAft>
                <a:spcPts val="0"/>
              </a:spcAft>
              <a:buFont typeface="Arial" panose="020B0604020202020204" pitchFamily="34" charset="0"/>
              <a:buChar char="•"/>
            </a:pPr>
            <a:r>
              <a:rPr lang="en-US" sz="1600" dirty="0"/>
              <a:t>Months of planning: fill in number of months, usually 12.</a:t>
            </a:r>
          </a:p>
          <a:p>
            <a:pPr marL="285750" indent="-285750">
              <a:spcBef>
                <a:spcPts val="600"/>
              </a:spcBef>
              <a:spcAft>
                <a:spcPts val="0"/>
              </a:spcAft>
              <a:buFont typeface="Arial" panose="020B0604020202020204" pitchFamily="34" charset="0"/>
              <a:buChar char="•"/>
            </a:pPr>
            <a:r>
              <a:rPr lang="en-US" sz="1600" dirty="0"/>
              <a:t>Wastage factor of injection supplies: use the wastage factor determined by local authorities.</a:t>
            </a:r>
          </a:p>
          <a:p>
            <a:pPr marL="285750" indent="-285750">
              <a:spcBef>
                <a:spcPts val="600"/>
              </a:spcBef>
              <a:spcAft>
                <a:spcPts val="0"/>
              </a:spcAft>
              <a:buFont typeface="Arial" panose="020B0604020202020204" pitchFamily="34" charset="0"/>
              <a:buChar char="•"/>
            </a:pPr>
            <a:r>
              <a:rPr lang="en-US" sz="1600" dirty="0"/>
              <a:t>Number of months of buffering for vaccines: fill in number of months to buffer vaccines at the facility to avoid shortage. </a:t>
            </a:r>
          </a:p>
          <a:p>
            <a:pPr marL="285750" indent="-285750">
              <a:spcBef>
                <a:spcPts val="600"/>
              </a:spcBef>
              <a:spcAft>
                <a:spcPts val="0"/>
              </a:spcAft>
              <a:buFont typeface="Arial" panose="020B0604020202020204" pitchFamily="34" charset="0"/>
              <a:buChar char="•"/>
            </a:pPr>
            <a:endParaRPr lang="en-US" sz="1600" dirty="0"/>
          </a:p>
        </p:txBody>
      </p:sp>
      <p:pic>
        <p:nvPicPr>
          <p:cNvPr id="9" name="Picture 8">
            <a:extLst>
              <a:ext uri="{FF2B5EF4-FFF2-40B4-BE49-F238E27FC236}">
                <a16:creationId xmlns:a16="http://schemas.microsoft.com/office/drawing/2014/main" id="{7500C4A0-4004-A923-06DA-C654CC91D57E}"/>
              </a:ext>
            </a:extLst>
          </p:cNvPr>
          <p:cNvPicPr>
            <a:picLocks noChangeAspect="1"/>
          </p:cNvPicPr>
          <p:nvPr/>
        </p:nvPicPr>
        <p:blipFill>
          <a:blip r:embed="rId2"/>
          <a:stretch>
            <a:fillRect/>
          </a:stretch>
        </p:blipFill>
        <p:spPr>
          <a:xfrm>
            <a:off x="115223" y="562598"/>
            <a:ext cx="12047265" cy="732845"/>
          </a:xfrm>
          <a:prstGeom prst="rect">
            <a:avLst/>
          </a:prstGeom>
        </p:spPr>
      </p:pic>
      <p:pic>
        <p:nvPicPr>
          <p:cNvPr id="15" name="Picture 14">
            <a:extLst>
              <a:ext uri="{FF2B5EF4-FFF2-40B4-BE49-F238E27FC236}">
                <a16:creationId xmlns:a16="http://schemas.microsoft.com/office/drawing/2014/main" id="{0F742023-AFB2-40CD-3A6A-437C5BCB88A9}"/>
              </a:ext>
            </a:extLst>
          </p:cNvPr>
          <p:cNvPicPr>
            <a:picLocks noChangeAspect="1"/>
          </p:cNvPicPr>
          <p:nvPr/>
        </p:nvPicPr>
        <p:blipFill>
          <a:blip r:embed="rId3"/>
          <a:stretch>
            <a:fillRect/>
          </a:stretch>
        </p:blipFill>
        <p:spPr>
          <a:xfrm>
            <a:off x="2156774" y="4528613"/>
            <a:ext cx="7015304" cy="1846886"/>
          </a:xfrm>
          <a:prstGeom prst="rect">
            <a:avLst/>
          </a:prstGeom>
        </p:spPr>
      </p:pic>
    </p:spTree>
    <p:extLst>
      <p:ext uri="{BB962C8B-B14F-4D97-AF65-F5344CB8AC3E}">
        <p14:creationId xmlns:p14="http://schemas.microsoft.com/office/powerpoint/2010/main" val="1564744399"/>
      </p:ext>
    </p:extLst>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C22AF-89E7-4F93-470A-E45BFAD531E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9CBF112-AF0F-E2BF-E3D9-84BA7C08025D}"/>
              </a:ext>
            </a:extLst>
          </p:cNvPr>
          <p:cNvSpPr>
            <a:spLocks noGrp="1"/>
          </p:cNvSpPr>
          <p:nvPr>
            <p:ph type="body" sz="quarter" idx="14"/>
          </p:nvPr>
        </p:nvSpPr>
        <p:spPr>
          <a:xfrm>
            <a:off x="115222" y="66061"/>
            <a:ext cx="9712751" cy="549710"/>
          </a:xfrm>
        </p:spPr>
        <p:txBody>
          <a:bodyPr wrap="square" anchor="t">
            <a:normAutofit/>
          </a:bodyPr>
          <a:lstStyle/>
          <a:p>
            <a:r>
              <a:rPr lang="en-US" sz="2800" dirty="0"/>
              <a:t>2. Routine immunization (RI) – Table 2</a:t>
            </a:r>
          </a:p>
        </p:txBody>
      </p:sp>
      <p:sp>
        <p:nvSpPr>
          <p:cNvPr id="5" name="Slide Number Placeholder 4">
            <a:extLst>
              <a:ext uri="{FF2B5EF4-FFF2-40B4-BE49-F238E27FC236}">
                <a16:creationId xmlns:a16="http://schemas.microsoft.com/office/drawing/2014/main" id="{376C52F3-4243-B7FF-ACB9-8432187C5076}"/>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16</a:t>
            </a:fld>
            <a:endParaRPr lang="en-US" altLang="en-US"/>
          </a:p>
        </p:txBody>
      </p:sp>
      <p:sp>
        <p:nvSpPr>
          <p:cNvPr id="23" name="Text Placeholder 3">
            <a:extLst>
              <a:ext uri="{FF2B5EF4-FFF2-40B4-BE49-F238E27FC236}">
                <a16:creationId xmlns:a16="http://schemas.microsoft.com/office/drawing/2014/main" id="{7912BF1E-0BEB-25FC-EA8A-35C4DA50E443}"/>
              </a:ext>
            </a:extLst>
          </p:cNvPr>
          <p:cNvSpPr txBox="1">
            <a:spLocks/>
          </p:cNvSpPr>
          <p:nvPr/>
        </p:nvSpPr>
        <p:spPr bwMode="auto">
          <a:xfrm>
            <a:off x="202093" y="1675816"/>
            <a:ext cx="10982978" cy="3890711"/>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a:spcBef>
                <a:spcPts val="600"/>
              </a:spcBef>
              <a:spcAft>
                <a:spcPts val="0"/>
              </a:spcAft>
            </a:pPr>
            <a:r>
              <a:rPr lang="en-US" sz="1600" dirty="0"/>
              <a:t>Step 2: Complete table 2 – Syringe types used:</a:t>
            </a:r>
          </a:p>
          <a:p>
            <a:pPr marL="285750" indent="-285750">
              <a:spcBef>
                <a:spcPts val="600"/>
              </a:spcBef>
              <a:spcAft>
                <a:spcPts val="0"/>
              </a:spcAft>
              <a:buFont typeface="Arial" panose="020B0604020202020204" pitchFamily="34" charset="0"/>
              <a:buChar char="•"/>
            </a:pPr>
            <a:r>
              <a:rPr lang="en-US" sz="1600" dirty="0"/>
              <a:t>Fill in the types of syringes used at the facility for RI including syringes for dilution. </a:t>
            </a:r>
          </a:p>
          <a:p>
            <a:pPr marL="285750" indent="-285750">
              <a:spcBef>
                <a:spcPts val="600"/>
              </a:spcBef>
              <a:spcAft>
                <a:spcPts val="0"/>
              </a:spcAft>
              <a:buFont typeface="Arial" panose="020B0604020202020204" pitchFamily="34" charset="0"/>
              <a:buChar char="•"/>
            </a:pPr>
            <a:r>
              <a:rPr lang="en-US" sz="1600" dirty="0"/>
              <a:t>Put each type of syringe in a row.</a:t>
            </a:r>
          </a:p>
        </p:txBody>
      </p:sp>
      <p:pic>
        <p:nvPicPr>
          <p:cNvPr id="4" name="Picture 3">
            <a:extLst>
              <a:ext uri="{FF2B5EF4-FFF2-40B4-BE49-F238E27FC236}">
                <a16:creationId xmlns:a16="http://schemas.microsoft.com/office/drawing/2014/main" id="{CC443484-5C92-F9CA-65CE-809AC4F0F9D2}"/>
              </a:ext>
            </a:extLst>
          </p:cNvPr>
          <p:cNvPicPr>
            <a:picLocks noChangeAspect="1"/>
          </p:cNvPicPr>
          <p:nvPr/>
        </p:nvPicPr>
        <p:blipFill>
          <a:blip r:embed="rId2"/>
          <a:stretch>
            <a:fillRect/>
          </a:stretch>
        </p:blipFill>
        <p:spPr>
          <a:xfrm>
            <a:off x="72367" y="558628"/>
            <a:ext cx="12047265" cy="732845"/>
          </a:xfrm>
          <a:prstGeom prst="rect">
            <a:avLst/>
          </a:prstGeom>
        </p:spPr>
      </p:pic>
      <p:pic>
        <p:nvPicPr>
          <p:cNvPr id="9" name="Picture 8">
            <a:extLst>
              <a:ext uri="{FF2B5EF4-FFF2-40B4-BE49-F238E27FC236}">
                <a16:creationId xmlns:a16="http://schemas.microsoft.com/office/drawing/2014/main" id="{1B4B0DFE-6D05-F137-5DE7-4F7CE50BB2B0}"/>
              </a:ext>
            </a:extLst>
          </p:cNvPr>
          <p:cNvPicPr>
            <a:picLocks noChangeAspect="1"/>
          </p:cNvPicPr>
          <p:nvPr/>
        </p:nvPicPr>
        <p:blipFill>
          <a:blip r:embed="rId3"/>
          <a:stretch>
            <a:fillRect/>
          </a:stretch>
        </p:blipFill>
        <p:spPr>
          <a:xfrm>
            <a:off x="3025060" y="2960022"/>
            <a:ext cx="5879129" cy="3583353"/>
          </a:xfrm>
          <a:prstGeom prst="rect">
            <a:avLst/>
          </a:prstGeom>
        </p:spPr>
      </p:pic>
    </p:spTree>
    <p:extLst>
      <p:ext uri="{BB962C8B-B14F-4D97-AF65-F5344CB8AC3E}">
        <p14:creationId xmlns:p14="http://schemas.microsoft.com/office/powerpoint/2010/main" val="393509203"/>
      </p:ext>
    </p:extLst>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80C18-519A-74F0-E534-AF583A37CC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AE12D2-413B-3299-F282-294684B5E4E5}"/>
              </a:ext>
            </a:extLst>
          </p:cNvPr>
          <p:cNvSpPr>
            <a:spLocks noGrp="1"/>
          </p:cNvSpPr>
          <p:nvPr>
            <p:ph type="body" sz="quarter" idx="14"/>
          </p:nvPr>
        </p:nvSpPr>
        <p:spPr>
          <a:xfrm>
            <a:off x="115222" y="66061"/>
            <a:ext cx="9712751" cy="549710"/>
          </a:xfrm>
        </p:spPr>
        <p:txBody>
          <a:bodyPr wrap="square" anchor="t">
            <a:normAutofit/>
          </a:bodyPr>
          <a:lstStyle/>
          <a:p>
            <a:r>
              <a:rPr lang="en-US" sz="2800" dirty="0"/>
              <a:t>2. Routine immunization (RI) – Table 3</a:t>
            </a:r>
          </a:p>
        </p:txBody>
      </p:sp>
      <p:sp>
        <p:nvSpPr>
          <p:cNvPr id="5" name="Slide Number Placeholder 4">
            <a:extLst>
              <a:ext uri="{FF2B5EF4-FFF2-40B4-BE49-F238E27FC236}">
                <a16:creationId xmlns:a16="http://schemas.microsoft.com/office/drawing/2014/main" id="{F851348C-541F-E07F-5DFD-8C6AE34A4981}"/>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17</a:t>
            </a:fld>
            <a:endParaRPr lang="en-US" altLang="en-US"/>
          </a:p>
        </p:txBody>
      </p:sp>
      <p:sp>
        <p:nvSpPr>
          <p:cNvPr id="23" name="Text Placeholder 3">
            <a:extLst>
              <a:ext uri="{FF2B5EF4-FFF2-40B4-BE49-F238E27FC236}">
                <a16:creationId xmlns:a16="http://schemas.microsoft.com/office/drawing/2014/main" id="{1E9E86BB-9185-2A43-3703-5D9F626C0111}"/>
              </a:ext>
            </a:extLst>
          </p:cNvPr>
          <p:cNvSpPr txBox="1">
            <a:spLocks/>
          </p:cNvSpPr>
          <p:nvPr/>
        </p:nvSpPr>
        <p:spPr bwMode="auto">
          <a:xfrm>
            <a:off x="309692" y="1532701"/>
            <a:ext cx="10982978" cy="2027274"/>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a:spcBef>
                <a:spcPts val="600"/>
              </a:spcBef>
              <a:spcAft>
                <a:spcPts val="0"/>
              </a:spcAft>
            </a:pPr>
            <a:r>
              <a:rPr lang="en-US" sz="1600" dirty="0"/>
              <a:t>Step 3: Complete table 3 – Sources of funding for immunization at the facility:</a:t>
            </a:r>
          </a:p>
          <a:p>
            <a:pPr marL="285750" indent="-285750">
              <a:spcBef>
                <a:spcPts val="600"/>
              </a:spcBef>
              <a:spcAft>
                <a:spcPts val="0"/>
              </a:spcAft>
              <a:buFont typeface="Arial" panose="020B0604020202020204" pitchFamily="34" charset="0"/>
              <a:buChar char="•"/>
            </a:pPr>
            <a:r>
              <a:rPr lang="en-US" sz="1600" dirty="0"/>
              <a:t>Fill in the sources of funding for all immunization activities at the facility. </a:t>
            </a:r>
          </a:p>
          <a:p>
            <a:pPr marL="285750" indent="-285750">
              <a:spcBef>
                <a:spcPts val="600"/>
              </a:spcBef>
              <a:spcAft>
                <a:spcPts val="0"/>
              </a:spcAft>
              <a:buFont typeface="Arial" panose="020B0604020202020204" pitchFamily="34" charset="0"/>
              <a:buChar char="•"/>
            </a:pPr>
            <a:r>
              <a:rPr lang="en-US" sz="1600" dirty="0"/>
              <a:t>They can include EPI fund, operational budget of the health facility allocated from different levels, facility revenues, project grants, etc. </a:t>
            </a:r>
          </a:p>
          <a:p>
            <a:pPr marL="285750" indent="-285750">
              <a:spcBef>
                <a:spcPts val="600"/>
              </a:spcBef>
              <a:spcAft>
                <a:spcPts val="0"/>
              </a:spcAft>
              <a:buFont typeface="Arial" panose="020B0604020202020204" pitchFamily="34" charset="0"/>
              <a:buChar char="•"/>
            </a:pPr>
            <a:r>
              <a:rPr lang="en-US" sz="1600" dirty="0"/>
              <a:t>If more rows are needed, please insert new row by selecting the whole row in table 3, right click and select </a:t>
            </a:r>
            <a:r>
              <a:rPr lang="en-US" sz="1600" i="1" dirty="0"/>
              <a:t>Insert</a:t>
            </a:r>
            <a:r>
              <a:rPr lang="en-US" sz="1600" dirty="0"/>
              <a:t>. </a:t>
            </a:r>
          </a:p>
        </p:txBody>
      </p:sp>
      <p:cxnSp>
        <p:nvCxnSpPr>
          <p:cNvPr id="24" name="Straight Arrow Connector 23">
            <a:extLst>
              <a:ext uri="{FF2B5EF4-FFF2-40B4-BE49-F238E27FC236}">
                <a16:creationId xmlns:a16="http://schemas.microsoft.com/office/drawing/2014/main" id="{40CF2309-C990-5185-AB51-B6658458BD09}"/>
              </a:ext>
            </a:extLst>
          </p:cNvPr>
          <p:cNvCxnSpPr/>
          <p:nvPr/>
        </p:nvCxnSpPr>
        <p:spPr>
          <a:xfrm>
            <a:off x="3430318" y="4890521"/>
            <a:ext cx="304800" cy="119699"/>
          </a:xfrm>
          <a:prstGeom prst="straightConnector1">
            <a:avLst/>
          </a:prstGeom>
          <a:ln w="28575">
            <a:solidFill>
              <a:srgbClr val="F65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5CD4FA7-AE79-7990-D349-34978A0076E8}"/>
              </a:ext>
            </a:extLst>
          </p:cNvPr>
          <p:cNvSpPr txBox="1"/>
          <p:nvPr/>
        </p:nvSpPr>
        <p:spPr>
          <a:xfrm>
            <a:off x="1215620" y="4521073"/>
            <a:ext cx="2214698" cy="1117727"/>
          </a:xfrm>
          <a:prstGeom prst="rect">
            <a:avLst/>
          </a:prstGeom>
          <a:noFill/>
        </p:spPr>
        <p:txBody>
          <a:bodyPr wrap="square" lIns="0" tIns="0" rIns="0" bIns="0" rtlCol="0">
            <a:normAutofit/>
          </a:bodyPr>
          <a:lstStyle/>
          <a:p>
            <a:pPr algn="l"/>
            <a:r>
              <a:rPr lang="en-US" sz="1400" dirty="0">
                <a:solidFill>
                  <a:srgbClr val="454E60"/>
                </a:solidFill>
                <a:latin typeface="Helvetica" pitchFamily="2" charset="0"/>
              </a:rPr>
              <a:t>To insert a row: click on a number on the farthest left to select the whole row, then right click and select </a:t>
            </a:r>
            <a:r>
              <a:rPr lang="en-US" sz="1400" i="1" dirty="0">
                <a:solidFill>
                  <a:srgbClr val="454E60"/>
                </a:solidFill>
                <a:latin typeface="Helvetica" pitchFamily="2" charset="0"/>
              </a:rPr>
              <a:t>Insert</a:t>
            </a:r>
            <a:r>
              <a:rPr lang="en-US" sz="1400" dirty="0">
                <a:solidFill>
                  <a:srgbClr val="454E60"/>
                </a:solidFill>
                <a:latin typeface="Helvetica" pitchFamily="2" charset="0"/>
              </a:rPr>
              <a:t>. </a:t>
            </a:r>
          </a:p>
        </p:txBody>
      </p:sp>
      <p:pic>
        <p:nvPicPr>
          <p:cNvPr id="4" name="Picture 3">
            <a:extLst>
              <a:ext uri="{FF2B5EF4-FFF2-40B4-BE49-F238E27FC236}">
                <a16:creationId xmlns:a16="http://schemas.microsoft.com/office/drawing/2014/main" id="{EF5541C8-4E35-B1B7-B6A2-88FEF7420085}"/>
              </a:ext>
            </a:extLst>
          </p:cNvPr>
          <p:cNvPicPr>
            <a:picLocks noChangeAspect="1"/>
          </p:cNvPicPr>
          <p:nvPr/>
        </p:nvPicPr>
        <p:blipFill>
          <a:blip r:embed="rId2"/>
          <a:stretch>
            <a:fillRect/>
          </a:stretch>
        </p:blipFill>
        <p:spPr>
          <a:xfrm>
            <a:off x="72367" y="558628"/>
            <a:ext cx="12047265" cy="732845"/>
          </a:xfrm>
          <a:prstGeom prst="rect">
            <a:avLst/>
          </a:prstGeom>
        </p:spPr>
      </p:pic>
      <p:pic>
        <p:nvPicPr>
          <p:cNvPr id="25" name="Picture 24">
            <a:extLst>
              <a:ext uri="{FF2B5EF4-FFF2-40B4-BE49-F238E27FC236}">
                <a16:creationId xmlns:a16="http://schemas.microsoft.com/office/drawing/2014/main" id="{0CBB9452-06DC-77D9-0C1D-0FC10F251E5E}"/>
              </a:ext>
            </a:extLst>
          </p:cNvPr>
          <p:cNvPicPr>
            <a:picLocks noChangeAspect="1"/>
          </p:cNvPicPr>
          <p:nvPr/>
        </p:nvPicPr>
        <p:blipFill>
          <a:blip r:embed="rId3"/>
          <a:stretch>
            <a:fillRect/>
          </a:stretch>
        </p:blipFill>
        <p:spPr>
          <a:xfrm>
            <a:off x="3735118" y="3429000"/>
            <a:ext cx="4721764" cy="2833059"/>
          </a:xfrm>
          <a:prstGeom prst="rect">
            <a:avLst/>
          </a:prstGeom>
        </p:spPr>
      </p:pic>
    </p:spTree>
    <p:extLst>
      <p:ext uri="{BB962C8B-B14F-4D97-AF65-F5344CB8AC3E}">
        <p14:creationId xmlns:p14="http://schemas.microsoft.com/office/powerpoint/2010/main" val="2840789128"/>
      </p:ext>
    </p:extLst>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12EF0-39FF-0805-8418-6789CF49BF8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352C719-00F3-A6FB-8A9B-50D3E17794CC}"/>
              </a:ext>
            </a:extLst>
          </p:cNvPr>
          <p:cNvSpPr>
            <a:spLocks noGrp="1"/>
          </p:cNvSpPr>
          <p:nvPr>
            <p:ph type="body" sz="quarter" idx="14"/>
          </p:nvPr>
        </p:nvSpPr>
        <p:spPr>
          <a:xfrm>
            <a:off x="115222" y="66061"/>
            <a:ext cx="9712751" cy="549710"/>
          </a:xfrm>
        </p:spPr>
        <p:txBody>
          <a:bodyPr wrap="square" anchor="t">
            <a:normAutofit/>
          </a:bodyPr>
          <a:lstStyle/>
          <a:p>
            <a:r>
              <a:rPr lang="en-US" sz="2800" dirty="0"/>
              <a:t>2. Routine immunization (RI) – Table 4</a:t>
            </a:r>
          </a:p>
        </p:txBody>
      </p:sp>
      <p:sp>
        <p:nvSpPr>
          <p:cNvPr id="5" name="Slide Number Placeholder 4">
            <a:extLst>
              <a:ext uri="{FF2B5EF4-FFF2-40B4-BE49-F238E27FC236}">
                <a16:creationId xmlns:a16="http://schemas.microsoft.com/office/drawing/2014/main" id="{3E785309-FDE1-9FCF-CFF9-1DEF3B2281DE}"/>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18</a:t>
            </a:fld>
            <a:endParaRPr lang="en-US" altLang="en-US"/>
          </a:p>
        </p:txBody>
      </p:sp>
      <p:sp>
        <p:nvSpPr>
          <p:cNvPr id="23" name="Text Placeholder 3">
            <a:extLst>
              <a:ext uri="{FF2B5EF4-FFF2-40B4-BE49-F238E27FC236}">
                <a16:creationId xmlns:a16="http://schemas.microsoft.com/office/drawing/2014/main" id="{DD6B8EF0-FCB4-B0E8-285C-17D22DB18C75}"/>
              </a:ext>
            </a:extLst>
          </p:cNvPr>
          <p:cNvSpPr txBox="1">
            <a:spLocks/>
          </p:cNvSpPr>
          <p:nvPr/>
        </p:nvSpPr>
        <p:spPr bwMode="auto">
          <a:xfrm>
            <a:off x="462270" y="1614332"/>
            <a:ext cx="6090930" cy="3976878"/>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a:spcBef>
                <a:spcPts val="600"/>
              </a:spcBef>
              <a:spcAft>
                <a:spcPts val="0"/>
              </a:spcAft>
            </a:pPr>
            <a:r>
              <a:rPr lang="en-US" sz="1600" dirty="0"/>
              <a:t>Step 4: Complete table 4 – Target population and Projected annual quantity:</a:t>
            </a:r>
          </a:p>
          <a:p>
            <a:pPr marL="285750" indent="-285750">
              <a:spcBef>
                <a:spcPts val="600"/>
              </a:spcBef>
              <a:spcAft>
                <a:spcPts val="0"/>
              </a:spcAft>
              <a:buFont typeface="Arial" panose="020B0604020202020204" pitchFamily="34" charset="0"/>
              <a:buChar char="•"/>
            </a:pPr>
            <a:r>
              <a:rPr lang="en-US" sz="1600" dirty="0"/>
              <a:t>Users need to fill in 02 columns: one for target population and one for projected </a:t>
            </a:r>
            <a:r>
              <a:rPr lang="en-US" sz="1600" b="1" u="sng" dirty="0"/>
              <a:t>annual</a:t>
            </a:r>
            <a:r>
              <a:rPr lang="en-US" sz="1600" dirty="0"/>
              <a:t> quantity of each group of target population. </a:t>
            </a:r>
          </a:p>
          <a:p>
            <a:pPr marL="285750" indent="-285750">
              <a:spcBef>
                <a:spcPts val="600"/>
              </a:spcBef>
              <a:spcAft>
                <a:spcPts val="0"/>
              </a:spcAft>
              <a:buFont typeface="Arial" panose="020B0604020202020204" pitchFamily="34" charset="0"/>
              <a:buChar char="•"/>
            </a:pPr>
            <a:r>
              <a:rPr lang="en-US" sz="1600" dirty="0"/>
              <a:t>Target population: list all groups of target population for all types of vaccines in the routine immunization program provided at the facility, including groups planned for catch-up campaigns. </a:t>
            </a:r>
          </a:p>
          <a:p>
            <a:pPr marL="285750" indent="-285750">
              <a:spcBef>
                <a:spcPts val="600"/>
              </a:spcBef>
              <a:spcAft>
                <a:spcPts val="0"/>
              </a:spcAft>
              <a:buFont typeface="Arial" panose="020B0604020202020204" pitchFamily="34" charset="0"/>
              <a:buChar char="•"/>
            </a:pPr>
            <a:r>
              <a:rPr lang="en-US" sz="1600" dirty="0"/>
              <a:t>Projected annual quantity: fill in projected number of target population for each group in a </a:t>
            </a:r>
            <a:r>
              <a:rPr lang="en-US" sz="1600" b="1" dirty="0"/>
              <a:t>whole year </a:t>
            </a:r>
            <a:r>
              <a:rPr lang="en-US" sz="1600" dirty="0"/>
              <a:t>(the tool will automatically calibrate to the number of months of the planning provided in Table 1 in its calculation). </a:t>
            </a:r>
          </a:p>
        </p:txBody>
      </p:sp>
      <p:pic>
        <p:nvPicPr>
          <p:cNvPr id="4" name="Picture 3">
            <a:extLst>
              <a:ext uri="{FF2B5EF4-FFF2-40B4-BE49-F238E27FC236}">
                <a16:creationId xmlns:a16="http://schemas.microsoft.com/office/drawing/2014/main" id="{019B7F02-ADB1-661E-50E3-B2532023C62E}"/>
              </a:ext>
            </a:extLst>
          </p:cNvPr>
          <p:cNvPicPr>
            <a:picLocks noChangeAspect="1"/>
          </p:cNvPicPr>
          <p:nvPr/>
        </p:nvPicPr>
        <p:blipFill>
          <a:blip r:embed="rId2"/>
          <a:stretch>
            <a:fillRect/>
          </a:stretch>
        </p:blipFill>
        <p:spPr>
          <a:xfrm>
            <a:off x="72367" y="531086"/>
            <a:ext cx="12047265" cy="732845"/>
          </a:xfrm>
          <a:prstGeom prst="rect">
            <a:avLst/>
          </a:prstGeom>
        </p:spPr>
      </p:pic>
      <p:pic>
        <p:nvPicPr>
          <p:cNvPr id="13" name="Picture 12">
            <a:extLst>
              <a:ext uri="{FF2B5EF4-FFF2-40B4-BE49-F238E27FC236}">
                <a16:creationId xmlns:a16="http://schemas.microsoft.com/office/drawing/2014/main" id="{350CE071-6A81-F877-B63D-A4E60139B521}"/>
              </a:ext>
            </a:extLst>
          </p:cNvPr>
          <p:cNvPicPr>
            <a:picLocks noChangeAspect="1"/>
          </p:cNvPicPr>
          <p:nvPr/>
        </p:nvPicPr>
        <p:blipFill>
          <a:blip r:embed="rId3"/>
          <a:stretch>
            <a:fillRect/>
          </a:stretch>
        </p:blipFill>
        <p:spPr>
          <a:xfrm>
            <a:off x="7167255" y="1542379"/>
            <a:ext cx="4704892" cy="4048831"/>
          </a:xfrm>
          <a:prstGeom prst="rect">
            <a:avLst/>
          </a:prstGeom>
        </p:spPr>
      </p:pic>
    </p:spTree>
    <p:extLst>
      <p:ext uri="{BB962C8B-B14F-4D97-AF65-F5344CB8AC3E}">
        <p14:creationId xmlns:p14="http://schemas.microsoft.com/office/powerpoint/2010/main" val="1101155166"/>
      </p:ext>
    </p:extLst>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F317-A861-9BB3-C658-BA5FC009482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EB49C28-C6B8-9BC6-08FB-8C8C511BCD59}"/>
              </a:ext>
            </a:extLst>
          </p:cNvPr>
          <p:cNvSpPr>
            <a:spLocks noGrp="1"/>
          </p:cNvSpPr>
          <p:nvPr>
            <p:ph type="body" sz="quarter" idx="14"/>
          </p:nvPr>
        </p:nvSpPr>
        <p:spPr>
          <a:xfrm>
            <a:off x="60784" y="0"/>
            <a:ext cx="9285953" cy="349726"/>
          </a:xfrm>
        </p:spPr>
        <p:txBody>
          <a:bodyPr wrap="square" anchor="t">
            <a:noAutofit/>
          </a:bodyPr>
          <a:lstStyle/>
          <a:p>
            <a:r>
              <a:rPr lang="en-US" sz="2800" dirty="0"/>
              <a:t>2. Routine immunization (RI) – Table 5</a:t>
            </a:r>
          </a:p>
        </p:txBody>
      </p:sp>
      <p:sp>
        <p:nvSpPr>
          <p:cNvPr id="5" name="Slide Number Placeholder 4">
            <a:extLst>
              <a:ext uri="{FF2B5EF4-FFF2-40B4-BE49-F238E27FC236}">
                <a16:creationId xmlns:a16="http://schemas.microsoft.com/office/drawing/2014/main" id="{67274EA2-EE2F-960F-AF5A-B8354D720483}"/>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19</a:t>
            </a:fld>
            <a:endParaRPr lang="en-US" altLang="en-US"/>
          </a:p>
        </p:txBody>
      </p:sp>
      <p:sp>
        <p:nvSpPr>
          <p:cNvPr id="23" name="Text Placeholder 3">
            <a:extLst>
              <a:ext uri="{FF2B5EF4-FFF2-40B4-BE49-F238E27FC236}">
                <a16:creationId xmlns:a16="http://schemas.microsoft.com/office/drawing/2014/main" id="{9BEFD456-E096-DD5D-17F2-4BC8977932FC}"/>
              </a:ext>
            </a:extLst>
          </p:cNvPr>
          <p:cNvSpPr txBox="1">
            <a:spLocks/>
          </p:cNvSpPr>
          <p:nvPr/>
        </p:nvSpPr>
        <p:spPr bwMode="auto">
          <a:xfrm>
            <a:off x="179640" y="1157752"/>
            <a:ext cx="11525493" cy="3388910"/>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a:spcBef>
                <a:spcPts val="600"/>
              </a:spcBef>
              <a:spcAft>
                <a:spcPts val="0"/>
              </a:spcAft>
            </a:pPr>
            <a:r>
              <a:rPr lang="en-US" sz="1600" dirty="0"/>
              <a:t>Step 5: Complete table 5 – Vaccines, syringes, wastage, coverage:</a:t>
            </a:r>
          </a:p>
          <a:p>
            <a:pPr marL="285750" indent="-285750">
              <a:spcBef>
                <a:spcPts val="600"/>
              </a:spcBef>
              <a:spcAft>
                <a:spcPts val="0"/>
              </a:spcAft>
              <a:buFont typeface="Arial" panose="020B0604020202020204" pitchFamily="34" charset="0"/>
              <a:buChar char="•"/>
            </a:pPr>
            <a:r>
              <a:rPr lang="en-US" sz="1600" dirty="0"/>
              <a:t>First, fill in all types of vaccine provided in the immunization program at the facility in the column “Vaccines provided at the facility”. When a new vaccine is included in the program, users add it to the next row in Table 5.</a:t>
            </a:r>
          </a:p>
          <a:p>
            <a:pPr marL="285750" indent="-285750">
              <a:spcBef>
                <a:spcPts val="600"/>
              </a:spcBef>
              <a:spcAft>
                <a:spcPts val="0"/>
              </a:spcAft>
              <a:buFont typeface="Arial" panose="020B0604020202020204" pitchFamily="34" charset="0"/>
              <a:buChar char="•"/>
            </a:pPr>
            <a:r>
              <a:rPr lang="en-US" sz="1600" dirty="0"/>
              <a:t>Then, select syringe in “Select syringe type 1” column for each type of vaccine by clicking the arrow on the right of each green cell and select the syringe type used for that specific vaccine. If the vaccine needs to be diluted prior to administering, select the syringe for dilution in “Select syringe type 2 if needed” column. </a:t>
            </a:r>
          </a:p>
          <a:p>
            <a:pPr marL="285750" indent="-285750">
              <a:spcBef>
                <a:spcPts val="600"/>
              </a:spcBef>
              <a:spcAft>
                <a:spcPts val="0"/>
              </a:spcAft>
              <a:buFont typeface="Arial" panose="020B0604020202020204" pitchFamily="34" charset="0"/>
              <a:buChar char="•"/>
            </a:pPr>
            <a:r>
              <a:rPr lang="en-US" sz="1600" dirty="0"/>
              <a:t>NOTE: Users must not delete any whole row in this table..  </a:t>
            </a:r>
          </a:p>
        </p:txBody>
      </p:sp>
      <p:sp>
        <p:nvSpPr>
          <p:cNvPr id="28" name="TextBox 27">
            <a:extLst>
              <a:ext uri="{FF2B5EF4-FFF2-40B4-BE49-F238E27FC236}">
                <a16:creationId xmlns:a16="http://schemas.microsoft.com/office/drawing/2014/main" id="{3E722AE4-F354-5DAF-424B-36E1789F9DB8}"/>
              </a:ext>
            </a:extLst>
          </p:cNvPr>
          <p:cNvSpPr txBox="1"/>
          <p:nvPr/>
        </p:nvSpPr>
        <p:spPr>
          <a:xfrm>
            <a:off x="9784080" y="4686287"/>
            <a:ext cx="2061009" cy="600164"/>
          </a:xfrm>
          <a:prstGeom prst="rect">
            <a:avLst/>
          </a:prstGeom>
          <a:noFill/>
        </p:spPr>
        <p:txBody>
          <a:bodyPr wrap="square">
            <a:spAutoFit/>
          </a:bodyPr>
          <a:lstStyle/>
          <a:p>
            <a:r>
              <a:rPr lang="en-US" sz="1100" i="1" dirty="0"/>
              <a:t>Select the cell, click the arrow to select the suitable type of syringe for the vaccine. </a:t>
            </a:r>
          </a:p>
        </p:txBody>
      </p:sp>
      <p:pic>
        <p:nvPicPr>
          <p:cNvPr id="4" name="Picture 3">
            <a:extLst>
              <a:ext uri="{FF2B5EF4-FFF2-40B4-BE49-F238E27FC236}">
                <a16:creationId xmlns:a16="http://schemas.microsoft.com/office/drawing/2014/main" id="{7A1AB760-3D4F-81AA-AA78-CA20CA3A100E}"/>
              </a:ext>
            </a:extLst>
          </p:cNvPr>
          <p:cNvPicPr>
            <a:picLocks noChangeAspect="1"/>
          </p:cNvPicPr>
          <p:nvPr/>
        </p:nvPicPr>
        <p:blipFill>
          <a:blip r:embed="rId2"/>
          <a:stretch>
            <a:fillRect/>
          </a:stretch>
        </p:blipFill>
        <p:spPr>
          <a:xfrm>
            <a:off x="29513" y="402211"/>
            <a:ext cx="12047265" cy="732845"/>
          </a:xfrm>
          <a:prstGeom prst="rect">
            <a:avLst/>
          </a:prstGeom>
        </p:spPr>
      </p:pic>
      <p:pic>
        <p:nvPicPr>
          <p:cNvPr id="9" name="Picture 8">
            <a:extLst>
              <a:ext uri="{FF2B5EF4-FFF2-40B4-BE49-F238E27FC236}">
                <a16:creationId xmlns:a16="http://schemas.microsoft.com/office/drawing/2014/main" id="{0597A834-7AE2-37A6-F39A-BD986C2F3505}"/>
              </a:ext>
            </a:extLst>
          </p:cNvPr>
          <p:cNvPicPr>
            <a:picLocks noChangeAspect="1"/>
          </p:cNvPicPr>
          <p:nvPr/>
        </p:nvPicPr>
        <p:blipFill>
          <a:blip r:embed="rId3"/>
          <a:stretch>
            <a:fillRect/>
          </a:stretch>
        </p:blipFill>
        <p:spPr>
          <a:xfrm>
            <a:off x="29513" y="3184618"/>
            <a:ext cx="8621328" cy="3886742"/>
          </a:xfrm>
          <a:prstGeom prst="rect">
            <a:avLst/>
          </a:prstGeom>
        </p:spPr>
      </p:pic>
      <p:cxnSp>
        <p:nvCxnSpPr>
          <p:cNvPr id="25" name="Straight Arrow Connector 24">
            <a:extLst>
              <a:ext uri="{FF2B5EF4-FFF2-40B4-BE49-F238E27FC236}">
                <a16:creationId xmlns:a16="http://schemas.microsoft.com/office/drawing/2014/main" id="{5C447C91-B301-FAA6-AED4-B41D2F5E9D12}"/>
              </a:ext>
            </a:extLst>
          </p:cNvPr>
          <p:cNvCxnSpPr>
            <a:cxnSpLocks/>
          </p:cNvCxnSpPr>
          <p:nvPr/>
        </p:nvCxnSpPr>
        <p:spPr>
          <a:xfrm flipH="1" flipV="1">
            <a:off x="4703760" y="4569358"/>
            <a:ext cx="5080320" cy="422259"/>
          </a:xfrm>
          <a:prstGeom prst="straightConnector1">
            <a:avLst/>
          </a:prstGeom>
          <a:ln w="28575">
            <a:solidFill>
              <a:srgbClr val="F6505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038468"/>
      </p:ext>
    </p:extLst>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05E79-FF84-06DB-F08B-E2572CEE22C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5FA63A8-75FA-FAA3-CA48-E8008E2B799A}"/>
              </a:ext>
            </a:extLst>
          </p:cNvPr>
          <p:cNvSpPr>
            <a:spLocks noGrp="1"/>
          </p:cNvSpPr>
          <p:nvPr>
            <p:ph type="body" sz="quarter" idx="14"/>
          </p:nvPr>
        </p:nvSpPr>
        <p:spPr>
          <a:xfrm>
            <a:off x="310444" y="147502"/>
            <a:ext cx="6933503" cy="565018"/>
          </a:xfrm>
        </p:spPr>
        <p:txBody>
          <a:bodyPr wrap="square" anchor="t">
            <a:normAutofit/>
          </a:bodyPr>
          <a:lstStyle/>
          <a:p>
            <a:r>
              <a:rPr lang="en-US" dirty="0"/>
              <a:t>Budget tool overview</a:t>
            </a:r>
          </a:p>
        </p:txBody>
      </p:sp>
      <p:sp>
        <p:nvSpPr>
          <p:cNvPr id="4" name="Text Placeholder 3">
            <a:extLst>
              <a:ext uri="{FF2B5EF4-FFF2-40B4-BE49-F238E27FC236}">
                <a16:creationId xmlns:a16="http://schemas.microsoft.com/office/drawing/2014/main" id="{4F9196F2-850D-C138-3CA8-5ADBF44EA1B6}"/>
              </a:ext>
            </a:extLst>
          </p:cNvPr>
          <p:cNvSpPr>
            <a:spLocks noGrp="1"/>
          </p:cNvSpPr>
          <p:nvPr>
            <p:ph type="body" sz="quarter" idx="15"/>
          </p:nvPr>
        </p:nvSpPr>
        <p:spPr>
          <a:xfrm>
            <a:off x="189338" y="871484"/>
            <a:ext cx="8586362" cy="2992967"/>
          </a:xfrm>
        </p:spPr>
        <p:txBody>
          <a:bodyPr wrap="square" anchor="t">
            <a:normAutofit lnSpcReduction="10000"/>
          </a:bodyPr>
          <a:lstStyle/>
          <a:p>
            <a:r>
              <a:rPr lang="en-US" dirty="0"/>
              <a:t>The budget tool for routine immunization is a simple tool to estimate costs and plan for budget need to implement immunization program. The tool can be used by community health facilities to develop their budget plan for financing their immunization activities. This is a product of PATH and partners under grant support from Gavi, the Vaccine Alliance. </a:t>
            </a:r>
          </a:p>
          <a:p>
            <a:r>
              <a:rPr lang="en-US" sz="1600" b="1" dirty="0"/>
              <a:t>Target users: </a:t>
            </a:r>
          </a:p>
          <a:p>
            <a:pPr marL="285750" indent="-285750">
              <a:buFont typeface="Arial" panose="020B0604020202020204" pitchFamily="34" charset="0"/>
              <a:buChar char="•"/>
            </a:pPr>
            <a:r>
              <a:rPr lang="en-US" dirty="0"/>
              <a:t>Health facilities at community level to estimate costs and plan for adequate budget need to implement routine immunization activities.</a:t>
            </a:r>
          </a:p>
          <a:p>
            <a:pPr marL="285750" indent="-285750">
              <a:buFont typeface="Arial" panose="020B0604020202020204" pitchFamily="34" charset="0"/>
              <a:buChar char="•"/>
            </a:pPr>
            <a:r>
              <a:rPr lang="en-US" dirty="0"/>
              <a:t>Health staff at upper levels to aggregate results from multiple community health facilities’ budget plans to have information on the budget need for upper level.</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36EF3A88-A76C-7CE1-4211-58A7EEF02CEC}"/>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a:t>
            </a:fld>
            <a:endParaRPr lang="en-US" altLang="en-US"/>
          </a:p>
        </p:txBody>
      </p:sp>
      <p:sp>
        <p:nvSpPr>
          <p:cNvPr id="8" name="TextBox 7">
            <a:extLst>
              <a:ext uri="{FF2B5EF4-FFF2-40B4-BE49-F238E27FC236}">
                <a16:creationId xmlns:a16="http://schemas.microsoft.com/office/drawing/2014/main" id="{EFFF7492-BC54-6177-CE5F-89EE2F2A37C4}"/>
              </a:ext>
            </a:extLst>
          </p:cNvPr>
          <p:cNvSpPr txBox="1"/>
          <p:nvPr/>
        </p:nvSpPr>
        <p:spPr>
          <a:xfrm>
            <a:off x="9753600" y="467360"/>
            <a:ext cx="1991360" cy="1605280"/>
          </a:xfrm>
          <a:prstGeom prst="rect">
            <a:avLst/>
          </a:prstGeom>
          <a:noFill/>
          <a:ln>
            <a:solidFill>
              <a:srgbClr val="4D4D4D"/>
            </a:solidFill>
          </a:ln>
        </p:spPr>
        <p:txBody>
          <a:bodyPr wrap="square" lIns="0" tIns="0" rIns="0" bIns="0" rtlCol="0" anchor="ctr">
            <a:noAutofit/>
          </a:bodyPr>
          <a:lstStyle/>
          <a:p>
            <a:pPr algn="ctr"/>
            <a:r>
              <a:rPr lang="en-US" sz="1600" dirty="0">
                <a:solidFill>
                  <a:srgbClr val="454E60"/>
                </a:solidFill>
                <a:latin typeface="Helvetica" pitchFamily="2" charset="0"/>
              </a:rPr>
              <a:t>Placeholder for the QR code &amp; link to the published tool</a:t>
            </a:r>
          </a:p>
        </p:txBody>
      </p:sp>
      <p:pic>
        <p:nvPicPr>
          <p:cNvPr id="10" name="Picture 9">
            <a:extLst>
              <a:ext uri="{FF2B5EF4-FFF2-40B4-BE49-F238E27FC236}">
                <a16:creationId xmlns:a16="http://schemas.microsoft.com/office/drawing/2014/main" id="{B2DD66C1-4CFD-176D-BB46-E7340EF49D24}"/>
              </a:ext>
            </a:extLst>
          </p:cNvPr>
          <p:cNvPicPr>
            <a:picLocks noChangeAspect="1"/>
          </p:cNvPicPr>
          <p:nvPr/>
        </p:nvPicPr>
        <p:blipFill>
          <a:blip r:embed="rId3"/>
          <a:stretch>
            <a:fillRect/>
          </a:stretch>
        </p:blipFill>
        <p:spPr>
          <a:xfrm>
            <a:off x="382006" y="3939234"/>
            <a:ext cx="11427988" cy="2047282"/>
          </a:xfrm>
          <a:prstGeom prst="rect">
            <a:avLst/>
          </a:prstGeom>
        </p:spPr>
      </p:pic>
    </p:spTree>
    <p:extLst>
      <p:ext uri="{BB962C8B-B14F-4D97-AF65-F5344CB8AC3E}">
        <p14:creationId xmlns:p14="http://schemas.microsoft.com/office/powerpoint/2010/main" val="795233864"/>
      </p:ext>
    </p:extLst>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2425-6427-C9C7-1581-18C1FAA98EB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B555548-D84F-D2F9-0EE4-AA63BC9A2CAC}"/>
              </a:ext>
            </a:extLst>
          </p:cNvPr>
          <p:cNvSpPr>
            <a:spLocks noGrp="1"/>
          </p:cNvSpPr>
          <p:nvPr>
            <p:ph type="body" sz="quarter" idx="14"/>
          </p:nvPr>
        </p:nvSpPr>
        <p:spPr>
          <a:xfrm>
            <a:off x="115222" y="66061"/>
            <a:ext cx="9285953" cy="349726"/>
          </a:xfrm>
        </p:spPr>
        <p:txBody>
          <a:bodyPr wrap="square" anchor="t">
            <a:normAutofit fontScale="85000" lnSpcReduction="20000"/>
          </a:bodyPr>
          <a:lstStyle/>
          <a:p>
            <a:r>
              <a:rPr lang="en-US" sz="3200" dirty="0"/>
              <a:t>2. Routine immunization (RI) – Table 5 </a:t>
            </a:r>
            <a:r>
              <a:rPr lang="en-US" dirty="0"/>
              <a:t>(cont.)</a:t>
            </a:r>
          </a:p>
        </p:txBody>
      </p:sp>
      <p:sp>
        <p:nvSpPr>
          <p:cNvPr id="5" name="Slide Number Placeholder 4">
            <a:extLst>
              <a:ext uri="{FF2B5EF4-FFF2-40B4-BE49-F238E27FC236}">
                <a16:creationId xmlns:a16="http://schemas.microsoft.com/office/drawing/2014/main" id="{0A8C52B8-FA53-E33C-2EFB-20455F107546}"/>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20</a:t>
            </a:fld>
            <a:endParaRPr lang="en-US" altLang="en-US"/>
          </a:p>
        </p:txBody>
      </p:sp>
      <p:sp>
        <p:nvSpPr>
          <p:cNvPr id="23" name="Text Placeholder 3">
            <a:extLst>
              <a:ext uri="{FF2B5EF4-FFF2-40B4-BE49-F238E27FC236}">
                <a16:creationId xmlns:a16="http://schemas.microsoft.com/office/drawing/2014/main" id="{6859012C-E3E8-56B9-1847-FC1E6EAB54A9}"/>
              </a:ext>
            </a:extLst>
          </p:cNvPr>
          <p:cNvSpPr txBox="1">
            <a:spLocks/>
          </p:cNvSpPr>
          <p:nvPr/>
        </p:nvSpPr>
        <p:spPr bwMode="auto">
          <a:xfrm>
            <a:off x="213789" y="1304533"/>
            <a:ext cx="11525493" cy="3388910"/>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the column “Diluent need”, users select </a:t>
            </a:r>
            <a:r>
              <a:rPr lang="en-US" sz="1600" b="1" i="1" dirty="0"/>
              <a:t>Yes</a:t>
            </a:r>
            <a:r>
              <a:rPr lang="en-US" sz="1600" dirty="0"/>
              <a:t> if the diluent is </a:t>
            </a:r>
            <a:r>
              <a:rPr lang="en-US" sz="1600" u="sng" dirty="0"/>
              <a:t>not included in the vaccine package </a:t>
            </a:r>
            <a:r>
              <a:rPr lang="en-US" sz="1600" dirty="0"/>
              <a:t>and need to be purchased separately. If the diluent is already included in the vaccine package, users can leave this column blank or select No.</a:t>
            </a:r>
          </a:p>
          <a:p>
            <a:pPr marL="285750" indent="-285750">
              <a:spcBef>
                <a:spcPts val="600"/>
              </a:spcBef>
              <a:spcAft>
                <a:spcPts val="0"/>
              </a:spcAft>
              <a:buFont typeface="Arial" panose="020B0604020202020204" pitchFamily="34" charset="0"/>
              <a:buChar char="•"/>
            </a:pPr>
            <a:r>
              <a:rPr lang="en-US" sz="1600" dirty="0"/>
              <a:t>Next, fill in the vaccine wastage factor and coverage rate for each type of vaccine in the next two columns. Coverage rate is usually the target coverage that the facility need to achieve in the planned period. </a:t>
            </a:r>
          </a:p>
          <a:p>
            <a:pPr marL="285750" indent="-285750">
              <a:spcBef>
                <a:spcPts val="600"/>
              </a:spcBef>
              <a:spcAft>
                <a:spcPts val="0"/>
              </a:spcAft>
              <a:buFont typeface="Arial" panose="020B0604020202020204" pitchFamily="34" charset="0"/>
              <a:buChar char="•"/>
            </a:pPr>
            <a:r>
              <a:rPr lang="en-US" sz="1600" dirty="0"/>
              <a:t>Fill in the number of doses per vial for each type of vaccine.</a:t>
            </a:r>
          </a:p>
        </p:txBody>
      </p:sp>
      <p:sp>
        <p:nvSpPr>
          <p:cNvPr id="28" name="TextBox 27">
            <a:extLst>
              <a:ext uri="{FF2B5EF4-FFF2-40B4-BE49-F238E27FC236}">
                <a16:creationId xmlns:a16="http://schemas.microsoft.com/office/drawing/2014/main" id="{4D87ADE3-B02A-6BBD-63F9-ED616793F3C6}"/>
              </a:ext>
            </a:extLst>
          </p:cNvPr>
          <p:cNvSpPr txBox="1"/>
          <p:nvPr/>
        </p:nvSpPr>
        <p:spPr>
          <a:xfrm>
            <a:off x="9893391" y="4824068"/>
            <a:ext cx="2061009" cy="600164"/>
          </a:xfrm>
          <a:prstGeom prst="rect">
            <a:avLst/>
          </a:prstGeom>
          <a:noFill/>
        </p:spPr>
        <p:txBody>
          <a:bodyPr wrap="square">
            <a:spAutoFit/>
          </a:bodyPr>
          <a:lstStyle/>
          <a:p>
            <a:r>
              <a:rPr lang="en-US" sz="1100" i="1" dirty="0"/>
              <a:t>Click to select “Yes” if need to purchase diluents separately to the vaccines. </a:t>
            </a:r>
          </a:p>
        </p:txBody>
      </p:sp>
      <p:pic>
        <p:nvPicPr>
          <p:cNvPr id="4" name="Picture 3">
            <a:extLst>
              <a:ext uri="{FF2B5EF4-FFF2-40B4-BE49-F238E27FC236}">
                <a16:creationId xmlns:a16="http://schemas.microsoft.com/office/drawing/2014/main" id="{B0BEE8D4-9174-EACB-0925-6BD70D136D98}"/>
              </a:ext>
            </a:extLst>
          </p:cNvPr>
          <p:cNvPicPr>
            <a:picLocks noChangeAspect="1"/>
          </p:cNvPicPr>
          <p:nvPr/>
        </p:nvPicPr>
        <p:blipFill>
          <a:blip r:embed="rId2"/>
          <a:stretch>
            <a:fillRect/>
          </a:stretch>
        </p:blipFill>
        <p:spPr>
          <a:xfrm>
            <a:off x="72367" y="441063"/>
            <a:ext cx="12047265" cy="732845"/>
          </a:xfrm>
          <a:prstGeom prst="rect">
            <a:avLst/>
          </a:prstGeom>
        </p:spPr>
      </p:pic>
      <p:pic>
        <p:nvPicPr>
          <p:cNvPr id="13" name="Picture 12">
            <a:extLst>
              <a:ext uri="{FF2B5EF4-FFF2-40B4-BE49-F238E27FC236}">
                <a16:creationId xmlns:a16="http://schemas.microsoft.com/office/drawing/2014/main" id="{CE6419D9-124D-8C7B-92EC-853800DB01EA}"/>
              </a:ext>
            </a:extLst>
          </p:cNvPr>
          <p:cNvPicPr>
            <a:picLocks noChangeAspect="1"/>
          </p:cNvPicPr>
          <p:nvPr/>
        </p:nvPicPr>
        <p:blipFill>
          <a:blip r:embed="rId3"/>
          <a:stretch>
            <a:fillRect/>
          </a:stretch>
        </p:blipFill>
        <p:spPr>
          <a:xfrm>
            <a:off x="213789" y="3082488"/>
            <a:ext cx="8611802" cy="3543795"/>
          </a:xfrm>
          <a:prstGeom prst="rect">
            <a:avLst/>
          </a:prstGeom>
        </p:spPr>
      </p:pic>
      <p:cxnSp>
        <p:nvCxnSpPr>
          <p:cNvPr id="25" name="Straight Arrow Connector 24">
            <a:extLst>
              <a:ext uri="{FF2B5EF4-FFF2-40B4-BE49-F238E27FC236}">
                <a16:creationId xmlns:a16="http://schemas.microsoft.com/office/drawing/2014/main" id="{51280A61-8040-09E4-FBB2-44086A5A05ED}"/>
              </a:ext>
            </a:extLst>
          </p:cNvPr>
          <p:cNvCxnSpPr>
            <a:cxnSpLocks/>
          </p:cNvCxnSpPr>
          <p:nvPr/>
        </p:nvCxnSpPr>
        <p:spPr>
          <a:xfrm flipH="1" flipV="1">
            <a:off x="6827520" y="4492225"/>
            <a:ext cx="3048339" cy="497222"/>
          </a:xfrm>
          <a:prstGeom prst="straightConnector1">
            <a:avLst/>
          </a:prstGeom>
          <a:ln w="28575">
            <a:solidFill>
              <a:srgbClr val="F6505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157420"/>
      </p:ext>
    </p:extLst>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2B292-2883-90F4-66CD-ECC5B4B4FBF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D20D98-2EC5-4C74-2934-E3712466974A}"/>
              </a:ext>
            </a:extLst>
          </p:cNvPr>
          <p:cNvSpPr>
            <a:spLocks noGrp="1"/>
          </p:cNvSpPr>
          <p:nvPr>
            <p:ph type="body" sz="quarter" idx="14"/>
          </p:nvPr>
        </p:nvSpPr>
        <p:spPr>
          <a:xfrm>
            <a:off x="115222" y="66061"/>
            <a:ext cx="9285953" cy="349726"/>
          </a:xfrm>
        </p:spPr>
        <p:txBody>
          <a:bodyPr wrap="square" anchor="t">
            <a:normAutofit fontScale="85000" lnSpcReduction="20000"/>
          </a:bodyPr>
          <a:lstStyle/>
          <a:p>
            <a:r>
              <a:rPr lang="en-US" sz="2800" dirty="0"/>
              <a:t>2. Routine immunization (RI) – Table 5 </a:t>
            </a:r>
            <a:r>
              <a:rPr lang="en-US" dirty="0"/>
              <a:t>(cont.)</a:t>
            </a:r>
          </a:p>
        </p:txBody>
      </p:sp>
      <p:sp>
        <p:nvSpPr>
          <p:cNvPr id="5" name="Slide Number Placeholder 4">
            <a:extLst>
              <a:ext uri="{FF2B5EF4-FFF2-40B4-BE49-F238E27FC236}">
                <a16:creationId xmlns:a16="http://schemas.microsoft.com/office/drawing/2014/main" id="{21CDA527-1EFB-202B-7BB2-43F6D76A6705}"/>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21</a:t>
            </a:fld>
            <a:endParaRPr lang="en-US" altLang="en-US"/>
          </a:p>
        </p:txBody>
      </p:sp>
      <p:sp>
        <p:nvSpPr>
          <p:cNvPr id="23" name="Text Placeholder 3">
            <a:extLst>
              <a:ext uri="{FF2B5EF4-FFF2-40B4-BE49-F238E27FC236}">
                <a16:creationId xmlns:a16="http://schemas.microsoft.com/office/drawing/2014/main" id="{D52B58EC-6C68-0488-F88C-A2F5FC7DBBB2}"/>
              </a:ext>
            </a:extLst>
          </p:cNvPr>
          <p:cNvSpPr txBox="1">
            <a:spLocks/>
          </p:cNvSpPr>
          <p:nvPr/>
        </p:nvSpPr>
        <p:spPr bwMode="auto">
          <a:xfrm>
            <a:off x="213789" y="1304533"/>
            <a:ext cx="11525493" cy="3388910"/>
          </a:xfrm>
          <a:prstGeom prst="rect">
            <a:avLst/>
          </a:prstGeom>
          <a:noFill/>
          <a:ln>
            <a:noFill/>
          </a:ln>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Next, also in Table 5, select the target population for each type of vaccine and for each dose. If the facility has plan for catch-up campaign(s), select target population for the catch-up dose.</a:t>
            </a:r>
          </a:p>
          <a:p>
            <a:pPr marL="285750" indent="-285750">
              <a:spcBef>
                <a:spcPts val="600"/>
              </a:spcBef>
              <a:spcAft>
                <a:spcPts val="0"/>
              </a:spcAft>
              <a:buFont typeface="Arial" panose="020B0604020202020204" pitchFamily="34" charset="0"/>
              <a:buChar char="•"/>
            </a:pPr>
            <a:r>
              <a:rPr lang="en-US" sz="1600" dirty="0"/>
              <a:t>The “Note” column is for putting any note for the filled in contents as needed.</a:t>
            </a:r>
          </a:p>
          <a:p>
            <a:pPr marL="285750" indent="-285750">
              <a:spcBef>
                <a:spcPts val="600"/>
              </a:spcBef>
              <a:spcAft>
                <a:spcPts val="0"/>
              </a:spcAft>
              <a:buFont typeface="Arial" panose="020B0604020202020204" pitchFamily="34" charset="0"/>
              <a:buChar char="•"/>
            </a:pPr>
            <a:r>
              <a:rPr lang="en-US" sz="1600" dirty="0"/>
              <a:t>After completing all tables in Sheet “2. RI info”, users move to Sheet “3. Vaccine demand”.</a:t>
            </a:r>
          </a:p>
        </p:txBody>
      </p:sp>
      <p:sp>
        <p:nvSpPr>
          <p:cNvPr id="28" name="TextBox 27">
            <a:extLst>
              <a:ext uri="{FF2B5EF4-FFF2-40B4-BE49-F238E27FC236}">
                <a16:creationId xmlns:a16="http://schemas.microsoft.com/office/drawing/2014/main" id="{32DB0648-6DD3-D945-448F-93AFF617C881}"/>
              </a:ext>
            </a:extLst>
          </p:cNvPr>
          <p:cNvSpPr txBox="1"/>
          <p:nvPr/>
        </p:nvSpPr>
        <p:spPr>
          <a:xfrm>
            <a:off x="7189012" y="3824878"/>
            <a:ext cx="2212163" cy="600164"/>
          </a:xfrm>
          <a:prstGeom prst="rect">
            <a:avLst/>
          </a:prstGeom>
          <a:noFill/>
        </p:spPr>
        <p:txBody>
          <a:bodyPr wrap="square">
            <a:spAutoFit/>
          </a:bodyPr>
          <a:lstStyle/>
          <a:p>
            <a:r>
              <a:rPr lang="en-US" sz="1100" i="1" dirty="0"/>
              <a:t>Click to select the target population according to the list provided previously in Table 4. </a:t>
            </a:r>
          </a:p>
        </p:txBody>
      </p:sp>
      <p:pic>
        <p:nvPicPr>
          <p:cNvPr id="4" name="Picture 3">
            <a:extLst>
              <a:ext uri="{FF2B5EF4-FFF2-40B4-BE49-F238E27FC236}">
                <a16:creationId xmlns:a16="http://schemas.microsoft.com/office/drawing/2014/main" id="{B4010C78-5B45-1B6E-0EEB-E4F494E2D883}"/>
              </a:ext>
            </a:extLst>
          </p:cNvPr>
          <p:cNvPicPr>
            <a:picLocks noChangeAspect="1"/>
          </p:cNvPicPr>
          <p:nvPr/>
        </p:nvPicPr>
        <p:blipFill>
          <a:blip r:embed="rId2"/>
          <a:stretch>
            <a:fillRect/>
          </a:stretch>
        </p:blipFill>
        <p:spPr>
          <a:xfrm>
            <a:off x="86992" y="507376"/>
            <a:ext cx="12047265" cy="732845"/>
          </a:xfrm>
          <a:prstGeom prst="rect">
            <a:avLst/>
          </a:prstGeom>
        </p:spPr>
      </p:pic>
      <p:pic>
        <p:nvPicPr>
          <p:cNvPr id="9" name="Picture 8">
            <a:extLst>
              <a:ext uri="{FF2B5EF4-FFF2-40B4-BE49-F238E27FC236}">
                <a16:creationId xmlns:a16="http://schemas.microsoft.com/office/drawing/2014/main" id="{F0D34B15-AC05-28A0-A49B-E4A832BDE3FC}"/>
              </a:ext>
            </a:extLst>
          </p:cNvPr>
          <p:cNvPicPr>
            <a:picLocks noChangeAspect="1"/>
          </p:cNvPicPr>
          <p:nvPr/>
        </p:nvPicPr>
        <p:blipFill>
          <a:blip r:embed="rId3"/>
          <a:stretch>
            <a:fillRect/>
          </a:stretch>
        </p:blipFill>
        <p:spPr>
          <a:xfrm>
            <a:off x="679896" y="2673461"/>
            <a:ext cx="5296639" cy="3677163"/>
          </a:xfrm>
          <a:prstGeom prst="rect">
            <a:avLst/>
          </a:prstGeom>
        </p:spPr>
      </p:pic>
      <p:cxnSp>
        <p:nvCxnSpPr>
          <p:cNvPr id="25" name="Straight Arrow Connector 24">
            <a:extLst>
              <a:ext uri="{FF2B5EF4-FFF2-40B4-BE49-F238E27FC236}">
                <a16:creationId xmlns:a16="http://schemas.microsoft.com/office/drawing/2014/main" id="{B04E9AC3-A704-5D35-1281-6140D864A8BC}"/>
              </a:ext>
            </a:extLst>
          </p:cNvPr>
          <p:cNvCxnSpPr>
            <a:cxnSpLocks/>
          </p:cNvCxnSpPr>
          <p:nvPr/>
        </p:nvCxnSpPr>
        <p:spPr>
          <a:xfrm flipH="1">
            <a:off x="1767840" y="4124960"/>
            <a:ext cx="5300631" cy="0"/>
          </a:xfrm>
          <a:prstGeom prst="straightConnector1">
            <a:avLst/>
          </a:prstGeom>
          <a:ln w="28575">
            <a:solidFill>
              <a:srgbClr val="F6505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065864"/>
      </p:ext>
    </p:extLst>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07630" y="105731"/>
            <a:ext cx="4611516" cy="313323"/>
          </a:xfrm>
        </p:spPr>
        <p:txBody>
          <a:bodyPr wrap="square" anchor="t">
            <a:noAutofit/>
          </a:bodyPr>
          <a:lstStyle/>
          <a:p>
            <a:r>
              <a:rPr lang="en-US" sz="2400" dirty="0"/>
              <a:t>3. Vaccine demand – Table 1</a:t>
            </a:r>
          </a:p>
        </p:txBody>
      </p:sp>
      <p:sp>
        <p:nvSpPr>
          <p:cNvPr id="4" name="Text Placeholder 3">
            <a:extLst>
              <a:ext uri="{FF2B5EF4-FFF2-40B4-BE49-F238E27FC236}">
                <a16:creationId xmlns:a16="http://schemas.microsoft.com/office/drawing/2014/main" id="{DA134377-2E6E-C18F-594A-3F7C054482AC}"/>
              </a:ext>
            </a:extLst>
          </p:cNvPr>
          <p:cNvSpPr>
            <a:spLocks noGrp="1"/>
          </p:cNvSpPr>
          <p:nvPr>
            <p:ph type="body" sz="quarter" idx="15"/>
          </p:nvPr>
        </p:nvSpPr>
        <p:spPr>
          <a:xfrm>
            <a:off x="107629" y="1287539"/>
            <a:ext cx="11989779" cy="3041743"/>
          </a:xfrm>
          <a:noFill/>
        </p:spPr>
        <p:txBody>
          <a:bodyPr wrap="square" anchor="t">
            <a:noAutofit/>
          </a:bodyPr>
          <a:lstStyle/>
          <a:p>
            <a:pPr marL="285750" indent="-285750">
              <a:spcBef>
                <a:spcPts val="600"/>
              </a:spcBef>
              <a:spcAft>
                <a:spcPts val="600"/>
              </a:spcAft>
              <a:buFont typeface="Arial" panose="020B0604020202020204" pitchFamily="34" charset="0"/>
              <a:buChar char="•"/>
            </a:pPr>
            <a:r>
              <a:rPr lang="en-US" sz="1400" dirty="0"/>
              <a:t>Table 1 in Sheet “3. Vaccine demand” has 2 parts: projected number of doses needed and projected budget need for vaccines. Users do not need to complete the “Cost per dose” column to project budget need for vaccines if the facility receives all vaccines from upper level.</a:t>
            </a:r>
          </a:p>
          <a:p>
            <a:pPr marL="285750" indent="-285750">
              <a:spcBef>
                <a:spcPts val="600"/>
              </a:spcBef>
              <a:spcAft>
                <a:spcPts val="600"/>
              </a:spcAft>
              <a:buFont typeface="Arial" panose="020B0604020202020204" pitchFamily="34" charset="0"/>
              <a:buChar char="•"/>
            </a:pPr>
            <a:r>
              <a:rPr lang="en-US" sz="1400" dirty="0"/>
              <a:t>Columns in gray are not to be filled in as they are automatically updated after completing Sheet “2. RI Info”.</a:t>
            </a:r>
          </a:p>
          <a:p>
            <a:pPr marL="285750" indent="-285750">
              <a:spcBef>
                <a:spcPts val="600"/>
              </a:spcBef>
              <a:spcAft>
                <a:spcPts val="600"/>
              </a:spcAft>
              <a:buFont typeface="Arial" panose="020B0604020202020204" pitchFamily="34" charset="0"/>
              <a:buChar char="•"/>
            </a:pPr>
            <a:r>
              <a:rPr lang="en-US" sz="1400" dirty="0"/>
              <a:t>“User-input target population” column: users can adjust number of target population in practice by filling in this column and can add a note on this adjustment in the last column as needed. This column can be left blank if no adjustment is needed.</a:t>
            </a:r>
          </a:p>
          <a:p>
            <a:pPr marL="285750" indent="-285750">
              <a:spcBef>
                <a:spcPts val="600"/>
              </a:spcBef>
              <a:spcAft>
                <a:spcPts val="600"/>
              </a:spcAft>
              <a:buFont typeface="Arial" panose="020B0604020202020204" pitchFamily="34" charset="0"/>
              <a:buChar char="•"/>
            </a:pPr>
            <a:r>
              <a:rPr lang="en-US" sz="1400" dirty="0"/>
              <a:t>The “Target population for calculation” column reflects the numbers used to calculate vaccine demand. If there is adjustment in the target population, the adjusted numbers will be used. If not, the numbers in “Auto-calculated target population” will be used. </a:t>
            </a:r>
          </a:p>
          <a:p>
            <a:pPr marL="285750" indent="-285750">
              <a:spcBef>
                <a:spcPts val="600"/>
              </a:spcBef>
              <a:spcAft>
                <a:spcPts val="600"/>
              </a:spcAft>
              <a:buFont typeface="Arial" panose="020B0604020202020204" pitchFamily="34" charset="0"/>
              <a:buChar char="•"/>
            </a:pPr>
            <a:r>
              <a:rPr lang="en-US" sz="1400" dirty="0"/>
              <a:t>Next, users need to fill in the number of doses in stock for each vaccine in the column “Quantity in stock (dose)”.</a:t>
            </a:r>
          </a:p>
          <a:p>
            <a:pPr marL="285750" indent="-285750">
              <a:spcBef>
                <a:spcPts val="600"/>
              </a:spcBef>
              <a:spcAft>
                <a:spcPts val="600"/>
              </a:spcAft>
              <a:buFont typeface="Arial" panose="020B0604020202020204" pitchFamily="34" charset="0"/>
              <a:buChar char="•"/>
            </a:pPr>
            <a:r>
              <a:rPr lang="en-US" sz="1400" dirty="0"/>
              <a:t>The tool will automatically calculate the “Total doses” accounted for wastage and coverage, number of doses for buffer, and “Total doses needed” according to demand, buffer and vaccines in stock.</a:t>
            </a:r>
          </a:p>
          <a:p>
            <a:pPr marL="285750" indent="-285750">
              <a:spcBef>
                <a:spcPts val="600"/>
              </a:spcBef>
              <a:spcAft>
                <a:spcPts val="600"/>
              </a:spcAft>
              <a:buFont typeface="Arial" panose="020B0604020202020204" pitchFamily="34" charset="0"/>
              <a:buChar char="•"/>
            </a:pPr>
            <a:endParaRPr lang="en-US" sz="1400" dirty="0"/>
          </a:p>
          <a:p>
            <a:pPr marL="285750" indent="-285750">
              <a:spcBef>
                <a:spcPts val="600"/>
              </a:spcBef>
              <a:spcAft>
                <a:spcPts val="600"/>
              </a:spcAft>
              <a:buFont typeface="Arial" panose="020B0604020202020204" pitchFamily="34" charset="0"/>
              <a:buChar char="•"/>
            </a:pPr>
            <a:endParaRPr lang="en-US" sz="1400" dirty="0"/>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22</a:t>
            </a:fld>
            <a:endParaRPr lang="en-US" altLang="en-US"/>
          </a:p>
        </p:txBody>
      </p:sp>
      <p:pic>
        <p:nvPicPr>
          <p:cNvPr id="9" name="Picture 8">
            <a:extLst>
              <a:ext uri="{FF2B5EF4-FFF2-40B4-BE49-F238E27FC236}">
                <a16:creationId xmlns:a16="http://schemas.microsoft.com/office/drawing/2014/main" id="{677D12CC-4288-CA2B-64CC-21EF8F87DFDD}"/>
              </a:ext>
            </a:extLst>
          </p:cNvPr>
          <p:cNvPicPr>
            <a:picLocks noChangeAspect="1"/>
          </p:cNvPicPr>
          <p:nvPr/>
        </p:nvPicPr>
        <p:blipFill>
          <a:blip r:embed="rId2"/>
          <a:stretch>
            <a:fillRect/>
          </a:stretch>
        </p:blipFill>
        <p:spPr>
          <a:xfrm>
            <a:off x="107629" y="462988"/>
            <a:ext cx="11989779" cy="702665"/>
          </a:xfrm>
          <a:prstGeom prst="rect">
            <a:avLst/>
          </a:prstGeom>
        </p:spPr>
      </p:pic>
      <p:pic>
        <p:nvPicPr>
          <p:cNvPr id="22" name="Picture 21">
            <a:extLst>
              <a:ext uri="{FF2B5EF4-FFF2-40B4-BE49-F238E27FC236}">
                <a16:creationId xmlns:a16="http://schemas.microsoft.com/office/drawing/2014/main" id="{11A98388-81BC-2510-74FE-7EC604376F59}"/>
              </a:ext>
            </a:extLst>
          </p:cNvPr>
          <p:cNvPicPr>
            <a:picLocks noChangeAspect="1"/>
          </p:cNvPicPr>
          <p:nvPr/>
        </p:nvPicPr>
        <p:blipFill>
          <a:blip r:embed="rId3"/>
          <a:stretch>
            <a:fillRect/>
          </a:stretch>
        </p:blipFill>
        <p:spPr>
          <a:xfrm>
            <a:off x="4852463" y="4049589"/>
            <a:ext cx="7244945" cy="2647629"/>
          </a:xfrm>
          <a:prstGeom prst="rect">
            <a:avLst/>
          </a:prstGeom>
        </p:spPr>
      </p:pic>
      <p:sp>
        <p:nvSpPr>
          <p:cNvPr id="26" name="TextBox 25">
            <a:extLst>
              <a:ext uri="{FF2B5EF4-FFF2-40B4-BE49-F238E27FC236}">
                <a16:creationId xmlns:a16="http://schemas.microsoft.com/office/drawing/2014/main" id="{33809C60-F6E8-815E-DFCB-4BFDBFBAF157}"/>
              </a:ext>
            </a:extLst>
          </p:cNvPr>
          <p:cNvSpPr txBox="1"/>
          <p:nvPr/>
        </p:nvSpPr>
        <p:spPr>
          <a:xfrm>
            <a:off x="0" y="4329282"/>
            <a:ext cx="4535491" cy="523220"/>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sz="1400" dirty="0"/>
              <a:t>If the facility needs to procure vaccines, users need to complete “Cost per dose” column.</a:t>
            </a:r>
          </a:p>
        </p:txBody>
      </p:sp>
    </p:spTree>
    <p:extLst>
      <p:ext uri="{BB962C8B-B14F-4D97-AF65-F5344CB8AC3E}">
        <p14:creationId xmlns:p14="http://schemas.microsoft.com/office/powerpoint/2010/main" val="3511442160"/>
      </p:ext>
    </p:extLst>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0157C-2B78-C43F-2744-B7070420F0D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C18FA3D-0FF1-BE30-42D5-EA935916A83A}"/>
              </a:ext>
            </a:extLst>
          </p:cNvPr>
          <p:cNvSpPr>
            <a:spLocks noGrp="1"/>
          </p:cNvSpPr>
          <p:nvPr>
            <p:ph type="body" sz="quarter" idx="14"/>
          </p:nvPr>
        </p:nvSpPr>
        <p:spPr>
          <a:xfrm>
            <a:off x="107629" y="105730"/>
            <a:ext cx="5105400" cy="431081"/>
          </a:xfrm>
        </p:spPr>
        <p:txBody>
          <a:bodyPr wrap="square" anchor="t">
            <a:normAutofit/>
          </a:bodyPr>
          <a:lstStyle/>
          <a:p>
            <a:r>
              <a:rPr lang="en-US" sz="2400" dirty="0"/>
              <a:t>3. Vaccine demand – Table 2</a:t>
            </a:r>
          </a:p>
        </p:txBody>
      </p:sp>
      <p:sp>
        <p:nvSpPr>
          <p:cNvPr id="4" name="Text Placeholder 3">
            <a:extLst>
              <a:ext uri="{FF2B5EF4-FFF2-40B4-BE49-F238E27FC236}">
                <a16:creationId xmlns:a16="http://schemas.microsoft.com/office/drawing/2014/main" id="{F85978C7-C545-E715-27B2-FE6AB65542F9}"/>
              </a:ext>
            </a:extLst>
          </p:cNvPr>
          <p:cNvSpPr>
            <a:spLocks noGrp="1"/>
          </p:cNvSpPr>
          <p:nvPr>
            <p:ph type="body" sz="quarter" idx="15"/>
          </p:nvPr>
        </p:nvSpPr>
        <p:spPr>
          <a:xfrm>
            <a:off x="242178" y="1617552"/>
            <a:ext cx="6702339" cy="4633944"/>
          </a:xfrm>
          <a:noFill/>
        </p:spPr>
        <p:txBody>
          <a:bodyPr wrap="square" anchor="t">
            <a:noAutofit/>
          </a:bodyPr>
          <a:lstStyle/>
          <a:p>
            <a:pPr marL="285750" indent="-285750">
              <a:spcBef>
                <a:spcPts val="600"/>
              </a:spcBef>
              <a:spcAft>
                <a:spcPts val="600"/>
              </a:spcAft>
              <a:buFont typeface="Arial" panose="020B0604020202020204" pitchFamily="34" charset="0"/>
              <a:buChar char="•"/>
            </a:pPr>
            <a:r>
              <a:rPr lang="en-US" sz="1600" dirty="0"/>
              <a:t>Table 2 is projected Budget for diluents, only need to complete when the facility needs to purchase diluents for any type of vaccine if they are not included in the vaccine package. If no diluent procurement is needed, there is no need to complete Table 2.</a:t>
            </a:r>
          </a:p>
          <a:p>
            <a:pPr marL="285750" indent="-285750">
              <a:spcBef>
                <a:spcPts val="600"/>
              </a:spcBef>
              <a:spcAft>
                <a:spcPts val="600"/>
              </a:spcAft>
              <a:buFont typeface="Arial" panose="020B0604020202020204" pitchFamily="34" charset="0"/>
              <a:buChar char="•"/>
            </a:pPr>
            <a:r>
              <a:rPr lang="en-US" sz="1600" dirty="0"/>
              <a:t>The diluents need to be procured (if any) are those listed as “Yes” in Table 5 of Sheet “2. RI Info” and they will automatically appear in this Table 2 with auto-calculated quantity of demand. Users need to fill in the unit cost per dose for the diluents so that budget need can be calculated. </a:t>
            </a:r>
          </a:p>
          <a:p>
            <a:pPr marL="285750" indent="-285750">
              <a:spcBef>
                <a:spcPts val="600"/>
              </a:spcBef>
              <a:spcAft>
                <a:spcPts val="600"/>
              </a:spcAft>
              <a:buFont typeface="Arial" panose="020B0604020202020204" pitchFamily="34" charset="0"/>
              <a:buChar char="•"/>
            </a:pPr>
            <a:endParaRPr lang="en-US" sz="1600" dirty="0"/>
          </a:p>
          <a:p>
            <a:pPr marL="285750" indent="-285750">
              <a:spcBef>
                <a:spcPts val="600"/>
              </a:spcBef>
              <a:spcAft>
                <a:spcPts val="600"/>
              </a:spcAft>
              <a:buFont typeface="Arial" panose="020B0604020202020204" pitchFamily="34" charset="0"/>
              <a:buChar char="•"/>
            </a:pPr>
            <a:endParaRPr lang="en-US" sz="1600" dirty="0"/>
          </a:p>
        </p:txBody>
      </p:sp>
      <p:sp>
        <p:nvSpPr>
          <p:cNvPr id="5" name="Slide Number Placeholder 4">
            <a:extLst>
              <a:ext uri="{FF2B5EF4-FFF2-40B4-BE49-F238E27FC236}">
                <a16:creationId xmlns:a16="http://schemas.microsoft.com/office/drawing/2014/main" id="{59BBCE7B-4C8C-7192-8354-4A27B011A0CC}"/>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23</a:t>
            </a:fld>
            <a:endParaRPr lang="en-US" altLang="en-US"/>
          </a:p>
        </p:txBody>
      </p:sp>
      <p:pic>
        <p:nvPicPr>
          <p:cNvPr id="9" name="Picture 8">
            <a:extLst>
              <a:ext uri="{FF2B5EF4-FFF2-40B4-BE49-F238E27FC236}">
                <a16:creationId xmlns:a16="http://schemas.microsoft.com/office/drawing/2014/main" id="{F3AC63A2-D10E-7C64-3A33-B0692A5A965B}"/>
              </a:ext>
            </a:extLst>
          </p:cNvPr>
          <p:cNvPicPr>
            <a:picLocks noChangeAspect="1"/>
          </p:cNvPicPr>
          <p:nvPr/>
        </p:nvPicPr>
        <p:blipFill>
          <a:blip r:embed="rId2"/>
          <a:stretch>
            <a:fillRect/>
          </a:stretch>
        </p:blipFill>
        <p:spPr>
          <a:xfrm>
            <a:off x="242178" y="479965"/>
            <a:ext cx="11882454" cy="696376"/>
          </a:xfrm>
          <a:prstGeom prst="rect">
            <a:avLst/>
          </a:prstGeom>
        </p:spPr>
      </p:pic>
      <p:pic>
        <p:nvPicPr>
          <p:cNvPr id="22" name="Picture 21">
            <a:extLst>
              <a:ext uri="{FF2B5EF4-FFF2-40B4-BE49-F238E27FC236}">
                <a16:creationId xmlns:a16="http://schemas.microsoft.com/office/drawing/2014/main" id="{C5F6D46A-CFB2-F34F-F85E-4370BFE932F5}"/>
              </a:ext>
            </a:extLst>
          </p:cNvPr>
          <p:cNvPicPr>
            <a:picLocks noChangeAspect="1"/>
          </p:cNvPicPr>
          <p:nvPr/>
        </p:nvPicPr>
        <p:blipFill>
          <a:blip r:embed="rId3"/>
          <a:stretch>
            <a:fillRect/>
          </a:stretch>
        </p:blipFill>
        <p:spPr>
          <a:xfrm>
            <a:off x="7264400" y="1617552"/>
            <a:ext cx="4553030" cy="4190646"/>
          </a:xfrm>
          <a:prstGeom prst="rect">
            <a:avLst/>
          </a:prstGeom>
        </p:spPr>
      </p:pic>
    </p:spTree>
    <p:extLst>
      <p:ext uri="{BB962C8B-B14F-4D97-AF65-F5344CB8AC3E}">
        <p14:creationId xmlns:p14="http://schemas.microsoft.com/office/powerpoint/2010/main" val="1756678978"/>
      </p:ext>
    </p:extLst>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95203" y="63551"/>
            <a:ext cx="5105400" cy="373662"/>
          </a:xfrm>
        </p:spPr>
        <p:txBody>
          <a:bodyPr wrap="square" anchor="t">
            <a:noAutofit/>
          </a:bodyPr>
          <a:lstStyle/>
          <a:p>
            <a:r>
              <a:rPr lang="en-US" sz="2800" dirty="0"/>
              <a:t>4. Injection supplies – Table 1</a:t>
            </a:r>
          </a:p>
        </p:txBody>
      </p:sp>
      <p:sp>
        <p:nvSpPr>
          <p:cNvPr id="4" name="Text Placeholder 3">
            <a:extLst>
              <a:ext uri="{FF2B5EF4-FFF2-40B4-BE49-F238E27FC236}">
                <a16:creationId xmlns:a16="http://schemas.microsoft.com/office/drawing/2014/main" id="{DA134377-2E6E-C18F-594A-3F7C054482AC}"/>
              </a:ext>
            </a:extLst>
          </p:cNvPr>
          <p:cNvSpPr>
            <a:spLocks noGrp="1"/>
          </p:cNvSpPr>
          <p:nvPr>
            <p:ph type="body" sz="quarter" idx="15"/>
          </p:nvPr>
        </p:nvSpPr>
        <p:spPr>
          <a:xfrm>
            <a:off x="264193" y="1437179"/>
            <a:ext cx="11870007" cy="1610507"/>
          </a:xfrm>
          <a:noFill/>
        </p:spPr>
        <p:txBody>
          <a:bodyPr wrap="square" anchor="t">
            <a:noAutofit/>
          </a:bodyPr>
          <a:lstStyle/>
          <a:p>
            <a:pPr marL="285750" indent="-285750">
              <a:spcBef>
                <a:spcPts val="600"/>
              </a:spcBef>
              <a:spcAft>
                <a:spcPts val="0"/>
              </a:spcAft>
              <a:buFont typeface="Arial" panose="020B0604020202020204" pitchFamily="34" charset="0"/>
              <a:buChar char="•"/>
            </a:pPr>
            <a:r>
              <a:rPr lang="en-US" sz="1600" dirty="0"/>
              <a:t>In Sheet “4. Injection supplies”, Table 1 is the budget for syringes. </a:t>
            </a:r>
          </a:p>
          <a:p>
            <a:pPr marL="285750" indent="-285750">
              <a:spcBef>
                <a:spcPts val="600"/>
              </a:spcBef>
              <a:spcAft>
                <a:spcPts val="0"/>
              </a:spcAft>
              <a:buFont typeface="Arial" panose="020B0604020202020204" pitchFamily="34" charset="0"/>
              <a:buChar char="•"/>
            </a:pPr>
            <a:r>
              <a:rPr lang="en-US" sz="1600" dirty="0"/>
              <a:t>Users do not need to fill in columns in gray (Syringes, Demand, Total quantity in need, and Budget need) as they are automatically updated.</a:t>
            </a:r>
          </a:p>
          <a:p>
            <a:pPr marL="285750" indent="-285750">
              <a:spcBef>
                <a:spcPts val="600"/>
              </a:spcBef>
              <a:spcAft>
                <a:spcPts val="0"/>
              </a:spcAft>
              <a:buFont typeface="Arial" panose="020B0604020202020204" pitchFamily="34" charset="0"/>
              <a:buChar char="•"/>
            </a:pPr>
            <a:r>
              <a:rPr lang="en-US" sz="1600" dirty="0"/>
              <a:t>Users need to fill in quantity of syringes in stock and unit cost of the type(s) of syringe the facility need to purchase.</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24</a:t>
            </a:fld>
            <a:endParaRPr lang="en-US" altLang="en-US"/>
          </a:p>
        </p:txBody>
      </p:sp>
      <p:pic>
        <p:nvPicPr>
          <p:cNvPr id="19" name="Picture 18">
            <a:extLst>
              <a:ext uri="{FF2B5EF4-FFF2-40B4-BE49-F238E27FC236}">
                <a16:creationId xmlns:a16="http://schemas.microsoft.com/office/drawing/2014/main" id="{9333012B-4ABE-F3F7-0AB5-76220D48884B}"/>
              </a:ext>
            </a:extLst>
          </p:cNvPr>
          <p:cNvPicPr>
            <a:picLocks noChangeAspect="1"/>
          </p:cNvPicPr>
          <p:nvPr/>
        </p:nvPicPr>
        <p:blipFill>
          <a:blip r:embed="rId2"/>
          <a:stretch>
            <a:fillRect/>
          </a:stretch>
        </p:blipFill>
        <p:spPr>
          <a:xfrm>
            <a:off x="95203" y="509034"/>
            <a:ext cx="12053014" cy="730486"/>
          </a:xfrm>
          <a:prstGeom prst="rect">
            <a:avLst/>
          </a:prstGeom>
        </p:spPr>
      </p:pic>
      <p:pic>
        <p:nvPicPr>
          <p:cNvPr id="25" name="Picture 24">
            <a:extLst>
              <a:ext uri="{FF2B5EF4-FFF2-40B4-BE49-F238E27FC236}">
                <a16:creationId xmlns:a16="http://schemas.microsoft.com/office/drawing/2014/main" id="{26C1C745-4209-BDB7-7C64-C6F86742EF1F}"/>
              </a:ext>
            </a:extLst>
          </p:cNvPr>
          <p:cNvPicPr>
            <a:picLocks noChangeAspect="1"/>
          </p:cNvPicPr>
          <p:nvPr/>
        </p:nvPicPr>
        <p:blipFill>
          <a:blip r:embed="rId3"/>
          <a:stretch>
            <a:fillRect/>
          </a:stretch>
        </p:blipFill>
        <p:spPr>
          <a:xfrm>
            <a:off x="1520671" y="2959371"/>
            <a:ext cx="8729080" cy="3584004"/>
          </a:xfrm>
          <a:prstGeom prst="rect">
            <a:avLst/>
          </a:prstGeom>
        </p:spPr>
      </p:pic>
    </p:spTree>
    <p:extLst>
      <p:ext uri="{BB962C8B-B14F-4D97-AF65-F5344CB8AC3E}">
        <p14:creationId xmlns:p14="http://schemas.microsoft.com/office/powerpoint/2010/main" val="1618766147"/>
      </p:ext>
    </p:extLst>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E2320-06ED-6F15-CCD9-D1C302FB31C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5789DE4-C23B-AE5C-F599-691653C5EBDA}"/>
              </a:ext>
            </a:extLst>
          </p:cNvPr>
          <p:cNvSpPr>
            <a:spLocks noGrp="1"/>
          </p:cNvSpPr>
          <p:nvPr>
            <p:ph type="body" sz="quarter" idx="14"/>
          </p:nvPr>
        </p:nvSpPr>
        <p:spPr>
          <a:xfrm>
            <a:off x="95203" y="63551"/>
            <a:ext cx="5105400" cy="373662"/>
          </a:xfrm>
        </p:spPr>
        <p:txBody>
          <a:bodyPr wrap="square" anchor="t">
            <a:noAutofit/>
          </a:bodyPr>
          <a:lstStyle/>
          <a:p>
            <a:r>
              <a:rPr lang="en-US" sz="2800" dirty="0"/>
              <a:t>4. Injection supplies – Table 2</a:t>
            </a:r>
          </a:p>
        </p:txBody>
      </p:sp>
      <p:sp>
        <p:nvSpPr>
          <p:cNvPr id="4" name="Text Placeholder 3">
            <a:extLst>
              <a:ext uri="{FF2B5EF4-FFF2-40B4-BE49-F238E27FC236}">
                <a16:creationId xmlns:a16="http://schemas.microsoft.com/office/drawing/2014/main" id="{ABF4EA97-83C6-6B70-AE56-F9F9ACC84941}"/>
              </a:ext>
            </a:extLst>
          </p:cNvPr>
          <p:cNvSpPr>
            <a:spLocks noGrp="1"/>
          </p:cNvSpPr>
          <p:nvPr>
            <p:ph type="body" sz="quarter" idx="15"/>
          </p:nvPr>
        </p:nvSpPr>
        <p:spPr>
          <a:xfrm>
            <a:off x="160996" y="1344938"/>
            <a:ext cx="11870007" cy="2254819"/>
          </a:xfrm>
          <a:noFill/>
        </p:spPr>
        <p:txBody>
          <a:bodyPr wrap="square" anchor="t">
            <a:noAutofit/>
          </a:bodyPr>
          <a:lstStyle/>
          <a:p>
            <a:pPr marL="285750" indent="-285750">
              <a:spcBef>
                <a:spcPts val="600"/>
              </a:spcBef>
              <a:spcAft>
                <a:spcPts val="0"/>
              </a:spcAft>
              <a:buFont typeface="Arial" panose="020B0604020202020204" pitchFamily="34" charset="0"/>
              <a:buChar char="•"/>
            </a:pPr>
            <a:r>
              <a:rPr lang="en-US" sz="1600" dirty="0"/>
              <a:t>In table 2, list the needed injection supplies in column “Items”. Among the items already listed in the table, rows of unnecessary items can be left blank. </a:t>
            </a:r>
          </a:p>
          <a:p>
            <a:pPr marL="285750" indent="-285750">
              <a:spcBef>
                <a:spcPts val="600"/>
              </a:spcBef>
              <a:spcAft>
                <a:spcPts val="0"/>
              </a:spcAft>
              <a:buFont typeface="Arial" panose="020B0604020202020204" pitchFamily="34" charset="0"/>
              <a:buChar char="•"/>
            </a:pPr>
            <a:r>
              <a:rPr lang="en-US" sz="1600" dirty="0"/>
              <a:t>In “Demand” column: list the quantity needed for each type of injection supplies. The demand for the 5-liter safety box will be automatically calculated according to the number of syringes in Table 1 of this sheet. </a:t>
            </a:r>
          </a:p>
          <a:p>
            <a:pPr marL="285750" indent="-285750">
              <a:spcBef>
                <a:spcPts val="600"/>
              </a:spcBef>
              <a:spcAft>
                <a:spcPts val="0"/>
              </a:spcAft>
              <a:buFont typeface="Arial" panose="020B0604020202020204" pitchFamily="34" charset="0"/>
              <a:buChar char="•"/>
            </a:pPr>
            <a:r>
              <a:rPr lang="en-US" sz="1600" dirty="0"/>
              <a:t>Users fill in the number of items in stock. The tool will calculate the total quantity in need, accounted for quantity in stock and wastage rate. </a:t>
            </a:r>
          </a:p>
          <a:p>
            <a:pPr marL="285750" indent="-285750">
              <a:spcBef>
                <a:spcPts val="600"/>
              </a:spcBef>
              <a:spcAft>
                <a:spcPts val="0"/>
              </a:spcAft>
              <a:buFont typeface="Arial" panose="020B0604020202020204" pitchFamily="34" charset="0"/>
              <a:buChar char="•"/>
            </a:pPr>
            <a:r>
              <a:rPr lang="en-US" sz="1600" dirty="0"/>
              <a:t>Users fill in the unit cost. The tool will calculate budget need. Users can add notes about the unit of the items (e.g. box, kit, kilogram, etc.) or other notes as needed. </a:t>
            </a:r>
          </a:p>
        </p:txBody>
      </p:sp>
      <p:sp>
        <p:nvSpPr>
          <p:cNvPr id="5" name="Slide Number Placeholder 4">
            <a:extLst>
              <a:ext uri="{FF2B5EF4-FFF2-40B4-BE49-F238E27FC236}">
                <a16:creationId xmlns:a16="http://schemas.microsoft.com/office/drawing/2014/main" id="{062D4E17-8A58-1EC0-D83E-00D2C0C5E381}"/>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25</a:t>
            </a:fld>
            <a:endParaRPr lang="en-US" altLang="en-US"/>
          </a:p>
        </p:txBody>
      </p:sp>
      <p:pic>
        <p:nvPicPr>
          <p:cNvPr id="7" name="Picture 6">
            <a:extLst>
              <a:ext uri="{FF2B5EF4-FFF2-40B4-BE49-F238E27FC236}">
                <a16:creationId xmlns:a16="http://schemas.microsoft.com/office/drawing/2014/main" id="{A152329A-AA8C-796C-F3DF-221EA01011E4}"/>
              </a:ext>
            </a:extLst>
          </p:cNvPr>
          <p:cNvPicPr>
            <a:picLocks noChangeAspect="1"/>
          </p:cNvPicPr>
          <p:nvPr/>
        </p:nvPicPr>
        <p:blipFill>
          <a:blip r:embed="rId2"/>
          <a:stretch>
            <a:fillRect/>
          </a:stretch>
        </p:blipFill>
        <p:spPr>
          <a:xfrm>
            <a:off x="95203" y="509034"/>
            <a:ext cx="12053014" cy="730486"/>
          </a:xfrm>
          <a:prstGeom prst="rect">
            <a:avLst/>
          </a:prstGeom>
        </p:spPr>
      </p:pic>
      <p:pic>
        <p:nvPicPr>
          <p:cNvPr id="19" name="Picture 18">
            <a:extLst>
              <a:ext uri="{FF2B5EF4-FFF2-40B4-BE49-F238E27FC236}">
                <a16:creationId xmlns:a16="http://schemas.microsoft.com/office/drawing/2014/main" id="{9ECE1BC6-245B-266C-76ED-6D10EEEBCB6C}"/>
              </a:ext>
            </a:extLst>
          </p:cNvPr>
          <p:cNvPicPr>
            <a:picLocks noChangeAspect="1"/>
          </p:cNvPicPr>
          <p:nvPr/>
        </p:nvPicPr>
        <p:blipFill>
          <a:blip r:embed="rId3"/>
          <a:stretch>
            <a:fillRect/>
          </a:stretch>
        </p:blipFill>
        <p:spPr>
          <a:xfrm>
            <a:off x="1055794" y="3660717"/>
            <a:ext cx="9392562" cy="3197283"/>
          </a:xfrm>
          <a:prstGeom prst="rect">
            <a:avLst/>
          </a:prstGeom>
        </p:spPr>
      </p:pic>
    </p:spTree>
    <p:extLst>
      <p:ext uri="{BB962C8B-B14F-4D97-AF65-F5344CB8AC3E}">
        <p14:creationId xmlns:p14="http://schemas.microsoft.com/office/powerpoint/2010/main" val="154801281"/>
      </p:ext>
    </p:extLst>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37556" y="13271"/>
            <a:ext cx="5105400" cy="595243"/>
          </a:xfrm>
        </p:spPr>
        <p:txBody>
          <a:bodyPr wrap="square" anchor="t">
            <a:normAutofit/>
          </a:bodyPr>
          <a:lstStyle/>
          <a:p>
            <a:r>
              <a:rPr lang="en-US" sz="2800" dirty="0"/>
              <a:t>5. Cold chain system – Table 1</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26</a:t>
            </a:fld>
            <a:endParaRPr lang="en-US" altLang="en-US"/>
          </a:p>
        </p:txBody>
      </p:sp>
      <p:sp>
        <p:nvSpPr>
          <p:cNvPr id="26" name="Text Placeholder 3">
            <a:extLst>
              <a:ext uri="{FF2B5EF4-FFF2-40B4-BE49-F238E27FC236}">
                <a16:creationId xmlns:a16="http://schemas.microsoft.com/office/drawing/2014/main" id="{828E324F-A0DE-BE58-5AFC-FC5AA0A20DB5}"/>
              </a:ext>
            </a:extLst>
          </p:cNvPr>
          <p:cNvSpPr>
            <a:spLocks noGrp="1"/>
          </p:cNvSpPr>
          <p:nvPr>
            <p:ph type="body" sz="quarter" idx="15"/>
          </p:nvPr>
        </p:nvSpPr>
        <p:spPr>
          <a:xfrm>
            <a:off x="84541" y="1305766"/>
            <a:ext cx="11870007" cy="1833674"/>
          </a:xfrm>
          <a:noFill/>
        </p:spPr>
        <p:txBody>
          <a:bodyPr wrap="square" anchor="t">
            <a:noAutofit/>
          </a:bodyPr>
          <a:lstStyle/>
          <a:p>
            <a:pPr marL="285750" indent="-285750">
              <a:spcBef>
                <a:spcPts val="600"/>
              </a:spcBef>
              <a:spcAft>
                <a:spcPts val="0"/>
              </a:spcAft>
              <a:buFont typeface="Arial" panose="020B0604020202020204" pitchFamily="34" charset="0"/>
              <a:buChar char="•"/>
            </a:pPr>
            <a:r>
              <a:rPr lang="en-US" sz="1600" dirty="0"/>
              <a:t>Table 1 projects budget for cold chain equipment and consumables. Among the listed items, rows of the unnecessary items can be left blank. Users can add more items besides those already listed. </a:t>
            </a:r>
          </a:p>
          <a:p>
            <a:pPr marL="285750" indent="-285750">
              <a:spcBef>
                <a:spcPts val="600"/>
              </a:spcBef>
              <a:spcAft>
                <a:spcPts val="0"/>
              </a:spcAft>
              <a:buFont typeface="Arial" panose="020B0604020202020204" pitchFamily="34" charset="0"/>
              <a:buChar char="•"/>
            </a:pPr>
            <a:r>
              <a:rPr lang="en-US" sz="1600" dirty="0"/>
              <a:t>Next, users need to fill in the quantity of items in need, in stock, the year of purchase, expected lifespan and the unit cost.</a:t>
            </a:r>
          </a:p>
          <a:p>
            <a:pPr marL="285750" indent="-285750">
              <a:spcBef>
                <a:spcPts val="600"/>
              </a:spcBef>
              <a:spcAft>
                <a:spcPts val="0"/>
              </a:spcAft>
              <a:buFont typeface="Arial" panose="020B0604020202020204" pitchFamily="34" charset="0"/>
              <a:buChar char="•"/>
            </a:pPr>
            <a:r>
              <a:rPr lang="en-US" sz="1600" dirty="0"/>
              <a:t>For equipment already purchased, users can fill in year of purchase and expected lifespan to plan ahead for budget when expiration is approaching. </a:t>
            </a:r>
          </a:p>
          <a:p>
            <a:pPr marL="285750" indent="-285750">
              <a:spcBef>
                <a:spcPts val="600"/>
              </a:spcBef>
              <a:spcAft>
                <a:spcPts val="0"/>
              </a:spcAft>
              <a:buFont typeface="Arial" panose="020B0604020202020204" pitchFamily="34" charset="0"/>
              <a:buChar char="•"/>
            </a:pPr>
            <a:r>
              <a:rPr lang="en-US" sz="1600" dirty="0"/>
              <a:t>Users can add notes about the unit of the items (e.g. box, pack, etc.) or other notes as needed. </a:t>
            </a:r>
          </a:p>
        </p:txBody>
      </p:sp>
      <p:pic>
        <p:nvPicPr>
          <p:cNvPr id="9" name="Picture 8">
            <a:extLst>
              <a:ext uri="{FF2B5EF4-FFF2-40B4-BE49-F238E27FC236}">
                <a16:creationId xmlns:a16="http://schemas.microsoft.com/office/drawing/2014/main" id="{DCB10797-773C-DEBD-D793-59A721363492}"/>
              </a:ext>
            </a:extLst>
          </p:cNvPr>
          <p:cNvPicPr>
            <a:picLocks noChangeAspect="1"/>
          </p:cNvPicPr>
          <p:nvPr/>
        </p:nvPicPr>
        <p:blipFill>
          <a:blip r:embed="rId2"/>
          <a:stretch>
            <a:fillRect/>
          </a:stretch>
        </p:blipFill>
        <p:spPr>
          <a:xfrm>
            <a:off x="46754" y="460109"/>
            <a:ext cx="12007690" cy="648824"/>
          </a:xfrm>
          <a:prstGeom prst="rect">
            <a:avLst/>
          </a:prstGeom>
        </p:spPr>
      </p:pic>
      <p:pic>
        <p:nvPicPr>
          <p:cNvPr id="23" name="Picture 22">
            <a:extLst>
              <a:ext uri="{FF2B5EF4-FFF2-40B4-BE49-F238E27FC236}">
                <a16:creationId xmlns:a16="http://schemas.microsoft.com/office/drawing/2014/main" id="{1A44687C-C254-CF66-93F4-6D2130D1FF5B}"/>
              </a:ext>
            </a:extLst>
          </p:cNvPr>
          <p:cNvPicPr>
            <a:picLocks noChangeAspect="1"/>
          </p:cNvPicPr>
          <p:nvPr/>
        </p:nvPicPr>
        <p:blipFill>
          <a:blip r:embed="rId3"/>
          <a:stretch>
            <a:fillRect/>
          </a:stretch>
        </p:blipFill>
        <p:spPr>
          <a:xfrm>
            <a:off x="2136881" y="3064157"/>
            <a:ext cx="7918238" cy="3793843"/>
          </a:xfrm>
          <a:prstGeom prst="rect">
            <a:avLst/>
          </a:prstGeom>
        </p:spPr>
      </p:pic>
    </p:spTree>
    <p:extLst>
      <p:ext uri="{BB962C8B-B14F-4D97-AF65-F5344CB8AC3E}">
        <p14:creationId xmlns:p14="http://schemas.microsoft.com/office/powerpoint/2010/main" val="708827690"/>
      </p:ext>
    </p:extLst>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BD629-C5FE-B089-69B3-B5562B1AA8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8463768-6BB1-AA2C-E2EE-FB4B42D43515}"/>
              </a:ext>
            </a:extLst>
          </p:cNvPr>
          <p:cNvSpPr>
            <a:spLocks noGrp="1"/>
          </p:cNvSpPr>
          <p:nvPr>
            <p:ph type="body" sz="quarter" idx="14"/>
          </p:nvPr>
        </p:nvSpPr>
        <p:spPr>
          <a:xfrm>
            <a:off x="137556" y="69031"/>
            <a:ext cx="5105400" cy="595243"/>
          </a:xfrm>
        </p:spPr>
        <p:txBody>
          <a:bodyPr wrap="square" anchor="t">
            <a:normAutofit/>
          </a:bodyPr>
          <a:lstStyle/>
          <a:p>
            <a:r>
              <a:rPr lang="en-US" sz="2800" dirty="0"/>
              <a:t>5. Cold chain system – Table 2</a:t>
            </a:r>
          </a:p>
        </p:txBody>
      </p:sp>
      <p:sp>
        <p:nvSpPr>
          <p:cNvPr id="5" name="Slide Number Placeholder 4">
            <a:extLst>
              <a:ext uri="{FF2B5EF4-FFF2-40B4-BE49-F238E27FC236}">
                <a16:creationId xmlns:a16="http://schemas.microsoft.com/office/drawing/2014/main" id="{B7300CE9-C602-17E5-474B-74F5443778DF}"/>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27</a:t>
            </a:fld>
            <a:endParaRPr lang="en-US" altLang="en-US"/>
          </a:p>
        </p:txBody>
      </p:sp>
      <p:sp>
        <p:nvSpPr>
          <p:cNvPr id="6" name="Text Placeholder 3">
            <a:extLst>
              <a:ext uri="{FF2B5EF4-FFF2-40B4-BE49-F238E27FC236}">
                <a16:creationId xmlns:a16="http://schemas.microsoft.com/office/drawing/2014/main" id="{5CC1D18F-828A-F578-0457-ADB1B2395013}"/>
              </a:ext>
            </a:extLst>
          </p:cNvPr>
          <p:cNvSpPr>
            <a:spLocks noGrp="1"/>
          </p:cNvSpPr>
          <p:nvPr>
            <p:ph type="body" sz="quarter" idx="15"/>
          </p:nvPr>
        </p:nvSpPr>
        <p:spPr>
          <a:xfrm>
            <a:off x="84541" y="1305766"/>
            <a:ext cx="6011459" cy="4942634"/>
          </a:xfrm>
          <a:noFill/>
        </p:spPr>
        <p:txBody>
          <a:bodyPr wrap="square" anchor="t">
            <a:noAutofit/>
          </a:bodyPr>
          <a:lstStyle/>
          <a:p>
            <a:pPr marL="285750" indent="-285750">
              <a:spcBef>
                <a:spcPts val="600"/>
              </a:spcBef>
              <a:spcAft>
                <a:spcPts val="0"/>
              </a:spcAft>
              <a:buFont typeface="Arial" panose="020B0604020202020204" pitchFamily="34" charset="0"/>
              <a:buChar char="•"/>
            </a:pPr>
            <a:r>
              <a:rPr lang="en-US" sz="1600" dirty="0"/>
              <a:t>Table 2 projects budget for cold chain system operation. Users need to input monthly cost for the listed items (if applicable) and add more items as needed.</a:t>
            </a:r>
          </a:p>
          <a:p>
            <a:pPr marL="285750" indent="-285750">
              <a:spcBef>
                <a:spcPts val="600"/>
              </a:spcBef>
              <a:spcAft>
                <a:spcPts val="0"/>
              </a:spcAft>
              <a:buFont typeface="Arial" panose="020B0604020202020204" pitchFamily="34" charset="0"/>
              <a:buChar char="•"/>
            </a:pPr>
            <a:r>
              <a:rPr lang="en-US" sz="1600" dirty="0"/>
              <a:t>For electricity cost, users can estimate based on the vaccine fridge power consumption and electricity price per kW or based on an estimated proportion of the facility monthly electricity cost. </a:t>
            </a:r>
          </a:p>
          <a:p>
            <a:pPr marL="285750" indent="-285750">
              <a:spcBef>
                <a:spcPts val="600"/>
              </a:spcBef>
              <a:spcAft>
                <a:spcPts val="0"/>
              </a:spcAft>
              <a:buFont typeface="Arial" panose="020B0604020202020204" pitchFamily="34" charset="0"/>
              <a:buChar char="•"/>
            </a:pPr>
            <a:r>
              <a:rPr lang="en-US" sz="1600" dirty="0"/>
              <a:t>Monthly cost for equipment maintenance can be estimated based on the total costs for maintenance in a year divided by 12, if maintenance does not occur every month.</a:t>
            </a:r>
          </a:p>
          <a:p>
            <a:pPr marL="285750" indent="-285750">
              <a:spcBef>
                <a:spcPts val="600"/>
              </a:spcBef>
              <a:spcAft>
                <a:spcPts val="0"/>
              </a:spcAft>
              <a:buFont typeface="Arial" panose="020B0604020202020204" pitchFamily="34" charset="0"/>
              <a:buChar char="•"/>
            </a:pPr>
            <a:r>
              <a:rPr lang="en-US" sz="1600" dirty="0"/>
              <a:t>Power generator operation costs can include monthly fuel costs for the power generator. </a:t>
            </a:r>
          </a:p>
          <a:p>
            <a:pPr marL="285750" indent="-285750">
              <a:spcBef>
                <a:spcPts val="600"/>
              </a:spcBef>
              <a:spcAft>
                <a:spcPts val="0"/>
              </a:spcAft>
              <a:buFont typeface="Arial" panose="020B0604020202020204" pitchFamily="34" charset="0"/>
              <a:buChar char="•"/>
            </a:pPr>
            <a:r>
              <a:rPr lang="en-US" sz="1600" dirty="0"/>
              <a:t>Costs for printing temperature monitoring sheets can be left blank if not applicable, or if it is included in costs for printers, cartridges, and printing papers in Sheet “10. </a:t>
            </a:r>
            <a:r>
              <a:rPr lang="en-US" sz="1600" dirty="0" err="1"/>
              <a:t>Microplannning</a:t>
            </a:r>
            <a:r>
              <a:rPr lang="en-US" sz="1600" dirty="0"/>
              <a:t>”.</a:t>
            </a:r>
          </a:p>
          <a:p>
            <a:pPr marL="285750" indent="-285750">
              <a:spcBef>
                <a:spcPts val="600"/>
              </a:spcBef>
              <a:spcAft>
                <a:spcPts val="0"/>
              </a:spcAft>
              <a:buFont typeface="Arial" panose="020B0604020202020204" pitchFamily="34" charset="0"/>
              <a:buChar char="•"/>
            </a:pPr>
            <a:r>
              <a:rPr lang="en-US" sz="1600" dirty="0"/>
              <a:t>Users can add notes about the unit of the items or how monthly cost is calculated.</a:t>
            </a:r>
          </a:p>
        </p:txBody>
      </p:sp>
      <p:pic>
        <p:nvPicPr>
          <p:cNvPr id="9" name="Picture 8">
            <a:extLst>
              <a:ext uri="{FF2B5EF4-FFF2-40B4-BE49-F238E27FC236}">
                <a16:creationId xmlns:a16="http://schemas.microsoft.com/office/drawing/2014/main" id="{7067770E-9656-5698-B038-34A399992D92}"/>
              </a:ext>
            </a:extLst>
          </p:cNvPr>
          <p:cNvPicPr>
            <a:picLocks noChangeAspect="1"/>
          </p:cNvPicPr>
          <p:nvPr/>
        </p:nvPicPr>
        <p:blipFill>
          <a:blip r:embed="rId2"/>
          <a:stretch>
            <a:fillRect/>
          </a:stretch>
        </p:blipFill>
        <p:spPr>
          <a:xfrm>
            <a:off x="46754" y="521069"/>
            <a:ext cx="12007690" cy="648824"/>
          </a:xfrm>
          <a:prstGeom prst="rect">
            <a:avLst/>
          </a:prstGeom>
        </p:spPr>
      </p:pic>
      <p:pic>
        <p:nvPicPr>
          <p:cNvPr id="24" name="Picture 23">
            <a:extLst>
              <a:ext uri="{FF2B5EF4-FFF2-40B4-BE49-F238E27FC236}">
                <a16:creationId xmlns:a16="http://schemas.microsoft.com/office/drawing/2014/main" id="{88EE55EF-87D9-2C7E-681E-6CE5B8F849E1}"/>
              </a:ext>
            </a:extLst>
          </p:cNvPr>
          <p:cNvPicPr>
            <a:picLocks noChangeAspect="1"/>
          </p:cNvPicPr>
          <p:nvPr/>
        </p:nvPicPr>
        <p:blipFill>
          <a:blip r:embed="rId3"/>
          <a:stretch>
            <a:fillRect/>
          </a:stretch>
        </p:blipFill>
        <p:spPr>
          <a:xfrm>
            <a:off x="6218132" y="1621931"/>
            <a:ext cx="5973868" cy="3985959"/>
          </a:xfrm>
          <a:prstGeom prst="rect">
            <a:avLst/>
          </a:prstGeom>
        </p:spPr>
      </p:pic>
    </p:spTree>
    <p:extLst>
      <p:ext uri="{BB962C8B-B14F-4D97-AF65-F5344CB8AC3E}">
        <p14:creationId xmlns:p14="http://schemas.microsoft.com/office/powerpoint/2010/main" val="96484001"/>
      </p:ext>
    </p:extLst>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84541" y="54992"/>
            <a:ext cx="5105400" cy="595243"/>
          </a:xfrm>
        </p:spPr>
        <p:txBody>
          <a:bodyPr wrap="square" anchor="t">
            <a:normAutofit/>
          </a:bodyPr>
          <a:lstStyle/>
          <a:p>
            <a:r>
              <a:rPr lang="en-US" sz="2800" dirty="0"/>
              <a:t>6. Personnel</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28</a:t>
            </a:fld>
            <a:endParaRPr lang="en-US" altLang="en-US"/>
          </a:p>
        </p:txBody>
      </p:sp>
      <p:sp>
        <p:nvSpPr>
          <p:cNvPr id="24" name="Text Placeholder 3">
            <a:extLst>
              <a:ext uri="{FF2B5EF4-FFF2-40B4-BE49-F238E27FC236}">
                <a16:creationId xmlns:a16="http://schemas.microsoft.com/office/drawing/2014/main" id="{AF68B74D-1BBF-8D9B-A055-EE4E7F60063A}"/>
              </a:ext>
            </a:extLst>
          </p:cNvPr>
          <p:cNvSpPr txBox="1">
            <a:spLocks noGrp="1" noRot="1" noMove="1" noResize="1" noEditPoints="1" noAdjustHandles="1" noChangeArrowheads="1" noChangeShapeType="1"/>
          </p:cNvSpPr>
          <p:nvPr/>
        </p:nvSpPr>
        <p:spPr bwMode="auto">
          <a:xfrm>
            <a:off x="95564" y="1414580"/>
            <a:ext cx="11870007" cy="3056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Sheet “6. Personnel” is used for budgeting human resources need beyond the facility’s staff such as community volunteers, partners from civil society organizations who support immunization programs and activities.</a:t>
            </a:r>
            <a:endParaRPr lang="vi-VN" sz="1600" dirty="0"/>
          </a:p>
          <a:p>
            <a:pPr marL="285750" indent="-285750">
              <a:spcBef>
                <a:spcPts val="600"/>
              </a:spcBef>
              <a:spcAft>
                <a:spcPts val="0"/>
              </a:spcAft>
              <a:buFont typeface="Arial" panose="020B0604020202020204" pitchFamily="34" charset="0"/>
              <a:buChar char="•"/>
            </a:pPr>
            <a:r>
              <a:rPr lang="en-US" sz="1600" dirty="0"/>
              <a:t>Users should indicate whether there are people for these positions already or the facility needs new hire.</a:t>
            </a:r>
          </a:p>
          <a:p>
            <a:pPr marL="285750" indent="-285750">
              <a:spcBef>
                <a:spcPts val="600"/>
              </a:spcBef>
              <a:spcAft>
                <a:spcPts val="0"/>
              </a:spcAft>
              <a:buFont typeface="Arial" panose="020B0604020202020204" pitchFamily="34" charset="0"/>
              <a:buChar char="•"/>
            </a:pPr>
            <a:r>
              <a:rPr lang="en-US" sz="1600" dirty="0"/>
              <a:t>For 2 columns “Gross monthly wage/allowances” and “Other monthly benefits”, users need to fill in estimation </a:t>
            </a:r>
            <a:r>
              <a:rPr lang="en-US" sz="1600" b="1" dirty="0"/>
              <a:t>per month</a:t>
            </a:r>
            <a:r>
              <a:rPr lang="en-US" sz="1600" dirty="0"/>
              <a:t>, even if payment for such position may not be monthly. For example: health volunteers may get an allowance of $10/day and on average they support the program 4 days per month, which make their monthly allowances $40. In this case, users put 40 in the Gross monthly wage/allowance column for the health volunteer position. </a:t>
            </a:r>
          </a:p>
          <a:p>
            <a:pPr marL="285750" indent="-285750">
              <a:spcBef>
                <a:spcPts val="600"/>
              </a:spcBef>
              <a:spcAft>
                <a:spcPts val="0"/>
              </a:spcAft>
              <a:buFont typeface="Arial" panose="020B0604020202020204" pitchFamily="34" charset="0"/>
              <a:buChar char="•"/>
            </a:pPr>
            <a:r>
              <a:rPr lang="en-US" sz="1600" dirty="0"/>
              <a:t>If there is no wage, allowance, or other benefits, these rows can be left blank. </a:t>
            </a:r>
          </a:p>
          <a:p>
            <a:pPr marL="285750" indent="-285750">
              <a:spcBef>
                <a:spcPts val="600"/>
              </a:spcBef>
              <a:spcAft>
                <a:spcPts val="0"/>
              </a:spcAft>
              <a:buFont typeface="Arial" panose="020B0604020202020204" pitchFamily="34" charset="0"/>
              <a:buChar char="•"/>
            </a:pPr>
            <a:r>
              <a:rPr lang="en-US" sz="1600" dirty="0"/>
              <a:t>Users can add notes about positions needed for justification as needed. </a:t>
            </a:r>
          </a:p>
        </p:txBody>
      </p:sp>
      <p:pic>
        <p:nvPicPr>
          <p:cNvPr id="6" name="Picture 5">
            <a:extLst>
              <a:ext uri="{FF2B5EF4-FFF2-40B4-BE49-F238E27FC236}">
                <a16:creationId xmlns:a16="http://schemas.microsoft.com/office/drawing/2014/main" id="{FC12B927-9BF1-870D-77F1-0F7FE6205186}"/>
              </a:ext>
            </a:extLst>
          </p:cNvPr>
          <p:cNvPicPr>
            <a:picLocks noChangeAspect="1"/>
          </p:cNvPicPr>
          <p:nvPr/>
        </p:nvPicPr>
        <p:blipFill>
          <a:blip r:embed="rId2"/>
          <a:stretch>
            <a:fillRect/>
          </a:stretch>
        </p:blipFill>
        <p:spPr>
          <a:xfrm>
            <a:off x="84541" y="467360"/>
            <a:ext cx="11881030" cy="751839"/>
          </a:xfrm>
          <a:prstGeom prst="rect">
            <a:avLst/>
          </a:prstGeom>
        </p:spPr>
      </p:pic>
      <p:pic>
        <p:nvPicPr>
          <p:cNvPr id="23" name="Picture 22">
            <a:extLst>
              <a:ext uri="{FF2B5EF4-FFF2-40B4-BE49-F238E27FC236}">
                <a16:creationId xmlns:a16="http://schemas.microsoft.com/office/drawing/2014/main" id="{F15ACB98-A871-C0E8-87FB-1E7EBCF134DA}"/>
              </a:ext>
            </a:extLst>
          </p:cNvPr>
          <p:cNvPicPr>
            <a:picLocks noChangeAspect="1"/>
          </p:cNvPicPr>
          <p:nvPr/>
        </p:nvPicPr>
        <p:blipFill>
          <a:blip r:embed="rId3"/>
          <a:stretch>
            <a:fillRect/>
          </a:stretch>
        </p:blipFill>
        <p:spPr>
          <a:xfrm>
            <a:off x="1624415" y="4272967"/>
            <a:ext cx="8943169" cy="2340906"/>
          </a:xfrm>
          <a:prstGeom prst="rect">
            <a:avLst/>
          </a:prstGeom>
        </p:spPr>
      </p:pic>
    </p:spTree>
    <p:extLst>
      <p:ext uri="{BB962C8B-B14F-4D97-AF65-F5344CB8AC3E}">
        <p14:creationId xmlns:p14="http://schemas.microsoft.com/office/powerpoint/2010/main" val="4088490772"/>
      </p:ext>
    </p:extLst>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57870" y="158901"/>
            <a:ext cx="5105400" cy="595243"/>
          </a:xfrm>
        </p:spPr>
        <p:txBody>
          <a:bodyPr wrap="square" anchor="t">
            <a:normAutofit/>
          </a:bodyPr>
          <a:lstStyle/>
          <a:p>
            <a:r>
              <a:rPr lang="en-US" sz="2800" dirty="0"/>
              <a:t>7. Transportation – Table 1</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29</a:t>
            </a:fld>
            <a:endParaRPr lang="en-US" altLang="en-US"/>
          </a:p>
        </p:txBody>
      </p:sp>
      <p:sp>
        <p:nvSpPr>
          <p:cNvPr id="26" name="Text Placeholder 3">
            <a:extLst>
              <a:ext uri="{FF2B5EF4-FFF2-40B4-BE49-F238E27FC236}">
                <a16:creationId xmlns:a16="http://schemas.microsoft.com/office/drawing/2014/main" id="{2F54B09A-AC75-0342-D3B9-B4F0F81DD3B9}"/>
              </a:ext>
            </a:extLst>
          </p:cNvPr>
          <p:cNvSpPr txBox="1">
            <a:spLocks/>
          </p:cNvSpPr>
          <p:nvPr/>
        </p:nvSpPr>
        <p:spPr bwMode="auto">
          <a:xfrm>
            <a:off x="82329" y="1383693"/>
            <a:ext cx="11870007" cy="204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Table 1 estimates the cost to transfer vaccines from upper-level cold storage to this facility. If the facility does not need to pay for this cost, users can leave Table 1 blank. </a:t>
            </a:r>
          </a:p>
          <a:p>
            <a:pPr marL="285750" indent="-285750">
              <a:spcBef>
                <a:spcPts val="600"/>
              </a:spcBef>
              <a:spcAft>
                <a:spcPts val="0"/>
              </a:spcAft>
              <a:buFont typeface="Arial" panose="020B0604020202020204" pitchFamily="34" charset="0"/>
              <a:buChar char="•"/>
            </a:pPr>
            <a:r>
              <a:rPr lang="en-US" sz="1600" dirty="0"/>
              <a:t>If the facility needs to pay for vaccine transportation, users fill in number of deliveries during the planning period. For example, the planning period is 12 months (as in Table 1 in Sheet “2. RI Info”) and vaccine transportation from upper-level storage is once per month, users should put 12 next to the cell “Number of deliveries for each planning period”</a:t>
            </a:r>
            <a:r>
              <a:rPr lang="vi-VN" sz="1600" dirty="0"/>
              <a:t> </a:t>
            </a:r>
          </a:p>
          <a:p>
            <a:pPr marL="285750" indent="-285750">
              <a:spcBef>
                <a:spcPts val="600"/>
              </a:spcBef>
              <a:spcAft>
                <a:spcPts val="0"/>
              </a:spcAft>
              <a:buFont typeface="Arial" panose="020B0604020202020204" pitchFamily="34" charset="0"/>
              <a:buChar char="•"/>
            </a:pPr>
            <a:r>
              <a:rPr lang="en-US" sz="1600" dirty="0"/>
              <a:t>Next, fill in the cost for shipping and handling per delivery. Note: vaccine transportation cost should include costs to maintain required temperature during transportation. </a:t>
            </a:r>
          </a:p>
          <a:p>
            <a:pPr marL="285750" indent="-285750">
              <a:spcBef>
                <a:spcPts val="600"/>
              </a:spcBef>
              <a:spcAft>
                <a:spcPts val="0"/>
              </a:spcAft>
              <a:buFont typeface="Arial" panose="020B0604020202020204" pitchFamily="34" charset="0"/>
              <a:buChar char="•"/>
            </a:pPr>
            <a:r>
              <a:rPr lang="en-US" sz="1600" dirty="0"/>
              <a:t>Users can add notes about the cost or number of deliveries as needed.</a:t>
            </a:r>
          </a:p>
        </p:txBody>
      </p:sp>
      <p:pic>
        <p:nvPicPr>
          <p:cNvPr id="10" name="Picture 9">
            <a:extLst>
              <a:ext uri="{FF2B5EF4-FFF2-40B4-BE49-F238E27FC236}">
                <a16:creationId xmlns:a16="http://schemas.microsoft.com/office/drawing/2014/main" id="{1AA25572-1619-2D40-60C6-E835EFE2E145}"/>
              </a:ext>
            </a:extLst>
          </p:cNvPr>
          <p:cNvPicPr>
            <a:picLocks noChangeAspect="1"/>
          </p:cNvPicPr>
          <p:nvPr/>
        </p:nvPicPr>
        <p:blipFill>
          <a:blip r:embed="rId2"/>
          <a:stretch>
            <a:fillRect/>
          </a:stretch>
        </p:blipFill>
        <p:spPr>
          <a:xfrm>
            <a:off x="82329" y="572266"/>
            <a:ext cx="12076177" cy="697734"/>
          </a:xfrm>
          <a:prstGeom prst="rect">
            <a:avLst/>
          </a:prstGeom>
        </p:spPr>
      </p:pic>
      <p:pic>
        <p:nvPicPr>
          <p:cNvPr id="14" name="Picture 13">
            <a:extLst>
              <a:ext uri="{FF2B5EF4-FFF2-40B4-BE49-F238E27FC236}">
                <a16:creationId xmlns:a16="http://schemas.microsoft.com/office/drawing/2014/main" id="{AA79B1EC-2B50-4959-5C96-4AE9BD287E86}"/>
              </a:ext>
            </a:extLst>
          </p:cNvPr>
          <p:cNvPicPr>
            <a:picLocks noChangeAspect="1"/>
          </p:cNvPicPr>
          <p:nvPr/>
        </p:nvPicPr>
        <p:blipFill>
          <a:blip r:embed="rId3"/>
          <a:stretch>
            <a:fillRect/>
          </a:stretch>
        </p:blipFill>
        <p:spPr>
          <a:xfrm>
            <a:off x="2021101" y="4240512"/>
            <a:ext cx="7861044" cy="1308118"/>
          </a:xfrm>
          <a:prstGeom prst="rect">
            <a:avLst/>
          </a:prstGeom>
        </p:spPr>
      </p:pic>
    </p:spTree>
    <p:extLst>
      <p:ext uri="{BB962C8B-B14F-4D97-AF65-F5344CB8AC3E}">
        <p14:creationId xmlns:p14="http://schemas.microsoft.com/office/powerpoint/2010/main" val="2102836773"/>
      </p:ext>
    </p:extLst>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8E92-41A1-D805-7CA8-4D820B98284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5826CD-BECB-518D-3646-C7B3F198733B}"/>
              </a:ext>
            </a:extLst>
          </p:cNvPr>
          <p:cNvSpPr>
            <a:spLocks noGrp="1"/>
          </p:cNvSpPr>
          <p:nvPr>
            <p:ph type="body" sz="quarter" idx="14"/>
          </p:nvPr>
        </p:nvSpPr>
        <p:spPr>
          <a:xfrm>
            <a:off x="310444" y="147502"/>
            <a:ext cx="10062916" cy="565018"/>
          </a:xfrm>
        </p:spPr>
        <p:txBody>
          <a:bodyPr wrap="square" anchor="t">
            <a:normAutofit/>
          </a:bodyPr>
          <a:lstStyle/>
          <a:p>
            <a:r>
              <a:rPr lang="en-US" dirty="0"/>
              <a:t>Training on the Budget tool – Overview </a:t>
            </a:r>
          </a:p>
        </p:txBody>
      </p:sp>
      <p:sp>
        <p:nvSpPr>
          <p:cNvPr id="4" name="Text Placeholder 3">
            <a:extLst>
              <a:ext uri="{FF2B5EF4-FFF2-40B4-BE49-F238E27FC236}">
                <a16:creationId xmlns:a16="http://schemas.microsoft.com/office/drawing/2014/main" id="{79C567DD-49E2-3A1F-1830-7BCCEA7CF867}"/>
              </a:ext>
            </a:extLst>
          </p:cNvPr>
          <p:cNvSpPr>
            <a:spLocks noGrp="1"/>
          </p:cNvSpPr>
          <p:nvPr>
            <p:ph type="body" sz="quarter" idx="15"/>
          </p:nvPr>
        </p:nvSpPr>
        <p:spPr>
          <a:xfrm>
            <a:off x="189338" y="871484"/>
            <a:ext cx="11382902" cy="5143236"/>
          </a:xfrm>
        </p:spPr>
        <p:txBody>
          <a:bodyPr wrap="square" anchor="t">
            <a:normAutofit/>
          </a:bodyPr>
          <a:lstStyle/>
          <a:p>
            <a:r>
              <a:rPr lang="en-US" b="1" dirty="0"/>
              <a:t>Objective</a:t>
            </a:r>
            <a:r>
              <a:rPr lang="en-US" dirty="0"/>
              <a:t>: To build capability for healthcare/immunization staff at different levels so they can use the budget tool to develop budget plan for routine immunization to improve financing for immunization programs. </a:t>
            </a:r>
          </a:p>
          <a:p>
            <a:r>
              <a:rPr lang="en-US" sz="1600" b="1" dirty="0"/>
              <a:t>Highlights</a:t>
            </a:r>
          </a:p>
          <a:p>
            <a:pPr marL="285750" indent="-285750">
              <a:buFont typeface="Arial" panose="020B0604020202020204" pitchFamily="34" charset="0"/>
              <a:buChar char="•"/>
            </a:pPr>
            <a:r>
              <a:rPr lang="en-US" dirty="0"/>
              <a:t>The primary target users of the budget tool are healthcare staff at community level, but staff at upper levels (national, provincial, regional, district) should also receive training on this tool as they can aggregate results from lower levels to identify budget need of their catchment area. </a:t>
            </a:r>
          </a:p>
          <a:p>
            <a:pPr marL="285750" indent="-285750">
              <a:buFont typeface="Arial" panose="020B0604020202020204" pitchFamily="34" charset="0"/>
              <a:buChar char="•"/>
            </a:pPr>
            <a:r>
              <a:rPr lang="en-US" dirty="0"/>
              <a:t>It is highly recommended to engage country stakeholders at all levels in the whole process from pre to post trainings to develop the health system’s ownership and sustained use of the tool. </a:t>
            </a:r>
          </a:p>
          <a:p>
            <a:pPr marL="1176845" lvl="1" indent="-285750">
              <a:buFont typeface="Wingdings" panose="05000000000000000000" pitchFamily="2" charset="2"/>
              <a:buChar char="Ø"/>
            </a:pPr>
            <a:r>
              <a:rPr lang="en-US" sz="1400" dirty="0"/>
              <a:t>Pre-training: engage all stakeholders in budget challenges realization; engage stakeholders at national and provincial/regional levels in adaptation of the tool to comply with local regulation, guidelines and cost norms.</a:t>
            </a:r>
          </a:p>
          <a:p>
            <a:pPr marL="1176845" lvl="1" indent="-285750">
              <a:buFont typeface="Wingdings" panose="05000000000000000000" pitchFamily="2" charset="2"/>
              <a:buChar char="Ø"/>
            </a:pPr>
            <a:r>
              <a:rPr lang="en-US" sz="1400" dirty="0"/>
              <a:t>Trainings: conduct TOT training to staff at upper levels (provincial, regional, district)* and support the master trainers to conduct cascade trainings to staff at community level.</a:t>
            </a:r>
          </a:p>
          <a:p>
            <a:pPr marL="1176845" lvl="1" indent="-285750">
              <a:buFont typeface="Wingdings" panose="05000000000000000000" pitchFamily="2" charset="2"/>
              <a:buChar char="Ø"/>
            </a:pPr>
            <a:r>
              <a:rPr lang="en-US" sz="1400" dirty="0"/>
              <a:t>Post-training: collect feedback from trainees, conduct supervision visits to support application of the tool and collect further feedback from users.  </a:t>
            </a:r>
          </a:p>
          <a:p>
            <a:pPr marL="285750" indent="-285750">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979C4F8F-AEB9-1764-0303-044FF80AE482}"/>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a:t>
            </a:fld>
            <a:endParaRPr lang="en-US" altLang="en-US"/>
          </a:p>
        </p:txBody>
      </p:sp>
      <p:sp>
        <p:nvSpPr>
          <p:cNvPr id="2" name="TextBox 1">
            <a:extLst>
              <a:ext uri="{FF2B5EF4-FFF2-40B4-BE49-F238E27FC236}">
                <a16:creationId xmlns:a16="http://schemas.microsoft.com/office/drawing/2014/main" id="{8BE54845-D6D1-60BE-E8E2-C54129140F27}"/>
              </a:ext>
            </a:extLst>
          </p:cNvPr>
          <p:cNvSpPr txBox="1"/>
          <p:nvPr/>
        </p:nvSpPr>
        <p:spPr>
          <a:xfrm>
            <a:off x="426720" y="5546067"/>
            <a:ext cx="11382902" cy="914400"/>
          </a:xfrm>
          <a:prstGeom prst="rect">
            <a:avLst/>
          </a:prstGeom>
          <a:noFill/>
        </p:spPr>
        <p:txBody>
          <a:bodyPr wrap="square" lIns="0" tIns="0" rIns="0" bIns="0" rtlCol="0">
            <a:noAutofit/>
          </a:bodyPr>
          <a:lstStyle/>
          <a:p>
            <a:pPr algn="l"/>
            <a:r>
              <a:rPr lang="en-US" sz="1400" i="1" dirty="0"/>
              <a:t>* It is recommended to engage stakeholders at </a:t>
            </a:r>
            <a:r>
              <a:rPr lang="en-US" sz="1400" b="1" i="1" dirty="0"/>
              <a:t>national</a:t>
            </a:r>
            <a:r>
              <a:rPr lang="en-US" sz="1400" i="1" dirty="0"/>
              <a:t> level from pre-training stage and have them as one of the trainers for the TOT training to build confidence for stakeholders at provincial and regional level in the use of the tool.</a:t>
            </a:r>
          </a:p>
        </p:txBody>
      </p:sp>
    </p:spTree>
    <p:extLst>
      <p:ext uri="{BB962C8B-B14F-4D97-AF65-F5344CB8AC3E}">
        <p14:creationId xmlns:p14="http://schemas.microsoft.com/office/powerpoint/2010/main" val="4048570724"/>
      </p:ext>
    </p:extLst>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816E-7317-54E8-B7BC-79D7C05536C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B95192-01FA-BB3A-17BB-37BBD26FFEF3}"/>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30</a:t>
            </a:fld>
            <a:endParaRPr lang="en-US" altLang="en-US"/>
          </a:p>
        </p:txBody>
      </p:sp>
      <p:sp>
        <p:nvSpPr>
          <p:cNvPr id="26" name="Text Placeholder 3">
            <a:extLst>
              <a:ext uri="{FF2B5EF4-FFF2-40B4-BE49-F238E27FC236}">
                <a16:creationId xmlns:a16="http://schemas.microsoft.com/office/drawing/2014/main" id="{2F901777-8F0B-9A19-A1B9-5014904A3286}"/>
              </a:ext>
            </a:extLst>
          </p:cNvPr>
          <p:cNvSpPr txBox="1">
            <a:spLocks/>
          </p:cNvSpPr>
          <p:nvPr/>
        </p:nvSpPr>
        <p:spPr bwMode="auto">
          <a:xfrm>
            <a:off x="84541" y="1537146"/>
            <a:ext cx="11870007" cy="137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Table 2, list any other transportation costs in column “Items”, which may include costs to transport vaccination waste, shipping costs of injection supplies and other travel costs not listed in any other sheets. If there is no other transport cost, table 2 can be left blank. </a:t>
            </a:r>
            <a:endParaRPr lang="vi-VN" sz="1600" dirty="0"/>
          </a:p>
          <a:p>
            <a:pPr marL="285750" indent="-285750">
              <a:spcBef>
                <a:spcPts val="600"/>
              </a:spcBef>
              <a:spcAft>
                <a:spcPts val="0"/>
              </a:spcAft>
              <a:buFont typeface="Arial" panose="020B0604020202020204" pitchFamily="34" charset="0"/>
              <a:buChar char="•"/>
            </a:pPr>
            <a:r>
              <a:rPr lang="en-US" sz="1600" b="1" dirty="0"/>
              <a:t>NOTE</a:t>
            </a:r>
            <a:r>
              <a:rPr lang="vi-VN" sz="1600" dirty="0"/>
              <a:t>: </a:t>
            </a:r>
            <a:r>
              <a:rPr lang="en-US" sz="1600" dirty="0"/>
              <a:t>Cost for outreach transportation will be listed in sheet “8. Outreach”. Therefore, users do not list them here to avoid duplication.</a:t>
            </a:r>
          </a:p>
          <a:p>
            <a:pPr marL="285750" indent="-285750">
              <a:spcBef>
                <a:spcPts val="600"/>
              </a:spcBef>
              <a:spcAft>
                <a:spcPts val="0"/>
              </a:spcAft>
              <a:buFont typeface="Arial" panose="020B0604020202020204" pitchFamily="34" charset="0"/>
              <a:buChar char="•"/>
            </a:pPr>
            <a:r>
              <a:rPr lang="en-US" sz="1600" dirty="0"/>
              <a:t>Next, users fill in number of times the cost for each item will incur in the planning period, and the cost for each time.</a:t>
            </a:r>
          </a:p>
          <a:p>
            <a:pPr marL="285750" indent="-285750">
              <a:spcBef>
                <a:spcPts val="600"/>
              </a:spcBef>
              <a:spcAft>
                <a:spcPts val="0"/>
              </a:spcAft>
              <a:buFont typeface="Arial" panose="020B0604020202020204" pitchFamily="34" charset="0"/>
              <a:buChar char="•"/>
            </a:pPr>
            <a:r>
              <a:rPr lang="en-US" sz="1600" dirty="0"/>
              <a:t>Users can add notes about the items, number of times and cost per time as needed.</a:t>
            </a:r>
          </a:p>
        </p:txBody>
      </p:sp>
      <p:sp>
        <p:nvSpPr>
          <p:cNvPr id="10" name="Text Placeholder 2">
            <a:extLst>
              <a:ext uri="{FF2B5EF4-FFF2-40B4-BE49-F238E27FC236}">
                <a16:creationId xmlns:a16="http://schemas.microsoft.com/office/drawing/2014/main" id="{B02345D7-44DF-0856-68D5-3E120E426F00}"/>
              </a:ext>
            </a:extLst>
          </p:cNvPr>
          <p:cNvSpPr txBox="1">
            <a:spLocks/>
          </p:cNvSpPr>
          <p:nvPr/>
        </p:nvSpPr>
        <p:spPr bwMode="auto">
          <a:xfrm>
            <a:off x="157870" y="158901"/>
            <a:ext cx="5105400" cy="595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0" indent="0" algn="l" defTabSz="605352" rtl="0" eaLnBrk="0" fontAlgn="base" hangingPunct="0">
              <a:spcBef>
                <a:spcPct val="0"/>
              </a:spcBef>
              <a:spcAft>
                <a:spcPts val="1800"/>
              </a:spcAft>
              <a:buFont typeface="Arial" panose="020B0604020202020204" pitchFamily="34" charset="0"/>
              <a:buNone/>
              <a:defRPr sz="3187" kern="120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467"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r>
              <a:rPr lang="en-US" sz="2800" dirty="0"/>
              <a:t>7. Transportation – Table 2</a:t>
            </a:r>
          </a:p>
        </p:txBody>
      </p:sp>
      <p:pic>
        <p:nvPicPr>
          <p:cNvPr id="12" name="Picture 11">
            <a:extLst>
              <a:ext uri="{FF2B5EF4-FFF2-40B4-BE49-F238E27FC236}">
                <a16:creationId xmlns:a16="http://schemas.microsoft.com/office/drawing/2014/main" id="{C8760448-A115-04C0-B9E0-BC6CA3F14470}"/>
              </a:ext>
            </a:extLst>
          </p:cNvPr>
          <p:cNvPicPr>
            <a:picLocks noChangeAspect="1"/>
          </p:cNvPicPr>
          <p:nvPr/>
        </p:nvPicPr>
        <p:blipFill>
          <a:blip r:embed="rId2"/>
          <a:stretch>
            <a:fillRect/>
          </a:stretch>
        </p:blipFill>
        <p:spPr>
          <a:xfrm>
            <a:off x="82329" y="572266"/>
            <a:ext cx="12076177" cy="697734"/>
          </a:xfrm>
          <a:prstGeom prst="rect">
            <a:avLst/>
          </a:prstGeom>
        </p:spPr>
      </p:pic>
      <p:pic>
        <p:nvPicPr>
          <p:cNvPr id="16" name="Picture 15">
            <a:extLst>
              <a:ext uri="{FF2B5EF4-FFF2-40B4-BE49-F238E27FC236}">
                <a16:creationId xmlns:a16="http://schemas.microsoft.com/office/drawing/2014/main" id="{F4075896-F9DE-44A5-8663-A9B7EAFFE55D}"/>
              </a:ext>
            </a:extLst>
          </p:cNvPr>
          <p:cNvPicPr>
            <a:picLocks noChangeAspect="1"/>
          </p:cNvPicPr>
          <p:nvPr/>
        </p:nvPicPr>
        <p:blipFill>
          <a:blip r:embed="rId3"/>
          <a:stretch>
            <a:fillRect/>
          </a:stretch>
        </p:blipFill>
        <p:spPr>
          <a:xfrm>
            <a:off x="1517943" y="3574688"/>
            <a:ext cx="9204948" cy="2711046"/>
          </a:xfrm>
          <a:prstGeom prst="rect">
            <a:avLst/>
          </a:prstGeom>
        </p:spPr>
      </p:pic>
    </p:spTree>
    <p:extLst>
      <p:ext uri="{BB962C8B-B14F-4D97-AF65-F5344CB8AC3E}">
        <p14:creationId xmlns:p14="http://schemas.microsoft.com/office/powerpoint/2010/main" val="1931662974"/>
      </p:ext>
    </p:extLst>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D33F-1CD8-70F3-C039-D2042A8A1A7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597FD7E-7A7B-8A11-047B-45EEEDE8FDC0}"/>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31</a:t>
            </a:fld>
            <a:endParaRPr lang="en-US" altLang="en-US"/>
          </a:p>
        </p:txBody>
      </p:sp>
      <p:sp>
        <p:nvSpPr>
          <p:cNvPr id="26" name="Text Placeholder 3">
            <a:extLst>
              <a:ext uri="{FF2B5EF4-FFF2-40B4-BE49-F238E27FC236}">
                <a16:creationId xmlns:a16="http://schemas.microsoft.com/office/drawing/2014/main" id="{C8E1C142-8738-8185-300A-622AE8603636}"/>
              </a:ext>
            </a:extLst>
          </p:cNvPr>
          <p:cNvSpPr txBox="1">
            <a:spLocks/>
          </p:cNvSpPr>
          <p:nvPr/>
        </p:nvSpPr>
        <p:spPr bwMode="auto">
          <a:xfrm>
            <a:off x="84541" y="1660057"/>
            <a:ext cx="11870007" cy="137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Table 3 will automatically summarize budget need for transportation using inputs from table 1 and 2.</a:t>
            </a:r>
          </a:p>
          <a:p>
            <a:pPr marL="285750" indent="-285750">
              <a:spcBef>
                <a:spcPts val="600"/>
              </a:spcBef>
              <a:spcAft>
                <a:spcPts val="0"/>
              </a:spcAft>
              <a:buFont typeface="Arial" panose="020B0604020202020204" pitchFamily="34" charset="0"/>
              <a:buChar char="•"/>
            </a:pPr>
            <a:r>
              <a:rPr lang="en-US" sz="1600" dirty="0"/>
              <a:t>Users can add notes about transportation costs as needed. </a:t>
            </a:r>
          </a:p>
        </p:txBody>
      </p:sp>
      <p:sp>
        <p:nvSpPr>
          <p:cNvPr id="12" name="Text Placeholder 2">
            <a:extLst>
              <a:ext uri="{FF2B5EF4-FFF2-40B4-BE49-F238E27FC236}">
                <a16:creationId xmlns:a16="http://schemas.microsoft.com/office/drawing/2014/main" id="{CABEA1B2-D5A0-09C1-D7C4-0735E4513F5B}"/>
              </a:ext>
            </a:extLst>
          </p:cNvPr>
          <p:cNvSpPr>
            <a:spLocks noGrp="1"/>
          </p:cNvSpPr>
          <p:nvPr>
            <p:ph type="body" sz="quarter" idx="14"/>
          </p:nvPr>
        </p:nvSpPr>
        <p:spPr>
          <a:xfrm>
            <a:off x="157870" y="158901"/>
            <a:ext cx="5105400" cy="595243"/>
          </a:xfrm>
        </p:spPr>
        <p:txBody>
          <a:bodyPr wrap="square" anchor="t">
            <a:normAutofit/>
          </a:bodyPr>
          <a:lstStyle/>
          <a:p>
            <a:r>
              <a:rPr lang="en-US" sz="2800" dirty="0"/>
              <a:t>7. Transportation – Table 3</a:t>
            </a:r>
          </a:p>
        </p:txBody>
      </p:sp>
      <p:pic>
        <p:nvPicPr>
          <p:cNvPr id="14" name="Picture 13">
            <a:extLst>
              <a:ext uri="{FF2B5EF4-FFF2-40B4-BE49-F238E27FC236}">
                <a16:creationId xmlns:a16="http://schemas.microsoft.com/office/drawing/2014/main" id="{64B890FE-54FB-9D5D-4488-AE779032B4DD}"/>
              </a:ext>
            </a:extLst>
          </p:cNvPr>
          <p:cNvPicPr>
            <a:picLocks noChangeAspect="1"/>
          </p:cNvPicPr>
          <p:nvPr/>
        </p:nvPicPr>
        <p:blipFill>
          <a:blip r:embed="rId2"/>
          <a:stretch>
            <a:fillRect/>
          </a:stretch>
        </p:blipFill>
        <p:spPr>
          <a:xfrm>
            <a:off x="82329" y="572266"/>
            <a:ext cx="12076177" cy="697734"/>
          </a:xfrm>
          <a:prstGeom prst="rect">
            <a:avLst/>
          </a:prstGeom>
        </p:spPr>
      </p:pic>
      <p:pic>
        <p:nvPicPr>
          <p:cNvPr id="25" name="Picture 24">
            <a:extLst>
              <a:ext uri="{FF2B5EF4-FFF2-40B4-BE49-F238E27FC236}">
                <a16:creationId xmlns:a16="http://schemas.microsoft.com/office/drawing/2014/main" id="{6D7080CD-14C3-2A9D-CD9A-879A1FA8A670}"/>
              </a:ext>
            </a:extLst>
          </p:cNvPr>
          <p:cNvPicPr>
            <a:picLocks noChangeAspect="1"/>
          </p:cNvPicPr>
          <p:nvPr/>
        </p:nvPicPr>
        <p:blipFill>
          <a:blip r:embed="rId3"/>
          <a:stretch>
            <a:fillRect/>
          </a:stretch>
        </p:blipFill>
        <p:spPr>
          <a:xfrm>
            <a:off x="1650242" y="3528036"/>
            <a:ext cx="8389211" cy="1958364"/>
          </a:xfrm>
          <a:prstGeom prst="rect">
            <a:avLst/>
          </a:prstGeom>
        </p:spPr>
      </p:pic>
    </p:spTree>
    <p:extLst>
      <p:ext uri="{BB962C8B-B14F-4D97-AF65-F5344CB8AC3E}">
        <p14:creationId xmlns:p14="http://schemas.microsoft.com/office/powerpoint/2010/main" val="661418612"/>
      </p:ext>
    </p:extLst>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57870" y="45357"/>
            <a:ext cx="6601182" cy="403807"/>
          </a:xfrm>
        </p:spPr>
        <p:txBody>
          <a:bodyPr wrap="square" anchor="t">
            <a:noAutofit/>
          </a:bodyPr>
          <a:lstStyle/>
          <a:p>
            <a:r>
              <a:rPr lang="en-US" sz="2800" dirty="0"/>
              <a:t>8. Outreach activities – Table 1 &amp; 2</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32</a:t>
            </a:fld>
            <a:endParaRPr lang="en-US" altLang="en-US"/>
          </a:p>
        </p:txBody>
      </p:sp>
      <p:sp>
        <p:nvSpPr>
          <p:cNvPr id="28" name="Text Placeholder 3">
            <a:extLst>
              <a:ext uri="{FF2B5EF4-FFF2-40B4-BE49-F238E27FC236}">
                <a16:creationId xmlns:a16="http://schemas.microsoft.com/office/drawing/2014/main" id="{B5A35E6F-2F12-3415-5032-802730D60323}"/>
              </a:ext>
            </a:extLst>
          </p:cNvPr>
          <p:cNvSpPr txBox="1">
            <a:spLocks/>
          </p:cNvSpPr>
          <p:nvPr/>
        </p:nvSpPr>
        <p:spPr bwMode="auto">
          <a:xfrm>
            <a:off x="232397" y="1278505"/>
            <a:ext cx="5863604" cy="447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Table 1, users fill in the plan for outreach activities during the planning period.</a:t>
            </a:r>
          </a:p>
          <a:p>
            <a:pPr marL="285750" indent="-285750">
              <a:spcBef>
                <a:spcPts val="600"/>
              </a:spcBef>
              <a:spcAft>
                <a:spcPts val="0"/>
              </a:spcAft>
              <a:buFont typeface="Arial" panose="020B0604020202020204" pitchFamily="34" charset="0"/>
              <a:buChar char="•"/>
            </a:pPr>
            <a:r>
              <a:rPr lang="en-US" sz="1600" dirty="0"/>
              <a:t>Note: number of days and staff may vary in different outreach events, please fill out the average number for the outreach events.</a:t>
            </a:r>
          </a:p>
          <a:p>
            <a:pPr marL="285750" indent="-285750">
              <a:spcBef>
                <a:spcPts val="600"/>
              </a:spcBef>
              <a:spcAft>
                <a:spcPts val="0"/>
              </a:spcAft>
              <a:buFont typeface="Arial" panose="020B0604020202020204" pitchFamily="34" charset="0"/>
              <a:buChar char="•"/>
            </a:pPr>
            <a:r>
              <a:rPr lang="en-US" sz="1600" dirty="0"/>
              <a:t>First, fill in number of outreach activities </a:t>
            </a:r>
            <a:r>
              <a:rPr lang="en-US" sz="1600" b="1" dirty="0"/>
              <a:t>per month</a:t>
            </a:r>
            <a:r>
              <a:rPr lang="en-US" sz="1600" dirty="0"/>
              <a:t> and average number of days </a:t>
            </a:r>
            <a:r>
              <a:rPr lang="en-US" sz="1600" b="1" dirty="0"/>
              <a:t>per outreach</a:t>
            </a:r>
            <a:r>
              <a:rPr lang="en-US" sz="1600" dirty="0"/>
              <a:t>. </a:t>
            </a:r>
          </a:p>
          <a:p>
            <a:pPr marL="285750" indent="-285750">
              <a:spcBef>
                <a:spcPts val="600"/>
              </a:spcBef>
              <a:spcAft>
                <a:spcPts val="0"/>
              </a:spcAft>
              <a:buFont typeface="Arial" panose="020B0604020202020204" pitchFamily="34" charset="0"/>
              <a:buChar char="•"/>
            </a:pPr>
            <a:r>
              <a:rPr lang="en-US" sz="1600" dirty="0"/>
              <a:t>Next, fill in positions participating in the outreach and number of staff for each position in the column “Number of staff”. </a:t>
            </a:r>
          </a:p>
          <a:p>
            <a:pPr marL="285750" indent="-285750">
              <a:spcBef>
                <a:spcPts val="600"/>
              </a:spcBef>
              <a:spcAft>
                <a:spcPts val="0"/>
              </a:spcAft>
              <a:buFont typeface="Arial" panose="020B0604020202020204" pitchFamily="34" charset="0"/>
              <a:buChar char="•"/>
            </a:pPr>
            <a:r>
              <a:rPr lang="en-US" sz="1600" dirty="0"/>
              <a:t>Fill in the allowance </a:t>
            </a:r>
            <a:r>
              <a:rPr lang="en-US" sz="1600" b="1" dirty="0"/>
              <a:t>per person per day</a:t>
            </a:r>
            <a:r>
              <a:rPr lang="en-US" sz="1600" dirty="0"/>
              <a:t> in the next column. If staff does not receive allowance/per diem for outreach activities, leave this column blank or put zero. </a:t>
            </a:r>
          </a:p>
          <a:p>
            <a:pPr marL="285750" indent="-285750">
              <a:spcBef>
                <a:spcPts val="600"/>
              </a:spcBef>
              <a:spcAft>
                <a:spcPts val="0"/>
              </a:spcAft>
              <a:buFont typeface="Arial" panose="020B0604020202020204" pitchFamily="34" charset="0"/>
              <a:buChar char="•"/>
            </a:pPr>
            <a:r>
              <a:rPr lang="en-US" sz="1600" dirty="0"/>
              <a:t>In Table 2, users fill in fuel price per liter, which will be used to calculate fuel costs in Table 3. If any car uses Diesel, input Diesel price as well; if not, the row can be left blank.</a:t>
            </a:r>
          </a:p>
        </p:txBody>
      </p:sp>
      <p:pic>
        <p:nvPicPr>
          <p:cNvPr id="9" name="Picture 8">
            <a:extLst>
              <a:ext uri="{FF2B5EF4-FFF2-40B4-BE49-F238E27FC236}">
                <a16:creationId xmlns:a16="http://schemas.microsoft.com/office/drawing/2014/main" id="{71A0355F-86B1-196D-6E48-079E200A5764}"/>
              </a:ext>
            </a:extLst>
          </p:cNvPr>
          <p:cNvPicPr>
            <a:picLocks noChangeAspect="1"/>
          </p:cNvPicPr>
          <p:nvPr/>
        </p:nvPicPr>
        <p:blipFill>
          <a:blip r:embed="rId2"/>
          <a:stretch>
            <a:fillRect/>
          </a:stretch>
        </p:blipFill>
        <p:spPr>
          <a:xfrm>
            <a:off x="79154" y="480319"/>
            <a:ext cx="11954976" cy="672523"/>
          </a:xfrm>
          <a:prstGeom prst="rect">
            <a:avLst/>
          </a:prstGeom>
        </p:spPr>
      </p:pic>
      <p:pic>
        <p:nvPicPr>
          <p:cNvPr id="19" name="Picture 18">
            <a:extLst>
              <a:ext uri="{FF2B5EF4-FFF2-40B4-BE49-F238E27FC236}">
                <a16:creationId xmlns:a16="http://schemas.microsoft.com/office/drawing/2014/main" id="{4FBC32F9-3264-9B78-9FFB-38B9AE9BC013}"/>
              </a:ext>
            </a:extLst>
          </p:cNvPr>
          <p:cNvPicPr>
            <a:picLocks noChangeAspect="1"/>
          </p:cNvPicPr>
          <p:nvPr/>
        </p:nvPicPr>
        <p:blipFill>
          <a:blip r:embed="rId3"/>
          <a:stretch>
            <a:fillRect/>
          </a:stretch>
        </p:blipFill>
        <p:spPr>
          <a:xfrm>
            <a:off x="6328397" y="1278505"/>
            <a:ext cx="5863603" cy="3521415"/>
          </a:xfrm>
          <a:prstGeom prst="rect">
            <a:avLst/>
          </a:prstGeom>
        </p:spPr>
      </p:pic>
      <p:pic>
        <p:nvPicPr>
          <p:cNvPr id="26" name="Picture 25">
            <a:extLst>
              <a:ext uri="{FF2B5EF4-FFF2-40B4-BE49-F238E27FC236}">
                <a16:creationId xmlns:a16="http://schemas.microsoft.com/office/drawing/2014/main" id="{3F6FC438-8E7F-FCFF-BC5F-1B0520BB3927}"/>
              </a:ext>
            </a:extLst>
          </p:cNvPr>
          <p:cNvPicPr>
            <a:picLocks noChangeAspect="1"/>
          </p:cNvPicPr>
          <p:nvPr/>
        </p:nvPicPr>
        <p:blipFill>
          <a:blip r:embed="rId4"/>
          <a:stretch>
            <a:fillRect/>
          </a:stretch>
        </p:blipFill>
        <p:spPr>
          <a:xfrm>
            <a:off x="6328397" y="5014764"/>
            <a:ext cx="4782344" cy="807096"/>
          </a:xfrm>
          <a:prstGeom prst="rect">
            <a:avLst/>
          </a:prstGeom>
        </p:spPr>
      </p:pic>
    </p:spTree>
    <p:extLst>
      <p:ext uri="{BB962C8B-B14F-4D97-AF65-F5344CB8AC3E}">
        <p14:creationId xmlns:p14="http://schemas.microsoft.com/office/powerpoint/2010/main" val="672015634"/>
      </p:ext>
    </p:extLst>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1A2E8-56A9-7908-8707-9249F92E143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909F44-6F89-EF94-6297-B6FA7FE05F8F}"/>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33</a:t>
            </a:fld>
            <a:endParaRPr lang="en-US" altLang="en-US"/>
          </a:p>
        </p:txBody>
      </p:sp>
      <p:sp>
        <p:nvSpPr>
          <p:cNvPr id="28" name="Text Placeholder 3">
            <a:extLst>
              <a:ext uri="{FF2B5EF4-FFF2-40B4-BE49-F238E27FC236}">
                <a16:creationId xmlns:a16="http://schemas.microsoft.com/office/drawing/2014/main" id="{EDBC423E-41AD-87AA-9398-367611BBF86C}"/>
              </a:ext>
            </a:extLst>
          </p:cNvPr>
          <p:cNvSpPr txBox="1">
            <a:spLocks/>
          </p:cNvSpPr>
          <p:nvPr/>
        </p:nvSpPr>
        <p:spPr bwMode="auto">
          <a:xfrm>
            <a:off x="124763" y="1265907"/>
            <a:ext cx="11909367" cy="272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Table 3 is to estimate travel costs for outreach activities. </a:t>
            </a:r>
          </a:p>
          <a:p>
            <a:pPr marL="285750" indent="-285750">
              <a:spcBef>
                <a:spcPts val="600"/>
              </a:spcBef>
              <a:spcAft>
                <a:spcPts val="0"/>
              </a:spcAft>
              <a:buFont typeface="Arial" panose="020B0604020202020204" pitchFamily="34" charset="0"/>
              <a:buChar char="•"/>
            </a:pPr>
            <a:r>
              <a:rPr lang="en-US" sz="1600" dirty="0"/>
              <a:t>If the facility needs to rent vehicle(s) for outreach activities, users fill in the quantity of vehicle and rental price per day per vehicle to Table 3.1. If no renting is needed, leave Table 3.1 blank.</a:t>
            </a:r>
          </a:p>
          <a:p>
            <a:pPr marL="285750" indent="-285750">
              <a:spcBef>
                <a:spcPts val="600"/>
              </a:spcBef>
              <a:spcAft>
                <a:spcPts val="0"/>
              </a:spcAft>
              <a:buFont typeface="Arial" panose="020B0604020202020204" pitchFamily="34" charset="0"/>
              <a:buChar char="•"/>
            </a:pPr>
            <a:r>
              <a:rPr lang="en-US" sz="1600" dirty="0"/>
              <a:t>If using vehicle(s) owned by the facility, users fill in table 3.2 “Vehicle owned by the facility”. Fill in the number of vehicles in need and the quantity in stock:</a:t>
            </a:r>
          </a:p>
          <a:p>
            <a:pPr marL="1176845" lvl="1" indent="-285750">
              <a:spcBef>
                <a:spcPts val="600"/>
              </a:spcBef>
              <a:spcAft>
                <a:spcPts val="0"/>
              </a:spcAft>
              <a:buFont typeface="Wingdings" panose="05000000000000000000" pitchFamily="2" charset="2"/>
              <a:buChar char="Ø"/>
            </a:pPr>
            <a:r>
              <a:rPr lang="en-US" sz="1402" dirty="0"/>
              <a:t>If the facility already has the vehicle, fill in year of purchase and expected lifespan. </a:t>
            </a:r>
          </a:p>
          <a:p>
            <a:pPr marL="1176845" lvl="1" indent="-285750">
              <a:spcBef>
                <a:spcPts val="600"/>
              </a:spcBef>
              <a:spcAft>
                <a:spcPts val="0"/>
              </a:spcAft>
              <a:buFont typeface="Wingdings" panose="05000000000000000000" pitchFamily="2" charset="2"/>
              <a:buChar char="Ø"/>
            </a:pPr>
            <a:r>
              <a:rPr lang="en-US" sz="1402" dirty="0"/>
              <a:t>If the facility has not have the vehicle but has the plan to purchase, put zero in “Quantity in stock”, fill in the year planning to purchase, expected lifespan and projected price of vehicle.</a:t>
            </a:r>
          </a:p>
          <a:p>
            <a:pPr marL="1176845" lvl="1" indent="-285750">
              <a:spcBef>
                <a:spcPts val="600"/>
              </a:spcBef>
              <a:spcAft>
                <a:spcPts val="0"/>
              </a:spcAft>
              <a:buFont typeface="Wingdings" panose="05000000000000000000" pitchFamily="2" charset="2"/>
              <a:buChar char="Ø"/>
            </a:pPr>
            <a:r>
              <a:rPr lang="en-US" sz="1402" dirty="0"/>
              <a:t>If only personal vehicles are used, no facility-owned vehicle or no plan to purchase vehicle for the facility, users can leave Table 3.2 blank.  </a:t>
            </a:r>
          </a:p>
          <a:p>
            <a:pPr marL="285750" indent="-285750">
              <a:spcBef>
                <a:spcPts val="600"/>
              </a:spcBef>
              <a:spcAft>
                <a:spcPts val="0"/>
              </a:spcAft>
              <a:buFont typeface="Arial" panose="020B0604020202020204" pitchFamily="34" charset="0"/>
              <a:buChar char="•"/>
            </a:pPr>
            <a:r>
              <a:rPr lang="en-US" sz="1600" dirty="0"/>
              <a:t>Users can add notes about transportation for outreach as needed. </a:t>
            </a:r>
          </a:p>
        </p:txBody>
      </p:sp>
      <p:sp>
        <p:nvSpPr>
          <p:cNvPr id="9" name="Text Placeholder 2">
            <a:extLst>
              <a:ext uri="{FF2B5EF4-FFF2-40B4-BE49-F238E27FC236}">
                <a16:creationId xmlns:a16="http://schemas.microsoft.com/office/drawing/2014/main" id="{8D47BCD4-DD10-06D7-6F6B-CDAE74EDA8BF}"/>
              </a:ext>
            </a:extLst>
          </p:cNvPr>
          <p:cNvSpPr>
            <a:spLocks noGrp="1"/>
          </p:cNvSpPr>
          <p:nvPr>
            <p:ph type="body" sz="quarter" idx="14"/>
          </p:nvPr>
        </p:nvSpPr>
        <p:spPr>
          <a:xfrm>
            <a:off x="157870" y="45357"/>
            <a:ext cx="6601182" cy="403807"/>
          </a:xfrm>
        </p:spPr>
        <p:txBody>
          <a:bodyPr wrap="square" anchor="t">
            <a:noAutofit/>
          </a:bodyPr>
          <a:lstStyle/>
          <a:p>
            <a:r>
              <a:rPr lang="en-US" sz="2800" dirty="0"/>
              <a:t>8. Outreach activities – Table 3</a:t>
            </a:r>
          </a:p>
        </p:txBody>
      </p:sp>
      <p:pic>
        <p:nvPicPr>
          <p:cNvPr id="13" name="Picture 12">
            <a:extLst>
              <a:ext uri="{FF2B5EF4-FFF2-40B4-BE49-F238E27FC236}">
                <a16:creationId xmlns:a16="http://schemas.microsoft.com/office/drawing/2014/main" id="{BEF95D08-C0E9-AA4A-CEFD-020F578A8C6E}"/>
              </a:ext>
            </a:extLst>
          </p:cNvPr>
          <p:cNvPicPr>
            <a:picLocks noChangeAspect="1"/>
          </p:cNvPicPr>
          <p:nvPr/>
        </p:nvPicPr>
        <p:blipFill>
          <a:blip r:embed="rId2"/>
          <a:stretch>
            <a:fillRect/>
          </a:stretch>
        </p:blipFill>
        <p:spPr>
          <a:xfrm>
            <a:off x="79154" y="480319"/>
            <a:ext cx="11954976" cy="672523"/>
          </a:xfrm>
          <a:prstGeom prst="rect">
            <a:avLst/>
          </a:prstGeom>
        </p:spPr>
      </p:pic>
      <p:pic>
        <p:nvPicPr>
          <p:cNvPr id="19" name="Picture 18">
            <a:extLst>
              <a:ext uri="{FF2B5EF4-FFF2-40B4-BE49-F238E27FC236}">
                <a16:creationId xmlns:a16="http://schemas.microsoft.com/office/drawing/2014/main" id="{83E6CCDE-942B-6019-BE5B-A38A98CFA37E}"/>
              </a:ext>
            </a:extLst>
          </p:cNvPr>
          <p:cNvPicPr>
            <a:picLocks noChangeAspect="1"/>
          </p:cNvPicPr>
          <p:nvPr/>
        </p:nvPicPr>
        <p:blipFill>
          <a:blip r:embed="rId3"/>
          <a:stretch>
            <a:fillRect/>
          </a:stretch>
        </p:blipFill>
        <p:spPr>
          <a:xfrm>
            <a:off x="-32456" y="4406945"/>
            <a:ext cx="7834223" cy="1290556"/>
          </a:xfrm>
          <a:prstGeom prst="rect">
            <a:avLst/>
          </a:prstGeom>
        </p:spPr>
      </p:pic>
      <p:pic>
        <p:nvPicPr>
          <p:cNvPr id="26" name="Picture 25">
            <a:extLst>
              <a:ext uri="{FF2B5EF4-FFF2-40B4-BE49-F238E27FC236}">
                <a16:creationId xmlns:a16="http://schemas.microsoft.com/office/drawing/2014/main" id="{D46DC2B2-E00B-DCE7-1805-5848470B111C}"/>
              </a:ext>
            </a:extLst>
          </p:cNvPr>
          <p:cNvPicPr>
            <a:picLocks noChangeAspect="1"/>
          </p:cNvPicPr>
          <p:nvPr/>
        </p:nvPicPr>
        <p:blipFill>
          <a:blip r:embed="rId4"/>
          <a:stretch>
            <a:fillRect/>
          </a:stretch>
        </p:blipFill>
        <p:spPr>
          <a:xfrm>
            <a:off x="18344" y="5810566"/>
            <a:ext cx="12155311" cy="928782"/>
          </a:xfrm>
          <a:prstGeom prst="rect">
            <a:avLst/>
          </a:prstGeom>
        </p:spPr>
      </p:pic>
    </p:spTree>
    <p:extLst>
      <p:ext uri="{BB962C8B-B14F-4D97-AF65-F5344CB8AC3E}">
        <p14:creationId xmlns:p14="http://schemas.microsoft.com/office/powerpoint/2010/main" val="2351194212"/>
      </p:ext>
    </p:extLst>
  </p:cSld>
  <p:clrMapOvr>
    <a:masterClrMapping/>
  </p:clrMapOvr>
  <p:transition>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B1E44-7AA7-25C9-B5D7-C06D08B16A6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F35BC0-2847-14DB-2308-1FE165E0F0EE}"/>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34</a:t>
            </a:fld>
            <a:endParaRPr lang="en-US" altLang="en-US"/>
          </a:p>
        </p:txBody>
      </p:sp>
      <p:sp>
        <p:nvSpPr>
          <p:cNvPr id="28" name="Text Placeholder 3">
            <a:extLst>
              <a:ext uri="{FF2B5EF4-FFF2-40B4-BE49-F238E27FC236}">
                <a16:creationId xmlns:a16="http://schemas.microsoft.com/office/drawing/2014/main" id="{97D59EF9-788B-8C94-7C78-B720159D2473}"/>
              </a:ext>
            </a:extLst>
          </p:cNvPr>
          <p:cNvSpPr txBox="1">
            <a:spLocks/>
          </p:cNvSpPr>
          <p:nvPr/>
        </p:nvSpPr>
        <p:spPr bwMode="auto">
          <a:xfrm>
            <a:off x="157870" y="1183997"/>
            <a:ext cx="11909367" cy="177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Next, users fill in operational costs for the vehicles, including maintenance and fuel costs. </a:t>
            </a:r>
          </a:p>
          <a:p>
            <a:pPr marL="285750" indent="-285750">
              <a:spcBef>
                <a:spcPts val="600"/>
              </a:spcBef>
              <a:spcAft>
                <a:spcPts val="0"/>
              </a:spcAft>
              <a:buFont typeface="Arial" panose="020B0604020202020204" pitchFamily="34" charset="0"/>
              <a:buChar char="•"/>
            </a:pPr>
            <a:r>
              <a:rPr lang="en-US" sz="1600" dirty="0"/>
              <a:t>In Table 3.3, users fill in number of vehicles receiving funding/reimbursement for maintenance in the column “Quantity”. In the next column, fill in monthly maintenance cost per vehicle. If maintenance is not done every month, users can estimate monthly cost by summing up maintenance cost in a year and dividing by 12. For example: all maintenance cost for one vehicle in a year is $120, monthly cost will be $120/12 = $10/month/vehicle – users put 10 in the column “Monthly cost per vehicle” in this example.</a:t>
            </a:r>
          </a:p>
          <a:p>
            <a:pPr marL="285750" indent="-285750">
              <a:spcBef>
                <a:spcPts val="600"/>
              </a:spcBef>
              <a:spcAft>
                <a:spcPts val="0"/>
              </a:spcAft>
              <a:buFont typeface="Arial" panose="020B0604020202020204" pitchFamily="34" charset="0"/>
              <a:buChar char="•"/>
            </a:pPr>
            <a:r>
              <a:rPr lang="en-US" sz="1600" dirty="0"/>
              <a:t>In Table 3.4, users fill in number of vehicles receiving funding/reimbursement for fuel, including rental, facility-owned and personal-owned vehicles. </a:t>
            </a:r>
          </a:p>
          <a:p>
            <a:pPr marL="285750" indent="-285750">
              <a:spcBef>
                <a:spcPts val="600"/>
              </a:spcBef>
              <a:spcAft>
                <a:spcPts val="0"/>
              </a:spcAft>
              <a:buFont typeface="Arial" panose="020B0604020202020204" pitchFamily="34" charset="0"/>
              <a:buChar char="•"/>
            </a:pPr>
            <a:r>
              <a:rPr lang="en-US" sz="1600" dirty="0"/>
              <a:t>Users fill in average distance (in km) per day of outreach per vehicle. </a:t>
            </a:r>
          </a:p>
          <a:p>
            <a:pPr marL="285750" indent="-285750">
              <a:spcBef>
                <a:spcPts val="600"/>
              </a:spcBef>
              <a:spcAft>
                <a:spcPts val="0"/>
              </a:spcAft>
              <a:buFont typeface="Arial" panose="020B0604020202020204" pitchFamily="34" charset="0"/>
              <a:buChar char="•"/>
            </a:pPr>
            <a:r>
              <a:rPr lang="en-US" sz="1600" dirty="0"/>
              <a:t>Fuel consumption level (fuel volume per 100km) should follow local guidelines or vehicle’s specification if regulation/guideline is not available. </a:t>
            </a:r>
          </a:p>
          <a:p>
            <a:pPr marL="285750" indent="-285750">
              <a:spcBef>
                <a:spcPts val="600"/>
              </a:spcBef>
              <a:spcAft>
                <a:spcPts val="0"/>
              </a:spcAft>
              <a:buFont typeface="Arial" panose="020B0604020202020204" pitchFamily="34" charset="0"/>
              <a:buChar char="•"/>
            </a:pPr>
            <a:r>
              <a:rPr lang="en-US" sz="1600" dirty="0"/>
              <a:t>Total cost for the planning period will be automatically calculated. </a:t>
            </a:r>
          </a:p>
        </p:txBody>
      </p:sp>
      <p:sp>
        <p:nvSpPr>
          <p:cNvPr id="9" name="Text Placeholder 2">
            <a:extLst>
              <a:ext uri="{FF2B5EF4-FFF2-40B4-BE49-F238E27FC236}">
                <a16:creationId xmlns:a16="http://schemas.microsoft.com/office/drawing/2014/main" id="{823BC008-EC33-CA27-D310-31ADF52E500B}"/>
              </a:ext>
            </a:extLst>
          </p:cNvPr>
          <p:cNvSpPr>
            <a:spLocks noGrp="1"/>
          </p:cNvSpPr>
          <p:nvPr>
            <p:ph type="body" sz="quarter" idx="14"/>
          </p:nvPr>
        </p:nvSpPr>
        <p:spPr>
          <a:xfrm>
            <a:off x="157870" y="45357"/>
            <a:ext cx="6601182" cy="403807"/>
          </a:xfrm>
        </p:spPr>
        <p:txBody>
          <a:bodyPr wrap="square" anchor="t">
            <a:noAutofit/>
          </a:bodyPr>
          <a:lstStyle/>
          <a:p>
            <a:r>
              <a:rPr lang="en-US" sz="2800" dirty="0"/>
              <a:t>8. Outreach activities – Table 3 (cont.)</a:t>
            </a:r>
          </a:p>
        </p:txBody>
      </p:sp>
      <p:pic>
        <p:nvPicPr>
          <p:cNvPr id="17" name="Picture 16">
            <a:extLst>
              <a:ext uri="{FF2B5EF4-FFF2-40B4-BE49-F238E27FC236}">
                <a16:creationId xmlns:a16="http://schemas.microsoft.com/office/drawing/2014/main" id="{3BCAB1B0-D3E0-772C-95D6-DFF5B21A1A2A}"/>
              </a:ext>
            </a:extLst>
          </p:cNvPr>
          <p:cNvPicPr>
            <a:picLocks noChangeAspect="1"/>
          </p:cNvPicPr>
          <p:nvPr/>
        </p:nvPicPr>
        <p:blipFill>
          <a:blip r:embed="rId2"/>
          <a:stretch>
            <a:fillRect/>
          </a:stretch>
        </p:blipFill>
        <p:spPr>
          <a:xfrm>
            <a:off x="79154" y="480319"/>
            <a:ext cx="11954976" cy="672523"/>
          </a:xfrm>
          <a:prstGeom prst="rect">
            <a:avLst/>
          </a:prstGeom>
        </p:spPr>
      </p:pic>
      <p:pic>
        <p:nvPicPr>
          <p:cNvPr id="25" name="Picture 24">
            <a:extLst>
              <a:ext uri="{FF2B5EF4-FFF2-40B4-BE49-F238E27FC236}">
                <a16:creationId xmlns:a16="http://schemas.microsoft.com/office/drawing/2014/main" id="{06B33F05-C09C-898E-5C59-D3248C97E20F}"/>
              </a:ext>
            </a:extLst>
          </p:cNvPr>
          <p:cNvPicPr>
            <a:picLocks noChangeAspect="1"/>
          </p:cNvPicPr>
          <p:nvPr/>
        </p:nvPicPr>
        <p:blipFill>
          <a:blip r:embed="rId3"/>
          <a:stretch>
            <a:fillRect/>
          </a:stretch>
        </p:blipFill>
        <p:spPr>
          <a:xfrm>
            <a:off x="1655109" y="4364088"/>
            <a:ext cx="8352491" cy="2493912"/>
          </a:xfrm>
          <a:prstGeom prst="rect">
            <a:avLst/>
          </a:prstGeom>
        </p:spPr>
      </p:pic>
    </p:spTree>
    <p:extLst>
      <p:ext uri="{BB962C8B-B14F-4D97-AF65-F5344CB8AC3E}">
        <p14:creationId xmlns:p14="http://schemas.microsoft.com/office/powerpoint/2010/main" val="710001082"/>
      </p:ext>
    </p:extLst>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02CD7-F2FC-B892-E9AE-1EC890A8A20A}"/>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573CF1A-560E-51C7-503E-2150C6EDB72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35</a:t>
            </a:fld>
            <a:endParaRPr lang="en-US" altLang="en-US"/>
          </a:p>
        </p:txBody>
      </p:sp>
      <p:sp>
        <p:nvSpPr>
          <p:cNvPr id="28" name="Text Placeholder 3">
            <a:extLst>
              <a:ext uri="{FF2B5EF4-FFF2-40B4-BE49-F238E27FC236}">
                <a16:creationId xmlns:a16="http://schemas.microsoft.com/office/drawing/2014/main" id="{4A32D010-88DA-BA87-7A39-5714F10E9BF6}"/>
              </a:ext>
            </a:extLst>
          </p:cNvPr>
          <p:cNvSpPr txBox="1">
            <a:spLocks/>
          </p:cNvSpPr>
          <p:nvPr/>
        </p:nvSpPr>
        <p:spPr bwMode="auto">
          <a:xfrm>
            <a:off x="84541" y="1258605"/>
            <a:ext cx="11919617" cy="177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Table 4, users fill in the need for materials, supplies, consumables for outreach activities such as printouts of screening sheets or list of target population. Users can add more items as needed to the table. </a:t>
            </a:r>
          </a:p>
          <a:p>
            <a:pPr marL="285750" indent="-285750">
              <a:spcBef>
                <a:spcPts val="600"/>
              </a:spcBef>
              <a:spcAft>
                <a:spcPts val="0"/>
              </a:spcAft>
              <a:buFont typeface="Arial" panose="020B0604020202020204" pitchFamily="34" charset="0"/>
              <a:buChar char="•"/>
            </a:pPr>
            <a:r>
              <a:rPr lang="en-US" sz="1600" dirty="0"/>
              <a:t>If the lists and sheets are printed using the facility’s printer, users do not need to fill out “Unit cost” as the budget for these will be calculated from the costs for printer, cartridges and printing papers in Sheet “10. Microplanning”. Users can add notes about outreach activities as needed. </a:t>
            </a:r>
          </a:p>
          <a:p>
            <a:pPr marL="285750" indent="-285750">
              <a:spcBef>
                <a:spcPts val="600"/>
              </a:spcBef>
              <a:spcAft>
                <a:spcPts val="0"/>
              </a:spcAft>
              <a:buFont typeface="Arial" panose="020B0604020202020204" pitchFamily="34" charset="0"/>
              <a:buChar char="•"/>
            </a:pPr>
            <a:r>
              <a:rPr lang="en-US" sz="1600" dirty="0"/>
              <a:t>Table 5 will automatically summarize the budget need for outreach activities. </a:t>
            </a:r>
            <a:endParaRPr lang="vi-VN" sz="1600" dirty="0"/>
          </a:p>
        </p:txBody>
      </p:sp>
      <p:sp>
        <p:nvSpPr>
          <p:cNvPr id="13" name="Text Placeholder 2">
            <a:extLst>
              <a:ext uri="{FF2B5EF4-FFF2-40B4-BE49-F238E27FC236}">
                <a16:creationId xmlns:a16="http://schemas.microsoft.com/office/drawing/2014/main" id="{1014258B-4923-C9A0-1173-94FD2C0F9C35}"/>
              </a:ext>
            </a:extLst>
          </p:cNvPr>
          <p:cNvSpPr>
            <a:spLocks noGrp="1"/>
          </p:cNvSpPr>
          <p:nvPr>
            <p:ph type="body" sz="quarter" idx="14"/>
          </p:nvPr>
        </p:nvSpPr>
        <p:spPr>
          <a:xfrm>
            <a:off x="157870" y="45357"/>
            <a:ext cx="6601182" cy="403807"/>
          </a:xfrm>
        </p:spPr>
        <p:txBody>
          <a:bodyPr wrap="square" anchor="t">
            <a:noAutofit/>
          </a:bodyPr>
          <a:lstStyle/>
          <a:p>
            <a:r>
              <a:rPr lang="en-US" sz="2800" dirty="0"/>
              <a:t>8. Outreach activities – Table 4 &amp; 5</a:t>
            </a:r>
          </a:p>
        </p:txBody>
      </p:sp>
      <p:pic>
        <p:nvPicPr>
          <p:cNvPr id="19" name="Picture 18">
            <a:extLst>
              <a:ext uri="{FF2B5EF4-FFF2-40B4-BE49-F238E27FC236}">
                <a16:creationId xmlns:a16="http://schemas.microsoft.com/office/drawing/2014/main" id="{1489D0ED-1122-B779-3C68-9A90C4C291AD}"/>
              </a:ext>
            </a:extLst>
          </p:cNvPr>
          <p:cNvPicPr>
            <a:picLocks noChangeAspect="1"/>
          </p:cNvPicPr>
          <p:nvPr/>
        </p:nvPicPr>
        <p:blipFill>
          <a:blip r:embed="rId2"/>
          <a:stretch>
            <a:fillRect/>
          </a:stretch>
        </p:blipFill>
        <p:spPr>
          <a:xfrm>
            <a:off x="79154" y="480319"/>
            <a:ext cx="11954976" cy="672523"/>
          </a:xfrm>
          <a:prstGeom prst="rect">
            <a:avLst/>
          </a:prstGeom>
        </p:spPr>
      </p:pic>
      <p:pic>
        <p:nvPicPr>
          <p:cNvPr id="26" name="Picture 25">
            <a:extLst>
              <a:ext uri="{FF2B5EF4-FFF2-40B4-BE49-F238E27FC236}">
                <a16:creationId xmlns:a16="http://schemas.microsoft.com/office/drawing/2014/main" id="{E550D409-B7E7-EE46-5067-3BD9D27B7D93}"/>
              </a:ext>
            </a:extLst>
          </p:cNvPr>
          <p:cNvPicPr>
            <a:picLocks noChangeAspect="1"/>
          </p:cNvPicPr>
          <p:nvPr/>
        </p:nvPicPr>
        <p:blipFill>
          <a:blip r:embed="rId3"/>
          <a:stretch>
            <a:fillRect/>
          </a:stretch>
        </p:blipFill>
        <p:spPr>
          <a:xfrm>
            <a:off x="600433" y="3342938"/>
            <a:ext cx="10630610" cy="1574502"/>
          </a:xfrm>
          <a:prstGeom prst="rect">
            <a:avLst/>
          </a:prstGeom>
        </p:spPr>
      </p:pic>
      <p:pic>
        <p:nvPicPr>
          <p:cNvPr id="29" name="Picture 28">
            <a:extLst>
              <a:ext uri="{FF2B5EF4-FFF2-40B4-BE49-F238E27FC236}">
                <a16:creationId xmlns:a16="http://schemas.microsoft.com/office/drawing/2014/main" id="{79CAACF3-E77C-759E-010C-F6E265FD4066}"/>
              </a:ext>
            </a:extLst>
          </p:cNvPr>
          <p:cNvPicPr>
            <a:picLocks noChangeAspect="1"/>
          </p:cNvPicPr>
          <p:nvPr/>
        </p:nvPicPr>
        <p:blipFill>
          <a:blip r:embed="rId4"/>
          <a:stretch>
            <a:fillRect/>
          </a:stretch>
        </p:blipFill>
        <p:spPr>
          <a:xfrm>
            <a:off x="3818341" y="5132682"/>
            <a:ext cx="4194794" cy="1493601"/>
          </a:xfrm>
          <a:prstGeom prst="rect">
            <a:avLst/>
          </a:prstGeom>
        </p:spPr>
      </p:pic>
    </p:spTree>
    <p:extLst>
      <p:ext uri="{BB962C8B-B14F-4D97-AF65-F5344CB8AC3E}">
        <p14:creationId xmlns:p14="http://schemas.microsoft.com/office/powerpoint/2010/main" val="2623535770"/>
      </p:ext>
    </p:extLst>
  </p:cSld>
  <p:clrMapOvr>
    <a:masterClrMapping/>
  </p:clrMapOvr>
  <p:transition>
    <p:circl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11296" y="25218"/>
            <a:ext cx="8017720" cy="416262"/>
          </a:xfrm>
        </p:spPr>
        <p:txBody>
          <a:bodyPr wrap="square" anchor="t">
            <a:noAutofit/>
          </a:bodyPr>
          <a:lstStyle/>
          <a:p>
            <a:r>
              <a:rPr lang="en-US" sz="2800" dirty="0"/>
              <a:t>9. Training &amp; social mobilization – Table 1</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36</a:t>
            </a:fld>
            <a:endParaRPr lang="en-US" altLang="en-US"/>
          </a:p>
        </p:txBody>
      </p:sp>
      <p:sp>
        <p:nvSpPr>
          <p:cNvPr id="29" name="Text Placeholder 3">
            <a:extLst>
              <a:ext uri="{FF2B5EF4-FFF2-40B4-BE49-F238E27FC236}">
                <a16:creationId xmlns:a16="http://schemas.microsoft.com/office/drawing/2014/main" id="{B21A9D76-72CB-CB44-1D13-4C0C9B1510EA}"/>
              </a:ext>
            </a:extLst>
          </p:cNvPr>
          <p:cNvSpPr txBox="1">
            <a:spLocks/>
          </p:cNvSpPr>
          <p:nvPr/>
        </p:nvSpPr>
        <p:spPr bwMode="auto">
          <a:xfrm>
            <a:off x="267954" y="1297936"/>
            <a:ext cx="11334127" cy="245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Table 1, users fill in training plan during planning period, which can be trainings organized by the facility or other trainings attended by their staff elsewhere.</a:t>
            </a:r>
          </a:p>
          <a:p>
            <a:pPr marL="285750" indent="-285750">
              <a:spcBef>
                <a:spcPts val="600"/>
              </a:spcBef>
              <a:spcAft>
                <a:spcPts val="0"/>
              </a:spcAft>
              <a:buFont typeface="Arial" panose="020B0604020202020204" pitchFamily="34" charset="0"/>
              <a:buChar char="•"/>
            </a:pPr>
            <a:r>
              <a:rPr lang="en-US" sz="1600" dirty="0"/>
              <a:t>Trainings can be about immunization for vaccinators (Table 1.1) or communications for social mobilizers (Table 1.2). In both tables, users fill in number of trainings planned (to organize or to attend) in each planning period and number of staff participating in each training. </a:t>
            </a:r>
          </a:p>
          <a:p>
            <a:pPr marL="285750" indent="-285750">
              <a:spcBef>
                <a:spcPts val="600"/>
              </a:spcBef>
              <a:spcAft>
                <a:spcPts val="0"/>
              </a:spcAft>
              <a:buFont typeface="Arial" panose="020B0604020202020204" pitchFamily="34" charset="0"/>
              <a:buChar char="•"/>
            </a:pPr>
            <a:r>
              <a:rPr lang="en-US" sz="1600" dirty="0"/>
              <a:t>Cost per person may include:</a:t>
            </a:r>
          </a:p>
          <a:p>
            <a:pPr marL="627063" lvl="1" indent="-311150">
              <a:spcBef>
                <a:spcPts val="600"/>
              </a:spcBef>
              <a:spcAft>
                <a:spcPts val="0"/>
              </a:spcAft>
            </a:pPr>
            <a:r>
              <a:rPr lang="en-US" sz="1600" dirty="0"/>
              <a:t>If the facility organizes the training: include material printouts, refreshment, payment for instructor, etc. </a:t>
            </a:r>
          </a:p>
          <a:p>
            <a:pPr marL="627063" lvl="1" indent="-311150">
              <a:spcBef>
                <a:spcPts val="600"/>
              </a:spcBef>
              <a:spcAft>
                <a:spcPts val="0"/>
              </a:spcAft>
            </a:pPr>
            <a:r>
              <a:rPr lang="en-US" sz="1600" dirty="0"/>
              <a:t>If the staff attend training elsewhere: include per diem and travel allowance (if any). NOTE: if costs to support staff attending training elsewhere is included in other sheets (e.g. Sheet “7. Transportation), do not repeat them  in this table.</a:t>
            </a:r>
          </a:p>
        </p:txBody>
      </p:sp>
      <p:pic>
        <p:nvPicPr>
          <p:cNvPr id="12" name="Picture 11">
            <a:extLst>
              <a:ext uri="{FF2B5EF4-FFF2-40B4-BE49-F238E27FC236}">
                <a16:creationId xmlns:a16="http://schemas.microsoft.com/office/drawing/2014/main" id="{C9F6F0D9-A9DF-ED02-D961-B8174AE87A6C}"/>
              </a:ext>
            </a:extLst>
          </p:cNvPr>
          <p:cNvPicPr>
            <a:picLocks noChangeAspect="1"/>
          </p:cNvPicPr>
          <p:nvPr/>
        </p:nvPicPr>
        <p:blipFill>
          <a:blip r:embed="rId2"/>
          <a:stretch>
            <a:fillRect/>
          </a:stretch>
        </p:blipFill>
        <p:spPr>
          <a:xfrm>
            <a:off x="111296" y="441480"/>
            <a:ext cx="11969408" cy="724883"/>
          </a:xfrm>
          <a:prstGeom prst="rect">
            <a:avLst/>
          </a:prstGeom>
        </p:spPr>
      </p:pic>
      <p:pic>
        <p:nvPicPr>
          <p:cNvPr id="18" name="Picture 17">
            <a:extLst>
              <a:ext uri="{FF2B5EF4-FFF2-40B4-BE49-F238E27FC236}">
                <a16:creationId xmlns:a16="http://schemas.microsoft.com/office/drawing/2014/main" id="{D65AFB49-F16E-9462-5F2D-7A8398A1A8E0}"/>
              </a:ext>
            </a:extLst>
          </p:cNvPr>
          <p:cNvPicPr>
            <a:picLocks noChangeAspect="1"/>
          </p:cNvPicPr>
          <p:nvPr/>
        </p:nvPicPr>
        <p:blipFill>
          <a:blip r:embed="rId3"/>
          <a:stretch>
            <a:fillRect/>
          </a:stretch>
        </p:blipFill>
        <p:spPr>
          <a:xfrm>
            <a:off x="2501069" y="3913272"/>
            <a:ext cx="6867896" cy="2944728"/>
          </a:xfrm>
          <a:prstGeom prst="rect">
            <a:avLst/>
          </a:prstGeom>
        </p:spPr>
      </p:pic>
    </p:spTree>
    <p:extLst>
      <p:ext uri="{BB962C8B-B14F-4D97-AF65-F5344CB8AC3E}">
        <p14:creationId xmlns:p14="http://schemas.microsoft.com/office/powerpoint/2010/main" val="2236108962"/>
      </p:ext>
    </p:extLst>
  </p:cSld>
  <p:clrMapOvr>
    <a:masterClrMapping/>
  </p:clrMapOvr>
  <p:transition>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C82F-1486-6326-01CD-D9549C6749F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A8E878C-E279-18ED-3BDD-11FE85437435}"/>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37</a:t>
            </a:fld>
            <a:endParaRPr lang="en-US" altLang="en-US"/>
          </a:p>
        </p:txBody>
      </p:sp>
      <p:sp>
        <p:nvSpPr>
          <p:cNvPr id="29" name="Text Placeholder 3">
            <a:extLst>
              <a:ext uri="{FF2B5EF4-FFF2-40B4-BE49-F238E27FC236}">
                <a16:creationId xmlns:a16="http://schemas.microsoft.com/office/drawing/2014/main" id="{83484477-FE80-8D26-D66F-7264ABA484C1}"/>
              </a:ext>
            </a:extLst>
          </p:cNvPr>
          <p:cNvSpPr txBox="1">
            <a:spLocks/>
          </p:cNvSpPr>
          <p:nvPr/>
        </p:nvSpPr>
        <p:spPr bwMode="auto">
          <a:xfrm>
            <a:off x="257794" y="1347908"/>
            <a:ext cx="11334127" cy="2216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Table 2, users fill in the plan for social mobilization during planning period. These events may include community events, health days for mothers and children, vaccination weeks or any other events in which immunization information, education, communication (IEC) materials are provided. </a:t>
            </a:r>
          </a:p>
          <a:p>
            <a:pPr marL="285750" indent="-285750">
              <a:spcBef>
                <a:spcPts val="600"/>
              </a:spcBef>
              <a:spcAft>
                <a:spcPts val="0"/>
              </a:spcAft>
              <a:buFont typeface="Arial" panose="020B0604020202020204" pitchFamily="34" charset="0"/>
              <a:buChar char="•"/>
            </a:pPr>
            <a:r>
              <a:rPr lang="en-US" sz="1600" dirty="0"/>
              <a:t>Users fill in number of events planned for the planning period and cost to organize each event.</a:t>
            </a:r>
          </a:p>
          <a:p>
            <a:pPr marL="285750" indent="-285750">
              <a:spcBef>
                <a:spcPts val="600"/>
              </a:spcBef>
              <a:spcAft>
                <a:spcPts val="0"/>
              </a:spcAft>
              <a:buFont typeface="Arial" panose="020B0604020202020204" pitchFamily="34" charset="0"/>
              <a:buChar char="•"/>
            </a:pPr>
            <a:r>
              <a:rPr lang="en-US" sz="1600" dirty="0"/>
              <a:t>Cost to organize the event is a lump sum of all expenses including cost for mass media, venue hire, refreshment, backdrop and banners, etc. </a:t>
            </a:r>
          </a:p>
          <a:p>
            <a:pPr marL="285750" indent="-285750">
              <a:spcBef>
                <a:spcPts val="600"/>
              </a:spcBef>
              <a:spcAft>
                <a:spcPts val="0"/>
              </a:spcAft>
              <a:buFont typeface="Arial" panose="020B0604020202020204" pitchFamily="34" charset="0"/>
              <a:buChar char="•"/>
            </a:pPr>
            <a:r>
              <a:rPr lang="en-US" sz="1600" dirty="0"/>
              <a:t>Users can add notes about cost to organize or other details of the event as needed.</a:t>
            </a:r>
          </a:p>
          <a:p>
            <a:pPr>
              <a:spcBef>
                <a:spcPts val="600"/>
              </a:spcBef>
              <a:spcAft>
                <a:spcPts val="0"/>
              </a:spcAft>
            </a:pPr>
            <a:endParaRPr lang="en-US" sz="1600" dirty="0"/>
          </a:p>
        </p:txBody>
      </p:sp>
      <p:sp>
        <p:nvSpPr>
          <p:cNvPr id="15" name="Text Placeholder 2">
            <a:extLst>
              <a:ext uri="{FF2B5EF4-FFF2-40B4-BE49-F238E27FC236}">
                <a16:creationId xmlns:a16="http://schemas.microsoft.com/office/drawing/2014/main" id="{4481B506-6726-83C7-73B5-30A614948CBD}"/>
              </a:ext>
            </a:extLst>
          </p:cNvPr>
          <p:cNvSpPr>
            <a:spLocks noGrp="1"/>
          </p:cNvSpPr>
          <p:nvPr>
            <p:ph type="body" sz="quarter" idx="14"/>
          </p:nvPr>
        </p:nvSpPr>
        <p:spPr>
          <a:xfrm>
            <a:off x="111296" y="25218"/>
            <a:ext cx="8017720" cy="416262"/>
          </a:xfrm>
        </p:spPr>
        <p:txBody>
          <a:bodyPr wrap="square" anchor="t">
            <a:noAutofit/>
          </a:bodyPr>
          <a:lstStyle/>
          <a:p>
            <a:r>
              <a:rPr lang="en-US" sz="2800" dirty="0"/>
              <a:t>9. Training &amp; social mobilization – Table 2</a:t>
            </a:r>
          </a:p>
        </p:txBody>
      </p:sp>
      <p:pic>
        <p:nvPicPr>
          <p:cNvPr id="18" name="Picture 17">
            <a:extLst>
              <a:ext uri="{FF2B5EF4-FFF2-40B4-BE49-F238E27FC236}">
                <a16:creationId xmlns:a16="http://schemas.microsoft.com/office/drawing/2014/main" id="{C77234E8-8EB3-8256-3105-07DA85D7B3BC}"/>
              </a:ext>
            </a:extLst>
          </p:cNvPr>
          <p:cNvPicPr>
            <a:picLocks noChangeAspect="1"/>
          </p:cNvPicPr>
          <p:nvPr/>
        </p:nvPicPr>
        <p:blipFill>
          <a:blip r:embed="rId2"/>
          <a:stretch>
            <a:fillRect/>
          </a:stretch>
        </p:blipFill>
        <p:spPr>
          <a:xfrm>
            <a:off x="111296" y="441480"/>
            <a:ext cx="11969408" cy="724883"/>
          </a:xfrm>
          <a:prstGeom prst="rect">
            <a:avLst/>
          </a:prstGeom>
        </p:spPr>
      </p:pic>
      <p:pic>
        <p:nvPicPr>
          <p:cNvPr id="23" name="Picture 22">
            <a:extLst>
              <a:ext uri="{FF2B5EF4-FFF2-40B4-BE49-F238E27FC236}">
                <a16:creationId xmlns:a16="http://schemas.microsoft.com/office/drawing/2014/main" id="{74D3A6A0-1EC0-CDFA-3A3D-DA1F59F5BCF6}"/>
              </a:ext>
            </a:extLst>
          </p:cNvPr>
          <p:cNvPicPr>
            <a:picLocks noChangeAspect="1"/>
          </p:cNvPicPr>
          <p:nvPr/>
        </p:nvPicPr>
        <p:blipFill>
          <a:blip r:embed="rId3"/>
          <a:stretch>
            <a:fillRect/>
          </a:stretch>
        </p:blipFill>
        <p:spPr>
          <a:xfrm>
            <a:off x="1505361" y="3869663"/>
            <a:ext cx="8838991" cy="1972337"/>
          </a:xfrm>
          <a:prstGeom prst="rect">
            <a:avLst/>
          </a:prstGeom>
        </p:spPr>
      </p:pic>
    </p:spTree>
    <p:extLst>
      <p:ext uri="{BB962C8B-B14F-4D97-AF65-F5344CB8AC3E}">
        <p14:creationId xmlns:p14="http://schemas.microsoft.com/office/powerpoint/2010/main" val="2123736332"/>
      </p:ext>
    </p:extLst>
  </p:cSld>
  <p:clrMapOvr>
    <a:masterClrMapping/>
  </p:clrMapOvr>
  <p:transition>
    <p:circl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6357F-7FF4-B76E-270D-8FEAB1F9E96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231E76-B776-2849-739A-F439F79166A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38</a:t>
            </a:fld>
            <a:endParaRPr lang="en-US" altLang="en-US"/>
          </a:p>
        </p:txBody>
      </p:sp>
      <p:sp>
        <p:nvSpPr>
          <p:cNvPr id="29" name="Text Placeholder 3">
            <a:extLst>
              <a:ext uri="{FF2B5EF4-FFF2-40B4-BE49-F238E27FC236}">
                <a16:creationId xmlns:a16="http://schemas.microsoft.com/office/drawing/2014/main" id="{4AC3A293-95D8-35EB-9BF0-5C0D1A4528BB}"/>
              </a:ext>
            </a:extLst>
          </p:cNvPr>
          <p:cNvSpPr txBox="1">
            <a:spLocks/>
          </p:cNvSpPr>
          <p:nvPr/>
        </p:nvSpPr>
        <p:spPr bwMode="auto">
          <a:xfrm>
            <a:off x="257794" y="1347909"/>
            <a:ext cx="11334127" cy="120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In Table 3, users fill in the need for equipment, supplies, IEC materials and other costs for training and social mobilization which have not been listed in table 1 and 2.</a:t>
            </a:r>
          </a:p>
          <a:p>
            <a:pPr marL="285750" indent="-285750">
              <a:spcBef>
                <a:spcPts val="600"/>
              </a:spcBef>
              <a:spcAft>
                <a:spcPts val="0"/>
              </a:spcAft>
              <a:buFont typeface="Arial" panose="020B0604020202020204" pitchFamily="34" charset="0"/>
              <a:buChar char="•"/>
            </a:pPr>
            <a:r>
              <a:rPr lang="en-US" sz="1600" dirty="0"/>
              <a:t>Users can leave the row blank if the listed item is not applicable. Users can add other items to the list as needed. </a:t>
            </a:r>
          </a:p>
          <a:p>
            <a:pPr marL="285750" indent="-285750">
              <a:spcBef>
                <a:spcPts val="600"/>
              </a:spcBef>
              <a:spcAft>
                <a:spcPts val="0"/>
              </a:spcAft>
              <a:buFont typeface="Arial" panose="020B0604020202020204" pitchFamily="34" charset="0"/>
              <a:buChar char="•"/>
            </a:pPr>
            <a:r>
              <a:rPr lang="en-US" sz="1600" dirty="0"/>
              <a:t>Users fill in the quantity of items needed for the planning period, unit of the items and unit cost. Total cost will be automatically calculated.</a:t>
            </a:r>
            <a:endParaRPr lang="vi-VN" sz="1600" dirty="0"/>
          </a:p>
          <a:p>
            <a:pPr marL="285750" indent="-285750">
              <a:spcBef>
                <a:spcPts val="600"/>
              </a:spcBef>
              <a:spcAft>
                <a:spcPts val="0"/>
              </a:spcAft>
              <a:buFont typeface="Arial" panose="020B0604020202020204" pitchFamily="34" charset="0"/>
              <a:buChar char="•"/>
            </a:pPr>
            <a:r>
              <a:rPr lang="en-US" sz="1600" dirty="0"/>
              <a:t>Users can add notes about the items as needed.</a:t>
            </a:r>
          </a:p>
          <a:p>
            <a:pPr marL="285750" indent="-285750">
              <a:spcBef>
                <a:spcPts val="600"/>
              </a:spcBef>
              <a:spcAft>
                <a:spcPts val="0"/>
              </a:spcAft>
              <a:buFont typeface="Arial" panose="020B0604020202020204" pitchFamily="34" charset="0"/>
              <a:buChar char="•"/>
            </a:pPr>
            <a:r>
              <a:rPr lang="en-US" sz="1600" dirty="0"/>
              <a:t>c</a:t>
            </a:r>
            <a:endParaRPr lang="vi-VN" sz="1600" dirty="0"/>
          </a:p>
          <a:p>
            <a:pPr>
              <a:spcBef>
                <a:spcPts val="600"/>
              </a:spcBef>
              <a:spcAft>
                <a:spcPts val="0"/>
              </a:spcAft>
            </a:pPr>
            <a:endParaRPr lang="en-US" sz="1600" dirty="0"/>
          </a:p>
        </p:txBody>
      </p:sp>
      <p:sp>
        <p:nvSpPr>
          <p:cNvPr id="12" name="Text Placeholder 2">
            <a:extLst>
              <a:ext uri="{FF2B5EF4-FFF2-40B4-BE49-F238E27FC236}">
                <a16:creationId xmlns:a16="http://schemas.microsoft.com/office/drawing/2014/main" id="{976FF9FE-FEB5-845E-3143-0AE8C9B64CBF}"/>
              </a:ext>
            </a:extLst>
          </p:cNvPr>
          <p:cNvSpPr>
            <a:spLocks noGrp="1"/>
          </p:cNvSpPr>
          <p:nvPr>
            <p:ph type="body" sz="quarter" idx="14"/>
          </p:nvPr>
        </p:nvSpPr>
        <p:spPr>
          <a:xfrm>
            <a:off x="111296" y="25218"/>
            <a:ext cx="8017720" cy="416262"/>
          </a:xfrm>
        </p:spPr>
        <p:txBody>
          <a:bodyPr wrap="square" anchor="t">
            <a:noAutofit/>
          </a:bodyPr>
          <a:lstStyle/>
          <a:p>
            <a:r>
              <a:rPr lang="en-US" sz="2800" dirty="0"/>
              <a:t>9. Training &amp; social mobilization – Table 3 &amp; 4</a:t>
            </a:r>
          </a:p>
        </p:txBody>
      </p:sp>
      <p:pic>
        <p:nvPicPr>
          <p:cNvPr id="18" name="Picture 17">
            <a:extLst>
              <a:ext uri="{FF2B5EF4-FFF2-40B4-BE49-F238E27FC236}">
                <a16:creationId xmlns:a16="http://schemas.microsoft.com/office/drawing/2014/main" id="{85FA962E-CA8D-2393-7BA9-5359E5B85281}"/>
              </a:ext>
            </a:extLst>
          </p:cNvPr>
          <p:cNvPicPr>
            <a:picLocks noChangeAspect="1"/>
          </p:cNvPicPr>
          <p:nvPr/>
        </p:nvPicPr>
        <p:blipFill>
          <a:blip r:embed="rId2"/>
          <a:stretch>
            <a:fillRect/>
          </a:stretch>
        </p:blipFill>
        <p:spPr>
          <a:xfrm>
            <a:off x="111296" y="441480"/>
            <a:ext cx="11969408" cy="724883"/>
          </a:xfrm>
          <a:prstGeom prst="rect">
            <a:avLst/>
          </a:prstGeom>
        </p:spPr>
      </p:pic>
      <p:pic>
        <p:nvPicPr>
          <p:cNvPr id="23" name="Picture 22">
            <a:extLst>
              <a:ext uri="{FF2B5EF4-FFF2-40B4-BE49-F238E27FC236}">
                <a16:creationId xmlns:a16="http://schemas.microsoft.com/office/drawing/2014/main" id="{FD187468-697F-7C36-913D-299A1D7628DE}"/>
              </a:ext>
            </a:extLst>
          </p:cNvPr>
          <p:cNvPicPr>
            <a:picLocks noChangeAspect="1"/>
          </p:cNvPicPr>
          <p:nvPr/>
        </p:nvPicPr>
        <p:blipFill>
          <a:blip r:embed="rId3"/>
          <a:stretch>
            <a:fillRect/>
          </a:stretch>
        </p:blipFill>
        <p:spPr>
          <a:xfrm>
            <a:off x="731067" y="3427791"/>
            <a:ext cx="10729866" cy="2049178"/>
          </a:xfrm>
          <a:prstGeom prst="rect">
            <a:avLst/>
          </a:prstGeom>
        </p:spPr>
      </p:pic>
      <p:pic>
        <p:nvPicPr>
          <p:cNvPr id="26" name="Picture 25">
            <a:extLst>
              <a:ext uri="{FF2B5EF4-FFF2-40B4-BE49-F238E27FC236}">
                <a16:creationId xmlns:a16="http://schemas.microsoft.com/office/drawing/2014/main" id="{68788102-3C35-C844-BF83-F9FDA0EFFF5E}"/>
              </a:ext>
            </a:extLst>
          </p:cNvPr>
          <p:cNvPicPr>
            <a:picLocks noChangeAspect="1"/>
          </p:cNvPicPr>
          <p:nvPr/>
        </p:nvPicPr>
        <p:blipFill>
          <a:blip r:embed="rId4"/>
          <a:stretch>
            <a:fillRect/>
          </a:stretch>
        </p:blipFill>
        <p:spPr>
          <a:xfrm>
            <a:off x="731067" y="5502188"/>
            <a:ext cx="4329248" cy="1355812"/>
          </a:xfrm>
          <a:prstGeom prst="rect">
            <a:avLst/>
          </a:prstGeom>
        </p:spPr>
      </p:pic>
    </p:spTree>
    <p:extLst>
      <p:ext uri="{BB962C8B-B14F-4D97-AF65-F5344CB8AC3E}">
        <p14:creationId xmlns:p14="http://schemas.microsoft.com/office/powerpoint/2010/main" val="3996898313"/>
      </p:ext>
    </p:extLst>
  </p:cSld>
  <p:clrMapOvr>
    <a:masterClrMapping/>
  </p:clrMapOvr>
  <p:transition>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57870" y="86569"/>
            <a:ext cx="6903330" cy="423903"/>
          </a:xfrm>
        </p:spPr>
        <p:txBody>
          <a:bodyPr wrap="square" anchor="t">
            <a:noAutofit/>
          </a:bodyPr>
          <a:lstStyle/>
          <a:p>
            <a:r>
              <a:rPr lang="en-US" sz="2800" dirty="0"/>
              <a:t>10. Microplanning</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39</a:t>
            </a:fld>
            <a:endParaRPr lang="en-US" altLang="en-US"/>
          </a:p>
        </p:txBody>
      </p:sp>
      <p:sp>
        <p:nvSpPr>
          <p:cNvPr id="13" name="TextBox 12">
            <a:extLst>
              <a:ext uri="{FF2B5EF4-FFF2-40B4-BE49-F238E27FC236}">
                <a16:creationId xmlns:a16="http://schemas.microsoft.com/office/drawing/2014/main" id="{C0CBA80D-2D36-BA4D-8A0E-05C2E1741956}"/>
              </a:ext>
            </a:extLst>
          </p:cNvPr>
          <p:cNvSpPr txBox="1"/>
          <p:nvPr/>
        </p:nvSpPr>
        <p:spPr>
          <a:xfrm>
            <a:off x="158857" y="1554137"/>
            <a:ext cx="11874285" cy="2585323"/>
          </a:xfrm>
          <a:prstGeom prst="rect">
            <a:avLst/>
          </a:prstGeom>
          <a:noFill/>
        </p:spPr>
        <p:txBody>
          <a:bodyPr wrap="square">
            <a:spAutoFit/>
          </a:bodyPr>
          <a:lstStyle/>
          <a:p>
            <a:pPr>
              <a:spcBef>
                <a:spcPts val="600"/>
              </a:spcBef>
              <a:spcAft>
                <a:spcPts val="600"/>
              </a:spcAft>
            </a:pPr>
            <a:r>
              <a:rPr lang="en-US" sz="1600" dirty="0"/>
              <a:t>Routine immunization microplanning includes a set of activities to: </a:t>
            </a:r>
          </a:p>
          <a:p>
            <a:pPr marL="285750" indent="-285750">
              <a:spcBef>
                <a:spcPts val="600"/>
              </a:spcBef>
              <a:spcAft>
                <a:spcPts val="600"/>
              </a:spcAft>
              <a:buFont typeface="Arial" panose="020B0604020202020204" pitchFamily="34" charset="0"/>
              <a:buChar char="•"/>
            </a:pPr>
            <a:r>
              <a:rPr lang="en-US" sz="1600" dirty="0"/>
              <a:t>Enlist and map all villages/hamlets/hard-to-reach areas under your community health center administrative area.   </a:t>
            </a:r>
          </a:p>
          <a:p>
            <a:pPr marL="285750" indent="-285750">
              <a:spcBef>
                <a:spcPts val="600"/>
              </a:spcBef>
              <a:spcAft>
                <a:spcPts val="600"/>
              </a:spcAft>
              <a:buFont typeface="Arial" panose="020B0604020202020204" pitchFamily="34" charset="0"/>
              <a:buChar char="•"/>
            </a:pPr>
            <a:r>
              <a:rPr lang="en-US" sz="1600" dirty="0"/>
              <a:t>Identify all beneficiaries (pregnant women, infants, children) for RI services via house-to-house survey. </a:t>
            </a:r>
          </a:p>
          <a:p>
            <a:pPr marL="285750" indent="-285750">
              <a:spcBef>
                <a:spcPts val="600"/>
              </a:spcBef>
              <a:spcAft>
                <a:spcPts val="600"/>
              </a:spcAft>
              <a:buFont typeface="Arial" panose="020B0604020202020204" pitchFamily="34" charset="0"/>
              <a:buChar char="•"/>
            </a:pPr>
            <a:r>
              <a:rPr lang="en-US" sz="1600" dirty="0"/>
              <a:t>Estimate and plan the vaccine and logistic requirements, including modes of delivery (facility-based, outreach, etc.) </a:t>
            </a:r>
          </a:p>
          <a:p>
            <a:pPr marL="285750" indent="-285750">
              <a:spcBef>
                <a:spcPts val="600"/>
              </a:spcBef>
              <a:spcAft>
                <a:spcPts val="600"/>
              </a:spcAft>
              <a:buFont typeface="Arial" panose="020B0604020202020204" pitchFamily="34" charset="0"/>
              <a:buChar char="•"/>
            </a:pPr>
            <a:r>
              <a:rPr lang="en-US" sz="1600" dirty="0"/>
              <a:t>Develop detailed plans for a strong RI service delivery.</a:t>
            </a:r>
          </a:p>
          <a:p>
            <a:pPr>
              <a:spcBef>
                <a:spcPts val="600"/>
              </a:spcBef>
              <a:spcAft>
                <a:spcPts val="600"/>
              </a:spcAft>
            </a:pPr>
            <a:r>
              <a:rPr lang="en-US" sz="1600" b="1" dirty="0"/>
              <a:t>Microplanning is key to having a strong, effective RI program that can reach every community. The process can only be conducted if budget is allocated for it.</a:t>
            </a:r>
          </a:p>
        </p:txBody>
      </p:sp>
      <p:pic>
        <p:nvPicPr>
          <p:cNvPr id="16" name="Picture 15">
            <a:extLst>
              <a:ext uri="{FF2B5EF4-FFF2-40B4-BE49-F238E27FC236}">
                <a16:creationId xmlns:a16="http://schemas.microsoft.com/office/drawing/2014/main" id="{90A786C9-7D1D-D3B8-9717-3FF102A80FEC}"/>
              </a:ext>
            </a:extLst>
          </p:cNvPr>
          <p:cNvPicPr>
            <a:picLocks noChangeAspect="1"/>
          </p:cNvPicPr>
          <p:nvPr/>
        </p:nvPicPr>
        <p:blipFill>
          <a:blip r:embed="rId3"/>
          <a:stretch>
            <a:fillRect/>
          </a:stretch>
        </p:blipFill>
        <p:spPr>
          <a:xfrm>
            <a:off x="83598" y="597310"/>
            <a:ext cx="12111769" cy="723490"/>
          </a:xfrm>
          <a:prstGeom prst="rect">
            <a:avLst/>
          </a:prstGeom>
        </p:spPr>
      </p:pic>
    </p:spTree>
    <p:extLst>
      <p:ext uri="{BB962C8B-B14F-4D97-AF65-F5344CB8AC3E}">
        <p14:creationId xmlns:p14="http://schemas.microsoft.com/office/powerpoint/2010/main" val="2798461748"/>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3DABF6-300C-E1DD-B6DD-94A6BAA36247}"/>
              </a:ext>
            </a:extLst>
          </p:cNvPr>
          <p:cNvSpPr>
            <a:spLocks noGrp="1"/>
          </p:cNvSpPr>
          <p:nvPr>
            <p:ph type="body" sz="quarter" idx="13"/>
          </p:nvPr>
        </p:nvSpPr>
        <p:spPr>
          <a:xfrm>
            <a:off x="477520" y="231717"/>
            <a:ext cx="11297920" cy="1045370"/>
          </a:xfrm>
        </p:spPr>
        <p:txBody>
          <a:bodyPr/>
          <a:lstStyle/>
          <a:p>
            <a:r>
              <a:rPr lang="en-US" sz="3200" dirty="0"/>
              <a:t>Pre-training stage – Sensitization and adaptation</a:t>
            </a:r>
          </a:p>
        </p:txBody>
      </p:sp>
      <p:sp>
        <p:nvSpPr>
          <p:cNvPr id="3" name="Text Placeholder 2">
            <a:extLst>
              <a:ext uri="{FF2B5EF4-FFF2-40B4-BE49-F238E27FC236}">
                <a16:creationId xmlns:a16="http://schemas.microsoft.com/office/drawing/2014/main" id="{5278FCD1-FEC3-9A85-2543-7B8F9F9359A0}"/>
              </a:ext>
            </a:extLst>
          </p:cNvPr>
          <p:cNvSpPr>
            <a:spLocks noGrp="1"/>
          </p:cNvSpPr>
          <p:nvPr>
            <p:ph type="body" sz="quarter" idx="14"/>
          </p:nvPr>
        </p:nvSpPr>
        <p:spPr>
          <a:xfrm>
            <a:off x="742950" y="931646"/>
            <a:ext cx="10706100" cy="5408193"/>
          </a:xfrm>
        </p:spPr>
        <p:txBody>
          <a:bodyPr numCol="1"/>
          <a:lstStyle/>
          <a:p>
            <a:r>
              <a:rPr lang="en-US" b="1" dirty="0"/>
              <a:t>Sensitization</a:t>
            </a:r>
          </a:p>
          <a:p>
            <a:pPr marL="285750" indent="-285750">
              <a:buFont typeface="Arial" panose="020B0604020202020204" pitchFamily="34" charset="0"/>
              <a:buChar char="•"/>
            </a:pPr>
            <a:r>
              <a:rPr lang="en-US" dirty="0"/>
              <a:t>It is important that the country stakeholders at different levels are aware of the challenges in budgeting for immunization so that they can better coordinate to address the problems. One validated approach is to conduct </a:t>
            </a:r>
            <a:r>
              <a:rPr lang="en-US" b="1" dirty="0"/>
              <a:t>rapid assessment on budgeting landscape and disseminate results with all stakeholders</a:t>
            </a:r>
            <a:r>
              <a:rPr lang="en-US" dirty="0"/>
              <a:t>. This would raise awareness of relevant stakeholders and create opportunities to engage them in the process to improve budgeting.</a:t>
            </a:r>
          </a:p>
          <a:p>
            <a:pPr marL="285750" indent="-285750">
              <a:buFont typeface="Arial" panose="020B0604020202020204" pitchFamily="34" charset="0"/>
              <a:buChar char="•"/>
            </a:pPr>
            <a:r>
              <a:rPr lang="en-US" dirty="0"/>
              <a:t>Limited financial resources for routine immunization (RI) is a common challenge which may root from unmatched budget allocation from upper level with budget need at community level due to lack of the capability and tools for healthcare workers (HCWs) to determine adequate resources need for their RI activities. The issue can be addressed by providing HCWs the budget tool training.</a:t>
            </a:r>
          </a:p>
          <a:p>
            <a:r>
              <a:rPr lang="en-US" b="1" dirty="0"/>
              <a:t>Adaptation</a:t>
            </a:r>
          </a:p>
          <a:p>
            <a:pPr marL="285750" indent="-285750">
              <a:buFont typeface="Arial" panose="020B0604020202020204" pitchFamily="34" charset="0"/>
              <a:buChar char="•"/>
            </a:pPr>
            <a:r>
              <a:rPr lang="en-US" dirty="0"/>
              <a:t>Before conducting training on the budget tool, supporting team should work with </a:t>
            </a:r>
            <a:r>
              <a:rPr lang="en-US" b="1" dirty="0"/>
              <a:t>stakeholders at national and provincial/regional levels </a:t>
            </a:r>
            <a:r>
              <a:rPr lang="en-US" dirty="0"/>
              <a:t>to adapt the generic budget tool to the country settings.</a:t>
            </a:r>
          </a:p>
          <a:p>
            <a:pPr marL="285750" indent="-285750">
              <a:buFont typeface="Arial" panose="020B0604020202020204" pitchFamily="34" charset="0"/>
              <a:buChar char="•"/>
            </a:pPr>
            <a:r>
              <a:rPr lang="en-US" dirty="0"/>
              <a:t>It is important that the country stakeholders are engaged in reviewing if formulas used in the tool for budget estimation </a:t>
            </a:r>
            <a:r>
              <a:rPr lang="en-US" b="1" dirty="0"/>
              <a:t>conform with national/provincial/regional regulations and guidelines</a:t>
            </a:r>
            <a:r>
              <a:rPr lang="en-US" dirty="0"/>
              <a:t>, such as calculation using vaccine index/wastage rate, fuel consumption index, etc. </a:t>
            </a:r>
          </a:p>
          <a:p>
            <a:pPr marL="285750" indent="-285750">
              <a:buFont typeface="Arial" panose="020B0604020202020204" pitchFamily="34" charset="0"/>
              <a:buChar char="•"/>
            </a:pPr>
            <a:r>
              <a:rPr lang="en-US" dirty="0"/>
              <a:t>Translation of the tool and user guide should be done. The navigation bar in the tool should be updated following translation.</a:t>
            </a:r>
          </a:p>
        </p:txBody>
      </p:sp>
      <p:sp>
        <p:nvSpPr>
          <p:cNvPr id="4" name="Slide Number Placeholder 3">
            <a:extLst>
              <a:ext uri="{FF2B5EF4-FFF2-40B4-BE49-F238E27FC236}">
                <a16:creationId xmlns:a16="http://schemas.microsoft.com/office/drawing/2014/main" id="{8E01FB6E-4F6A-3FA8-A6A5-B42AB2D27744}"/>
              </a:ext>
            </a:extLst>
          </p:cNvPr>
          <p:cNvSpPr>
            <a:spLocks noGrp="1"/>
          </p:cNvSpPr>
          <p:nvPr>
            <p:ph type="sldNum" sz="quarter" idx="17"/>
          </p:nvPr>
        </p:nvSpPr>
        <p:spPr/>
        <p:txBody>
          <a:bodyPr/>
          <a:lstStyle/>
          <a:p>
            <a:pPr>
              <a:defRPr/>
            </a:pPr>
            <a:fld id="{4B237644-F03D-4B7D-BABA-DBF9BE122EE1}" type="slidenum">
              <a:rPr lang="en-US" altLang="en-US" smtClean="0"/>
              <a:pPr>
                <a:defRPr/>
              </a:pPr>
              <a:t>4</a:t>
            </a:fld>
            <a:endParaRPr lang="en-US" altLang="en-US"/>
          </a:p>
        </p:txBody>
      </p:sp>
    </p:spTree>
    <p:extLst>
      <p:ext uri="{BB962C8B-B14F-4D97-AF65-F5344CB8AC3E}">
        <p14:creationId xmlns:p14="http://schemas.microsoft.com/office/powerpoint/2010/main" val="3327557054"/>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1B6D7-1A31-32AA-A2E2-EF1CA1BD267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BD67E8-70C0-0C9C-E7B2-9C820A73E494}"/>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40</a:t>
            </a:fld>
            <a:endParaRPr lang="en-US" altLang="en-US"/>
          </a:p>
        </p:txBody>
      </p:sp>
      <p:sp>
        <p:nvSpPr>
          <p:cNvPr id="25" name="Text Placeholder 3">
            <a:extLst>
              <a:ext uri="{FF2B5EF4-FFF2-40B4-BE49-F238E27FC236}">
                <a16:creationId xmlns:a16="http://schemas.microsoft.com/office/drawing/2014/main" id="{25BD135C-ECB9-7298-CEF4-5260F16537D1}"/>
              </a:ext>
            </a:extLst>
          </p:cNvPr>
          <p:cNvSpPr txBox="1">
            <a:spLocks/>
          </p:cNvSpPr>
          <p:nvPr/>
        </p:nvSpPr>
        <p:spPr bwMode="auto">
          <a:xfrm>
            <a:off x="84541" y="1660057"/>
            <a:ext cx="11870007" cy="137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Table 1 includes plan and budget need for house-to-house survey to validate target population. This activity is critical to have the precise number of target population to project vaccine demand and immunization budget, especially for hard-to-reach areas. It also provides the precise denominator for coverage estimation and other monitoring and evaluation indicators. </a:t>
            </a:r>
          </a:p>
          <a:p>
            <a:pPr marL="285750" indent="-285750">
              <a:spcBef>
                <a:spcPts val="600"/>
              </a:spcBef>
              <a:spcAft>
                <a:spcPts val="0"/>
              </a:spcAft>
              <a:buFont typeface="Arial" panose="020B0604020202020204" pitchFamily="34" charset="0"/>
              <a:buChar char="•"/>
            </a:pPr>
            <a:r>
              <a:rPr lang="en-US" sz="1600" dirty="0"/>
              <a:t>Users fill in: number of times the survey is conducted during the planning period, number of surveyors for each time, total number of days for each time, travel allowance and per diem (if any) </a:t>
            </a:r>
            <a:r>
              <a:rPr lang="en-US" sz="1600" b="1" u="sng" dirty="0"/>
              <a:t>per person per day</a:t>
            </a:r>
            <a:r>
              <a:rPr lang="en-US" sz="1600" dirty="0"/>
              <a:t>.</a:t>
            </a:r>
          </a:p>
          <a:p>
            <a:pPr marL="285750" indent="-285750">
              <a:spcBef>
                <a:spcPts val="600"/>
              </a:spcBef>
              <a:spcAft>
                <a:spcPts val="0"/>
              </a:spcAft>
              <a:buFont typeface="Arial" panose="020B0604020202020204" pitchFamily="34" charset="0"/>
              <a:buChar char="•"/>
            </a:pPr>
            <a:r>
              <a:rPr lang="en-US" sz="1600" dirty="0"/>
              <a:t>Users can add notes about this activity for further details as needed.</a:t>
            </a:r>
          </a:p>
          <a:p>
            <a:pPr marL="285750" indent="-285750">
              <a:spcBef>
                <a:spcPts val="600"/>
              </a:spcBef>
              <a:spcAft>
                <a:spcPts val="0"/>
              </a:spcAft>
              <a:buFont typeface="Arial" panose="020B0604020202020204" pitchFamily="34" charset="0"/>
              <a:buChar char="•"/>
            </a:pPr>
            <a:r>
              <a:rPr lang="en-US" sz="1600" dirty="0"/>
              <a:t>The total budget need for this activity will be automatically calculated in Total.</a:t>
            </a:r>
          </a:p>
          <a:p>
            <a:pPr marL="285750" indent="-285750">
              <a:spcBef>
                <a:spcPts val="600"/>
              </a:spcBef>
              <a:spcAft>
                <a:spcPts val="0"/>
              </a:spcAft>
              <a:buFont typeface="Arial" panose="020B0604020202020204" pitchFamily="34" charset="0"/>
              <a:buChar char="•"/>
            </a:pPr>
            <a:endParaRPr lang="vi-VN" sz="1600" dirty="0"/>
          </a:p>
        </p:txBody>
      </p:sp>
      <p:sp>
        <p:nvSpPr>
          <p:cNvPr id="13" name="Text Placeholder 2">
            <a:extLst>
              <a:ext uri="{FF2B5EF4-FFF2-40B4-BE49-F238E27FC236}">
                <a16:creationId xmlns:a16="http://schemas.microsoft.com/office/drawing/2014/main" id="{6734E903-9B98-5A75-6456-09034A1B6DF8}"/>
              </a:ext>
            </a:extLst>
          </p:cNvPr>
          <p:cNvSpPr>
            <a:spLocks noGrp="1"/>
          </p:cNvSpPr>
          <p:nvPr>
            <p:ph type="body" sz="quarter" idx="14"/>
          </p:nvPr>
        </p:nvSpPr>
        <p:spPr>
          <a:xfrm>
            <a:off x="157870" y="86569"/>
            <a:ext cx="6903330" cy="423903"/>
          </a:xfrm>
        </p:spPr>
        <p:txBody>
          <a:bodyPr wrap="square" anchor="t">
            <a:noAutofit/>
          </a:bodyPr>
          <a:lstStyle/>
          <a:p>
            <a:r>
              <a:rPr lang="en-US" sz="2800" dirty="0"/>
              <a:t>10. Microplanning – Table 1</a:t>
            </a:r>
          </a:p>
        </p:txBody>
      </p:sp>
      <p:pic>
        <p:nvPicPr>
          <p:cNvPr id="16" name="Picture 15">
            <a:extLst>
              <a:ext uri="{FF2B5EF4-FFF2-40B4-BE49-F238E27FC236}">
                <a16:creationId xmlns:a16="http://schemas.microsoft.com/office/drawing/2014/main" id="{93377DC1-7754-D97E-A3AE-E4D45DE88870}"/>
              </a:ext>
            </a:extLst>
          </p:cNvPr>
          <p:cNvPicPr>
            <a:picLocks noChangeAspect="1"/>
          </p:cNvPicPr>
          <p:nvPr/>
        </p:nvPicPr>
        <p:blipFill>
          <a:blip r:embed="rId2"/>
          <a:stretch>
            <a:fillRect/>
          </a:stretch>
        </p:blipFill>
        <p:spPr>
          <a:xfrm>
            <a:off x="83598" y="597310"/>
            <a:ext cx="12111769" cy="723490"/>
          </a:xfrm>
          <a:prstGeom prst="rect">
            <a:avLst/>
          </a:prstGeom>
        </p:spPr>
      </p:pic>
      <p:pic>
        <p:nvPicPr>
          <p:cNvPr id="26" name="Picture 25">
            <a:extLst>
              <a:ext uri="{FF2B5EF4-FFF2-40B4-BE49-F238E27FC236}">
                <a16:creationId xmlns:a16="http://schemas.microsoft.com/office/drawing/2014/main" id="{440DDDC1-9237-6285-23FF-7C8B904C563C}"/>
              </a:ext>
            </a:extLst>
          </p:cNvPr>
          <p:cNvPicPr>
            <a:picLocks noChangeAspect="1"/>
          </p:cNvPicPr>
          <p:nvPr/>
        </p:nvPicPr>
        <p:blipFill>
          <a:blip r:embed="rId3"/>
          <a:stretch>
            <a:fillRect/>
          </a:stretch>
        </p:blipFill>
        <p:spPr>
          <a:xfrm>
            <a:off x="1748052" y="4039842"/>
            <a:ext cx="7804705" cy="2066317"/>
          </a:xfrm>
          <a:prstGeom prst="rect">
            <a:avLst/>
          </a:prstGeom>
        </p:spPr>
      </p:pic>
    </p:spTree>
    <p:extLst>
      <p:ext uri="{BB962C8B-B14F-4D97-AF65-F5344CB8AC3E}">
        <p14:creationId xmlns:p14="http://schemas.microsoft.com/office/powerpoint/2010/main" val="3244704467"/>
      </p:ext>
    </p:extLst>
  </p:cSld>
  <p:clrMapOvr>
    <a:masterClrMapping/>
  </p:clrMapOvr>
  <p:transition>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7BC95-60EF-B6B9-B346-BEEA7803FCA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754354-0ACE-507B-2886-3AB46124832E}"/>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41</a:t>
            </a:fld>
            <a:endParaRPr lang="en-US" altLang="en-US"/>
          </a:p>
        </p:txBody>
      </p:sp>
      <p:sp>
        <p:nvSpPr>
          <p:cNvPr id="25" name="Text Placeholder 3">
            <a:extLst>
              <a:ext uri="{FF2B5EF4-FFF2-40B4-BE49-F238E27FC236}">
                <a16:creationId xmlns:a16="http://schemas.microsoft.com/office/drawing/2014/main" id="{DA39E88B-1BF9-DDFF-5181-2CA1E7B2DEA3}"/>
              </a:ext>
            </a:extLst>
          </p:cNvPr>
          <p:cNvSpPr txBox="1">
            <a:spLocks/>
          </p:cNvSpPr>
          <p:nvPr/>
        </p:nvSpPr>
        <p:spPr bwMode="auto">
          <a:xfrm>
            <a:off x="83553" y="1313671"/>
            <a:ext cx="11870007" cy="198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400" dirty="0"/>
              <a:t>Table 2 includes projected need for equipment, supplies, materials, stationaries, consumables, etc. for microplanning activities (including vaccination at the facility or outreach if not planned in any other sheet).</a:t>
            </a:r>
          </a:p>
          <a:p>
            <a:pPr marL="285750" indent="-285750">
              <a:spcBef>
                <a:spcPts val="600"/>
              </a:spcBef>
              <a:spcAft>
                <a:spcPts val="0"/>
              </a:spcAft>
              <a:buFont typeface="Arial" panose="020B0604020202020204" pitchFamily="34" charset="0"/>
              <a:buChar char="•"/>
            </a:pPr>
            <a:r>
              <a:rPr lang="en-US" sz="1400" dirty="0"/>
              <a:t>Users can leave the row blank if the listed item is not applicable. Users can add other items to the list as needed. </a:t>
            </a:r>
          </a:p>
          <a:p>
            <a:pPr marL="285750" indent="-285750">
              <a:spcBef>
                <a:spcPts val="600"/>
              </a:spcBef>
              <a:spcAft>
                <a:spcPts val="0"/>
              </a:spcAft>
              <a:buFont typeface="Arial" panose="020B0604020202020204" pitchFamily="34" charset="0"/>
              <a:buChar char="•"/>
            </a:pPr>
            <a:r>
              <a:rPr lang="en-US" sz="1400" dirty="0"/>
              <a:t>After listing all needed items, users fill in the quantity of items in need, quantity in stock and unit cost. For equipment and devices, users fill in year of purchase and expected lifespan to have plan for procurement when expiration is approaching. </a:t>
            </a:r>
          </a:p>
          <a:p>
            <a:pPr marL="285750" indent="-285750">
              <a:spcBef>
                <a:spcPts val="600"/>
              </a:spcBef>
              <a:spcAft>
                <a:spcPts val="0"/>
              </a:spcAft>
              <a:buFont typeface="Arial" panose="020B0604020202020204" pitchFamily="34" charset="0"/>
              <a:buChar char="•"/>
            </a:pPr>
            <a:r>
              <a:rPr lang="en-US" sz="1400" dirty="0"/>
              <a:t>If the facility uses its printer for printing lists of target population, screening sheets, temperature monitoring sheets, IEC materials, etc. and costs have not been included in any other sheet, users fill in need for cartridge, printing paper, printer maintenance, etc. in this Table 2. </a:t>
            </a:r>
          </a:p>
          <a:p>
            <a:pPr marL="285750" indent="-285750">
              <a:spcBef>
                <a:spcPts val="600"/>
              </a:spcBef>
              <a:spcAft>
                <a:spcPts val="0"/>
              </a:spcAft>
              <a:buFont typeface="Arial" panose="020B0604020202020204" pitchFamily="34" charset="0"/>
              <a:buChar char="•"/>
            </a:pPr>
            <a:r>
              <a:rPr lang="en-US" sz="1400" dirty="0"/>
              <a:t>Users can add notes about costs of these items as needed.</a:t>
            </a:r>
          </a:p>
          <a:p>
            <a:pPr marL="285750" indent="-285750">
              <a:spcBef>
                <a:spcPts val="600"/>
              </a:spcBef>
              <a:spcAft>
                <a:spcPts val="0"/>
              </a:spcAft>
              <a:buFont typeface="Arial" panose="020B0604020202020204" pitchFamily="34" charset="0"/>
              <a:buChar char="•"/>
            </a:pPr>
            <a:r>
              <a:rPr lang="en-US" sz="1400" dirty="0"/>
              <a:t>Table 3 will automatically summarize budget need according to inputs from table 1-2. </a:t>
            </a:r>
            <a:endParaRPr lang="vi-VN" sz="1400" dirty="0"/>
          </a:p>
          <a:p>
            <a:pPr marL="285750" indent="-285750">
              <a:spcBef>
                <a:spcPts val="600"/>
              </a:spcBef>
              <a:spcAft>
                <a:spcPts val="0"/>
              </a:spcAft>
              <a:buFont typeface="Arial" panose="020B0604020202020204" pitchFamily="34" charset="0"/>
              <a:buChar char="•"/>
            </a:pPr>
            <a:endParaRPr lang="en-US" sz="1400" dirty="0"/>
          </a:p>
          <a:p>
            <a:pPr marL="285750" indent="-285750">
              <a:spcBef>
                <a:spcPts val="600"/>
              </a:spcBef>
              <a:spcAft>
                <a:spcPts val="0"/>
              </a:spcAft>
              <a:buFont typeface="Arial" panose="020B0604020202020204" pitchFamily="34" charset="0"/>
              <a:buChar char="•"/>
            </a:pPr>
            <a:endParaRPr lang="vi-VN" sz="1400" dirty="0"/>
          </a:p>
        </p:txBody>
      </p:sp>
      <p:sp>
        <p:nvSpPr>
          <p:cNvPr id="16" name="Text Placeholder 2">
            <a:extLst>
              <a:ext uri="{FF2B5EF4-FFF2-40B4-BE49-F238E27FC236}">
                <a16:creationId xmlns:a16="http://schemas.microsoft.com/office/drawing/2014/main" id="{E54B590D-2172-9B61-CB9B-437DBF1AB83D}"/>
              </a:ext>
            </a:extLst>
          </p:cNvPr>
          <p:cNvSpPr>
            <a:spLocks noGrp="1"/>
          </p:cNvSpPr>
          <p:nvPr>
            <p:ph type="body" sz="quarter" idx="14"/>
          </p:nvPr>
        </p:nvSpPr>
        <p:spPr>
          <a:xfrm>
            <a:off x="157870" y="86569"/>
            <a:ext cx="6903330" cy="423903"/>
          </a:xfrm>
        </p:spPr>
        <p:txBody>
          <a:bodyPr wrap="square" anchor="t">
            <a:noAutofit/>
          </a:bodyPr>
          <a:lstStyle/>
          <a:p>
            <a:r>
              <a:rPr lang="en-US" sz="2800" dirty="0"/>
              <a:t>10. Microplanning – Table 2 &amp; 3</a:t>
            </a:r>
          </a:p>
        </p:txBody>
      </p:sp>
      <p:pic>
        <p:nvPicPr>
          <p:cNvPr id="22" name="Picture 21">
            <a:extLst>
              <a:ext uri="{FF2B5EF4-FFF2-40B4-BE49-F238E27FC236}">
                <a16:creationId xmlns:a16="http://schemas.microsoft.com/office/drawing/2014/main" id="{5230D139-CF25-1536-166C-9684470AC224}"/>
              </a:ext>
            </a:extLst>
          </p:cNvPr>
          <p:cNvPicPr>
            <a:picLocks noChangeAspect="1"/>
          </p:cNvPicPr>
          <p:nvPr/>
        </p:nvPicPr>
        <p:blipFill>
          <a:blip r:embed="rId2"/>
          <a:stretch>
            <a:fillRect/>
          </a:stretch>
        </p:blipFill>
        <p:spPr>
          <a:xfrm>
            <a:off x="83598" y="597310"/>
            <a:ext cx="12111769" cy="723490"/>
          </a:xfrm>
          <a:prstGeom prst="rect">
            <a:avLst/>
          </a:prstGeom>
        </p:spPr>
      </p:pic>
      <p:pic>
        <p:nvPicPr>
          <p:cNvPr id="26" name="Picture 25">
            <a:extLst>
              <a:ext uri="{FF2B5EF4-FFF2-40B4-BE49-F238E27FC236}">
                <a16:creationId xmlns:a16="http://schemas.microsoft.com/office/drawing/2014/main" id="{4B11DD7F-B0CB-BAAE-E694-8C2B67097E4E}"/>
              </a:ext>
            </a:extLst>
          </p:cNvPr>
          <p:cNvPicPr>
            <a:picLocks noChangeAspect="1"/>
          </p:cNvPicPr>
          <p:nvPr/>
        </p:nvPicPr>
        <p:blipFill>
          <a:blip r:embed="rId3"/>
          <a:stretch>
            <a:fillRect/>
          </a:stretch>
        </p:blipFill>
        <p:spPr>
          <a:xfrm>
            <a:off x="22593" y="3869159"/>
            <a:ext cx="9153320" cy="2902272"/>
          </a:xfrm>
          <a:prstGeom prst="rect">
            <a:avLst/>
          </a:prstGeom>
        </p:spPr>
      </p:pic>
      <p:pic>
        <p:nvPicPr>
          <p:cNvPr id="27" name="Picture 26">
            <a:extLst>
              <a:ext uri="{FF2B5EF4-FFF2-40B4-BE49-F238E27FC236}">
                <a16:creationId xmlns:a16="http://schemas.microsoft.com/office/drawing/2014/main" id="{E2429A96-A993-E34A-B66B-4E9BF8625B16}"/>
              </a:ext>
            </a:extLst>
          </p:cNvPr>
          <p:cNvPicPr>
            <a:picLocks noChangeAspect="1"/>
          </p:cNvPicPr>
          <p:nvPr/>
        </p:nvPicPr>
        <p:blipFill>
          <a:blip r:embed="rId4"/>
          <a:stretch>
            <a:fillRect/>
          </a:stretch>
        </p:blipFill>
        <p:spPr>
          <a:xfrm>
            <a:off x="9311190" y="4792431"/>
            <a:ext cx="2880810" cy="870244"/>
          </a:xfrm>
          <a:prstGeom prst="rect">
            <a:avLst/>
          </a:prstGeom>
        </p:spPr>
      </p:pic>
    </p:spTree>
    <p:extLst>
      <p:ext uri="{BB962C8B-B14F-4D97-AF65-F5344CB8AC3E}">
        <p14:creationId xmlns:p14="http://schemas.microsoft.com/office/powerpoint/2010/main" val="558713329"/>
      </p:ext>
    </p:extLst>
  </p:cSld>
  <p:clrMapOvr>
    <a:masterClrMapping/>
  </p:clrMapOvr>
  <p:transition>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CAAD32-DA43-A609-DD0D-589E49384D1F}"/>
              </a:ext>
            </a:extLst>
          </p:cNvPr>
          <p:cNvSpPr>
            <a:spLocks noGrp="1"/>
          </p:cNvSpPr>
          <p:nvPr>
            <p:ph type="body" sz="quarter" idx="14"/>
          </p:nvPr>
        </p:nvSpPr>
        <p:spPr>
          <a:xfrm>
            <a:off x="136568" y="58994"/>
            <a:ext cx="7535248" cy="403807"/>
          </a:xfrm>
        </p:spPr>
        <p:txBody>
          <a:bodyPr wrap="square" anchor="t">
            <a:noAutofit/>
          </a:bodyPr>
          <a:lstStyle/>
          <a:p>
            <a:r>
              <a:rPr lang="en-US" sz="2800" dirty="0"/>
              <a:t>11. Quality assurance – Table 1</a:t>
            </a:r>
          </a:p>
        </p:txBody>
      </p:sp>
      <p:sp>
        <p:nvSpPr>
          <p:cNvPr id="5" name="Slide Number Placeholder 4">
            <a:extLst>
              <a:ext uri="{FF2B5EF4-FFF2-40B4-BE49-F238E27FC236}">
                <a16:creationId xmlns:a16="http://schemas.microsoft.com/office/drawing/2014/main" id="{42260948-C172-F570-337D-28DFEE240717}"/>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42</a:t>
            </a:fld>
            <a:endParaRPr lang="en-US" altLang="en-US"/>
          </a:p>
        </p:txBody>
      </p:sp>
      <p:sp>
        <p:nvSpPr>
          <p:cNvPr id="8" name="TextBox 7">
            <a:extLst>
              <a:ext uri="{FF2B5EF4-FFF2-40B4-BE49-F238E27FC236}">
                <a16:creationId xmlns:a16="http://schemas.microsoft.com/office/drawing/2014/main" id="{F691DC66-7CF2-33A0-38BF-C185C9C47AF6}"/>
              </a:ext>
            </a:extLst>
          </p:cNvPr>
          <p:cNvSpPr txBox="1"/>
          <p:nvPr/>
        </p:nvSpPr>
        <p:spPr>
          <a:xfrm>
            <a:off x="315564" y="1333201"/>
            <a:ext cx="11608211" cy="1815882"/>
          </a:xfrm>
          <a:prstGeom prst="rect">
            <a:avLst/>
          </a:prstGeom>
          <a:noFill/>
        </p:spPr>
        <p:txBody>
          <a:bodyPr wrap="square">
            <a:spAutoFit/>
          </a:bodyPr>
          <a:lstStyle/>
          <a:p>
            <a:pPr marL="285750" indent="-285750">
              <a:buFont typeface="Arial" panose="020B0604020202020204" pitchFamily="34" charset="0"/>
              <a:buChar char="•"/>
            </a:pPr>
            <a:r>
              <a:rPr lang="en-US" sz="1600" dirty="0"/>
              <a:t>Quality assurance may include supervision activities, organizing and attending review meetings to ensure vaccination quality, vaccine supplies, disease surveillance, and monitoring AEFIs.</a:t>
            </a:r>
          </a:p>
          <a:p>
            <a:pPr marL="285750" indent="-285750">
              <a:buFont typeface="Arial" panose="020B0604020202020204" pitchFamily="34" charset="0"/>
              <a:buChar char="•"/>
            </a:pPr>
            <a:r>
              <a:rPr lang="en-US" sz="1600" dirty="0"/>
              <a:t>In Table 1, users fill in supervision and quality assurance activities in the column “Items”. </a:t>
            </a:r>
          </a:p>
          <a:p>
            <a:pPr marL="285750" indent="-285750">
              <a:buFont typeface="Arial" panose="020B0604020202020204" pitchFamily="34" charset="0"/>
              <a:buChar char="•"/>
            </a:pPr>
            <a:r>
              <a:rPr lang="en-US" sz="1600" dirty="0"/>
              <a:t>Next, users fill in number of times these activities are planned to conduct during the planning period, number of staff for each activity, number of days each time, and cost per staff per day. Cost per staff per day may include per diem, travel allowance, refreshment cost, etc. if applicable. The total cost will be automatically calculated. </a:t>
            </a:r>
          </a:p>
          <a:p>
            <a:pPr marL="285750" indent="-285750">
              <a:buFont typeface="Arial" panose="020B0604020202020204" pitchFamily="34" charset="0"/>
              <a:buChar char="•"/>
            </a:pPr>
            <a:r>
              <a:rPr lang="en-US" sz="1600" dirty="0"/>
              <a:t>Users can add notes for further details on cost per staff per day or other information as needed.</a:t>
            </a:r>
          </a:p>
        </p:txBody>
      </p:sp>
      <p:pic>
        <p:nvPicPr>
          <p:cNvPr id="10" name="Picture 9">
            <a:extLst>
              <a:ext uri="{FF2B5EF4-FFF2-40B4-BE49-F238E27FC236}">
                <a16:creationId xmlns:a16="http://schemas.microsoft.com/office/drawing/2014/main" id="{B672D529-E6DE-C388-0ED4-7AF29EA2520E}"/>
              </a:ext>
            </a:extLst>
          </p:cNvPr>
          <p:cNvPicPr>
            <a:picLocks noChangeAspect="1"/>
          </p:cNvPicPr>
          <p:nvPr/>
        </p:nvPicPr>
        <p:blipFill>
          <a:blip r:embed="rId2"/>
          <a:stretch>
            <a:fillRect/>
          </a:stretch>
        </p:blipFill>
        <p:spPr>
          <a:xfrm>
            <a:off x="136568" y="484991"/>
            <a:ext cx="12007689" cy="728816"/>
          </a:xfrm>
          <a:prstGeom prst="rect">
            <a:avLst/>
          </a:prstGeom>
        </p:spPr>
      </p:pic>
      <p:pic>
        <p:nvPicPr>
          <p:cNvPr id="24" name="Picture 23">
            <a:extLst>
              <a:ext uri="{FF2B5EF4-FFF2-40B4-BE49-F238E27FC236}">
                <a16:creationId xmlns:a16="http://schemas.microsoft.com/office/drawing/2014/main" id="{7A610DA3-374F-E812-C785-6FDA95F9B88B}"/>
              </a:ext>
            </a:extLst>
          </p:cNvPr>
          <p:cNvPicPr>
            <a:picLocks noChangeAspect="1"/>
          </p:cNvPicPr>
          <p:nvPr/>
        </p:nvPicPr>
        <p:blipFill>
          <a:blip r:embed="rId3"/>
          <a:stretch>
            <a:fillRect/>
          </a:stretch>
        </p:blipFill>
        <p:spPr>
          <a:xfrm>
            <a:off x="762001" y="3277795"/>
            <a:ext cx="9981101" cy="3182672"/>
          </a:xfrm>
          <a:prstGeom prst="rect">
            <a:avLst/>
          </a:prstGeom>
        </p:spPr>
      </p:pic>
      <p:sp>
        <p:nvSpPr>
          <p:cNvPr id="26" name="TextBox 25">
            <a:extLst>
              <a:ext uri="{FF2B5EF4-FFF2-40B4-BE49-F238E27FC236}">
                <a16:creationId xmlns:a16="http://schemas.microsoft.com/office/drawing/2014/main" id="{16EF70B1-D67B-6C01-DBFE-3E4B4A5DE633}"/>
              </a:ext>
            </a:extLst>
          </p:cNvPr>
          <p:cNvSpPr txBox="1"/>
          <p:nvPr/>
        </p:nvSpPr>
        <p:spPr>
          <a:xfrm>
            <a:off x="1849120" y="6460467"/>
            <a:ext cx="6136640" cy="276999"/>
          </a:xfrm>
          <a:prstGeom prst="rect">
            <a:avLst/>
          </a:prstGeom>
          <a:noFill/>
        </p:spPr>
        <p:txBody>
          <a:bodyPr wrap="square">
            <a:spAutoFit/>
          </a:bodyPr>
          <a:lstStyle/>
          <a:p>
            <a:r>
              <a:rPr lang="en-US" sz="1200" i="1" dirty="0"/>
              <a:t>AEFIs: adverse events following immunization</a:t>
            </a:r>
          </a:p>
        </p:txBody>
      </p:sp>
    </p:spTree>
    <p:extLst>
      <p:ext uri="{BB962C8B-B14F-4D97-AF65-F5344CB8AC3E}">
        <p14:creationId xmlns:p14="http://schemas.microsoft.com/office/powerpoint/2010/main" val="1010068621"/>
      </p:ext>
    </p:extLst>
  </p:cSld>
  <p:clrMapOvr>
    <a:masterClrMapping/>
  </p:clrMapOvr>
  <p:transition>
    <p:circl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968D9-5898-58A4-644C-6CE30B2D6AF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24686C-D2DA-19F7-B969-6DC7CF7AC61C}"/>
              </a:ext>
            </a:extLst>
          </p:cNvPr>
          <p:cNvSpPr>
            <a:spLocks noGrp="1"/>
          </p:cNvSpPr>
          <p:nvPr>
            <p:ph type="sldNum" sz="quarter" idx="18"/>
          </p:nvPr>
        </p:nvSpPr>
        <p:spPr>
          <a:xfrm>
            <a:off x="762001" y="6460467"/>
            <a:ext cx="182033" cy="165816"/>
          </a:xfrm>
        </p:spPr>
        <p:txBody>
          <a:bodyPr wrap="square" anchor="ctr">
            <a:normAutofit/>
          </a:bodyPr>
          <a:lstStyle/>
          <a:p>
            <a:pPr>
              <a:spcAft>
                <a:spcPts val="600"/>
              </a:spcAft>
              <a:defRPr/>
            </a:pPr>
            <a:fld id="{5AB25CA9-9EAB-4400-A16E-F267229E92C0}" type="slidenum">
              <a:rPr lang="en-US" altLang="en-US" smtClean="0"/>
              <a:pPr>
                <a:spcAft>
                  <a:spcPts val="600"/>
                </a:spcAft>
                <a:defRPr/>
              </a:pPr>
              <a:t>43</a:t>
            </a:fld>
            <a:endParaRPr lang="en-US" altLang="en-US"/>
          </a:p>
        </p:txBody>
      </p:sp>
      <p:sp>
        <p:nvSpPr>
          <p:cNvPr id="12" name="Text Placeholder 3">
            <a:extLst>
              <a:ext uri="{FF2B5EF4-FFF2-40B4-BE49-F238E27FC236}">
                <a16:creationId xmlns:a16="http://schemas.microsoft.com/office/drawing/2014/main" id="{C7717283-C25B-63FF-05AB-22C3AAED25FF}"/>
              </a:ext>
            </a:extLst>
          </p:cNvPr>
          <p:cNvSpPr txBox="1">
            <a:spLocks/>
          </p:cNvSpPr>
          <p:nvPr/>
        </p:nvSpPr>
        <p:spPr bwMode="auto">
          <a:xfrm>
            <a:off x="160996" y="1384699"/>
            <a:ext cx="11870007" cy="137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605352" rtl="0" eaLnBrk="0" fontAlgn="base" hangingPunct="0">
              <a:spcBef>
                <a:spcPts val="0"/>
              </a:spcBef>
              <a:spcAft>
                <a:spcPts val="1792"/>
              </a:spcAft>
              <a:buFont typeface="Arial" panose="020B0604020202020204" pitchFamily="34" charset="0"/>
              <a:buNone/>
              <a:defRPr sz="1593"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1095" indent="-283626" algn="l" defTabSz="605352" rtl="0" eaLnBrk="0" fontAlgn="base" hangingPunct="0">
              <a:spcBef>
                <a:spcPct val="0"/>
              </a:spcBef>
              <a:spcAft>
                <a:spcPts val="600"/>
              </a:spcAft>
              <a:buFont typeface="Arial" panose="020B0604020202020204" pitchFamily="34" charset="0"/>
              <a:buChar char="•"/>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496447" indent="-283626" algn="l" defTabSz="605352" rtl="0" eaLnBrk="0" fontAlgn="base" hangingPunct="0">
              <a:spcBef>
                <a:spcPct val="0"/>
              </a:spcBef>
              <a:spcAft>
                <a:spcPts val="600"/>
              </a:spcAft>
              <a:buFont typeface="Courier New" panose="02070309020205020404" pitchFamily="49" charset="0"/>
              <a:buChar char="o"/>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0288"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27757" algn="l" defTabSz="605352" rtl="0" eaLnBrk="0" fontAlgn="base" hangingPunct="0">
              <a:spcBef>
                <a:spcPct val="20000"/>
              </a:spcBef>
              <a:spcAft>
                <a:spcPts val="600"/>
              </a:spcAft>
              <a:buFont typeface="Arial" panose="020B0604020202020204" pitchFamily="34" charset="0"/>
              <a:defRPr sz="1395"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38327" indent="-303484" algn="l" defTabSz="606969" rtl="0" eaLnBrk="1" latinLnBrk="0" hangingPunct="1">
              <a:spcBef>
                <a:spcPct val="20000"/>
              </a:spcBef>
              <a:buFont typeface="Arial"/>
              <a:buChar char="•"/>
              <a:defRPr sz="2656" kern="1200">
                <a:solidFill>
                  <a:schemeClr val="tx1"/>
                </a:solidFill>
                <a:latin typeface="+mn-lt"/>
                <a:ea typeface="+mn-ea"/>
                <a:cs typeface="+mn-cs"/>
              </a:defRPr>
            </a:lvl6pPr>
            <a:lvl7pPr marL="3945296" indent="-303484" algn="l" defTabSz="606969" rtl="0" eaLnBrk="1" latinLnBrk="0" hangingPunct="1">
              <a:spcBef>
                <a:spcPct val="20000"/>
              </a:spcBef>
              <a:buFont typeface="Arial"/>
              <a:buChar char="•"/>
              <a:defRPr sz="2656" kern="1200">
                <a:solidFill>
                  <a:schemeClr val="tx1"/>
                </a:solidFill>
                <a:latin typeface="+mn-lt"/>
                <a:ea typeface="+mn-ea"/>
                <a:cs typeface="+mn-cs"/>
              </a:defRPr>
            </a:lvl7pPr>
            <a:lvl8pPr marL="4552265" indent="-303484" algn="l" defTabSz="606969" rtl="0" eaLnBrk="1" latinLnBrk="0" hangingPunct="1">
              <a:spcBef>
                <a:spcPct val="20000"/>
              </a:spcBef>
              <a:buFont typeface="Arial"/>
              <a:buChar char="•"/>
              <a:defRPr sz="2656" kern="1200">
                <a:solidFill>
                  <a:schemeClr val="tx1"/>
                </a:solidFill>
                <a:latin typeface="+mn-lt"/>
                <a:ea typeface="+mn-ea"/>
                <a:cs typeface="+mn-cs"/>
              </a:defRPr>
            </a:lvl8pPr>
            <a:lvl9pPr marL="5159234" indent="-303484" algn="l" defTabSz="606969" rtl="0" eaLnBrk="1" latinLnBrk="0" hangingPunct="1">
              <a:spcBef>
                <a:spcPct val="20000"/>
              </a:spcBef>
              <a:buFont typeface="Arial"/>
              <a:buChar char="•"/>
              <a:defRPr sz="2656" kern="1200">
                <a:solidFill>
                  <a:schemeClr val="tx1"/>
                </a:solidFill>
                <a:latin typeface="+mn-lt"/>
                <a:ea typeface="+mn-ea"/>
                <a:cs typeface="+mn-cs"/>
              </a:defRPr>
            </a:lvl9pPr>
          </a:lstStyle>
          <a:p>
            <a:pPr marL="285750" indent="-285750">
              <a:spcBef>
                <a:spcPts val="600"/>
              </a:spcBef>
              <a:spcAft>
                <a:spcPts val="0"/>
              </a:spcAft>
              <a:buFont typeface="Arial" panose="020B0604020202020204" pitchFamily="34" charset="0"/>
              <a:buChar char="•"/>
            </a:pPr>
            <a:r>
              <a:rPr lang="en-US" sz="1600" dirty="0"/>
              <a:t>Table 2 includes projected need for equipment, supplies, materials, stationaries, consumables, etc. for quality assurance activities. If these costs have been planned in other sheets, users can leave table 2 blank.</a:t>
            </a:r>
          </a:p>
          <a:p>
            <a:pPr marL="285750" indent="-285750">
              <a:spcBef>
                <a:spcPts val="600"/>
              </a:spcBef>
              <a:spcAft>
                <a:spcPts val="0"/>
              </a:spcAft>
              <a:buFont typeface="Arial" panose="020B0604020202020204" pitchFamily="34" charset="0"/>
              <a:buChar char="•"/>
            </a:pPr>
            <a:r>
              <a:rPr lang="en-US" sz="1600" dirty="0"/>
              <a:t>Users list items and quantity in need, quantity in stock and unit cost. For equipment and devices, users fill in year of purchase and expected lifespan to have plan for procurement when expiration is approaching..</a:t>
            </a:r>
          </a:p>
          <a:p>
            <a:pPr marL="285750" indent="-285750">
              <a:spcBef>
                <a:spcPts val="600"/>
              </a:spcBef>
              <a:spcAft>
                <a:spcPts val="0"/>
              </a:spcAft>
              <a:buFont typeface="Arial" panose="020B0604020202020204" pitchFamily="34" charset="0"/>
              <a:buChar char="•"/>
            </a:pPr>
            <a:r>
              <a:rPr lang="en-US" sz="1600" dirty="0"/>
              <a:t>Users can add notes on unit, unit cost, or other details as needed. </a:t>
            </a:r>
          </a:p>
          <a:p>
            <a:pPr marL="285750" indent="-285750">
              <a:spcBef>
                <a:spcPts val="600"/>
              </a:spcBef>
              <a:spcAft>
                <a:spcPts val="0"/>
              </a:spcAft>
              <a:buFont typeface="Arial" panose="020B0604020202020204" pitchFamily="34" charset="0"/>
              <a:buChar char="•"/>
            </a:pPr>
            <a:r>
              <a:rPr lang="en-US" sz="1600" dirty="0"/>
              <a:t>Table 3 will automatically summarize budget need according to inputs from table 1-2. </a:t>
            </a:r>
            <a:endParaRPr lang="vi-VN" sz="1600" dirty="0"/>
          </a:p>
          <a:p>
            <a:pPr marL="285750" indent="-285750">
              <a:spcBef>
                <a:spcPts val="600"/>
              </a:spcBef>
              <a:spcAft>
                <a:spcPts val="0"/>
              </a:spcAft>
              <a:buFont typeface="Arial" panose="020B0604020202020204" pitchFamily="34" charset="0"/>
              <a:buChar char="•"/>
            </a:pPr>
            <a:endParaRPr lang="vi-VN" sz="1600" dirty="0"/>
          </a:p>
        </p:txBody>
      </p:sp>
      <p:sp>
        <p:nvSpPr>
          <p:cNvPr id="8" name="Text Placeholder 2">
            <a:extLst>
              <a:ext uri="{FF2B5EF4-FFF2-40B4-BE49-F238E27FC236}">
                <a16:creationId xmlns:a16="http://schemas.microsoft.com/office/drawing/2014/main" id="{4FA2B6F1-0E24-9776-5E56-3E672C40D4F9}"/>
              </a:ext>
            </a:extLst>
          </p:cNvPr>
          <p:cNvSpPr>
            <a:spLocks noGrp="1"/>
          </p:cNvSpPr>
          <p:nvPr>
            <p:ph type="body" sz="quarter" idx="14"/>
          </p:nvPr>
        </p:nvSpPr>
        <p:spPr>
          <a:xfrm>
            <a:off x="136568" y="58994"/>
            <a:ext cx="7535248" cy="403807"/>
          </a:xfrm>
        </p:spPr>
        <p:txBody>
          <a:bodyPr wrap="square" anchor="t">
            <a:noAutofit/>
          </a:bodyPr>
          <a:lstStyle/>
          <a:p>
            <a:r>
              <a:rPr lang="en-US" sz="2800" dirty="0"/>
              <a:t>11. Quality assurance – Table 2 &amp; 3</a:t>
            </a:r>
          </a:p>
        </p:txBody>
      </p:sp>
      <p:pic>
        <p:nvPicPr>
          <p:cNvPr id="24" name="Picture 23">
            <a:extLst>
              <a:ext uri="{FF2B5EF4-FFF2-40B4-BE49-F238E27FC236}">
                <a16:creationId xmlns:a16="http://schemas.microsoft.com/office/drawing/2014/main" id="{456EF807-F878-1E2D-F0F2-072EC796CF9E}"/>
              </a:ext>
            </a:extLst>
          </p:cNvPr>
          <p:cNvPicPr>
            <a:picLocks noChangeAspect="1"/>
          </p:cNvPicPr>
          <p:nvPr/>
        </p:nvPicPr>
        <p:blipFill>
          <a:blip r:embed="rId2"/>
          <a:stretch>
            <a:fillRect/>
          </a:stretch>
        </p:blipFill>
        <p:spPr>
          <a:xfrm>
            <a:off x="136568" y="484991"/>
            <a:ext cx="12007689" cy="728816"/>
          </a:xfrm>
          <a:prstGeom prst="rect">
            <a:avLst/>
          </a:prstGeom>
        </p:spPr>
      </p:pic>
      <p:pic>
        <p:nvPicPr>
          <p:cNvPr id="26" name="Picture 25">
            <a:extLst>
              <a:ext uri="{FF2B5EF4-FFF2-40B4-BE49-F238E27FC236}">
                <a16:creationId xmlns:a16="http://schemas.microsoft.com/office/drawing/2014/main" id="{AF3E94E5-E7FA-7B23-D3FB-6C45B78BF4E9}"/>
              </a:ext>
            </a:extLst>
          </p:cNvPr>
          <p:cNvPicPr>
            <a:picLocks noChangeAspect="1"/>
          </p:cNvPicPr>
          <p:nvPr/>
        </p:nvPicPr>
        <p:blipFill>
          <a:blip r:embed="rId3"/>
          <a:stretch>
            <a:fillRect/>
          </a:stretch>
        </p:blipFill>
        <p:spPr>
          <a:xfrm>
            <a:off x="344921" y="3310069"/>
            <a:ext cx="11590981" cy="1703735"/>
          </a:xfrm>
          <a:prstGeom prst="rect">
            <a:avLst/>
          </a:prstGeom>
        </p:spPr>
      </p:pic>
      <p:pic>
        <p:nvPicPr>
          <p:cNvPr id="27" name="Picture 26">
            <a:extLst>
              <a:ext uri="{FF2B5EF4-FFF2-40B4-BE49-F238E27FC236}">
                <a16:creationId xmlns:a16="http://schemas.microsoft.com/office/drawing/2014/main" id="{5A2FC8E7-C4BF-B5A3-D60B-67219BC61BA1}"/>
              </a:ext>
            </a:extLst>
          </p:cNvPr>
          <p:cNvPicPr>
            <a:picLocks noChangeAspect="1"/>
          </p:cNvPicPr>
          <p:nvPr/>
        </p:nvPicPr>
        <p:blipFill>
          <a:blip r:embed="rId4"/>
          <a:stretch>
            <a:fillRect/>
          </a:stretch>
        </p:blipFill>
        <p:spPr>
          <a:xfrm>
            <a:off x="3973522" y="5197943"/>
            <a:ext cx="3698294" cy="1539561"/>
          </a:xfrm>
          <a:prstGeom prst="rect">
            <a:avLst/>
          </a:prstGeom>
        </p:spPr>
      </p:pic>
    </p:spTree>
    <p:extLst>
      <p:ext uri="{BB962C8B-B14F-4D97-AF65-F5344CB8AC3E}">
        <p14:creationId xmlns:p14="http://schemas.microsoft.com/office/powerpoint/2010/main" val="3571967436"/>
      </p:ext>
    </p:extLst>
  </p:cSld>
  <p:clrMapOvr>
    <a:masterClrMapping/>
  </p:clrMapOvr>
  <p:transition>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824E0-89D4-52B3-4EB8-7F39B820A82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23101F2-F420-D229-6E1F-571795528062}"/>
              </a:ext>
            </a:extLst>
          </p:cNvPr>
          <p:cNvSpPr>
            <a:spLocks noGrp="1"/>
          </p:cNvSpPr>
          <p:nvPr>
            <p:ph type="body" sz="quarter" idx="13"/>
          </p:nvPr>
        </p:nvSpPr>
        <p:spPr>
          <a:xfrm>
            <a:off x="414145" y="212867"/>
            <a:ext cx="10718800" cy="1045370"/>
          </a:xfrm>
        </p:spPr>
        <p:txBody>
          <a:bodyPr/>
          <a:lstStyle/>
          <a:p>
            <a:r>
              <a:rPr lang="en-US" dirty="0"/>
              <a:t>NOTICE</a:t>
            </a:r>
          </a:p>
        </p:txBody>
      </p:sp>
      <p:sp>
        <p:nvSpPr>
          <p:cNvPr id="7" name="Text Placeholder 6">
            <a:extLst>
              <a:ext uri="{FF2B5EF4-FFF2-40B4-BE49-F238E27FC236}">
                <a16:creationId xmlns:a16="http://schemas.microsoft.com/office/drawing/2014/main" id="{EA00C35E-B642-C4A3-D9BE-D1796205ECA8}"/>
              </a:ext>
            </a:extLst>
          </p:cNvPr>
          <p:cNvSpPr>
            <a:spLocks noGrp="1"/>
          </p:cNvSpPr>
          <p:nvPr>
            <p:ph type="body" sz="quarter" idx="14"/>
          </p:nvPr>
        </p:nvSpPr>
        <p:spPr>
          <a:xfrm>
            <a:off x="414145" y="1104435"/>
            <a:ext cx="10706100" cy="2324565"/>
          </a:xfrm>
        </p:spPr>
        <p:txBody>
          <a:bodyPr numCol="1"/>
          <a:lstStyle/>
          <a:p>
            <a:pPr marL="285750" indent="-285750">
              <a:buFont typeface="Arial" panose="020B0604020202020204" pitchFamily="34" charset="0"/>
              <a:buChar char="•"/>
            </a:pPr>
            <a:r>
              <a:rPr lang="en-US" sz="1600" dirty="0"/>
              <a:t>Completing this budget tool does not ensure the budget will be allocated as projected, but it is a critical foundation for budget reviewers and approvers at different levels to understand the real budget need for practice of immunization so that they can have plan accordingly to ensure key activities be implemented to optimize immunization and improve coverage.</a:t>
            </a:r>
          </a:p>
          <a:p>
            <a:pPr marL="285750" indent="-285750">
              <a:buFont typeface="Arial" panose="020B0604020202020204" pitchFamily="34" charset="0"/>
              <a:buChar char="•"/>
            </a:pPr>
            <a:r>
              <a:rPr lang="en-US" sz="1600" dirty="0"/>
              <a:t>Facilities should use the tool regularly to update the real allocated funding to plan accordingly. </a:t>
            </a:r>
          </a:p>
          <a:p>
            <a:pPr marL="285750" indent="-285750">
              <a:buFont typeface="Arial" panose="020B0604020202020204" pitchFamily="34" charset="0"/>
              <a:buChar char="•"/>
            </a:pPr>
            <a:r>
              <a:rPr lang="en-US" sz="1600" dirty="0"/>
              <a:t>Health officers at upper levels (provincial or district) can prefill the form with local cost norms to unify them across the region and reduce the work for health staff at community level. </a:t>
            </a:r>
          </a:p>
        </p:txBody>
      </p:sp>
      <p:sp>
        <p:nvSpPr>
          <p:cNvPr id="5" name="Slide Number Placeholder 4">
            <a:extLst>
              <a:ext uri="{FF2B5EF4-FFF2-40B4-BE49-F238E27FC236}">
                <a16:creationId xmlns:a16="http://schemas.microsoft.com/office/drawing/2014/main" id="{321EAFFB-E302-025B-A060-81A658F557F2}"/>
              </a:ext>
            </a:extLst>
          </p:cNvPr>
          <p:cNvSpPr>
            <a:spLocks noGrp="1"/>
          </p:cNvSpPr>
          <p:nvPr>
            <p:ph type="sldNum" sz="quarter" idx="17"/>
          </p:nvPr>
        </p:nvSpPr>
        <p:spPr/>
        <p:txBody>
          <a:bodyPr/>
          <a:lstStyle/>
          <a:p>
            <a:pPr>
              <a:defRPr/>
            </a:pPr>
            <a:fld id="{C797F8A0-B49E-42B0-A466-687007970218}" type="slidenum">
              <a:rPr lang="en-US" altLang="en-US" smtClean="0"/>
              <a:pPr>
                <a:defRPr/>
              </a:pPr>
              <a:t>44</a:t>
            </a:fld>
            <a:endParaRPr lang="en-US" altLang="en-US"/>
          </a:p>
        </p:txBody>
      </p:sp>
      <p:sp>
        <p:nvSpPr>
          <p:cNvPr id="4" name="TextBox 3">
            <a:hlinkClick r:id="rId2"/>
            <a:extLst>
              <a:ext uri="{FF2B5EF4-FFF2-40B4-BE49-F238E27FC236}">
                <a16:creationId xmlns:a16="http://schemas.microsoft.com/office/drawing/2014/main" id="{8882F8DA-A62C-8007-958C-7D62599FD494}"/>
              </a:ext>
            </a:extLst>
          </p:cNvPr>
          <p:cNvSpPr txBox="1"/>
          <p:nvPr/>
        </p:nvSpPr>
        <p:spPr>
          <a:xfrm>
            <a:off x="3726233" y="6441617"/>
            <a:ext cx="6094140" cy="369332"/>
          </a:xfrm>
          <a:prstGeom prst="rect">
            <a:avLst/>
          </a:prstGeom>
          <a:noFill/>
        </p:spPr>
        <p:txBody>
          <a:bodyPr wrap="square">
            <a:spAutoFit/>
          </a:bodyPr>
          <a:lstStyle/>
          <a:p>
            <a:r>
              <a:rPr lang="en-US" dirty="0"/>
              <a:t>https://forms.gle/aF79DrtNc21HU1FKA</a:t>
            </a:r>
          </a:p>
        </p:txBody>
      </p:sp>
      <p:pic>
        <p:nvPicPr>
          <p:cNvPr id="10" name="Picture 9" descr="A qr code on a white background&#10;&#10;Description automatically generated">
            <a:extLst>
              <a:ext uri="{FF2B5EF4-FFF2-40B4-BE49-F238E27FC236}">
                <a16:creationId xmlns:a16="http://schemas.microsoft.com/office/drawing/2014/main" id="{2637F4AF-20EB-D407-7404-AD8F21A3F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795" y="3602967"/>
            <a:ext cx="2857500" cy="2857500"/>
          </a:xfrm>
          <a:prstGeom prst="rect">
            <a:avLst/>
          </a:prstGeom>
        </p:spPr>
      </p:pic>
      <p:sp>
        <p:nvSpPr>
          <p:cNvPr id="11" name="Rectangle 10">
            <a:extLst>
              <a:ext uri="{FF2B5EF4-FFF2-40B4-BE49-F238E27FC236}">
                <a16:creationId xmlns:a16="http://schemas.microsoft.com/office/drawing/2014/main" id="{6F22355F-B7EB-8DD0-26D0-1548F117CB10}"/>
              </a:ext>
            </a:extLst>
          </p:cNvPr>
          <p:cNvSpPr/>
          <p:nvPr/>
        </p:nvSpPr>
        <p:spPr>
          <a:xfrm>
            <a:off x="2642839" y="5140712"/>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42F7FA0-8E90-4DBE-634E-90D63B4E9B1B}"/>
              </a:ext>
            </a:extLst>
          </p:cNvPr>
          <p:cNvSpPr txBox="1"/>
          <p:nvPr/>
        </p:nvSpPr>
        <p:spPr>
          <a:xfrm>
            <a:off x="2982749" y="3536721"/>
            <a:ext cx="5568891" cy="369332"/>
          </a:xfrm>
          <a:prstGeom prst="rect">
            <a:avLst/>
          </a:prstGeom>
          <a:noFill/>
        </p:spPr>
        <p:txBody>
          <a:bodyPr wrap="none" lIns="0" tIns="0" rIns="0" bIns="0" rtlCol="0">
            <a:noAutofit/>
          </a:bodyPr>
          <a:lstStyle/>
          <a:p>
            <a:pPr algn="l"/>
            <a:r>
              <a:rPr lang="en-US" sz="1600" dirty="0">
                <a:solidFill>
                  <a:srgbClr val="454E60"/>
                </a:solidFill>
                <a:latin typeface="Helvetica" pitchFamily="2" charset="0"/>
              </a:rPr>
              <a:t>Scan QR or go to the link to give feedback to the budget tool and training.</a:t>
            </a:r>
          </a:p>
        </p:txBody>
      </p:sp>
    </p:spTree>
    <p:extLst>
      <p:ext uri="{BB962C8B-B14F-4D97-AF65-F5344CB8AC3E}">
        <p14:creationId xmlns:p14="http://schemas.microsoft.com/office/powerpoint/2010/main" val="738165577"/>
      </p:ext>
    </p:extLst>
  </p:cSld>
  <p:clrMapOvr>
    <a:masterClrMapping/>
  </p:clrMapOvr>
  <p:transition>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26DB04-CE40-E6DD-18D2-92BCC6BA2EF0}"/>
              </a:ext>
            </a:extLst>
          </p:cNvPr>
          <p:cNvSpPr>
            <a:spLocks noGrp="1"/>
          </p:cNvSpPr>
          <p:nvPr>
            <p:ph type="body" sz="quarter" idx="4294967295"/>
          </p:nvPr>
        </p:nvSpPr>
        <p:spPr>
          <a:xfrm>
            <a:off x="927100" y="2732088"/>
            <a:ext cx="9588500" cy="2943225"/>
          </a:xfrm>
        </p:spPr>
        <p:txBody>
          <a:bodyPr/>
          <a:lstStyle/>
          <a:p>
            <a:r>
              <a:rPr lang="en-US" sz="1800" dirty="0">
                <a:latin typeface="+mj-lt"/>
              </a:rPr>
              <a:t>For questions or support, contact PATH's Health Economics &amp; Outcomes Research team: HEOR@path.org</a:t>
            </a:r>
          </a:p>
        </p:txBody>
      </p:sp>
    </p:spTree>
    <p:extLst>
      <p:ext uri="{BB962C8B-B14F-4D97-AF65-F5344CB8AC3E}">
        <p14:creationId xmlns:p14="http://schemas.microsoft.com/office/powerpoint/2010/main" val="108770098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E6026-F651-5623-0571-6B584D330F80}"/>
              </a:ext>
            </a:extLst>
          </p:cNvPr>
          <p:cNvSpPr>
            <a:spLocks noGrp="1"/>
          </p:cNvSpPr>
          <p:nvPr>
            <p:ph type="body" sz="quarter" idx="13"/>
          </p:nvPr>
        </p:nvSpPr>
        <p:spPr>
          <a:xfrm>
            <a:off x="172720" y="130117"/>
            <a:ext cx="10718800" cy="1045370"/>
          </a:xfrm>
        </p:spPr>
        <p:txBody>
          <a:bodyPr/>
          <a:lstStyle/>
          <a:p>
            <a:r>
              <a:rPr lang="en-US" dirty="0"/>
              <a:t>Training implementation</a:t>
            </a:r>
          </a:p>
        </p:txBody>
      </p:sp>
      <p:sp>
        <p:nvSpPr>
          <p:cNvPr id="3" name="Text Placeholder 2">
            <a:extLst>
              <a:ext uri="{FF2B5EF4-FFF2-40B4-BE49-F238E27FC236}">
                <a16:creationId xmlns:a16="http://schemas.microsoft.com/office/drawing/2014/main" id="{A55AA468-3A11-7B44-9F69-0046ABAC4281}"/>
              </a:ext>
            </a:extLst>
          </p:cNvPr>
          <p:cNvSpPr>
            <a:spLocks noGrp="1"/>
          </p:cNvSpPr>
          <p:nvPr>
            <p:ph type="body" sz="quarter" idx="14"/>
          </p:nvPr>
        </p:nvSpPr>
        <p:spPr>
          <a:xfrm>
            <a:off x="335280" y="727687"/>
            <a:ext cx="11684000" cy="5732780"/>
          </a:xfrm>
        </p:spPr>
        <p:txBody>
          <a:bodyPr numCol="1"/>
          <a:lstStyle/>
          <a:p>
            <a:pPr marL="285750" indent="-285750">
              <a:spcAft>
                <a:spcPts val="600"/>
              </a:spcAft>
              <a:buFont typeface="Arial" panose="020B0604020202020204" pitchFamily="34" charset="0"/>
              <a:buChar char="•"/>
            </a:pPr>
            <a:r>
              <a:rPr lang="en-US" sz="1600" dirty="0"/>
              <a:t>There are two types of in-person trainings of the budget tool: TOT training and cascade training(s). </a:t>
            </a:r>
          </a:p>
          <a:p>
            <a:pPr marL="1176845" lvl="1" indent="-285750">
              <a:buFont typeface="Wingdings" panose="05000000000000000000" pitchFamily="2" charset="2"/>
              <a:buChar char="Ø"/>
            </a:pPr>
            <a:r>
              <a:rPr lang="en-US" sz="1400" dirty="0"/>
              <a:t>TOT training: to create a pool of master trainers from national, provincial, regional level so that they can later on provide trainings to the lower levels to sustain capability building even when there is high turnover of staff. </a:t>
            </a:r>
          </a:p>
          <a:p>
            <a:pPr marL="1176845" lvl="1" indent="-285750">
              <a:buFont typeface="Wingdings" panose="05000000000000000000" pitchFamily="2" charset="2"/>
              <a:buChar char="Ø"/>
            </a:pPr>
            <a:r>
              <a:rPr lang="en-US" sz="1400" dirty="0"/>
              <a:t>Cascade training(s): after the TOT training, the master trainers should be supported to lead the cascade training(s) to healthcare workers at community level.  </a:t>
            </a:r>
          </a:p>
          <a:p>
            <a:pPr marL="1176845" lvl="1" indent="-285750">
              <a:buFont typeface="Wingdings" panose="05000000000000000000" pitchFamily="2" charset="2"/>
              <a:buChar char="Ø"/>
            </a:pPr>
            <a:r>
              <a:rPr lang="en-US" sz="1400" dirty="0"/>
              <a:t>Both types of training can be conducted within a short interval and should involve health and finance staff at different levels. Examples of the trainings’ agenda and participants will be provided in later slides. </a:t>
            </a:r>
          </a:p>
          <a:p>
            <a:pPr marL="285750" indent="-285750">
              <a:spcBef>
                <a:spcPts val="600"/>
              </a:spcBef>
              <a:spcAft>
                <a:spcPts val="600"/>
              </a:spcAft>
              <a:buFont typeface="Arial" panose="020B0604020202020204" pitchFamily="34" charset="0"/>
              <a:buChar char="•"/>
            </a:pPr>
            <a:r>
              <a:rPr lang="en-US" sz="1600" dirty="0"/>
              <a:t>Before the training, work with finance people to pre-fill the tool with local cost norms and share the prefilled form with participants to:</a:t>
            </a:r>
          </a:p>
          <a:p>
            <a:pPr marL="1176845" lvl="1" indent="-285750">
              <a:buFont typeface="Wingdings" panose="05000000000000000000" pitchFamily="2" charset="2"/>
              <a:buChar char="Ø"/>
            </a:pPr>
            <a:r>
              <a:rPr lang="en-US" sz="1400" dirty="0"/>
              <a:t>Demonstrate the format of inputs</a:t>
            </a:r>
          </a:p>
          <a:p>
            <a:pPr marL="1176845" lvl="1" indent="-285750">
              <a:buFont typeface="Wingdings" panose="05000000000000000000" pitchFamily="2" charset="2"/>
              <a:buChar char="Ø"/>
            </a:pPr>
            <a:r>
              <a:rPr lang="en-US" sz="1400" dirty="0"/>
              <a:t>Save time finding information during the training such as vaccine index, unit price, etc.</a:t>
            </a:r>
          </a:p>
          <a:p>
            <a:pPr marL="285750" indent="-285750">
              <a:spcAft>
                <a:spcPts val="600"/>
              </a:spcAft>
              <a:buFont typeface="Arial" panose="020B0604020202020204" pitchFamily="34" charset="0"/>
              <a:buChar char="•"/>
            </a:pPr>
            <a:r>
              <a:rPr lang="en-US" sz="1600" dirty="0"/>
              <a:t>The tool and user guide should be uploaded to a shared link to allow users to access the most updated tool and guide. In the training, remind users to always download the tool from the link every time they need to use it.</a:t>
            </a:r>
          </a:p>
          <a:p>
            <a:pPr marL="285750" indent="-285750">
              <a:spcAft>
                <a:spcPts val="600"/>
              </a:spcAft>
              <a:buFont typeface="Arial" panose="020B0604020202020204" pitchFamily="34" charset="0"/>
              <a:buChar char="•"/>
            </a:pPr>
            <a:r>
              <a:rPr lang="en-US" sz="1600" dirty="0"/>
              <a:t>Highlight general rules for filling the tool:</a:t>
            </a:r>
          </a:p>
          <a:p>
            <a:pPr marL="1176845" lvl="1" indent="-285750">
              <a:buFont typeface="Wingdings" panose="05000000000000000000" pitchFamily="2" charset="2"/>
              <a:buChar char="Ø"/>
            </a:pPr>
            <a:r>
              <a:rPr lang="en-US" sz="1600" dirty="0"/>
              <a:t>Fill in </a:t>
            </a:r>
            <a:r>
              <a:rPr lang="en-US" sz="1600" dirty="0">
                <a:solidFill>
                  <a:srgbClr val="00B0F0"/>
                </a:solidFill>
              </a:rPr>
              <a:t>blue</a:t>
            </a:r>
            <a:r>
              <a:rPr lang="en-US" sz="1600" dirty="0"/>
              <a:t> cells, select option in </a:t>
            </a:r>
            <a:r>
              <a:rPr lang="en-US" sz="1600" dirty="0">
                <a:solidFill>
                  <a:srgbClr val="00B050"/>
                </a:solidFill>
              </a:rPr>
              <a:t>green</a:t>
            </a:r>
            <a:r>
              <a:rPr lang="en-US" sz="1600" dirty="0"/>
              <a:t> cells, do nothing for </a:t>
            </a:r>
            <a:r>
              <a:rPr lang="en-US" sz="1600" dirty="0">
                <a:solidFill>
                  <a:schemeClr val="bg1">
                    <a:lumMod val="65000"/>
                  </a:schemeClr>
                </a:solidFill>
              </a:rPr>
              <a:t>gray</a:t>
            </a:r>
            <a:r>
              <a:rPr lang="en-US" sz="1600" dirty="0"/>
              <a:t> cells</a:t>
            </a:r>
          </a:p>
          <a:p>
            <a:pPr marL="1176845" lvl="1" indent="-285750">
              <a:buFont typeface="Wingdings" panose="05000000000000000000" pitchFamily="2" charset="2"/>
              <a:buChar char="Ø"/>
            </a:pPr>
            <a:r>
              <a:rPr lang="en-US" sz="1600" dirty="0"/>
              <a:t>Users can leave blank if not applicable, add rows as needed, but do not delete the whole row or column to avoid disruption of auto-calculations.</a:t>
            </a:r>
          </a:p>
          <a:p>
            <a:pPr marL="285750" indent="-285750">
              <a:spcAft>
                <a:spcPts val="600"/>
              </a:spcAft>
              <a:buFont typeface="Arial" panose="020B0604020202020204" pitchFamily="34" charset="0"/>
              <a:buChar char="•"/>
            </a:pPr>
            <a:r>
              <a:rPr lang="en-US" sz="1600" dirty="0"/>
              <a:t>Trainers go through every table and sheet and refer the participants to the user guide as needed after the training. </a:t>
            </a:r>
          </a:p>
          <a:p>
            <a:pPr marL="285750" indent="-285750">
              <a:spcAft>
                <a:spcPts val="600"/>
              </a:spcAft>
              <a:buFont typeface="Arial" panose="020B0604020202020204" pitchFamily="34" charset="0"/>
              <a:buChar char="•"/>
            </a:pPr>
            <a:r>
              <a:rPr lang="en-US" sz="1600" dirty="0"/>
              <a:t>There are chances that trainees are not familiar with concepts and activities such as microplanning and quality assurance. Trainers should obtain insights on these prior to the training in order to allocate more time to provide training on these activities as they are key to improve immunization.</a:t>
            </a:r>
          </a:p>
          <a:p>
            <a:pPr marL="1176845" lvl="1" indent="-285750"/>
            <a:endParaRPr lang="en-US" sz="1400" dirty="0"/>
          </a:p>
          <a:p>
            <a:pPr marL="285750" indent="-285750"/>
            <a:r>
              <a:rPr lang="en-US" sz="1400" dirty="0"/>
              <a:t>	</a:t>
            </a:r>
          </a:p>
          <a:p>
            <a:pPr marL="1176845" lvl="1" indent="-285750"/>
            <a:endParaRPr lang="en-US" sz="1400" dirty="0"/>
          </a:p>
        </p:txBody>
      </p:sp>
      <p:sp>
        <p:nvSpPr>
          <p:cNvPr id="4" name="Slide Number Placeholder 3">
            <a:extLst>
              <a:ext uri="{FF2B5EF4-FFF2-40B4-BE49-F238E27FC236}">
                <a16:creationId xmlns:a16="http://schemas.microsoft.com/office/drawing/2014/main" id="{E16FF6A7-6CE0-4D92-4F13-D8332272B332}"/>
              </a:ext>
            </a:extLst>
          </p:cNvPr>
          <p:cNvSpPr>
            <a:spLocks noGrp="1"/>
          </p:cNvSpPr>
          <p:nvPr>
            <p:ph type="sldNum" sz="quarter" idx="17"/>
          </p:nvPr>
        </p:nvSpPr>
        <p:spPr/>
        <p:txBody>
          <a:bodyPr/>
          <a:lstStyle/>
          <a:p>
            <a:pPr>
              <a:defRPr/>
            </a:pPr>
            <a:fld id="{4B237644-F03D-4B7D-BABA-DBF9BE122EE1}" type="slidenum">
              <a:rPr lang="en-US" altLang="en-US" smtClean="0"/>
              <a:pPr>
                <a:defRPr/>
              </a:pPr>
              <a:t>5</a:t>
            </a:fld>
            <a:endParaRPr lang="en-US" altLang="en-US"/>
          </a:p>
        </p:txBody>
      </p:sp>
    </p:spTree>
    <p:extLst>
      <p:ext uri="{BB962C8B-B14F-4D97-AF65-F5344CB8AC3E}">
        <p14:creationId xmlns:p14="http://schemas.microsoft.com/office/powerpoint/2010/main" val="1172694725"/>
      </p:ext>
    </p:extLst>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B51674-E166-99F4-E0EB-6C0002666B46}"/>
              </a:ext>
            </a:extLst>
          </p:cNvPr>
          <p:cNvSpPr>
            <a:spLocks noGrp="1"/>
          </p:cNvSpPr>
          <p:nvPr>
            <p:ph type="body" sz="quarter" idx="13"/>
          </p:nvPr>
        </p:nvSpPr>
        <p:spPr>
          <a:xfrm>
            <a:off x="538480" y="231717"/>
            <a:ext cx="10718800" cy="1045370"/>
          </a:xfrm>
        </p:spPr>
        <p:txBody>
          <a:bodyPr/>
          <a:lstStyle/>
          <a:p>
            <a:r>
              <a:rPr lang="en-US" dirty="0"/>
              <a:t>Example of the plan for the TOT training</a:t>
            </a:r>
          </a:p>
        </p:txBody>
      </p:sp>
      <p:sp>
        <p:nvSpPr>
          <p:cNvPr id="3" name="Text Placeholder 2">
            <a:extLst>
              <a:ext uri="{FF2B5EF4-FFF2-40B4-BE49-F238E27FC236}">
                <a16:creationId xmlns:a16="http://schemas.microsoft.com/office/drawing/2014/main" id="{03A67792-8190-48E9-1E29-CB3329E32EC9}"/>
              </a:ext>
            </a:extLst>
          </p:cNvPr>
          <p:cNvSpPr>
            <a:spLocks noGrp="1"/>
          </p:cNvSpPr>
          <p:nvPr>
            <p:ph type="body" sz="quarter" idx="14"/>
          </p:nvPr>
        </p:nvSpPr>
        <p:spPr>
          <a:xfrm>
            <a:off x="538480" y="1277087"/>
            <a:ext cx="10706100" cy="4867887"/>
          </a:xfrm>
        </p:spPr>
        <p:txBody>
          <a:bodyPr numCol="1"/>
          <a:lstStyle/>
          <a:p>
            <a:pPr lvl="0">
              <a:spcBef>
                <a:spcPts val="600"/>
              </a:spcBef>
              <a:spcAft>
                <a:spcPts val="600"/>
              </a:spcAft>
            </a:pPr>
            <a:r>
              <a:rPr lang="en-US" sz="1400" b="1" dirty="0"/>
              <a:t>Objectives: </a:t>
            </a:r>
          </a:p>
          <a:p>
            <a:pPr lvl="0">
              <a:spcBef>
                <a:spcPts val="600"/>
              </a:spcBef>
              <a:spcAft>
                <a:spcPts val="600"/>
              </a:spcAft>
            </a:pPr>
            <a:r>
              <a:rPr lang="en-US" sz="1400" dirty="0"/>
              <a:t>To build capability for healthcare staff at </a:t>
            </a:r>
            <a:r>
              <a:rPr lang="en-US" sz="1400" b="1" dirty="0"/>
              <a:t>provincial, regional and district level </a:t>
            </a:r>
            <a:r>
              <a:rPr lang="en-US" sz="1400" dirty="0"/>
              <a:t>to use budget tool to develop budget plan for routine immunization and to be able to provide step-by-step guidance for facilities at community level (e.g. primary health centers) </a:t>
            </a:r>
          </a:p>
          <a:p>
            <a:pPr lvl="0">
              <a:spcBef>
                <a:spcPts val="600"/>
              </a:spcBef>
              <a:spcAft>
                <a:spcPts val="600"/>
              </a:spcAft>
            </a:pPr>
            <a:r>
              <a:rPr lang="en-US" sz="1400" b="1" dirty="0"/>
              <a:t>Location &amp; time: </a:t>
            </a:r>
            <a:r>
              <a:rPr lang="en-US" sz="1400" dirty="0"/>
              <a:t>1-day in-person training at province/region center</a:t>
            </a:r>
          </a:p>
          <a:p>
            <a:pPr lvl="0">
              <a:spcBef>
                <a:spcPts val="600"/>
              </a:spcBef>
              <a:spcAft>
                <a:spcPts val="600"/>
              </a:spcAft>
            </a:pPr>
            <a:r>
              <a:rPr lang="en-US" sz="1400" b="1" dirty="0"/>
              <a:t>Participants: </a:t>
            </a:r>
            <a:endParaRPr lang="en-US" sz="1400" dirty="0"/>
          </a:p>
          <a:p>
            <a:pPr lvl="1">
              <a:spcBef>
                <a:spcPts val="600"/>
              </a:spcBef>
            </a:pPr>
            <a:r>
              <a:rPr lang="en-US" sz="1400" dirty="0"/>
              <a:t>National level: officers from National Expanded Program on Immunization (EPI), MOH</a:t>
            </a:r>
          </a:p>
          <a:p>
            <a:pPr lvl="1">
              <a:spcBef>
                <a:spcPts val="600"/>
              </a:spcBef>
            </a:pPr>
            <a:r>
              <a:rPr lang="en-US" sz="1400" dirty="0"/>
              <a:t>Provincial/Regional level: officers from Department of Health, EPI, or relevant entity in charge of disease control and/or immunization; review and approval bodies for immunization budget at this level. </a:t>
            </a:r>
          </a:p>
          <a:p>
            <a:pPr lvl="1">
              <a:spcBef>
                <a:spcPts val="600"/>
              </a:spcBef>
            </a:pPr>
            <a:r>
              <a:rPr lang="en-US" sz="1400" dirty="0"/>
              <a:t>District level: leaders, immunization staff and planning/budgeting staff at District Health Centers and District budget approval bodies. </a:t>
            </a:r>
          </a:p>
          <a:p>
            <a:pPr>
              <a:spcBef>
                <a:spcPts val="600"/>
              </a:spcBef>
              <a:spcAft>
                <a:spcPts val="600"/>
              </a:spcAft>
            </a:pPr>
            <a:r>
              <a:rPr lang="en-US" sz="1400" dirty="0"/>
              <a:t> </a:t>
            </a:r>
            <a:r>
              <a:rPr lang="en-US" sz="1400" b="1" dirty="0"/>
              <a:t>Preparation:</a:t>
            </a:r>
            <a:endParaRPr lang="en-US" sz="1400" dirty="0"/>
          </a:p>
          <a:p>
            <a:pPr lvl="1">
              <a:spcBef>
                <a:spcPts val="600"/>
              </a:spcBef>
            </a:pPr>
            <a:r>
              <a:rPr lang="en-US" sz="1400" dirty="0"/>
              <a:t>Identify specific participants who will be trainers in the upcoming cascade trainings for community-level health centers and have them demonstrate training by the end of the TOT training.</a:t>
            </a:r>
          </a:p>
          <a:p>
            <a:pPr lvl="1">
              <a:spcBef>
                <a:spcPts val="600"/>
              </a:spcBef>
            </a:pPr>
            <a:r>
              <a:rPr lang="en-US" sz="1400" dirty="0"/>
              <a:t>Vaccine wastage factors by districts and communities.</a:t>
            </a:r>
          </a:p>
          <a:p>
            <a:pPr lvl="1">
              <a:spcBef>
                <a:spcPts val="600"/>
              </a:spcBef>
            </a:pPr>
            <a:r>
              <a:rPr lang="en-US" sz="1400" dirty="0"/>
              <a:t>Vaccine coverages/target by districts and communities.</a:t>
            </a:r>
          </a:p>
          <a:p>
            <a:pPr lvl="1">
              <a:spcBef>
                <a:spcPts val="600"/>
              </a:spcBef>
            </a:pPr>
            <a:r>
              <a:rPr lang="en-US" sz="1400" dirty="0"/>
              <a:t>Participants bring laptops for hands-on practice during training.</a:t>
            </a:r>
          </a:p>
        </p:txBody>
      </p:sp>
      <p:sp>
        <p:nvSpPr>
          <p:cNvPr id="4" name="Slide Number Placeholder 3">
            <a:extLst>
              <a:ext uri="{FF2B5EF4-FFF2-40B4-BE49-F238E27FC236}">
                <a16:creationId xmlns:a16="http://schemas.microsoft.com/office/drawing/2014/main" id="{3CE854C6-EF3B-13D3-DC65-8463CC3324EB}"/>
              </a:ext>
            </a:extLst>
          </p:cNvPr>
          <p:cNvSpPr>
            <a:spLocks noGrp="1"/>
          </p:cNvSpPr>
          <p:nvPr>
            <p:ph type="sldNum" sz="quarter" idx="17"/>
          </p:nvPr>
        </p:nvSpPr>
        <p:spPr/>
        <p:txBody>
          <a:bodyPr/>
          <a:lstStyle/>
          <a:p>
            <a:pPr>
              <a:defRPr/>
            </a:pPr>
            <a:fld id="{4B237644-F03D-4B7D-BABA-DBF9BE122EE1}" type="slidenum">
              <a:rPr lang="en-US" altLang="en-US" smtClean="0"/>
              <a:pPr>
                <a:defRPr/>
              </a:pPr>
              <a:t>6</a:t>
            </a:fld>
            <a:endParaRPr lang="en-US" altLang="en-US"/>
          </a:p>
        </p:txBody>
      </p:sp>
      <p:sp>
        <p:nvSpPr>
          <p:cNvPr id="6" name="TextBox 5">
            <a:extLst>
              <a:ext uri="{FF2B5EF4-FFF2-40B4-BE49-F238E27FC236}">
                <a16:creationId xmlns:a16="http://schemas.microsoft.com/office/drawing/2014/main" id="{3E7691F8-6501-27B8-F5CF-B5E0FE5D0424}"/>
              </a:ext>
            </a:extLst>
          </p:cNvPr>
          <p:cNvSpPr txBox="1"/>
          <p:nvPr/>
        </p:nvSpPr>
        <p:spPr>
          <a:xfrm>
            <a:off x="447040" y="791370"/>
            <a:ext cx="10627360" cy="369332"/>
          </a:xfrm>
          <a:prstGeom prst="rect">
            <a:avLst/>
          </a:prstGeom>
          <a:noFill/>
        </p:spPr>
        <p:txBody>
          <a:bodyPr wrap="square">
            <a:spAutoFit/>
          </a:bodyPr>
          <a:lstStyle/>
          <a:p>
            <a:r>
              <a:rPr lang="en-US" sz="1800" b="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TOT TRAINING ON BUDGET PLANNING TOOL FOR ROUTINE IMMUNIZATION</a:t>
            </a:r>
            <a:endParaRPr lang="en-US" dirty="0">
              <a:solidFill>
                <a:schemeClr val="accent2"/>
              </a:solidFill>
            </a:endParaRPr>
          </a:p>
        </p:txBody>
      </p:sp>
    </p:spTree>
    <p:extLst>
      <p:ext uri="{BB962C8B-B14F-4D97-AF65-F5344CB8AC3E}">
        <p14:creationId xmlns:p14="http://schemas.microsoft.com/office/powerpoint/2010/main" val="679512672"/>
      </p:ext>
    </p:extLst>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645FE-08FA-D308-68E2-CDDB68559A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15E4BB-F097-5858-40FA-F22C12458D3E}"/>
              </a:ext>
            </a:extLst>
          </p:cNvPr>
          <p:cNvSpPr>
            <a:spLocks noGrp="1"/>
          </p:cNvSpPr>
          <p:nvPr>
            <p:ph type="body" sz="quarter" idx="13"/>
          </p:nvPr>
        </p:nvSpPr>
        <p:spPr>
          <a:xfrm>
            <a:off x="538480" y="231717"/>
            <a:ext cx="10718800" cy="1045370"/>
          </a:xfrm>
        </p:spPr>
        <p:txBody>
          <a:bodyPr/>
          <a:lstStyle/>
          <a:p>
            <a:r>
              <a:rPr lang="en-US" dirty="0"/>
              <a:t>Example of the plan for the TOT training</a:t>
            </a:r>
          </a:p>
        </p:txBody>
      </p:sp>
      <p:sp>
        <p:nvSpPr>
          <p:cNvPr id="3" name="Text Placeholder 2">
            <a:extLst>
              <a:ext uri="{FF2B5EF4-FFF2-40B4-BE49-F238E27FC236}">
                <a16:creationId xmlns:a16="http://schemas.microsoft.com/office/drawing/2014/main" id="{5EFC17F6-BAEC-3A26-F609-BDD7616D9D75}"/>
              </a:ext>
            </a:extLst>
          </p:cNvPr>
          <p:cNvSpPr>
            <a:spLocks noGrp="1"/>
          </p:cNvSpPr>
          <p:nvPr>
            <p:ph type="body" sz="quarter" idx="14"/>
          </p:nvPr>
        </p:nvSpPr>
        <p:spPr>
          <a:xfrm>
            <a:off x="538480" y="1277087"/>
            <a:ext cx="10706100" cy="559653"/>
          </a:xfrm>
        </p:spPr>
        <p:txBody>
          <a:bodyPr numCol="1"/>
          <a:lstStyle/>
          <a:p>
            <a:pPr lvl="0">
              <a:spcBef>
                <a:spcPts val="600"/>
              </a:spcBef>
              <a:spcAft>
                <a:spcPts val="600"/>
              </a:spcAft>
            </a:pPr>
            <a:r>
              <a:rPr lang="en-US" sz="1400" b="1" dirty="0"/>
              <a:t>Proposed agenda: </a:t>
            </a:r>
          </a:p>
        </p:txBody>
      </p:sp>
      <p:sp>
        <p:nvSpPr>
          <p:cNvPr id="4" name="Slide Number Placeholder 3">
            <a:extLst>
              <a:ext uri="{FF2B5EF4-FFF2-40B4-BE49-F238E27FC236}">
                <a16:creationId xmlns:a16="http://schemas.microsoft.com/office/drawing/2014/main" id="{9E1D19DE-82A3-6E17-F698-C7D92EE18D79}"/>
              </a:ext>
            </a:extLst>
          </p:cNvPr>
          <p:cNvSpPr>
            <a:spLocks noGrp="1"/>
          </p:cNvSpPr>
          <p:nvPr>
            <p:ph type="sldNum" sz="quarter" idx="17"/>
          </p:nvPr>
        </p:nvSpPr>
        <p:spPr/>
        <p:txBody>
          <a:bodyPr/>
          <a:lstStyle/>
          <a:p>
            <a:pPr>
              <a:defRPr/>
            </a:pPr>
            <a:fld id="{4B237644-F03D-4B7D-BABA-DBF9BE122EE1}" type="slidenum">
              <a:rPr lang="en-US" altLang="en-US" smtClean="0"/>
              <a:pPr>
                <a:defRPr/>
              </a:pPr>
              <a:t>7</a:t>
            </a:fld>
            <a:endParaRPr lang="en-US" altLang="en-US"/>
          </a:p>
        </p:txBody>
      </p:sp>
      <p:sp>
        <p:nvSpPr>
          <p:cNvPr id="6" name="TextBox 5">
            <a:extLst>
              <a:ext uri="{FF2B5EF4-FFF2-40B4-BE49-F238E27FC236}">
                <a16:creationId xmlns:a16="http://schemas.microsoft.com/office/drawing/2014/main" id="{084B9E47-3AC7-6404-BA2C-9042B0CD0461}"/>
              </a:ext>
            </a:extLst>
          </p:cNvPr>
          <p:cNvSpPr txBox="1"/>
          <p:nvPr/>
        </p:nvSpPr>
        <p:spPr>
          <a:xfrm>
            <a:off x="447040" y="791370"/>
            <a:ext cx="10627360" cy="369332"/>
          </a:xfrm>
          <a:prstGeom prst="rect">
            <a:avLst/>
          </a:prstGeom>
          <a:noFill/>
        </p:spPr>
        <p:txBody>
          <a:bodyPr wrap="square">
            <a:spAutoFit/>
          </a:bodyPr>
          <a:lstStyle/>
          <a:p>
            <a:pPr>
              <a:spcBef>
                <a:spcPts val="300"/>
              </a:spcBef>
              <a:spcAft>
                <a:spcPts val="300"/>
              </a:spcAft>
            </a:pPr>
            <a:r>
              <a:rPr lang="en-US" sz="1800" b="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TOT TRAINING ON BUDGET PLANNING TOOL FOR ROUTINE IMMUNIZATION</a:t>
            </a:r>
            <a:endParaRPr lang="en-US" dirty="0">
              <a:solidFill>
                <a:schemeClr val="accent2"/>
              </a:solidFill>
            </a:endParaRPr>
          </a:p>
        </p:txBody>
      </p:sp>
      <p:graphicFrame>
        <p:nvGraphicFramePr>
          <p:cNvPr id="5" name="Table 4">
            <a:extLst>
              <a:ext uri="{FF2B5EF4-FFF2-40B4-BE49-F238E27FC236}">
                <a16:creationId xmlns:a16="http://schemas.microsoft.com/office/drawing/2014/main" id="{8AC335BC-1C1F-9D68-8EE6-27065E0F39AA}"/>
              </a:ext>
            </a:extLst>
          </p:cNvPr>
          <p:cNvGraphicFramePr>
            <a:graphicFrameLocks noGrp="1"/>
          </p:cNvGraphicFramePr>
          <p:nvPr>
            <p:extLst>
              <p:ext uri="{D42A27DB-BD31-4B8C-83A1-F6EECF244321}">
                <p14:modId xmlns:p14="http://schemas.microsoft.com/office/powerpoint/2010/main" val="335917283"/>
              </p:ext>
            </p:extLst>
          </p:nvPr>
        </p:nvGraphicFramePr>
        <p:xfrm>
          <a:off x="1279313" y="1720355"/>
          <a:ext cx="9287087" cy="4740110"/>
        </p:xfrm>
        <a:graphic>
          <a:graphicData uri="http://schemas.openxmlformats.org/drawingml/2006/table">
            <a:tbl>
              <a:tblPr firstRow="1" firstCol="1" bandRow="1">
                <a:tableStyleId>{21E4AEA4-8DFA-4A89-87EB-49C32662AFE0}</a:tableStyleId>
              </a:tblPr>
              <a:tblGrid>
                <a:gridCol w="1592715">
                  <a:extLst>
                    <a:ext uri="{9D8B030D-6E8A-4147-A177-3AD203B41FA5}">
                      <a16:colId xmlns:a16="http://schemas.microsoft.com/office/drawing/2014/main" val="1049210303"/>
                    </a:ext>
                  </a:extLst>
                </a:gridCol>
                <a:gridCol w="7694372">
                  <a:extLst>
                    <a:ext uri="{9D8B030D-6E8A-4147-A177-3AD203B41FA5}">
                      <a16:colId xmlns:a16="http://schemas.microsoft.com/office/drawing/2014/main" val="4242228315"/>
                    </a:ext>
                  </a:extLst>
                </a:gridCol>
              </a:tblGrid>
              <a:tr h="448653">
                <a:tc>
                  <a:txBody>
                    <a:bodyPr/>
                    <a:lstStyle/>
                    <a:p>
                      <a:pPr marL="0" marR="0">
                        <a:lnSpc>
                          <a:spcPct val="115000"/>
                        </a:lnSpc>
                        <a:spcAft>
                          <a:spcPts val="800"/>
                        </a:spcAft>
                        <a:buNone/>
                      </a:pPr>
                      <a:r>
                        <a:rPr lang="en-US" sz="1400" kern="100">
                          <a:effectLst/>
                        </a:rPr>
                        <a:t>Time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Contents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709361"/>
                  </a:ext>
                </a:extLst>
              </a:tr>
              <a:tr h="448653">
                <a:tc>
                  <a:txBody>
                    <a:bodyPr/>
                    <a:lstStyle/>
                    <a:p>
                      <a:pPr marL="0" marR="0">
                        <a:lnSpc>
                          <a:spcPct val="115000"/>
                        </a:lnSpc>
                        <a:spcAft>
                          <a:spcPts val="800"/>
                        </a:spcAft>
                        <a:buNone/>
                      </a:pPr>
                      <a:r>
                        <a:rPr lang="en-US" sz="1400" kern="100" dirty="0">
                          <a:effectLst/>
                        </a:rPr>
                        <a:t>5-10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Opening remarks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499781"/>
                  </a:ext>
                </a:extLst>
              </a:tr>
              <a:tr h="560657">
                <a:tc>
                  <a:txBody>
                    <a:bodyPr/>
                    <a:lstStyle/>
                    <a:p>
                      <a:pPr marL="0" marR="0">
                        <a:lnSpc>
                          <a:spcPct val="115000"/>
                        </a:lnSpc>
                        <a:spcAft>
                          <a:spcPts val="800"/>
                        </a:spcAft>
                        <a:buNone/>
                      </a:pPr>
                      <a:r>
                        <a:rPr lang="en-US" sz="1400" kern="100" dirty="0">
                          <a:effectLst/>
                        </a:rPr>
                        <a:t>10-15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Introduction to the budget planning tool, highlight challenges in budgeting for immunization</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5928488"/>
                  </a:ext>
                </a:extLst>
              </a:tr>
              <a:tr h="454675">
                <a:tc>
                  <a:txBody>
                    <a:bodyPr/>
                    <a:lstStyle/>
                    <a:p>
                      <a:pPr marL="0" marR="0">
                        <a:lnSpc>
                          <a:spcPct val="115000"/>
                        </a:lnSpc>
                        <a:spcAft>
                          <a:spcPts val="800"/>
                        </a:spcAft>
                        <a:buNone/>
                      </a:pPr>
                      <a:r>
                        <a:rPr lang="en-US" sz="1400" kern="100" dirty="0">
                          <a:effectLst/>
                        </a:rPr>
                        <a:t>90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Budget tool walk-through. Participants fill-in the tool by district</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975852"/>
                  </a:ext>
                </a:extLst>
              </a:tr>
              <a:tr h="448653">
                <a:tc>
                  <a:txBody>
                    <a:bodyPr/>
                    <a:lstStyle/>
                    <a:p>
                      <a:pPr marL="0" marR="0">
                        <a:lnSpc>
                          <a:spcPct val="115000"/>
                        </a:lnSpc>
                        <a:spcAft>
                          <a:spcPts val="800"/>
                        </a:spcAft>
                        <a:buNone/>
                      </a:pPr>
                      <a:r>
                        <a:rPr lang="en-US" sz="1400" kern="100" dirty="0">
                          <a:effectLst/>
                        </a:rPr>
                        <a:t>10-15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Break</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666134"/>
                  </a:ext>
                </a:extLst>
              </a:tr>
              <a:tr h="770196">
                <a:tc>
                  <a:txBody>
                    <a:bodyPr/>
                    <a:lstStyle/>
                    <a:p>
                      <a:pPr marL="0" marR="0">
                        <a:lnSpc>
                          <a:spcPct val="115000"/>
                        </a:lnSpc>
                        <a:spcAft>
                          <a:spcPts val="800"/>
                        </a:spcAft>
                        <a:buNone/>
                      </a:pPr>
                      <a:r>
                        <a:rPr lang="en-US" sz="1400" kern="100" dirty="0">
                          <a:effectLst/>
                        </a:rPr>
                        <a:t>60-90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Budget tool walk-through (cont.)</a:t>
                      </a:r>
                    </a:p>
                    <a:p>
                      <a:pPr marL="0" marR="0">
                        <a:lnSpc>
                          <a:spcPct val="115000"/>
                        </a:lnSpc>
                        <a:spcAft>
                          <a:spcPts val="800"/>
                        </a:spcAft>
                        <a:buNone/>
                      </a:pPr>
                      <a:r>
                        <a:rPr lang="en-US" sz="1400" kern="100" dirty="0">
                          <a:effectLst/>
                        </a:rPr>
                        <a:t>Q&amp;A</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771438"/>
                  </a:ext>
                </a:extLst>
              </a:tr>
              <a:tr h="454081">
                <a:tc>
                  <a:txBody>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30-60 </a:t>
                      </a:r>
                      <a:r>
                        <a:rPr lang="en-US" sz="1400" kern="100" dirty="0">
                          <a:effectLst/>
                        </a:rPr>
                        <a:t>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Break</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944349"/>
                  </a:ext>
                </a:extLst>
              </a:tr>
              <a:tr h="1154542">
                <a:tc>
                  <a:txBody>
                    <a:bodyPr/>
                    <a:lstStyle/>
                    <a:p>
                      <a:pPr marL="0" marR="0">
                        <a:lnSpc>
                          <a:spcPct val="115000"/>
                        </a:lnSpc>
                        <a:spcAft>
                          <a:spcPts val="800"/>
                        </a:spcAft>
                        <a:buNone/>
                      </a:pPr>
                      <a:r>
                        <a:rPr lang="en-US" sz="1400" kern="100" dirty="0">
                          <a:effectLst/>
                        </a:rPr>
                        <a:t>120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Highlights for TOT trainers</a:t>
                      </a:r>
                    </a:p>
                    <a:p>
                      <a:pPr marL="0" marR="0">
                        <a:lnSpc>
                          <a:spcPct val="115000"/>
                        </a:lnSpc>
                        <a:spcAft>
                          <a:spcPts val="800"/>
                        </a:spcAft>
                        <a:buNone/>
                      </a:pPr>
                      <a:r>
                        <a:rPr lang="en-US" sz="1400" kern="100" dirty="0">
                          <a:effectLst/>
                        </a:rPr>
                        <a:t>Preparation for TOT trainers - Q&amp;A</a:t>
                      </a:r>
                    </a:p>
                    <a:p>
                      <a:pPr marL="0" marR="0">
                        <a:lnSpc>
                          <a:spcPct val="115000"/>
                        </a:lnSpc>
                        <a:spcAft>
                          <a:spcPts val="800"/>
                        </a:spcAft>
                        <a:buNone/>
                      </a:pPr>
                      <a:r>
                        <a:rPr lang="en-US" sz="1400" kern="100" dirty="0">
                          <a:solidFill>
                            <a:schemeClr val="dk1"/>
                          </a:solidFill>
                          <a:effectLst/>
                          <a:latin typeface="+mn-lt"/>
                          <a:ea typeface="+mn-ea"/>
                          <a:cs typeface="+mn-cs"/>
                        </a:rPr>
                        <a:t>Training demonstration</a:t>
                      </a:r>
                    </a:p>
                  </a:txBody>
                  <a:tcPr marL="68580" marR="68580" marT="0" marB="0"/>
                </a:tc>
                <a:extLst>
                  <a:ext uri="{0D108BD9-81ED-4DB2-BD59-A6C34878D82A}">
                    <a16:rowId xmlns:a16="http://schemas.microsoft.com/office/drawing/2014/main" val="2909120648"/>
                  </a:ext>
                </a:extLst>
              </a:tr>
            </a:tbl>
          </a:graphicData>
        </a:graphic>
      </p:graphicFrame>
    </p:spTree>
    <p:extLst>
      <p:ext uri="{BB962C8B-B14F-4D97-AF65-F5344CB8AC3E}">
        <p14:creationId xmlns:p14="http://schemas.microsoft.com/office/powerpoint/2010/main" val="3531817667"/>
      </p:ext>
    </p:extLst>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1A6F-DAA9-68A5-9724-B4CD14EAA7C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B8F55E-D679-0862-99AC-91D7DA2901B0}"/>
              </a:ext>
            </a:extLst>
          </p:cNvPr>
          <p:cNvSpPr>
            <a:spLocks noGrp="1"/>
          </p:cNvSpPr>
          <p:nvPr>
            <p:ph type="body" sz="quarter" idx="13"/>
          </p:nvPr>
        </p:nvSpPr>
        <p:spPr>
          <a:xfrm>
            <a:off x="538480" y="231717"/>
            <a:ext cx="10718800" cy="1045370"/>
          </a:xfrm>
        </p:spPr>
        <p:txBody>
          <a:bodyPr/>
          <a:lstStyle/>
          <a:p>
            <a:r>
              <a:rPr lang="en-US" dirty="0"/>
              <a:t>Example of the plan for the cascade trainings</a:t>
            </a:r>
          </a:p>
        </p:txBody>
      </p:sp>
      <p:sp>
        <p:nvSpPr>
          <p:cNvPr id="3" name="Text Placeholder 2">
            <a:extLst>
              <a:ext uri="{FF2B5EF4-FFF2-40B4-BE49-F238E27FC236}">
                <a16:creationId xmlns:a16="http://schemas.microsoft.com/office/drawing/2014/main" id="{56418F95-3EFB-DB91-D683-873F014D5740}"/>
              </a:ext>
            </a:extLst>
          </p:cNvPr>
          <p:cNvSpPr>
            <a:spLocks noGrp="1"/>
          </p:cNvSpPr>
          <p:nvPr>
            <p:ph type="body" sz="quarter" idx="14"/>
          </p:nvPr>
        </p:nvSpPr>
        <p:spPr>
          <a:xfrm>
            <a:off x="314960" y="1277087"/>
            <a:ext cx="11724640" cy="4867887"/>
          </a:xfrm>
        </p:spPr>
        <p:txBody>
          <a:bodyPr numCol="1"/>
          <a:lstStyle/>
          <a:p>
            <a:pPr lvl="0">
              <a:spcBef>
                <a:spcPts val="600"/>
              </a:spcBef>
              <a:spcAft>
                <a:spcPts val="600"/>
              </a:spcAft>
            </a:pPr>
            <a:r>
              <a:rPr lang="en-US" sz="1400" b="1" dirty="0"/>
              <a:t>Objectives: </a:t>
            </a:r>
          </a:p>
          <a:p>
            <a:pPr lvl="0">
              <a:spcBef>
                <a:spcPts val="600"/>
              </a:spcBef>
              <a:spcAft>
                <a:spcPts val="600"/>
              </a:spcAft>
            </a:pPr>
            <a:r>
              <a:rPr lang="en-US" sz="1400" dirty="0"/>
              <a:t>To build capability for healthcare staff at </a:t>
            </a:r>
            <a:r>
              <a:rPr lang="en-US" sz="1400" b="1" dirty="0"/>
              <a:t>community health facilities </a:t>
            </a:r>
            <a:r>
              <a:rPr lang="en-US" sz="1400" dirty="0"/>
              <a:t>to use budget tool to develop budget plan for routine immunization. </a:t>
            </a:r>
          </a:p>
          <a:p>
            <a:pPr lvl="0">
              <a:spcBef>
                <a:spcPts val="600"/>
              </a:spcBef>
              <a:spcAft>
                <a:spcPts val="600"/>
              </a:spcAft>
            </a:pPr>
            <a:r>
              <a:rPr lang="en-US" sz="1400" b="1" dirty="0"/>
              <a:t>Location &amp; time: </a:t>
            </a:r>
            <a:r>
              <a:rPr lang="en-US" sz="1400" dirty="0"/>
              <a:t>half-day in-person training at each district center. Multiple cascade trainings to be conducted for multiple districts, each training covers all community health facilities at each district.</a:t>
            </a:r>
          </a:p>
          <a:p>
            <a:pPr lvl="0">
              <a:spcBef>
                <a:spcPts val="600"/>
              </a:spcBef>
              <a:spcAft>
                <a:spcPts val="600"/>
              </a:spcAft>
            </a:pPr>
            <a:r>
              <a:rPr lang="en-US" sz="1400" b="1" dirty="0"/>
              <a:t>Participants: </a:t>
            </a:r>
            <a:endParaRPr lang="en-US" sz="1400" dirty="0"/>
          </a:p>
          <a:p>
            <a:pPr lvl="1">
              <a:spcBef>
                <a:spcPts val="300"/>
              </a:spcBef>
              <a:spcAft>
                <a:spcPts val="300"/>
              </a:spcAft>
            </a:pPr>
            <a:r>
              <a:rPr lang="en-US" sz="1400" dirty="0"/>
              <a:t>National level: 1-2 officers from National Expanded Program on Immunization (EPI), MOH</a:t>
            </a:r>
          </a:p>
          <a:p>
            <a:pPr lvl="1">
              <a:spcBef>
                <a:spcPts val="300"/>
              </a:spcBef>
              <a:spcAft>
                <a:spcPts val="300"/>
              </a:spcAft>
            </a:pPr>
            <a:r>
              <a:rPr lang="en-US" sz="1400" dirty="0"/>
              <a:t>Provincial/Regional level: 1-2 officers from Department of Health, EPI, or relevant entity in charge of disease control and/or immunization; review and approval bodies for immunization budget at this level. </a:t>
            </a:r>
          </a:p>
          <a:p>
            <a:pPr lvl="1">
              <a:spcBef>
                <a:spcPts val="300"/>
              </a:spcBef>
              <a:spcAft>
                <a:spcPts val="300"/>
              </a:spcAft>
            </a:pPr>
            <a:r>
              <a:rPr lang="en-US" sz="1400" dirty="0"/>
              <a:t>TOT trainers: 1 from provincial/regional level, 1 from district level</a:t>
            </a:r>
          </a:p>
          <a:p>
            <a:pPr lvl="1">
              <a:spcBef>
                <a:spcPts val="300"/>
              </a:spcBef>
              <a:spcAft>
                <a:spcPts val="300"/>
              </a:spcAft>
            </a:pPr>
            <a:r>
              <a:rPr lang="en-US" sz="1400" dirty="0"/>
              <a:t>District level: leaders, immunization staff and planning/budgeting staff at the District Health Center and District budget approval body. </a:t>
            </a:r>
          </a:p>
          <a:p>
            <a:pPr lvl="1">
              <a:spcBef>
                <a:spcPts val="300"/>
              </a:spcBef>
              <a:spcAft>
                <a:spcPts val="300"/>
              </a:spcAft>
            </a:pPr>
            <a:r>
              <a:rPr lang="en-US" sz="1400" dirty="0"/>
              <a:t>Community level: 2-3 persons from each community health facility, including leader, immunization staff, planning/budgeting staff. </a:t>
            </a:r>
          </a:p>
          <a:p>
            <a:pPr>
              <a:spcBef>
                <a:spcPts val="600"/>
              </a:spcBef>
              <a:spcAft>
                <a:spcPts val="600"/>
              </a:spcAft>
            </a:pPr>
            <a:r>
              <a:rPr lang="en-US" sz="1400" dirty="0"/>
              <a:t> </a:t>
            </a:r>
            <a:r>
              <a:rPr lang="en-US" sz="1400" b="1" dirty="0"/>
              <a:t>Preparation:</a:t>
            </a:r>
            <a:endParaRPr lang="en-US" sz="1400" dirty="0"/>
          </a:p>
          <a:p>
            <a:pPr lvl="1">
              <a:spcBef>
                <a:spcPts val="300"/>
              </a:spcBef>
              <a:spcAft>
                <a:spcPts val="300"/>
              </a:spcAft>
            </a:pPr>
            <a:r>
              <a:rPr lang="en-US" sz="1400" dirty="0"/>
              <a:t>Vaccine wastage factors by communities.</a:t>
            </a:r>
          </a:p>
          <a:p>
            <a:pPr lvl="1">
              <a:spcBef>
                <a:spcPts val="300"/>
              </a:spcBef>
              <a:spcAft>
                <a:spcPts val="300"/>
              </a:spcAft>
            </a:pPr>
            <a:r>
              <a:rPr lang="en-US" sz="1400" dirty="0"/>
              <a:t>Vaccine coverages/target by communities.</a:t>
            </a:r>
          </a:p>
          <a:p>
            <a:pPr lvl="1">
              <a:spcBef>
                <a:spcPts val="300"/>
              </a:spcBef>
              <a:spcAft>
                <a:spcPts val="300"/>
              </a:spcAft>
            </a:pPr>
            <a:r>
              <a:rPr lang="en-US" sz="1400" dirty="0"/>
              <a:t>Participants bring laptops for hands-on practice during training.</a:t>
            </a:r>
          </a:p>
        </p:txBody>
      </p:sp>
      <p:sp>
        <p:nvSpPr>
          <p:cNvPr id="4" name="Slide Number Placeholder 3">
            <a:extLst>
              <a:ext uri="{FF2B5EF4-FFF2-40B4-BE49-F238E27FC236}">
                <a16:creationId xmlns:a16="http://schemas.microsoft.com/office/drawing/2014/main" id="{6F1CEC9C-00C4-608C-DF48-83C639635F2A}"/>
              </a:ext>
            </a:extLst>
          </p:cNvPr>
          <p:cNvSpPr>
            <a:spLocks noGrp="1"/>
          </p:cNvSpPr>
          <p:nvPr>
            <p:ph type="sldNum" sz="quarter" idx="17"/>
          </p:nvPr>
        </p:nvSpPr>
        <p:spPr/>
        <p:txBody>
          <a:bodyPr/>
          <a:lstStyle/>
          <a:p>
            <a:pPr>
              <a:defRPr/>
            </a:pPr>
            <a:fld id="{4B237644-F03D-4B7D-BABA-DBF9BE122EE1}" type="slidenum">
              <a:rPr lang="en-US" altLang="en-US" smtClean="0"/>
              <a:pPr>
                <a:defRPr/>
              </a:pPr>
              <a:t>8</a:t>
            </a:fld>
            <a:endParaRPr lang="en-US" altLang="en-US"/>
          </a:p>
        </p:txBody>
      </p:sp>
      <p:sp>
        <p:nvSpPr>
          <p:cNvPr id="6" name="TextBox 5">
            <a:extLst>
              <a:ext uri="{FF2B5EF4-FFF2-40B4-BE49-F238E27FC236}">
                <a16:creationId xmlns:a16="http://schemas.microsoft.com/office/drawing/2014/main" id="{1097A0E7-1CA0-6BE5-C6A2-154840087EA7}"/>
              </a:ext>
            </a:extLst>
          </p:cNvPr>
          <p:cNvSpPr txBox="1"/>
          <p:nvPr/>
        </p:nvSpPr>
        <p:spPr>
          <a:xfrm>
            <a:off x="447040" y="791370"/>
            <a:ext cx="10627360" cy="369332"/>
          </a:xfrm>
          <a:prstGeom prst="rect">
            <a:avLst/>
          </a:prstGeom>
          <a:noFill/>
        </p:spPr>
        <p:txBody>
          <a:bodyPr wrap="square">
            <a:spAutoFit/>
          </a:bodyPr>
          <a:lstStyle/>
          <a:p>
            <a:r>
              <a:rPr lang="en-US" sz="1800" b="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CASCADE TRAININGS ON BUDGET PLANNING TOOL FOR ROUTINE IMMUNIZATION</a:t>
            </a:r>
            <a:endParaRPr lang="en-US" dirty="0">
              <a:solidFill>
                <a:schemeClr val="accent2"/>
              </a:solidFill>
            </a:endParaRPr>
          </a:p>
        </p:txBody>
      </p:sp>
    </p:spTree>
    <p:extLst>
      <p:ext uri="{BB962C8B-B14F-4D97-AF65-F5344CB8AC3E}">
        <p14:creationId xmlns:p14="http://schemas.microsoft.com/office/powerpoint/2010/main" val="2120378855"/>
      </p:ext>
    </p:extLst>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E0DF7-E42D-82A6-416F-B1FB5F7D8F9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0A3595-EA85-210E-3E69-780B42785BD4}"/>
              </a:ext>
            </a:extLst>
          </p:cNvPr>
          <p:cNvSpPr>
            <a:spLocks noGrp="1"/>
          </p:cNvSpPr>
          <p:nvPr>
            <p:ph type="body" sz="quarter" idx="13"/>
          </p:nvPr>
        </p:nvSpPr>
        <p:spPr>
          <a:xfrm>
            <a:off x="538480" y="231717"/>
            <a:ext cx="10718800" cy="1045370"/>
          </a:xfrm>
        </p:spPr>
        <p:txBody>
          <a:bodyPr/>
          <a:lstStyle/>
          <a:p>
            <a:r>
              <a:rPr lang="en-US" dirty="0"/>
              <a:t>Example of the plan for the cascade trainings</a:t>
            </a:r>
          </a:p>
        </p:txBody>
      </p:sp>
      <p:sp>
        <p:nvSpPr>
          <p:cNvPr id="3" name="Text Placeholder 2">
            <a:extLst>
              <a:ext uri="{FF2B5EF4-FFF2-40B4-BE49-F238E27FC236}">
                <a16:creationId xmlns:a16="http://schemas.microsoft.com/office/drawing/2014/main" id="{47B27AF4-30D9-A21C-972F-EB576443DAC7}"/>
              </a:ext>
            </a:extLst>
          </p:cNvPr>
          <p:cNvSpPr>
            <a:spLocks noGrp="1"/>
          </p:cNvSpPr>
          <p:nvPr>
            <p:ph type="body" sz="quarter" idx="14"/>
          </p:nvPr>
        </p:nvSpPr>
        <p:spPr>
          <a:xfrm>
            <a:off x="538480" y="1277087"/>
            <a:ext cx="10706100" cy="559653"/>
          </a:xfrm>
        </p:spPr>
        <p:txBody>
          <a:bodyPr numCol="1"/>
          <a:lstStyle/>
          <a:p>
            <a:pPr lvl="0">
              <a:spcBef>
                <a:spcPts val="600"/>
              </a:spcBef>
              <a:spcAft>
                <a:spcPts val="600"/>
              </a:spcAft>
            </a:pPr>
            <a:r>
              <a:rPr lang="en-US" sz="1400" b="1" dirty="0"/>
              <a:t>Proposed agenda: </a:t>
            </a:r>
          </a:p>
        </p:txBody>
      </p:sp>
      <p:sp>
        <p:nvSpPr>
          <p:cNvPr id="4" name="Slide Number Placeholder 3">
            <a:extLst>
              <a:ext uri="{FF2B5EF4-FFF2-40B4-BE49-F238E27FC236}">
                <a16:creationId xmlns:a16="http://schemas.microsoft.com/office/drawing/2014/main" id="{A51B7919-A891-0B40-BF93-58737CD72CCC}"/>
              </a:ext>
            </a:extLst>
          </p:cNvPr>
          <p:cNvSpPr>
            <a:spLocks noGrp="1"/>
          </p:cNvSpPr>
          <p:nvPr>
            <p:ph type="sldNum" sz="quarter" idx="17"/>
          </p:nvPr>
        </p:nvSpPr>
        <p:spPr/>
        <p:txBody>
          <a:bodyPr/>
          <a:lstStyle/>
          <a:p>
            <a:pPr>
              <a:defRPr/>
            </a:pPr>
            <a:fld id="{4B237644-F03D-4B7D-BABA-DBF9BE122EE1}" type="slidenum">
              <a:rPr lang="en-US" altLang="en-US" smtClean="0"/>
              <a:pPr>
                <a:defRPr/>
              </a:pPr>
              <a:t>9</a:t>
            </a:fld>
            <a:endParaRPr lang="en-US" altLang="en-US"/>
          </a:p>
        </p:txBody>
      </p:sp>
      <p:sp>
        <p:nvSpPr>
          <p:cNvPr id="6" name="TextBox 5">
            <a:extLst>
              <a:ext uri="{FF2B5EF4-FFF2-40B4-BE49-F238E27FC236}">
                <a16:creationId xmlns:a16="http://schemas.microsoft.com/office/drawing/2014/main" id="{C4C5AC41-52E5-6AD9-384E-38A6BBE29334}"/>
              </a:ext>
            </a:extLst>
          </p:cNvPr>
          <p:cNvSpPr txBox="1"/>
          <p:nvPr/>
        </p:nvSpPr>
        <p:spPr>
          <a:xfrm>
            <a:off x="447040" y="791370"/>
            <a:ext cx="10627360" cy="369332"/>
          </a:xfrm>
          <a:prstGeom prst="rect">
            <a:avLst/>
          </a:prstGeom>
          <a:noFill/>
        </p:spPr>
        <p:txBody>
          <a:bodyPr wrap="square">
            <a:spAutoFit/>
          </a:bodyPr>
          <a:lstStyle/>
          <a:p>
            <a:pPr>
              <a:spcBef>
                <a:spcPts val="300"/>
              </a:spcBef>
              <a:spcAft>
                <a:spcPts val="300"/>
              </a:spcAft>
            </a:pPr>
            <a:r>
              <a:rPr lang="en-US" sz="1800" b="1"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CASCADE TRAININGS ON BUDGET PLANNING TOOL FOR ROUTINE IMMUNIZATION</a:t>
            </a:r>
            <a:endParaRPr lang="en-US" dirty="0">
              <a:solidFill>
                <a:schemeClr val="accent2"/>
              </a:solidFill>
            </a:endParaRPr>
          </a:p>
        </p:txBody>
      </p:sp>
      <p:graphicFrame>
        <p:nvGraphicFramePr>
          <p:cNvPr id="5" name="Table 4">
            <a:extLst>
              <a:ext uri="{FF2B5EF4-FFF2-40B4-BE49-F238E27FC236}">
                <a16:creationId xmlns:a16="http://schemas.microsoft.com/office/drawing/2014/main" id="{948A2BA2-EAF5-00CF-C663-27122646F970}"/>
              </a:ext>
            </a:extLst>
          </p:cNvPr>
          <p:cNvGraphicFramePr>
            <a:graphicFrameLocks noGrp="1"/>
          </p:cNvGraphicFramePr>
          <p:nvPr>
            <p:extLst>
              <p:ext uri="{D42A27DB-BD31-4B8C-83A1-F6EECF244321}">
                <p14:modId xmlns:p14="http://schemas.microsoft.com/office/powerpoint/2010/main" val="1819270575"/>
              </p:ext>
            </p:extLst>
          </p:nvPr>
        </p:nvGraphicFramePr>
        <p:xfrm>
          <a:off x="1695873" y="1720355"/>
          <a:ext cx="8139007" cy="3396993"/>
        </p:xfrm>
        <a:graphic>
          <a:graphicData uri="http://schemas.openxmlformats.org/drawingml/2006/table">
            <a:tbl>
              <a:tblPr firstRow="1" firstCol="1" bandRow="1">
                <a:tableStyleId>{21E4AEA4-8DFA-4A89-87EB-49C32662AFE0}</a:tableStyleId>
              </a:tblPr>
              <a:tblGrid>
                <a:gridCol w="1395821">
                  <a:extLst>
                    <a:ext uri="{9D8B030D-6E8A-4147-A177-3AD203B41FA5}">
                      <a16:colId xmlns:a16="http://schemas.microsoft.com/office/drawing/2014/main" val="1049210303"/>
                    </a:ext>
                  </a:extLst>
                </a:gridCol>
                <a:gridCol w="6743186">
                  <a:extLst>
                    <a:ext uri="{9D8B030D-6E8A-4147-A177-3AD203B41FA5}">
                      <a16:colId xmlns:a16="http://schemas.microsoft.com/office/drawing/2014/main" val="4242228315"/>
                    </a:ext>
                  </a:extLst>
                </a:gridCol>
              </a:tblGrid>
              <a:tr h="544033">
                <a:tc>
                  <a:txBody>
                    <a:bodyPr/>
                    <a:lstStyle/>
                    <a:p>
                      <a:pPr marL="0" marR="0">
                        <a:lnSpc>
                          <a:spcPct val="115000"/>
                        </a:lnSpc>
                        <a:spcAft>
                          <a:spcPts val="800"/>
                        </a:spcAft>
                        <a:buNone/>
                      </a:pPr>
                      <a:r>
                        <a:rPr lang="en-US" sz="1400" kern="100">
                          <a:effectLst/>
                        </a:rPr>
                        <a:t>Time</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Contents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4709361"/>
                  </a:ext>
                </a:extLst>
              </a:tr>
              <a:tr h="727572">
                <a:tc>
                  <a:txBody>
                    <a:bodyPr/>
                    <a:lstStyle/>
                    <a:p>
                      <a:pPr marL="0" marR="0">
                        <a:lnSpc>
                          <a:spcPct val="115000"/>
                        </a:lnSpc>
                        <a:spcAft>
                          <a:spcPts val="800"/>
                        </a:spcAft>
                        <a:buNone/>
                      </a:pPr>
                      <a:r>
                        <a:rPr lang="en-US" sz="1400" kern="100" dirty="0">
                          <a:effectLst/>
                        </a:rPr>
                        <a:t>5-10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Opening remarks.</a:t>
                      </a:r>
                    </a:p>
                    <a:p>
                      <a:pPr marL="0" marR="0" lvl="0" indent="0" algn="l" defTabSz="606969" rtl="0" eaLnBrk="1" fontAlgn="auto" latinLnBrk="0" hangingPunct="1">
                        <a:lnSpc>
                          <a:spcPct val="115000"/>
                        </a:lnSpc>
                        <a:spcBef>
                          <a:spcPts val="0"/>
                        </a:spcBef>
                        <a:spcAft>
                          <a:spcPts val="800"/>
                        </a:spcAft>
                        <a:buClrTx/>
                        <a:buSzTx/>
                        <a:buFontTx/>
                        <a:buNone/>
                        <a:tabLst/>
                        <a:defRPr/>
                      </a:pPr>
                      <a:r>
                        <a:rPr lang="en-US" sz="1400" kern="100">
                          <a:effectLst/>
                        </a:rPr>
                        <a:t>Introduction to the budget planning tool, highlight challenges in budgeting for immunization</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6499781"/>
                  </a:ext>
                </a:extLst>
              </a:tr>
              <a:tr h="551335">
                <a:tc>
                  <a:txBody>
                    <a:bodyPr/>
                    <a:lstStyle/>
                    <a:p>
                      <a:pPr marL="0" marR="0">
                        <a:lnSpc>
                          <a:spcPct val="115000"/>
                        </a:lnSpc>
                        <a:spcAft>
                          <a:spcPts val="800"/>
                        </a:spcAft>
                        <a:buNone/>
                      </a:pPr>
                      <a:r>
                        <a:rPr lang="en-US" sz="1400" kern="100" dirty="0">
                          <a:effectLst/>
                        </a:rPr>
                        <a:t>90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Budget tool walk-through. Participants fill-in the tool by community health facility</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9975852"/>
                  </a:ext>
                </a:extLst>
              </a:tr>
              <a:tr h="544033">
                <a:tc>
                  <a:txBody>
                    <a:bodyPr/>
                    <a:lstStyle/>
                    <a:p>
                      <a:pPr marL="0" marR="0">
                        <a:lnSpc>
                          <a:spcPct val="115000"/>
                        </a:lnSpc>
                        <a:spcAft>
                          <a:spcPts val="800"/>
                        </a:spcAft>
                        <a:buNone/>
                      </a:pPr>
                      <a:r>
                        <a:rPr lang="en-US" sz="1400" kern="100" dirty="0">
                          <a:effectLst/>
                        </a:rPr>
                        <a:t>10-15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Break</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666134"/>
                  </a:ext>
                </a:extLst>
              </a:tr>
              <a:tr h="933933">
                <a:tc>
                  <a:txBody>
                    <a:bodyPr/>
                    <a:lstStyle/>
                    <a:p>
                      <a:pPr marL="0" marR="0">
                        <a:lnSpc>
                          <a:spcPct val="115000"/>
                        </a:lnSpc>
                        <a:spcAft>
                          <a:spcPts val="800"/>
                        </a:spcAft>
                        <a:buNone/>
                      </a:pPr>
                      <a:r>
                        <a:rPr lang="en-US" sz="1400" kern="100" dirty="0">
                          <a:effectLst/>
                        </a:rPr>
                        <a:t>60-90 minutes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lnSpc>
                          <a:spcPct val="115000"/>
                        </a:lnSpc>
                        <a:spcAft>
                          <a:spcPts val="800"/>
                        </a:spcAft>
                        <a:buNone/>
                      </a:pPr>
                      <a:r>
                        <a:rPr lang="en-US" sz="1400" kern="100" dirty="0">
                          <a:effectLst/>
                        </a:rPr>
                        <a:t>Budget tool walk-through (cont.)</a:t>
                      </a:r>
                    </a:p>
                    <a:p>
                      <a:pPr marL="0" marR="0">
                        <a:lnSpc>
                          <a:spcPct val="115000"/>
                        </a:lnSpc>
                        <a:spcAft>
                          <a:spcPts val="800"/>
                        </a:spcAft>
                        <a:buNone/>
                      </a:pPr>
                      <a:r>
                        <a:rPr lang="en-US" sz="1400" kern="100" dirty="0">
                          <a:effectLst/>
                        </a:rPr>
                        <a:t>Q&amp;A</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9771438"/>
                  </a:ext>
                </a:extLst>
              </a:tr>
            </a:tbl>
          </a:graphicData>
        </a:graphic>
      </p:graphicFrame>
    </p:spTree>
    <p:extLst>
      <p:ext uri="{BB962C8B-B14F-4D97-AF65-F5344CB8AC3E}">
        <p14:creationId xmlns:p14="http://schemas.microsoft.com/office/powerpoint/2010/main" val="3943871310"/>
      </p:ext>
    </p:extLst>
  </p:cSld>
  <p:clrMapOvr>
    <a:masterClrMapping/>
  </p:clrMapOvr>
  <p:transition>
    <p:circle/>
  </p:transition>
</p:sld>
</file>

<file path=ppt/theme/theme1.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2.xml><?xml version="1.0" encoding="utf-8"?>
<a:theme xmlns:a="http://schemas.openxmlformats.org/drawingml/2006/main" name="PATH2018_Core palette slides">
  <a:themeElements>
    <a:clrScheme name="PATH2018_Core">
      <a:dk1>
        <a:srgbClr val="000000"/>
      </a:dk1>
      <a:lt1>
        <a:srgbClr val="FFFFFF"/>
      </a:lt1>
      <a:dk2>
        <a:srgbClr val="464F61"/>
      </a:dk2>
      <a:lt2>
        <a:srgbClr val="E1E3E4"/>
      </a:lt2>
      <a:accent1>
        <a:srgbClr val="F65050"/>
      </a:accent1>
      <a:accent2>
        <a:srgbClr val="A8001E"/>
      </a:accent2>
      <a:accent3>
        <a:srgbClr val="EDE7DC"/>
      </a:accent3>
      <a:accent4>
        <a:srgbClr val="464F61"/>
      </a:accent4>
      <a:accent5>
        <a:srgbClr val="E1E3E4"/>
      </a:accent5>
      <a:accent6>
        <a:srgbClr val="9096A0"/>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CVIA_Core2018_16x9_v1_rev06" id="{6B54E673-EB1C-4CB0-BF76-03119426AF86}" vid="{51A26882-0D9D-4FF1-AF29-6A1CEA5CBE6E}"/>
    </a:ext>
  </a:extLst>
</a:theme>
</file>

<file path=ppt/theme/theme3.xml><?xml version="1.0" encoding="utf-8"?>
<a:theme xmlns:a="http://schemas.openxmlformats.org/drawingml/2006/main" name="1_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4.xml><?xml version="1.0" encoding="utf-8"?>
<a:theme xmlns:a="http://schemas.openxmlformats.org/drawingml/2006/main" name="2_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35531</TotalTime>
  <Words>6380</Words>
  <Application>Microsoft Office PowerPoint</Application>
  <PresentationFormat>Widescreen</PresentationFormat>
  <Paragraphs>355</Paragraphs>
  <Slides>45</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Aptos</vt:lpstr>
      <vt:lpstr>Arial</vt:lpstr>
      <vt:lpstr>Arial Narrow</vt:lpstr>
      <vt:lpstr>Calibri</vt:lpstr>
      <vt:lpstr>Courier New</vt:lpstr>
      <vt:lpstr>Helvetica</vt:lpstr>
      <vt:lpstr>Wingdings</vt:lpstr>
      <vt:lpstr>PATH 2019 Office Theme</vt:lpstr>
      <vt:lpstr>PATH2018_Core palette slides</vt:lpstr>
      <vt:lpstr>1_PATH 2019 Office Theme</vt:lpstr>
      <vt:lpstr>2_PATH 2019 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 Tham Chi</dc:creator>
  <cp:lastModifiedBy>Ashley Latimer</cp:lastModifiedBy>
  <cp:revision>219</cp:revision>
  <dcterms:created xsi:type="dcterms:W3CDTF">2022-12-14T03:40:44Z</dcterms:created>
  <dcterms:modified xsi:type="dcterms:W3CDTF">2025-12-03T20:48:18Z</dcterms:modified>
</cp:coreProperties>
</file>