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3_65244A1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16" r:id="rId5"/>
    <p:sldMasterId id="2147483738" r:id="rId6"/>
    <p:sldMasterId id="2147483756" r:id="rId7"/>
    <p:sldMasterId id="2147483827" r:id="rId8"/>
    <p:sldMasterId id="2147483849" r:id="rId9"/>
  </p:sldMasterIdLst>
  <p:notesMasterIdLst>
    <p:notesMasterId r:id="rId47"/>
  </p:notesMasterIdLst>
  <p:sldIdLst>
    <p:sldId id="5572" r:id="rId10"/>
    <p:sldId id="2134805827" r:id="rId11"/>
    <p:sldId id="2134805831" r:id="rId12"/>
    <p:sldId id="5571" r:id="rId13"/>
    <p:sldId id="5566" r:id="rId14"/>
    <p:sldId id="5568" r:id="rId15"/>
    <p:sldId id="5577" r:id="rId16"/>
    <p:sldId id="5576" r:id="rId17"/>
    <p:sldId id="5554" r:id="rId18"/>
    <p:sldId id="5539" r:id="rId19"/>
    <p:sldId id="5555" r:id="rId20"/>
    <p:sldId id="5556" r:id="rId21"/>
    <p:sldId id="5578" r:id="rId22"/>
    <p:sldId id="5579" r:id="rId23"/>
    <p:sldId id="5557" r:id="rId24"/>
    <p:sldId id="5599" r:id="rId25"/>
    <p:sldId id="5560" r:id="rId26"/>
    <p:sldId id="5564" r:id="rId27"/>
    <p:sldId id="5573" r:id="rId28"/>
    <p:sldId id="5570" r:id="rId29"/>
    <p:sldId id="5565" r:id="rId30"/>
    <p:sldId id="5574" r:id="rId31"/>
    <p:sldId id="5594" r:id="rId32"/>
    <p:sldId id="5561" r:id="rId33"/>
    <p:sldId id="5575" r:id="rId34"/>
    <p:sldId id="258" r:id="rId35"/>
    <p:sldId id="259" r:id="rId36"/>
    <p:sldId id="2134805834" r:id="rId37"/>
    <p:sldId id="261" r:id="rId38"/>
    <p:sldId id="5549" r:id="rId39"/>
    <p:sldId id="5543" r:id="rId40"/>
    <p:sldId id="5602" r:id="rId41"/>
    <p:sldId id="2134805832" r:id="rId42"/>
    <p:sldId id="2134805829" r:id="rId43"/>
    <p:sldId id="2134805830" r:id="rId44"/>
    <p:sldId id="2134805833" r:id="rId45"/>
    <p:sldId id="553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444A0A-8DCC-9725-83AD-E7AC5BD14C46}" name="John Konz" initials="JK" userId="hGrHjNJB5Ohhf34Dc9sBeD1DUiK66mi3SkW5oEnVgAM=" providerId="None"/>
  <p188:author id="{CDF8E113-C652-D352-9260-5A7D24A042FF}" name="Bill Hausdorff" initials="BH" userId="VlIjOeH9M64tQtPC6Cg8BS/mvBpMmu9FFeQ3f0jdZj8=" providerId="None"/>
  <p188:author id="{F6F43218-CBDC-8BDF-CE22-91BD58066244}" name="Margaret Toher" initials="MT" userId="Margaret Toher" providerId="None"/>
  <p188:author id="{64DD591F-B266-EED2-A222-B4A03D5CECF0}" name="Jennifer Anstadt" initials="JA" userId="5lq6d2WpxAehVM62Wk7FxEU823QaLdFFwLvtG0ONsG8=" providerId="None"/>
  <p188:author id="{14DBC530-2C30-267F-464E-C804F69207D0}" name="Carlie Anderson" initials="CA" userId="S::canderson@path.org::8fb45e04-8d7c-462b-9c28-0f9ea93fa8d7" providerId="AD"/>
  <p188:author id="{94272941-38F7-2187-A899-D6E5822E5C15}" name="Carlie Anderson" initials="CA" userId="5mGTXsic/PUNNZ4wl2JRq/cO1Dd0AhcrLENp6s0vW08=" providerId="None"/>
  <p188:author id="{D4F1D35E-E6B0-C636-BCDA-DA00EE8E5339}" name="Farzana Muhib" initials="FM" userId="Farzana Muhib" providerId="None"/>
  <p188:author id="{0AF2A36B-B878-BE37-0398-F813D3C4B6AD}" name="Shwu-Maan Lee" initials="SL" userId="S::smlee@path.org::1314967d-c6f1-4dd7-b69d-e93b53fab183" providerId="AD"/>
  <p188:author id="{41454E94-5D6A-8AF5-5DAB-92ECA985F57B}" name="Chris Gast" initials="CG" userId="S::cgast@path.org::9b7bedd2-5c6d-4ee7-9018-dadae5e0cdca" providerId="AD"/>
  <p188:author id="{D3B8F8AC-E70C-77C9-6DB3-4C617BB7EC2A}" name="Shwu-Maan Lee" initials="SML" userId="Shwu-Maan Lee" providerId="None"/>
  <p188:author id="{E3455CB6-23F0-5015-5911-6B72DDCC6A17}" name="John Konz" initials="JK" userId="S::jkonz@path.org::60e55623-7e63-4c1c-9082-a6ad86281723" providerId="AD"/>
  <p188:author id="{BB6BC1C6-180B-39B6-8DC7-C76A586953B4}" name="Shwu-Maan Lee" initials="SL" userId="WUvOECCTIdfykDTNfuir/O5ylLYlD0ioCsVwINWwqHw=" providerId="None"/>
  <p188:author id="{C1FAF0D5-B70C-0D55-5F44-63F8E1665C77}" name="Farzana Muhib" initials="FM" userId="dZejQae+ip9nE4Y8zUr+mWYUFZoPO0ovM94EObnUM/8=" providerId="None"/>
  <p188:author id="{4E1512DC-931D-8C0F-9B52-B8A80316F2EC}" name="Tushar Tewari" initials="TT" userId="Tushar Tewari" providerId="None"/>
  <p188:author id="{ED78DDF2-44A8-3E4E-0327-F06957AD2CA5}" name="Jennifer Anstadt" initials="JA" userId="Jennifer Anstadt" providerId="None"/>
  <p188:author id="{AADF46F6-908D-7A1B-5052-83C9DEEE94A3}" name="Kutub Mahmood" initials="KM" userId="iKx0exwXc6b/gXKOGJZMgmsAN32dAoKZNXuOL0MLskI=" providerId="None"/>
  <p188:author id="{118924FC-34BE-1F1A-8E9E-13B19F029720}" name="Chris Gast" initials="CG" userId="RebX44G4QQWXba6ekMrwu9edy9aIRSUJ2JUIdTUqWi0="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chel Lee" initials="RL" lastIdx="13" clrIdx="3">
    <p:extLst>
      <p:ext uri="{19B8F6BF-5375-455C-9EA6-DF929625EA0E}">
        <p15:presenceInfo xmlns:p15="http://schemas.microsoft.com/office/powerpoint/2012/main" userId="S::Rachel.Lee@gatesfoundation.org::83dd8a60-fdd0-452e-ac91-5804db9faff8" providerId="AD"/>
      </p:ext>
    </p:extLst>
  </p:cmAuthor>
  <p:cmAuthor id="2" name="Konz, John" initials="KJ" lastIdx="64" clrIdx="0">
    <p:extLst>
      <p:ext uri="{19B8F6BF-5375-455C-9EA6-DF929625EA0E}">
        <p15:presenceInfo xmlns:p15="http://schemas.microsoft.com/office/powerpoint/2012/main" userId="S::jkonz@path.org::60e55623-7e63-4c1c-9082-a6ad86281723" providerId="AD"/>
      </p:ext>
    </p:extLst>
  </p:cmAuthor>
  <p:cmAuthor id="3" name="Gast, Chris" initials="GC" lastIdx="29" clrIdx="1">
    <p:extLst>
      <p:ext uri="{19B8F6BF-5375-455C-9EA6-DF929625EA0E}">
        <p15:presenceInfo xmlns:p15="http://schemas.microsoft.com/office/powerpoint/2012/main" userId="S::cgast@path.org::9b7bedd2-5c6d-4ee7-9018-dadae5e0cdca" providerId="AD"/>
      </p:ext>
    </p:extLst>
  </p:cmAuthor>
  <p:cmAuthor id="5" name="Wahid, Rahnuma" initials="WR" lastIdx="68" clrIdx="2">
    <p:extLst>
      <p:ext uri="{19B8F6BF-5375-455C-9EA6-DF929625EA0E}">
        <p15:presenceInfo xmlns:p15="http://schemas.microsoft.com/office/powerpoint/2012/main" userId="S-1-5-21-1559300689-131104032-281947949-24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s>
</file>

<file path=ppt/comments/modernComment_103_65244A16.xml><?xml version="1.0" encoding="utf-8"?>
<p188:cmLst xmlns:a="http://schemas.openxmlformats.org/drawingml/2006/main" xmlns:r="http://schemas.openxmlformats.org/officeDocument/2006/relationships" xmlns:p188="http://schemas.microsoft.com/office/powerpoint/2018/8/main">
  <p188:cm id="{E937ACF2-8BC4-47A3-9B83-163B84630662}" authorId="{D4F1D35E-E6B0-C636-BCDA-DA00EE8E5339}" created="2025-07-23T16:56:59.530">
    <ac:txMkLst xmlns:ac="http://schemas.microsoft.com/office/drawing/2013/main/command">
      <pc:docMk xmlns:pc="http://schemas.microsoft.com/office/powerpoint/2013/main/command"/>
      <pc:sldMk xmlns:pc="http://schemas.microsoft.com/office/powerpoint/2013/main/command" cId="1696877078" sldId="259"/>
      <ac:spMk id="4" creationId="{A8940A6F-2CE9-C3D0-A76A-47DDACF385BC}"/>
      <ac:txMk cp="327" len="18">
        <ac:context len="585" hash="2377989102"/>
      </ac:txMk>
    </ac:txMkLst>
    <p188:pos x="2438692" y="2744065"/>
    <p188:txBody>
      <a:bodyPr/>
      <a:lstStyle/>
      <a:p>
        <a:r>
          <a:rPr lang="en-US"/>
          <a:t>Do we want to highlight the need for this information to appeal to a Gavi market?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5A283-0779-4AA8-80CC-BEACC0182EC5}"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87767-F4B1-4F83-94D6-644A058CB05D}" type="slidenum">
              <a:rPr lang="en-US" smtClean="0"/>
              <a:t>‹#›</a:t>
            </a:fld>
            <a:endParaRPr lang="en-US"/>
          </a:p>
        </p:txBody>
      </p:sp>
    </p:spTree>
    <p:extLst>
      <p:ext uri="{BB962C8B-B14F-4D97-AF65-F5344CB8AC3E}">
        <p14:creationId xmlns:p14="http://schemas.microsoft.com/office/powerpoint/2010/main" val="71372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016/j.cell.2020.07.02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586/14760584.2015.105280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87767-F4B1-4F83-94D6-644A058CB05D}" type="slidenum">
              <a:rPr lang="en-US" smtClean="0"/>
              <a:t>4</a:t>
            </a:fld>
            <a:endParaRPr lang="en-US"/>
          </a:p>
        </p:txBody>
      </p:sp>
    </p:spTree>
    <p:extLst>
      <p:ext uri="{BB962C8B-B14F-4D97-AF65-F5344CB8AC3E}">
        <p14:creationId xmlns:p14="http://schemas.microsoft.com/office/powerpoint/2010/main" val="1618071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a:t>Kamiya 2022 paper evaluated </a:t>
            </a:r>
            <a:r>
              <a:rPr lang="en-US">
                <a:cs typeface="Calibri"/>
              </a:rPr>
              <a:t>LNP in terms of Biophysical characterization (particle size, poly dispersity, zeta potential) and protein expression </a:t>
            </a:r>
            <a:endParaRPr lang="en-US"/>
          </a:p>
          <a:p>
            <a:pPr>
              <a:spcAft>
                <a:spcPts val="1800"/>
              </a:spcAft>
            </a:pPr>
            <a:r>
              <a:rPr lang="en-US">
                <a:cs typeface="Calibri"/>
              </a:rPr>
              <a:t> (Bullet 2: </a:t>
            </a:r>
            <a:r>
              <a:rPr lang="en-US"/>
              <a:t>The effect of combining unloaded LNPs and Al in a single formulation has been tested in animal immunogenicity studies (doi:10.3390/vaccines4040047 ), however, the expected T cell response was not achieved</a:t>
            </a:r>
            <a:endParaRPr lang="en-US">
              <a:ea typeface="Calibri"/>
              <a:cs typeface="Calibri"/>
            </a:endParaRPr>
          </a:p>
          <a:p>
            <a:pPr>
              <a:spcAft>
                <a:spcPts val="1800"/>
              </a:spcAft>
            </a:pPr>
            <a:r>
              <a:rPr lang="en-US">
                <a:cs typeface="Calibri"/>
              </a:rPr>
              <a:t>Merck paper (the above): B cell response ok but T cell response  dropped(expected by LNP)Ag: Hep B</a:t>
            </a:r>
            <a:endParaRPr lang="en-US"/>
          </a:p>
          <a:p>
            <a:pPr>
              <a:spcAft>
                <a:spcPts val="1800"/>
              </a:spcAft>
            </a:pPr>
            <a:r>
              <a:rPr lang="en-US"/>
              <a:t>Zhang </a:t>
            </a:r>
            <a:r>
              <a:rPr lang="en-US" err="1"/>
              <a:t>etal</a:t>
            </a:r>
            <a:r>
              <a:rPr lang="en-US"/>
              <a:t> (2020) claimed LNP is stable at Room temperature for 1 week (DOI: </a:t>
            </a:r>
            <a:r>
              <a:rPr lang="en-US">
                <a:hlinkClick r:id="rId3">
                  <a:extLst>
                    <a:ext uri="{A12FA001-AC4F-418D-AE19-62706E023703}">
                      <ahyp:hlinkClr xmlns:ahyp="http://schemas.microsoft.com/office/drawing/2018/hyperlinkcolor" val="tx"/>
                    </a:ext>
                  </a:extLst>
                </a:hlinkClick>
              </a:rPr>
              <a:t>10.1016/j.cell.2020.07.024</a:t>
            </a:r>
            <a:r>
              <a:rPr lang="en-US"/>
              <a:t>) Pfizer mRNA vaccine has been approved for 5C storage for  a month.  </a:t>
            </a:r>
            <a:endParaRPr lang="en-US">
              <a:ea typeface="Calibri" panose="020F0502020204030204"/>
              <a:cs typeface="Calibri"/>
            </a:endParaRPr>
          </a:p>
          <a:p>
            <a:pPr>
              <a:spcAft>
                <a:spcPts val="1800"/>
              </a:spcAft>
            </a:pP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AA387767-F4B1-4F83-94D6-644A058CB05D}" type="slidenum">
              <a:rPr lang="en-US" smtClean="0"/>
              <a:t>23</a:t>
            </a:fld>
            <a:endParaRPr lang="en-US"/>
          </a:p>
        </p:txBody>
      </p:sp>
    </p:spTree>
    <p:extLst>
      <p:ext uri="{BB962C8B-B14F-4D97-AF65-F5344CB8AC3E}">
        <p14:creationId xmlns:p14="http://schemas.microsoft.com/office/powerpoint/2010/main" val="412758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1-4 mice</a:t>
            </a:r>
          </a:p>
          <a:p>
            <a:r>
              <a:rPr lang="en-US">
                <a:cs typeface="Calibri"/>
              </a:rPr>
              <a:t>5 human</a:t>
            </a:r>
            <a:endParaRPr lang="en-US">
              <a:ea typeface="Calibri"/>
              <a:cs typeface="Calibri"/>
            </a:endParaRPr>
          </a:p>
          <a:p>
            <a:endParaRPr lang="en-US"/>
          </a:p>
          <a:p>
            <a:r>
              <a:rPr lang="en-US"/>
              <a:t>IPV may boost immunity in the intestinal mucosa among individuals previously immunized with oral poliovirus vaccine. Indeed, mucosal protection appears to be stronger following a booster dose of IPV than oral poliovirus vaccine, especially in older children. </a:t>
            </a:r>
            <a:r>
              <a:rPr lang="en-US">
                <a:hlinkClick r:id="rId3"/>
              </a:rPr>
              <a:t>(Parker et al 2015)</a:t>
            </a:r>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AA387767-F4B1-4F83-94D6-644A058CB05D}" type="slidenum">
              <a:rPr lang="en-US" smtClean="0"/>
              <a:t>24</a:t>
            </a:fld>
            <a:endParaRPr lang="en-US"/>
          </a:p>
        </p:txBody>
      </p:sp>
    </p:spTree>
    <p:extLst>
      <p:ext uri="{BB962C8B-B14F-4D97-AF65-F5344CB8AC3E}">
        <p14:creationId xmlns:p14="http://schemas.microsoft.com/office/powerpoint/2010/main" val="280106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87767-F4B1-4F83-94D6-644A058CB05D}" type="slidenum">
              <a:rPr lang="en-US" smtClean="0"/>
              <a:t>26</a:t>
            </a:fld>
            <a:endParaRPr lang="en-US"/>
          </a:p>
        </p:txBody>
      </p:sp>
    </p:spTree>
    <p:extLst>
      <p:ext uri="{BB962C8B-B14F-4D97-AF65-F5344CB8AC3E}">
        <p14:creationId xmlns:p14="http://schemas.microsoft.com/office/powerpoint/2010/main" val="1478846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87767-F4B1-4F83-94D6-644A058CB05D}" type="slidenum">
              <a:rPr lang="en-US" smtClean="0"/>
              <a:t>27</a:t>
            </a:fld>
            <a:endParaRPr lang="en-US"/>
          </a:p>
        </p:txBody>
      </p:sp>
    </p:spTree>
    <p:extLst>
      <p:ext uri="{BB962C8B-B14F-4D97-AF65-F5344CB8AC3E}">
        <p14:creationId xmlns:p14="http://schemas.microsoft.com/office/powerpoint/2010/main" val="170863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schemeClr val="accent2"/>
                </a:solidFill>
                <a:latin typeface="Arial"/>
                <a:cs typeface="Arial"/>
              </a:rPr>
              <a:t>Unable to locate results or any evidence of hexavalent or Ph 3 IPV study in public domain</a:t>
            </a:r>
            <a:endParaRPr lang="en-US" i="1">
              <a:solidFill>
                <a:schemeClr val="accent2"/>
              </a:solidFill>
            </a:endParaRPr>
          </a:p>
          <a:p>
            <a:endParaRPr lang="en-US"/>
          </a:p>
        </p:txBody>
      </p:sp>
      <p:sp>
        <p:nvSpPr>
          <p:cNvPr id="4" name="Slide Number Placeholder 3"/>
          <p:cNvSpPr>
            <a:spLocks noGrp="1"/>
          </p:cNvSpPr>
          <p:nvPr>
            <p:ph type="sldNum" sz="quarter" idx="5"/>
          </p:nvPr>
        </p:nvSpPr>
        <p:spPr/>
        <p:txBody>
          <a:bodyPr/>
          <a:lstStyle/>
          <a:p>
            <a:fld id="{AA387767-F4B1-4F83-94D6-644A058CB05D}" type="slidenum">
              <a:rPr lang="en-US" smtClean="0"/>
              <a:t>6</a:t>
            </a:fld>
            <a:endParaRPr lang="en-US"/>
          </a:p>
        </p:txBody>
      </p:sp>
    </p:spTree>
    <p:extLst>
      <p:ext uri="{BB962C8B-B14F-4D97-AF65-F5344CB8AC3E}">
        <p14:creationId xmlns:p14="http://schemas.microsoft.com/office/powerpoint/2010/main" val="26237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800"/>
              </a:spcAft>
              <a:buFont typeface="Arial,Sans-Serif"/>
              <a:buChar char="•"/>
            </a:pPr>
            <a:r>
              <a:rPr lang="en-US"/>
              <a:t>The high productivity of the rationally-attenuated strains demonstrated here, may further increase the affordability of the vaccine as compared to </a:t>
            </a:r>
            <a:r>
              <a:rPr lang="en-US" err="1"/>
              <a:t>sIPV’s</a:t>
            </a:r>
            <a:r>
              <a:rPr lang="en-US"/>
              <a:t>, which typically require more DU per vaccine dose of serotypes 2 and 3 (10/16/32 DU/dose)---J and J Sanders study</a:t>
            </a:r>
          </a:p>
          <a:p>
            <a:pPr algn="l"/>
            <a:endParaRPr lang="en-US" sz="900" b="0" i="0" u="none" strike="noStrike" baseline="0">
              <a:latin typeface="Arial" panose="020B0604020202020204" pitchFamily="34" charset="0"/>
              <a:cs typeface="Arial"/>
            </a:endParaRPr>
          </a:p>
          <a:p>
            <a:endParaRPr lang="en-US" sz="900"/>
          </a:p>
        </p:txBody>
      </p:sp>
      <p:sp>
        <p:nvSpPr>
          <p:cNvPr id="4" name="Slide Number Placeholder 3"/>
          <p:cNvSpPr>
            <a:spLocks noGrp="1"/>
          </p:cNvSpPr>
          <p:nvPr>
            <p:ph type="sldNum" sz="quarter" idx="5"/>
          </p:nvPr>
        </p:nvSpPr>
        <p:spPr/>
        <p:txBody>
          <a:bodyPr/>
          <a:lstStyle/>
          <a:p>
            <a:fld id="{AA387767-F4B1-4F83-94D6-644A058CB05D}" type="slidenum">
              <a:rPr lang="en-US" smtClean="0"/>
              <a:t>15</a:t>
            </a:fld>
            <a:endParaRPr lang="en-US"/>
          </a:p>
        </p:txBody>
      </p:sp>
    </p:spTree>
    <p:extLst>
      <p:ext uri="{BB962C8B-B14F-4D97-AF65-F5344CB8AC3E}">
        <p14:creationId xmlns:p14="http://schemas.microsoft.com/office/powerpoint/2010/main" val="250017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A387767-F4B1-4F83-94D6-644A058CB05D}" type="slidenum">
              <a:rPr lang="en-US" smtClean="0"/>
              <a:t>16</a:t>
            </a:fld>
            <a:endParaRPr lang="en-US"/>
          </a:p>
        </p:txBody>
      </p:sp>
    </p:spTree>
    <p:extLst>
      <p:ext uri="{BB962C8B-B14F-4D97-AF65-F5344CB8AC3E}">
        <p14:creationId xmlns:p14="http://schemas.microsoft.com/office/powerpoint/2010/main" val="279529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387767-F4B1-4F83-94D6-644A058CB05D}" type="slidenum">
              <a:rPr lang="en-US" smtClean="0"/>
              <a:t>17</a:t>
            </a:fld>
            <a:endParaRPr lang="en-US"/>
          </a:p>
        </p:txBody>
      </p:sp>
    </p:spTree>
    <p:extLst>
      <p:ext uri="{BB962C8B-B14F-4D97-AF65-F5344CB8AC3E}">
        <p14:creationId xmlns:p14="http://schemas.microsoft.com/office/powerpoint/2010/main" val="27197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Imperial college of London</a:t>
            </a:r>
          </a:p>
        </p:txBody>
      </p:sp>
      <p:sp>
        <p:nvSpPr>
          <p:cNvPr id="4" name="Slide Number Placeholder 3"/>
          <p:cNvSpPr>
            <a:spLocks noGrp="1"/>
          </p:cNvSpPr>
          <p:nvPr>
            <p:ph type="sldNum" sz="quarter" idx="5"/>
          </p:nvPr>
        </p:nvSpPr>
        <p:spPr/>
        <p:txBody>
          <a:bodyPr/>
          <a:lstStyle/>
          <a:p>
            <a:fld id="{AA387767-F4B1-4F83-94D6-644A058CB05D}" type="slidenum">
              <a:rPr lang="en-US" smtClean="0"/>
              <a:t>19</a:t>
            </a:fld>
            <a:endParaRPr lang="en-US"/>
          </a:p>
        </p:txBody>
      </p:sp>
    </p:spTree>
    <p:extLst>
      <p:ext uri="{BB962C8B-B14F-4D97-AF65-F5344CB8AC3E}">
        <p14:creationId xmlns:p14="http://schemas.microsoft.com/office/powerpoint/2010/main" val="287525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Cost wise, The least expensive is VLP</a:t>
            </a:r>
          </a:p>
          <a:p>
            <a:r>
              <a:rPr lang="en-US">
                <a:ea typeface="Calibri"/>
                <a:cs typeface="Calibri"/>
              </a:rPr>
              <a:t>The most expensive is mRNA</a:t>
            </a:r>
          </a:p>
        </p:txBody>
      </p:sp>
      <p:sp>
        <p:nvSpPr>
          <p:cNvPr id="4" name="Slide Number Placeholder 3"/>
          <p:cNvSpPr>
            <a:spLocks noGrp="1"/>
          </p:cNvSpPr>
          <p:nvPr>
            <p:ph type="sldNum" sz="quarter" idx="5"/>
          </p:nvPr>
        </p:nvSpPr>
        <p:spPr/>
        <p:txBody>
          <a:bodyPr/>
          <a:lstStyle/>
          <a:p>
            <a:fld id="{AA387767-F4B1-4F83-94D6-644A058CB05D}" type="slidenum">
              <a:rPr lang="en-US" smtClean="0"/>
              <a:t>20</a:t>
            </a:fld>
            <a:endParaRPr lang="en-US"/>
          </a:p>
        </p:txBody>
      </p:sp>
    </p:spTree>
    <p:extLst>
      <p:ext uri="{BB962C8B-B14F-4D97-AF65-F5344CB8AC3E}">
        <p14:creationId xmlns:p14="http://schemas.microsoft.com/office/powerpoint/2010/main" val="341951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ea typeface="Calibri"/>
                <a:cs typeface="Calibri"/>
              </a:rPr>
              <a:t>All use IPV</a:t>
            </a:r>
          </a:p>
          <a:p>
            <a:pPr marL="228600" indent="-228600">
              <a:buAutoNum type="arabicPeriod"/>
            </a:pPr>
            <a:r>
              <a:rPr lang="en-US" dirty="0">
                <a:ea typeface="Calibri"/>
                <a:cs typeface="Calibri"/>
              </a:rPr>
              <a:t>All use </a:t>
            </a:r>
            <a:r>
              <a:rPr lang="en-US" dirty="0" err="1">
                <a:ea typeface="Calibri"/>
                <a:cs typeface="Calibri"/>
              </a:rPr>
              <a:t>aP</a:t>
            </a:r>
            <a:r>
              <a:rPr lang="en-US" dirty="0">
                <a:ea typeface="Calibri"/>
                <a:cs typeface="Calibri"/>
              </a:rPr>
              <a:t>, single dose</a:t>
            </a:r>
          </a:p>
          <a:p>
            <a:pPr marL="228600" indent="-228600">
              <a:buAutoNum type="arabicPeriod"/>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AA387767-F4B1-4F83-94D6-644A058CB05D}" type="slidenum">
              <a:rPr lang="en-US" smtClean="0"/>
              <a:t>21</a:t>
            </a:fld>
            <a:endParaRPr lang="en-US"/>
          </a:p>
        </p:txBody>
      </p:sp>
    </p:spTree>
    <p:extLst>
      <p:ext uri="{BB962C8B-B14F-4D97-AF65-F5344CB8AC3E}">
        <p14:creationId xmlns:p14="http://schemas.microsoft.com/office/powerpoint/2010/main" val="292349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endParaRPr lang="en-US">
              <a:ea typeface="Calibri"/>
              <a:cs typeface="Calibri"/>
            </a:endParaRPr>
          </a:p>
          <a:p>
            <a:pPr>
              <a:spcAft>
                <a:spcPts val="1800"/>
              </a:spcAft>
            </a:pPr>
            <a:r>
              <a:rPr lang="en-US"/>
              <a:t> 1. </a:t>
            </a:r>
            <a:r>
              <a:rPr lang="en-US" err="1"/>
              <a:t>aP</a:t>
            </a:r>
            <a:r>
              <a:rPr lang="en-US"/>
              <a:t> vs WP</a:t>
            </a:r>
            <a:endParaRPr lang="en-US">
              <a:ea typeface="Calibri"/>
              <a:cs typeface="Calibri"/>
            </a:endParaRPr>
          </a:p>
          <a:p>
            <a:pPr>
              <a:spcAft>
                <a:spcPts val="1800"/>
              </a:spcAft>
            </a:pPr>
            <a:r>
              <a:rPr lang="en-US"/>
              <a:t>2. adjuvant </a:t>
            </a:r>
            <a:endParaRPr lang="en-US">
              <a:cs typeface="Calibri"/>
            </a:endParaRPr>
          </a:p>
          <a:p>
            <a:pPr>
              <a:spcAft>
                <a:spcPts val="1800"/>
              </a:spcAft>
            </a:pPr>
            <a:r>
              <a:rPr lang="en-US"/>
              <a:t>3. formulation method; S19 IPV is straight forward </a:t>
            </a:r>
            <a:endParaRPr lang="en-US">
              <a:cs typeface="Calibri"/>
            </a:endParaRPr>
          </a:p>
          <a:p>
            <a:pPr>
              <a:spcAft>
                <a:spcPts val="1800"/>
              </a:spcAft>
            </a:pPr>
            <a:r>
              <a:rPr lang="en-US">
                <a:cs typeface="Calibri"/>
              </a:rPr>
              <a:t>Objectives: Challenges for addition into hexavalent formulations with aluminum adjuvants (</a:t>
            </a:r>
            <a:r>
              <a:rPr lang="en-US" err="1">
                <a:cs typeface="Calibri"/>
              </a:rPr>
              <a:t>Kutub</a:t>
            </a:r>
            <a:r>
              <a:rPr lang="en-US">
                <a:cs typeface="Calibri"/>
              </a:rPr>
              <a:t>, </a:t>
            </a:r>
            <a:r>
              <a:rPr lang="en-US" dirty="0" err="1">
                <a:cs typeface="Calibri"/>
              </a:rPr>
              <a:t>Shwu</a:t>
            </a:r>
            <a:r>
              <a:rPr lang="en-US">
                <a:cs typeface="Calibri"/>
              </a:rPr>
              <a:t>-Maan)</a:t>
            </a:r>
          </a:p>
          <a:p>
            <a:r>
              <a:rPr lang="en-US"/>
              <a:t> </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A387767-F4B1-4F83-94D6-644A058CB05D}" type="slidenum">
              <a:rPr lang="en-US" smtClean="0"/>
              <a:t>22</a:t>
            </a:fld>
            <a:endParaRPr lang="en-US"/>
          </a:p>
        </p:txBody>
      </p:sp>
    </p:spTree>
    <p:extLst>
      <p:ext uri="{BB962C8B-B14F-4D97-AF65-F5344CB8AC3E}">
        <p14:creationId xmlns:p14="http://schemas.microsoft.com/office/powerpoint/2010/main" val="3309525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0"/>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sp>
        <p:nvSpPr>
          <p:cNvPr id="7" name="Rectangle 6"/>
          <p:cNvSpPr>
            <a:spLocks noChangeAspect="1"/>
          </p:cNvSpPr>
          <p:nvPr/>
        </p:nvSpPr>
        <p:spPr>
          <a:xfrm>
            <a:off x="8312150" y="1"/>
            <a:ext cx="2927350" cy="1456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reeform: Shape 7"/>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9" name="Freeform: Shape 8"/>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pic>
        <p:nvPicPr>
          <p:cNvPr id="11" name="Picture 10"/>
          <p:cNvPicPr>
            <a:picLocks noChangeAspect="1"/>
          </p:cNvPicPr>
          <p:nvPr/>
        </p:nvPicPr>
        <p:blipFill>
          <a:blip r:embed="rId2"/>
          <a:stretch>
            <a:fillRect/>
          </a:stretch>
        </p:blipFill>
        <p:spPr>
          <a:xfrm>
            <a:off x="762000" y="5875631"/>
            <a:ext cx="994416" cy="418605"/>
          </a:xfrm>
          <a:prstGeom prst="rect">
            <a:avLst/>
          </a:prstGeom>
        </p:spPr>
      </p:pic>
      <p:sp>
        <p:nvSpPr>
          <p:cNvPr id="12" name="Text Placeholder 11"/>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3"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4" name="Text Placeholder 4"/>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defRPr>
            </a:lvl1pPr>
          </a:lstStyle>
          <a:p>
            <a:pPr lvl="0"/>
            <a:r>
              <a:rPr lang="en-US"/>
              <a:t>Presentation title option 1 – Arial 36 pt. black</a:t>
            </a:r>
          </a:p>
        </p:txBody>
      </p:sp>
      <p:sp>
        <p:nvSpPr>
          <p:cNvPr id="15" name="Text Placeholder 8"/>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cxnSp>
        <p:nvCxnSpPr>
          <p:cNvPr id="16" name="Straight Connector 15"/>
          <p:cNvCxnSpPr/>
          <p:nvPr/>
        </p:nvCxnSpPr>
        <p:spPr>
          <a:xfrm>
            <a:off x="9773055" y="1854740"/>
            <a:ext cx="0" cy="3138792"/>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9777572" y="2165816"/>
            <a:ext cx="821059"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3.71” h </a:t>
            </a:r>
            <a:endParaRPr lang="en-US" sz="1400">
              <a:solidFill>
                <a:schemeClr val="accent1"/>
              </a:solidFill>
            </a:endParaRPr>
          </a:p>
        </p:txBody>
      </p:sp>
      <p:cxnSp>
        <p:nvCxnSpPr>
          <p:cNvPr id="18" name="Straight Connector 17"/>
          <p:cNvCxnSpPr/>
          <p:nvPr/>
        </p:nvCxnSpPr>
        <p:spPr>
          <a:xfrm flipH="1">
            <a:off x="8398213" y="3400223"/>
            <a:ext cx="2749685" cy="47827"/>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p:cNvSpPr/>
          <p:nvPr/>
        </p:nvSpPr>
        <p:spPr>
          <a:xfrm>
            <a:off x="10340501" y="3400223"/>
            <a:ext cx="721672"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3.2” w </a:t>
            </a:r>
            <a:endParaRPr lang="en-US" sz="1400">
              <a:solidFill>
                <a:schemeClr val="accent1"/>
              </a:solidFill>
            </a:endParaRP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65382612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Tree>
    <p:extLst>
      <p:ext uri="{BB962C8B-B14F-4D97-AF65-F5344CB8AC3E}">
        <p14:creationId xmlns:p14="http://schemas.microsoft.com/office/powerpoint/2010/main" val="3463273036"/>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5" name="Rectangle 4"/>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Tree>
    <p:extLst>
      <p:ext uri="{BB962C8B-B14F-4D97-AF65-F5344CB8AC3E}">
        <p14:creationId xmlns:p14="http://schemas.microsoft.com/office/powerpoint/2010/main" val="3216874216"/>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762000" y="931587"/>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4" name="Text Placeholder 4"/>
          <p:cNvSpPr>
            <a:spLocks noGrp="1"/>
          </p:cNvSpPr>
          <p:nvPr>
            <p:ph type="body" sz="quarter" idx="11" hasCustomPrompt="1"/>
          </p:nvPr>
        </p:nvSpPr>
        <p:spPr>
          <a:xfrm>
            <a:off x="2680138" y="931587"/>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762000" y="1569907"/>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6"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14" hasCustomPrompt="1"/>
          </p:nvPr>
        </p:nvSpPr>
        <p:spPr>
          <a:xfrm>
            <a:off x="762000" y="2213562"/>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8"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9" name="Text Placeholder 4"/>
          <p:cNvSpPr>
            <a:spLocks noGrp="1"/>
          </p:cNvSpPr>
          <p:nvPr>
            <p:ph type="body" sz="quarter" idx="16" hasCustomPrompt="1"/>
          </p:nvPr>
        </p:nvSpPr>
        <p:spPr>
          <a:xfrm>
            <a:off x="762000" y="2849943"/>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
        <p:nvSpPr>
          <p:cNvPr id="10" name="Rectangle 9"/>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2"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3" name="Text Placeholder 4"/>
          <p:cNvSpPr>
            <a:spLocks noGrp="1"/>
          </p:cNvSpPr>
          <p:nvPr>
            <p:ph type="body" sz="quarter" idx="22" hasCustomPrompt="1"/>
          </p:nvPr>
        </p:nvSpPr>
        <p:spPr>
          <a:xfrm>
            <a:off x="2680138" y="2849943"/>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4" name="Text Placeholder 4"/>
          <p:cNvSpPr>
            <a:spLocks noGrp="1"/>
          </p:cNvSpPr>
          <p:nvPr>
            <p:ph type="body" sz="quarter" idx="23" hasCustomPrompt="1"/>
          </p:nvPr>
        </p:nvSpPr>
        <p:spPr>
          <a:xfrm>
            <a:off x="2680138" y="156990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24" hasCustomPrompt="1"/>
          </p:nvPr>
        </p:nvSpPr>
        <p:spPr>
          <a:xfrm>
            <a:off x="2680138" y="2213562"/>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6"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5</a:t>
            </a:r>
          </a:p>
        </p:txBody>
      </p:sp>
      <p:sp>
        <p:nvSpPr>
          <p:cNvPr id="17"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6</a:t>
            </a:r>
          </a:p>
        </p:txBody>
      </p:sp>
      <p:sp>
        <p:nvSpPr>
          <p:cNvPr id="18"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7</a:t>
            </a:r>
          </a:p>
        </p:txBody>
      </p:sp>
      <p:sp>
        <p:nvSpPr>
          <p:cNvPr id="19"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8</a:t>
            </a:r>
          </a:p>
        </p:txBody>
      </p:sp>
    </p:spTree>
    <p:extLst>
      <p:ext uri="{BB962C8B-B14F-4D97-AF65-F5344CB8AC3E}">
        <p14:creationId xmlns:p14="http://schemas.microsoft.com/office/powerpoint/2010/main" val="2173578521"/>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2000" cy="850286"/>
          </a:xfrm>
          <a:prstGeom prst="rect">
            <a:avLst/>
          </a:prstGeom>
        </p:spPr>
      </p:pic>
    </p:spTree>
    <p:extLst>
      <p:ext uri="{BB962C8B-B14F-4D97-AF65-F5344CB8AC3E}">
        <p14:creationId xmlns:p14="http://schemas.microsoft.com/office/powerpoint/2010/main" val="2478235006"/>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spTree>
    <p:extLst>
      <p:ext uri="{BB962C8B-B14F-4D97-AF65-F5344CB8AC3E}">
        <p14:creationId xmlns:p14="http://schemas.microsoft.com/office/powerpoint/2010/main" val="1846363357"/>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Tree>
    <p:extLst>
      <p:ext uri="{BB962C8B-B14F-4D97-AF65-F5344CB8AC3E}">
        <p14:creationId xmlns:p14="http://schemas.microsoft.com/office/powerpoint/2010/main" val="98302380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4410"/>
            <a:ext cx="12191999" cy="850286"/>
          </a:xfrm>
          <a:prstGeom prst="rect">
            <a:avLst/>
          </a:prstGeom>
        </p:spPr>
      </p:pic>
    </p:spTree>
    <p:extLst>
      <p:ext uri="{BB962C8B-B14F-4D97-AF65-F5344CB8AC3E}">
        <p14:creationId xmlns:p14="http://schemas.microsoft.com/office/powerpoint/2010/main" val="4080476492"/>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970704546"/>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112152"/>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1" y="837815"/>
            <a:ext cx="5105399" cy="1105285"/>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column of text </a:t>
            </a:r>
          </a:p>
        </p:txBody>
      </p:sp>
      <p:sp>
        <p:nvSpPr>
          <p:cNvPr id="7" name="Text Placeholder 6"/>
          <p:cNvSpPr>
            <a:spLocks noGrp="1"/>
          </p:cNvSpPr>
          <p:nvPr>
            <p:ph type="body" sz="quarter" idx="14" hasCustomPrompt="1"/>
          </p:nvPr>
        </p:nvSpPr>
        <p:spPr>
          <a:xfrm>
            <a:off x="762000" y="2019300"/>
            <a:ext cx="5105400" cy="382905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or to provide space for a collection of smaller images and photos.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without any additional images, or to provide space for a collection of smaller images and photos. It’s intended to hold a few talking points. Aim for clear and concise. </a:t>
            </a:r>
          </a:p>
          <a:p>
            <a:pPr lvl="0"/>
            <a:endParaRPr lang="en-US"/>
          </a:p>
        </p:txBody>
      </p:sp>
    </p:spTree>
    <p:extLst>
      <p:ext uri="{BB962C8B-B14F-4D97-AF65-F5344CB8AC3E}">
        <p14:creationId xmlns:p14="http://schemas.microsoft.com/office/powerpoint/2010/main" val="3799040957"/>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203594434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4410"/>
            <a:ext cx="12191999" cy="850286"/>
          </a:xfrm>
          <a:prstGeom prst="rect">
            <a:avLst/>
          </a:prstGeom>
        </p:spPr>
      </p:pic>
    </p:spTree>
    <p:extLst>
      <p:ext uri="{BB962C8B-B14F-4D97-AF65-F5344CB8AC3E}">
        <p14:creationId xmlns:p14="http://schemas.microsoft.com/office/powerpoint/2010/main" val="3935777054"/>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a:p>
          <a:p>
            <a:pPr lvl="0"/>
            <a:endParaRPr lang="en-US"/>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1801774459"/>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 of </a:t>
            </a:r>
            <a:r>
              <a:rPr lang="en-US" err="1"/>
              <a:t>text,half</a:t>
            </a:r>
            <a:r>
              <a:rPr lang="en-US"/>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3219941648"/>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defRPr>
            </a:lvl1pPr>
          </a:lstStyle>
          <a:p>
            <a:pPr>
              <a:lnSpc>
                <a:spcPts val="4000"/>
              </a:lnSpc>
            </a:pPr>
            <a:r>
              <a:rPr lang="en-US" sz="3200">
                <a:solidFill>
                  <a:srgbClr val="F65050"/>
                </a:solidFill>
                <a:latin typeface="Arial" panose="020B0604020202020204" pitchFamily="34" charset="0"/>
                <a:cs typeface="Arial" panose="020B0604020202020204" pitchFamily="34" charset="0"/>
              </a:rPr>
              <a:t>H1 – Arial 32 pt. red: </a:t>
            </a:r>
            <a:r>
              <a:rPr lang="en-US" sz="320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217187504"/>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0" y="0"/>
            <a:ext cx="12192000" cy="6858000"/>
          </a:xfrm>
          <a:prstGeom prst="rect">
            <a:avLst/>
          </a:prstGeom>
          <a:noFill/>
          <a:ln>
            <a:noFill/>
          </a:ln>
        </p:spPr>
        <p:txBody>
          <a:bodyPr/>
          <a:lstStyle>
            <a:lvl1pPr>
              <a:defRPr sz="1400" baseline="0">
                <a:solidFill>
                  <a:schemeClr val="tx1"/>
                </a:solidFill>
              </a:defRPr>
            </a:lvl1pPr>
          </a:lstStyle>
          <a:p>
            <a:pPr lvl="0"/>
            <a:r>
              <a:rPr lang="en-US"/>
              <a:t>Full page photo background – Fill the slide with your photo and crop to the slide dimensions (hold shift key when resizing to maintain proportion). </a:t>
            </a:r>
            <a:br>
              <a:rPr lang="en-US"/>
            </a:br>
            <a:r>
              <a:rPr lang="en-US"/>
              <a:t>NOTE: When using a full page photo slide layout, the PATH logo, which is part of the Slide Master, will be covered. You will need to copy the PATH logo </a:t>
            </a:r>
            <a:br>
              <a:rPr lang="en-US"/>
            </a:br>
            <a:r>
              <a:rPr lang="en-US"/>
              <a:t>                                                                                                            from the Slide Master and paste it on top of your placed photo in order for it to show. </a:t>
            </a:r>
          </a:p>
          <a:p>
            <a:pPr lvl="0"/>
            <a:endParaRPr lang="en-US"/>
          </a:p>
        </p:txBody>
      </p:sp>
      <p:sp>
        <p:nvSpPr>
          <p:cNvPr id="7" name="Text Placeholder 4"/>
          <p:cNvSpPr>
            <a:spLocks noGrp="1"/>
          </p:cNvSpPr>
          <p:nvPr>
            <p:ph type="body" sz="quarter" idx="14" hasCustomPrompt="1"/>
          </p:nvPr>
        </p:nvSpPr>
        <p:spPr>
          <a:xfrm>
            <a:off x="762000" y="2034195"/>
            <a:ext cx="4175760" cy="2942844"/>
          </a:xfrm>
          <a:prstGeom prst="rect">
            <a:avLst/>
          </a:prstGeom>
          <a:noFill/>
        </p:spPr>
        <p:txBody>
          <a:bodyPr/>
          <a:lstStyle>
            <a:lvl1pPr>
              <a:defRPr sz="2400">
                <a:solidFill>
                  <a:schemeClr val="tx1"/>
                </a:solidFill>
              </a:defRPr>
            </a:lvl1pPr>
          </a:lstStyle>
          <a:p>
            <a:pPr lvl="0"/>
            <a:r>
              <a:rPr lang="en-US"/>
              <a:t>Call-out text – Arial 24 pt., black, dark grey, or white: This is a single thought you want to emphasize with a full-bleed image. Position this text box where appropriate. Text can be black, dark grey, or white</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3045144790"/>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3"/>
          </p:nvPr>
        </p:nvSpPr>
        <p:spPr>
          <a:xfrm>
            <a:off x="762000" y="838199"/>
            <a:ext cx="5220448" cy="5105401"/>
          </a:xfrm>
          <a:prstGeom prst="rect">
            <a:avLst/>
          </a:prstGeom>
        </p:spPr>
        <p:txBody>
          <a:bodyPr/>
          <a:lstStyle/>
          <a:p>
            <a:r>
              <a:rPr lang="en-US"/>
              <a:t>Click icon to add picture</a:t>
            </a:r>
          </a:p>
        </p:txBody>
      </p:sp>
      <p:sp>
        <p:nvSpPr>
          <p:cNvPr id="7" name="Picture Placeholder 10"/>
          <p:cNvSpPr>
            <a:spLocks noGrp="1"/>
          </p:cNvSpPr>
          <p:nvPr>
            <p:ph type="pic" sz="quarter" idx="14"/>
          </p:nvPr>
        </p:nvSpPr>
        <p:spPr>
          <a:xfrm>
            <a:off x="6197600" y="838199"/>
            <a:ext cx="5276850" cy="2502648"/>
          </a:xfrm>
          <a:prstGeom prst="rect">
            <a:avLst/>
          </a:prstGeom>
        </p:spPr>
        <p:txBody>
          <a:bodyPr/>
          <a:lstStyle/>
          <a:p>
            <a:r>
              <a:rPr lang="en-US"/>
              <a:t>Click icon to add picture</a:t>
            </a:r>
          </a:p>
        </p:txBody>
      </p:sp>
      <p:sp>
        <p:nvSpPr>
          <p:cNvPr id="8" name="Picture Placeholder 10"/>
          <p:cNvSpPr>
            <a:spLocks noGrp="1"/>
          </p:cNvSpPr>
          <p:nvPr>
            <p:ph type="pic" sz="quarter" idx="15"/>
          </p:nvPr>
        </p:nvSpPr>
        <p:spPr>
          <a:xfrm>
            <a:off x="6197600" y="3532094"/>
            <a:ext cx="2540000" cy="2411507"/>
          </a:xfrm>
          <a:prstGeom prst="rect">
            <a:avLst/>
          </a:prstGeom>
        </p:spPr>
        <p:txBody>
          <a:bodyPr/>
          <a:lstStyle/>
          <a:p>
            <a:r>
              <a:rPr lang="en-US"/>
              <a:t>Click icon to add picture</a:t>
            </a:r>
          </a:p>
        </p:txBody>
      </p:sp>
      <p:sp>
        <p:nvSpPr>
          <p:cNvPr id="9" name="Picture Placeholder 10"/>
          <p:cNvSpPr>
            <a:spLocks noGrp="1"/>
          </p:cNvSpPr>
          <p:nvPr>
            <p:ph type="pic" sz="quarter" idx="16"/>
          </p:nvPr>
        </p:nvSpPr>
        <p:spPr>
          <a:xfrm>
            <a:off x="8890000" y="3534260"/>
            <a:ext cx="2590799" cy="2409341"/>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1568628408"/>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4"/>
          </p:nvPr>
        </p:nvSpPr>
        <p:spPr>
          <a:xfrm>
            <a:off x="0" y="2314280"/>
            <a:ext cx="2133600" cy="2174047"/>
          </a:xfrm>
          <a:prstGeom prst="rect">
            <a:avLst/>
          </a:prstGeom>
        </p:spPr>
        <p:txBody>
          <a:bodyPr/>
          <a:lstStyle>
            <a:lvl1pPr>
              <a:defRPr/>
            </a:lvl1pPr>
          </a:lstStyle>
          <a:p>
            <a:r>
              <a:rPr lang="en-US"/>
              <a:t>Click icon to add picture</a:t>
            </a:r>
          </a:p>
        </p:txBody>
      </p:sp>
      <p:sp>
        <p:nvSpPr>
          <p:cNvPr id="7" name="Picture Placeholder 10"/>
          <p:cNvSpPr>
            <a:spLocks noGrp="1"/>
          </p:cNvSpPr>
          <p:nvPr>
            <p:ph type="pic" sz="quarter" idx="15"/>
          </p:nvPr>
        </p:nvSpPr>
        <p:spPr>
          <a:xfrm>
            <a:off x="2893661" y="1617789"/>
            <a:ext cx="2660104" cy="3567971"/>
          </a:xfrm>
          <a:prstGeom prst="rect">
            <a:avLst/>
          </a:prstGeom>
        </p:spPr>
        <p:txBody>
          <a:bodyPr/>
          <a:lstStyle/>
          <a:p>
            <a:r>
              <a:rPr lang="en-US"/>
              <a:t>Click icon to add picture</a:t>
            </a:r>
          </a:p>
        </p:txBody>
      </p:sp>
      <p:sp>
        <p:nvSpPr>
          <p:cNvPr id="8" name="Picture Placeholder 10"/>
          <p:cNvSpPr>
            <a:spLocks noGrp="1"/>
          </p:cNvSpPr>
          <p:nvPr>
            <p:ph type="pic" sz="quarter" idx="16"/>
          </p:nvPr>
        </p:nvSpPr>
        <p:spPr>
          <a:xfrm>
            <a:off x="6197600" y="1617789"/>
            <a:ext cx="2660104" cy="3567971"/>
          </a:xfrm>
          <a:prstGeom prst="rect">
            <a:avLst/>
          </a:prstGeom>
        </p:spPr>
        <p:txBody>
          <a:bodyPr/>
          <a:lstStyle/>
          <a:p>
            <a:r>
              <a:rPr lang="en-US"/>
              <a:t>Click icon to add picture</a:t>
            </a:r>
          </a:p>
        </p:txBody>
      </p:sp>
      <p:sp>
        <p:nvSpPr>
          <p:cNvPr id="9" name="Picture Placeholder 10"/>
          <p:cNvSpPr>
            <a:spLocks noGrp="1"/>
          </p:cNvSpPr>
          <p:nvPr>
            <p:ph type="pic" sz="quarter" idx="17"/>
          </p:nvPr>
        </p:nvSpPr>
        <p:spPr>
          <a:xfrm>
            <a:off x="9531896" y="2330814"/>
            <a:ext cx="2660104" cy="2157513"/>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3634662787"/>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6324600" y="838200"/>
            <a:ext cx="5610225"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32pt red: </a:t>
            </a:r>
            <a:r>
              <a:rPr lang="en-US"/>
              <a:t>Data vis, half-page graphic</a:t>
            </a:r>
          </a:p>
        </p:txBody>
      </p:sp>
      <p:sp>
        <p:nvSpPr>
          <p:cNvPr id="8"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1881822785"/>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6324600" y="0"/>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6602819" y="881994"/>
            <a:ext cx="5332006" cy="5145579"/>
          </a:xfrm>
          <a:prstGeom prst="rect">
            <a:avLst/>
          </a:prstGeom>
          <a:solidFill>
            <a:schemeClr val="bg2"/>
          </a:solidFill>
          <a:ln>
            <a:noFill/>
          </a:ln>
        </p:spPr>
        <p:txBody>
          <a:bodyPr/>
          <a:lstStyle>
            <a:lvl1pPr marL="0" indent="0">
              <a:buNone/>
              <a:defRPr/>
            </a:lvl1pPr>
          </a:lstStyle>
          <a:p>
            <a:pPr lvl="0"/>
            <a:r>
              <a:rPr lang="en-US"/>
              <a:t>Edit Master text styles</a:t>
            </a:r>
          </a:p>
        </p:txBody>
      </p:sp>
      <p:pic>
        <p:nvPicPr>
          <p:cNvPr id="8" name="Picture 7"/>
          <p:cNvPicPr>
            <a:picLocks noChangeAspect="1"/>
          </p:cNvPicPr>
          <p:nvPr/>
        </p:nvPicPr>
        <p:blipFill>
          <a:blip r:embed="rId2"/>
          <a:stretch>
            <a:fillRect/>
          </a:stretch>
        </p:blipFill>
        <p:spPr>
          <a:xfrm>
            <a:off x="10795491" y="6288426"/>
            <a:ext cx="685309" cy="291104"/>
          </a:xfrm>
          <a:prstGeom prst="rect">
            <a:avLst/>
          </a:prstGeom>
        </p:spPr>
      </p:pic>
      <p:sp>
        <p:nvSpPr>
          <p:cNvPr id="9"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half-page graphic</a:t>
            </a:r>
          </a:p>
        </p:txBody>
      </p:sp>
      <p:sp>
        <p:nvSpPr>
          <p:cNvPr id="10"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3139431528"/>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0" y="847224"/>
            <a:ext cx="10816509" cy="101246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visual graphics</a:t>
            </a:r>
          </a:p>
        </p:txBody>
      </p:sp>
    </p:spTree>
    <p:extLst>
      <p:ext uri="{BB962C8B-B14F-4D97-AF65-F5344CB8AC3E}">
        <p14:creationId xmlns:p14="http://schemas.microsoft.com/office/powerpoint/2010/main" val="3022778233"/>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1" y="2019300"/>
            <a:ext cx="5105399" cy="2767171"/>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43500" cy="2791235"/>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and description text</a:t>
            </a:r>
          </a:p>
        </p:txBody>
      </p:sp>
      <p:sp>
        <p:nvSpPr>
          <p:cNvPr id="9" name="Text Placeholder 6"/>
          <p:cNvSpPr>
            <a:spLocks noGrp="1"/>
          </p:cNvSpPr>
          <p:nvPr>
            <p:ph type="body" sz="quarter" idx="17" hasCustomPrompt="1"/>
          </p:nvPr>
        </p:nvSpPr>
        <p:spPr>
          <a:xfrm>
            <a:off x="762001" y="5116147"/>
            <a:ext cx="5105399"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
        <p:nvSpPr>
          <p:cNvPr id="10" name="Text Placeholder 6"/>
          <p:cNvSpPr>
            <a:spLocks noGrp="1"/>
          </p:cNvSpPr>
          <p:nvPr>
            <p:ph type="body" sz="quarter" idx="18" hasCustomPrompt="1"/>
          </p:nvPr>
        </p:nvSpPr>
        <p:spPr>
          <a:xfrm>
            <a:off x="6324600" y="5116147"/>
            <a:ext cx="5156201"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Tree>
    <p:extLst>
      <p:ext uri="{BB962C8B-B14F-4D97-AF65-F5344CB8AC3E}">
        <p14:creationId xmlns:p14="http://schemas.microsoft.com/office/powerpoint/2010/main" val="364814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917048338"/>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pic>
        <p:nvPicPr>
          <p:cNvPr id="9" name="Picture 8"/>
          <p:cNvPicPr>
            <a:picLocks noChangeAspect="1"/>
          </p:cNvPicPr>
          <p:nvPr/>
        </p:nvPicPr>
        <p:blipFill>
          <a:blip r:embed="rId2"/>
          <a:stretch>
            <a:fillRect/>
          </a:stretch>
        </p:blipFill>
        <p:spPr>
          <a:xfrm>
            <a:off x="10795491" y="6288426"/>
            <a:ext cx="685309" cy="291104"/>
          </a:xfrm>
          <a:prstGeom prst="rect">
            <a:avLst/>
          </a:prstGeom>
        </p:spPr>
      </p:pic>
      <p:sp>
        <p:nvSpPr>
          <p:cNvPr id="10"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with gray background</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3797196151"/>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large full page data visual graphic</a:t>
            </a:r>
          </a:p>
        </p:txBody>
      </p:sp>
    </p:spTree>
    <p:extLst>
      <p:ext uri="{BB962C8B-B14F-4D97-AF65-F5344CB8AC3E}">
        <p14:creationId xmlns:p14="http://schemas.microsoft.com/office/powerpoint/2010/main" val="1987349845"/>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2743200"/>
            <a:ext cx="10718800" cy="3200400"/>
          </a:xfrm>
          <a:prstGeom prst="rect">
            <a:avLst/>
          </a:prstGeom>
        </p:spPr>
        <p:txBody>
          <a:bodyPr/>
          <a:lstStyle>
            <a:lvl1pPr marL="0" indent="0">
              <a:buNone/>
              <a:defRPr baseline="0">
                <a:solidFill>
                  <a:schemeClr val="tx1"/>
                </a:solidFill>
              </a:defRPr>
            </a:lvl1pPr>
          </a:lstStyle>
          <a:p>
            <a:r>
              <a:rPr lang="en-US"/>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762000" y="2019300"/>
            <a:ext cx="10718800" cy="647700"/>
          </a:xfrm>
          <a:prstGeom prst="rect">
            <a:avLst/>
          </a:prstGeom>
        </p:spPr>
        <p:txBody>
          <a:bodyPr anchor="b" anchorCtr="0"/>
          <a:lstStyle>
            <a:lvl1pPr marL="0" indent="0">
              <a:spcBef>
                <a:spcPts val="0"/>
              </a:spcBef>
              <a:spcAft>
                <a:spcPts val="1800"/>
              </a:spcAft>
              <a:buNone/>
              <a:defRPr sz="1600" baseline="0">
                <a:solidFill>
                  <a:schemeClr val="tx1"/>
                </a:solidFill>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600">
                <a:latin typeface="+mn-lt"/>
              </a:defRPr>
            </a:lvl5pPr>
          </a:lstStyle>
          <a:p>
            <a:pPr lvl="0"/>
            <a:r>
              <a:rPr lang="en-US"/>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Title with body text and small table graphic</a:t>
            </a:r>
          </a:p>
        </p:txBody>
      </p:sp>
    </p:spTree>
    <p:extLst>
      <p:ext uri="{BB962C8B-B14F-4D97-AF65-F5344CB8AC3E}">
        <p14:creationId xmlns:p14="http://schemas.microsoft.com/office/powerpoint/2010/main" val="580312056"/>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849086"/>
            <a:ext cx="10718800" cy="5094514"/>
          </a:xfrm>
          <a:prstGeom prst="rect">
            <a:avLst/>
          </a:prstGeom>
        </p:spPr>
        <p:txBody>
          <a:bodyPr/>
          <a:lstStyle>
            <a:lvl1pPr marL="0" indent="0">
              <a:buNone/>
              <a:defRPr baseline="0">
                <a:solidFill>
                  <a:schemeClr val="tx1"/>
                </a:solidFill>
              </a:defRPr>
            </a:lvl1pPr>
          </a:lstStyle>
          <a:p>
            <a:r>
              <a:rPr lang="en-US"/>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1637696292"/>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885544997"/>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p:grpSpPr>
        <p:sp>
          <p:nvSpPr>
            <p:cNvPr id="8" name="Oval 7"/>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328678345"/>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823823496"/>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095771599"/>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4"/>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1"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861008548"/>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72784812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941074"/>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428648265"/>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3"/>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518921029"/>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267943507"/>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072344782"/>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5"/>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94511872"/>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801965324"/>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195216415"/>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070947788"/>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579944907"/>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29411993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1" y="837815"/>
            <a:ext cx="5105399" cy="1105285"/>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column of text </a:t>
            </a:r>
          </a:p>
        </p:txBody>
      </p:sp>
      <p:sp>
        <p:nvSpPr>
          <p:cNvPr id="7" name="Text Placeholder 6"/>
          <p:cNvSpPr>
            <a:spLocks noGrp="1"/>
          </p:cNvSpPr>
          <p:nvPr>
            <p:ph type="body" sz="quarter" idx="14" hasCustomPrompt="1"/>
          </p:nvPr>
        </p:nvSpPr>
        <p:spPr>
          <a:xfrm>
            <a:off x="762000" y="2019300"/>
            <a:ext cx="5105400" cy="382905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or to provide space for a collection of smaller images and photos.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without any additional images, or to provide space for a collection of smaller images and photos. It’s intended to hold a few talking points. Aim for clear and concise. </a:t>
            </a:r>
          </a:p>
          <a:p>
            <a:pPr lvl="0"/>
            <a:endParaRPr lang="en-US"/>
          </a:p>
        </p:txBody>
      </p:sp>
    </p:spTree>
    <p:extLst>
      <p:ext uri="{BB962C8B-B14F-4D97-AF65-F5344CB8AC3E}">
        <p14:creationId xmlns:p14="http://schemas.microsoft.com/office/powerpoint/2010/main" val="3799597181"/>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7"/>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8"/>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3" hasCustomPrompt="1"/>
          </p:nvPr>
        </p:nvSpPr>
        <p:spPr>
          <a:xfrm>
            <a:off x="4430081" y="2406422"/>
            <a:ext cx="3375025" cy="1200150"/>
          </a:xfrm>
          <a:prstGeom prst="rect">
            <a:avLst/>
          </a:prstGeom>
        </p:spPr>
        <p:txBody>
          <a:bodyPr lIns="0" tIns="0" rIns="0" bIns="0"/>
          <a:lstStyle>
            <a:lvl1pPr algn="ctr">
              <a:defRPr sz="8200">
                <a:solidFill>
                  <a:schemeClr val="tx1"/>
                </a:solidFill>
              </a:defRPr>
            </a:lvl1pPr>
          </a:lstStyle>
          <a:p>
            <a:pPr lvl="0"/>
            <a:r>
              <a:rPr lang="en-US"/>
              <a:t>100%</a:t>
            </a:r>
          </a:p>
        </p:txBody>
      </p:sp>
      <p:sp>
        <p:nvSpPr>
          <p:cNvPr id="11" name="Text Placeholder 13"/>
          <p:cNvSpPr>
            <a:spLocks noGrp="1"/>
          </p:cNvSpPr>
          <p:nvPr>
            <p:ph type="body" sz="quarter" idx="14" hasCustomPrompt="1"/>
          </p:nvPr>
        </p:nvSpPr>
        <p:spPr>
          <a:xfrm>
            <a:off x="4430081" y="3654197"/>
            <a:ext cx="3375025" cy="928024"/>
          </a:xfrm>
          <a:prstGeom prst="rect">
            <a:avLst/>
          </a:prstGeom>
        </p:spPr>
        <p:txBody>
          <a:bodyPr lIns="0" tIns="0" rIns="0" bIns="0"/>
          <a:lstStyle>
            <a:lvl1pPr algn="ctr">
              <a:defRPr sz="1600">
                <a:solidFill>
                  <a:schemeClr val="tx1"/>
                </a:solidFill>
              </a:defRPr>
            </a:lvl1pPr>
          </a:lstStyle>
          <a:p>
            <a:pPr lvl="0"/>
            <a:r>
              <a:rPr lang="en-US"/>
              <a:t>Further context</a:t>
            </a:r>
          </a:p>
          <a:p>
            <a:pPr lvl="0"/>
            <a:r>
              <a:rPr lang="en-US"/>
              <a:t>for number(s)</a:t>
            </a:r>
          </a:p>
        </p:txBody>
      </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696495053"/>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3" name="TextBox 2"/>
          <p:cNvSpPr txBox="1"/>
          <p:nvPr/>
        </p:nvSpPr>
        <p:spPr>
          <a:xfrm>
            <a:off x="762000" y="2743201"/>
            <a:ext cx="3305907" cy="1538883"/>
          </a:xfrm>
          <a:prstGeom prst="rect">
            <a:avLst/>
          </a:prstGeom>
          <a:noFill/>
        </p:spPr>
        <p:txBody>
          <a:bodyPr wrap="square" lIns="0" tIns="0" rIns="0" bIns="0" rtlCol="0" anchor="t">
            <a:spAutoFit/>
          </a:body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For more information contact:</a:t>
            </a:r>
          </a:p>
        </p:txBody>
      </p:sp>
      <p:sp>
        <p:nvSpPr>
          <p:cNvPr id="9" name="Text Placeholder 7"/>
          <p:cNvSpPr>
            <a:spLocks noGrp="1"/>
          </p:cNvSpPr>
          <p:nvPr>
            <p:ph type="body" sz="quarter" idx="10" hasCustomPrompt="1"/>
          </p:nvPr>
        </p:nvSpPr>
        <p:spPr>
          <a:xfrm>
            <a:off x="6324600" y="2802268"/>
            <a:ext cx="4219575" cy="2768108"/>
          </a:xfrm>
          <a:prstGeom prst="rect">
            <a:avLst/>
          </a:prstGeom>
        </p:spPr>
        <p:txBody>
          <a:bodyPr/>
          <a:lstStyle>
            <a:lvl1pPr>
              <a:spcBef>
                <a:spcPts val="0"/>
              </a:spcBef>
              <a:spcAft>
                <a:spcPts val="600"/>
              </a:spcAft>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First and Last name</a:t>
            </a:r>
          </a:p>
          <a:p>
            <a:pPr lvl="0"/>
            <a:r>
              <a:rPr lang="en-US"/>
              <a:t>email@path.org</a:t>
            </a:r>
          </a:p>
          <a:p>
            <a:pPr lvl="0"/>
            <a:endParaRPr lang="en-US"/>
          </a:p>
          <a:p>
            <a:pPr lvl="0"/>
            <a:r>
              <a:rPr lang="en-US"/>
              <a:t>First and Last name</a:t>
            </a:r>
          </a:p>
          <a:p>
            <a:pPr lvl="0"/>
            <a:r>
              <a:rPr lang="en-US"/>
              <a:t>email@path.org</a:t>
            </a:r>
          </a:p>
        </p:txBody>
      </p:sp>
      <p:sp>
        <p:nvSpPr>
          <p:cNvPr id="4" name="Rectangle 3"/>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920962"/>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2779390179"/>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3016866"/>
            <a:ext cx="2105898" cy="807260"/>
          </a:xfrm>
          <a:prstGeom prst="rect">
            <a:avLst/>
          </a:prstGeom>
        </p:spPr>
      </p:pic>
    </p:spTree>
    <p:extLst>
      <p:ext uri="{BB962C8B-B14F-4D97-AF65-F5344CB8AC3E}">
        <p14:creationId xmlns:p14="http://schemas.microsoft.com/office/powerpoint/2010/main" val="1173886751"/>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325563" y="557920"/>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Core Colors</a:t>
            </a:r>
          </a:p>
        </p:txBody>
      </p:sp>
      <p:sp>
        <p:nvSpPr>
          <p:cNvPr id="45" name="TextBox 44"/>
          <p:cNvSpPr txBox="1">
            <a:spLocks noChangeArrowheads="1"/>
          </p:cNvSpPr>
          <p:nvPr/>
        </p:nvSpPr>
        <p:spPr bwMode="auto">
          <a:xfrm>
            <a:off x="1320007"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Hero</a:t>
            </a:r>
          </a:p>
        </p:txBody>
      </p:sp>
      <p:sp>
        <p:nvSpPr>
          <p:cNvPr id="46" name="TextBox 45"/>
          <p:cNvSpPr txBox="1">
            <a:spLocks noChangeArrowheads="1"/>
          </p:cNvSpPr>
          <p:nvPr/>
        </p:nvSpPr>
        <p:spPr bwMode="auto">
          <a:xfrm>
            <a:off x="7524962" y="768402"/>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Typographic</a:t>
            </a:r>
          </a:p>
        </p:txBody>
      </p:sp>
      <p:sp>
        <p:nvSpPr>
          <p:cNvPr id="47" name="TextBox 46"/>
          <p:cNvSpPr txBox="1">
            <a:spLocks noChangeArrowheads="1"/>
          </p:cNvSpPr>
          <p:nvPr/>
        </p:nvSpPr>
        <p:spPr bwMode="auto">
          <a:xfrm>
            <a:off x="4441975"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Neutral backgrounds</a:t>
            </a:r>
          </a:p>
        </p:txBody>
      </p:sp>
      <p:sp>
        <p:nvSpPr>
          <p:cNvPr id="4" name="Rectangle 3"/>
          <p:cNvSpPr/>
          <p:nvPr/>
        </p:nvSpPr>
        <p:spPr bwMode="auto">
          <a:xfrm>
            <a:off x="1327477" y="1065640"/>
            <a:ext cx="2927589" cy="2080937"/>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grpSp>
        <p:nvGrpSpPr>
          <p:cNvPr id="48" name="Group 47"/>
          <p:cNvGrpSpPr/>
          <p:nvPr/>
        </p:nvGrpSpPr>
        <p:grpSpPr>
          <a:xfrm>
            <a:off x="4441975" y="1065641"/>
            <a:ext cx="2911985" cy="2080936"/>
            <a:chOff x="5672138" y="1152160"/>
            <a:chExt cx="2042205" cy="2080936"/>
          </a:xfrm>
        </p:grpSpPr>
        <p:sp>
          <p:nvSpPr>
            <p:cNvPr id="6" name="Rectangle 5"/>
            <p:cNvSpPr/>
            <p:nvPr/>
          </p:nvSpPr>
          <p:spPr bwMode="auto">
            <a:xfrm>
              <a:off x="5672138" y="1152160"/>
              <a:ext cx="2042205" cy="103429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Light Gray</a:t>
              </a:r>
            </a:p>
            <a:p>
              <a:pPr>
                <a:defRPr/>
              </a:pPr>
              <a:r>
                <a:rPr lang="en-US" sz="600">
                  <a:solidFill>
                    <a:srgbClr val="454E60"/>
                  </a:solidFill>
                  <a:latin typeface="Arial" panose="020B0604020202020204" pitchFamily="34" charset="0"/>
                  <a:cs typeface="Arial" panose="020B0604020202020204" pitchFamily="34" charset="0"/>
                </a:rPr>
                <a:t>RGB: 232, 234, 235</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E8EAEB</a:t>
              </a:r>
            </a:p>
          </p:txBody>
        </p:sp>
        <p:sp>
          <p:nvSpPr>
            <p:cNvPr id="41" name="Rectangle 40"/>
            <p:cNvSpPr/>
            <p:nvPr/>
          </p:nvSpPr>
          <p:spPr bwMode="auto">
            <a:xfrm>
              <a:off x="5672138" y="2265617"/>
              <a:ext cx="2042205" cy="9674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Beige</a:t>
              </a:r>
            </a:p>
            <a:p>
              <a:pPr>
                <a:defRPr/>
              </a:pPr>
              <a:r>
                <a:rPr lang="en-US" sz="600">
                  <a:solidFill>
                    <a:srgbClr val="454E60"/>
                  </a:solidFill>
                  <a:latin typeface="Arial" panose="020B0604020202020204" pitchFamily="34" charset="0"/>
                  <a:cs typeface="Arial" panose="020B0604020202020204" pitchFamily="34" charset="0"/>
                </a:rPr>
                <a:t>RGB: 244, 237, 231</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F4EDE7</a:t>
              </a:r>
            </a:p>
          </p:txBody>
        </p:sp>
      </p:grpSp>
      <p:grpSp>
        <p:nvGrpSpPr>
          <p:cNvPr id="3" name="Group 2"/>
          <p:cNvGrpSpPr/>
          <p:nvPr/>
        </p:nvGrpSpPr>
        <p:grpSpPr>
          <a:xfrm>
            <a:off x="7524962" y="1071815"/>
            <a:ext cx="2890429" cy="2080936"/>
            <a:chOff x="3512449" y="1152160"/>
            <a:chExt cx="2027087" cy="2080936"/>
          </a:xfrm>
        </p:grpSpPr>
        <p:sp>
          <p:nvSpPr>
            <p:cNvPr id="5" name="Rectangle 4"/>
            <p:cNvSpPr/>
            <p:nvPr/>
          </p:nvSpPr>
          <p:spPr bwMode="auto">
            <a:xfrm>
              <a:off x="3512449" y="1152160"/>
              <a:ext cx="2027087" cy="103429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PATH Gray</a:t>
              </a:r>
            </a:p>
            <a:p>
              <a:pPr>
                <a:defRPr/>
              </a:pPr>
              <a:r>
                <a:rPr lang="en-US" sz="600">
                  <a:latin typeface="Arial" panose="020B0604020202020204" pitchFamily="34" charset="0"/>
                  <a:cs typeface="Arial" panose="020B0604020202020204" pitchFamily="34" charset="0"/>
                </a:rPr>
                <a:t>RGB: 70, 79, 97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464F60</a:t>
              </a:r>
            </a:p>
          </p:txBody>
        </p:sp>
        <p:sp>
          <p:nvSpPr>
            <p:cNvPr id="43" name="Rectangle 42"/>
            <p:cNvSpPr/>
            <p:nvPr/>
          </p:nvSpPr>
          <p:spPr bwMode="auto">
            <a:xfrm>
              <a:off x="3512449" y="2265617"/>
              <a:ext cx="2027087" cy="9674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Black</a:t>
              </a:r>
            </a:p>
            <a:p>
              <a:pPr>
                <a:defRPr/>
              </a:pPr>
              <a:r>
                <a:rPr lang="en-US" sz="600">
                  <a:latin typeface="Arial" panose="020B0604020202020204" pitchFamily="34" charset="0"/>
                  <a:cs typeface="Arial" panose="020B0604020202020204" pitchFamily="34" charset="0"/>
                </a:rPr>
                <a:t>RGB: 0, 0, 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000000</a:t>
              </a:r>
            </a:p>
          </p:txBody>
        </p:sp>
      </p:grpSp>
      <p:sp>
        <p:nvSpPr>
          <p:cNvPr id="44" name="TextBox 43"/>
          <p:cNvSpPr txBox="1">
            <a:spLocks noChangeArrowheads="1"/>
          </p:cNvSpPr>
          <p:nvPr/>
        </p:nvSpPr>
        <p:spPr bwMode="auto">
          <a:xfrm>
            <a:off x="1327477" y="3540982"/>
            <a:ext cx="469248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Support Colors</a:t>
            </a:r>
          </a:p>
        </p:txBody>
      </p:sp>
      <p:grpSp>
        <p:nvGrpSpPr>
          <p:cNvPr id="2" name="Group 1"/>
          <p:cNvGrpSpPr/>
          <p:nvPr/>
        </p:nvGrpSpPr>
        <p:grpSpPr>
          <a:xfrm>
            <a:off x="1320007" y="3828359"/>
            <a:ext cx="9117700" cy="2199908"/>
            <a:chOff x="1320007" y="3638705"/>
            <a:chExt cx="3966706" cy="2616863"/>
          </a:xfrm>
        </p:grpSpPr>
        <p:cxnSp>
          <p:nvCxnSpPr>
            <p:cNvPr id="66" name="Straight Connector 65"/>
            <p:cNvCxnSpPr/>
            <p:nvPr/>
          </p:nvCxnSpPr>
          <p:spPr>
            <a:xfrm>
              <a:off x="3322253" y="4592320"/>
              <a:ext cx="0" cy="115146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320007" y="3638705"/>
              <a:ext cx="3966706" cy="821046"/>
              <a:chOff x="7039149" y="3042090"/>
              <a:chExt cx="3966706" cy="821046"/>
            </a:xfrm>
          </p:grpSpPr>
          <p:sp>
            <p:nvSpPr>
              <p:cNvPr id="68" name="Rectangle 67"/>
              <p:cNvSpPr/>
              <p:nvPr/>
            </p:nvSpPr>
            <p:spPr bwMode="auto">
              <a:xfrm>
                <a:off x="7039149" y="3042090"/>
                <a:ext cx="957716" cy="8210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Dark Red</a:t>
                </a:r>
              </a:p>
              <a:p>
                <a:pPr>
                  <a:defRPr/>
                </a:pPr>
                <a:r>
                  <a:rPr lang="en-US" sz="600">
                    <a:solidFill>
                      <a:schemeClr val="bg1"/>
                    </a:solidFill>
                    <a:latin typeface="Arial" panose="020B0604020202020204" pitchFamily="34" charset="0"/>
                    <a:cs typeface="Arial" panose="020B0604020202020204" pitchFamily="34" charset="0"/>
                  </a:rPr>
                  <a:t>RGB: 168,</a:t>
                </a:r>
                <a:r>
                  <a:rPr lang="en-US" sz="600" baseline="0">
                    <a:solidFill>
                      <a:schemeClr val="bg1"/>
                    </a:solidFill>
                    <a:latin typeface="Arial" panose="020B0604020202020204" pitchFamily="34" charset="0"/>
                    <a:cs typeface="Arial" panose="020B0604020202020204" pitchFamily="34" charset="0"/>
                  </a:rPr>
                  <a:t> 0, 30</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A8001E</a:t>
                </a:r>
              </a:p>
            </p:txBody>
          </p:sp>
          <p:sp>
            <p:nvSpPr>
              <p:cNvPr id="69" name="Rectangle 68"/>
              <p:cNvSpPr/>
              <p:nvPr/>
            </p:nvSpPr>
            <p:spPr bwMode="auto">
              <a:xfrm>
                <a:off x="8043449" y="3047158"/>
                <a:ext cx="957716" cy="802137"/>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Purple</a:t>
                </a:r>
              </a:p>
              <a:p>
                <a:pPr>
                  <a:defRPr/>
                </a:pPr>
                <a:r>
                  <a:rPr lang="en-US" sz="600">
                    <a:latin typeface="Arial" panose="020B0604020202020204" pitchFamily="34" charset="0"/>
                    <a:cs typeface="Arial" panose="020B0604020202020204" pitchFamily="34" charset="0"/>
                  </a:rPr>
                  <a:t>RGB: 55, 55,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37379B</a:t>
                </a:r>
              </a:p>
            </p:txBody>
          </p:sp>
          <p:sp>
            <p:nvSpPr>
              <p:cNvPr id="70" name="Rectangle 69"/>
              <p:cNvSpPr/>
              <p:nvPr/>
            </p:nvSpPr>
            <p:spPr bwMode="auto">
              <a:xfrm>
                <a:off x="9045794" y="3042090"/>
                <a:ext cx="957716" cy="802137"/>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Teal</a:t>
                </a:r>
              </a:p>
              <a:p>
                <a:pPr>
                  <a:defRPr/>
                </a:pPr>
                <a:r>
                  <a:rPr lang="en-US" sz="600">
                    <a:latin typeface="Arial" panose="020B0604020202020204" pitchFamily="34" charset="0"/>
                    <a:cs typeface="Arial" panose="020B0604020202020204" pitchFamily="34" charset="0"/>
                  </a:rPr>
                  <a:t>RGB: 0, 90, 135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005A87</a:t>
                </a:r>
              </a:p>
            </p:txBody>
          </p:sp>
          <p:sp>
            <p:nvSpPr>
              <p:cNvPr id="71" name="Rectangle 70"/>
              <p:cNvSpPr/>
              <p:nvPr/>
            </p:nvSpPr>
            <p:spPr bwMode="auto">
              <a:xfrm>
                <a:off x="10048139" y="3042090"/>
                <a:ext cx="957716" cy="802136"/>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Green</a:t>
                </a:r>
              </a:p>
              <a:p>
                <a:pPr>
                  <a:defRPr/>
                </a:pPr>
                <a:r>
                  <a:rPr lang="en-US" sz="600">
                    <a:solidFill>
                      <a:schemeClr val="bg1"/>
                    </a:solidFill>
                    <a:latin typeface="Arial" panose="020B0604020202020204" pitchFamily="34" charset="0"/>
                    <a:cs typeface="Arial" panose="020B0604020202020204" pitchFamily="34" charset="0"/>
                  </a:rPr>
                  <a:t>RGB: 5, 110, 35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056E23</a:t>
                </a:r>
              </a:p>
            </p:txBody>
          </p:sp>
        </p:grpSp>
        <p:grpSp>
          <p:nvGrpSpPr>
            <p:cNvPr id="72" name="Group 71"/>
            <p:cNvGrpSpPr/>
            <p:nvPr/>
          </p:nvGrpSpPr>
          <p:grpSpPr>
            <a:xfrm>
              <a:off x="1320007" y="4538216"/>
              <a:ext cx="3966706" cy="821046"/>
              <a:chOff x="7039149" y="4184041"/>
              <a:chExt cx="3966706" cy="821046"/>
            </a:xfrm>
          </p:grpSpPr>
          <p:sp>
            <p:nvSpPr>
              <p:cNvPr id="73" name="Rectangle 72"/>
              <p:cNvSpPr/>
              <p:nvPr/>
            </p:nvSpPr>
            <p:spPr bwMode="auto">
              <a:xfrm>
                <a:off x="7039149" y="4184041"/>
                <a:ext cx="957716" cy="8210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74" name="Rectangle 73"/>
              <p:cNvSpPr/>
              <p:nvPr/>
            </p:nvSpPr>
            <p:spPr bwMode="auto">
              <a:xfrm>
                <a:off x="8043449" y="4189109"/>
                <a:ext cx="957716" cy="8021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75" name="Rectangle 74"/>
              <p:cNvSpPr/>
              <p:nvPr/>
            </p:nvSpPr>
            <p:spPr bwMode="auto">
              <a:xfrm>
                <a:off x="9045794" y="4184041"/>
                <a:ext cx="957716" cy="8021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76" name="Rectangle 75"/>
              <p:cNvSpPr/>
              <p:nvPr/>
            </p:nvSpPr>
            <p:spPr bwMode="auto">
              <a:xfrm>
                <a:off x="10048139" y="4184041"/>
                <a:ext cx="957716" cy="8021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Green</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grpSp>
        <p:grpSp>
          <p:nvGrpSpPr>
            <p:cNvPr id="77" name="Group 76"/>
            <p:cNvGrpSpPr/>
            <p:nvPr/>
          </p:nvGrpSpPr>
          <p:grpSpPr>
            <a:xfrm>
              <a:off x="1320007" y="5434522"/>
              <a:ext cx="3966706" cy="821046"/>
              <a:chOff x="7039149" y="5325993"/>
              <a:chExt cx="3966706" cy="821046"/>
            </a:xfrm>
          </p:grpSpPr>
          <p:sp>
            <p:nvSpPr>
              <p:cNvPr id="78" name="Rectangle 77"/>
              <p:cNvSpPr/>
              <p:nvPr/>
            </p:nvSpPr>
            <p:spPr bwMode="auto">
              <a:xfrm>
                <a:off x="7039149" y="5325993"/>
                <a:ext cx="957716" cy="821046"/>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tx1"/>
                    </a:solidFill>
                    <a:latin typeface="Arial" panose="020B0604020202020204" pitchFamily="34" charset="0"/>
                    <a:cs typeface="Arial" panose="020B0604020202020204" pitchFamily="34" charset="0"/>
                  </a:rPr>
                  <a:t>Pastel Red</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79" name="Rectangle 78"/>
              <p:cNvSpPr/>
              <p:nvPr/>
            </p:nvSpPr>
            <p:spPr bwMode="auto">
              <a:xfrm>
                <a:off x="8043449" y="5331061"/>
                <a:ext cx="957716" cy="802137"/>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Yellow</a:t>
                </a:r>
              </a:p>
              <a:p>
                <a:pPr>
                  <a:defRPr/>
                </a:pPr>
                <a:r>
                  <a:rPr lang="en-US" sz="600">
                    <a:solidFill>
                      <a:schemeClr val="tx1"/>
                    </a:solidFill>
                    <a:latin typeface="Arial" panose="020B0604020202020204" pitchFamily="34" charset="0"/>
                    <a:cs typeface="Arial" panose="020B0604020202020204" pitchFamily="34" charset="0"/>
                  </a:rPr>
                  <a:t>RGB: 255, 225, 120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FFE178</a:t>
                </a:r>
              </a:p>
            </p:txBody>
          </p:sp>
          <p:sp>
            <p:nvSpPr>
              <p:cNvPr id="80" name="Rectangle 79"/>
              <p:cNvSpPr/>
              <p:nvPr/>
            </p:nvSpPr>
            <p:spPr bwMode="auto">
              <a:xfrm>
                <a:off x="9045794" y="5325993"/>
                <a:ext cx="957716" cy="802137"/>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Teal</a:t>
                </a:r>
              </a:p>
              <a:p>
                <a:pPr>
                  <a:defRPr/>
                </a:pPr>
                <a:r>
                  <a:rPr lang="en-US" sz="600">
                    <a:solidFill>
                      <a:schemeClr val="tx1"/>
                    </a:solidFill>
                    <a:latin typeface="Arial" panose="020B0604020202020204" pitchFamily="34" charset="0"/>
                    <a:cs typeface="Arial" panose="020B0604020202020204" pitchFamily="34" charset="0"/>
                  </a:rPr>
                  <a:t>RGB: 153, 209, 215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99D1D7</a:t>
                </a:r>
              </a:p>
            </p:txBody>
          </p:sp>
          <p:sp>
            <p:nvSpPr>
              <p:cNvPr id="81" name="Rectangle 80"/>
              <p:cNvSpPr/>
              <p:nvPr/>
            </p:nvSpPr>
            <p:spPr bwMode="auto">
              <a:xfrm>
                <a:off x="10048139" y="5325993"/>
                <a:ext cx="957716" cy="802137"/>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Green</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A5DFBF</a:t>
                </a:r>
              </a:p>
            </p:txBody>
          </p:sp>
        </p:grpSp>
      </p:grpSp>
    </p:spTree>
    <p:extLst>
      <p:ext uri="{BB962C8B-B14F-4D97-AF65-F5344CB8AC3E}">
        <p14:creationId xmlns:p14="http://schemas.microsoft.com/office/powerpoint/2010/main" val="4277463249"/>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528763" y="97259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Data Visualization Colors</a:t>
            </a:r>
          </a:p>
        </p:txBody>
      </p:sp>
      <p:sp>
        <p:nvSpPr>
          <p:cNvPr id="9" name="Rectangle 8"/>
          <p:cNvSpPr/>
          <p:nvPr/>
        </p:nvSpPr>
        <p:spPr bwMode="auto">
          <a:xfrm>
            <a:off x="1523207" y="3881003"/>
            <a:ext cx="1085850" cy="756516"/>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1</a:t>
            </a:r>
          </a:p>
          <a:p>
            <a:pPr>
              <a:defRPr/>
            </a:pPr>
            <a:r>
              <a:rPr lang="en-US" sz="600">
                <a:solidFill>
                  <a:schemeClr val="tx1"/>
                </a:solidFill>
                <a:latin typeface="Arial" panose="020B0604020202020204" pitchFamily="34" charset="0"/>
                <a:cs typeface="Arial" panose="020B0604020202020204" pitchFamily="34" charset="0"/>
              </a:rPr>
              <a:t>RGB: 253, 220, 220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FDDCDC</a:t>
            </a:r>
          </a:p>
        </p:txBody>
      </p:sp>
      <p:sp>
        <p:nvSpPr>
          <p:cNvPr id="10" name="Rectangle 9"/>
          <p:cNvSpPr/>
          <p:nvPr/>
        </p:nvSpPr>
        <p:spPr bwMode="auto">
          <a:xfrm>
            <a:off x="3737150" y="3881003"/>
            <a:ext cx="1085850" cy="756516"/>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3</a:t>
            </a:r>
          </a:p>
          <a:p>
            <a:pPr>
              <a:defRPr/>
            </a:pPr>
            <a:r>
              <a:rPr lang="en-US" sz="600">
                <a:solidFill>
                  <a:schemeClr val="tx1"/>
                </a:solidFill>
                <a:latin typeface="Arial" panose="020B0604020202020204" pitchFamily="34" charset="0"/>
                <a:cs typeface="Arial" panose="020B0604020202020204" pitchFamily="34" charset="0"/>
              </a:rPr>
              <a:t>RGB: 250, 155, 150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F99696</a:t>
            </a:r>
          </a:p>
        </p:txBody>
      </p:sp>
      <p:sp>
        <p:nvSpPr>
          <p:cNvPr id="11" name="Rectangle 10"/>
          <p:cNvSpPr/>
          <p:nvPr/>
        </p:nvSpPr>
        <p:spPr bwMode="auto">
          <a:xfrm>
            <a:off x="8133232" y="3881003"/>
            <a:ext cx="1085850" cy="756516"/>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147, 48, 48</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933030</a:t>
            </a:r>
          </a:p>
        </p:txBody>
      </p:sp>
      <p:sp>
        <p:nvSpPr>
          <p:cNvPr id="12" name="Rectangle 11"/>
          <p:cNvSpPr/>
          <p:nvPr/>
        </p:nvSpPr>
        <p:spPr bwMode="auto">
          <a:xfrm>
            <a:off x="5929166" y="3881003"/>
            <a:ext cx="1085850" cy="756516"/>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13" name="Rectangle 12"/>
          <p:cNvSpPr/>
          <p:nvPr/>
        </p:nvSpPr>
        <p:spPr bwMode="auto">
          <a:xfrm>
            <a:off x="9238779" y="3881003"/>
            <a:ext cx="1085850" cy="756516"/>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98, 32, 32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622020</a:t>
            </a:r>
          </a:p>
        </p:txBody>
      </p:sp>
      <p:sp>
        <p:nvSpPr>
          <p:cNvPr id="14" name="Rectangle 13"/>
          <p:cNvSpPr/>
          <p:nvPr/>
        </p:nvSpPr>
        <p:spPr bwMode="auto">
          <a:xfrm>
            <a:off x="4833158" y="3881003"/>
            <a:ext cx="1085850" cy="756516"/>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247, 114, 114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F77272</a:t>
            </a:r>
          </a:p>
        </p:txBody>
      </p:sp>
      <p:sp>
        <p:nvSpPr>
          <p:cNvPr id="15" name="Rectangle 14"/>
          <p:cNvSpPr/>
          <p:nvPr/>
        </p:nvSpPr>
        <p:spPr bwMode="auto">
          <a:xfrm>
            <a:off x="2625240" y="3881003"/>
            <a:ext cx="1085850" cy="756516"/>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2</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16" name="Rectangle 15"/>
          <p:cNvSpPr/>
          <p:nvPr/>
        </p:nvSpPr>
        <p:spPr bwMode="auto">
          <a:xfrm>
            <a:off x="7031199" y="3881003"/>
            <a:ext cx="1085850" cy="756516"/>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196, 64, 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C44040  </a:t>
            </a:r>
          </a:p>
        </p:txBody>
      </p:sp>
      <p:sp>
        <p:nvSpPr>
          <p:cNvPr id="17" name="Rectangle 16"/>
          <p:cNvSpPr/>
          <p:nvPr/>
        </p:nvSpPr>
        <p:spPr bwMode="auto">
          <a:xfrm>
            <a:off x="1523207" y="2925117"/>
            <a:ext cx="1085850" cy="756516"/>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1</a:t>
            </a:r>
          </a:p>
          <a:p>
            <a:pPr>
              <a:defRPr/>
            </a:pPr>
            <a:r>
              <a:rPr lang="en-US" sz="600">
                <a:solidFill>
                  <a:schemeClr val="tx1"/>
                </a:solidFill>
                <a:latin typeface="Arial" panose="020B0604020202020204" pitchFamily="34" charset="0"/>
                <a:cs typeface="Arial" panose="020B0604020202020204" pitchFamily="34" charset="0"/>
              </a:rPr>
              <a:t>RGB: 215, 237, 239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D7EDEF</a:t>
            </a:r>
          </a:p>
        </p:txBody>
      </p:sp>
      <p:sp>
        <p:nvSpPr>
          <p:cNvPr id="18" name="Rectangle 17"/>
          <p:cNvSpPr/>
          <p:nvPr/>
        </p:nvSpPr>
        <p:spPr bwMode="auto">
          <a:xfrm>
            <a:off x="3737150" y="2925117"/>
            <a:ext cx="1085850" cy="756516"/>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3</a:t>
            </a:r>
          </a:p>
          <a:p>
            <a:pPr>
              <a:defRPr/>
            </a:pPr>
            <a:r>
              <a:rPr lang="en-US" sz="600">
                <a:solidFill>
                  <a:schemeClr val="tx1"/>
                </a:solidFill>
                <a:latin typeface="Arial" panose="020B0604020202020204" pitchFamily="34" charset="0"/>
                <a:cs typeface="Arial" panose="020B0604020202020204" pitchFamily="34" charset="0"/>
              </a:rPr>
              <a:t>RGB: 102, 186, 195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66BAC3</a:t>
            </a:r>
          </a:p>
        </p:txBody>
      </p:sp>
      <p:sp>
        <p:nvSpPr>
          <p:cNvPr id="19" name="Rectangle 18"/>
          <p:cNvSpPr/>
          <p:nvPr/>
        </p:nvSpPr>
        <p:spPr bwMode="auto">
          <a:xfrm>
            <a:off x="8134820" y="2922853"/>
            <a:ext cx="1085850" cy="758778"/>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0, 90, 102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005A66</a:t>
            </a:r>
          </a:p>
        </p:txBody>
      </p:sp>
      <p:sp>
        <p:nvSpPr>
          <p:cNvPr id="20" name="Rectangle 19"/>
          <p:cNvSpPr/>
          <p:nvPr/>
        </p:nvSpPr>
        <p:spPr bwMode="auto">
          <a:xfrm>
            <a:off x="5929166" y="2925117"/>
            <a:ext cx="1085850" cy="756516"/>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21" name="Rectangle 20"/>
          <p:cNvSpPr/>
          <p:nvPr/>
        </p:nvSpPr>
        <p:spPr bwMode="auto">
          <a:xfrm>
            <a:off x="9238779" y="2925117"/>
            <a:ext cx="1085850" cy="756516"/>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0, 58, 70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003A46</a:t>
            </a:r>
          </a:p>
        </p:txBody>
      </p:sp>
      <p:sp>
        <p:nvSpPr>
          <p:cNvPr id="22" name="Rectangle 21"/>
          <p:cNvSpPr/>
          <p:nvPr/>
        </p:nvSpPr>
        <p:spPr bwMode="auto">
          <a:xfrm>
            <a:off x="4833158" y="2925117"/>
            <a:ext cx="1085850" cy="756516"/>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50, 163, 175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32A3AF</a:t>
            </a:r>
          </a:p>
        </p:txBody>
      </p:sp>
      <p:sp>
        <p:nvSpPr>
          <p:cNvPr id="23" name="Rectangle 22"/>
          <p:cNvSpPr/>
          <p:nvPr/>
        </p:nvSpPr>
        <p:spPr bwMode="auto">
          <a:xfrm>
            <a:off x="2625240" y="2925117"/>
            <a:ext cx="1085850" cy="756516"/>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2</a:t>
            </a:r>
          </a:p>
          <a:p>
            <a:pPr>
              <a:defRPr/>
            </a:pPr>
            <a:r>
              <a:rPr lang="en-US" sz="600">
                <a:solidFill>
                  <a:schemeClr val="tx1"/>
                </a:solidFill>
                <a:latin typeface="Arial" panose="020B0604020202020204" pitchFamily="34" charset="0"/>
                <a:cs typeface="Arial" panose="020B0604020202020204" pitchFamily="34" charset="0"/>
              </a:rPr>
              <a:t>RGB: 178, 220,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B2DCE1</a:t>
            </a:r>
          </a:p>
        </p:txBody>
      </p:sp>
      <p:sp>
        <p:nvSpPr>
          <p:cNvPr id="24" name="Rectangle 23"/>
          <p:cNvSpPr/>
          <p:nvPr/>
        </p:nvSpPr>
        <p:spPr bwMode="auto">
          <a:xfrm>
            <a:off x="7031199" y="2925117"/>
            <a:ext cx="1085850" cy="756516"/>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0, 112, 124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00707C</a:t>
            </a:r>
          </a:p>
        </p:txBody>
      </p:sp>
      <p:sp>
        <p:nvSpPr>
          <p:cNvPr id="25" name="Rectangle 24"/>
          <p:cNvSpPr/>
          <p:nvPr/>
        </p:nvSpPr>
        <p:spPr bwMode="auto">
          <a:xfrm>
            <a:off x="1523207" y="1244069"/>
            <a:ext cx="1085850" cy="756516"/>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1</a:t>
            </a:r>
          </a:p>
          <a:p>
            <a:pPr>
              <a:defRPr/>
            </a:pPr>
            <a:r>
              <a:rPr lang="en-US" sz="600">
                <a:solidFill>
                  <a:schemeClr val="tx1"/>
                </a:solidFill>
                <a:latin typeface="Arial" panose="020B0604020202020204" pitchFamily="34" charset="0"/>
                <a:cs typeface="Arial" panose="020B0604020202020204" pitchFamily="34" charset="0"/>
              </a:rPr>
              <a:t>RGB: 220, 220, 245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DDDCF5</a:t>
            </a:r>
          </a:p>
        </p:txBody>
      </p:sp>
      <p:sp>
        <p:nvSpPr>
          <p:cNvPr id="26" name="Rectangle 25"/>
          <p:cNvSpPr/>
          <p:nvPr/>
        </p:nvSpPr>
        <p:spPr bwMode="auto">
          <a:xfrm>
            <a:off x="3737150" y="1244069"/>
            <a:ext cx="1085850" cy="756516"/>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b="1">
                <a:solidFill>
                  <a:srgbClr val="00383D"/>
                </a:solidFill>
                <a:latin typeface="Arial" panose="020B0604020202020204" pitchFamily="34" charset="0"/>
                <a:cs typeface="Arial" panose="020B0604020202020204" pitchFamily="34" charset="0"/>
              </a:rPr>
              <a:t>Data Vis Purple Tint </a:t>
            </a:r>
            <a:r>
              <a:rPr lang="en-US" sz="600">
                <a:solidFill>
                  <a:schemeClr val="tx1"/>
                </a:solidFill>
                <a:latin typeface="Arial" panose="020B0604020202020204" pitchFamily="34" charset="0"/>
                <a:cs typeface="Arial" panose="020B0604020202020204" pitchFamily="34" charset="0"/>
              </a:rPr>
              <a:t>3</a:t>
            </a:r>
          </a:p>
          <a:p>
            <a:pPr>
              <a:defRPr/>
            </a:pPr>
            <a:r>
              <a:rPr lang="en-US" sz="600">
                <a:solidFill>
                  <a:schemeClr val="tx1"/>
                </a:solidFill>
                <a:latin typeface="Arial" panose="020B0604020202020204" pitchFamily="34" charset="0"/>
                <a:cs typeface="Arial" panose="020B0604020202020204" pitchFamily="34" charset="0"/>
              </a:rPr>
              <a:t>RGB: 150, 150,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9697E2</a:t>
            </a:r>
          </a:p>
        </p:txBody>
      </p:sp>
      <p:sp>
        <p:nvSpPr>
          <p:cNvPr id="27" name="Rectangle 26"/>
          <p:cNvSpPr/>
          <p:nvPr/>
        </p:nvSpPr>
        <p:spPr bwMode="auto">
          <a:xfrm>
            <a:off x="8133232" y="1244069"/>
            <a:ext cx="1085850" cy="756516"/>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7</a:t>
            </a:r>
          </a:p>
          <a:p>
            <a:pPr>
              <a:defRPr/>
            </a:pPr>
            <a:r>
              <a:rPr lang="en-US" sz="600">
                <a:latin typeface="Arial" panose="020B0604020202020204" pitchFamily="34" charset="0"/>
                <a:cs typeface="Arial" panose="020B0604020202020204" pitchFamily="34" charset="0"/>
              </a:rPr>
              <a:t>RGB: 48, 48, 123</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2F2F7B</a:t>
            </a:r>
          </a:p>
        </p:txBody>
      </p:sp>
      <p:sp>
        <p:nvSpPr>
          <p:cNvPr id="28" name="Rectangle 27"/>
          <p:cNvSpPr/>
          <p:nvPr/>
        </p:nvSpPr>
        <p:spPr bwMode="auto">
          <a:xfrm>
            <a:off x="5929166" y="1244069"/>
            <a:ext cx="1085850" cy="7565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5</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29" name="Rectangle 28"/>
          <p:cNvSpPr/>
          <p:nvPr/>
        </p:nvSpPr>
        <p:spPr bwMode="auto">
          <a:xfrm>
            <a:off x="9238779" y="1244069"/>
            <a:ext cx="1085850" cy="756516"/>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8</a:t>
            </a:r>
          </a:p>
          <a:p>
            <a:pPr>
              <a:defRPr/>
            </a:pPr>
            <a:r>
              <a:rPr lang="en-US" sz="600">
                <a:latin typeface="Arial" panose="020B0604020202020204" pitchFamily="34" charset="0"/>
                <a:cs typeface="Arial" panose="020B0604020202020204" pitchFamily="34" charset="0"/>
              </a:rPr>
              <a:t>RGB: 32, 32, 82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1F2052</a:t>
            </a:r>
          </a:p>
        </p:txBody>
      </p:sp>
      <p:sp>
        <p:nvSpPr>
          <p:cNvPr id="30" name="Rectangle 29"/>
          <p:cNvSpPr/>
          <p:nvPr/>
        </p:nvSpPr>
        <p:spPr bwMode="auto">
          <a:xfrm>
            <a:off x="4833158" y="1244069"/>
            <a:ext cx="1085850" cy="756516"/>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4</a:t>
            </a:r>
          </a:p>
          <a:p>
            <a:pPr>
              <a:defRPr/>
            </a:pPr>
            <a:r>
              <a:rPr lang="en-US" sz="600">
                <a:latin typeface="Arial" panose="020B0604020202020204" pitchFamily="34" charset="0"/>
                <a:cs typeface="Arial" panose="020B0604020202020204" pitchFamily="34" charset="0"/>
              </a:rPr>
              <a:t>RGB: 114, 114, 215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7272D7</a:t>
            </a:r>
          </a:p>
        </p:txBody>
      </p:sp>
      <p:sp>
        <p:nvSpPr>
          <p:cNvPr id="31" name="Rectangle 30"/>
          <p:cNvSpPr/>
          <p:nvPr/>
        </p:nvSpPr>
        <p:spPr bwMode="auto">
          <a:xfrm>
            <a:off x="2625240" y="1244069"/>
            <a:ext cx="1085850" cy="756516"/>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2</a:t>
            </a:r>
          </a:p>
          <a:p>
            <a:pPr>
              <a:defRPr/>
            </a:pPr>
            <a:r>
              <a:rPr lang="en-US" sz="600">
                <a:solidFill>
                  <a:schemeClr val="tx1"/>
                </a:solidFill>
                <a:latin typeface="Arial" panose="020B0604020202020204" pitchFamily="34" charset="0"/>
                <a:cs typeface="Arial" panose="020B0604020202020204" pitchFamily="34" charset="0"/>
              </a:rPr>
              <a:t>RGB: 185, 185,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B9B9EB</a:t>
            </a:r>
          </a:p>
        </p:txBody>
      </p:sp>
      <p:sp>
        <p:nvSpPr>
          <p:cNvPr id="32" name="Rectangle 31"/>
          <p:cNvSpPr/>
          <p:nvPr/>
        </p:nvSpPr>
        <p:spPr bwMode="auto">
          <a:xfrm>
            <a:off x="7031199" y="1244069"/>
            <a:ext cx="1085850" cy="756516"/>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6</a:t>
            </a:r>
          </a:p>
          <a:p>
            <a:pPr>
              <a:defRPr/>
            </a:pPr>
            <a:r>
              <a:rPr lang="en-US" sz="600">
                <a:latin typeface="Arial" panose="020B0604020202020204" pitchFamily="34" charset="0"/>
                <a:cs typeface="Arial" panose="020B0604020202020204" pitchFamily="34" charset="0"/>
              </a:rPr>
              <a:t>RGB: 64, 64, 164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4040A4</a:t>
            </a:r>
          </a:p>
        </p:txBody>
      </p:sp>
      <p:sp>
        <p:nvSpPr>
          <p:cNvPr id="33" name="Rectangle 32"/>
          <p:cNvSpPr/>
          <p:nvPr/>
        </p:nvSpPr>
        <p:spPr bwMode="auto">
          <a:xfrm>
            <a:off x="1523207" y="2084593"/>
            <a:ext cx="1085850" cy="756516"/>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1</a:t>
            </a:r>
          </a:p>
          <a:p>
            <a:pPr>
              <a:defRPr/>
            </a:pPr>
            <a:r>
              <a:rPr lang="en-US" sz="600">
                <a:solidFill>
                  <a:schemeClr val="tx1"/>
                </a:solidFill>
                <a:latin typeface="Arial" panose="020B0604020202020204" pitchFamily="34" charset="0"/>
                <a:cs typeface="Arial" panose="020B0604020202020204" pitchFamily="34" charset="0"/>
              </a:rPr>
              <a:t>RGB: 210, 239, 223</a:t>
            </a:r>
          </a:p>
          <a:p>
            <a:pPr>
              <a:defRPr/>
            </a:pPr>
            <a:r>
              <a:rPr lang="en-US" sz="600">
                <a:solidFill>
                  <a:schemeClr val="tx1"/>
                </a:solidFill>
                <a:latin typeface="Arial" panose="020B0604020202020204" pitchFamily="34" charset="0"/>
                <a:cs typeface="Arial" panose="020B0604020202020204" pitchFamily="34" charset="0"/>
              </a:rPr>
              <a:t>HEX: D3F0DF</a:t>
            </a:r>
          </a:p>
        </p:txBody>
      </p:sp>
      <p:sp>
        <p:nvSpPr>
          <p:cNvPr id="34" name="Rectangle 33"/>
          <p:cNvSpPr/>
          <p:nvPr/>
        </p:nvSpPr>
        <p:spPr bwMode="auto">
          <a:xfrm>
            <a:off x="3737150" y="2084593"/>
            <a:ext cx="1085850" cy="756516"/>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3</a:t>
            </a:r>
          </a:p>
          <a:p>
            <a:pPr>
              <a:defRPr/>
            </a:pPr>
            <a:r>
              <a:rPr lang="en-US" sz="600">
                <a:solidFill>
                  <a:schemeClr val="tx1"/>
                </a:solidFill>
                <a:latin typeface="Arial" panose="020B0604020202020204" pitchFamily="34" charset="0"/>
                <a:cs typeface="Arial" panose="020B0604020202020204" pitchFamily="34" charset="0"/>
              </a:rPr>
              <a:t>RGB: 120, 207, 159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78CF9F</a:t>
            </a:r>
          </a:p>
        </p:txBody>
      </p:sp>
      <p:sp>
        <p:nvSpPr>
          <p:cNvPr id="35" name="Rectangle 34"/>
          <p:cNvSpPr/>
          <p:nvPr/>
        </p:nvSpPr>
        <p:spPr bwMode="auto">
          <a:xfrm>
            <a:off x="8133232" y="2084593"/>
            <a:ext cx="1085850" cy="756516"/>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18, 105, 57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126939</a:t>
            </a:r>
          </a:p>
        </p:txBody>
      </p:sp>
      <p:sp>
        <p:nvSpPr>
          <p:cNvPr id="36" name="Rectangle 35"/>
          <p:cNvSpPr/>
          <p:nvPr/>
        </p:nvSpPr>
        <p:spPr bwMode="auto">
          <a:xfrm>
            <a:off x="5929166" y="2084593"/>
            <a:ext cx="1085850" cy="756516"/>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5</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sp>
        <p:nvSpPr>
          <p:cNvPr id="37" name="Rectangle 36"/>
          <p:cNvSpPr/>
          <p:nvPr/>
        </p:nvSpPr>
        <p:spPr bwMode="auto">
          <a:xfrm>
            <a:off x="9238779" y="2084593"/>
            <a:ext cx="1085850" cy="756516"/>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8</a:t>
            </a:r>
          </a:p>
          <a:p>
            <a:pPr>
              <a:defRPr/>
            </a:pPr>
            <a:r>
              <a:rPr lang="en-US" sz="600">
                <a:solidFill>
                  <a:schemeClr val="bg1"/>
                </a:solidFill>
                <a:latin typeface="Arial" panose="020B0604020202020204" pitchFamily="34" charset="0"/>
                <a:cs typeface="Arial" panose="020B0604020202020204" pitchFamily="34" charset="0"/>
              </a:rPr>
              <a:t>RGB:12, 70, 38</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0B4625</a:t>
            </a:r>
          </a:p>
        </p:txBody>
      </p:sp>
      <p:sp>
        <p:nvSpPr>
          <p:cNvPr id="38" name="Rectangle 37"/>
          <p:cNvSpPr/>
          <p:nvPr/>
        </p:nvSpPr>
        <p:spPr bwMode="auto">
          <a:xfrm>
            <a:off x="4833158" y="2084593"/>
            <a:ext cx="1085850" cy="756516"/>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4</a:t>
            </a:r>
          </a:p>
          <a:p>
            <a:pPr>
              <a:defRPr/>
            </a:pPr>
            <a:r>
              <a:rPr lang="en-US" sz="600">
                <a:solidFill>
                  <a:schemeClr val="bg1"/>
                </a:solidFill>
                <a:latin typeface="Arial" panose="020B0604020202020204" pitchFamily="34" charset="0"/>
                <a:cs typeface="Arial" panose="020B0604020202020204" pitchFamily="34" charset="0"/>
              </a:rPr>
              <a:t>RGB: 74, 191, 126</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4ABF7E</a:t>
            </a:r>
          </a:p>
        </p:txBody>
      </p:sp>
      <p:sp>
        <p:nvSpPr>
          <p:cNvPr id="39" name="Rectangle 38"/>
          <p:cNvSpPr/>
          <p:nvPr/>
        </p:nvSpPr>
        <p:spPr bwMode="auto">
          <a:xfrm>
            <a:off x="2625240" y="2084593"/>
            <a:ext cx="1085850" cy="756516"/>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2</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A6DFBF</a:t>
            </a:r>
          </a:p>
        </p:txBody>
      </p:sp>
      <p:sp>
        <p:nvSpPr>
          <p:cNvPr id="40" name="Rectangle 39"/>
          <p:cNvSpPr/>
          <p:nvPr/>
        </p:nvSpPr>
        <p:spPr bwMode="auto">
          <a:xfrm>
            <a:off x="7031199" y="2084593"/>
            <a:ext cx="1085850" cy="756516"/>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24, 140, 76</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188C4B </a:t>
            </a:r>
          </a:p>
        </p:txBody>
      </p:sp>
      <p:sp>
        <p:nvSpPr>
          <p:cNvPr id="53" name="Rectangle 52"/>
          <p:cNvSpPr/>
          <p:nvPr/>
        </p:nvSpPr>
        <p:spPr bwMode="auto">
          <a:xfrm>
            <a:off x="1523207" y="4728471"/>
            <a:ext cx="1085850" cy="756516"/>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1</a:t>
            </a:r>
          </a:p>
          <a:p>
            <a:pPr>
              <a:defRPr/>
            </a:pPr>
            <a:r>
              <a:rPr lang="en-US" sz="600">
                <a:solidFill>
                  <a:schemeClr val="tx1"/>
                </a:solidFill>
                <a:latin typeface="Arial" panose="020B0604020202020204" pitchFamily="34" charset="0"/>
                <a:cs typeface="Arial" panose="020B0604020202020204" pitchFamily="34" charset="0"/>
              </a:rPr>
              <a:t>RGB: 232,234,235</a:t>
            </a:r>
          </a:p>
          <a:p>
            <a:pPr>
              <a:defRPr/>
            </a:pPr>
            <a:r>
              <a:rPr lang="en-US" sz="600">
                <a:solidFill>
                  <a:schemeClr val="tx1"/>
                </a:solidFill>
                <a:latin typeface="Arial" panose="020B0604020202020204" pitchFamily="34" charset="0"/>
                <a:cs typeface="Arial" panose="020B0604020202020204" pitchFamily="34" charset="0"/>
              </a:rPr>
              <a:t>HEX: E8EAEB</a:t>
            </a:r>
          </a:p>
        </p:txBody>
      </p:sp>
      <p:sp>
        <p:nvSpPr>
          <p:cNvPr id="54" name="Rectangle 53"/>
          <p:cNvSpPr/>
          <p:nvPr/>
        </p:nvSpPr>
        <p:spPr bwMode="auto">
          <a:xfrm>
            <a:off x="3737150" y="4728471"/>
            <a:ext cx="1085850" cy="756516"/>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3</a:t>
            </a:r>
          </a:p>
          <a:p>
            <a:pPr>
              <a:defRPr/>
            </a:pPr>
            <a:r>
              <a:rPr lang="en-US" sz="600">
                <a:solidFill>
                  <a:schemeClr val="tx1"/>
                </a:solidFill>
                <a:latin typeface="Arial" panose="020B0604020202020204" pitchFamily="34" charset="0"/>
                <a:cs typeface="Arial" panose="020B0604020202020204" pitchFamily="34" charset="0"/>
              </a:rPr>
              <a:t>RGB: 181,184,191</a:t>
            </a:r>
          </a:p>
          <a:p>
            <a:pPr>
              <a:defRPr/>
            </a:pPr>
            <a:r>
              <a:rPr lang="en-US" sz="600">
                <a:solidFill>
                  <a:schemeClr val="tx1"/>
                </a:solidFill>
                <a:latin typeface="Arial" panose="020B0604020202020204" pitchFamily="34" charset="0"/>
                <a:cs typeface="Arial" panose="020B0604020202020204" pitchFamily="34" charset="0"/>
              </a:rPr>
              <a:t>HEX: B5B8BF</a:t>
            </a:r>
          </a:p>
        </p:txBody>
      </p:sp>
      <p:sp>
        <p:nvSpPr>
          <p:cNvPr id="55" name="Rectangle 54"/>
          <p:cNvSpPr/>
          <p:nvPr/>
        </p:nvSpPr>
        <p:spPr bwMode="auto">
          <a:xfrm>
            <a:off x="8133232" y="4728471"/>
            <a:ext cx="1085850" cy="756516"/>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56, 63, 76</a:t>
            </a:r>
          </a:p>
          <a:p>
            <a:pPr>
              <a:defRPr/>
            </a:pPr>
            <a:r>
              <a:rPr lang="en-US" sz="600">
                <a:latin typeface="Arial" panose="020B0604020202020204" pitchFamily="34" charset="0"/>
                <a:cs typeface="Arial" panose="020B0604020202020204" pitchFamily="34" charset="0"/>
              </a:rPr>
              <a:t>HEX: 383F4C</a:t>
            </a:r>
          </a:p>
        </p:txBody>
      </p:sp>
      <p:sp>
        <p:nvSpPr>
          <p:cNvPr id="56" name="Rectangle 55"/>
          <p:cNvSpPr/>
          <p:nvPr/>
        </p:nvSpPr>
        <p:spPr bwMode="auto">
          <a:xfrm>
            <a:off x="5929166" y="4728471"/>
            <a:ext cx="1085850" cy="756516"/>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106,114,127</a:t>
            </a:r>
          </a:p>
          <a:p>
            <a:pPr>
              <a:defRPr/>
            </a:pPr>
            <a:r>
              <a:rPr lang="en-US" sz="600">
                <a:latin typeface="Arial" panose="020B0604020202020204" pitchFamily="34" charset="0"/>
                <a:cs typeface="Arial" panose="020B0604020202020204" pitchFamily="34" charset="0"/>
              </a:rPr>
              <a:t>HEX: 6B727F</a:t>
            </a:r>
          </a:p>
        </p:txBody>
      </p:sp>
      <p:sp>
        <p:nvSpPr>
          <p:cNvPr id="57" name="Rectangle 56"/>
          <p:cNvSpPr/>
          <p:nvPr/>
        </p:nvSpPr>
        <p:spPr bwMode="auto">
          <a:xfrm>
            <a:off x="9238779" y="4728471"/>
            <a:ext cx="1085850" cy="756516"/>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42,47,57</a:t>
            </a:r>
          </a:p>
          <a:p>
            <a:pPr>
              <a:defRPr/>
            </a:pPr>
            <a:r>
              <a:rPr lang="en-US" sz="600">
                <a:latin typeface="Arial" panose="020B0604020202020204" pitchFamily="34" charset="0"/>
                <a:cs typeface="Arial" panose="020B0604020202020204" pitchFamily="34" charset="0"/>
              </a:rPr>
              <a:t>HEX: 2A2F39</a:t>
            </a:r>
          </a:p>
        </p:txBody>
      </p:sp>
      <p:sp>
        <p:nvSpPr>
          <p:cNvPr id="58" name="Rectangle 57"/>
          <p:cNvSpPr/>
          <p:nvPr/>
        </p:nvSpPr>
        <p:spPr bwMode="auto">
          <a:xfrm>
            <a:off x="4833158" y="4728471"/>
            <a:ext cx="1085850" cy="756516"/>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144,149,159</a:t>
            </a:r>
          </a:p>
          <a:p>
            <a:pPr>
              <a:defRPr/>
            </a:pPr>
            <a:r>
              <a:rPr lang="en-US" sz="600">
                <a:latin typeface="Arial" panose="020B0604020202020204" pitchFamily="34" charset="0"/>
                <a:cs typeface="Arial" panose="020B0604020202020204" pitchFamily="34" charset="0"/>
              </a:rPr>
              <a:t>HEX: 90959F</a:t>
            </a:r>
          </a:p>
        </p:txBody>
      </p:sp>
      <p:sp>
        <p:nvSpPr>
          <p:cNvPr id="59" name="Rectangle 58"/>
          <p:cNvSpPr/>
          <p:nvPr/>
        </p:nvSpPr>
        <p:spPr bwMode="auto">
          <a:xfrm>
            <a:off x="2625240" y="4728471"/>
            <a:ext cx="1085850" cy="756516"/>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2</a:t>
            </a:r>
          </a:p>
          <a:p>
            <a:pPr>
              <a:defRPr/>
            </a:pPr>
            <a:r>
              <a:rPr lang="en-US" sz="600">
                <a:solidFill>
                  <a:schemeClr val="tx1"/>
                </a:solidFill>
                <a:latin typeface="Arial" panose="020B0604020202020204" pitchFamily="34" charset="0"/>
                <a:cs typeface="Arial" panose="020B0604020202020204" pitchFamily="34" charset="0"/>
              </a:rPr>
              <a:t>RGB: 218,219,223</a:t>
            </a:r>
          </a:p>
          <a:p>
            <a:pPr>
              <a:defRPr/>
            </a:pPr>
            <a:r>
              <a:rPr lang="en-US" sz="600">
                <a:solidFill>
                  <a:schemeClr val="tx1"/>
                </a:solidFill>
                <a:latin typeface="Arial" panose="020B0604020202020204" pitchFamily="34" charset="0"/>
                <a:cs typeface="Arial" panose="020B0604020202020204" pitchFamily="34" charset="0"/>
              </a:rPr>
              <a:t>HEX: DADBDF</a:t>
            </a:r>
          </a:p>
        </p:txBody>
      </p:sp>
      <p:sp>
        <p:nvSpPr>
          <p:cNvPr id="60" name="Rectangle 59"/>
          <p:cNvSpPr/>
          <p:nvPr/>
        </p:nvSpPr>
        <p:spPr bwMode="auto">
          <a:xfrm>
            <a:off x="7031199" y="4728471"/>
            <a:ext cx="1085850" cy="756516"/>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168,0,30</a:t>
            </a:r>
          </a:p>
          <a:p>
            <a:pPr>
              <a:defRPr/>
            </a:pPr>
            <a:r>
              <a:rPr lang="en-US" sz="600">
                <a:latin typeface="Arial" panose="020B0604020202020204" pitchFamily="34" charset="0"/>
                <a:cs typeface="Arial" panose="020B0604020202020204" pitchFamily="34" charset="0"/>
              </a:rPr>
              <a:t>HEX: 464F61 </a:t>
            </a:r>
          </a:p>
        </p:txBody>
      </p:sp>
      <p:sp>
        <p:nvSpPr>
          <p:cNvPr id="61" name="TextBox 60"/>
          <p:cNvSpPr txBox="1"/>
          <p:nvPr/>
        </p:nvSpPr>
        <p:spPr>
          <a:xfrm rot="16200000">
            <a:off x="18643" y="2357203"/>
            <a:ext cx="2437563" cy="211295"/>
          </a:xfrm>
          <a:prstGeom prst="rect">
            <a:avLst/>
          </a:prstGeom>
          <a:noFill/>
        </p:spPr>
        <p:txBody>
          <a:bodyPr wrap="square" lIns="0" tIns="0" rIns="0" bIns="0" rtlCol="0">
            <a:noAutofit/>
          </a:bodyPr>
          <a:lstStyle/>
          <a:p>
            <a:pPr algn="ctr"/>
            <a:r>
              <a:rPr lang="en-US" sz="1000">
                <a:solidFill>
                  <a:schemeClr val="tx2"/>
                </a:solidFill>
                <a:latin typeface="+mn-lt"/>
              </a:rPr>
              <a:t>Priority Data Vis colors</a:t>
            </a:r>
          </a:p>
        </p:txBody>
      </p:sp>
      <p:cxnSp>
        <p:nvCxnSpPr>
          <p:cNvPr id="63" name="Straight Connector 62"/>
          <p:cNvCxnSpPr/>
          <p:nvPr/>
        </p:nvCxnSpPr>
        <p:spPr>
          <a:xfrm>
            <a:off x="1343072" y="1244069"/>
            <a:ext cx="0" cy="2454372"/>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1167271"/>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PATH: Blank Header/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0795491" y="6286500"/>
            <a:ext cx="685309" cy="294957"/>
          </a:xfrm>
          <a:prstGeom prst="rect">
            <a:avLst/>
          </a:prstGeom>
        </p:spPr>
      </p:pic>
      <p:sp>
        <p:nvSpPr>
          <p:cNvPr id="10"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a:solidFill>
                <a:schemeClr val="accent4">
                  <a:lumMod val="75000"/>
                </a:schemeClr>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1"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a:t>Presentation Title | Chapter Title</a:t>
            </a:r>
          </a:p>
        </p:txBody>
      </p:sp>
    </p:spTree>
    <p:extLst>
      <p:ext uri="{BB962C8B-B14F-4D97-AF65-F5344CB8AC3E}">
        <p14:creationId xmlns:p14="http://schemas.microsoft.com/office/powerpoint/2010/main" val="4008933723"/>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92000" cy="6858000"/>
          </a:xfrm>
        </p:spPr>
        <p:txBody>
          <a:bodyPr lIns="4754880" tIns="1920240" rIns="0" bIns="0">
            <a:normAutofit/>
          </a:bodyPr>
          <a:lstStyle>
            <a:lvl1pPr marL="0" indent="0">
              <a:buNone/>
              <a:defRPr sz="24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486835" y="2459702"/>
            <a:ext cx="5520267" cy="1130065"/>
          </a:xfrm>
        </p:spPr>
        <p:txBody>
          <a:bodyPr/>
          <a:lstStyle>
            <a:lvl1pPr>
              <a:defRPr b="0" baseline="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486835" y="3629781"/>
            <a:ext cx="5520267" cy="696687"/>
          </a:xfrm>
        </p:spPr>
        <p:txBody>
          <a:bodyPr/>
          <a:lstStyle>
            <a:lvl1pPr marL="0" indent="0" algn="l">
              <a:spcBef>
                <a:spcPts val="0"/>
              </a:spcBef>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486835" y="5408083"/>
            <a:ext cx="55202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3" y="4657345"/>
            <a:ext cx="5520268" cy="366183"/>
          </a:xfrm>
          <a:prstGeom prst="rect">
            <a:avLst/>
          </a:prstGeom>
        </p:spPr>
        <p:txBody>
          <a:bodyPr vert="horz" lIns="0" tIns="0" rIns="0" bIns="0" rtlCol="0" anchor="ctr"/>
          <a:lstStyle>
            <a:lvl1pPr algn="l">
              <a:defRPr sz="1600">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
        <p:nvSpPr>
          <p:cNvPr id="8" name="Footer Placeholder 3"/>
          <p:cNvSpPr>
            <a:spLocks noGrp="1"/>
          </p:cNvSpPr>
          <p:nvPr>
            <p:ph type="ftr" sz="quarter" idx="15"/>
          </p:nvPr>
        </p:nvSpPr>
        <p:spPr>
          <a:xfrm>
            <a:off x="7755467" y="6527945"/>
            <a:ext cx="3860800" cy="207464"/>
          </a:xfrm>
        </p:spPr>
        <p:txBody>
          <a:bodyPr/>
          <a:lstStyle>
            <a:lvl1pPr>
              <a:defRPr sz="667">
                <a:solidFill>
                  <a:schemeClr val="bg1"/>
                </a:solidFill>
              </a:defRPr>
            </a:lvl1pPr>
          </a:lstStyle>
          <a:p>
            <a:pPr algn="r"/>
            <a:r>
              <a:rPr lang="en-US"/>
              <a:t>© 2014 Bill &amp; Melinda Gates Foundation</a:t>
            </a:r>
          </a:p>
        </p:txBody>
      </p:sp>
    </p:spTree>
    <p:extLst>
      <p:ext uri="{BB962C8B-B14F-4D97-AF65-F5344CB8AC3E}">
        <p14:creationId xmlns:p14="http://schemas.microsoft.com/office/powerpoint/2010/main" val="411592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835" y="2486273"/>
            <a:ext cx="11129432" cy="949079"/>
          </a:xfrm>
          <a:prstGeom prst="rect">
            <a:avLst/>
          </a:prstGeom>
        </p:spPr>
        <p:txBody>
          <a:bodyPr anchor="ctr"/>
          <a:lstStyle>
            <a:lvl1pPr>
              <a:lnSpc>
                <a:spcPts val="3067"/>
              </a:lnSpc>
              <a:defRPr sz="3067"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486834" y="3501610"/>
            <a:ext cx="11129433" cy="586885"/>
          </a:xfrm>
        </p:spPr>
        <p:txBody>
          <a:bodyPr anchor="ctr"/>
          <a:lstStyle>
            <a:lvl1pPr marL="0" indent="0" algn="l">
              <a:spcBef>
                <a:spcPts val="0"/>
              </a:spcBef>
              <a:buNone/>
              <a:defRPr sz="1867" b="0">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486834" y="5413248"/>
            <a:ext cx="11106151"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57345"/>
            <a:ext cx="11129433"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solidFill>
                <a:srgbClr val="000000">
                  <a:lumMod val="50000"/>
                  <a:lumOff val="50000"/>
                </a:srgbClr>
              </a:solidFill>
            </a:endParaRPr>
          </a:p>
        </p:txBody>
      </p:sp>
      <p:cxnSp>
        <p:nvCxnSpPr>
          <p:cNvPr id="11" name="Straight Connector 10"/>
          <p:cNvCxnSpPr/>
          <p:nvPr/>
        </p:nvCxnSpPr>
        <p:spPr>
          <a:xfrm>
            <a:off x="486834" y="4293719"/>
            <a:ext cx="1112943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1707" y="1"/>
            <a:ext cx="2194560" cy="219456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7755467" y="6527945"/>
            <a:ext cx="3860800" cy="207464"/>
          </a:xfrm>
        </p:spPr>
        <p:txBody>
          <a:bodyPr/>
          <a:lstStyle>
            <a:lvl1pPr>
              <a:defRPr sz="667"/>
            </a:lvl1pPr>
          </a:lstStyle>
          <a:p>
            <a:pPr algn="r"/>
            <a:r>
              <a:rPr lang="en-US"/>
              <a:t>© 2014 Bill &amp; Melinda Gates Foundation</a:t>
            </a:r>
          </a:p>
        </p:txBody>
      </p:sp>
    </p:spTree>
    <p:extLst>
      <p:ext uri="{BB962C8B-B14F-4D97-AF65-F5344CB8AC3E}">
        <p14:creationId xmlns:p14="http://schemas.microsoft.com/office/powerpoint/2010/main" val="119823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112877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4206137137"/>
      </p:ext>
    </p:extLst>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41269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19627"/>
            <a:ext cx="11106151" cy="398213"/>
          </a:xfrm>
        </p:spPr>
        <p:txBody>
          <a:bodyPr/>
          <a:lstStyle>
            <a:lvl1pPr>
              <a:lnSpc>
                <a:spcPts val="2133"/>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486834" y="2038298"/>
            <a:ext cx="11129433" cy="4221604"/>
          </a:xfrm>
        </p:spPr>
        <p:txBody>
          <a:bodyPr/>
          <a:lstStyle>
            <a:lvl1pPr>
              <a:spcBef>
                <a:spcPts val="800"/>
              </a:spcBef>
              <a:defRPr sz="1733"/>
            </a:lvl1pPr>
            <a:lvl2pPr>
              <a:spcBef>
                <a:spcPts val="800"/>
              </a:spcBef>
              <a:defRPr sz="1733"/>
            </a:lvl2pPr>
            <a:lvl3pPr>
              <a:spcBef>
                <a:spcPts val="800"/>
              </a:spcBef>
              <a:defRPr sz="1600"/>
            </a:lvl3pPr>
            <a:lvl4pPr>
              <a:spcBef>
                <a:spcPts val="800"/>
              </a:spcBef>
              <a:defRPr sz="1467"/>
            </a:lvl4pPr>
            <a:lvl5pPr>
              <a:spcBef>
                <a:spcPts val="800"/>
              </a:spcBef>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7611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4887384" y="712944"/>
            <a:ext cx="6728883" cy="5535456"/>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486833" y="646176"/>
            <a:ext cx="4226984" cy="862195"/>
          </a:xfrm>
          <a:prstGeom prst="rect">
            <a:avLst/>
          </a:prstGeom>
        </p:spPr>
        <p:txBody>
          <a:bodyPr anchor="t"/>
          <a:lstStyle>
            <a:lvl1pPr>
              <a:defRPr baseline="0"/>
            </a:lvl1pPr>
          </a:lstStyle>
          <a:p>
            <a:r>
              <a:rPr lang="en-US"/>
              <a:t>INSERT HEADLINE – TWO LINES ALL CAPS</a:t>
            </a:r>
          </a:p>
        </p:txBody>
      </p:sp>
    </p:spTree>
    <p:extLst>
      <p:ext uri="{BB962C8B-B14F-4D97-AF65-F5344CB8AC3E}">
        <p14:creationId xmlns:p14="http://schemas.microsoft.com/office/powerpoint/2010/main" val="395766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486834" y="1162281"/>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486833" y="1949451"/>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a:t>Click icon to insert visual element here at full-width of slide.</a:t>
            </a:r>
          </a:p>
        </p:txBody>
      </p:sp>
      <p:sp>
        <p:nvSpPr>
          <p:cNvPr id="6" name="Title 5"/>
          <p:cNvSpPr>
            <a:spLocks noGrp="1"/>
          </p:cNvSpPr>
          <p:nvPr>
            <p:ph type="title" hasCustomPrompt="1"/>
          </p:nvPr>
        </p:nvSpPr>
        <p:spPr>
          <a:xfrm>
            <a:off x="486833" y="646176"/>
            <a:ext cx="11106151" cy="50924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232970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8734"/>
            <a:ext cx="6718301" cy="4519084"/>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486833" y="1718734"/>
            <a:ext cx="4226984" cy="4519084"/>
          </a:xfrm>
        </p:spPr>
        <p:txBody>
          <a:bodyPr/>
          <a:lstStyle>
            <a:lvl1pPr>
              <a:spcBef>
                <a:spcPts val="800"/>
              </a:spcBef>
              <a:spcAft>
                <a:spcPts val="0"/>
              </a:spcAft>
              <a:defRPr sz="1867" b="0"/>
            </a:lvl1pPr>
            <a:lvl2pPr>
              <a:spcBef>
                <a:spcPts val="800"/>
              </a:spcBef>
              <a:spcAft>
                <a:spcPts val="0"/>
              </a:spcAft>
              <a:defRPr sz="1733" baseline="0"/>
            </a:lvl2pPr>
            <a:lvl3pPr>
              <a:spcBef>
                <a:spcPts val="800"/>
              </a:spcBef>
              <a:spcAft>
                <a:spcPts val="0"/>
              </a:spcAft>
              <a:buClr>
                <a:srgbClr val="3086AB"/>
              </a:buClr>
              <a:defRPr sz="1600"/>
            </a:lvl3pPr>
            <a:lvl4pPr marL="687899" indent="-228594">
              <a:spcBef>
                <a:spcPts val="800"/>
              </a:spcBef>
              <a:spcAft>
                <a:spcPts val="0"/>
              </a:spcAft>
              <a:buFont typeface="Arial" panose="020B0604020202020204" pitchFamily="34" charset="0"/>
              <a:buChar char="-"/>
              <a:defRPr baseline="0"/>
            </a:lvl4pPr>
            <a:lvl5pPr>
              <a:spcBef>
                <a:spcPts val="800"/>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88315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 name="Footer Placeholder 1"/>
          <p:cNvSpPr>
            <a:spLocks noGrp="1"/>
          </p:cNvSpPr>
          <p:nvPr>
            <p:ph type="ftr" sz="quarter" idx="15"/>
          </p:nvPr>
        </p:nvSpPr>
        <p:spPr/>
        <p:txBody>
          <a:bodyPr/>
          <a:lstStyle/>
          <a:p>
            <a:pPr algn="r"/>
            <a:r>
              <a:rPr lang="en-US"/>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a:p>
        </p:txBody>
      </p:sp>
      <p:sp>
        <p:nvSpPr>
          <p:cNvPr id="5" name="Title 4"/>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4874684" y="651934"/>
            <a:ext cx="6718301" cy="5585885"/>
          </a:xfrm>
        </p:spPr>
        <p:txBody>
          <a:bodyPr/>
          <a:lstStyle>
            <a:lvl1pPr>
              <a:defRPr baseline="0"/>
            </a:lvl1pPr>
          </a:lstStyle>
          <a:p>
            <a:pPr lvl="0"/>
            <a:r>
              <a:rPr lang="en-US"/>
              <a:t>Click an icon to insert a visual here at 2/3 width of slide</a:t>
            </a:r>
          </a:p>
        </p:txBody>
      </p:sp>
    </p:spTree>
    <p:extLst>
      <p:ext uri="{BB962C8B-B14F-4D97-AF65-F5344CB8AC3E}">
        <p14:creationId xmlns:p14="http://schemas.microsoft.com/office/powerpoint/2010/main" val="257382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4874685" y="0"/>
            <a:ext cx="7317316" cy="6858000"/>
          </a:xfrm>
        </p:spPr>
        <p:txBody>
          <a:bodyPr tIns="822960"/>
          <a:lstStyle>
            <a:lvl1pPr marL="0" indent="0" algn="ctr">
              <a:buNone/>
              <a:defRPr baseline="0"/>
            </a:lvl1pPr>
          </a:lstStyle>
          <a:p>
            <a:r>
              <a:rPr lang="en-US"/>
              <a:t>Click icon to add picture</a:t>
            </a:r>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17634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3 Width Head + Copy w/3 Image Grid">
    <p:spTree>
      <p:nvGrpSpPr>
        <p:cNvPr id="1" name=""/>
        <p:cNvGrpSpPr/>
        <p:nvPr/>
      </p:nvGrpSpPr>
      <p:grpSpPr>
        <a:xfrm>
          <a:off x="0" y="0"/>
          <a:ext cx="0" cy="0"/>
          <a:chOff x="0" y="0"/>
          <a:chExt cx="0" cy="0"/>
        </a:xfrm>
      </p:grpSpPr>
      <p:sp>
        <p:nvSpPr>
          <p:cNvPr id="14" name="Picture Placeholder 6"/>
          <p:cNvSpPr>
            <a:spLocks noGrp="1"/>
          </p:cNvSpPr>
          <p:nvPr>
            <p:ph type="pic" sz="quarter" idx="15"/>
          </p:nvPr>
        </p:nvSpPr>
        <p:spPr>
          <a:xfrm>
            <a:off x="4887385" y="3513667"/>
            <a:ext cx="2434443" cy="3344333"/>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16"/>
          </p:nvPr>
        </p:nvSpPr>
        <p:spPr>
          <a:xfrm>
            <a:off x="7411772" y="3513667"/>
            <a:ext cx="4780229" cy="3344333"/>
          </a:xfrm>
        </p:spPr>
        <p:txBody>
          <a:bodyPr tIns="822960"/>
          <a:lstStyle>
            <a:lvl1pPr marL="0" indent="0" algn="ctr">
              <a:buNone/>
              <a:defRPr baseline="0"/>
            </a:lvl1pPr>
          </a:lstStyle>
          <a:p>
            <a:r>
              <a:rPr lang="en-US"/>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4887384" y="0"/>
            <a:ext cx="7304616" cy="3389376"/>
          </a:xfrm>
        </p:spPr>
        <p:txBody>
          <a:bodyPr tIns="822960"/>
          <a:lstStyle>
            <a:lvl1pPr marL="0" indent="0" algn="ctr">
              <a:buNone/>
              <a:defRPr baseline="0"/>
            </a:lvl1pPr>
          </a:lstStyle>
          <a:p>
            <a:r>
              <a:rPr lang="en-US"/>
              <a:t>Click icon to add picture</a:t>
            </a:r>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18381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3 Width Head + Copy w/4 Image Grid">
    <p:spTree>
      <p:nvGrpSpPr>
        <p:cNvPr id="1" name=""/>
        <p:cNvGrpSpPr/>
        <p:nvPr/>
      </p:nvGrpSpPr>
      <p:grpSpPr>
        <a:xfrm>
          <a:off x="0" y="0"/>
          <a:ext cx="0" cy="0"/>
          <a:chOff x="0" y="0"/>
          <a:chExt cx="0" cy="0"/>
        </a:xfrm>
      </p:grpSpPr>
      <p:sp>
        <p:nvSpPr>
          <p:cNvPr id="9" name="Picture Placeholder 6"/>
          <p:cNvSpPr>
            <a:spLocks noGrp="1"/>
          </p:cNvSpPr>
          <p:nvPr>
            <p:ph type="pic" sz="quarter" idx="17"/>
          </p:nvPr>
        </p:nvSpPr>
        <p:spPr>
          <a:xfrm>
            <a:off x="9766851" y="0"/>
            <a:ext cx="2425148" cy="3389376"/>
          </a:xfrm>
        </p:spPr>
        <p:txBody>
          <a:bodyPr tIns="822960"/>
          <a:lstStyle>
            <a:lvl1pPr marL="0" indent="0" algn="ctr">
              <a:buNone/>
              <a:defRPr baseline="0"/>
            </a:lvl1pPr>
          </a:lstStyle>
          <a:p>
            <a:r>
              <a:rPr lang="en-US"/>
              <a:t>Click icon to add picture</a:t>
            </a:r>
          </a:p>
        </p:txBody>
      </p:sp>
      <p:sp>
        <p:nvSpPr>
          <p:cNvPr id="11" name="Picture Placeholder 6"/>
          <p:cNvSpPr>
            <a:spLocks noGrp="1"/>
          </p:cNvSpPr>
          <p:nvPr>
            <p:ph type="pic" sz="quarter" idx="18"/>
          </p:nvPr>
        </p:nvSpPr>
        <p:spPr>
          <a:xfrm>
            <a:off x="4887385" y="0"/>
            <a:ext cx="4799953" cy="3389376"/>
          </a:xfrm>
        </p:spPr>
        <p:txBody>
          <a:bodyPr tIns="822960"/>
          <a:lstStyle>
            <a:lvl1pPr marL="0" indent="0" algn="ctr">
              <a:buNone/>
              <a:defRPr baseline="0"/>
            </a:lvl1pPr>
          </a:lstStyle>
          <a:p>
            <a:r>
              <a:rPr lang="en-US"/>
              <a:t>Click icon to add picture</a:t>
            </a:r>
          </a:p>
        </p:txBody>
      </p:sp>
      <p:sp>
        <p:nvSpPr>
          <p:cNvPr id="14" name="Picture Placeholder 6"/>
          <p:cNvSpPr>
            <a:spLocks noGrp="1"/>
          </p:cNvSpPr>
          <p:nvPr>
            <p:ph type="pic" sz="quarter" idx="15"/>
          </p:nvPr>
        </p:nvSpPr>
        <p:spPr>
          <a:xfrm>
            <a:off x="4887385" y="3468624"/>
            <a:ext cx="2434443" cy="3389376"/>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16"/>
          </p:nvPr>
        </p:nvSpPr>
        <p:spPr>
          <a:xfrm>
            <a:off x="7414592" y="3468624"/>
            <a:ext cx="4777409" cy="3389376"/>
          </a:xfrm>
        </p:spPr>
        <p:txBody>
          <a:bodyPr tIns="822960"/>
          <a:lstStyle>
            <a:lvl1pPr marL="0" indent="0" algn="ctr">
              <a:buNone/>
              <a:defRPr baseline="0"/>
            </a:lvl1pPr>
          </a:lstStyle>
          <a:p>
            <a:r>
              <a:rPr lang="en-US"/>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3359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3 Width Head + Copy w/5 Image Gri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2" name="Picture Placeholder 6"/>
          <p:cNvSpPr>
            <a:spLocks noGrp="1"/>
          </p:cNvSpPr>
          <p:nvPr>
            <p:ph type="pic" sz="quarter" idx="19"/>
          </p:nvPr>
        </p:nvSpPr>
        <p:spPr>
          <a:xfrm>
            <a:off x="9814560" y="1"/>
            <a:ext cx="2377440" cy="3401484"/>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20"/>
          </p:nvPr>
        </p:nvSpPr>
        <p:spPr>
          <a:xfrm>
            <a:off x="4887384" y="1"/>
            <a:ext cx="4839713" cy="3401484"/>
          </a:xfrm>
        </p:spPr>
        <p:txBody>
          <a:bodyPr tIns="822960"/>
          <a:lstStyle>
            <a:lvl1pPr marL="0" indent="0" algn="ctr">
              <a:buNone/>
              <a:defRPr baseline="0"/>
            </a:lvl1pPr>
          </a:lstStyle>
          <a:p>
            <a:r>
              <a:rPr lang="en-US"/>
              <a:t>Click icon to add picture</a:t>
            </a:r>
          </a:p>
        </p:txBody>
      </p:sp>
      <p:sp>
        <p:nvSpPr>
          <p:cNvPr id="18" name="Picture Placeholder 6"/>
          <p:cNvSpPr>
            <a:spLocks noGrp="1"/>
          </p:cNvSpPr>
          <p:nvPr>
            <p:ph type="pic" sz="quarter" idx="17"/>
          </p:nvPr>
        </p:nvSpPr>
        <p:spPr>
          <a:xfrm>
            <a:off x="7350972" y="3481918"/>
            <a:ext cx="2377440" cy="3378996"/>
          </a:xfrm>
        </p:spPr>
        <p:txBody>
          <a:bodyPr tIns="822960"/>
          <a:lstStyle>
            <a:lvl1pPr marL="0" indent="0" algn="ctr">
              <a:buNone/>
              <a:defRPr baseline="0"/>
            </a:lvl1pPr>
          </a:lstStyle>
          <a:p>
            <a:r>
              <a:rPr lang="en-US"/>
              <a:t>Click icon to add picture</a:t>
            </a:r>
          </a:p>
        </p:txBody>
      </p:sp>
      <p:sp>
        <p:nvSpPr>
          <p:cNvPr id="19"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r>
              <a:rPr lang="en-US"/>
              <a:t>Click icon to add picture</a:t>
            </a:r>
          </a:p>
        </p:txBody>
      </p:sp>
      <p:sp>
        <p:nvSpPr>
          <p:cNvPr id="20" name="Picture Placeholder 6"/>
          <p:cNvSpPr>
            <a:spLocks noGrp="1"/>
          </p:cNvSpPr>
          <p:nvPr>
            <p:ph type="pic" sz="quarter" idx="16"/>
          </p:nvPr>
        </p:nvSpPr>
        <p:spPr>
          <a:xfrm>
            <a:off x="9814560" y="3479005"/>
            <a:ext cx="2377440" cy="3378996"/>
          </a:xfrm>
        </p:spPr>
        <p:txBody>
          <a:bodyPr tIns="822960"/>
          <a:lstStyle>
            <a:lvl1pPr marL="0" indent="0" algn="ctr">
              <a:buNone/>
              <a:defRPr baseline="0"/>
            </a:lvl1pPr>
          </a:lstStyle>
          <a:p>
            <a:r>
              <a:rPr lang="en-US"/>
              <a:t>Click icon to add picture</a:t>
            </a:r>
          </a:p>
        </p:txBody>
      </p:sp>
    </p:spTree>
    <p:extLst>
      <p:ext uri="{BB962C8B-B14F-4D97-AF65-F5344CB8AC3E}">
        <p14:creationId xmlns:p14="http://schemas.microsoft.com/office/powerpoint/2010/main" val="413989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a:p>
          <a:p>
            <a:pPr lvl="0"/>
            <a:endParaRPr lang="en-US"/>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2746620311"/>
      </p:ext>
    </p:extLst>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3 Width Head + Copy w/6 Image Grid">
    <p:spTree>
      <p:nvGrpSpPr>
        <p:cNvPr id="1" name=""/>
        <p:cNvGrpSpPr/>
        <p:nvPr/>
      </p:nvGrpSpPr>
      <p:grpSpPr>
        <a:xfrm>
          <a:off x="0" y="0"/>
          <a:ext cx="0" cy="0"/>
          <a:chOff x="0" y="0"/>
          <a:chExt cx="0" cy="0"/>
        </a:xfrm>
      </p:grpSpPr>
      <p:sp>
        <p:nvSpPr>
          <p:cNvPr id="12" name="Picture Placeholder 6"/>
          <p:cNvSpPr>
            <a:spLocks noGrp="1"/>
          </p:cNvSpPr>
          <p:nvPr>
            <p:ph type="pic" sz="quarter" idx="19"/>
          </p:nvPr>
        </p:nvSpPr>
        <p:spPr>
          <a:xfrm>
            <a:off x="9814560" y="1"/>
            <a:ext cx="2377440" cy="2272748"/>
          </a:xfrm>
        </p:spPr>
        <p:txBody>
          <a:bodyPr tIns="822960"/>
          <a:lstStyle>
            <a:lvl1pPr marL="0" indent="0" algn="ctr">
              <a:buNone/>
              <a:defRPr baseline="0"/>
            </a:lvl1pPr>
          </a:lstStyle>
          <a:p>
            <a:r>
              <a:rPr lang="en-US"/>
              <a:t>Click icon to add picture</a:t>
            </a:r>
          </a:p>
        </p:txBody>
      </p:sp>
      <p:sp>
        <p:nvSpPr>
          <p:cNvPr id="13" name="Picture Placeholder 6"/>
          <p:cNvSpPr>
            <a:spLocks noGrp="1"/>
          </p:cNvSpPr>
          <p:nvPr>
            <p:ph type="pic" sz="quarter" idx="20"/>
          </p:nvPr>
        </p:nvSpPr>
        <p:spPr>
          <a:xfrm>
            <a:off x="4887384" y="1"/>
            <a:ext cx="4839713" cy="4128052"/>
          </a:xfrm>
        </p:spPr>
        <p:txBody>
          <a:bodyPr tIns="822960"/>
          <a:lstStyle>
            <a:lvl1pPr marL="0" indent="0" algn="ctr">
              <a:buNone/>
              <a:defRPr baseline="0"/>
            </a:lvl1pPr>
          </a:lstStyle>
          <a:p>
            <a:r>
              <a:rPr lang="en-US"/>
              <a:t>Click icon to add picture</a:t>
            </a:r>
          </a:p>
        </p:txBody>
      </p:sp>
      <p:sp>
        <p:nvSpPr>
          <p:cNvPr id="16" name="Picture Placeholder 6"/>
          <p:cNvSpPr>
            <a:spLocks noGrp="1"/>
          </p:cNvSpPr>
          <p:nvPr>
            <p:ph type="pic" sz="quarter" idx="21" hasCustomPrompt="1"/>
          </p:nvPr>
        </p:nvSpPr>
        <p:spPr>
          <a:xfrm>
            <a:off x="9814560" y="2352260"/>
            <a:ext cx="2377440" cy="1775793"/>
          </a:xfrm>
        </p:spPr>
        <p:txBody>
          <a:bodyPr tIns="822960"/>
          <a:lstStyle>
            <a:lvl1pPr marL="0" indent="0" algn="ctr">
              <a:buNone/>
              <a:defRPr baseline="0"/>
            </a:lvl1pPr>
          </a:lstStyle>
          <a:p>
            <a:r>
              <a:rPr lang="en-US"/>
              <a:t>Click on the icon to insert a new photo</a:t>
            </a:r>
          </a:p>
        </p:txBody>
      </p:sp>
      <p:sp>
        <p:nvSpPr>
          <p:cNvPr id="9" name="Picture Placeholder 6"/>
          <p:cNvSpPr>
            <a:spLocks noGrp="1"/>
          </p:cNvSpPr>
          <p:nvPr>
            <p:ph type="pic" sz="quarter" idx="17"/>
          </p:nvPr>
        </p:nvSpPr>
        <p:spPr>
          <a:xfrm>
            <a:off x="7350972" y="4207564"/>
            <a:ext cx="2377440" cy="2653349"/>
          </a:xfrm>
        </p:spPr>
        <p:txBody>
          <a:bodyPr tIns="822960"/>
          <a:lstStyle>
            <a:lvl1pPr marL="0" indent="0" algn="ctr">
              <a:buNone/>
              <a:defRPr baseline="0"/>
            </a:lvl1pPr>
          </a:lstStyle>
          <a:p>
            <a:r>
              <a:rPr lang="en-US"/>
              <a:t>Click icon to add picture</a:t>
            </a:r>
          </a:p>
        </p:txBody>
      </p:sp>
      <p:sp>
        <p:nvSpPr>
          <p:cNvPr id="14" name="Picture Placeholder 6"/>
          <p:cNvSpPr>
            <a:spLocks noGrp="1"/>
          </p:cNvSpPr>
          <p:nvPr>
            <p:ph type="pic" sz="quarter" idx="15"/>
          </p:nvPr>
        </p:nvSpPr>
        <p:spPr>
          <a:xfrm>
            <a:off x="4887384" y="4207566"/>
            <a:ext cx="2377440" cy="2653349"/>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16"/>
          </p:nvPr>
        </p:nvSpPr>
        <p:spPr>
          <a:xfrm>
            <a:off x="9814560" y="4204651"/>
            <a:ext cx="2377440" cy="2653349"/>
          </a:xfrm>
        </p:spPr>
        <p:txBody>
          <a:bodyPr tIns="822960"/>
          <a:lstStyle>
            <a:lvl1pPr marL="0" indent="0" algn="ctr">
              <a:buNone/>
              <a:defRPr baseline="0"/>
            </a:lvl1pPr>
          </a:lstStyle>
          <a:p>
            <a:r>
              <a:rPr lang="en-US"/>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299114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3 Width Head + Copy w/6 Image Grid-B">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1" name="Picture Placeholder 6"/>
          <p:cNvSpPr>
            <a:spLocks noGrp="1"/>
          </p:cNvSpPr>
          <p:nvPr>
            <p:ph type="pic" sz="quarter" idx="17"/>
          </p:nvPr>
        </p:nvSpPr>
        <p:spPr>
          <a:xfrm>
            <a:off x="7350972" y="3481918"/>
            <a:ext cx="2377440" cy="3378996"/>
          </a:xfrm>
        </p:spPr>
        <p:txBody>
          <a:bodyPr tIns="822960"/>
          <a:lstStyle>
            <a:lvl1pPr marL="0" indent="0" algn="ctr">
              <a:buNone/>
              <a:defRPr baseline="0"/>
            </a:lvl1pPr>
          </a:lstStyle>
          <a:p>
            <a:r>
              <a:rPr lang="en-US"/>
              <a:t>Click icon to add picture</a:t>
            </a:r>
          </a:p>
        </p:txBody>
      </p:sp>
      <p:sp>
        <p:nvSpPr>
          <p:cNvPr id="17"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r>
              <a:rPr lang="en-US"/>
              <a:t>Click icon to add picture</a:t>
            </a:r>
          </a:p>
        </p:txBody>
      </p:sp>
      <p:sp>
        <p:nvSpPr>
          <p:cNvPr id="18" name="Picture Placeholder 6"/>
          <p:cNvSpPr>
            <a:spLocks noGrp="1"/>
          </p:cNvSpPr>
          <p:nvPr>
            <p:ph type="pic" sz="quarter" idx="16"/>
          </p:nvPr>
        </p:nvSpPr>
        <p:spPr>
          <a:xfrm>
            <a:off x="9814560" y="3479005"/>
            <a:ext cx="2377440" cy="3378996"/>
          </a:xfrm>
        </p:spPr>
        <p:txBody>
          <a:bodyPr tIns="822960"/>
          <a:lstStyle>
            <a:lvl1pPr marL="0" indent="0" algn="ctr">
              <a:buNone/>
              <a:defRPr baseline="0"/>
            </a:lvl1pPr>
          </a:lstStyle>
          <a:p>
            <a:r>
              <a:rPr lang="en-US"/>
              <a:t>Click icon to add picture</a:t>
            </a:r>
          </a:p>
        </p:txBody>
      </p:sp>
      <p:sp>
        <p:nvSpPr>
          <p:cNvPr id="19" name="Picture Placeholder 6"/>
          <p:cNvSpPr>
            <a:spLocks noGrp="1"/>
          </p:cNvSpPr>
          <p:nvPr>
            <p:ph type="pic" sz="quarter" idx="18"/>
          </p:nvPr>
        </p:nvSpPr>
        <p:spPr>
          <a:xfrm>
            <a:off x="7350972" y="2914"/>
            <a:ext cx="2377440" cy="3378996"/>
          </a:xfrm>
        </p:spPr>
        <p:txBody>
          <a:bodyPr tIns="822960"/>
          <a:lstStyle>
            <a:lvl1pPr marL="0" indent="0" algn="ctr">
              <a:buNone/>
              <a:defRPr baseline="0"/>
            </a:lvl1pPr>
          </a:lstStyle>
          <a:p>
            <a:r>
              <a:rPr lang="en-US"/>
              <a:t>Click icon to add picture</a:t>
            </a:r>
          </a:p>
        </p:txBody>
      </p:sp>
      <p:sp>
        <p:nvSpPr>
          <p:cNvPr id="20" name="Picture Placeholder 6"/>
          <p:cNvSpPr>
            <a:spLocks noGrp="1"/>
          </p:cNvSpPr>
          <p:nvPr>
            <p:ph type="pic" sz="quarter" idx="19"/>
          </p:nvPr>
        </p:nvSpPr>
        <p:spPr>
          <a:xfrm>
            <a:off x="4887384" y="2915"/>
            <a:ext cx="2377440" cy="3378996"/>
          </a:xfrm>
        </p:spPr>
        <p:txBody>
          <a:bodyPr tIns="822960"/>
          <a:lstStyle>
            <a:lvl1pPr marL="0" indent="0" algn="ctr">
              <a:buNone/>
              <a:defRPr baseline="0"/>
            </a:lvl1pPr>
          </a:lstStyle>
          <a:p>
            <a:r>
              <a:rPr lang="en-US"/>
              <a:t>Click icon to add picture</a:t>
            </a:r>
          </a:p>
        </p:txBody>
      </p:sp>
      <p:sp>
        <p:nvSpPr>
          <p:cNvPr id="21" name="Picture Placeholder 6"/>
          <p:cNvSpPr>
            <a:spLocks noGrp="1"/>
          </p:cNvSpPr>
          <p:nvPr>
            <p:ph type="pic" sz="quarter" idx="20"/>
          </p:nvPr>
        </p:nvSpPr>
        <p:spPr>
          <a:xfrm>
            <a:off x="9814560" y="1"/>
            <a:ext cx="2377440" cy="3378996"/>
          </a:xfrm>
        </p:spPr>
        <p:txBody>
          <a:bodyPr tIns="822960"/>
          <a:lstStyle>
            <a:lvl1pPr marL="0" indent="0" algn="ctr">
              <a:buNone/>
              <a:defRPr baseline="0"/>
            </a:lvl1pPr>
          </a:lstStyle>
          <a:p>
            <a:r>
              <a:rPr lang="en-US"/>
              <a:t>Click icon to add picture</a:t>
            </a:r>
          </a:p>
        </p:txBody>
      </p:sp>
    </p:spTree>
    <p:extLst>
      <p:ext uri="{BB962C8B-B14F-4D97-AF65-F5344CB8AC3E}">
        <p14:creationId xmlns:p14="http://schemas.microsoft.com/office/powerpoint/2010/main" val="8674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Full Width Head + Copy +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4916557"/>
            <a:ext cx="11106151" cy="1340311"/>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7" name="Picture Placeholder 6"/>
          <p:cNvSpPr>
            <a:spLocks noGrp="1"/>
          </p:cNvSpPr>
          <p:nvPr>
            <p:ph type="pic" sz="quarter" idx="16"/>
          </p:nvPr>
        </p:nvSpPr>
        <p:spPr>
          <a:xfrm>
            <a:off x="476251" y="1598085"/>
            <a:ext cx="11140016" cy="3159447"/>
          </a:xfrm>
        </p:spPr>
        <p:txBody>
          <a:bodyPr tIns="822960"/>
          <a:lstStyle>
            <a:lvl1pPr marL="0" indent="0" algn="ctr">
              <a:buNone/>
              <a:defRPr baseline="0"/>
            </a:lvl1pPr>
          </a:lstStyle>
          <a:p>
            <a:r>
              <a:rPr lang="en-US"/>
              <a:t>Click icon to add picture</a:t>
            </a:r>
          </a:p>
        </p:txBody>
      </p:sp>
    </p:spTree>
    <p:extLst>
      <p:ext uri="{BB962C8B-B14F-4D97-AF65-F5344CB8AC3E}">
        <p14:creationId xmlns:p14="http://schemas.microsoft.com/office/powerpoint/2010/main" val="20672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423337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Headshots (Max of 20)">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04121"/>
            <a:ext cx="11106151" cy="511656"/>
          </a:xfrm>
        </p:spPr>
        <p:txBody>
          <a:bodyPr/>
          <a:lstStyle>
            <a:lvl1pPr>
              <a:spcBef>
                <a:spcPts val="800"/>
              </a:spcBef>
              <a:defRPr sz="1867" b="0"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a:t>Explanatory text goes here, up to 2 lines. This slide accommodates 21 headshots.</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Picture Placeholder 3"/>
          <p:cNvSpPr>
            <a:spLocks noGrp="1"/>
          </p:cNvSpPr>
          <p:nvPr>
            <p:ph type="pic" sz="quarter" idx="16"/>
          </p:nvPr>
        </p:nvSpPr>
        <p:spPr>
          <a:xfrm>
            <a:off x="476251" y="2100186"/>
            <a:ext cx="1211420" cy="1211420"/>
          </a:xfrm>
          <a:noFill/>
        </p:spPr>
        <p:txBody>
          <a:bodyPr/>
          <a:lstStyle>
            <a:lvl1pPr algn="l">
              <a:defRPr sz="1067"/>
            </a:lvl1pPr>
          </a:lstStyle>
          <a:p>
            <a:r>
              <a:rPr lang="en-US"/>
              <a:t>Click icon to add picture</a:t>
            </a:r>
          </a:p>
        </p:txBody>
      </p:sp>
      <p:sp>
        <p:nvSpPr>
          <p:cNvPr id="9" name="Picture Placeholder 3"/>
          <p:cNvSpPr>
            <a:spLocks noGrp="1"/>
          </p:cNvSpPr>
          <p:nvPr>
            <p:ph type="pic" sz="quarter" idx="17"/>
          </p:nvPr>
        </p:nvSpPr>
        <p:spPr>
          <a:xfrm>
            <a:off x="3785785" y="2100186"/>
            <a:ext cx="1211420" cy="1211420"/>
          </a:xfrm>
          <a:noFill/>
        </p:spPr>
        <p:txBody>
          <a:bodyPr/>
          <a:lstStyle>
            <a:lvl1pPr algn="l">
              <a:defRPr sz="1067"/>
            </a:lvl1pPr>
          </a:lstStyle>
          <a:p>
            <a:r>
              <a:rPr lang="en-US"/>
              <a:t>Click icon to add picture</a:t>
            </a:r>
          </a:p>
        </p:txBody>
      </p:sp>
      <p:sp>
        <p:nvSpPr>
          <p:cNvPr id="10" name="Picture Placeholder 3"/>
          <p:cNvSpPr>
            <a:spLocks noGrp="1"/>
          </p:cNvSpPr>
          <p:nvPr>
            <p:ph type="pic" sz="quarter" idx="18"/>
          </p:nvPr>
        </p:nvSpPr>
        <p:spPr>
          <a:xfrm>
            <a:off x="7095318" y="2100186"/>
            <a:ext cx="1211420" cy="1211420"/>
          </a:xfrm>
          <a:noFill/>
        </p:spPr>
        <p:txBody>
          <a:bodyPr/>
          <a:lstStyle>
            <a:lvl1pPr algn="l">
              <a:defRPr sz="1067"/>
            </a:lvl1pPr>
          </a:lstStyle>
          <a:p>
            <a:r>
              <a:rPr lang="en-US"/>
              <a:t>Click icon to add picture</a:t>
            </a:r>
          </a:p>
        </p:txBody>
      </p:sp>
      <p:sp>
        <p:nvSpPr>
          <p:cNvPr id="11" name="Picture Placeholder 3"/>
          <p:cNvSpPr>
            <a:spLocks noGrp="1"/>
          </p:cNvSpPr>
          <p:nvPr>
            <p:ph type="pic" sz="quarter" idx="19"/>
          </p:nvPr>
        </p:nvSpPr>
        <p:spPr>
          <a:xfrm>
            <a:off x="10404847" y="2100186"/>
            <a:ext cx="1211420" cy="1211420"/>
          </a:xfrm>
          <a:noFill/>
        </p:spPr>
        <p:txBody>
          <a:bodyPr/>
          <a:lstStyle>
            <a:lvl1pPr algn="l">
              <a:defRPr sz="1067"/>
            </a:lvl1pPr>
          </a:lstStyle>
          <a:p>
            <a:r>
              <a:rPr lang="en-US"/>
              <a:t>Click icon to add picture</a:t>
            </a:r>
          </a:p>
        </p:txBody>
      </p:sp>
      <p:sp>
        <p:nvSpPr>
          <p:cNvPr id="2" name="Title 1"/>
          <p:cNvSpPr>
            <a:spLocks noGrp="1"/>
          </p:cNvSpPr>
          <p:nvPr>
            <p:ph type="title" hasCustomPrompt="1"/>
          </p:nvPr>
        </p:nvSpPr>
        <p:spPr>
          <a:xfrm>
            <a:off x="486833" y="646176"/>
            <a:ext cx="11129433" cy="862195"/>
          </a:xfrm>
        </p:spPr>
        <p:txBody>
          <a:bodyPr/>
          <a:lstStyle>
            <a:lvl1pPr>
              <a:defRPr baseline="0"/>
            </a:lvl1pPr>
          </a:lstStyle>
          <a:p>
            <a:r>
              <a:rPr lang="en-US"/>
              <a:t>HEADSHOT SLIDE (MAX OF 21)</a:t>
            </a:r>
          </a:p>
        </p:txBody>
      </p:sp>
      <p:sp>
        <p:nvSpPr>
          <p:cNvPr id="49" name="Picture Placeholder 3"/>
          <p:cNvSpPr>
            <a:spLocks noGrp="1"/>
          </p:cNvSpPr>
          <p:nvPr>
            <p:ph type="pic" sz="quarter" idx="21"/>
          </p:nvPr>
        </p:nvSpPr>
        <p:spPr>
          <a:xfrm>
            <a:off x="2131018" y="2100186"/>
            <a:ext cx="1211420" cy="1211420"/>
          </a:xfrm>
          <a:noFill/>
        </p:spPr>
        <p:txBody>
          <a:bodyPr/>
          <a:lstStyle>
            <a:lvl1pPr algn="l">
              <a:defRPr sz="1067"/>
            </a:lvl1pPr>
          </a:lstStyle>
          <a:p>
            <a:r>
              <a:rPr lang="en-US"/>
              <a:t>Click icon to add picture</a:t>
            </a:r>
          </a:p>
        </p:txBody>
      </p:sp>
      <p:sp>
        <p:nvSpPr>
          <p:cNvPr id="50" name="Picture Placeholder 3"/>
          <p:cNvSpPr>
            <a:spLocks noGrp="1"/>
          </p:cNvSpPr>
          <p:nvPr>
            <p:ph type="pic" sz="quarter" idx="22"/>
          </p:nvPr>
        </p:nvSpPr>
        <p:spPr>
          <a:xfrm>
            <a:off x="5440551" y="2100186"/>
            <a:ext cx="1211420" cy="1211420"/>
          </a:xfrm>
          <a:noFill/>
        </p:spPr>
        <p:txBody>
          <a:bodyPr/>
          <a:lstStyle>
            <a:lvl1pPr algn="l">
              <a:defRPr sz="1067"/>
            </a:lvl1pPr>
          </a:lstStyle>
          <a:p>
            <a:r>
              <a:rPr lang="en-US"/>
              <a:t>Click icon to add picture</a:t>
            </a:r>
          </a:p>
        </p:txBody>
      </p:sp>
      <p:sp>
        <p:nvSpPr>
          <p:cNvPr id="51" name="Picture Placeholder 3"/>
          <p:cNvSpPr>
            <a:spLocks noGrp="1"/>
          </p:cNvSpPr>
          <p:nvPr>
            <p:ph type="pic" sz="quarter" idx="23"/>
          </p:nvPr>
        </p:nvSpPr>
        <p:spPr>
          <a:xfrm>
            <a:off x="8750085" y="2100186"/>
            <a:ext cx="1211420" cy="1211420"/>
          </a:xfrm>
          <a:noFill/>
        </p:spPr>
        <p:txBody>
          <a:bodyPr/>
          <a:lstStyle>
            <a:lvl1pPr algn="l">
              <a:defRPr sz="1067"/>
            </a:lvl1pPr>
          </a:lstStyle>
          <a:p>
            <a:r>
              <a:rPr lang="en-US"/>
              <a:t>Click icon to add picture</a:t>
            </a:r>
          </a:p>
        </p:txBody>
      </p:sp>
      <p:sp>
        <p:nvSpPr>
          <p:cNvPr id="52" name="Picture Placeholder 3"/>
          <p:cNvSpPr>
            <a:spLocks noGrp="1"/>
          </p:cNvSpPr>
          <p:nvPr>
            <p:ph type="pic" sz="quarter" idx="24"/>
          </p:nvPr>
        </p:nvSpPr>
        <p:spPr>
          <a:xfrm>
            <a:off x="476251" y="3566331"/>
            <a:ext cx="1211420" cy="1211420"/>
          </a:xfrm>
          <a:noFill/>
        </p:spPr>
        <p:txBody>
          <a:bodyPr/>
          <a:lstStyle>
            <a:lvl1pPr algn="l">
              <a:defRPr sz="1067"/>
            </a:lvl1pPr>
          </a:lstStyle>
          <a:p>
            <a:r>
              <a:rPr lang="en-US"/>
              <a:t>Click icon to add picture</a:t>
            </a:r>
          </a:p>
        </p:txBody>
      </p:sp>
      <p:sp>
        <p:nvSpPr>
          <p:cNvPr id="53" name="Picture Placeholder 3"/>
          <p:cNvSpPr>
            <a:spLocks noGrp="1"/>
          </p:cNvSpPr>
          <p:nvPr>
            <p:ph type="pic" sz="quarter" idx="25"/>
          </p:nvPr>
        </p:nvSpPr>
        <p:spPr>
          <a:xfrm>
            <a:off x="3785785" y="3566331"/>
            <a:ext cx="1211420" cy="1211420"/>
          </a:xfrm>
          <a:noFill/>
        </p:spPr>
        <p:txBody>
          <a:bodyPr/>
          <a:lstStyle>
            <a:lvl1pPr algn="l">
              <a:defRPr sz="1067"/>
            </a:lvl1pPr>
          </a:lstStyle>
          <a:p>
            <a:r>
              <a:rPr lang="en-US"/>
              <a:t>Click icon to add picture</a:t>
            </a:r>
          </a:p>
        </p:txBody>
      </p:sp>
      <p:sp>
        <p:nvSpPr>
          <p:cNvPr id="54" name="Picture Placeholder 3"/>
          <p:cNvSpPr>
            <a:spLocks noGrp="1"/>
          </p:cNvSpPr>
          <p:nvPr>
            <p:ph type="pic" sz="quarter" idx="26"/>
          </p:nvPr>
        </p:nvSpPr>
        <p:spPr>
          <a:xfrm>
            <a:off x="7095318" y="3566331"/>
            <a:ext cx="1211420" cy="1211420"/>
          </a:xfrm>
          <a:noFill/>
        </p:spPr>
        <p:txBody>
          <a:bodyPr/>
          <a:lstStyle>
            <a:lvl1pPr algn="l">
              <a:defRPr sz="1067"/>
            </a:lvl1pPr>
          </a:lstStyle>
          <a:p>
            <a:r>
              <a:rPr lang="en-US"/>
              <a:t>Click icon to add picture</a:t>
            </a:r>
          </a:p>
        </p:txBody>
      </p:sp>
      <p:sp>
        <p:nvSpPr>
          <p:cNvPr id="55" name="Picture Placeholder 3"/>
          <p:cNvSpPr>
            <a:spLocks noGrp="1"/>
          </p:cNvSpPr>
          <p:nvPr>
            <p:ph type="pic" sz="quarter" idx="27"/>
          </p:nvPr>
        </p:nvSpPr>
        <p:spPr>
          <a:xfrm>
            <a:off x="10404847" y="3566331"/>
            <a:ext cx="1211420" cy="1211420"/>
          </a:xfrm>
          <a:noFill/>
        </p:spPr>
        <p:txBody>
          <a:bodyPr/>
          <a:lstStyle>
            <a:lvl1pPr algn="l">
              <a:defRPr sz="1067"/>
            </a:lvl1pPr>
          </a:lstStyle>
          <a:p>
            <a:r>
              <a:rPr lang="en-US"/>
              <a:t>Click icon to add picture</a:t>
            </a:r>
          </a:p>
        </p:txBody>
      </p:sp>
      <p:sp>
        <p:nvSpPr>
          <p:cNvPr id="57" name="Picture Placeholder 3"/>
          <p:cNvSpPr>
            <a:spLocks noGrp="1"/>
          </p:cNvSpPr>
          <p:nvPr>
            <p:ph type="pic" sz="quarter" idx="29"/>
          </p:nvPr>
        </p:nvSpPr>
        <p:spPr>
          <a:xfrm>
            <a:off x="2131018" y="3566331"/>
            <a:ext cx="1211420" cy="1211420"/>
          </a:xfrm>
          <a:noFill/>
        </p:spPr>
        <p:txBody>
          <a:bodyPr/>
          <a:lstStyle>
            <a:lvl1pPr algn="l">
              <a:defRPr sz="1067"/>
            </a:lvl1pPr>
          </a:lstStyle>
          <a:p>
            <a:r>
              <a:rPr lang="en-US"/>
              <a:t>Click icon to add picture</a:t>
            </a:r>
          </a:p>
        </p:txBody>
      </p:sp>
      <p:sp>
        <p:nvSpPr>
          <p:cNvPr id="58" name="Picture Placeholder 3"/>
          <p:cNvSpPr>
            <a:spLocks noGrp="1"/>
          </p:cNvSpPr>
          <p:nvPr>
            <p:ph type="pic" sz="quarter" idx="30"/>
          </p:nvPr>
        </p:nvSpPr>
        <p:spPr>
          <a:xfrm>
            <a:off x="5440551" y="3566331"/>
            <a:ext cx="1211420" cy="1211420"/>
          </a:xfrm>
          <a:noFill/>
        </p:spPr>
        <p:txBody>
          <a:bodyPr/>
          <a:lstStyle>
            <a:lvl1pPr algn="l">
              <a:defRPr sz="1067"/>
            </a:lvl1pPr>
          </a:lstStyle>
          <a:p>
            <a:r>
              <a:rPr lang="en-US"/>
              <a:t>Click icon to add picture</a:t>
            </a:r>
          </a:p>
        </p:txBody>
      </p:sp>
      <p:sp>
        <p:nvSpPr>
          <p:cNvPr id="59" name="Picture Placeholder 3"/>
          <p:cNvSpPr>
            <a:spLocks noGrp="1"/>
          </p:cNvSpPr>
          <p:nvPr>
            <p:ph type="pic" sz="quarter" idx="31"/>
          </p:nvPr>
        </p:nvSpPr>
        <p:spPr>
          <a:xfrm>
            <a:off x="8750085" y="3566331"/>
            <a:ext cx="1211420" cy="1211420"/>
          </a:xfrm>
          <a:noFill/>
        </p:spPr>
        <p:txBody>
          <a:bodyPr/>
          <a:lstStyle>
            <a:lvl1pPr algn="l">
              <a:defRPr sz="1067"/>
            </a:lvl1pPr>
          </a:lstStyle>
          <a:p>
            <a:r>
              <a:rPr lang="en-US"/>
              <a:t>Click icon to add picture</a:t>
            </a:r>
          </a:p>
        </p:txBody>
      </p:sp>
      <p:sp>
        <p:nvSpPr>
          <p:cNvPr id="26" name="Picture Placeholder 3"/>
          <p:cNvSpPr>
            <a:spLocks noGrp="1"/>
          </p:cNvSpPr>
          <p:nvPr>
            <p:ph type="pic" sz="quarter" idx="32"/>
          </p:nvPr>
        </p:nvSpPr>
        <p:spPr>
          <a:xfrm>
            <a:off x="476251" y="5032477"/>
            <a:ext cx="1211420" cy="1211420"/>
          </a:xfrm>
          <a:noFill/>
        </p:spPr>
        <p:txBody>
          <a:bodyPr/>
          <a:lstStyle>
            <a:lvl1pPr algn="l">
              <a:defRPr sz="1067"/>
            </a:lvl1pPr>
          </a:lstStyle>
          <a:p>
            <a:r>
              <a:rPr lang="en-US"/>
              <a:t>Click icon to add picture</a:t>
            </a:r>
          </a:p>
        </p:txBody>
      </p:sp>
      <p:sp>
        <p:nvSpPr>
          <p:cNvPr id="27" name="Picture Placeholder 3"/>
          <p:cNvSpPr>
            <a:spLocks noGrp="1"/>
          </p:cNvSpPr>
          <p:nvPr>
            <p:ph type="pic" sz="quarter" idx="33"/>
          </p:nvPr>
        </p:nvSpPr>
        <p:spPr>
          <a:xfrm>
            <a:off x="3785785" y="5032477"/>
            <a:ext cx="1211420" cy="1211420"/>
          </a:xfrm>
          <a:noFill/>
        </p:spPr>
        <p:txBody>
          <a:bodyPr/>
          <a:lstStyle>
            <a:lvl1pPr algn="l">
              <a:defRPr sz="1067"/>
            </a:lvl1pPr>
          </a:lstStyle>
          <a:p>
            <a:r>
              <a:rPr lang="en-US"/>
              <a:t>Click icon to add picture</a:t>
            </a:r>
          </a:p>
        </p:txBody>
      </p:sp>
      <p:sp>
        <p:nvSpPr>
          <p:cNvPr id="28" name="Picture Placeholder 3"/>
          <p:cNvSpPr>
            <a:spLocks noGrp="1"/>
          </p:cNvSpPr>
          <p:nvPr>
            <p:ph type="pic" sz="quarter" idx="34"/>
          </p:nvPr>
        </p:nvSpPr>
        <p:spPr>
          <a:xfrm>
            <a:off x="7095318" y="5032477"/>
            <a:ext cx="1211420" cy="1211420"/>
          </a:xfrm>
          <a:noFill/>
        </p:spPr>
        <p:txBody>
          <a:bodyPr/>
          <a:lstStyle>
            <a:lvl1pPr algn="l">
              <a:defRPr sz="1067"/>
            </a:lvl1pPr>
          </a:lstStyle>
          <a:p>
            <a:r>
              <a:rPr lang="en-US"/>
              <a:t>Click icon to add picture</a:t>
            </a:r>
          </a:p>
        </p:txBody>
      </p:sp>
      <p:sp>
        <p:nvSpPr>
          <p:cNvPr id="29" name="Picture Placeholder 3"/>
          <p:cNvSpPr>
            <a:spLocks noGrp="1"/>
          </p:cNvSpPr>
          <p:nvPr>
            <p:ph type="pic" sz="quarter" idx="35"/>
          </p:nvPr>
        </p:nvSpPr>
        <p:spPr>
          <a:xfrm>
            <a:off x="10404847" y="5032477"/>
            <a:ext cx="1211420" cy="1211420"/>
          </a:xfrm>
          <a:noFill/>
        </p:spPr>
        <p:txBody>
          <a:bodyPr/>
          <a:lstStyle>
            <a:lvl1pPr algn="l">
              <a:defRPr sz="1067"/>
            </a:lvl1pPr>
          </a:lstStyle>
          <a:p>
            <a:r>
              <a:rPr lang="en-US"/>
              <a:t>Click icon to add picture</a:t>
            </a:r>
          </a:p>
        </p:txBody>
      </p:sp>
      <p:sp>
        <p:nvSpPr>
          <p:cNvPr id="31" name="Picture Placeholder 3"/>
          <p:cNvSpPr>
            <a:spLocks noGrp="1"/>
          </p:cNvSpPr>
          <p:nvPr>
            <p:ph type="pic" sz="quarter" idx="37"/>
          </p:nvPr>
        </p:nvSpPr>
        <p:spPr>
          <a:xfrm>
            <a:off x="2131018" y="5032477"/>
            <a:ext cx="1211420" cy="1211420"/>
          </a:xfrm>
          <a:noFill/>
        </p:spPr>
        <p:txBody>
          <a:bodyPr/>
          <a:lstStyle>
            <a:lvl1pPr algn="l">
              <a:defRPr sz="1067"/>
            </a:lvl1pPr>
          </a:lstStyle>
          <a:p>
            <a:r>
              <a:rPr lang="en-US"/>
              <a:t>Click icon to add picture</a:t>
            </a:r>
          </a:p>
        </p:txBody>
      </p:sp>
      <p:sp>
        <p:nvSpPr>
          <p:cNvPr id="32" name="Picture Placeholder 3"/>
          <p:cNvSpPr>
            <a:spLocks noGrp="1"/>
          </p:cNvSpPr>
          <p:nvPr>
            <p:ph type="pic" sz="quarter" idx="38"/>
          </p:nvPr>
        </p:nvSpPr>
        <p:spPr>
          <a:xfrm>
            <a:off x="5440551" y="5032477"/>
            <a:ext cx="1211420" cy="1211420"/>
          </a:xfrm>
          <a:noFill/>
        </p:spPr>
        <p:txBody>
          <a:bodyPr/>
          <a:lstStyle>
            <a:lvl1pPr algn="l">
              <a:defRPr sz="1067"/>
            </a:lvl1pPr>
          </a:lstStyle>
          <a:p>
            <a:r>
              <a:rPr lang="en-US"/>
              <a:t>Click icon to add picture</a:t>
            </a:r>
          </a:p>
        </p:txBody>
      </p:sp>
      <p:sp>
        <p:nvSpPr>
          <p:cNvPr id="33" name="Picture Placeholder 3"/>
          <p:cNvSpPr>
            <a:spLocks noGrp="1"/>
          </p:cNvSpPr>
          <p:nvPr>
            <p:ph type="pic" sz="quarter" idx="39"/>
          </p:nvPr>
        </p:nvSpPr>
        <p:spPr>
          <a:xfrm>
            <a:off x="8750085" y="5032477"/>
            <a:ext cx="1211420" cy="1211420"/>
          </a:xfrm>
          <a:noFill/>
        </p:spPr>
        <p:txBody>
          <a:bodyPr/>
          <a:lstStyle>
            <a:lvl1pPr algn="l">
              <a:defRPr sz="1067"/>
            </a:lvl1pPr>
          </a:lstStyle>
          <a:p>
            <a:r>
              <a:rPr lang="en-US"/>
              <a:t>Click icon to add picture</a:t>
            </a:r>
          </a:p>
        </p:txBody>
      </p:sp>
    </p:spTree>
    <p:extLst>
      <p:ext uri="{BB962C8B-B14F-4D97-AF65-F5344CB8AC3E}">
        <p14:creationId xmlns:p14="http://schemas.microsoft.com/office/powerpoint/2010/main" val="19697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Headshots (Max of 6)">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pPr/>
              <a:t>‹#›</a:t>
            </a:fld>
            <a:endParaRPr lang="en-US"/>
          </a:p>
        </p:txBody>
      </p:sp>
      <p:sp>
        <p:nvSpPr>
          <p:cNvPr id="21" name="Picture Placeholder 20"/>
          <p:cNvSpPr>
            <a:spLocks noGrp="1"/>
          </p:cNvSpPr>
          <p:nvPr>
            <p:ph type="pic" sz="quarter" idx="16" hasCustomPrompt="1"/>
          </p:nvPr>
        </p:nvSpPr>
        <p:spPr>
          <a:xfrm>
            <a:off x="476251" y="1619251"/>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23" name="Text Placeholder 22"/>
          <p:cNvSpPr>
            <a:spLocks noGrp="1"/>
          </p:cNvSpPr>
          <p:nvPr>
            <p:ph type="body" sz="quarter" idx="17" hasCustomPrompt="1"/>
          </p:nvPr>
        </p:nvSpPr>
        <p:spPr>
          <a:xfrm>
            <a:off x="2384317"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18" name="Picture Placeholder 20"/>
          <p:cNvSpPr>
            <a:spLocks noGrp="1"/>
          </p:cNvSpPr>
          <p:nvPr>
            <p:ph type="pic" sz="quarter" idx="18" hasCustomPrompt="1"/>
          </p:nvPr>
        </p:nvSpPr>
        <p:spPr>
          <a:xfrm>
            <a:off x="476251" y="3710517"/>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9" name="Text Placeholder 22"/>
          <p:cNvSpPr>
            <a:spLocks noGrp="1"/>
          </p:cNvSpPr>
          <p:nvPr>
            <p:ph type="body" sz="quarter" idx="19" hasCustomPrompt="1"/>
          </p:nvPr>
        </p:nvSpPr>
        <p:spPr>
          <a:xfrm>
            <a:off x="2384317"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20" name="Picture Placeholder 20"/>
          <p:cNvSpPr>
            <a:spLocks noGrp="1"/>
          </p:cNvSpPr>
          <p:nvPr>
            <p:ph type="pic" sz="quarter" idx="20" hasCustomPrompt="1"/>
          </p:nvPr>
        </p:nvSpPr>
        <p:spPr>
          <a:xfrm>
            <a:off x="4257695" y="1619251"/>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22" name="Text Placeholder 22"/>
          <p:cNvSpPr>
            <a:spLocks noGrp="1"/>
          </p:cNvSpPr>
          <p:nvPr>
            <p:ph type="body" sz="quarter" idx="21" hasCustomPrompt="1"/>
          </p:nvPr>
        </p:nvSpPr>
        <p:spPr>
          <a:xfrm>
            <a:off x="6165761"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0" name="Picture Placeholder 20"/>
          <p:cNvSpPr>
            <a:spLocks noGrp="1"/>
          </p:cNvSpPr>
          <p:nvPr>
            <p:ph type="pic" sz="quarter" idx="22" hasCustomPrompt="1"/>
          </p:nvPr>
        </p:nvSpPr>
        <p:spPr>
          <a:xfrm>
            <a:off x="4257695" y="3710517"/>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1" name="Text Placeholder 22"/>
          <p:cNvSpPr>
            <a:spLocks noGrp="1"/>
          </p:cNvSpPr>
          <p:nvPr>
            <p:ph type="body" sz="quarter" idx="23" hasCustomPrompt="1"/>
          </p:nvPr>
        </p:nvSpPr>
        <p:spPr>
          <a:xfrm>
            <a:off x="6165761"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2" name="Picture Placeholder 20"/>
          <p:cNvSpPr>
            <a:spLocks noGrp="1"/>
          </p:cNvSpPr>
          <p:nvPr>
            <p:ph type="pic" sz="quarter" idx="24" hasCustomPrompt="1"/>
          </p:nvPr>
        </p:nvSpPr>
        <p:spPr>
          <a:xfrm>
            <a:off x="8021012" y="1619251"/>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3" name="Text Placeholder 22"/>
          <p:cNvSpPr>
            <a:spLocks noGrp="1"/>
          </p:cNvSpPr>
          <p:nvPr>
            <p:ph type="body" sz="quarter" idx="25" hasCustomPrompt="1"/>
          </p:nvPr>
        </p:nvSpPr>
        <p:spPr>
          <a:xfrm>
            <a:off x="9929079"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4" name="Picture Placeholder 20"/>
          <p:cNvSpPr>
            <a:spLocks noGrp="1"/>
          </p:cNvSpPr>
          <p:nvPr>
            <p:ph type="pic" sz="quarter" idx="26" hasCustomPrompt="1"/>
          </p:nvPr>
        </p:nvSpPr>
        <p:spPr>
          <a:xfrm>
            <a:off x="8021012" y="3710517"/>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5" name="Text Placeholder 22"/>
          <p:cNvSpPr>
            <a:spLocks noGrp="1"/>
          </p:cNvSpPr>
          <p:nvPr>
            <p:ph type="body" sz="quarter" idx="27" hasCustomPrompt="1"/>
          </p:nvPr>
        </p:nvSpPr>
        <p:spPr>
          <a:xfrm>
            <a:off x="9929079"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7" name="Title 6"/>
          <p:cNvSpPr>
            <a:spLocks noGrp="1"/>
          </p:cNvSpPr>
          <p:nvPr>
            <p:ph type="title" hasCustomPrompt="1"/>
          </p:nvPr>
        </p:nvSpPr>
        <p:spPr>
          <a:xfrm>
            <a:off x="486833" y="646176"/>
            <a:ext cx="11129433" cy="862195"/>
          </a:xfrm>
        </p:spPr>
        <p:txBody>
          <a:bodyPr/>
          <a:lstStyle>
            <a:lvl1pPr>
              <a:defRPr baseline="0"/>
            </a:lvl1pPr>
          </a:lstStyle>
          <a:p>
            <a:r>
              <a:rPr lang="en-US"/>
              <a:t>HEADSHOT SLIDE (MAX OF 5 – SPEAKER OR TEAM LAYOUT</a:t>
            </a:r>
          </a:p>
        </p:txBody>
      </p:sp>
    </p:spTree>
    <p:extLst>
      <p:ext uri="{BB962C8B-B14F-4D97-AF65-F5344CB8AC3E}">
        <p14:creationId xmlns:p14="http://schemas.microsoft.com/office/powerpoint/2010/main" val="180537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3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399771"/>
            <a:ext cx="11140016" cy="1952347"/>
          </a:xfrm>
        </p:spPr>
        <p:txBody>
          <a:bodyPr anchor="t"/>
          <a:lstStyle>
            <a:lvl1pPr marL="0" indent="0">
              <a:spcBef>
                <a:spcPts val="800"/>
              </a:spcBef>
              <a:buNone/>
              <a:defRPr sz="1867" b="0" baseline="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21" name="Text Placeholder 22"/>
          <p:cNvSpPr>
            <a:spLocks noGrp="1"/>
          </p:cNvSpPr>
          <p:nvPr>
            <p:ph type="body" sz="quarter" idx="19" hasCustomPrompt="1"/>
          </p:nvPr>
        </p:nvSpPr>
        <p:spPr>
          <a:xfrm>
            <a:off x="476251" y="3928615"/>
            <a:ext cx="11140016" cy="465864"/>
          </a:xfrm>
        </p:spPr>
        <p:txBody>
          <a:bodyPr anchor="t"/>
          <a:lstStyle>
            <a:lvl1pPr marL="0" indent="0">
              <a:spcBef>
                <a:spcPts val="0"/>
              </a:spcBef>
              <a:buNone/>
              <a:defRPr sz="1733" b="1">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subtitle here – recommend a limit of 1 line.</a:t>
            </a:r>
          </a:p>
        </p:txBody>
      </p:sp>
      <p:sp>
        <p:nvSpPr>
          <p:cNvPr id="19" name="Picture Placeholder 20"/>
          <p:cNvSpPr>
            <a:spLocks noGrp="1"/>
          </p:cNvSpPr>
          <p:nvPr>
            <p:ph type="pic" sz="quarter" idx="18" hasCustomPrompt="1"/>
          </p:nvPr>
        </p:nvSpPr>
        <p:spPr>
          <a:xfrm>
            <a:off x="7957039" y="1716783"/>
            <a:ext cx="3656869" cy="2084751"/>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4221793" y="1723746"/>
            <a:ext cx="3653184" cy="2077788"/>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487211" y="1720579"/>
            <a:ext cx="3653967" cy="2080955"/>
          </a:xfrm>
          <a:noFill/>
        </p:spPr>
        <p:txBody>
          <a:bodyPr tIns="91440"/>
          <a:lstStyle>
            <a:lvl1pPr marL="0" indent="0" algn="ctr">
              <a:buNone/>
              <a:defRPr sz="1200"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3207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4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spcAft>
                <a:spcPts val="0"/>
              </a:spcAft>
              <a:buFont typeface="Wingdings" panose="05000000000000000000" pitchFamily="2" charset="2"/>
              <a:buChar char="§"/>
              <a:defRPr sz="1333" baseline="0"/>
            </a:lvl2pPr>
            <a:lvl3pPr marL="455073" indent="-228594">
              <a:spcBef>
                <a:spcPts val="800"/>
              </a:spcBef>
              <a:spcAft>
                <a:spcPts val="0"/>
              </a:spcAft>
              <a:buFont typeface="Arial" panose="020B0604020202020204" pitchFamily="34" charset="0"/>
              <a:buChar char="•"/>
              <a:tabLst>
                <a:tab pos="533387" algn="l"/>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21" name="Text Placeholder 22"/>
          <p:cNvSpPr>
            <a:spLocks noGrp="1"/>
          </p:cNvSpPr>
          <p:nvPr>
            <p:ph type="body" sz="quarter" idx="19" hasCustomPrompt="1"/>
          </p:nvPr>
        </p:nvSpPr>
        <p:spPr>
          <a:xfrm>
            <a:off x="485085" y="1522791"/>
            <a:ext cx="11140016" cy="624061"/>
          </a:xfrm>
        </p:spPr>
        <p:txBody>
          <a:bodyPr anchor="t"/>
          <a:lstStyle>
            <a:lvl1pPr marL="0" indent="0">
              <a:spcBef>
                <a:spcPts val="0"/>
              </a:spcBef>
              <a:buNone/>
              <a:defRPr sz="1867" b="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19" name="Picture Placeholder 20"/>
          <p:cNvSpPr>
            <a:spLocks noGrp="1"/>
          </p:cNvSpPr>
          <p:nvPr>
            <p:ph type="pic" sz="quarter" idx="18" hasCustomPrompt="1"/>
          </p:nvPr>
        </p:nvSpPr>
        <p:spPr>
          <a:xfrm>
            <a:off x="6217592"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3346921"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476251"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33" name="Picture Placeholder 20"/>
          <p:cNvSpPr>
            <a:spLocks noGrp="1"/>
          </p:cNvSpPr>
          <p:nvPr>
            <p:ph type="pic" sz="quarter" idx="21" hasCustomPrompt="1"/>
          </p:nvPr>
        </p:nvSpPr>
        <p:spPr>
          <a:xfrm>
            <a:off x="9110049"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4" name="Text Placeholder 22"/>
          <p:cNvSpPr>
            <a:spLocks noGrp="1"/>
          </p:cNvSpPr>
          <p:nvPr>
            <p:ph type="body" sz="quarter" idx="22" hasCustomPrompt="1"/>
          </p:nvPr>
        </p:nvSpPr>
        <p:spPr>
          <a:xfrm>
            <a:off x="334692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5" name="Text Placeholder 22"/>
          <p:cNvSpPr>
            <a:spLocks noGrp="1"/>
          </p:cNvSpPr>
          <p:nvPr>
            <p:ph type="body" sz="quarter" idx="23" hasCustomPrompt="1"/>
          </p:nvPr>
        </p:nvSpPr>
        <p:spPr>
          <a:xfrm>
            <a:off x="6217592"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6" name="Text Placeholder 22"/>
          <p:cNvSpPr>
            <a:spLocks noGrp="1"/>
          </p:cNvSpPr>
          <p:nvPr>
            <p:ph type="body" sz="quarter" idx="24" hasCustomPrompt="1"/>
          </p:nvPr>
        </p:nvSpPr>
        <p:spPr>
          <a:xfrm>
            <a:off x="912224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Tree>
    <p:extLst>
      <p:ext uri="{BB962C8B-B14F-4D97-AF65-F5344CB8AC3E}">
        <p14:creationId xmlns:p14="http://schemas.microsoft.com/office/powerpoint/2010/main" val="92285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ATH: Beige Title Slide w/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4066D5-B2EF-4C27-819D-301F8CC471D1}"/>
              </a:ext>
            </a:extLst>
          </p:cNvPr>
          <p:cNvSpPr/>
          <p:nvPr userDrawn="1"/>
        </p:nvSpPr>
        <p:spPr>
          <a:xfrm>
            <a:off x="0" y="-19051"/>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sp>
        <p:nvSpPr>
          <p:cNvPr id="8" name="Text Placeholder 11">
            <a:extLst>
              <a:ext uri="{FF2B5EF4-FFF2-40B4-BE49-F238E27FC236}">
                <a16:creationId xmlns:a16="http://schemas.microsoft.com/office/drawing/2014/main" id="{021F0485-8F40-4E73-9756-D23D3E760E4F}"/>
              </a:ext>
            </a:extLst>
          </p:cNvPr>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9" name="Text Placeholder 18">
            <a:extLst>
              <a:ext uri="{FF2B5EF4-FFF2-40B4-BE49-F238E27FC236}">
                <a16:creationId xmlns:a16="http://schemas.microsoft.com/office/drawing/2014/main" id="{BDE9245B-4C1A-4D6F-8123-FC7C46D91726}"/>
              </a:ext>
            </a:extLst>
          </p:cNvPr>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0" name="Text Placeholder 4">
            <a:extLst>
              <a:ext uri="{FF2B5EF4-FFF2-40B4-BE49-F238E27FC236}">
                <a16:creationId xmlns:a16="http://schemas.microsoft.com/office/drawing/2014/main" id="{57C00339-DCB0-4535-853D-28D84650F2C7}"/>
              </a:ext>
            </a:extLst>
          </p:cNvPr>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defRPr>
            </a:lvl1pPr>
          </a:lstStyle>
          <a:p>
            <a:pPr lvl="0"/>
            <a:r>
              <a:rPr lang="en-US"/>
              <a:t>Presentation title option 1 – Arial 36 pt. black</a:t>
            </a:r>
          </a:p>
        </p:txBody>
      </p:sp>
      <p:sp>
        <p:nvSpPr>
          <p:cNvPr id="11" name="Text Placeholder 8">
            <a:extLst>
              <a:ext uri="{FF2B5EF4-FFF2-40B4-BE49-F238E27FC236}">
                <a16:creationId xmlns:a16="http://schemas.microsoft.com/office/drawing/2014/main" id="{AEFA75DA-BE81-4AAF-83D6-A48F428A27C8}"/>
              </a:ext>
            </a:extLst>
          </p:cNvPr>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sp>
        <p:nvSpPr>
          <p:cNvPr id="16" name="Text Placeholder 22">
            <a:extLst>
              <a:ext uri="{FF2B5EF4-FFF2-40B4-BE49-F238E27FC236}">
                <a16:creationId xmlns:a16="http://schemas.microsoft.com/office/drawing/2014/main" id="{846E37A3-B336-4C52-8B47-9866C3A272E9}"/>
              </a:ext>
            </a:extLst>
          </p:cNvPr>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pic>
        <p:nvPicPr>
          <p:cNvPr id="17" name="Picture 16">
            <a:extLst>
              <a:ext uri="{FF2B5EF4-FFF2-40B4-BE49-F238E27FC236}">
                <a16:creationId xmlns:a16="http://schemas.microsoft.com/office/drawing/2014/main" id="{E0D0B2E9-A954-4A45-9834-1653CA28F3F0}"/>
              </a:ext>
            </a:extLst>
          </p:cNvPr>
          <p:cNvPicPr>
            <a:picLocks noChangeAspect="1"/>
          </p:cNvPicPr>
          <p:nvPr userDrawn="1"/>
        </p:nvPicPr>
        <p:blipFill>
          <a:blip r:embed="rId2"/>
          <a:stretch>
            <a:fillRect/>
          </a:stretch>
        </p:blipFill>
        <p:spPr>
          <a:xfrm>
            <a:off x="761999" y="5875631"/>
            <a:ext cx="994416" cy="418605"/>
          </a:xfrm>
          <a:prstGeom prst="rect">
            <a:avLst/>
          </a:prstGeom>
        </p:spPr>
      </p:pic>
    </p:spTree>
    <p:extLst>
      <p:ext uri="{BB962C8B-B14F-4D97-AF65-F5344CB8AC3E}">
        <p14:creationId xmlns:p14="http://schemas.microsoft.com/office/powerpoint/2010/main" val="2736444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6" name="Rectangle 5"/>
          <p:cNvSpPr/>
          <p:nvPr/>
        </p:nvSpPr>
        <p:spPr>
          <a:xfrm>
            <a:off x="0" y="-5291"/>
            <a:ext cx="12192000" cy="68580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75631"/>
            <a:ext cx="994416" cy="418605"/>
          </a:xfrm>
          <a:prstGeom prst="rect">
            <a:avLst/>
          </a:prstGeom>
        </p:spPr>
      </p:pic>
      <p:sp>
        <p:nvSpPr>
          <p:cNvPr id="8" name="Rectangle 7"/>
          <p:cNvSpPr>
            <a:spLocks noChangeAspect="1"/>
          </p:cNvSpPr>
          <p:nvPr/>
        </p:nvSpPr>
        <p:spPr>
          <a:xfrm>
            <a:off x="8312150"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tx1"/>
                </a:solidFill>
              </a:defRPr>
            </a:lvl1pPr>
          </a:lstStyle>
          <a:p>
            <a:pPr lvl="0"/>
            <a:r>
              <a:rPr lang="en-US"/>
              <a:t>Presentation title option 1 – Arial 36 pt. black</a:t>
            </a:r>
          </a:p>
        </p:txBody>
      </p:sp>
      <p:sp>
        <p:nvSpPr>
          <p:cNvPr id="14" name="Text Placeholder 8"/>
          <p:cNvSpPr>
            <a:spLocks noGrp="1"/>
          </p:cNvSpPr>
          <p:nvPr>
            <p:ph type="body" sz="quarter" idx="17" hasCustomPrompt="1"/>
          </p:nvPr>
        </p:nvSpPr>
        <p:spPr>
          <a:xfrm>
            <a:off x="761999" y="3650041"/>
            <a:ext cx="5333999"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spTree>
    <p:extLst>
      <p:ext uri="{BB962C8B-B14F-4D97-AF65-F5344CB8AC3E}">
        <p14:creationId xmlns:p14="http://schemas.microsoft.com/office/powerpoint/2010/main" val="3576760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 of </a:t>
            </a:r>
            <a:r>
              <a:rPr lang="en-US" err="1"/>
              <a:t>text,half</a:t>
            </a:r>
            <a:r>
              <a:rPr lang="en-US"/>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404842293"/>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0"/>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sp>
        <p:nvSpPr>
          <p:cNvPr id="7" name="Rectangle 6"/>
          <p:cNvSpPr>
            <a:spLocks noChangeAspect="1"/>
          </p:cNvSpPr>
          <p:nvPr/>
        </p:nvSpPr>
        <p:spPr>
          <a:xfrm>
            <a:off x="8312150" y="1"/>
            <a:ext cx="2927350" cy="1456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reeform: Shape 7"/>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9" name="Freeform: Shape 8"/>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pic>
        <p:nvPicPr>
          <p:cNvPr id="11" name="Picture 10"/>
          <p:cNvPicPr>
            <a:picLocks noChangeAspect="1"/>
          </p:cNvPicPr>
          <p:nvPr/>
        </p:nvPicPr>
        <p:blipFill>
          <a:blip r:embed="rId2"/>
          <a:stretch>
            <a:fillRect/>
          </a:stretch>
        </p:blipFill>
        <p:spPr>
          <a:xfrm>
            <a:off x="762000" y="5875631"/>
            <a:ext cx="994416" cy="418605"/>
          </a:xfrm>
          <a:prstGeom prst="rect">
            <a:avLst/>
          </a:prstGeom>
        </p:spPr>
      </p:pic>
      <p:sp>
        <p:nvSpPr>
          <p:cNvPr id="12" name="Text Placeholder 11"/>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3"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4" name="Text Placeholder 4"/>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defRPr>
            </a:lvl1pPr>
          </a:lstStyle>
          <a:p>
            <a:pPr lvl="0"/>
            <a:r>
              <a:rPr lang="en-US"/>
              <a:t>Presentation title option 1 – Arial 36 pt. black</a:t>
            </a:r>
          </a:p>
        </p:txBody>
      </p:sp>
      <p:sp>
        <p:nvSpPr>
          <p:cNvPr id="15" name="Text Placeholder 8"/>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cxnSp>
        <p:nvCxnSpPr>
          <p:cNvPr id="16" name="Straight Connector 15"/>
          <p:cNvCxnSpPr/>
          <p:nvPr/>
        </p:nvCxnSpPr>
        <p:spPr>
          <a:xfrm>
            <a:off x="9773055" y="1854740"/>
            <a:ext cx="0" cy="3138792"/>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9777572" y="2165816"/>
            <a:ext cx="821059"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3.71” h </a:t>
            </a:r>
            <a:endParaRPr lang="en-US" sz="1400">
              <a:solidFill>
                <a:schemeClr val="accent1"/>
              </a:solidFill>
            </a:endParaRPr>
          </a:p>
        </p:txBody>
      </p:sp>
      <p:cxnSp>
        <p:nvCxnSpPr>
          <p:cNvPr id="18" name="Straight Connector 17"/>
          <p:cNvCxnSpPr/>
          <p:nvPr/>
        </p:nvCxnSpPr>
        <p:spPr>
          <a:xfrm flipH="1">
            <a:off x="8398213" y="3400223"/>
            <a:ext cx="2749685" cy="47827"/>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p:cNvSpPr/>
          <p:nvPr/>
        </p:nvSpPr>
        <p:spPr>
          <a:xfrm>
            <a:off x="10340501" y="3400223"/>
            <a:ext cx="721672"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3.2” w </a:t>
            </a:r>
            <a:endParaRPr lang="en-US" sz="1400">
              <a:solidFill>
                <a:schemeClr val="accent1"/>
              </a:solidFill>
            </a:endParaRP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2435700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solidFill>
              </a:defRPr>
            </a:lvl1pPr>
          </a:lstStyle>
          <a:p>
            <a:pPr lvl="0"/>
            <a:r>
              <a:rPr lang="en-US"/>
              <a:t>Photo: Name</a:t>
            </a:r>
          </a:p>
        </p:txBody>
      </p:sp>
      <p:sp>
        <p:nvSpPr>
          <p:cNvPr id="13" name="Text Placeholder 11"/>
          <p:cNvSpPr>
            <a:spLocks noGrp="1"/>
          </p:cNvSpPr>
          <p:nvPr>
            <p:ph type="body" sz="quarter" idx="19"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4"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5"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1 </a:t>
            </a:r>
            <a:br>
              <a:rPr lang="en-US"/>
            </a:br>
            <a:r>
              <a:rPr lang="en-US"/>
              <a:t>– Arial 36 pt. black</a:t>
            </a:r>
          </a:p>
        </p:txBody>
      </p:sp>
      <p:sp>
        <p:nvSpPr>
          <p:cNvPr id="16"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cxnSp>
        <p:nvCxnSpPr>
          <p:cNvPr id="17" name="Straight Connector 16"/>
          <p:cNvCxnSpPr/>
          <p:nvPr userDrawn="1"/>
        </p:nvCxnSpPr>
        <p:spPr>
          <a:xfrm>
            <a:off x="9773055" y="1854740"/>
            <a:ext cx="0" cy="3138792"/>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p:cNvSpPr/>
          <p:nvPr userDrawn="1"/>
        </p:nvSpPr>
        <p:spPr>
          <a:xfrm>
            <a:off x="9777572" y="2165816"/>
            <a:ext cx="821059"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3.71” h </a:t>
            </a:r>
            <a:endParaRPr lang="en-US" sz="1400">
              <a:solidFill>
                <a:schemeClr val="accent2"/>
              </a:solidFill>
            </a:endParaRPr>
          </a:p>
        </p:txBody>
      </p:sp>
      <p:cxnSp>
        <p:nvCxnSpPr>
          <p:cNvPr id="19" name="Straight Connector 18"/>
          <p:cNvCxnSpPr/>
          <p:nvPr userDrawn="1"/>
        </p:nvCxnSpPr>
        <p:spPr>
          <a:xfrm flipH="1">
            <a:off x="8398213" y="3400223"/>
            <a:ext cx="2749685" cy="47827"/>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p:cNvSpPr/>
          <p:nvPr userDrawn="1"/>
        </p:nvSpPr>
        <p:spPr>
          <a:xfrm>
            <a:off x="10340501" y="3400223"/>
            <a:ext cx="721672"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3.2” w </a:t>
            </a:r>
            <a:endParaRPr lang="en-US" sz="1400">
              <a:solidFill>
                <a:schemeClr val="accent2"/>
              </a:solidFill>
            </a:endParaRP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547000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1" y="2185988"/>
            <a:ext cx="5334000"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2 </a:t>
            </a:r>
            <a:br>
              <a:rPr lang="en-US"/>
            </a:br>
            <a:r>
              <a:rPr lang="en-US"/>
              <a:t>– Arial 36 pt. black</a:t>
            </a:r>
          </a:p>
        </p:txBody>
      </p:sp>
      <p:sp>
        <p:nvSpPr>
          <p:cNvPr id="14"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spTree>
    <p:extLst>
      <p:ext uri="{BB962C8B-B14F-4D97-AF65-F5344CB8AC3E}">
        <p14:creationId xmlns:p14="http://schemas.microsoft.com/office/powerpoint/2010/main" val="2989057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5" name="Rectangle 4"/>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Tree>
    <p:extLst>
      <p:ext uri="{BB962C8B-B14F-4D97-AF65-F5344CB8AC3E}">
        <p14:creationId xmlns:p14="http://schemas.microsoft.com/office/powerpoint/2010/main" val="2611077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762000" y="931587"/>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4" name="Text Placeholder 4"/>
          <p:cNvSpPr>
            <a:spLocks noGrp="1"/>
          </p:cNvSpPr>
          <p:nvPr>
            <p:ph type="body" sz="quarter" idx="11" hasCustomPrompt="1"/>
          </p:nvPr>
        </p:nvSpPr>
        <p:spPr>
          <a:xfrm>
            <a:off x="2680138" y="931587"/>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762000" y="1569907"/>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6"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14" hasCustomPrompt="1"/>
          </p:nvPr>
        </p:nvSpPr>
        <p:spPr>
          <a:xfrm>
            <a:off x="762000" y="2213562"/>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8"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9" name="Text Placeholder 4"/>
          <p:cNvSpPr>
            <a:spLocks noGrp="1"/>
          </p:cNvSpPr>
          <p:nvPr>
            <p:ph type="body" sz="quarter" idx="16" hasCustomPrompt="1"/>
          </p:nvPr>
        </p:nvSpPr>
        <p:spPr>
          <a:xfrm>
            <a:off x="762000" y="2849943"/>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
        <p:nvSpPr>
          <p:cNvPr id="10" name="Rectangle 9"/>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2"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3" name="Text Placeholder 4"/>
          <p:cNvSpPr>
            <a:spLocks noGrp="1"/>
          </p:cNvSpPr>
          <p:nvPr>
            <p:ph type="body" sz="quarter" idx="22" hasCustomPrompt="1"/>
          </p:nvPr>
        </p:nvSpPr>
        <p:spPr>
          <a:xfrm>
            <a:off x="2680138" y="2849943"/>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4" name="Text Placeholder 4"/>
          <p:cNvSpPr>
            <a:spLocks noGrp="1"/>
          </p:cNvSpPr>
          <p:nvPr>
            <p:ph type="body" sz="quarter" idx="23" hasCustomPrompt="1"/>
          </p:nvPr>
        </p:nvSpPr>
        <p:spPr>
          <a:xfrm>
            <a:off x="2680138" y="156990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24" hasCustomPrompt="1"/>
          </p:nvPr>
        </p:nvSpPr>
        <p:spPr>
          <a:xfrm>
            <a:off x="2680138" y="2213562"/>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6"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5</a:t>
            </a:r>
          </a:p>
        </p:txBody>
      </p:sp>
      <p:sp>
        <p:nvSpPr>
          <p:cNvPr id="17"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6</a:t>
            </a:r>
          </a:p>
        </p:txBody>
      </p:sp>
      <p:sp>
        <p:nvSpPr>
          <p:cNvPr id="18"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7</a:t>
            </a:r>
          </a:p>
        </p:txBody>
      </p:sp>
      <p:sp>
        <p:nvSpPr>
          <p:cNvPr id="19"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8</a:t>
            </a:r>
          </a:p>
        </p:txBody>
      </p:sp>
    </p:spTree>
    <p:extLst>
      <p:ext uri="{BB962C8B-B14F-4D97-AF65-F5344CB8AC3E}">
        <p14:creationId xmlns:p14="http://schemas.microsoft.com/office/powerpoint/2010/main" val="3588297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2000" cy="850286"/>
          </a:xfrm>
          <a:prstGeom prst="rect">
            <a:avLst/>
          </a:prstGeom>
        </p:spPr>
      </p:pic>
    </p:spTree>
    <p:extLst>
      <p:ext uri="{BB962C8B-B14F-4D97-AF65-F5344CB8AC3E}">
        <p14:creationId xmlns:p14="http://schemas.microsoft.com/office/powerpoint/2010/main" val="3431062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spTree>
    <p:extLst>
      <p:ext uri="{BB962C8B-B14F-4D97-AF65-F5344CB8AC3E}">
        <p14:creationId xmlns:p14="http://schemas.microsoft.com/office/powerpoint/2010/main" val="3258109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Tree>
    <p:extLst>
      <p:ext uri="{BB962C8B-B14F-4D97-AF65-F5344CB8AC3E}">
        <p14:creationId xmlns:p14="http://schemas.microsoft.com/office/powerpoint/2010/main" val="1635997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4410"/>
            <a:ext cx="12191999" cy="850286"/>
          </a:xfrm>
          <a:prstGeom prst="rect">
            <a:avLst/>
          </a:prstGeom>
        </p:spPr>
      </p:pic>
    </p:spTree>
    <p:extLst>
      <p:ext uri="{BB962C8B-B14F-4D97-AF65-F5344CB8AC3E}">
        <p14:creationId xmlns:p14="http://schemas.microsoft.com/office/powerpoint/2010/main" val="2951435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830841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defRPr>
            </a:lvl1pPr>
          </a:lstStyle>
          <a:p>
            <a:pPr>
              <a:lnSpc>
                <a:spcPts val="4000"/>
              </a:lnSpc>
            </a:pPr>
            <a:r>
              <a:rPr lang="en-US" sz="3200">
                <a:solidFill>
                  <a:srgbClr val="F65050"/>
                </a:solidFill>
                <a:latin typeface="Arial" panose="020B0604020202020204" pitchFamily="34" charset="0"/>
                <a:cs typeface="Arial" panose="020B0604020202020204" pitchFamily="34" charset="0"/>
              </a:rPr>
              <a:t>H1 – Arial 32 pt. red: </a:t>
            </a:r>
            <a:r>
              <a:rPr lang="en-US" sz="320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1615827826"/>
      </p:ext>
    </p:extLst>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083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1" y="837815"/>
            <a:ext cx="5105399" cy="1105285"/>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column of text </a:t>
            </a:r>
          </a:p>
        </p:txBody>
      </p:sp>
      <p:sp>
        <p:nvSpPr>
          <p:cNvPr id="7" name="Text Placeholder 6"/>
          <p:cNvSpPr>
            <a:spLocks noGrp="1"/>
          </p:cNvSpPr>
          <p:nvPr>
            <p:ph type="body" sz="quarter" idx="14" hasCustomPrompt="1"/>
          </p:nvPr>
        </p:nvSpPr>
        <p:spPr>
          <a:xfrm>
            <a:off x="762000" y="2019300"/>
            <a:ext cx="5105400" cy="382905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or to provide space for a collection of smaller images and photos.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without any additional images, or to provide space for a collection of smaller images and photos. It’s intended to hold a few talking points. Aim for clear and concise. </a:t>
            </a:r>
          </a:p>
          <a:p>
            <a:pPr lvl="0"/>
            <a:endParaRPr lang="en-US"/>
          </a:p>
        </p:txBody>
      </p:sp>
    </p:spTree>
    <p:extLst>
      <p:ext uri="{BB962C8B-B14F-4D97-AF65-F5344CB8AC3E}">
        <p14:creationId xmlns:p14="http://schemas.microsoft.com/office/powerpoint/2010/main" val="760187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1538377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a:p>
          <a:p>
            <a:pPr lvl="0"/>
            <a:endParaRPr lang="en-US"/>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3809955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 of </a:t>
            </a:r>
            <a:r>
              <a:rPr lang="en-US" err="1"/>
              <a:t>text,half</a:t>
            </a:r>
            <a:r>
              <a:rPr lang="en-US"/>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1369439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defRPr>
            </a:lvl1pPr>
          </a:lstStyle>
          <a:p>
            <a:pPr>
              <a:lnSpc>
                <a:spcPts val="4000"/>
              </a:lnSpc>
            </a:pPr>
            <a:r>
              <a:rPr lang="en-US" sz="3200">
                <a:solidFill>
                  <a:srgbClr val="F65050"/>
                </a:solidFill>
                <a:latin typeface="Arial" panose="020B0604020202020204" pitchFamily="34" charset="0"/>
                <a:cs typeface="Arial" panose="020B0604020202020204" pitchFamily="34" charset="0"/>
              </a:rPr>
              <a:t>H1 – Arial 32 pt. red: </a:t>
            </a:r>
            <a:r>
              <a:rPr lang="en-US" sz="320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3123934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0" y="0"/>
            <a:ext cx="12192000" cy="6858000"/>
          </a:xfrm>
          <a:prstGeom prst="rect">
            <a:avLst/>
          </a:prstGeom>
          <a:noFill/>
          <a:ln>
            <a:noFill/>
          </a:ln>
        </p:spPr>
        <p:txBody>
          <a:bodyPr/>
          <a:lstStyle>
            <a:lvl1pPr>
              <a:defRPr sz="1400" baseline="0">
                <a:solidFill>
                  <a:schemeClr val="tx1"/>
                </a:solidFill>
              </a:defRPr>
            </a:lvl1pPr>
          </a:lstStyle>
          <a:p>
            <a:pPr lvl="0"/>
            <a:r>
              <a:rPr lang="en-US"/>
              <a:t>Full page photo background – Fill the slide with your photo and crop to the slide dimensions (hold shift key when resizing to maintain proportion). </a:t>
            </a:r>
            <a:br>
              <a:rPr lang="en-US"/>
            </a:br>
            <a:r>
              <a:rPr lang="en-US"/>
              <a:t>NOTE: When using a full page photo slide layout, the PATH logo, which is part of the Slide Master, will be covered. You will need to copy the PATH logo </a:t>
            </a:r>
            <a:br>
              <a:rPr lang="en-US"/>
            </a:br>
            <a:r>
              <a:rPr lang="en-US"/>
              <a:t>                                                                                                            from the Slide Master and paste it on top of your placed photo in order for it to show. </a:t>
            </a:r>
          </a:p>
          <a:p>
            <a:pPr lvl="0"/>
            <a:endParaRPr lang="en-US"/>
          </a:p>
        </p:txBody>
      </p:sp>
      <p:sp>
        <p:nvSpPr>
          <p:cNvPr id="7" name="Text Placeholder 4"/>
          <p:cNvSpPr>
            <a:spLocks noGrp="1"/>
          </p:cNvSpPr>
          <p:nvPr>
            <p:ph type="body" sz="quarter" idx="14" hasCustomPrompt="1"/>
          </p:nvPr>
        </p:nvSpPr>
        <p:spPr>
          <a:xfrm>
            <a:off x="762000" y="2034195"/>
            <a:ext cx="4175760" cy="2942844"/>
          </a:xfrm>
          <a:prstGeom prst="rect">
            <a:avLst/>
          </a:prstGeom>
          <a:noFill/>
        </p:spPr>
        <p:txBody>
          <a:bodyPr/>
          <a:lstStyle>
            <a:lvl1pPr>
              <a:defRPr sz="2400">
                <a:solidFill>
                  <a:schemeClr val="tx1"/>
                </a:solidFill>
              </a:defRPr>
            </a:lvl1pPr>
          </a:lstStyle>
          <a:p>
            <a:pPr lvl="0"/>
            <a:r>
              <a:rPr lang="en-US"/>
              <a:t>Call-out text – Arial 24 pt., black, dark grey, or white: This is a single thought you want to emphasize with a full-bleed image. Position this text box where appropriate. Text can be black, dark grey, or white</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2116712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3"/>
          </p:nvPr>
        </p:nvSpPr>
        <p:spPr>
          <a:xfrm>
            <a:off x="762000" y="838199"/>
            <a:ext cx="5220448" cy="5105401"/>
          </a:xfrm>
          <a:prstGeom prst="rect">
            <a:avLst/>
          </a:prstGeom>
        </p:spPr>
        <p:txBody>
          <a:bodyPr/>
          <a:lstStyle/>
          <a:p>
            <a:r>
              <a:rPr lang="en-US"/>
              <a:t>Click icon to add picture</a:t>
            </a:r>
          </a:p>
        </p:txBody>
      </p:sp>
      <p:sp>
        <p:nvSpPr>
          <p:cNvPr id="7" name="Picture Placeholder 10"/>
          <p:cNvSpPr>
            <a:spLocks noGrp="1"/>
          </p:cNvSpPr>
          <p:nvPr>
            <p:ph type="pic" sz="quarter" idx="14"/>
          </p:nvPr>
        </p:nvSpPr>
        <p:spPr>
          <a:xfrm>
            <a:off x="6197600" y="838199"/>
            <a:ext cx="5276850" cy="2502648"/>
          </a:xfrm>
          <a:prstGeom prst="rect">
            <a:avLst/>
          </a:prstGeom>
        </p:spPr>
        <p:txBody>
          <a:bodyPr/>
          <a:lstStyle/>
          <a:p>
            <a:r>
              <a:rPr lang="en-US"/>
              <a:t>Click icon to add picture</a:t>
            </a:r>
          </a:p>
        </p:txBody>
      </p:sp>
      <p:sp>
        <p:nvSpPr>
          <p:cNvPr id="8" name="Picture Placeholder 10"/>
          <p:cNvSpPr>
            <a:spLocks noGrp="1"/>
          </p:cNvSpPr>
          <p:nvPr>
            <p:ph type="pic" sz="quarter" idx="15"/>
          </p:nvPr>
        </p:nvSpPr>
        <p:spPr>
          <a:xfrm>
            <a:off x="6197600" y="3532094"/>
            <a:ext cx="2540000" cy="2411507"/>
          </a:xfrm>
          <a:prstGeom prst="rect">
            <a:avLst/>
          </a:prstGeom>
        </p:spPr>
        <p:txBody>
          <a:bodyPr/>
          <a:lstStyle/>
          <a:p>
            <a:r>
              <a:rPr lang="en-US"/>
              <a:t>Click icon to add picture</a:t>
            </a:r>
          </a:p>
        </p:txBody>
      </p:sp>
      <p:sp>
        <p:nvSpPr>
          <p:cNvPr id="9" name="Picture Placeholder 10"/>
          <p:cNvSpPr>
            <a:spLocks noGrp="1"/>
          </p:cNvSpPr>
          <p:nvPr>
            <p:ph type="pic" sz="quarter" idx="16"/>
          </p:nvPr>
        </p:nvSpPr>
        <p:spPr>
          <a:xfrm>
            <a:off x="8890000" y="3534260"/>
            <a:ext cx="2590799" cy="2409341"/>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2728321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4"/>
          </p:nvPr>
        </p:nvSpPr>
        <p:spPr>
          <a:xfrm>
            <a:off x="0" y="2314280"/>
            <a:ext cx="2133600" cy="2174047"/>
          </a:xfrm>
          <a:prstGeom prst="rect">
            <a:avLst/>
          </a:prstGeom>
        </p:spPr>
        <p:txBody>
          <a:bodyPr/>
          <a:lstStyle>
            <a:lvl1pPr>
              <a:defRPr/>
            </a:lvl1pPr>
          </a:lstStyle>
          <a:p>
            <a:r>
              <a:rPr lang="en-US"/>
              <a:t>Click icon to add picture</a:t>
            </a:r>
          </a:p>
        </p:txBody>
      </p:sp>
      <p:sp>
        <p:nvSpPr>
          <p:cNvPr id="7" name="Picture Placeholder 10"/>
          <p:cNvSpPr>
            <a:spLocks noGrp="1"/>
          </p:cNvSpPr>
          <p:nvPr>
            <p:ph type="pic" sz="quarter" idx="15"/>
          </p:nvPr>
        </p:nvSpPr>
        <p:spPr>
          <a:xfrm>
            <a:off x="2893661" y="1617789"/>
            <a:ext cx="2660104" cy="3567971"/>
          </a:xfrm>
          <a:prstGeom prst="rect">
            <a:avLst/>
          </a:prstGeom>
        </p:spPr>
        <p:txBody>
          <a:bodyPr/>
          <a:lstStyle/>
          <a:p>
            <a:r>
              <a:rPr lang="en-US"/>
              <a:t>Click icon to add picture</a:t>
            </a:r>
          </a:p>
        </p:txBody>
      </p:sp>
      <p:sp>
        <p:nvSpPr>
          <p:cNvPr id="8" name="Picture Placeholder 10"/>
          <p:cNvSpPr>
            <a:spLocks noGrp="1"/>
          </p:cNvSpPr>
          <p:nvPr>
            <p:ph type="pic" sz="quarter" idx="16"/>
          </p:nvPr>
        </p:nvSpPr>
        <p:spPr>
          <a:xfrm>
            <a:off x="6197600" y="1617789"/>
            <a:ext cx="2660104" cy="3567971"/>
          </a:xfrm>
          <a:prstGeom prst="rect">
            <a:avLst/>
          </a:prstGeom>
        </p:spPr>
        <p:txBody>
          <a:bodyPr/>
          <a:lstStyle/>
          <a:p>
            <a:r>
              <a:rPr lang="en-US"/>
              <a:t>Click icon to add picture</a:t>
            </a:r>
          </a:p>
        </p:txBody>
      </p:sp>
      <p:sp>
        <p:nvSpPr>
          <p:cNvPr id="9" name="Picture Placeholder 10"/>
          <p:cNvSpPr>
            <a:spLocks noGrp="1"/>
          </p:cNvSpPr>
          <p:nvPr>
            <p:ph type="pic" sz="quarter" idx="17"/>
          </p:nvPr>
        </p:nvSpPr>
        <p:spPr>
          <a:xfrm>
            <a:off x="9531896" y="2330814"/>
            <a:ext cx="2660104" cy="2157513"/>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1495639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6324600" y="838200"/>
            <a:ext cx="5610225"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32pt red: </a:t>
            </a:r>
            <a:r>
              <a:rPr lang="en-US"/>
              <a:t>Data vis, half-page graphic</a:t>
            </a:r>
          </a:p>
        </p:txBody>
      </p:sp>
      <p:sp>
        <p:nvSpPr>
          <p:cNvPr id="8"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2512898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0" y="0"/>
            <a:ext cx="12192000" cy="6858000"/>
          </a:xfrm>
          <a:prstGeom prst="rect">
            <a:avLst/>
          </a:prstGeom>
          <a:noFill/>
          <a:ln>
            <a:noFill/>
          </a:ln>
        </p:spPr>
        <p:txBody>
          <a:bodyPr/>
          <a:lstStyle>
            <a:lvl1pPr>
              <a:defRPr sz="1400" baseline="0">
                <a:solidFill>
                  <a:schemeClr val="tx1"/>
                </a:solidFill>
              </a:defRPr>
            </a:lvl1pPr>
          </a:lstStyle>
          <a:p>
            <a:pPr lvl="0"/>
            <a:r>
              <a:rPr lang="en-US"/>
              <a:t>Full page photo background – Fill the slide with your photo and crop to the slide dimensions (hold shift key when resizing to maintain proportion). </a:t>
            </a:r>
            <a:br>
              <a:rPr lang="en-US"/>
            </a:br>
            <a:r>
              <a:rPr lang="en-US"/>
              <a:t>NOTE: When using a full page photo slide layout, the PATH logo, which is part of the Slide Master, will be covered. You will need to copy the PATH logo </a:t>
            </a:r>
            <a:br>
              <a:rPr lang="en-US"/>
            </a:br>
            <a:r>
              <a:rPr lang="en-US"/>
              <a:t>                                                                                                            from the Slide Master and paste it on top of your placed photo in order for it to show. </a:t>
            </a:r>
          </a:p>
          <a:p>
            <a:pPr lvl="0"/>
            <a:endParaRPr lang="en-US"/>
          </a:p>
        </p:txBody>
      </p:sp>
      <p:sp>
        <p:nvSpPr>
          <p:cNvPr id="7" name="Text Placeholder 4"/>
          <p:cNvSpPr>
            <a:spLocks noGrp="1"/>
          </p:cNvSpPr>
          <p:nvPr>
            <p:ph type="body" sz="quarter" idx="14" hasCustomPrompt="1"/>
          </p:nvPr>
        </p:nvSpPr>
        <p:spPr>
          <a:xfrm>
            <a:off x="762000" y="2034195"/>
            <a:ext cx="4175760" cy="2942844"/>
          </a:xfrm>
          <a:prstGeom prst="rect">
            <a:avLst/>
          </a:prstGeom>
          <a:noFill/>
        </p:spPr>
        <p:txBody>
          <a:bodyPr/>
          <a:lstStyle>
            <a:lvl1pPr>
              <a:defRPr sz="2400">
                <a:solidFill>
                  <a:schemeClr val="tx1"/>
                </a:solidFill>
              </a:defRPr>
            </a:lvl1pPr>
          </a:lstStyle>
          <a:p>
            <a:pPr lvl="0"/>
            <a:r>
              <a:rPr lang="en-US"/>
              <a:t>Call-out text – Arial 24 pt., black, dark grey, or white: This is a single thought you want to emphasize with a full-bleed image. Position this text box where appropriate. Text can be black, dark grey, or white</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2155943302"/>
      </p:ext>
    </p:extLst>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6324600" y="0"/>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6602819" y="881994"/>
            <a:ext cx="5332006" cy="5145579"/>
          </a:xfrm>
          <a:prstGeom prst="rect">
            <a:avLst/>
          </a:prstGeom>
          <a:solidFill>
            <a:schemeClr val="bg2"/>
          </a:solidFill>
          <a:ln>
            <a:noFill/>
          </a:ln>
        </p:spPr>
        <p:txBody>
          <a:bodyPr/>
          <a:lstStyle>
            <a:lvl1pPr marL="0" indent="0">
              <a:buNone/>
              <a:defRPr/>
            </a:lvl1pPr>
          </a:lstStyle>
          <a:p>
            <a:pPr lvl="0"/>
            <a:r>
              <a:rPr lang="en-US"/>
              <a:t>Edit Master text styles</a:t>
            </a:r>
          </a:p>
        </p:txBody>
      </p:sp>
      <p:pic>
        <p:nvPicPr>
          <p:cNvPr id="8" name="Picture 7"/>
          <p:cNvPicPr>
            <a:picLocks noChangeAspect="1"/>
          </p:cNvPicPr>
          <p:nvPr/>
        </p:nvPicPr>
        <p:blipFill>
          <a:blip r:embed="rId2"/>
          <a:stretch>
            <a:fillRect/>
          </a:stretch>
        </p:blipFill>
        <p:spPr>
          <a:xfrm>
            <a:off x="10795491" y="6288426"/>
            <a:ext cx="685309" cy="291104"/>
          </a:xfrm>
          <a:prstGeom prst="rect">
            <a:avLst/>
          </a:prstGeom>
        </p:spPr>
      </p:pic>
      <p:sp>
        <p:nvSpPr>
          <p:cNvPr id="9"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half-page graphic</a:t>
            </a:r>
          </a:p>
        </p:txBody>
      </p:sp>
      <p:sp>
        <p:nvSpPr>
          <p:cNvPr id="10"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2665791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0" y="847224"/>
            <a:ext cx="10816509" cy="101246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visual graphics</a:t>
            </a:r>
          </a:p>
        </p:txBody>
      </p:sp>
    </p:spTree>
    <p:extLst>
      <p:ext uri="{BB962C8B-B14F-4D97-AF65-F5344CB8AC3E}">
        <p14:creationId xmlns:p14="http://schemas.microsoft.com/office/powerpoint/2010/main" val="2690937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1" y="2019300"/>
            <a:ext cx="5105399" cy="2767171"/>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43500" cy="2791235"/>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and description text</a:t>
            </a:r>
          </a:p>
        </p:txBody>
      </p:sp>
      <p:sp>
        <p:nvSpPr>
          <p:cNvPr id="9" name="Text Placeholder 6"/>
          <p:cNvSpPr>
            <a:spLocks noGrp="1"/>
          </p:cNvSpPr>
          <p:nvPr>
            <p:ph type="body" sz="quarter" idx="17" hasCustomPrompt="1"/>
          </p:nvPr>
        </p:nvSpPr>
        <p:spPr>
          <a:xfrm>
            <a:off x="762001" y="5116147"/>
            <a:ext cx="5105399"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
        <p:nvSpPr>
          <p:cNvPr id="10" name="Text Placeholder 6"/>
          <p:cNvSpPr>
            <a:spLocks noGrp="1"/>
          </p:cNvSpPr>
          <p:nvPr>
            <p:ph type="body" sz="quarter" idx="18" hasCustomPrompt="1"/>
          </p:nvPr>
        </p:nvSpPr>
        <p:spPr>
          <a:xfrm>
            <a:off x="6324600" y="5116147"/>
            <a:ext cx="5156201"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Tree>
    <p:extLst>
      <p:ext uri="{BB962C8B-B14F-4D97-AF65-F5344CB8AC3E}">
        <p14:creationId xmlns:p14="http://schemas.microsoft.com/office/powerpoint/2010/main" val="2484401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pic>
        <p:nvPicPr>
          <p:cNvPr id="9" name="Picture 8"/>
          <p:cNvPicPr>
            <a:picLocks noChangeAspect="1"/>
          </p:cNvPicPr>
          <p:nvPr/>
        </p:nvPicPr>
        <p:blipFill>
          <a:blip r:embed="rId2"/>
          <a:stretch>
            <a:fillRect/>
          </a:stretch>
        </p:blipFill>
        <p:spPr>
          <a:xfrm>
            <a:off x="10795491" y="6288426"/>
            <a:ext cx="685309" cy="291104"/>
          </a:xfrm>
          <a:prstGeom prst="rect">
            <a:avLst/>
          </a:prstGeom>
        </p:spPr>
      </p:pic>
      <p:sp>
        <p:nvSpPr>
          <p:cNvPr id="10"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with gray background</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3784148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large full page data visual graphic</a:t>
            </a:r>
          </a:p>
        </p:txBody>
      </p:sp>
    </p:spTree>
    <p:extLst>
      <p:ext uri="{BB962C8B-B14F-4D97-AF65-F5344CB8AC3E}">
        <p14:creationId xmlns:p14="http://schemas.microsoft.com/office/powerpoint/2010/main" val="350461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2743200"/>
            <a:ext cx="10718800" cy="3200400"/>
          </a:xfrm>
          <a:prstGeom prst="rect">
            <a:avLst/>
          </a:prstGeom>
        </p:spPr>
        <p:txBody>
          <a:bodyPr/>
          <a:lstStyle>
            <a:lvl1pPr marL="0" indent="0">
              <a:buNone/>
              <a:defRPr baseline="0">
                <a:solidFill>
                  <a:schemeClr val="tx1"/>
                </a:solidFill>
              </a:defRPr>
            </a:lvl1pPr>
          </a:lstStyle>
          <a:p>
            <a:r>
              <a:rPr lang="en-US"/>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762000" y="2019300"/>
            <a:ext cx="10718800" cy="647700"/>
          </a:xfrm>
          <a:prstGeom prst="rect">
            <a:avLst/>
          </a:prstGeom>
        </p:spPr>
        <p:txBody>
          <a:bodyPr anchor="b" anchorCtr="0"/>
          <a:lstStyle>
            <a:lvl1pPr marL="0" indent="0">
              <a:spcBef>
                <a:spcPts val="0"/>
              </a:spcBef>
              <a:spcAft>
                <a:spcPts val="1800"/>
              </a:spcAft>
              <a:buNone/>
              <a:defRPr sz="1600" baseline="0">
                <a:solidFill>
                  <a:schemeClr val="tx1"/>
                </a:solidFill>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600">
                <a:latin typeface="+mn-lt"/>
              </a:defRPr>
            </a:lvl5pPr>
          </a:lstStyle>
          <a:p>
            <a:pPr lvl="0"/>
            <a:r>
              <a:rPr lang="en-US"/>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Title with body text and small table graphic</a:t>
            </a:r>
          </a:p>
        </p:txBody>
      </p:sp>
    </p:spTree>
    <p:extLst>
      <p:ext uri="{BB962C8B-B14F-4D97-AF65-F5344CB8AC3E}">
        <p14:creationId xmlns:p14="http://schemas.microsoft.com/office/powerpoint/2010/main" val="1866523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849086"/>
            <a:ext cx="10718800" cy="5094514"/>
          </a:xfrm>
          <a:prstGeom prst="rect">
            <a:avLst/>
          </a:prstGeom>
        </p:spPr>
        <p:txBody>
          <a:bodyPr/>
          <a:lstStyle>
            <a:lvl1pPr marL="0" indent="0">
              <a:buNone/>
              <a:defRPr baseline="0">
                <a:solidFill>
                  <a:schemeClr val="tx1"/>
                </a:solidFill>
              </a:defRPr>
            </a:lvl1pPr>
          </a:lstStyle>
          <a:p>
            <a:r>
              <a:rPr lang="en-US"/>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1222677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66901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p:grpSpPr>
        <p:sp>
          <p:nvSpPr>
            <p:cNvPr id="8" name="Oval 7"/>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551365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594881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75631"/>
            <a:ext cx="994416" cy="418605"/>
          </a:xfrm>
          <a:prstGeom prst="rect">
            <a:avLst/>
          </a:prstGeom>
        </p:spPr>
      </p:pic>
      <p:sp>
        <p:nvSpPr>
          <p:cNvPr id="8" name="Rectangle 7"/>
          <p:cNvSpPr>
            <a:spLocks noChangeAspect="1"/>
          </p:cNvSpPr>
          <p:nvPr/>
        </p:nvSpPr>
        <p:spPr>
          <a:xfrm>
            <a:off x="8312150"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tx1"/>
                </a:solidFill>
              </a:defRPr>
            </a:lvl1pPr>
          </a:lstStyle>
          <a:p>
            <a:pPr lvl="0"/>
            <a:r>
              <a:rPr lang="en-US"/>
              <a:t>Presentation title option 1 – Arial 36 pt. black</a:t>
            </a:r>
          </a:p>
        </p:txBody>
      </p:sp>
      <p:sp>
        <p:nvSpPr>
          <p:cNvPr id="14" name="Text Placeholder 8"/>
          <p:cNvSpPr>
            <a:spLocks noGrp="1"/>
          </p:cNvSpPr>
          <p:nvPr>
            <p:ph type="body" sz="quarter" idx="17" hasCustomPrompt="1"/>
          </p:nvPr>
        </p:nvSpPr>
        <p:spPr>
          <a:xfrm>
            <a:off x="761999" y="3650041"/>
            <a:ext cx="5333999"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spTree>
    <p:extLst>
      <p:ext uri="{BB962C8B-B14F-4D97-AF65-F5344CB8AC3E}">
        <p14:creationId xmlns:p14="http://schemas.microsoft.com/office/powerpoint/2010/main" val="290717085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3"/>
          </p:nvPr>
        </p:nvSpPr>
        <p:spPr>
          <a:xfrm>
            <a:off x="762000" y="838199"/>
            <a:ext cx="5220448" cy="5105401"/>
          </a:xfrm>
          <a:prstGeom prst="rect">
            <a:avLst/>
          </a:prstGeom>
        </p:spPr>
        <p:txBody>
          <a:bodyPr/>
          <a:lstStyle/>
          <a:p>
            <a:r>
              <a:rPr lang="en-US"/>
              <a:t>Click icon to add picture</a:t>
            </a:r>
          </a:p>
        </p:txBody>
      </p:sp>
      <p:sp>
        <p:nvSpPr>
          <p:cNvPr id="7" name="Picture Placeholder 10"/>
          <p:cNvSpPr>
            <a:spLocks noGrp="1"/>
          </p:cNvSpPr>
          <p:nvPr>
            <p:ph type="pic" sz="quarter" idx="14"/>
          </p:nvPr>
        </p:nvSpPr>
        <p:spPr>
          <a:xfrm>
            <a:off x="6197600" y="838199"/>
            <a:ext cx="5276850" cy="2502648"/>
          </a:xfrm>
          <a:prstGeom prst="rect">
            <a:avLst/>
          </a:prstGeom>
        </p:spPr>
        <p:txBody>
          <a:bodyPr/>
          <a:lstStyle/>
          <a:p>
            <a:r>
              <a:rPr lang="en-US"/>
              <a:t>Click icon to add picture</a:t>
            </a:r>
          </a:p>
        </p:txBody>
      </p:sp>
      <p:sp>
        <p:nvSpPr>
          <p:cNvPr id="8" name="Picture Placeholder 10"/>
          <p:cNvSpPr>
            <a:spLocks noGrp="1"/>
          </p:cNvSpPr>
          <p:nvPr>
            <p:ph type="pic" sz="quarter" idx="15"/>
          </p:nvPr>
        </p:nvSpPr>
        <p:spPr>
          <a:xfrm>
            <a:off x="6197600" y="3532094"/>
            <a:ext cx="2540000" cy="2411507"/>
          </a:xfrm>
          <a:prstGeom prst="rect">
            <a:avLst/>
          </a:prstGeom>
        </p:spPr>
        <p:txBody>
          <a:bodyPr/>
          <a:lstStyle/>
          <a:p>
            <a:r>
              <a:rPr lang="en-US"/>
              <a:t>Click icon to add picture</a:t>
            </a:r>
          </a:p>
        </p:txBody>
      </p:sp>
      <p:sp>
        <p:nvSpPr>
          <p:cNvPr id="9" name="Picture Placeholder 10"/>
          <p:cNvSpPr>
            <a:spLocks noGrp="1"/>
          </p:cNvSpPr>
          <p:nvPr>
            <p:ph type="pic" sz="quarter" idx="16"/>
          </p:nvPr>
        </p:nvSpPr>
        <p:spPr>
          <a:xfrm>
            <a:off x="8890000" y="3534260"/>
            <a:ext cx="2590799" cy="2409341"/>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1003146684"/>
      </p:ext>
    </p:extLst>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78494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4"/>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1"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590181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453294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081078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3"/>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229168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053811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880991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5"/>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772653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977491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142143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4"/>
          </p:nvPr>
        </p:nvSpPr>
        <p:spPr>
          <a:xfrm>
            <a:off x="0" y="2314280"/>
            <a:ext cx="2133600" cy="2174047"/>
          </a:xfrm>
          <a:prstGeom prst="rect">
            <a:avLst/>
          </a:prstGeom>
        </p:spPr>
        <p:txBody>
          <a:bodyPr/>
          <a:lstStyle>
            <a:lvl1pPr>
              <a:defRPr/>
            </a:lvl1pPr>
          </a:lstStyle>
          <a:p>
            <a:r>
              <a:rPr lang="en-US"/>
              <a:t>Click icon to add picture</a:t>
            </a:r>
          </a:p>
        </p:txBody>
      </p:sp>
      <p:sp>
        <p:nvSpPr>
          <p:cNvPr id="7" name="Picture Placeholder 10"/>
          <p:cNvSpPr>
            <a:spLocks noGrp="1"/>
          </p:cNvSpPr>
          <p:nvPr>
            <p:ph type="pic" sz="quarter" idx="15"/>
          </p:nvPr>
        </p:nvSpPr>
        <p:spPr>
          <a:xfrm>
            <a:off x="2893661" y="1617789"/>
            <a:ext cx="2660104" cy="3567971"/>
          </a:xfrm>
          <a:prstGeom prst="rect">
            <a:avLst/>
          </a:prstGeom>
        </p:spPr>
        <p:txBody>
          <a:bodyPr/>
          <a:lstStyle/>
          <a:p>
            <a:r>
              <a:rPr lang="en-US"/>
              <a:t>Click icon to add picture</a:t>
            </a:r>
          </a:p>
        </p:txBody>
      </p:sp>
      <p:sp>
        <p:nvSpPr>
          <p:cNvPr id="8" name="Picture Placeholder 10"/>
          <p:cNvSpPr>
            <a:spLocks noGrp="1"/>
          </p:cNvSpPr>
          <p:nvPr>
            <p:ph type="pic" sz="quarter" idx="16"/>
          </p:nvPr>
        </p:nvSpPr>
        <p:spPr>
          <a:xfrm>
            <a:off x="6197600" y="1617789"/>
            <a:ext cx="2660104" cy="3567971"/>
          </a:xfrm>
          <a:prstGeom prst="rect">
            <a:avLst/>
          </a:prstGeom>
        </p:spPr>
        <p:txBody>
          <a:bodyPr/>
          <a:lstStyle/>
          <a:p>
            <a:r>
              <a:rPr lang="en-US"/>
              <a:t>Click icon to add picture</a:t>
            </a:r>
          </a:p>
        </p:txBody>
      </p:sp>
      <p:sp>
        <p:nvSpPr>
          <p:cNvPr id="9" name="Picture Placeholder 10"/>
          <p:cNvSpPr>
            <a:spLocks noGrp="1"/>
          </p:cNvSpPr>
          <p:nvPr>
            <p:ph type="pic" sz="quarter" idx="17"/>
          </p:nvPr>
        </p:nvSpPr>
        <p:spPr>
          <a:xfrm>
            <a:off x="9531896" y="2330814"/>
            <a:ext cx="2660104" cy="2157513"/>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2066201425"/>
      </p:ext>
    </p:extLst>
  </p:cSld>
  <p:clrMapOvr>
    <a:masterClrMapping/>
  </p:clrMapOvr>
  <p:transition spd="med">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290308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890890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168192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7"/>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8"/>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3" hasCustomPrompt="1"/>
          </p:nvPr>
        </p:nvSpPr>
        <p:spPr>
          <a:xfrm>
            <a:off x="4430081" y="2406422"/>
            <a:ext cx="3375025" cy="1200150"/>
          </a:xfrm>
          <a:prstGeom prst="rect">
            <a:avLst/>
          </a:prstGeom>
        </p:spPr>
        <p:txBody>
          <a:bodyPr lIns="0" tIns="0" rIns="0" bIns="0"/>
          <a:lstStyle>
            <a:lvl1pPr algn="ctr">
              <a:defRPr sz="8200">
                <a:solidFill>
                  <a:schemeClr val="tx1"/>
                </a:solidFill>
              </a:defRPr>
            </a:lvl1pPr>
          </a:lstStyle>
          <a:p>
            <a:pPr lvl="0"/>
            <a:r>
              <a:rPr lang="en-US"/>
              <a:t>100%</a:t>
            </a:r>
          </a:p>
        </p:txBody>
      </p:sp>
      <p:sp>
        <p:nvSpPr>
          <p:cNvPr id="11" name="Text Placeholder 13"/>
          <p:cNvSpPr>
            <a:spLocks noGrp="1"/>
          </p:cNvSpPr>
          <p:nvPr>
            <p:ph type="body" sz="quarter" idx="14" hasCustomPrompt="1"/>
          </p:nvPr>
        </p:nvSpPr>
        <p:spPr>
          <a:xfrm>
            <a:off x="4430081" y="3654197"/>
            <a:ext cx="3375025" cy="928024"/>
          </a:xfrm>
          <a:prstGeom prst="rect">
            <a:avLst/>
          </a:prstGeom>
        </p:spPr>
        <p:txBody>
          <a:bodyPr lIns="0" tIns="0" rIns="0" bIns="0"/>
          <a:lstStyle>
            <a:lvl1pPr algn="ctr">
              <a:defRPr sz="1600">
                <a:solidFill>
                  <a:schemeClr val="tx1"/>
                </a:solidFill>
              </a:defRPr>
            </a:lvl1pPr>
          </a:lstStyle>
          <a:p>
            <a:pPr lvl="0"/>
            <a:r>
              <a:rPr lang="en-US"/>
              <a:t>Further context</a:t>
            </a:r>
          </a:p>
          <a:p>
            <a:pPr lvl="0"/>
            <a:r>
              <a:rPr lang="en-US"/>
              <a:t>for number(s)</a:t>
            </a:r>
          </a:p>
        </p:txBody>
      </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288998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3" name="TextBox 2"/>
          <p:cNvSpPr txBox="1"/>
          <p:nvPr/>
        </p:nvSpPr>
        <p:spPr>
          <a:xfrm>
            <a:off x="762000" y="2743201"/>
            <a:ext cx="3305907" cy="1538883"/>
          </a:xfrm>
          <a:prstGeom prst="rect">
            <a:avLst/>
          </a:prstGeom>
          <a:noFill/>
        </p:spPr>
        <p:txBody>
          <a:bodyPr wrap="square" lIns="0" tIns="0" rIns="0" bIns="0" rtlCol="0" anchor="t">
            <a:spAutoFit/>
          </a:body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For more information contact:</a:t>
            </a:r>
          </a:p>
        </p:txBody>
      </p:sp>
      <p:sp>
        <p:nvSpPr>
          <p:cNvPr id="9" name="Text Placeholder 7"/>
          <p:cNvSpPr>
            <a:spLocks noGrp="1"/>
          </p:cNvSpPr>
          <p:nvPr>
            <p:ph type="body" sz="quarter" idx="10" hasCustomPrompt="1"/>
          </p:nvPr>
        </p:nvSpPr>
        <p:spPr>
          <a:xfrm>
            <a:off x="6324600" y="2802268"/>
            <a:ext cx="4219575" cy="2768108"/>
          </a:xfrm>
          <a:prstGeom prst="rect">
            <a:avLst/>
          </a:prstGeom>
        </p:spPr>
        <p:txBody>
          <a:bodyPr/>
          <a:lstStyle>
            <a:lvl1pPr>
              <a:spcBef>
                <a:spcPts val="0"/>
              </a:spcBef>
              <a:spcAft>
                <a:spcPts val="600"/>
              </a:spcAft>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First and Last name</a:t>
            </a:r>
          </a:p>
          <a:p>
            <a:pPr lvl="0"/>
            <a:r>
              <a:rPr lang="en-US"/>
              <a:t>email@path.org</a:t>
            </a:r>
          </a:p>
          <a:p>
            <a:pPr lvl="0"/>
            <a:endParaRPr lang="en-US"/>
          </a:p>
          <a:p>
            <a:pPr lvl="0"/>
            <a:r>
              <a:rPr lang="en-US"/>
              <a:t>First and Last name</a:t>
            </a:r>
          </a:p>
          <a:p>
            <a:pPr lvl="0"/>
            <a:r>
              <a:rPr lang="en-US"/>
              <a:t>email@path.org</a:t>
            </a:r>
          </a:p>
        </p:txBody>
      </p:sp>
      <p:sp>
        <p:nvSpPr>
          <p:cNvPr id="4" name="Rectangle 3"/>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038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3100706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3016866"/>
            <a:ext cx="2105898" cy="807260"/>
          </a:xfrm>
          <a:prstGeom prst="rect">
            <a:avLst/>
          </a:prstGeom>
        </p:spPr>
      </p:pic>
    </p:spTree>
    <p:extLst>
      <p:ext uri="{BB962C8B-B14F-4D97-AF65-F5344CB8AC3E}">
        <p14:creationId xmlns:p14="http://schemas.microsoft.com/office/powerpoint/2010/main" val="2959439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325563" y="557920"/>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Core Colors</a:t>
            </a:r>
          </a:p>
        </p:txBody>
      </p:sp>
      <p:sp>
        <p:nvSpPr>
          <p:cNvPr id="45" name="TextBox 44"/>
          <p:cNvSpPr txBox="1">
            <a:spLocks noChangeArrowheads="1"/>
          </p:cNvSpPr>
          <p:nvPr/>
        </p:nvSpPr>
        <p:spPr bwMode="auto">
          <a:xfrm>
            <a:off x="1320007"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Hero</a:t>
            </a:r>
          </a:p>
        </p:txBody>
      </p:sp>
      <p:sp>
        <p:nvSpPr>
          <p:cNvPr id="46" name="TextBox 45"/>
          <p:cNvSpPr txBox="1">
            <a:spLocks noChangeArrowheads="1"/>
          </p:cNvSpPr>
          <p:nvPr/>
        </p:nvSpPr>
        <p:spPr bwMode="auto">
          <a:xfrm>
            <a:off x="7524962" y="768402"/>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Typographic</a:t>
            </a:r>
          </a:p>
        </p:txBody>
      </p:sp>
      <p:sp>
        <p:nvSpPr>
          <p:cNvPr id="47" name="TextBox 46"/>
          <p:cNvSpPr txBox="1">
            <a:spLocks noChangeArrowheads="1"/>
          </p:cNvSpPr>
          <p:nvPr/>
        </p:nvSpPr>
        <p:spPr bwMode="auto">
          <a:xfrm>
            <a:off x="4441975"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Neutral backgrounds</a:t>
            </a:r>
          </a:p>
        </p:txBody>
      </p:sp>
      <p:sp>
        <p:nvSpPr>
          <p:cNvPr id="4" name="Rectangle 3"/>
          <p:cNvSpPr/>
          <p:nvPr/>
        </p:nvSpPr>
        <p:spPr bwMode="auto">
          <a:xfrm>
            <a:off x="1327477" y="1065640"/>
            <a:ext cx="2927589" cy="2080937"/>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grpSp>
        <p:nvGrpSpPr>
          <p:cNvPr id="48" name="Group 47"/>
          <p:cNvGrpSpPr/>
          <p:nvPr/>
        </p:nvGrpSpPr>
        <p:grpSpPr>
          <a:xfrm>
            <a:off x="4441975" y="1065641"/>
            <a:ext cx="2911985" cy="2080936"/>
            <a:chOff x="5672138" y="1152160"/>
            <a:chExt cx="2042205" cy="2080936"/>
          </a:xfrm>
        </p:grpSpPr>
        <p:sp>
          <p:nvSpPr>
            <p:cNvPr id="6" name="Rectangle 5"/>
            <p:cNvSpPr/>
            <p:nvPr/>
          </p:nvSpPr>
          <p:spPr bwMode="auto">
            <a:xfrm>
              <a:off x="5672138" y="1152160"/>
              <a:ext cx="2042205" cy="103429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Light Gray</a:t>
              </a:r>
            </a:p>
            <a:p>
              <a:pPr>
                <a:defRPr/>
              </a:pPr>
              <a:r>
                <a:rPr lang="en-US" sz="600">
                  <a:solidFill>
                    <a:srgbClr val="454E60"/>
                  </a:solidFill>
                  <a:latin typeface="Arial" panose="020B0604020202020204" pitchFamily="34" charset="0"/>
                  <a:cs typeface="Arial" panose="020B0604020202020204" pitchFamily="34" charset="0"/>
                </a:rPr>
                <a:t>RGB: 232, 234, 235</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E8EAEB</a:t>
              </a:r>
            </a:p>
          </p:txBody>
        </p:sp>
        <p:sp>
          <p:nvSpPr>
            <p:cNvPr id="41" name="Rectangle 40"/>
            <p:cNvSpPr/>
            <p:nvPr/>
          </p:nvSpPr>
          <p:spPr bwMode="auto">
            <a:xfrm>
              <a:off x="5672138" y="2265617"/>
              <a:ext cx="2042205" cy="9674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Beige</a:t>
              </a:r>
            </a:p>
            <a:p>
              <a:pPr>
                <a:defRPr/>
              </a:pPr>
              <a:r>
                <a:rPr lang="en-US" sz="600">
                  <a:solidFill>
                    <a:srgbClr val="454E60"/>
                  </a:solidFill>
                  <a:latin typeface="Arial" panose="020B0604020202020204" pitchFamily="34" charset="0"/>
                  <a:cs typeface="Arial" panose="020B0604020202020204" pitchFamily="34" charset="0"/>
                </a:rPr>
                <a:t>RGB: 244, 237, 231</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F4EDE7</a:t>
              </a:r>
            </a:p>
          </p:txBody>
        </p:sp>
      </p:grpSp>
      <p:grpSp>
        <p:nvGrpSpPr>
          <p:cNvPr id="3" name="Group 2"/>
          <p:cNvGrpSpPr/>
          <p:nvPr/>
        </p:nvGrpSpPr>
        <p:grpSpPr>
          <a:xfrm>
            <a:off x="7524962" y="1071815"/>
            <a:ext cx="2890429" cy="2080936"/>
            <a:chOff x="3512449" y="1152160"/>
            <a:chExt cx="2027087" cy="2080936"/>
          </a:xfrm>
        </p:grpSpPr>
        <p:sp>
          <p:nvSpPr>
            <p:cNvPr id="5" name="Rectangle 4"/>
            <p:cNvSpPr/>
            <p:nvPr/>
          </p:nvSpPr>
          <p:spPr bwMode="auto">
            <a:xfrm>
              <a:off x="3512449" y="1152160"/>
              <a:ext cx="2027087" cy="103429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PATH Gray</a:t>
              </a:r>
            </a:p>
            <a:p>
              <a:pPr>
                <a:defRPr/>
              </a:pPr>
              <a:r>
                <a:rPr lang="en-US" sz="600">
                  <a:latin typeface="Arial" panose="020B0604020202020204" pitchFamily="34" charset="0"/>
                  <a:cs typeface="Arial" panose="020B0604020202020204" pitchFamily="34" charset="0"/>
                </a:rPr>
                <a:t>RGB: 70, 79, 97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464F60</a:t>
              </a:r>
            </a:p>
          </p:txBody>
        </p:sp>
        <p:sp>
          <p:nvSpPr>
            <p:cNvPr id="43" name="Rectangle 42"/>
            <p:cNvSpPr/>
            <p:nvPr/>
          </p:nvSpPr>
          <p:spPr bwMode="auto">
            <a:xfrm>
              <a:off x="3512449" y="2265617"/>
              <a:ext cx="2027087" cy="9674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Black</a:t>
              </a:r>
            </a:p>
            <a:p>
              <a:pPr>
                <a:defRPr/>
              </a:pPr>
              <a:r>
                <a:rPr lang="en-US" sz="600">
                  <a:latin typeface="Arial" panose="020B0604020202020204" pitchFamily="34" charset="0"/>
                  <a:cs typeface="Arial" panose="020B0604020202020204" pitchFamily="34" charset="0"/>
                </a:rPr>
                <a:t>RGB: 0, 0, 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000000</a:t>
              </a:r>
            </a:p>
          </p:txBody>
        </p:sp>
      </p:grpSp>
      <p:sp>
        <p:nvSpPr>
          <p:cNvPr id="44" name="TextBox 43"/>
          <p:cNvSpPr txBox="1">
            <a:spLocks noChangeArrowheads="1"/>
          </p:cNvSpPr>
          <p:nvPr/>
        </p:nvSpPr>
        <p:spPr bwMode="auto">
          <a:xfrm>
            <a:off x="1327477" y="3540982"/>
            <a:ext cx="469248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Support Colors</a:t>
            </a:r>
          </a:p>
        </p:txBody>
      </p:sp>
      <p:grpSp>
        <p:nvGrpSpPr>
          <p:cNvPr id="2" name="Group 1"/>
          <p:cNvGrpSpPr/>
          <p:nvPr/>
        </p:nvGrpSpPr>
        <p:grpSpPr>
          <a:xfrm>
            <a:off x="1320007" y="3828359"/>
            <a:ext cx="9117700" cy="2199908"/>
            <a:chOff x="1320007" y="3638705"/>
            <a:chExt cx="3966706" cy="2616863"/>
          </a:xfrm>
        </p:grpSpPr>
        <p:cxnSp>
          <p:nvCxnSpPr>
            <p:cNvPr id="66" name="Straight Connector 65"/>
            <p:cNvCxnSpPr/>
            <p:nvPr/>
          </p:nvCxnSpPr>
          <p:spPr>
            <a:xfrm>
              <a:off x="3322253" y="4592320"/>
              <a:ext cx="0" cy="115146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320007" y="3638705"/>
              <a:ext cx="3966706" cy="821046"/>
              <a:chOff x="7039149" y="3042090"/>
              <a:chExt cx="3966706" cy="821046"/>
            </a:xfrm>
          </p:grpSpPr>
          <p:sp>
            <p:nvSpPr>
              <p:cNvPr id="68" name="Rectangle 67"/>
              <p:cNvSpPr/>
              <p:nvPr/>
            </p:nvSpPr>
            <p:spPr bwMode="auto">
              <a:xfrm>
                <a:off x="7039149" y="3042090"/>
                <a:ext cx="957716" cy="8210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Dark Red</a:t>
                </a:r>
              </a:p>
              <a:p>
                <a:pPr>
                  <a:defRPr/>
                </a:pPr>
                <a:r>
                  <a:rPr lang="en-US" sz="600">
                    <a:solidFill>
                      <a:schemeClr val="bg1"/>
                    </a:solidFill>
                    <a:latin typeface="Arial" panose="020B0604020202020204" pitchFamily="34" charset="0"/>
                    <a:cs typeface="Arial" panose="020B0604020202020204" pitchFamily="34" charset="0"/>
                  </a:rPr>
                  <a:t>RGB: 168,</a:t>
                </a:r>
                <a:r>
                  <a:rPr lang="en-US" sz="600" baseline="0">
                    <a:solidFill>
                      <a:schemeClr val="bg1"/>
                    </a:solidFill>
                    <a:latin typeface="Arial" panose="020B0604020202020204" pitchFamily="34" charset="0"/>
                    <a:cs typeface="Arial" panose="020B0604020202020204" pitchFamily="34" charset="0"/>
                  </a:rPr>
                  <a:t> 0, 30</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A8001E</a:t>
                </a:r>
              </a:p>
            </p:txBody>
          </p:sp>
          <p:sp>
            <p:nvSpPr>
              <p:cNvPr id="69" name="Rectangle 68"/>
              <p:cNvSpPr/>
              <p:nvPr/>
            </p:nvSpPr>
            <p:spPr bwMode="auto">
              <a:xfrm>
                <a:off x="8043449" y="3047158"/>
                <a:ext cx="957716" cy="802137"/>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Purple</a:t>
                </a:r>
              </a:p>
              <a:p>
                <a:pPr>
                  <a:defRPr/>
                </a:pPr>
                <a:r>
                  <a:rPr lang="en-US" sz="600">
                    <a:latin typeface="Arial" panose="020B0604020202020204" pitchFamily="34" charset="0"/>
                    <a:cs typeface="Arial" panose="020B0604020202020204" pitchFamily="34" charset="0"/>
                  </a:rPr>
                  <a:t>RGB: 55, 55,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37379B</a:t>
                </a:r>
              </a:p>
            </p:txBody>
          </p:sp>
          <p:sp>
            <p:nvSpPr>
              <p:cNvPr id="70" name="Rectangle 69"/>
              <p:cNvSpPr/>
              <p:nvPr/>
            </p:nvSpPr>
            <p:spPr bwMode="auto">
              <a:xfrm>
                <a:off x="9045794" y="3042090"/>
                <a:ext cx="957716" cy="802137"/>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Teal</a:t>
                </a:r>
              </a:p>
              <a:p>
                <a:pPr>
                  <a:defRPr/>
                </a:pPr>
                <a:r>
                  <a:rPr lang="en-US" sz="600">
                    <a:latin typeface="Arial" panose="020B0604020202020204" pitchFamily="34" charset="0"/>
                    <a:cs typeface="Arial" panose="020B0604020202020204" pitchFamily="34" charset="0"/>
                  </a:rPr>
                  <a:t>RGB: 0, 90, 135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005A87</a:t>
                </a:r>
              </a:p>
            </p:txBody>
          </p:sp>
          <p:sp>
            <p:nvSpPr>
              <p:cNvPr id="71" name="Rectangle 70"/>
              <p:cNvSpPr/>
              <p:nvPr/>
            </p:nvSpPr>
            <p:spPr bwMode="auto">
              <a:xfrm>
                <a:off x="10048139" y="3042090"/>
                <a:ext cx="957716" cy="802136"/>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Green</a:t>
                </a:r>
              </a:p>
              <a:p>
                <a:pPr>
                  <a:defRPr/>
                </a:pPr>
                <a:r>
                  <a:rPr lang="en-US" sz="600">
                    <a:solidFill>
                      <a:schemeClr val="bg1"/>
                    </a:solidFill>
                    <a:latin typeface="Arial" panose="020B0604020202020204" pitchFamily="34" charset="0"/>
                    <a:cs typeface="Arial" panose="020B0604020202020204" pitchFamily="34" charset="0"/>
                  </a:rPr>
                  <a:t>RGB: 5, 110, 35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056E23</a:t>
                </a:r>
              </a:p>
            </p:txBody>
          </p:sp>
        </p:grpSp>
        <p:grpSp>
          <p:nvGrpSpPr>
            <p:cNvPr id="72" name="Group 71"/>
            <p:cNvGrpSpPr/>
            <p:nvPr/>
          </p:nvGrpSpPr>
          <p:grpSpPr>
            <a:xfrm>
              <a:off x="1320007" y="4538216"/>
              <a:ext cx="3966706" cy="821046"/>
              <a:chOff x="7039149" y="4184041"/>
              <a:chExt cx="3966706" cy="821046"/>
            </a:xfrm>
          </p:grpSpPr>
          <p:sp>
            <p:nvSpPr>
              <p:cNvPr id="73" name="Rectangle 72"/>
              <p:cNvSpPr/>
              <p:nvPr/>
            </p:nvSpPr>
            <p:spPr bwMode="auto">
              <a:xfrm>
                <a:off x="7039149" y="4184041"/>
                <a:ext cx="957716" cy="8210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74" name="Rectangle 73"/>
              <p:cNvSpPr/>
              <p:nvPr/>
            </p:nvSpPr>
            <p:spPr bwMode="auto">
              <a:xfrm>
                <a:off x="8043449" y="4189109"/>
                <a:ext cx="957716" cy="8021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75" name="Rectangle 74"/>
              <p:cNvSpPr/>
              <p:nvPr/>
            </p:nvSpPr>
            <p:spPr bwMode="auto">
              <a:xfrm>
                <a:off x="9045794" y="4184041"/>
                <a:ext cx="957716" cy="8021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76" name="Rectangle 75"/>
              <p:cNvSpPr/>
              <p:nvPr/>
            </p:nvSpPr>
            <p:spPr bwMode="auto">
              <a:xfrm>
                <a:off x="10048139" y="4184041"/>
                <a:ext cx="957716" cy="8021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Green</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grpSp>
        <p:grpSp>
          <p:nvGrpSpPr>
            <p:cNvPr id="77" name="Group 76"/>
            <p:cNvGrpSpPr/>
            <p:nvPr/>
          </p:nvGrpSpPr>
          <p:grpSpPr>
            <a:xfrm>
              <a:off x="1320007" y="5434522"/>
              <a:ext cx="3966706" cy="821046"/>
              <a:chOff x="7039149" y="5325993"/>
              <a:chExt cx="3966706" cy="821046"/>
            </a:xfrm>
          </p:grpSpPr>
          <p:sp>
            <p:nvSpPr>
              <p:cNvPr id="78" name="Rectangle 77"/>
              <p:cNvSpPr/>
              <p:nvPr/>
            </p:nvSpPr>
            <p:spPr bwMode="auto">
              <a:xfrm>
                <a:off x="7039149" y="5325993"/>
                <a:ext cx="957716" cy="821046"/>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tx1"/>
                    </a:solidFill>
                    <a:latin typeface="Arial" panose="020B0604020202020204" pitchFamily="34" charset="0"/>
                    <a:cs typeface="Arial" panose="020B0604020202020204" pitchFamily="34" charset="0"/>
                  </a:rPr>
                  <a:t>Pastel Red</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79" name="Rectangle 78"/>
              <p:cNvSpPr/>
              <p:nvPr/>
            </p:nvSpPr>
            <p:spPr bwMode="auto">
              <a:xfrm>
                <a:off x="8043449" y="5331061"/>
                <a:ext cx="957716" cy="802137"/>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Yellow</a:t>
                </a:r>
              </a:p>
              <a:p>
                <a:pPr>
                  <a:defRPr/>
                </a:pPr>
                <a:r>
                  <a:rPr lang="en-US" sz="600">
                    <a:solidFill>
                      <a:schemeClr val="tx1"/>
                    </a:solidFill>
                    <a:latin typeface="Arial" panose="020B0604020202020204" pitchFamily="34" charset="0"/>
                    <a:cs typeface="Arial" panose="020B0604020202020204" pitchFamily="34" charset="0"/>
                  </a:rPr>
                  <a:t>RGB: 255, 225, 120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FFE178</a:t>
                </a:r>
              </a:p>
            </p:txBody>
          </p:sp>
          <p:sp>
            <p:nvSpPr>
              <p:cNvPr id="80" name="Rectangle 79"/>
              <p:cNvSpPr/>
              <p:nvPr/>
            </p:nvSpPr>
            <p:spPr bwMode="auto">
              <a:xfrm>
                <a:off x="9045794" y="5325993"/>
                <a:ext cx="957716" cy="802137"/>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Teal</a:t>
                </a:r>
              </a:p>
              <a:p>
                <a:pPr>
                  <a:defRPr/>
                </a:pPr>
                <a:r>
                  <a:rPr lang="en-US" sz="600">
                    <a:solidFill>
                      <a:schemeClr val="tx1"/>
                    </a:solidFill>
                    <a:latin typeface="Arial" panose="020B0604020202020204" pitchFamily="34" charset="0"/>
                    <a:cs typeface="Arial" panose="020B0604020202020204" pitchFamily="34" charset="0"/>
                  </a:rPr>
                  <a:t>RGB: 153, 209, 215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99D1D7</a:t>
                </a:r>
              </a:p>
            </p:txBody>
          </p:sp>
          <p:sp>
            <p:nvSpPr>
              <p:cNvPr id="81" name="Rectangle 80"/>
              <p:cNvSpPr/>
              <p:nvPr/>
            </p:nvSpPr>
            <p:spPr bwMode="auto">
              <a:xfrm>
                <a:off x="10048139" y="5325993"/>
                <a:ext cx="957716" cy="802137"/>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Green</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A5DFBF</a:t>
                </a:r>
              </a:p>
            </p:txBody>
          </p:sp>
        </p:grpSp>
      </p:grpSp>
    </p:spTree>
    <p:extLst>
      <p:ext uri="{BB962C8B-B14F-4D97-AF65-F5344CB8AC3E}">
        <p14:creationId xmlns:p14="http://schemas.microsoft.com/office/powerpoint/2010/main" val="3368903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528763" y="97259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Data Visualization Colors</a:t>
            </a:r>
          </a:p>
        </p:txBody>
      </p:sp>
      <p:sp>
        <p:nvSpPr>
          <p:cNvPr id="9" name="Rectangle 8"/>
          <p:cNvSpPr/>
          <p:nvPr/>
        </p:nvSpPr>
        <p:spPr bwMode="auto">
          <a:xfrm>
            <a:off x="1523207" y="3881003"/>
            <a:ext cx="1085850" cy="756516"/>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1</a:t>
            </a:r>
          </a:p>
          <a:p>
            <a:pPr>
              <a:defRPr/>
            </a:pPr>
            <a:r>
              <a:rPr lang="en-US" sz="600">
                <a:solidFill>
                  <a:schemeClr val="tx1"/>
                </a:solidFill>
                <a:latin typeface="Arial" panose="020B0604020202020204" pitchFamily="34" charset="0"/>
                <a:cs typeface="Arial" panose="020B0604020202020204" pitchFamily="34" charset="0"/>
              </a:rPr>
              <a:t>RGB: 253, 220, 220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FDDCDC</a:t>
            </a:r>
          </a:p>
        </p:txBody>
      </p:sp>
      <p:sp>
        <p:nvSpPr>
          <p:cNvPr id="10" name="Rectangle 9"/>
          <p:cNvSpPr/>
          <p:nvPr/>
        </p:nvSpPr>
        <p:spPr bwMode="auto">
          <a:xfrm>
            <a:off x="3737150" y="3881003"/>
            <a:ext cx="1085850" cy="756516"/>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3</a:t>
            </a:r>
          </a:p>
          <a:p>
            <a:pPr>
              <a:defRPr/>
            </a:pPr>
            <a:r>
              <a:rPr lang="en-US" sz="600">
                <a:solidFill>
                  <a:schemeClr val="tx1"/>
                </a:solidFill>
                <a:latin typeface="Arial" panose="020B0604020202020204" pitchFamily="34" charset="0"/>
                <a:cs typeface="Arial" panose="020B0604020202020204" pitchFamily="34" charset="0"/>
              </a:rPr>
              <a:t>RGB: 250, 155, 150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F99696</a:t>
            </a:r>
          </a:p>
        </p:txBody>
      </p:sp>
      <p:sp>
        <p:nvSpPr>
          <p:cNvPr id="11" name="Rectangle 10"/>
          <p:cNvSpPr/>
          <p:nvPr/>
        </p:nvSpPr>
        <p:spPr bwMode="auto">
          <a:xfrm>
            <a:off x="8133232" y="3881003"/>
            <a:ext cx="1085850" cy="756516"/>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147, 48, 48</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933030</a:t>
            </a:r>
          </a:p>
        </p:txBody>
      </p:sp>
      <p:sp>
        <p:nvSpPr>
          <p:cNvPr id="12" name="Rectangle 11"/>
          <p:cNvSpPr/>
          <p:nvPr/>
        </p:nvSpPr>
        <p:spPr bwMode="auto">
          <a:xfrm>
            <a:off x="5929166" y="3881003"/>
            <a:ext cx="1085850" cy="756516"/>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13" name="Rectangle 12"/>
          <p:cNvSpPr/>
          <p:nvPr/>
        </p:nvSpPr>
        <p:spPr bwMode="auto">
          <a:xfrm>
            <a:off x="9238779" y="3881003"/>
            <a:ext cx="1085850" cy="756516"/>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98, 32, 32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622020</a:t>
            </a:r>
          </a:p>
        </p:txBody>
      </p:sp>
      <p:sp>
        <p:nvSpPr>
          <p:cNvPr id="14" name="Rectangle 13"/>
          <p:cNvSpPr/>
          <p:nvPr/>
        </p:nvSpPr>
        <p:spPr bwMode="auto">
          <a:xfrm>
            <a:off x="4833158" y="3881003"/>
            <a:ext cx="1085850" cy="756516"/>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247, 114, 114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F77272</a:t>
            </a:r>
          </a:p>
        </p:txBody>
      </p:sp>
      <p:sp>
        <p:nvSpPr>
          <p:cNvPr id="15" name="Rectangle 14"/>
          <p:cNvSpPr/>
          <p:nvPr/>
        </p:nvSpPr>
        <p:spPr bwMode="auto">
          <a:xfrm>
            <a:off x="2625240" y="3881003"/>
            <a:ext cx="1085850" cy="756516"/>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2</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16" name="Rectangle 15"/>
          <p:cNvSpPr/>
          <p:nvPr/>
        </p:nvSpPr>
        <p:spPr bwMode="auto">
          <a:xfrm>
            <a:off x="7031199" y="3881003"/>
            <a:ext cx="1085850" cy="756516"/>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196, 64, 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C44040  </a:t>
            </a:r>
          </a:p>
        </p:txBody>
      </p:sp>
      <p:sp>
        <p:nvSpPr>
          <p:cNvPr id="17" name="Rectangle 16"/>
          <p:cNvSpPr/>
          <p:nvPr/>
        </p:nvSpPr>
        <p:spPr bwMode="auto">
          <a:xfrm>
            <a:off x="1523207" y="2925117"/>
            <a:ext cx="1085850" cy="756516"/>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1</a:t>
            </a:r>
          </a:p>
          <a:p>
            <a:pPr>
              <a:defRPr/>
            </a:pPr>
            <a:r>
              <a:rPr lang="en-US" sz="600">
                <a:solidFill>
                  <a:schemeClr val="tx1"/>
                </a:solidFill>
                <a:latin typeface="Arial" panose="020B0604020202020204" pitchFamily="34" charset="0"/>
                <a:cs typeface="Arial" panose="020B0604020202020204" pitchFamily="34" charset="0"/>
              </a:rPr>
              <a:t>RGB: 215, 237, 239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D7EDEF</a:t>
            </a:r>
          </a:p>
        </p:txBody>
      </p:sp>
      <p:sp>
        <p:nvSpPr>
          <p:cNvPr id="18" name="Rectangle 17"/>
          <p:cNvSpPr/>
          <p:nvPr/>
        </p:nvSpPr>
        <p:spPr bwMode="auto">
          <a:xfrm>
            <a:off x="3737150" y="2925117"/>
            <a:ext cx="1085850" cy="756516"/>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3</a:t>
            </a:r>
          </a:p>
          <a:p>
            <a:pPr>
              <a:defRPr/>
            </a:pPr>
            <a:r>
              <a:rPr lang="en-US" sz="600">
                <a:solidFill>
                  <a:schemeClr val="tx1"/>
                </a:solidFill>
                <a:latin typeface="Arial" panose="020B0604020202020204" pitchFamily="34" charset="0"/>
                <a:cs typeface="Arial" panose="020B0604020202020204" pitchFamily="34" charset="0"/>
              </a:rPr>
              <a:t>RGB: 102, 186, 195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66BAC3</a:t>
            </a:r>
          </a:p>
        </p:txBody>
      </p:sp>
      <p:sp>
        <p:nvSpPr>
          <p:cNvPr id="19" name="Rectangle 18"/>
          <p:cNvSpPr/>
          <p:nvPr/>
        </p:nvSpPr>
        <p:spPr bwMode="auto">
          <a:xfrm>
            <a:off x="8134820" y="2922853"/>
            <a:ext cx="1085850" cy="758778"/>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0, 90, 102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005A66</a:t>
            </a:r>
          </a:p>
        </p:txBody>
      </p:sp>
      <p:sp>
        <p:nvSpPr>
          <p:cNvPr id="20" name="Rectangle 19"/>
          <p:cNvSpPr/>
          <p:nvPr/>
        </p:nvSpPr>
        <p:spPr bwMode="auto">
          <a:xfrm>
            <a:off x="5929166" y="2925117"/>
            <a:ext cx="1085850" cy="756516"/>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21" name="Rectangle 20"/>
          <p:cNvSpPr/>
          <p:nvPr/>
        </p:nvSpPr>
        <p:spPr bwMode="auto">
          <a:xfrm>
            <a:off x="9238779" y="2925117"/>
            <a:ext cx="1085850" cy="756516"/>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0, 58, 70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003A46</a:t>
            </a:r>
          </a:p>
        </p:txBody>
      </p:sp>
      <p:sp>
        <p:nvSpPr>
          <p:cNvPr id="22" name="Rectangle 21"/>
          <p:cNvSpPr/>
          <p:nvPr/>
        </p:nvSpPr>
        <p:spPr bwMode="auto">
          <a:xfrm>
            <a:off x="4833158" y="2925117"/>
            <a:ext cx="1085850" cy="756516"/>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50, 163, 175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32A3AF</a:t>
            </a:r>
          </a:p>
        </p:txBody>
      </p:sp>
      <p:sp>
        <p:nvSpPr>
          <p:cNvPr id="23" name="Rectangle 22"/>
          <p:cNvSpPr/>
          <p:nvPr/>
        </p:nvSpPr>
        <p:spPr bwMode="auto">
          <a:xfrm>
            <a:off x="2625240" y="2925117"/>
            <a:ext cx="1085850" cy="756516"/>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2</a:t>
            </a:r>
          </a:p>
          <a:p>
            <a:pPr>
              <a:defRPr/>
            </a:pPr>
            <a:r>
              <a:rPr lang="en-US" sz="600">
                <a:solidFill>
                  <a:schemeClr val="tx1"/>
                </a:solidFill>
                <a:latin typeface="Arial" panose="020B0604020202020204" pitchFamily="34" charset="0"/>
                <a:cs typeface="Arial" panose="020B0604020202020204" pitchFamily="34" charset="0"/>
              </a:rPr>
              <a:t>RGB: 178, 220,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B2DCE1</a:t>
            </a:r>
          </a:p>
        </p:txBody>
      </p:sp>
      <p:sp>
        <p:nvSpPr>
          <p:cNvPr id="24" name="Rectangle 23"/>
          <p:cNvSpPr/>
          <p:nvPr/>
        </p:nvSpPr>
        <p:spPr bwMode="auto">
          <a:xfrm>
            <a:off x="7031199" y="2925117"/>
            <a:ext cx="1085850" cy="756516"/>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0, 112, 124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00707C</a:t>
            </a:r>
          </a:p>
        </p:txBody>
      </p:sp>
      <p:sp>
        <p:nvSpPr>
          <p:cNvPr id="25" name="Rectangle 24"/>
          <p:cNvSpPr/>
          <p:nvPr/>
        </p:nvSpPr>
        <p:spPr bwMode="auto">
          <a:xfrm>
            <a:off x="1523207" y="1244069"/>
            <a:ext cx="1085850" cy="756516"/>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1</a:t>
            </a:r>
          </a:p>
          <a:p>
            <a:pPr>
              <a:defRPr/>
            </a:pPr>
            <a:r>
              <a:rPr lang="en-US" sz="600">
                <a:solidFill>
                  <a:schemeClr val="tx1"/>
                </a:solidFill>
                <a:latin typeface="Arial" panose="020B0604020202020204" pitchFamily="34" charset="0"/>
                <a:cs typeface="Arial" panose="020B0604020202020204" pitchFamily="34" charset="0"/>
              </a:rPr>
              <a:t>RGB: 220, 220, 245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DDDCF5</a:t>
            </a:r>
          </a:p>
        </p:txBody>
      </p:sp>
      <p:sp>
        <p:nvSpPr>
          <p:cNvPr id="26" name="Rectangle 25"/>
          <p:cNvSpPr/>
          <p:nvPr/>
        </p:nvSpPr>
        <p:spPr bwMode="auto">
          <a:xfrm>
            <a:off x="3737150" y="1244069"/>
            <a:ext cx="1085850" cy="756516"/>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b="1">
                <a:solidFill>
                  <a:srgbClr val="00383D"/>
                </a:solidFill>
                <a:latin typeface="Arial" panose="020B0604020202020204" pitchFamily="34" charset="0"/>
                <a:cs typeface="Arial" panose="020B0604020202020204" pitchFamily="34" charset="0"/>
              </a:rPr>
              <a:t>Data Vis Purple Tint </a:t>
            </a:r>
            <a:r>
              <a:rPr lang="en-US" sz="600">
                <a:solidFill>
                  <a:schemeClr val="tx1"/>
                </a:solidFill>
                <a:latin typeface="Arial" panose="020B0604020202020204" pitchFamily="34" charset="0"/>
                <a:cs typeface="Arial" panose="020B0604020202020204" pitchFamily="34" charset="0"/>
              </a:rPr>
              <a:t>3</a:t>
            </a:r>
          </a:p>
          <a:p>
            <a:pPr>
              <a:defRPr/>
            </a:pPr>
            <a:r>
              <a:rPr lang="en-US" sz="600">
                <a:solidFill>
                  <a:schemeClr val="tx1"/>
                </a:solidFill>
                <a:latin typeface="Arial" panose="020B0604020202020204" pitchFamily="34" charset="0"/>
                <a:cs typeface="Arial" panose="020B0604020202020204" pitchFamily="34" charset="0"/>
              </a:rPr>
              <a:t>RGB: 150, 150,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9697E2</a:t>
            </a:r>
          </a:p>
        </p:txBody>
      </p:sp>
      <p:sp>
        <p:nvSpPr>
          <p:cNvPr id="27" name="Rectangle 26"/>
          <p:cNvSpPr/>
          <p:nvPr/>
        </p:nvSpPr>
        <p:spPr bwMode="auto">
          <a:xfrm>
            <a:off x="8133232" y="1244069"/>
            <a:ext cx="1085850" cy="756516"/>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7</a:t>
            </a:r>
          </a:p>
          <a:p>
            <a:pPr>
              <a:defRPr/>
            </a:pPr>
            <a:r>
              <a:rPr lang="en-US" sz="600">
                <a:latin typeface="Arial" panose="020B0604020202020204" pitchFamily="34" charset="0"/>
                <a:cs typeface="Arial" panose="020B0604020202020204" pitchFamily="34" charset="0"/>
              </a:rPr>
              <a:t>RGB: 48, 48, 123</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2F2F7B</a:t>
            </a:r>
          </a:p>
        </p:txBody>
      </p:sp>
      <p:sp>
        <p:nvSpPr>
          <p:cNvPr id="28" name="Rectangle 27"/>
          <p:cNvSpPr/>
          <p:nvPr/>
        </p:nvSpPr>
        <p:spPr bwMode="auto">
          <a:xfrm>
            <a:off x="5929166" y="1244069"/>
            <a:ext cx="1085850" cy="7565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5</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29" name="Rectangle 28"/>
          <p:cNvSpPr/>
          <p:nvPr/>
        </p:nvSpPr>
        <p:spPr bwMode="auto">
          <a:xfrm>
            <a:off x="9238779" y="1244069"/>
            <a:ext cx="1085850" cy="756516"/>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8</a:t>
            </a:r>
          </a:p>
          <a:p>
            <a:pPr>
              <a:defRPr/>
            </a:pPr>
            <a:r>
              <a:rPr lang="en-US" sz="600">
                <a:latin typeface="Arial" panose="020B0604020202020204" pitchFamily="34" charset="0"/>
                <a:cs typeface="Arial" panose="020B0604020202020204" pitchFamily="34" charset="0"/>
              </a:rPr>
              <a:t>RGB: 32, 32, 82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1F2052</a:t>
            </a:r>
          </a:p>
        </p:txBody>
      </p:sp>
      <p:sp>
        <p:nvSpPr>
          <p:cNvPr id="30" name="Rectangle 29"/>
          <p:cNvSpPr/>
          <p:nvPr/>
        </p:nvSpPr>
        <p:spPr bwMode="auto">
          <a:xfrm>
            <a:off x="4833158" y="1244069"/>
            <a:ext cx="1085850" cy="756516"/>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4</a:t>
            </a:r>
          </a:p>
          <a:p>
            <a:pPr>
              <a:defRPr/>
            </a:pPr>
            <a:r>
              <a:rPr lang="en-US" sz="600">
                <a:latin typeface="Arial" panose="020B0604020202020204" pitchFamily="34" charset="0"/>
                <a:cs typeface="Arial" panose="020B0604020202020204" pitchFamily="34" charset="0"/>
              </a:rPr>
              <a:t>RGB: 114, 114, 215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7272D7</a:t>
            </a:r>
          </a:p>
        </p:txBody>
      </p:sp>
      <p:sp>
        <p:nvSpPr>
          <p:cNvPr id="31" name="Rectangle 30"/>
          <p:cNvSpPr/>
          <p:nvPr/>
        </p:nvSpPr>
        <p:spPr bwMode="auto">
          <a:xfrm>
            <a:off x="2625240" y="1244069"/>
            <a:ext cx="1085850" cy="756516"/>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2</a:t>
            </a:r>
          </a:p>
          <a:p>
            <a:pPr>
              <a:defRPr/>
            </a:pPr>
            <a:r>
              <a:rPr lang="en-US" sz="600">
                <a:solidFill>
                  <a:schemeClr val="tx1"/>
                </a:solidFill>
                <a:latin typeface="Arial" panose="020B0604020202020204" pitchFamily="34" charset="0"/>
                <a:cs typeface="Arial" panose="020B0604020202020204" pitchFamily="34" charset="0"/>
              </a:rPr>
              <a:t>RGB: 185, 185,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B9B9EB</a:t>
            </a:r>
          </a:p>
        </p:txBody>
      </p:sp>
      <p:sp>
        <p:nvSpPr>
          <p:cNvPr id="32" name="Rectangle 31"/>
          <p:cNvSpPr/>
          <p:nvPr/>
        </p:nvSpPr>
        <p:spPr bwMode="auto">
          <a:xfrm>
            <a:off x="7031199" y="1244069"/>
            <a:ext cx="1085850" cy="756516"/>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6</a:t>
            </a:r>
          </a:p>
          <a:p>
            <a:pPr>
              <a:defRPr/>
            </a:pPr>
            <a:r>
              <a:rPr lang="en-US" sz="600">
                <a:latin typeface="Arial" panose="020B0604020202020204" pitchFamily="34" charset="0"/>
                <a:cs typeface="Arial" panose="020B0604020202020204" pitchFamily="34" charset="0"/>
              </a:rPr>
              <a:t>RGB: 64, 64, 164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4040A4</a:t>
            </a:r>
          </a:p>
        </p:txBody>
      </p:sp>
      <p:sp>
        <p:nvSpPr>
          <p:cNvPr id="33" name="Rectangle 32"/>
          <p:cNvSpPr/>
          <p:nvPr/>
        </p:nvSpPr>
        <p:spPr bwMode="auto">
          <a:xfrm>
            <a:off x="1523207" y="2084593"/>
            <a:ext cx="1085850" cy="756516"/>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1</a:t>
            </a:r>
          </a:p>
          <a:p>
            <a:pPr>
              <a:defRPr/>
            </a:pPr>
            <a:r>
              <a:rPr lang="en-US" sz="600">
                <a:solidFill>
                  <a:schemeClr val="tx1"/>
                </a:solidFill>
                <a:latin typeface="Arial" panose="020B0604020202020204" pitchFamily="34" charset="0"/>
                <a:cs typeface="Arial" panose="020B0604020202020204" pitchFamily="34" charset="0"/>
              </a:rPr>
              <a:t>RGB: 210, 239, 223</a:t>
            </a:r>
          </a:p>
          <a:p>
            <a:pPr>
              <a:defRPr/>
            </a:pPr>
            <a:r>
              <a:rPr lang="en-US" sz="600">
                <a:solidFill>
                  <a:schemeClr val="tx1"/>
                </a:solidFill>
                <a:latin typeface="Arial" panose="020B0604020202020204" pitchFamily="34" charset="0"/>
                <a:cs typeface="Arial" panose="020B0604020202020204" pitchFamily="34" charset="0"/>
              </a:rPr>
              <a:t>HEX: D3F0DF</a:t>
            </a:r>
          </a:p>
        </p:txBody>
      </p:sp>
      <p:sp>
        <p:nvSpPr>
          <p:cNvPr id="34" name="Rectangle 33"/>
          <p:cNvSpPr/>
          <p:nvPr/>
        </p:nvSpPr>
        <p:spPr bwMode="auto">
          <a:xfrm>
            <a:off x="3737150" y="2084593"/>
            <a:ext cx="1085850" cy="756516"/>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3</a:t>
            </a:r>
          </a:p>
          <a:p>
            <a:pPr>
              <a:defRPr/>
            </a:pPr>
            <a:r>
              <a:rPr lang="en-US" sz="600">
                <a:solidFill>
                  <a:schemeClr val="tx1"/>
                </a:solidFill>
                <a:latin typeface="Arial" panose="020B0604020202020204" pitchFamily="34" charset="0"/>
                <a:cs typeface="Arial" panose="020B0604020202020204" pitchFamily="34" charset="0"/>
              </a:rPr>
              <a:t>RGB: 120, 207, 159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78CF9F</a:t>
            </a:r>
          </a:p>
        </p:txBody>
      </p:sp>
      <p:sp>
        <p:nvSpPr>
          <p:cNvPr id="35" name="Rectangle 34"/>
          <p:cNvSpPr/>
          <p:nvPr/>
        </p:nvSpPr>
        <p:spPr bwMode="auto">
          <a:xfrm>
            <a:off x="8133232" y="2084593"/>
            <a:ext cx="1085850" cy="756516"/>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18, 105, 57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126939</a:t>
            </a:r>
          </a:p>
        </p:txBody>
      </p:sp>
      <p:sp>
        <p:nvSpPr>
          <p:cNvPr id="36" name="Rectangle 35"/>
          <p:cNvSpPr/>
          <p:nvPr/>
        </p:nvSpPr>
        <p:spPr bwMode="auto">
          <a:xfrm>
            <a:off x="5929166" y="2084593"/>
            <a:ext cx="1085850" cy="756516"/>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5</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sp>
        <p:nvSpPr>
          <p:cNvPr id="37" name="Rectangle 36"/>
          <p:cNvSpPr/>
          <p:nvPr/>
        </p:nvSpPr>
        <p:spPr bwMode="auto">
          <a:xfrm>
            <a:off x="9238779" y="2084593"/>
            <a:ext cx="1085850" cy="756516"/>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8</a:t>
            </a:r>
          </a:p>
          <a:p>
            <a:pPr>
              <a:defRPr/>
            </a:pPr>
            <a:r>
              <a:rPr lang="en-US" sz="600">
                <a:solidFill>
                  <a:schemeClr val="bg1"/>
                </a:solidFill>
                <a:latin typeface="Arial" panose="020B0604020202020204" pitchFamily="34" charset="0"/>
                <a:cs typeface="Arial" panose="020B0604020202020204" pitchFamily="34" charset="0"/>
              </a:rPr>
              <a:t>RGB:12, 70, 38</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0B4625</a:t>
            </a:r>
          </a:p>
        </p:txBody>
      </p:sp>
      <p:sp>
        <p:nvSpPr>
          <p:cNvPr id="38" name="Rectangle 37"/>
          <p:cNvSpPr/>
          <p:nvPr/>
        </p:nvSpPr>
        <p:spPr bwMode="auto">
          <a:xfrm>
            <a:off x="4833158" y="2084593"/>
            <a:ext cx="1085850" cy="756516"/>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4</a:t>
            </a:r>
          </a:p>
          <a:p>
            <a:pPr>
              <a:defRPr/>
            </a:pPr>
            <a:r>
              <a:rPr lang="en-US" sz="600">
                <a:solidFill>
                  <a:schemeClr val="bg1"/>
                </a:solidFill>
                <a:latin typeface="Arial" panose="020B0604020202020204" pitchFamily="34" charset="0"/>
                <a:cs typeface="Arial" panose="020B0604020202020204" pitchFamily="34" charset="0"/>
              </a:rPr>
              <a:t>RGB: 74, 191, 126</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4ABF7E</a:t>
            </a:r>
          </a:p>
        </p:txBody>
      </p:sp>
      <p:sp>
        <p:nvSpPr>
          <p:cNvPr id="39" name="Rectangle 38"/>
          <p:cNvSpPr/>
          <p:nvPr/>
        </p:nvSpPr>
        <p:spPr bwMode="auto">
          <a:xfrm>
            <a:off x="2625240" y="2084593"/>
            <a:ext cx="1085850" cy="756516"/>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2</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A6DFBF</a:t>
            </a:r>
          </a:p>
        </p:txBody>
      </p:sp>
      <p:sp>
        <p:nvSpPr>
          <p:cNvPr id="40" name="Rectangle 39"/>
          <p:cNvSpPr/>
          <p:nvPr/>
        </p:nvSpPr>
        <p:spPr bwMode="auto">
          <a:xfrm>
            <a:off x="7031199" y="2084593"/>
            <a:ext cx="1085850" cy="756516"/>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24, 140, 76</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188C4B </a:t>
            </a:r>
          </a:p>
        </p:txBody>
      </p:sp>
      <p:sp>
        <p:nvSpPr>
          <p:cNvPr id="53" name="Rectangle 52"/>
          <p:cNvSpPr/>
          <p:nvPr/>
        </p:nvSpPr>
        <p:spPr bwMode="auto">
          <a:xfrm>
            <a:off x="1523207" y="4728471"/>
            <a:ext cx="1085850" cy="756516"/>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1</a:t>
            </a:r>
          </a:p>
          <a:p>
            <a:pPr>
              <a:defRPr/>
            </a:pPr>
            <a:r>
              <a:rPr lang="en-US" sz="600">
                <a:solidFill>
                  <a:schemeClr val="tx1"/>
                </a:solidFill>
                <a:latin typeface="Arial" panose="020B0604020202020204" pitchFamily="34" charset="0"/>
                <a:cs typeface="Arial" panose="020B0604020202020204" pitchFamily="34" charset="0"/>
              </a:rPr>
              <a:t>RGB: 232,234,235</a:t>
            </a:r>
          </a:p>
          <a:p>
            <a:pPr>
              <a:defRPr/>
            </a:pPr>
            <a:r>
              <a:rPr lang="en-US" sz="600">
                <a:solidFill>
                  <a:schemeClr val="tx1"/>
                </a:solidFill>
                <a:latin typeface="Arial" panose="020B0604020202020204" pitchFamily="34" charset="0"/>
                <a:cs typeface="Arial" panose="020B0604020202020204" pitchFamily="34" charset="0"/>
              </a:rPr>
              <a:t>HEX: E8EAEB</a:t>
            </a:r>
          </a:p>
        </p:txBody>
      </p:sp>
      <p:sp>
        <p:nvSpPr>
          <p:cNvPr id="54" name="Rectangle 53"/>
          <p:cNvSpPr/>
          <p:nvPr/>
        </p:nvSpPr>
        <p:spPr bwMode="auto">
          <a:xfrm>
            <a:off x="3737150" y="4728471"/>
            <a:ext cx="1085850" cy="756516"/>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3</a:t>
            </a:r>
          </a:p>
          <a:p>
            <a:pPr>
              <a:defRPr/>
            </a:pPr>
            <a:r>
              <a:rPr lang="en-US" sz="600">
                <a:solidFill>
                  <a:schemeClr val="tx1"/>
                </a:solidFill>
                <a:latin typeface="Arial" panose="020B0604020202020204" pitchFamily="34" charset="0"/>
                <a:cs typeface="Arial" panose="020B0604020202020204" pitchFamily="34" charset="0"/>
              </a:rPr>
              <a:t>RGB: 181,184,191</a:t>
            </a:r>
          </a:p>
          <a:p>
            <a:pPr>
              <a:defRPr/>
            </a:pPr>
            <a:r>
              <a:rPr lang="en-US" sz="600">
                <a:solidFill>
                  <a:schemeClr val="tx1"/>
                </a:solidFill>
                <a:latin typeface="Arial" panose="020B0604020202020204" pitchFamily="34" charset="0"/>
                <a:cs typeface="Arial" panose="020B0604020202020204" pitchFamily="34" charset="0"/>
              </a:rPr>
              <a:t>HEX: B5B8BF</a:t>
            </a:r>
          </a:p>
        </p:txBody>
      </p:sp>
      <p:sp>
        <p:nvSpPr>
          <p:cNvPr id="55" name="Rectangle 54"/>
          <p:cNvSpPr/>
          <p:nvPr/>
        </p:nvSpPr>
        <p:spPr bwMode="auto">
          <a:xfrm>
            <a:off x="8133232" y="4728471"/>
            <a:ext cx="1085850" cy="756516"/>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56, 63, 76</a:t>
            </a:r>
          </a:p>
          <a:p>
            <a:pPr>
              <a:defRPr/>
            </a:pPr>
            <a:r>
              <a:rPr lang="en-US" sz="600">
                <a:latin typeface="Arial" panose="020B0604020202020204" pitchFamily="34" charset="0"/>
                <a:cs typeface="Arial" panose="020B0604020202020204" pitchFamily="34" charset="0"/>
              </a:rPr>
              <a:t>HEX: 383F4C</a:t>
            </a:r>
          </a:p>
        </p:txBody>
      </p:sp>
      <p:sp>
        <p:nvSpPr>
          <p:cNvPr id="56" name="Rectangle 55"/>
          <p:cNvSpPr/>
          <p:nvPr/>
        </p:nvSpPr>
        <p:spPr bwMode="auto">
          <a:xfrm>
            <a:off x="5929166" y="4728471"/>
            <a:ext cx="1085850" cy="756516"/>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106,114,127</a:t>
            </a:r>
          </a:p>
          <a:p>
            <a:pPr>
              <a:defRPr/>
            </a:pPr>
            <a:r>
              <a:rPr lang="en-US" sz="600">
                <a:latin typeface="Arial" panose="020B0604020202020204" pitchFamily="34" charset="0"/>
                <a:cs typeface="Arial" panose="020B0604020202020204" pitchFamily="34" charset="0"/>
              </a:rPr>
              <a:t>HEX: 6B727F</a:t>
            </a:r>
          </a:p>
        </p:txBody>
      </p:sp>
      <p:sp>
        <p:nvSpPr>
          <p:cNvPr id="57" name="Rectangle 56"/>
          <p:cNvSpPr/>
          <p:nvPr/>
        </p:nvSpPr>
        <p:spPr bwMode="auto">
          <a:xfrm>
            <a:off x="9238779" y="4728471"/>
            <a:ext cx="1085850" cy="756516"/>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42,47,57</a:t>
            </a:r>
          </a:p>
          <a:p>
            <a:pPr>
              <a:defRPr/>
            </a:pPr>
            <a:r>
              <a:rPr lang="en-US" sz="600">
                <a:latin typeface="Arial" panose="020B0604020202020204" pitchFamily="34" charset="0"/>
                <a:cs typeface="Arial" panose="020B0604020202020204" pitchFamily="34" charset="0"/>
              </a:rPr>
              <a:t>HEX: 2A2F39</a:t>
            </a:r>
          </a:p>
        </p:txBody>
      </p:sp>
      <p:sp>
        <p:nvSpPr>
          <p:cNvPr id="58" name="Rectangle 57"/>
          <p:cNvSpPr/>
          <p:nvPr/>
        </p:nvSpPr>
        <p:spPr bwMode="auto">
          <a:xfrm>
            <a:off x="4833158" y="4728471"/>
            <a:ext cx="1085850" cy="756516"/>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144,149,159</a:t>
            </a:r>
          </a:p>
          <a:p>
            <a:pPr>
              <a:defRPr/>
            </a:pPr>
            <a:r>
              <a:rPr lang="en-US" sz="600">
                <a:latin typeface="Arial" panose="020B0604020202020204" pitchFamily="34" charset="0"/>
                <a:cs typeface="Arial" panose="020B0604020202020204" pitchFamily="34" charset="0"/>
              </a:rPr>
              <a:t>HEX: 90959F</a:t>
            </a:r>
          </a:p>
        </p:txBody>
      </p:sp>
      <p:sp>
        <p:nvSpPr>
          <p:cNvPr id="59" name="Rectangle 58"/>
          <p:cNvSpPr/>
          <p:nvPr/>
        </p:nvSpPr>
        <p:spPr bwMode="auto">
          <a:xfrm>
            <a:off x="2625240" y="4728471"/>
            <a:ext cx="1085850" cy="756516"/>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2</a:t>
            </a:r>
          </a:p>
          <a:p>
            <a:pPr>
              <a:defRPr/>
            </a:pPr>
            <a:r>
              <a:rPr lang="en-US" sz="600">
                <a:solidFill>
                  <a:schemeClr val="tx1"/>
                </a:solidFill>
                <a:latin typeface="Arial" panose="020B0604020202020204" pitchFamily="34" charset="0"/>
                <a:cs typeface="Arial" panose="020B0604020202020204" pitchFamily="34" charset="0"/>
              </a:rPr>
              <a:t>RGB: 218,219,223</a:t>
            </a:r>
          </a:p>
          <a:p>
            <a:pPr>
              <a:defRPr/>
            </a:pPr>
            <a:r>
              <a:rPr lang="en-US" sz="600">
                <a:solidFill>
                  <a:schemeClr val="tx1"/>
                </a:solidFill>
                <a:latin typeface="Arial" panose="020B0604020202020204" pitchFamily="34" charset="0"/>
                <a:cs typeface="Arial" panose="020B0604020202020204" pitchFamily="34" charset="0"/>
              </a:rPr>
              <a:t>HEX: DADBDF</a:t>
            </a:r>
          </a:p>
        </p:txBody>
      </p:sp>
      <p:sp>
        <p:nvSpPr>
          <p:cNvPr id="60" name="Rectangle 59"/>
          <p:cNvSpPr/>
          <p:nvPr/>
        </p:nvSpPr>
        <p:spPr bwMode="auto">
          <a:xfrm>
            <a:off x="7031199" y="4728471"/>
            <a:ext cx="1085850" cy="756516"/>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168,0,30</a:t>
            </a:r>
          </a:p>
          <a:p>
            <a:pPr>
              <a:defRPr/>
            </a:pPr>
            <a:r>
              <a:rPr lang="en-US" sz="600">
                <a:latin typeface="Arial" panose="020B0604020202020204" pitchFamily="34" charset="0"/>
                <a:cs typeface="Arial" panose="020B0604020202020204" pitchFamily="34" charset="0"/>
              </a:rPr>
              <a:t>HEX: 464F61 </a:t>
            </a:r>
          </a:p>
        </p:txBody>
      </p:sp>
      <p:sp>
        <p:nvSpPr>
          <p:cNvPr id="61" name="TextBox 60"/>
          <p:cNvSpPr txBox="1"/>
          <p:nvPr/>
        </p:nvSpPr>
        <p:spPr>
          <a:xfrm rot="16200000">
            <a:off x="18643" y="2357203"/>
            <a:ext cx="2437563" cy="211295"/>
          </a:xfrm>
          <a:prstGeom prst="rect">
            <a:avLst/>
          </a:prstGeom>
          <a:noFill/>
        </p:spPr>
        <p:txBody>
          <a:bodyPr wrap="square" lIns="0" tIns="0" rIns="0" bIns="0" rtlCol="0">
            <a:noAutofit/>
          </a:bodyPr>
          <a:lstStyle/>
          <a:p>
            <a:pPr algn="ctr"/>
            <a:r>
              <a:rPr lang="en-US" sz="1000">
                <a:solidFill>
                  <a:schemeClr val="tx2"/>
                </a:solidFill>
                <a:latin typeface="+mn-lt"/>
              </a:rPr>
              <a:t>Priority Data Vis colors</a:t>
            </a:r>
          </a:p>
        </p:txBody>
      </p:sp>
      <p:cxnSp>
        <p:nvCxnSpPr>
          <p:cNvPr id="63" name="Straight Connector 62"/>
          <p:cNvCxnSpPr/>
          <p:nvPr/>
        </p:nvCxnSpPr>
        <p:spPr>
          <a:xfrm>
            <a:off x="1343072" y="1244069"/>
            <a:ext cx="0" cy="2454372"/>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371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3" name="Rectangle 2"/>
          <p:cNvSpPr/>
          <p:nvPr/>
        </p:nvSpPr>
        <p:spPr>
          <a:xfrm>
            <a:off x="532737" y="6146358"/>
            <a:ext cx="11131826" cy="572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877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6324600" y="838200"/>
            <a:ext cx="5610225"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32pt red: </a:t>
            </a:r>
            <a:r>
              <a:rPr lang="en-US"/>
              <a:t>Data vis, half-page graphic</a:t>
            </a:r>
          </a:p>
        </p:txBody>
      </p:sp>
      <p:sp>
        <p:nvSpPr>
          <p:cNvPr id="8"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3275887537"/>
      </p:ext>
    </p:extLst>
  </p:cSld>
  <p:clrMapOvr>
    <a:masterClrMapping/>
  </p:clrMapOvr>
  <p:transition spd="med">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48AA-EB3E-4920-936E-D38FD5343F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B5E6A-01F8-4A95-A080-FDA7BD30E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5D744-E392-4D01-AA3E-70AB2B28254A}"/>
              </a:ext>
            </a:extLst>
          </p:cNvPr>
          <p:cNvSpPr>
            <a:spLocks noGrp="1"/>
          </p:cNvSpPr>
          <p:nvPr>
            <p:ph type="dt" sz="half" idx="10"/>
          </p:nvPr>
        </p:nvSpPr>
        <p:spPr/>
        <p:txBody>
          <a:bodyPr/>
          <a:lstStyle/>
          <a:p>
            <a:fld id="{CC42D8DF-62B5-4854-8FAC-38B2CDFFAECC}" type="datetimeFigureOut">
              <a:rPr lang="en-US" smtClean="0"/>
              <a:t>12/4/2025</a:t>
            </a:fld>
            <a:endParaRPr lang="en-US"/>
          </a:p>
        </p:txBody>
      </p:sp>
      <p:sp>
        <p:nvSpPr>
          <p:cNvPr id="5" name="Footer Placeholder 4">
            <a:extLst>
              <a:ext uri="{FF2B5EF4-FFF2-40B4-BE49-F238E27FC236}">
                <a16:creationId xmlns:a16="http://schemas.microsoft.com/office/drawing/2014/main" id="{18C553FD-B163-4E2B-BDBF-AB1D6C6C8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5043A-6E1D-49D4-90C8-88CD8515204A}"/>
              </a:ext>
            </a:extLst>
          </p:cNvPr>
          <p:cNvSpPr>
            <a:spLocks noGrp="1"/>
          </p:cNvSpPr>
          <p:nvPr>
            <p:ph type="sldNum" sz="quarter" idx="12"/>
          </p:nvPr>
        </p:nvSpPr>
        <p:spPr/>
        <p:txBody>
          <a:bodyPr/>
          <a:lstStyle/>
          <a:p>
            <a:fld id="{D6228A50-4315-4ED0-8534-739FC6B2E7A2}" type="slidenum">
              <a:rPr lang="en-US" smtClean="0"/>
              <a:t>‹#›</a:t>
            </a:fld>
            <a:endParaRPr lang="en-US"/>
          </a:p>
        </p:txBody>
      </p:sp>
    </p:spTree>
    <p:extLst>
      <p:ext uri="{BB962C8B-B14F-4D97-AF65-F5344CB8AC3E}">
        <p14:creationId xmlns:p14="http://schemas.microsoft.com/office/powerpoint/2010/main" val="13278427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PATH: Blank Header/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0795491" y="6288426"/>
            <a:ext cx="685309" cy="291104"/>
          </a:xfrm>
          <a:prstGeom prst="rect">
            <a:avLst/>
          </a:prstGeom>
        </p:spPr>
      </p:pic>
      <p:sp>
        <p:nvSpPr>
          <p:cNvPr id="10"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382DBD-422C-46A9-94ED-8BDB34CA9651}" type="slidenum">
              <a:rPr lang="en-US" smtClean="0">
                <a:solidFill>
                  <a:srgbClr val="464F61">
                    <a:lumMod val="75000"/>
                  </a:srgbClr>
                </a:solidFill>
                <a:latin typeface="Arial" panose="020B0604020202020204" pitchFamily="34" charset="0"/>
                <a:cs typeface="Arial" panose="020B0604020202020204" pitchFamily="34" charset="0"/>
              </a:rPr>
              <a:pPr/>
              <a:t>‹#›</a:t>
            </a:fld>
            <a:endParaRPr lang="en-US">
              <a:solidFill>
                <a:srgbClr val="464F61">
                  <a:lumMod val="75000"/>
                </a:srgbClr>
              </a:solidFill>
              <a:latin typeface="Arial" panose="020B0604020202020204" pitchFamily="34" charset="0"/>
              <a:cs typeface="Arial" panose="020B0604020202020204" pitchFamily="34" charset="0"/>
            </a:endParaRP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a:t>Presentation Title | Chapter Title</a:t>
            </a:r>
          </a:p>
        </p:txBody>
      </p:sp>
      <p:sp>
        <p:nvSpPr>
          <p:cNvPr id="13" name="TextBox 12"/>
          <p:cNvSpPr txBox="1"/>
          <p:nvPr userDrawn="1"/>
        </p:nvSpPr>
        <p:spPr>
          <a:xfrm>
            <a:off x="1062892" y="6475863"/>
            <a:ext cx="3094893" cy="203200"/>
          </a:xfrm>
          <a:prstGeom prst="rect">
            <a:avLst/>
          </a:prstGeom>
          <a:noFill/>
        </p:spPr>
        <p:txBody>
          <a:bodyPr wrap="square" lIns="0" tIns="0" rIns="0" bIns="0" rtlCol="0">
            <a:noAutofit/>
          </a:bodyPr>
          <a:lstStyle/>
          <a:p>
            <a:r>
              <a:rPr lang="en-US" sz="700">
                <a:solidFill>
                  <a:srgbClr val="464F61">
                    <a:lumMod val="75000"/>
                  </a:srgbClr>
                </a:solidFill>
                <a:latin typeface="Helvetica" pitchFamily="2" charset="0"/>
              </a:rPr>
              <a:t>CENTER FOR VACCINE INNOVATION &amp; ACCESS</a:t>
            </a:r>
          </a:p>
        </p:txBody>
      </p:sp>
    </p:spTree>
    <p:extLst>
      <p:ext uri="{BB962C8B-B14F-4D97-AF65-F5344CB8AC3E}">
        <p14:creationId xmlns:p14="http://schemas.microsoft.com/office/powerpoint/2010/main" val="356671922"/>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3" orient="horz" pos="3960">
          <p15:clr>
            <a:srgbClr val="FBAE40"/>
          </p15:clr>
        </p15:guide>
        <p15:guide id="4" orient="horz" pos="360">
          <p15:clr>
            <a:srgbClr val="FBAE40"/>
          </p15:clr>
        </p15:guide>
        <p15:guide id="5" orient="horz" pos="1272">
          <p15:clr>
            <a:srgbClr val="FBAE40"/>
          </p15:clr>
        </p15:guide>
        <p15:guide id="6" orient="horz" pos="2184">
          <p15:clr>
            <a:srgbClr val="FBAE40"/>
          </p15:clr>
        </p15:guide>
        <p15:guide id="7" orient="horz" pos="1224">
          <p15:clr>
            <a:srgbClr val="FBAE40"/>
          </p15:clr>
        </p15:guide>
        <p15:guide id="8" orient="horz" pos="2136">
          <p15:clr>
            <a:srgbClr val="FBAE40"/>
          </p15:clr>
        </p15:guide>
        <p15:guide id="9" orient="horz" pos="3048">
          <p15:clr>
            <a:srgbClr val="FBAE40"/>
          </p15:clr>
        </p15:guide>
        <p15:guide id="10" orient="horz" pos="3096">
          <p15:clr>
            <a:srgbClr val="FBAE40"/>
          </p15:clr>
        </p15:guide>
        <p15:guide id="11" pos="1248">
          <p15:clr>
            <a:srgbClr val="FBAE40"/>
          </p15:clr>
        </p15:guide>
        <p15:guide id="12" pos="1344">
          <p15:clr>
            <a:srgbClr val="FBAE40"/>
          </p15:clr>
        </p15:guide>
        <p15:guide id="13" pos="2080">
          <p15:clr>
            <a:srgbClr val="FBAE40"/>
          </p15:clr>
        </p15:guide>
        <p15:guide id="14" pos="2176">
          <p15:clr>
            <a:srgbClr val="FBAE40"/>
          </p15:clr>
        </p15:guide>
        <p15:guide id="15" pos="2944">
          <p15:clr>
            <a:srgbClr val="FBAE40"/>
          </p15:clr>
        </p15:guide>
        <p15:guide id="16" pos="3040">
          <p15:clr>
            <a:srgbClr val="FBAE40"/>
          </p15:clr>
        </p15:guide>
        <p15:guide id="17" pos="3808">
          <p15:clr>
            <a:srgbClr val="FBAE40"/>
          </p15:clr>
        </p15:guide>
        <p15:guide id="18" pos="3904">
          <p15:clr>
            <a:srgbClr val="FBAE40"/>
          </p15:clr>
        </p15:guide>
        <p15:guide id="19" pos="4672">
          <p15:clr>
            <a:srgbClr val="FBAE40"/>
          </p15:clr>
        </p15:guide>
        <p15:guide id="20" pos="4768">
          <p15:clr>
            <a:srgbClr val="FBAE40"/>
          </p15:clr>
        </p15:guide>
        <p15:guide id="21" pos="5504">
          <p15:clr>
            <a:srgbClr val="FBAE40"/>
          </p15:clr>
        </p15:guide>
        <p15:guide id="22" pos="5600">
          <p15:clr>
            <a:srgbClr val="FBAE40"/>
          </p15:clr>
        </p15:guide>
        <p15:guide id="23" pos="6464">
          <p15:clr>
            <a:srgbClr val="FBAE40"/>
          </p15:clr>
        </p15:guide>
        <p15:guide id="24" pos="6368">
          <p15:clr>
            <a:srgbClr val="FBAE40"/>
          </p15:clr>
        </p15:guide>
        <p15:guide id="25" orient="horz" pos="768">
          <p15:clr>
            <a:srgbClr val="FBAE40"/>
          </p15:clr>
        </p15:guide>
        <p15:guide id="26" orient="horz" pos="816">
          <p15:clr>
            <a:srgbClr val="FBAE40"/>
          </p15:clr>
        </p15:guide>
        <p15:guide id="27" orient="horz" pos="1680">
          <p15:clr>
            <a:srgbClr val="FBAE40"/>
          </p15:clr>
        </p15:guide>
        <p15:guide id="28" orient="horz" pos="1728">
          <p15:clr>
            <a:srgbClr val="FBAE40"/>
          </p15:clr>
        </p15:guide>
        <p15:guide id="29" orient="horz" pos="2592">
          <p15:clr>
            <a:srgbClr val="FBAE40"/>
          </p15:clr>
        </p15:guide>
        <p15:guide id="30" orient="horz" pos="2640">
          <p15:clr>
            <a:srgbClr val="FBAE40"/>
          </p15:clr>
        </p15:guide>
        <p15:guide id="31" orient="horz" pos="3504">
          <p15:clr>
            <a:srgbClr val="FBAE40"/>
          </p15:clr>
        </p15:guide>
        <p15:guide id="32" orient="horz" pos="3552">
          <p15:clr>
            <a:srgbClr val="FBAE40"/>
          </p15:clr>
        </p15:guide>
        <p15:guide id="33"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6324600" y="0"/>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6602819" y="881994"/>
            <a:ext cx="5332006" cy="5145579"/>
          </a:xfrm>
          <a:prstGeom prst="rect">
            <a:avLst/>
          </a:prstGeom>
          <a:solidFill>
            <a:schemeClr val="bg2"/>
          </a:solidFill>
          <a:ln>
            <a:noFill/>
          </a:ln>
        </p:spPr>
        <p:txBody>
          <a:bodyPr/>
          <a:lstStyle>
            <a:lvl1pPr marL="0" indent="0">
              <a:buNone/>
              <a:defRPr/>
            </a:lvl1pPr>
          </a:lstStyle>
          <a:p>
            <a:pPr lvl="0"/>
            <a:r>
              <a:rPr lang="en-US"/>
              <a:t>Edit Master text styles</a:t>
            </a:r>
          </a:p>
        </p:txBody>
      </p:sp>
      <p:pic>
        <p:nvPicPr>
          <p:cNvPr id="8" name="Picture 7"/>
          <p:cNvPicPr>
            <a:picLocks noChangeAspect="1"/>
          </p:cNvPicPr>
          <p:nvPr/>
        </p:nvPicPr>
        <p:blipFill>
          <a:blip r:embed="rId2"/>
          <a:stretch>
            <a:fillRect/>
          </a:stretch>
        </p:blipFill>
        <p:spPr>
          <a:xfrm>
            <a:off x="10795491" y="6288426"/>
            <a:ext cx="685309" cy="291104"/>
          </a:xfrm>
          <a:prstGeom prst="rect">
            <a:avLst/>
          </a:prstGeom>
        </p:spPr>
      </p:pic>
      <p:sp>
        <p:nvSpPr>
          <p:cNvPr id="9"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half-page graphic</a:t>
            </a:r>
          </a:p>
        </p:txBody>
      </p:sp>
      <p:sp>
        <p:nvSpPr>
          <p:cNvPr id="10"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361769867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0" y="847224"/>
            <a:ext cx="10816509" cy="101246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visual graphics</a:t>
            </a:r>
          </a:p>
        </p:txBody>
      </p:sp>
    </p:spTree>
    <p:extLst>
      <p:ext uri="{BB962C8B-B14F-4D97-AF65-F5344CB8AC3E}">
        <p14:creationId xmlns:p14="http://schemas.microsoft.com/office/powerpoint/2010/main" val="370811381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1" y="2019300"/>
            <a:ext cx="5105399" cy="2767171"/>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43500" cy="2791235"/>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and description text</a:t>
            </a:r>
          </a:p>
        </p:txBody>
      </p:sp>
      <p:sp>
        <p:nvSpPr>
          <p:cNvPr id="9" name="Text Placeholder 6"/>
          <p:cNvSpPr>
            <a:spLocks noGrp="1"/>
          </p:cNvSpPr>
          <p:nvPr>
            <p:ph type="body" sz="quarter" idx="17" hasCustomPrompt="1"/>
          </p:nvPr>
        </p:nvSpPr>
        <p:spPr>
          <a:xfrm>
            <a:off x="762001" y="5116147"/>
            <a:ext cx="5105399"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
        <p:nvSpPr>
          <p:cNvPr id="10" name="Text Placeholder 6"/>
          <p:cNvSpPr>
            <a:spLocks noGrp="1"/>
          </p:cNvSpPr>
          <p:nvPr>
            <p:ph type="body" sz="quarter" idx="18" hasCustomPrompt="1"/>
          </p:nvPr>
        </p:nvSpPr>
        <p:spPr>
          <a:xfrm>
            <a:off x="6324600" y="5116147"/>
            <a:ext cx="5156201"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Tree>
    <p:extLst>
      <p:ext uri="{BB962C8B-B14F-4D97-AF65-F5344CB8AC3E}">
        <p14:creationId xmlns:p14="http://schemas.microsoft.com/office/powerpoint/2010/main" val="327922522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pic>
        <p:nvPicPr>
          <p:cNvPr id="9" name="Picture 8"/>
          <p:cNvPicPr>
            <a:picLocks noChangeAspect="1"/>
          </p:cNvPicPr>
          <p:nvPr/>
        </p:nvPicPr>
        <p:blipFill>
          <a:blip r:embed="rId2"/>
          <a:stretch>
            <a:fillRect/>
          </a:stretch>
        </p:blipFill>
        <p:spPr>
          <a:xfrm>
            <a:off x="10795491" y="6288426"/>
            <a:ext cx="685309" cy="291104"/>
          </a:xfrm>
          <a:prstGeom prst="rect">
            <a:avLst/>
          </a:prstGeom>
        </p:spPr>
      </p:pic>
      <p:sp>
        <p:nvSpPr>
          <p:cNvPr id="10"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with gray background</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325230304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large full page data visual graphic</a:t>
            </a:r>
          </a:p>
        </p:txBody>
      </p:sp>
    </p:spTree>
    <p:extLst>
      <p:ext uri="{BB962C8B-B14F-4D97-AF65-F5344CB8AC3E}">
        <p14:creationId xmlns:p14="http://schemas.microsoft.com/office/powerpoint/2010/main" val="6016110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2743200"/>
            <a:ext cx="10718800" cy="3200400"/>
          </a:xfrm>
          <a:prstGeom prst="rect">
            <a:avLst/>
          </a:prstGeom>
        </p:spPr>
        <p:txBody>
          <a:bodyPr/>
          <a:lstStyle>
            <a:lvl1pPr marL="0" indent="0">
              <a:buNone/>
              <a:defRPr baseline="0">
                <a:solidFill>
                  <a:schemeClr val="tx1"/>
                </a:solidFill>
              </a:defRPr>
            </a:lvl1pPr>
          </a:lstStyle>
          <a:p>
            <a:r>
              <a:rPr lang="en-US"/>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762000" y="2019300"/>
            <a:ext cx="10718800" cy="647700"/>
          </a:xfrm>
          <a:prstGeom prst="rect">
            <a:avLst/>
          </a:prstGeom>
        </p:spPr>
        <p:txBody>
          <a:bodyPr anchor="b" anchorCtr="0"/>
          <a:lstStyle>
            <a:lvl1pPr marL="0" indent="0">
              <a:spcBef>
                <a:spcPts val="0"/>
              </a:spcBef>
              <a:spcAft>
                <a:spcPts val="1800"/>
              </a:spcAft>
              <a:buNone/>
              <a:defRPr sz="1600" baseline="0">
                <a:solidFill>
                  <a:schemeClr val="tx1"/>
                </a:solidFill>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600">
                <a:latin typeface="+mn-lt"/>
              </a:defRPr>
            </a:lvl5pPr>
          </a:lstStyle>
          <a:p>
            <a:pPr lvl="0"/>
            <a:r>
              <a:rPr lang="en-US"/>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Title with body text and small table graphic</a:t>
            </a:r>
          </a:p>
        </p:txBody>
      </p:sp>
    </p:spTree>
    <p:extLst>
      <p:ext uri="{BB962C8B-B14F-4D97-AF65-F5344CB8AC3E}">
        <p14:creationId xmlns:p14="http://schemas.microsoft.com/office/powerpoint/2010/main" val="231505519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849086"/>
            <a:ext cx="10718800" cy="5094514"/>
          </a:xfrm>
          <a:prstGeom prst="rect">
            <a:avLst/>
          </a:prstGeom>
        </p:spPr>
        <p:txBody>
          <a:bodyPr/>
          <a:lstStyle>
            <a:lvl1pPr marL="0" indent="0">
              <a:buNone/>
              <a:defRPr baseline="0">
                <a:solidFill>
                  <a:schemeClr val="tx1"/>
                </a:solidFill>
              </a:defRPr>
            </a:lvl1pPr>
          </a:lstStyle>
          <a:p>
            <a:r>
              <a:rPr lang="en-US"/>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22673480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solidFill>
              </a:defRPr>
            </a:lvl1pPr>
          </a:lstStyle>
          <a:p>
            <a:pPr lvl="0"/>
            <a:r>
              <a:rPr lang="en-US"/>
              <a:t>Photo: Name</a:t>
            </a:r>
          </a:p>
        </p:txBody>
      </p:sp>
      <p:sp>
        <p:nvSpPr>
          <p:cNvPr id="13" name="Text Placeholder 11"/>
          <p:cNvSpPr>
            <a:spLocks noGrp="1"/>
          </p:cNvSpPr>
          <p:nvPr>
            <p:ph type="body" sz="quarter" idx="19"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4"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5"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1 </a:t>
            </a:r>
            <a:br>
              <a:rPr lang="en-US"/>
            </a:br>
            <a:r>
              <a:rPr lang="en-US"/>
              <a:t>– Arial 36 pt. black</a:t>
            </a:r>
          </a:p>
        </p:txBody>
      </p:sp>
      <p:sp>
        <p:nvSpPr>
          <p:cNvPr id="16"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cxnSp>
        <p:nvCxnSpPr>
          <p:cNvPr id="17" name="Straight Connector 16"/>
          <p:cNvCxnSpPr/>
          <p:nvPr userDrawn="1"/>
        </p:nvCxnSpPr>
        <p:spPr>
          <a:xfrm>
            <a:off x="9773055" y="1854740"/>
            <a:ext cx="0" cy="3138792"/>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p:cNvSpPr/>
          <p:nvPr userDrawn="1"/>
        </p:nvSpPr>
        <p:spPr>
          <a:xfrm>
            <a:off x="9777572" y="2165816"/>
            <a:ext cx="821059"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3.71” h </a:t>
            </a:r>
            <a:endParaRPr lang="en-US" sz="1400">
              <a:solidFill>
                <a:schemeClr val="accent2"/>
              </a:solidFill>
            </a:endParaRPr>
          </a:p>
        </p:txBody>
      </p:sp>
      <p:cxnSp>
        <p:nvCxnSpPr>
          <p:cNvPr id="19" name="Straight Connector 18"/>
          <p:cNvCxnSpPr/>
          <p:nvPr userDrawn="1"/>
        </p:nvCxnSpPr>
        <p:spPr>
          <a:xfrm flipH="1">
            <a:off x="8398213" y="3400223"/>
            <a:ext cx="2749685" cy="47827"/>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p:cNvSpPr/>
          <p:nvPr userDrawn="1"/>
        </p:nvSpPr>
        <p:spPr>
          <a:xfrm>
            <a:off x="10340501" y="3400223"/>
            <a:ext cx="721672"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3.2” w </a:t>
            </a:r>
            <a:endParaRPr lang="en-US" sz="1400">
              <a:solidFill>
                <a:schemeClr val="accent2"/>
              </a:solidFill>
            </a:endParaRP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398539102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31354900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p:grpSpPr>
        <p:sp>
          <p:nvSpPr>
            <p:cNvPr id="8" name="Oval 7"/>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62799590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18550161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05750207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4"/>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1"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2985170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99878639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940835931"/>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3"/>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29463765"/>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447814247"/>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05018880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1" y="2185988"/>
            <a:ext cx="5334000"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2 </a:t>
            </a:r>
            <a:br>
              <a:rPr lang="en-US"/>
            </a:br>
            <a:r>
              <a:rPr lang="en-US"/>
              <a:t>– Arial 36 pt. black</a:t>
            </a:r>
          </a:p>
        </p:txBody>
      </p:sp>
      <p:sp>
        <p:nvSpPr>
          <p:cNvPr id="14"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spTree>
    <p:extLst>
      <p:ext uri="{BB962C8B-B14F-4D97-AF65-F5344CB8AC3E}">
        <p14:creationId xmlns:p14="http://schemas.microsoft.com/office/powerpoint/2010/main" val="3360974173"/>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5"/>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229969696"/>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38467792"/>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882040270"/>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5720264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254262627"/>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342436866"/>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7"/>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8"/>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3" hasCustomPrompt="1"/>
          </p:nvPr>
        </p:nvSpPr>
        <p:spPr>
          <a:xfrm>
            <a:off x="4430081" y="2406422"/>
            <a:ext cx="3375025" cy="1200150"/>
          </a:xfrm>
          <a:prstGeom prst="rect">
            <a:avLst/>
          </a:prstGeom>
        </p:spPr>
        <p:txBody>
          <a:bodyPr lIns="0" tIns="0" rIns="0" bIns="0"/>
          <a:lstStyle>
            <a:lvl1pPr algn="ctr">
              <a:defRPr sz="8200">
                <a:solidFill>
                  <a:schemeClr val="tx1"/>
                </a:solidFill>
              </a:defRPr>
            </a:lvl1pPr>
          </a:lstStyle>
          <a:p>
            <a:pPr lvl="0"/>
            <a:r>
              <a:rPr lang="en-US"/>
              <a:t>100%</a:t>
            </a:r>
          </a:p>
        </p:txBody>
      </p:sp>
      <p:sp>
        <p:nvSpPr>
          <p:cNvPr id="11" name="Text Placeholder 13"/>
          <p:cNvSpPr>
            <a:spLocks noGrp="1"/>
          </p:cNvSpPr>
          <p:nvPr>
            <p:ph type="body" sz="quarter" idx="14" hasCustomPrompt="1"/>
          </p:nvPr>
        </p:nvSpPr>
        <p:spPr>
          <a:xfrm>
            <a:off x="4430081" y="3654197"/>
            <a:ext cx="3375025" cy="928024"/>
          </a:xfrm>
          <a:prstGeom prst="rect">
            <a:avLst/>
          </a:prstGeom>
        </p:spPr>
        <p:txBody>
          <a:bodyPr lIns="0" tIns="0" rIns="0" bIns="0"/>
          <a:lstStyle>
            <a:lvl1pPr algn="ctr">
              <a:defRPr sz="1600">
                <a:solidFill>
                  <a:schemeClr val="tx1"/>
                </a:solidFill>
              </a:defRPr>
            </a:lvl1pPr>
          </a:lstStyle>
          <a:p>
            <a:pPr lvl="0"/>
            <a:r>
              <a:rPr lang="en-US"/>
              <a:t>Further context</a:t>
            </a:r>
          </a:p>
          <a:p>
            <a:pPr lvl="0"/>
            <a:r>
              <a:rPr lang="en-US"/>
              <a:t>for number(s)</a:t>
            </a:r>
          </a:p>
        </p:txBody>
      </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662699968"/>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3" name="TextBox 2"/>
          <p:cNvSpPr txBox="1"/>
          <p:nvPr/>
        </p:nvSpPr>
        <p:spPr>
          <a:xfrm>
            <a:off x="762000" y="2743201"/>
            <a:ext cx="3305907" cy="1538883"/>
          </a:xfrm>
          <a:prstGeom prst="rect">
            <a:avLst/>
          </a:prstGeom>
          <a:noFill/>
        </p:spPr>
        <p:txBody>
          <a:bodyPr wrap="square" lIns="0" tIns="0" rIns="0" bIns="0" rtlCol="0" anchor="t">
            <a:spAutoFit/>
          </a:body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For more information contact:</a:t>
            </a:r>
          </a:p>
        </p:txBody>
      </p:sp>
      <p:sp>
        <p:nvSpPr>
          <p:cNvPr id="9" name="Text Placeholder 7"/>
          <p:cNvSpPr>
            <a:spLocks noGrp="1"/>
          </p:cNvSpPr>
          <p:nvPr>
            <p:ph type="body" sz="quarter" idx="10" hasCustomPrompt="1"/>
          </p:nvPr>
        </p:nvSpPr>
        <p:spPr>
          <a:xfrm>
            <a:off x="6324600" y="2802268"/>
            <a:ext cx="4219575" cy="2768108"/>
          </a:xfrm>
          <a:prstGeom prst="rect">
            <a:avLst/>
          </a:prstGeom>
        </p:spPr>
        <p:txBody>
          <a:bodyPr/>
          <a:lstStyle>
            <a:lvl1pPr>
              <a:spcBef>
                <a:spcPts val="0"/>
              </a:spcBef>
              <a:spcAft>
                <a:spcPts val="600"/>
              </a:spcAft>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First and Last name</a:t>
            </a:r>
          </a:p>
          <a:p>
            <a:pPr lvl="0"/>
            <a:r>
              <a:rPr lang="en-US"/>
              <a:t>email@path.org</a:t>
            </a:r>
          </a:p>
          <a:p>
            <a:pPr lvl="0"/>
            <a:endParaRPr lang="en-US"/>
          </a:p>
          <a:p>
            <a:pPr lvl="0"/>
            <a:r>
              <a:rPr lang="en-US"/>
              <a:t>First and Last name</a:t>
            </a:r>
          </a:p>
          <a:p>
            <a:pPr lvl="0"/>
            <a:r>
              <a:rPr lang="en-US"/>
              <a:t>email@path.org</a:t>
            </a:r>
          </a:p>
        </p:txBody>
      </p:sp>
      <p:sp>
        <p:nvSpPr>
          <p:cNvPr id="4" name="Rectangle 3"/>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398190"/>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4172639391"/>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3016866"/>
            <a:ext cx="2105898" cy="807260"/>
          </a:xfrm>
          <a:prstGeom prst="rect">
            <a:avLst/>
          </a:prstGeom>
        </p:spPr>
      </p:pic>
    </p:spTree>
    <p:extLst>
      <p:ext uri="{BB962C8B-B14F-4D97-AF65-F5344CB8AC3E}">
        <p14:creationId xmlns:p14="http://schemas.microsoft.com/office/powerpoint/2010/main" val="52587784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3" name="Rectangle 2"/>
          <p:cNvSpPr/>
          <p:nvPr/>
        </p:nvSpPr>
        <p:spPr>
          <a:xfrm>
            <a:off x="532737" y="6146358"/>
            <a:ext cx="11131826" cy="572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182963"/>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325563" y="557920"/>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Core Colors</a:t>
            </a:r>
          </a:p>
        </p:txBody>
      </p:sp>
      <p:sp>
        <p:nvSpPr>
          <p:cNvPr id="45" name="TextBox 44"/>
          <p:cNvSpPr txBox="1">
            <a:spLocks noChangeArrowheads="1"/>
          </p:cNvSpPr>
          <p:nvPr/>
        </p:nvSpPr>
        <p:spPr bwMode="auto">
          <a:xfrm>
            <a:off x="1320007"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Hero</a:t>
            </a:r>
          </a:p>
        </p:txBody>
      </p:sp>
      <p:sp>
        <p:nvSpPr>
          <p:cNvPr id="46" name="TextBox 45"/>
          <p:cNvSpPr txBox="1">
            <a:spLocks noChangeArrowheads="1"/>
          </p:cNvSpPr>
          <p:nvPr/>
        </p:nvSpPr>
        <p:spPr bwMode="auto">
          <a:xfrm>
            <a:off x="7524962" y="768402"/>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Typographic</a:t>
            </a:r>
          </a:p>
        </p:txBody>
      </p:sp>
      <p:sp>
        <p:nvSpPr>
          <p:cNvPr id="47" name="TextBox 46"/>
          <p:cNvSpPr txBox="1">
            <a:spLocks noChangeArrowheads="1"/>
          </p:cNvSpPr>
          <p:nvPr/>
        </p:nvSpPr>
        <p:spPr bwMode="auto">
          <a:xfrm>
            <a:off x="4441975"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Neutral backgrounds</a:t>
            </a:r>
          </a:p>
        </p:txBody>
      </p:sp>
      <p:sp>
        <p:nvSpPr>
          <p:cNvPr id="4" name="Rectangle 3"/>
          <p:cNvSpPr/>
          <p:nvPr/>
        </p:nvSpPr>
        <p:spPr bwMode="auto">
          <a:xfrm>
            <a:off x="1327477" y="1065640"/>
            <a:ext cx="2927589" cy="2080937"/>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grpSp>
        <p:nvGrpSpPr>
          <p:cNvPr id="48" name="Group 47"/>
          <p:cNvGrpSpPr/>
          <p:nvPr/>
        </p:nvGrpSpPr>
        <p:grpSpPr>
          <a:xfrm>
            <a:off x="4441975" y="1065641"/>
            <a:ext cx="2911985" cy="2080936"/>
            <a:chOff x="5672138" y="1152160"/>
            <a:chExt cx="2042205" cy="2080936"/>
          </a:xfrm>
        </p:grpSpPr>
        <p:sp>
          <p:nvSpPr>
            <p:cNvPr id="6" name="Rectangle 5"/>
            <p:cNvSpPr/>
            <p:nvPr/>
          </p:nvSpPr>
          <p:spPr bwMode="auto">
            <a:xfrm>
              <a:off x="5672138" y="1152160"/>
              <a:ext cx="2042205" cy="103429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Light Gray</a:t>
              </a:r>
            </a:p>
            <a:p>
              <a:pPr>
                <a:defRPr/>
              </a:pPr>
              <a:r>
                <a:rPr lang="en-US" sz="600">
                  <a:solidFill>
                    <a:srgbClr val="454E60"/>
                  </a:solidFill>
                  <a:latin typeface="Arial" panose="020B0604020202020204" pitchFamily="34" charset="0"/>
                  <a:cs typeface="Arial" panose="020B0604020202020204" pitchFamily="34" charset="0"/>
                </a:rPr>
                <a:t>RGB: 232, 234, 235</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E8EAEB</a:t>
              </a:r>
            </a:p>
          </p:txBody>
        </p:sp>
        <p:sp>
          <p:nvSpPr>
            <p:cNvPr id="41" name="Rectangle 40"/>
            <p:cNvSpPr/>
            <p:nvPr/>
          </p:nvSpPr>
          <p:spPr bwMode="auto">
            <a:xfrm>
              <a:off x="5672138" y="2265617"/>
              <a:ext cx="2042205" cy="9674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Beige</a:t>
              </a:r>
            </a:p>
            <a:p>
              <a:pPr>
                <a:defRPr/>
              </a:pPr>
              <a:r>
                <a:rPr lang="en-US" sz="600">
                  <a:solidFill>
                    <a:srgbClr val="454E60"/>
                  </a:solidFill>
                  <a:latin typeface="Arial" panose="020B0604020202020204" pitchFamily="34" charset="0"/>
                  <a:cs typeface="Arial" panose="020B0604020202020204" pitchFamily="34" charset="0"/>
                </a:rPr>
                <a:t>RGB: 244, 237, 231</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F4EDE7</a:t>
              </a:r>
            </a:p>
          </p:txBody>
        </p:sp>
      </p:grpSp>
      <p:grpSp>
        <p:nvGrpSpPr>
          <p:cNvPr id="3" name="Group 2"/>
          <p:cNvGrpSpPr/>
          <p:nvPr/>
        </p:nvGrpSpPr>
        <p:grpSpPr>
          <a:xfrm>
            <a:off x="7524962" y="1071815"/>
            <a:ext cx="2890429" cy="2080936"/>
            <a:chOff x="3512449" y="1152160"/>
            <a:chExt cx="2027087" cy="2080936"/>
          </a:xfrm>
        </p:grpSpPr>
        <p:sp>
          <p:nvSpPr>
            <p:cNvPr id="5" name="Rectangle 4"/>
            <p:cNvSpPr/>
            <p:nvPr/>
          </p:nvSpPr>
          <p:spPr bwMode="auto">
            <a:xfrm>
              <a:off x="3512449" y="1152160"/>
              <a:ext cx="2027087" cy="103429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PATH Gray</a:t>
              </a:r>
            </a:p>
            <a:p>
              <a:pPr>
                <a:defRPr/>
              </a:pPr>
              <a:r>
                <a:rPr lang="en-US" sz="600">
                  <a:latin typeface="Arial" panose="020B0604020202020204" pitchFamily="34" charset="0"/>
                  <a:cs typeface="Arial" panose="020B0604020202020204" pitchFamily="34" charset="0"/>
                </a:rPr>
                <a:t>RGB: 70, 79, 97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464F60</a:t>
              </a:r>
            </a:p>
          </p:txBody>
        </p:sp>
        <p:sp>
          <p:nvSpPr>
            <p:cNvPr id="43" name="Rectangle 42"/>
            <p:cNvSpPr/>
            <p:nvPr/>
          </p:nvSpPr>
          <p:spPr bwMode="auto">
            <a:xfrm>
              <a:off x="3512449" y="2265617"/>
              <a:ext cx="2027087" cy="9674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Black</a:t>
              </a:r>
            </a:p>
            <a:p>
              <a:pPr>
                <a:defRPr/>
              </a:pPr>
              <a:r>
                <a:rPr lang="en-US" sz="600">
                  <a:latin typeface="Arial" panose="020B0604020202020204" pitchFamily="34" charset="0"/>
                  <a:cs typeface="Arial" panose="020B0604020202020204" pitchFamily="34" charset="0"/>
                </a:rPr>
                <a:t>RGB: 0, 0, 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000000</a:t>
              </a:r>
            </a:p>
          </p:txBody>
        </p:sp>
      </p:grpSp>
      <p:sp>
        <p:nvSpPr>
          <p:cNvPr id="44" name="TextBox 43"/>
          <p:cNvSpPr txBox="1">
            <a:spLocks noChangeArrowheads="1"/>
          </p:cNvSpPr>
          <p:nvPr/>
        </p:nvSpPr>
        <p:spPr bwMode="auto">
          <a:xfrm>
            <a:off x="1327477" y="3540982"/>
            <a:ext cx="469248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Support Colors</a:t>
            </a:r>
          </a:p>
        </p:txBody>
      </p:sp>
      <p:grpSp>
        <p:nvGrpSpPr>
          <p:cNvPr id="2" name="Group 1"/>
          <p:cNvGrpSpPr/>
          <p:nvPr/>
        </p:nvGrpSpPr>
        <p:grpSpPr>
          <a:xfrm>
            <a:off x="1320007" y="3828359"/>
            <a:ext cx="9117700" cy="2199908"/>
            <a:chOff x="1320007" y="3638705"/>
            <a:chExt cx="3966706" cy="2616863"/>
          </a:xfrm>
        </p:grpSpPr>
        <p:cxnSp>
          <p:nvCxnSpPr>
            <p:cNvPr id="66" name="Straight Connector 65"/>
            <p:cNvCxnSpPr/>
            <p:nvPr/>
          </p:nvCxnSpPr>
          <p:spPr>
            <a:xfrm>
              <a:off x="3322253" y="4592320"/>
              <a:ext cx="0" cy="115146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320007" y="3638705"/>
              <a:ext cx="3966706" cy="821046"/>
              <a:chOff x="7039149" y="3042090"/>
              <a:chExt cx="3966706" cy="821046"/>
            </a:xfrm>
          </p:grpSpPr>
          <p:sp>
            <p:nvSpPr>
              <p:cNvPr id="68" name="Rectangle 67"/>
              <p:cNvSpPr/>
              <p:nvPr/>
            </p:nvSpPr>
            <p:spPr bwMode="auto">
              <a:xfrm>
                <a:off x="7039149" y="3042090"/>
                <a:ext cx="957716" cy="8210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Dark Red</a:t>
                </a:r>
              </a:p>
              <a:p>
                <a:pPr>
                  <a:defRPr/>
                </a:pPr>
                <a:r>
                  <a:rPr lang="en-US" sz="600">
                    <a:solidFill>
                      <a:schemeClr val="bg1"/>
                    </a:solidFill>
                    <a:latin typeface="Arial" panose="020B0604020202020204" pitchFamily="34" charset="0"/>
                    <a:cs typeface="Arial" panose="020B0604020202020204" pitchFamily="34" charset="0"/>
                  </a:rPr>
                  <a:t>RGB: 168,</a:t>
                </a:r>
                <a:r>
                  <a:rPr lang="en-US" sz="600" baseline="0">
                    <a:solidFill>
                      <a:schemeClr val="bg1"/>
                    </a:solidFill>
                    <a:latin typeface="Arial" panose="020B0604020202020204" pitchFamily="34" charset="0"/>
                    <a:cs typeface="Arial" panose="020B0604020202020204" pitchFamily="34" charset="0"/>
                  </a:rPr>
                  <a:t> 0, 30</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A8001E</a:t>
                </a:r>
              </a:p>
            </p:txBody>
          </p:sp>
          <p:sp>
            <p:nvSpPr>
              <p:cNvPr id="69" name="Rectangle 68"/>
              <p:cNvSpPr/>
              <p:nvPr/>
            </p:nvSpPr>
            <p:spPr bwMode="auto">
              <a:xfrm>
                <a:off x="8043449" y="3047158"/>
                <a:ext cx="957716" cy="802137"/>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Purple</a:t>
                </a:r>
              </a:p>
              <a:p>
                <a:pPr>
                  <a:defRPr/>
                </a:pPr>
                <a:r>
                  <a:rPr lang="en-US" sz="600">
                    <a:latin typeface="Arial" panose="020B0604020202020204" pitchFamily="34" charset="0"/>
                    <a:cs typeface="Arial" panose="020B0604020202020204" pitchFamily="34" charset="0"/>
                  </a:rPr>
                  <a:t>RGB: 55, 55,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37379B</a:t>
                </a:r>
              </a:p>
            </p:txBody>
          </p:sp>
          <p:sp>
            <p:nvSpPr>
              <p:cNvPr id="70" name="Rectangle 69"/>
              <p:cNvSpPr/>
              <p:nvPr/>
            </p:nvSpPr>
            <p:spPr bwMode="auto">
              <a:xfrm>
                <a:off x="9045794" y="3042090"/>
                <a:ext cx="957716" cy="802137"/>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Teal</a:t>
                </a:r>
              </a:p>
              <a:p>
                <a:pPr>
                  <a:defRPr/>
                </a:pPr>
                <a:r>
                  <a:rPr lang="en-US" sz="600">
                    <a:latin typeface="Arial" panose="020B0604020202020204" pitchFamily="34" charset="0"/>
                    <a:cs typeface="Arial" panose="020B0604020202020204" pitchFamily="34" charset="0"/>
                  </a:rPr>
                  <a:t>RGB: 0, 90, 135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005A87</a:t>
                </a:r>
              </a:p>
            </p:txBody>
          </p:sp>
          <p:sp>
            <p:nvSpPr>
              <p:cNvPr id="71" name="Rectangle 70"/>
              <p:cNvSpPr/>
              <p:nvPr/>
            </p:nvSpPr>
            <p:spPr bwMode="auto">
              <a:xfrm>
                <a:off x="10048139" y="3042090"/>
                <a:ext cx="957716" cy="802136"/>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Green</a:t>
                </a:r>
              </a:p>
              <a:p>
                <a:pPr>
                  <a:defRPr/>
                </a:pPr>
                <a:r>
                  <a:rPr lang="en-US" sz="600">
                    <a:solidFill>
                      <a:schemeClr val="bg1"/>
                    </a:solidFill>
                    <a:latin typeface="Arial" panose="020B0604020202020204" pitchFamily="34" charset="0"/>
                    <a:cs typeface="Arial" panose="020B0604020202020204" pitchFamily="34" charset="0"/>
                  </a:rPr>
                  <a:t>RGB: 5, 110, 35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056E23</a:t>
                </a:r>
              </a:p>
            </p:txBody>
          </p:sp>
        </p:grpSp>
        <p:grpSp>
          <p:nvGrpSpPr>
            <p:cNvPr id="72" name="Group 71"/>
            <p:cNvGrpSpPr/>
            <p:nvPr/>
          </p:nvGrpSpPr>
          <p:grpSpPr>
            <a:xfrm>
              <a:off x="1320007" y="4538216"/>
              <a:ext cx="3966706" cy="821046"/>
              <a:chOff x="7039149" y="4184041"/>
              <a:chExt cx="3966706" cy="821046"/>
            </a:xfrm>
          </p:grpSpPr>
          <p:sp>
            <p:nvSpPr>
              <p:cNvPr id="73" name="Rectangle 72"/>
              <p:cNvSpPr/>
              <p:nvPr/>
            </p:nvSpPr>
            <p:spPr bwMode="auto">
              <a:xfrm>
                <a:off x="7039149" y="4184041"/>
                <a:ext cx="957716" cy="8210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74" name="Rectangle 73"/>
              <p:cNvSpPr/>
              <p:nvPr/>
            </p:nvSpPr>
            <p:spPr bwMode="auto">
              <a:xfrm>
                <a:off x="8043449" y="4189109"/>
                <a:ext cx="957716" cy="8021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75" name="Rectangle 74"/>
              <p:cNvSpPr/>
              <p:nvPr/>
            </p:nvSpPr>
            <p:spPr bwMode="auto">
              <a:xfrm>
                <a:off x="9045794" y="4184041"/>
                <a:ext cx="957716" cy="8021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76" name="Rectangle 75"/>
              <p:cNvSpPr/>
              <p:nvPr/>
            </p:nvSpPr>
            <p:spPr bwMode="auto">
              <a:xfrm>
                <a:off x="10048139" y="4184041"/>
                <a:ext cx="957716" cy="8021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Green</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grpSp>
        <p:grpSp>
          <p:nvGrpSpPr>
            <p:cNvPr id="77" name="Group 76"/>
            <p:cNvGrpSpPr/>
            <p:nvPr/>
          </p:nvGrpSpPr>
          <p:grpSpPr>
            <a:xfrm>
              <a:off x="1320007" y="5434522"/>
              <a:ext cx="3966706" cy="821046"/>
              <a:chOff x="7039149" y="5325993"/>
              <a:chExt cx="3966706" cy="821046"/>
            </a:xfrm>
          </p:grpSpPr>
          <p:sp>
            <p:nvSpPr>
              <p:cNvPr id="78" name="Rectangle 77"/>
              <p:cNvSpPr/>
              <p:nvPr/>
            </p:nvSpPr>
            <p:spPr bwMode="auto">
              <a:xfrm>
                <a:off x="7039149" y="5325993"/>
                <a:ext cx="957716" cy="821046"/>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tx1"/>
                    </a:solidFill>
                    <a:latin typeface="Arial" panose="020B0604020202020204" pitchFamily="34" charset="0"/>
                    <a:cs typeface="Arial" panose="020B0604020202020204" pitchFamily="34" charset="0"/>
                  </a:rPr>
                  <a:t>Pastel Red</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79" name="Rectangle 78"/>
              <p:cNvSpPr/>
              <p:nvPr/>
            </p:nvSpPr>
            <p:spPr bwMode="auto">
              <a:xfrm>
                <a:off x="8043449" y="5331061"/>
                <a:ext cx="957716" cy="802137"/>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Yellow</a:t>
                </a:r>
              </a:p>
              <a:p>
                <a:pPr>
                  <a:defRPr/>
                </a:pPr>
                <a:r>
                  <a:rPr lang="en-US" sz="600">
                    <a:solidFill>
                      <a:schemeClr val="tx1"/>
                    </a:solidFill>
                    <a:latin typeface="Arial" panose="020B0604020202020204" pitchFamily="34" charset="0"/>
                    <a:cs typeface="Arial" panose="020B0604020202020204" pitchFamily="34" charset="0"/>
                  </a:rPr>
                  <a:t>RGB: 255, 225, 120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FFE178</a:t>
                </a:r>
              </a:p>
            </p:txBody>
          </p:sp>
          <p:sp>
            <p:nvSpPr>
              <p:cNvPr id="80" name="Rectangle 79"/>
              <p:cNvSpPr/>
              <p:nvPr/>
            </p:nvSpPr>
            <p:spPr bwMode="auto">
              <a:xfrm>
                <a:off x="9045794" y="5325993"/>
                <a:ext cx="957716" cy="802137"/>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Teal</a:t>
                </a:r>
              </a:p>
              <a:p>
                <a:pPr>
                  <a:defRPr/>
                </a:pPr>
                <a:r>
                  <a:rPr lang="en-US" sz="600">
                    <a:solidFill>
                      <a:schemeClr val="tx1"/>
                    </a:solidFill>
                    <a:latin typeface="Arial" panose="020B0604020202020204" pitchFamily="34" charset="0"/>
                    <a:cs typeface="Arial" panose="020B0604020202020204" pitchFamily="34" charset="0"/>
                  </a:rPr>
                  <a:t>RGB: 153, 209, 215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99D1D7</a:t>
                </a:r>
              </a:p>
            </p:txBody>
          </p:sp>
          <p:sp>
            <p:nvSpPr>
              <p:cNvPr id="81" name="Rectangle 80"/>
              <p:cNvSpPr/>
              <p:nvPr/>
            </p:nvSpPr>
            <p:spPr bwMode="auto">
              <a:xfrm>
                <a:off x="10048139" y="5325993"/>
                <a:ext cx="957716" cy="802137"/>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Green</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A5DFBF</a:t>
                </a:r>
              </a:p>
            </p:txBody>
          </p:sp>
        </p:grpSp>
      </p:grpSp>
    </p:spTree>
    <p:extLst>
      <p:ext uri="{BB962C8B-B14F-4D97-AF65-F5344CB8AC3E}">
        <p14:creationId xmlns:p14="http://schemas.microsoft.com/office/powerpoint/2010/main" val="1595665243"/>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528763" y="97259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Data Visualization Colors</a:t>
            </a:r>
          </a:p>
        </p:txBody>
      </p:sp>
      <p:sp>
        <p:nvSpPr>
          <p:cNvPr id="9" name="Rectangle 8"/>
          <p:cNvSpPr/>
          <p:nvPr/>
        </p:nvSpPr>
        <p:spPr bwMode="auto">
          <a:xfrm>
            <a:off x="1523207" y="3881003"/>
            <a:ext cx="1085850" cy="756516"/>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1</a:t>
            </a:r>
          </a:p>
          <a:p>
            <a:pPr>
              <a:defRPr/>
            </a:pPr>
            <a:r>
              <a:rPr lang="en-US" sz="600">
                <a:solidFill>
                  <a:schemeClr val="tx1"/>
                </a:solidFill>
                <a:latin typeface="Arial" panose="020B0604020202020204" pitchFamily="34" charset="0"/>
                <a:cs typeface="Arial" panose="020B0604020202020204" pitchFamily="34" charset="0"/>
              </a:rPr>
              <a:t>RGB: 253, 220, 220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FDDCDC</a:t>
            </a:r>
          </a:p>
        </p:txBody>
      </p:sp>
      <p:sp>
        <p:nvSpPr>
          <p:cNvPr id="10" name="Rectangle 9"/>
          <p:cNvSpPr/>
          <p:nvPr/>
        </p:nvSpPr>
        <p:spPr bwMode="auto">
          <a:xfrm>
            <a:off x="3737150" y="3881003"/>
            <a:ext cx="1085850" cy="756516"/>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3</a:t>
            </a:r>
          </a:p>
          <a:p>
            <a:pPr>
              <a:defRPr/>
            </a:pPr>
            <a:r>
              <a:rPr lang="en-US" sz="600">
                <a:solidFill>
                  <a:schemeClr val="tx1"/>
                </a:solidFill>
                <a:latin typeface="Arial" panose="020B0604020202020204" pitchFamily="34" charset="0"/>
                <a:cs typeface="Arial" panose="020B0604020202020204" pitchFamily="34" charset="0"/>
              </a:rPr>
              <a:t>RGB: 250, 155, 150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F99696</a:t>
            </a:r>
          </a:p>
        </p:txBody>
      </p:sp>
      <p:sp>
        <p:nvSpPr>
          <p:cNvPr id="11" name="Rectangle 10"/>
          <p:cNvSpPr/>
          <p:nvPr/>
        </p:nvSpPr>
        <p:spPr bwMode="auto">
          <a:xfrm>
            <a:off x="8133232" y="3881003"/>
            <a:ext cx="1085850" cy="756516"/>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147, 48, 48</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933030</a:t>
            </a:r>
          </a:p>
        </p:txBody>
      </p:sp>
      <p:sp>
        <p:nvSpPr>
          <p:cNvPr id="12" name="Rectangle 11"/>
          <p:cNvSpPr/>
          <p:nvPr/>
        </p:nvSpPr>
        <p:spPr bwMode="auto">
          <a:xfrm>
            <a:off x="5929166" y="3881003"/>
            <a:ext cx="1085850" cy="756516"/>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13" name="Rectangle 12"/>
          <p:cNvSpPr/>
          <p:nvPr/>
        </p:nvSpPr>
        <p:spPr bwMode="auto">
          <a:xfrm>
            <a:off x="9238779" y="3881003"/>
            <a:ext cx="1085850" cy="756516"/>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98, 32, 32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622020</a:t>
            </a:r>
          </a:p>
        </p:txBody>
      </p:sp>
      <p:sp>
        <p:nvSpPr>
          <p:cNvPr id="14" name="Rectangle 13"/>
          <p:cNvSpPr/>
          <p:nvPr/>
        </p:nvSpPr>
        <p:spPr bwMode="auto">
          <a:xfrm>
            <a:off x="4833158" y="3881003"/>
            <a:ext cx="1085850" cy="756516"/>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247, 114, 114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F77272</a:t>
            </a:r>
          </a:p>
        </p:txBody>
      </p:sp>
      <p:sp>
        <p:nvSpPr>
          <p:cNvPr id="15" name="Rectangle 14"/>
          <p:cNvSpPr/>
          <p:nvPr/>
        </p:nvSpPr>
        <p:spPr bwMode="auto">
          <a:xfrm>
            <a:off x="2625240" y="3881003"/>
            <a:ext cx="1085850" cy="756516"/>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2</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16" name="Rectangle 15"/>
          <p:cNvSpPr/>
          <p:nvPr/>
        </p:nvSpPr>
        <p:spPr bwMode="auto">
          <a:xfrm>
            <a:off x="7031199" y="3881003"/>
            <a:ext cx="1085850" cy="756516"/>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196, 64, 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C44040  </a:t>
            </a:r>
          </a:p>
        </p:txBody>
      </p:sp>
      <p:sp>
        <p:nvSpPr>
          <p:cNvPr id="17" name="Rectangle 16"/>
          <p:cNvSpPr/>
          <p:nvPr/>
        </p:nvSpPr>
        <p:spPr bwMode="auto">
          <a:xfrm>
            <a:off x="1523207" y="2925117"/>
            <a:ext cx="1085850" cy="756516"/>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1</a:t>
            </a:r>
          </a:p>
          <a:p>
            <a:pPr>
              <a:defRPr/>
            </a:pPr>
            <a:r>
              <a:rPr lang="en-US" sz="600">
                <a:solidFill>
                  <a:schemeClr val="tx1"/>
                </a:solidFill>
                <a:latin typeface="Arial" panose="020B0604020202020204" pitchFamily="34" charset="0"/>
                <a:cs typeface="Arial" panose="020B0604020202020204" pitchFamily="34" charset="0"/>
              </a:rPr>
              <a:t>RGB: 215, 237, 239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D7EDEF</a:t>
            </a:r>
          </a:p>
        </p:txBody>
      </p:sp>
      <p:sp>
        <p:nvSpPr>
          <p:cNvPr id="18" name="Rectangle 17"/>
          <p:cNvSpPr/>
          <p:nvPr/>
        </p:nvSpPr>
        <p:spPr bwMode="auto">
          <a:xfrm>
            <a:off x="3737150" y="2925117"/>
            <a:ext cx="1085850" cy="756516"/>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3</a:t>
            </a:r>
          </a:p>
          <a:p>
            <a:pPr>
              <a:defRPr/>
            </a:pPr>
            <a:r>
              <a:rPr lang="en-US" sz="600">
                <a:solidFill>
                  <a:schemeClr val="tx1"/>
                </a:solidFill>
                <a:latin typeface="Arial" panose="020B0604020202020204" pitchFamily="34" charset="0"/>
                <a:cs typeface="Arial" panose="020B0604020202020204" pitchFamily="34" charset="0"/>
              </a:rPr>
              <a:t>RGB: 102, 186, 195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66BAC3</a:t>
            </a:r>
          </a:p>
        </p:txBody>
      </p:sp>
      <p:sp>
        <p:nvSpPr>
          <p:cNvPr id="19" name="Rectangle 18"/>
          <p:cNvSpPr/>
          <p:nvPr/>
        </p:nvSpPr>
        <p:spPr bwMode="auto">
          <a:xfrm>
            <a:off x="8134820" y="2922853"/>
            <a:ext cx="1085850" cy="758778"/>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0, 90, 102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005A66</a:t>
            </a:r>
          </a:p>
        </p:txBody>
      </p:sp>
      <p:sp>
        <p:nvSpPr>
          <p:cNvPr id="20" name="Rectangle 19"/>
          <p:cNvSpPr/>
          <p:nvPr/>
        </p:nvSpPr>
        <p:spPr bwMode="auto">
          <a:xfrm>
            <a:off x="5929166" y="2925117"/>
            <a:ext cx="1085850" cy="756516"/>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21" name="Rectangle 20"/>
          <p:cNvSpPr/>
          <p:nvPr/>
        </p:nvSpPr>
        <p:spPr bwMode="auto">
          <a:xfrm>
            <a:off x="9238779" y="2925117"/>
            <a:ext cx="1085850" cy="756516"/>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0, 58, 70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003A46</a:t>
            </a:r>
          </a:p>
        </p:txBody>
      </p:sp>
      <p:sp>
        <p:nvSpPr>
          <p:cNvPr id="22" name="Rectangle 21"/>
          <p:cNvSpPr/>
          <p:nvPr/>
        </p:nvSpPr>
        <p:spPr bwMode="auto">
          <a:xfrm>
            <a:off x="4833158" y="2925117"/>
            <a:ext cx="1085850" cy="756516"/>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50, 163, 175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32A3AF</a:t>
            </a:r>
          </a:p>
        </p:txBody>
      </p:sp>
      <p:sp>
        <p:nvSpPr>
          <p:cNvPr id="23" name="Rectangle 22"/>
          <p:cNvSpPr/>
          <p:nvPr/>
        </p:nvSpPr>
        <p:spPr bwMode="auto">
          <a:xfrm>
            <a:off x="2625240" y="2925117"/>
            <a:ext cx="1085850" cy="756516"/>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2</a:t>
            </a:r>
          </a:p>
          <a:p>
            <a:pPr>
              <a:defRPr/>
            </a:pPr>
            <a:r>
              <a:rPr lang="en-US" sz="600">
                <a:solidFill>
                  <a:schemeClr val="tx1"/>
                </a:solidFill>
                <a:latin typeface="Arial" panose="020B0604020202020204" pitchFamily="34" charset="0"/>
                <a:cs typeface="Arial" panose="020B0604020202020204" pitchFamily="34" charset="0"/>
              </a:rPr>
              <a:t>RGB: 178, 220,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B2DCE1</a:t>
            </a:r>
          </a:p>
        </p:txBody>
      </p:sp>
      <p:sp>
        <p:nvSpPr>
          <p:cNvPr id="24" name="Rectangle 23"/>
          <p:cNvSpPr/>
          <p:nvPr/>
        </p:nvSpPr>
        <p:spPr bwMode="auto">
          <a:xfrm>
            <a:off x="7031199" y="2925117"/>
            <a:ext cx="1085850" cy="756516"/>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0, 112, 124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00707C</a:t>
            </a:r>
          </a:p>
        </p:txBody>
      </p:sp>
      <p:sp>
        <p:nvSpPr>
          <p:cNvPr id="25" name="Rectangle 24"/>
          <p:cNvSpPr/>
          <p:nvPr/>
        </p:nvSpPr>
        <p:spPr bwMode="auto">
          <a:xfrm>
            <a:off x="1523207" y="1244069"/>
            <a:ext cx="1085850" cy="756516"/>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1</a:t>
            </a:r>
          </a:p>
          <a:p>
            <a:pPr>
              <a:defRPr/>
            </a:pPr>
            <a:r>
              <a:rPr lang="en-US" sz="600">
                <a:solidFill>
                  <a:schemeClr val="tx1"/>
                </a:solidFill>
                <a:latin typeface="Arial" panose="020B0604020202020204" pitchFamily="34" charset="0"/>
                <a:cs typeface="Arial" panose="020B0604020202020204" pitchFamily="34" charset="0"/>
              </a:rPr>
              <a:t>RGB: 220, 220, 245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DDDCF5</a:t>
            </a:r>
          </a:p>
        </p:txBody>
      </p:sp>
      <p:sp>
        <p:nvSpPr>
          <p:cNvPr id="26" name="Rectangle 25"/>
          <p:cNvSpPr/>
          <p:nvPr/>
        </p:nvSpPr>
        <p:spPr bwMode="auto">
          <a:xfrm>
            <a:off x="3737150" y="1244069"/>
            <a:ext cx="1085850" cy="756516"/>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b="1">
                <a:solidFill>
                  <a:srgbClr val="00383D"/>
                </a:solidFill>
                <a:latin typeface="Arial" panose="020B0604020202020204" pitchFamily="34" charset="0"/>
                <a:cs typeface="Arial" panose="020B0604020202020204" pitchFamily="34" charset="0"/>
              </a:rPr>
              <a:t>Data Vis Purple Tint </a:t>
            </a:r>
            <a:r>
              <a:rPr lang="en-US" sz="600">
                <a:solidFill>
                  <a:schemeClr val="tx1"/>
                </a:solidFill>
                <a:latin typeface="Arial" panose="020B0604020202020204" pitchFamily="34" charset="0"/>
                <a:cs typeface="Arial" panose="020B0604020202020204" pitchFamily="34" charset="0"/>
              </a:rPr>
              <a:t>3</a:t>
            </a:r>
          </a:p>
          <a:p>
            <a:pPr>
              <a:defRPr/>
            </a:pPr>
            <a:r>
              <a:rPr lang="en-US" sz="600">
                <a:solidFill>
                  <a:schemeClr val="tx1"/>
                </a:solidFill>
                <a:latin typeface="Arial" panose="020B0604020202020204" pitchFamily="34" charset="0"/>
                <a:cs typeface="Arial" panose="020B0604020202020204" pitchFamily="34" charset="0"/>
              </a:rPr>
              <a:t>RGB: 150, 150,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9697E2</a:t>
            </a:r>
          </a:p>
        </p:txBody>
      </p:sp>
      <p:sp>
        <p:nvSpPr>
          <p:cNvPr id="27" name="Rectangle 26"/>
          <p:cNvSpPr/>
          <p:nvPr/>
        </p:nvSpPr>
        <p:spPr bwMode="auto">
          <a:xfrm>
            <a:off x="8133232" y="1244069"/>
            <a:ext cx="1085850" cy="756516"/>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7</a:t>
            </a:r>
          </a:p>
          <a:p>
            <a:pPr>
              <a:defRPr/>
            </a:pPr>
            <a:r>
              <a:rPr lang="en-US" sz="600">
                <a:latin typeface="Arial" panose="020B0604020202020204" pitchFamily="34" charset="0"/>
                <a:cs typeface="Arial" panose="020B0604020202020204" pitchFamily="34" charset="0"/>
              </a:rPr>
              <a:t>RGB: 48, 48, 123</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2F2F7B</a:t>
            </a:r>
          </a:p>
        </p:txBody>
      </p:sp>
      <p:sp>
        <p:nvSpPr>
          <p:cNvPr id="28" name="Rectangle 27"/>
          <p:cNvSpPr/>
          <p:nvPr/>
        </p:nvSpPr>
        <p:spPr bwMode="auto">
          <a:xfrm>
            <a:off x="5929166" y="1244069"/>
            <a:ext cx="1085850" cy="7565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5</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29" name="Rectangle 28"/>
          <p:cNvSpPr/>
          <p:nvPr/>
        </p:nvSpPr>
        <p:spPr bwMode="auto">
          <a:xfrm>
            <a:off x="9238779" y="1244069"/>
            <a:ext cx="1085850" cy="756516"/>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8</a:t>
            </a:r>
          </a:p>
          <a:p>
            <a:pPr>
              <a:defRPr/>
            </a:pPr>
            <a:r>
              <a:rPr lang="en-US" sz="600">
                <a:latin typeface="Arial" panose="020B0604020202020204" pitchFamily="34" charset="0"/>
                <a:cs typeface="Arial" panose="020B0604020202020204" pitchFamily="34" charset="0"/>
              </a:rPr>
              <a:t>RGB: 32, 32, 82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1F2052</a:t>
            </a:r>
          </a:p>
        </p:txBody>
      </p:sp>
      <p:sp>
        <p:nvSpPr>
          <p:cNvPr id="30" name="Rectangle 29"/>
          <p:cNvSpPr/>
          <p:nvPr/>
        </p:nvSpPr>
        <p:spPr bwMode="auto">
          <a:xfrm>
            <a:off x="4833158" y="1244069"/>
            <a:ext cx="1085850" cy="756516"/>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4</a:t>
            </a:r>
          </a:p>
          <a:p>
            <a:pPr>
              <a:defRPr/>
            </a:pPr>
            <a:r>
              <a:rPr lang="en-US" sz="600">
                <a:latin typeface="Arial" panose="020B0604020202020204" pitchFamily="34" charset="0"/>
                <a:cs typeface="Arial" panose="020B0604020202020204" pitchFamily="34" charset="0"/>
              </a:rPr>
              <a:t>RGB: 114, 114, 215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7272D7</a:t>
            </a:r>
          </a:p>
        </p:txBody>
      </p:sp>
      <p:sp>
        <p:nvSpPr>
          <p:cNvPr id="31" name="Rectangle 30"/>
          <p:cNvSpPr/>
          <p:nvPr/>
        </p:nvSpPr>
        <p:spPr bwMode="auto">
          <a:xfrm>
            <a:off x="2625240" y="1244069"/>
            <a:ext cx="1085850" cy="756516"/>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2</a:t>
            </a:r>
          </a:p>
          <a:p>
            <a:pPr>
              <a:defRPr/>
            </a:pPr>
            <a:r>
              <a:rPr lang="en-US" sz="600">
                <a:solidFill>
                  <a:schemeClr val="tx1"/>
                </a:solidFill>
                <a:latin typeface="Arial" panose="020B0604020202020204" pitchFamily="34" charset="0"/>
                <a:cs typeface="Arial" panose="020B0604020202020204" pitchFamily="34" charset="0"/>
              </a:rPr>
              <a:t>RGB: 185, 185,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B9B9EB</a:t>
            </a:r>
          </a:p>
        </p:txBody>
      </p:sp>
      <p:sp>
        <p:nvSpPr>
          <p:cNvPr id="32" name="Rectangle 31"/>
          <p:cNvSpPr/>
          <p:nvPr/>
        </p:nvSpPr>
        <p:spPr bwMode="auto">
          <a:xfrm>
            <a:off x="7031199" y="1244069"/>
            <a:ext cx="1085850" cy="756516"/>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6</a:t>
            </a:r>
          </a:p>
          <a:p>
            <a:pPr>
              <a:defRPr/>
            </a:pPr>
            <a:r>
              <a:rPr lang="en-US" sz="600">
                <a:latin typeface="Arial" panose="020B0604020202020204" pitchFamily="34" charset="0"/>
                <a:cs typeface="Arial" panose="020B0604020202020204" pitchFamily="34" charset="0"/>
              </a:rPr>
              <a:t>RGB: 64, 64, 164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4040A4</a:t>
            </a:r>
          </a:p>
        </p:txBody>
      </p:sp>
      <p:sp>
        <p:nvSpPr>
          <p:cNvPr id="33" name="Rectangle 32"/>
          <p:cNvSpPr/>
          <p:nvPr/>
        </p:nvSpPr>
        <p:spPr bwMode="auto">
          <a:xfrm>
            <a:off x="1523207" y="2084593"/>
            <a:ext cx="1085850" cy="756516"/>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1</a:t>
            </a:r>
          </a:p>
          <a:p>
            <a:pPr>
              <a:defRPr/>
            </a:pPr>
            <a:r>
              <a:rPr lang="en-US" sz="600">
                <a:solidFill>
                  <a:schemeClr val="tx1"/>
                </a:solidFill>
                <a:latin typeface="Arial" panose="020B0604020202020204" pitchFamily="34" charset="0"/>
                <a:cs typeface="Arial" panose="020B0604020202020204" pitchFamily="34" charset="0"/>
              </a:rPr>
              <a:t>RGB: 210, 239, 223</a:t>
            </a:r>
          </a:p>
          <a:p>
            <a:pPr>
              <a:defRPr/>
            </a:pPr>
            <a:r>
              <a:rPr lang="en-US" sz="600">
                <a:solidFill>
                  <a:schemeClr val="tx1"/>
                </a:solidFill>
                <a:latin typeface="Arial" panose="020B0604020202020204" pitchFamily="34" charset="0"/>
                <a:cs typeface="Arial" panose="020B0604020202020204" pitchFamily="34" charset="0"/>
              </a:rPr>
              <a:t>HEX: D3F0DF</a:t>
            </a:r>
          </a:p>
        </p:txBody>
      </p:sp>
      <p:sp>
        <p:nvSpPr>
          <p:cNvPr id="34" name="Rectangle 33"/>
          <p:cNvSpPr/>
          <p:nvPr/>
        </p:nvSpPr>
        <p:spPr bwMode="auto">
          <a:xfrm>
            <a:off x="3737150" y="2084593"/>
            <a:ext cx="1085850" cy="756516"/>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3</a:t>
            </a:r>
          </a:p>
          <a:p>
            <a:pPr>
              <a:defRPr/>
            </a:pPr>
            <a:r>
              <a:rPr lang="en-US" sz="600">
                <a:solidFill>
                  <a:schemeClr val="tx1"/>
                </a:solidFill>
                <a:latin typeface="Arial" panose="020B0604020202020204" pitchFamily="34" charset="0"/>
                <a:cs typeface="Arial" panose="020B0604020202020204" pitchFamily="34" charset="0"/>
              </a:rPr>
              <a:t>RGB: 120, 207, 159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78CF9F</a:t>
            </a:r>
          </a:p>
        </p:txBody>
      </p:sp>
      <p:sp>
        <p:nvSpPr>
          <p:cNvPr id="35" name="Rectangle 34"/>
          <p:cNvSpPr/>
          <p:nvPr/>
        </p:nvSpPr>
        <p:spPr bwMode="auto">
          <a:xfrm>
            <a:off x="8133232" y="2084593"/>
            <a:ext cx="1085850" cy="756516"/>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18, 105, 57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126939</a:t>
            </a:r>
          </a:p>
        </p:txBody>
      </p:sp>
      <p:sp>
        <p:nvSpPr>
          <p:cNvPr id="36" name="Rectangle 35"/>
          <p:cNvSpPr/>
          <p:nvPr/>
        </p:nvSpPr>
        <p:spPr bwMode="auto">
          <a:xfrm>
            <a:off x="5929166" y="2084593"/>
            <a:ext cx="1085850" cy="756516"/>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5</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sp>
        <p:nvSpPr>
          <p:cNvPr id="37" name="Rectangle 36"/>
          <p:cNvSpPr/>
          <p:nvPr/>
        </p:nvSpPr>
        <p:spPr bwMode="auto">
          <a:xfrm>
            <a:off x="9238779" y="2084593"/>
            <a:ext cx="1085850" cy="756516"/>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8</a:t>
            </a:r>
          </a:p>
          <a:p>
            <a:pPr>
              <a:defRPr/>
            </a:pPr>
            <a:r>
              <a:rPr lang="en-US" sz="600">
                <a:solidFill>
                  <a:schemeClr val="bg1"/>
                </a:solidFill>
                <a:latin typeface="Arial" panose="020B0604020202020204" pitchFamily="34" charset="0"/>
                <a:cs typeface="Arial" panose="020B0604020202020204" pitchFamily="34" charset="0"/>
              </a:rPr>
              <a:t>RGB:12, 70, 38</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0B4625</a:t>
            </a:r>
          </a:p>
        </p:txBody>
      </p:sp>
      <p:sp>
        <p:nvSpPr>
          <p:cNvPr id="38" name="Rectangle 37"/>
          <p:cNvSpPr/>
          <p:nvPr/>
        </p:nvSpPr>
        <p:spPr bwMode="auto">
          <a:xfrm>
            <a:off x="4833158" y="2084593"/>
            <a:ext cx="1085850" cy="756516"/>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4</a:t>
            </a:r>
          </a:p>
          <a:p>
            <a:pPr>
              <a:defRPr/>
            </a:pPr>
            <a:r>
              <a:rPr lang="en-US" sz="600">
                <a:solidFill>
                  <a:schemeClr val="bg1"/>
                </a:solidFill>
                <a:latin typeface="Arial" panose="020B0604020202020204" pitchFamily="34" charset="0"/>
                <a:cs typeface="Arial" panose="020B0604020202020204" pitchFamily="34" charset="0"/>
              </a:rPr>
              <a:t>RGB: 74, 191, 126</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4ABF7E</a:t>
            </a:r>
          </a:p>
        </p:txBody>
      </p:sp>
      <p:sp>
        <p:nvSpPr>
          <p:cNvPr id="39" name="Rectangle 38"/>
          <p:cNvSpPr/>
          <p:nvPr/>
        </p:nvSpPr>
        <p:spPr bwMode="auto">
          <a:xfrm>
            <a:off x="2625240" y="2084593"/>
            <a:ext cx="1085850" cy="756516"/>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2</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A6DFBF</a:t>
            </a:r>
          </a:p>
        </p:txBody>
      </p:sp>
      <p:sp>
        <p:nvSpPr>
          <p:cNvPr id="40" name="Rectangle 39"/>
          <p:cNvSpPr/>
          <p:nvPr/>
        </p:nvSpPr>
        <p:spPr bwMode="auto">
          <a:xfrm>
            <a:off x="7031199" y="2084593"/>
            <a:ext cx="1085850" cy="756516"/>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24, 140, 76</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188C4B </a:t>
            </a:r>
          </a:p>
        </p:txBody>
      </p:sp>
      <p:sp>
        <p:nvSpPr>
          <p:cNvPr id="53" name="Rectangle 52"/>
          <p:cNvSpPr/>
          <p:nvPr/>
        </p:nvSpPr>
        <p:spPr bwMode="auto">
          <a:xfrm>
            <a:off x="1523207" y="4728471"/>
            <a:ext cx="1085850" cy="756516"/>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1</a:t>
            </a:r>
          </a:p>
          <a:p>
            <a:pPr>
              <a:defRPr/>
            </a:pPr>
            <a:r>
              <a:rPr lang="en-US" sz="600">
                <a:solidFill>
                  <a:schemeClr val="tx1"/>
                </a:solidFill>
                <a:latin typeface="Arial" panose="020B0604020202020204" pitchFamily="34" charset="0"/>
                <a:cs typeface="Arial" panose="020B0604020202020204" pitchFamily="34" charset="0"/>
              </a:rPr>
              <a:t>RGB: 232,234,235</a:t>
            </a:r>
          </a:p>
          <a:p>
            <a:pPr>
              <a:defRPr/>
            </a:pPr>
            <a:r>
              <a:rPr lang="en-US" sz="600">
                <a:solidFill>
                  <a:schemeClr val="tx1"/>
                </a:solidFill>
                <a:latin typeface="Arial" panose="020B0604020202020204" pitchFamily="34" charset="0"/>
                <a:cs typeface="Arial" panose="020B0604020202020204" pitchFamily="34" charset="0"/>
              </a:rPr>
              <a:t>HEX: E8EAEB</a:t>
            </a:r>
          </a:p>
        </p:txBody>
      </p:sp>
      <p:sp>
        <p:nvSpPr>
          <p:cNvPr id="54" name="Rectangle 53"/>
          <p:cNvSpPr/>
          <p:nvPr/>
        </p:nvSpPr>
        <p:spPr bwMode="auto">
          <a:xfrm>
            <a:off x="3737150" y="4728471"/>
            <a:ext cx="1085850" cy="756516"/>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3</a:t>
            </a:r>
          </a:p>
          <a:p>
            <a:pPr>
              <a:defRPr/>
            </a:pPr>
            <a:r>
              <a:rPr lang="en-US" sz="600">
                <a:solidFill>
                  <a:schemeClr val="tx1"/>
                </a:solidFill>
                <a:latin typeface="Arial" panose="020B0604020202020204" pitchFamily="34" charset="0"/>
                <a:cs typeface="Arial" panose="020B0604020202020204" pitchFamily="34" charset="0"/>
              </a:rPr>
              <a:t>RGB: 181,184,191</a:t>
            </a:r>
          </a:p>
          <a:p>
            <a:pPr>
              <a:defRPr/>
            </a:pPr>
            <a:r>
              <a:rPr lang="en-US" sz="600">
                <a:solidFill>
                  <a:schemeClr val="tx1"/>
                </a:solidFill>
                <a:latin typeface="Arial" panose="020B0604020202020204" pitchFamily="34" charset="0"/>
                <a:cs typeface="Arial" panose="020B0604020202020204" pitchFamily="34" charset="0"/>
              </a:rPr>
              <a:t>HEX: B5B8BF</a:t>
            </a:r>
          </a:p>
        </p:txBody>
      </p:sp>
      <p:sp>
        <p:nvSpPr>
          <p:cNvPr id="55" name="Rectangle 54"/>
          <p:cNvSpPr/>
          <p:nvPr/>
        </p:nvSpPr>
        <p:spPr bwMode="auto">
          <a:xfrm>
            <a:off x="8133232" y="4728471"/>
            <a:ext cx="1085850" cy="756516"/>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56, 63, 76</a:t>
            </a:r>
          </a:p>
          <a:p>
            <a:pPr>
              <a:defRPr/>
            </a:pPr>
            <a:r>
              <a:rPr lang="en-US" sz="600">
                <a:latin typeface="Arial" panose="020B0604020202020204" pitchFamily="34" charset="0"/>
                <a:cs typeface="Arial" panose="020B0604020202020204" pitchFamily="34" charset="0"/>
              </a:rPr>
              <a:t>HEX: 383F4C</a:t>
            </a:r>
          </a:p>
        </p:txBody>
      </p:sp>
      <p:sp>
        <p:nvSpPr>
          <p:cNvPr id="56" name="Rectangle 55"/>
          <p:cNvSpPr/>
          <p:nvPr/>
        </p:nvSpPr>
        <p:spPr bwMode="auto">
          <a:xfrm>
            <a:off x="5929166" y="4728471"/>
            <a:ext cx="1085850" cy="756516"/>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106,114,127</a:t>
            </a:r>
          </a:p>
          <a:p>
            <a:pPr>
              <a:defRPr/>
            </a:pPr>
            <a:r>
              <a:rPr lang="en-US" sz="600">
                <a:latin typeface="Arial" panose="020B0604020202020204" pitchFamily="34" charset="0"/>
                <a:cs typeface="Arial" panose="020B0604020202020204" pitchFamily="34" charset="0"/>
              </a:rPr>
              <a:t>HEX: 6B727F</a:t>
            </a:r>
          </a:p>
        </p:txBody>
      </p:sp>
      <p:sp>
        <p:nvSpPr>
          <p:cNvPr id="57" name="Rectangle 56"/>
          <p:cNvSpPr/>
          <p:nvPr/>
        </p:nvSpPr>
        <p:spPr bwMode="auto">
          <a:xfrm>
            <a:off x="9238779" y="4728471"/>
            <a:ext cx="1085850" cy="756516"/>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42,47,57</a:t>
            </a:r>
          </a:p>
          <a:p>
            <a:pPr>
              <a:defRPr/>
            </a:pPr>
            <a:r>
              <a:rPr lang="en-US" sz="600">
                <a:latin typeface="Arial" panose="020B0604020202020204" pitchFamily="34" charset="0"/>
                <a:cs typeface="Arial" panose="020B0604020202020204" pitchFamily="34" charset="0"/>
              </a:rPr>
              <a:t>HEX: 2A2F39</a:t>
            </a:r>
          </a:p>
        </p:txBody>
      </p:sp>
      <p:sp>
        <p:nvSpPr>
          <p:cNvPr id="58" name="Rectangle 57"/>
          <p:cNvSpPr/>
          <p:nvPr/>
        </p:nvSpPr>
        <p:spPr bwMode="auto">
          <a:xfrm>
            <a:off x="4833158" y="4728471"/>
            <a:ext cx="1085850" cy="756516"/>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144,149,159</a:t>
            </a:r>
          </a:p>
          <a:p>
            <a:pPr>
              <a:defRPr/>
            </a:pPr>
            <a:r>
              <a:rPr lang="en-US" sz="600">
                <a:latin typeface="Arial" panose="020B0604020202020204" pitchFamily="34" charset="0"/>
                <a:cs typeface="Arial" panose="020B0604020202020204" pitchFamily="34" charset="0"/>
              </a:rPr>
              <a:t>HEX: 90959F</a:t>
            </a:r>
          </a:p>
        </p:txBody>
      </p:sp>
      <p:sp>
        <p:nvSpPr>
          <p:cNvPr id="59" name="Rectangle 58"/>
          <p:cNvSpPr/>
          <p:nvPr/>
        </p:nvSpPr>
        <p:spPr bwMode="auto">
          <a:xfrm>
            <a:off x="2625240" y="4728471"/>
            <a:ext cx="1085850" cy="756516"/>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2</a:t>
            </a:r>
          </a:p>
          <a:p>
            <a:pPr>
              <a:defRPr/>
            </a:pPr>
            <a:r>
              <a:rPr lang="en-US" sz="600">
                <a:solidFill>
                  <a:schemeClr val="tx1"/>
                </a:solidFill>
                <a:latin typeface="Arial" panose="020B0604020202020204" pitchFamily="34" charset="0"/>
                <a:cs typeface="Arial" panose="020B0604020202020204" pitchFamily="34" charset="0"/>
              </a:rPr>
              <a:t>RGB: 218,219,223</a:t>
            </a:r>
          </a:p>
          <a:p>
            <a:pPr>
              <a:defRPr/>
            </a:pPr>
            <a:r>
              <a:rPr lang="en-US" sz="600">
                <a:solidFill>
                  <a:schemeClr val="tx1"/>
                </a:solidFill>
                <a:latin typeface="Arial" panose="020B0604020202020204" pitchFamily="34" charset="0"/>
                <a:cs typeface="Arial" panose="020B0604020202020204" pitchFamily="34" charset="0"/>
              </a:rPr>
              <a:t>HEX: DADBDF</a:t>
            </a:r>
          </a:p>
        </p:txBody>
      </p:sp>
      <p:sp>
        <p:nvSpPr>
          <p:cNvPr id="60" name="Rectangle 59"/>
          <p:cNvSpPr/>
          <p:nvPr/>
        </p:nvSpPr>
        <p:spPr bwMode="auto">
          <a:xfrm>
            <a:off x="7031199" y="4728471"/>
            <a:ext cx="1085850" cy="756516"/>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168,0,30</a:t>
            </a:r>
          </a:p>
          <a:p>
            <a:pPr>
              <a:defRPr/>
            </a:pPr>
            <a:r>
              <a:rPr lang="en-US" sz="600">
                <a:latin typeface="Arial" panose="020B0604020202020204" pitchFamily="34" charset="0"/>
                <a:cs typeface="Arial" panose="020B0604020202020204" pitchFamily="34" charset="0"/>
              </a:rPr>
              <a:t>HEX: 464F61 </a:t>
            </a:r>
          </a:p>
        </p:txBody>
      </p:sp>
      <p:sp>
        <p:nvSpPr>
          <p:cNvPr id="61" name="TextBox 60"/>
          <p:cNvSpPr txBox="1"/>
          <p:nvPr/>
        </p:nvSpPr>
        <p:spPr>
          <a:xfrm rot="16200000">
            <a:off x="18643" y="2357203"/>
            <a:ext cx="2437563" cy="211295"/>
          </a:xfrm>
          <a:prstGeom prst="rect">
            <a:avLst/>
          </a:prstGeom>
          <a:noFill/>
        </p:spPr>
        <p:txBody>
          <a:bodyPr wrap="square" lIns="0" tIns="0" rIns="0" bIns="0" rtlCol="0">
            <a:noAutofit/>
          </a:bodyPr>
          <a:lstStyle/>
          <a:p>
            <a:pPr algn="ctr"/>
            <a:r>
              <a:rPr lang="en-US" sz="1000">
                <a:solidFill>
                  <a:schemeClr val="tx2"/>
                </a:solidFill>
                <a:latin typeface="+mn-lt"/>
              </a:rPr>
              <a:t>Priority Data Vis colors</a:t>
            </a:r>
          </a:p>
        </p:txBody>
      </p:sp>
      <p:cxnSp>
        <p:nvCxnSpPr>
          <p:cNvPr id="63" name="Straight Connector 62"/>
          <p:cNvCxnSpPr/>
          <p:nvPr/>
        </p:nvCxnSpPr>
        <p:spPr>
          <a:xfrm>
            <a:off x="1343072" y="1244069"/>
            <a:ext cx="0" cy="2454372"/>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595861"/>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68F645-47C6-4D67-99AD-492E9A412FED}"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E2103-1DA0-46C9-9004-3C4CD9EB5984}" type="slidenum">
              <a:rPr lang="en-US" smtClean="0"/>
              <a:t>‹#›</a:t>
            </a:fld>
            <a:endParaRPr lang="en-US"/>
          </a:p>
        </p:txBody>
      </p:sp>
    </p:spTree>
    <p:extLst>
      <p:ext uri="{BB962C8B-B14F-4D97-AF65-F5344CB8AC3E}">
        <p14:creationId xmlns:p14="http://schemas.microsoft.com/office/powerpoint/2010/main" val="172737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PATH: Single column, Long title w/ imag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64291" y="752825"/>
            <a:ext cx="10816509" cy="1266475"/>
          </a:xfrm>
          <a:prstGeom prst="rect">
            <a:avLst/>
          </a:prstGeom>
        </p:spPr>
        <p:txBody>
          <a:bodyPr/>
          <a:lstStyle>
            <a:lvl1pPr>
              <a:defRPr sz="3200" baseline="0">
                <a:solidFill>
                  <a:schemeClr val="accent1"/>
                </a:solidFill>
              </a:defRPr>
            </a:lvl1pPr>
          </a:lstStyle>
          <a:p>
            <a:pPr lvl="0"/>
            <a:r>
              <a:rPr lang="en-US"/>
              <a:t>Single column of text w/ long title and large amount of body copy, large image</a:t>
            </a:r>
          </a:p>
        </p:txBody>
      </p:sp>
      <p:sp>
        <p:nvSpPr>
          <p:cNvPr id="7" name="Text Placeholder 6"/>
          <p:cNvSpPr>
            <a:spLocks noGrp="1"/>
          </p:cNvSpPr>
          <p:nvPr>
            <p:ph type="body" sz="quarter" idx="12" hasCustomPrompt="1"/>
          </p:nvPr>
        </p:nvSpPr>
        <p:spPr>
          <a:xfrm>
            <a:off x="664291" y="2032457"/>
            <a:ext cx="10816509" cy="3852953"/>
          </a:xfrm>
          <a:prstGeom prst="rect">
            <a:avLst/>
          </a:prstGeom>
        </p:spPr>
        <p:txBody>
          <a:bodyPr/>
          <a:lstStyle>
            <a:lvl1pPr>
              <a:spcBef>
                <a:spcPts val="0"/>
              </a:spcBef>
              <a:spcAft>
                <a:spcPts val="1800"/>
              </a:spcAft>
              <a:defRPr sz="1200">
                <a:solidFill>
                  <a:schemeClr val="tx1"/>
                </a:solidFill>
              </a:defRPr>
            </a:lvl1pPr>
            <a:lvl2pPr>
              <a:defRPr sz="1400"/>
            </a:lvl2pPr>
            <a:lvl3pPr>
              <a:defRPr sz="1400"/>
            </a:lvl3pPr>
            <a:lvl4pPr>
              <a:defRPr sz="1400"/>
            </a:lvl4pPr>
            <a:lvl5pPr>
              <a:defRPr sz="1400"/>
            </a:lvl5pPr>
          </a:lstStyle>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p:txBody>
      </p:sp>
      <p:sp>
        <p:nvSpPr>
          <p:cNvPr id="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a:t>Presentation Title | Chapter Title</a:t>
            </a:r>
          </a:p>
        </p:txBody>
      </p:sp>
      <p:sp>
        <p:nvSpPr>
          <p:cNvPr id="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a:solidFill>
                <a:schemeClr val="accent4">
                  <a:lumMod val="75000"/>
                </a:schemeClr>
              </a:solidFill>
              <a:latin typeface="Arial" panose="020B0604020202020204" pitchFamily="34" charset="0"/>
              <a:cs typeface="Arial" panose="020B0604020202020204" pitchFamily="34" charset="0"/>
            </a:endParaRPr>
          </a:p>
        </p:txBody>
      </p:sp>
      <p:sp>
        <p:nvSpPr>
          <p:cNvPr id="13" name="TextBox 12"/>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a:solidFill>
                  <a:schemeClr val="accent4">
                    <a:lumMod val="75000"/>
                  </a:schemeClr>
                </a:solidFill>
                <a:latin typeface="Helvetica" pitchFamily="2" charset="0"/>
              </a:rPr>
              <a:t>CENTER FOR VACCINE INNOVATION &amp; ACCESS</a:t>
            </a:r>
          </a:p>
        </p:txBody>
      </p:sp>
      <p:pic>
        <p:nvPicPr>
          <p:cNvPr id="11" name="Picture 10"/>
          <p:cNvPicPr>
            <a:picLocks noChangeAspect="1"/>
          </p:cNvPicPr>
          <p:nvPr userDrawn="1"/>
        </p:nvPicPr>
        <p:blipFill>
          <a:blip r:embed="rId2"/>
          <a:stretch>
            <a:fillRect/>
          </a:stretch>
        </p:blipFill>
        <p:spPr>
          <a:xfrm>
            <a:off x="10795491" y="6288426"/>
            <a:ext cx="685309" cy="291104"/>
          </a:xfrm>
          <a:prstGeom prst="rect">
            <a:avLst/>
          </a:prstGeom>
        </p:spPr>
      </p:pic>
      <p:sp>
        <p:nvSpPr>
          <p:cNvPr id="10" name="TextBox 9"/>
          <p:cNvSpPr txBox="1"/>
          <p:nvPr userDrawn="1"/>
        </p:nvSpPr>
        <p:spPr>
          <a:xfrm>
            <a:off x="5657639" y="6467523"/>
            <a:ext cx="3094893" cy="203200"/>
          </a:xfrm>
          <a:prstGeom prst="rect">
            <a:avLst/>
          </a:prstGeom>
          <a:noFill/>
        </p:spPr>
        <p:txBody>
          <a:bodyPr wrap="square" lIns="0" tIns="0" rIns="0" bIns="0" rtlCol="0">
            <a:noAutofit/>
          </a:bodyPr>
          <a:lstStyle/>
          <a:p>
            <a:pPr marL="0" indent="0" algn="l">
              <a:buFont typeface="Arial" panose="020B0604020202020204" pitchFamily="34" charset="0"/>
              <a:buNone/>
            </a:pPr>
            <a:r>
              <a:rPr lang="en-US" sz="1000" b="1">
                <a:solidFill>
                  <a:schemeClr val="tx2"/>
                </a:solidFill>
                <a:latin typeface="+mn-lt"/>
              </a:rPr>
              <a:t>- CONFIDENTIAL -</a:t>
            </a:r>
          </a:p>
        </p:txBody>
      </p:sp>
    </p:spTree>
    <p:extLst>
      <p:ext uri="{BB962C8B-B14F-4D97-AF65-F5344CB8AC3E}">
        <p14:creationId xmlns:p14="http://schemas.microsoft.com/office/powerpoint/2010/main" val="1575613832"/>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ATH: Single column Long title large graphic">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a:t>Presentation Title | Chapter Title</a:t>
            </a:r>
          </a:p>
        </p:txBody>
      </p:sp>
      <p:sp>
        <p:nvSpPr>
          <p:cNvPr id="9" name="Text Placeholder 4"/>
          <p:cNvSpPr>
            <a:spLocks noGrp="1"/>
          </p:cNvSpPr>
          <p:nvPr>
            <p:ph type="body" sz="quarter" idx="13" hasCustomPrompt="1"/>
          </p:nvPr>
        </p:nvSpPr>
        <p:spPr>
          <a:xfrm>
            <a:off x="762000" y="716912"/>
            <a:ext cx="10743366" cy="1315450"/>
          </a:xfrm>
          <a:prstGeom prst="rect">
            <a:avLst/>
          </a:prstGeom>
        </p:spPr>
        <p:txBody>
          <a:bodyPr/>
          <a:lstStyle>
            <a:lvl1pPr>
              <a:defRPr sz="3200">
                <a:solidFill>
                  <a:schemeClr val="accent2"/>
                </a:solidFill>
              </a:defRPr>
            </a:lvl1pPr>
          </a:lstStyle>
          <a:p>
            <a:pPr lvl="0"/>
            <a:r>
              <a:rPr lang="en-US"/>
              <a:t>Single column w/ long title and body copy or large full page graphic</a:t>
            </a:r>
          </a:p>
        </p:txBody>
      </p:sp>
      <p:sp>
        <p:nvSpPr>
          <p:cNvPr id="10" name="Content Placeholder 2"/>
          <p:cNvSpPr>
            <a:spLocks noGrp="1"/>
          </p:cNvSpPr>
          <p:nvPr>
            <p:ph sz="quarter" idx="14" hasCustomPrompt="1"/>
          </p:nvPr>
        </p:nvSpPr>
        <p:spPr>
          <a:xfrm>
            <a:off x="762000" y="2019300"/>
            <a:ext cx="10718800" cy="4000500"/>
          </a:xfrm>
          <a:prstGeom prst="rect">
            <a:avLst/>
          </a:prstGeom>
        </p:spPr>
        <p:txBody>
          <a:bodyPr/>
          <a:lstStyle>
            <a:lvl1pPr>
              <a:spcBef>
                <a:spcPts val="0"/>
              </a:spcBef>
              <a:spcAft>
                <a:spcPts val="1800"/>
              </a:spcAft>
              <a:defRPr sz="1200"/>
            </a:lvl1pPr>
          </a:lstStyle>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p:txBody>
      </p:sp>
      <p:pic>
        <p:nvPicPr>
          <p:cNvPr id="11" name="Picture 10"/>
          <p:cNvPicPr>
            <a:picLocks noChangeAspect="1"/>
          </p:cNvPicPr>
          <p:nvPr userDrawn="1"/>
        </p:nvPicPr>
        <p:blipFill>
          <a:blip r:embed="rId2"/>
          <a:stretch>
            <a:fillRect/>
          </a:stretch>
        </p:blipFill>
        <p:spPr>
          <a:xfrm>
            <a:off x="10795491" y="6286500"/>
            <a:ext cx="685309" cy="294957"/>
          </a:xfrm>
          <a:prstGeom prst="rect">
            <a:avLst/>
          </a:prstGeom>
        </p:spPr>
      </p:pic>
      <p:sp>
        <p:nvSpPr>
          <p:cNvPr id="12"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a:solidFill>
                <a:schemeClr val="accent4">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60054DD-4501-4268-B3B4-FE3F64AADC8F}"/>
              </a:ext>
            </a:extLst>
          </p:cNvPr>
          <p:cNvSpPr txBox="1"/>
          <p:nvPr userDrawn="1"/>
        </p:nvSpPr>
        <p:spPr>
          <a:xfrm>
            <a:off x="941832" y="6437375"/>
            <a:ext cx="6099048" cy="164592"/>
          </a:xfrm>
          <a:prstGeom prst="rect">
            <a:avLst/>
          </a:prstGeom>
          <a:noFill/>
        </p:spPr>
        <p:txBody>
          <a:bodyPr wrap="square" lIns="91440" tIns="45720" rIns="91440" bIns="45720" rtlCol="0">
            <a:spAutoFit/>
          </a:bodyPr>
          <a:lstStyle/>
          <a:p>
            <a:pPr algn="l"/>
            <a:r>
              <a:rPr lang="en-US" sz="700">
                <a:solidFill>
                  <a:schemeClr val="accent4">
                    <a:lumMod val="75000"/>
                  </a:schemeClr>
                </a:solidFill>
                <a:latin typeface="Arial" panose="020B0604020202020204" pitchFamily="34" charset="0"/>
                <a:cs typeface="Arial" panose="020B0604020202020204" pitchFamily="34" charset="0"/>
              </a:rPr>
              <a:t>CENTER FOR VACCINE INNOVATION AND ACCESS</a:t>
            </a:r>
          </a:p>
        </p:txBody>
      </p:sp>
    </p:spTree>
    <p:extLst>
      <p:ext uri="{BB962C8B-B14F-4D97-AF65-F5344CB8AC3E}">
        <p14:creationId xmlns:p14="http://schemas.microsoft.com/office/powerpoint/2010/main" val="227839858"/>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DD87-108D-8742-E1BE-FB996596D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53610-C71B-0A44-FDD3-7C86186ACD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382AB-3300-AC27-6161-1B3EFE7845F7}"/>
              </a:ext>
            </a:extLst>
          </p:cNvPr>
          <p:cNvSpPr>
            <a:spLocks noGrp="1"/>
          </p:cNvSpPr>
          <p:nvPr>
            <p:ph type="dt" sz="half" idx="10"/>
          </p:nvPr>
        </p:nvSpPr>
        <p:spPr/>
        <p:txBody>
          <a:bodyPr/>
          <a:lstStyle/>
          <a:p>
            <a:fld id="{32EACF11-2838-4B4C-9EE9-77621F14D9FE}" type="datetimeFigureOut">
              <a:rPr lang="en-US" smtClean="0"/>
              <a:t>12/4/2025</a:t>
            </a:fld>
            <a:endParaRPr lang="en-US"/>
          </a:p>
        </p:txBody>
      </p:sp>
      <p:sp>
        <p:nvSpPr>
          <p:cNvPr id="5" name="Footer Placeholder 4">
            <a:extLst>
              <a:ext uri="{FF2B5EF4-FFF2-40B4-BE49-F238E27FC236}">
                <a16:creationId xmlns:a16="http://schemas.microsoft.com/office/drawing/2014/main" id="{4D2904B5-DAC1-865F-BC3A-9DD836476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20BF3-63CE-0BC4-6706-B8D0D536B354}"/>
              </a:ext>
            </a:extLst>
          </p:cNvPr>
          <p:cNvSpPr>
            <a:spLocks noGrp="1"/>
          </p:cNvSpPr>
          <p:nvPr>
            <p:ph type="sldNum" sz="quarter" idx="12"/>
          </p:nvPr>
        </p:nvSpPr>
        <p:spPr/>
        <p:txBody>
          <a:bodyPr/>
          <a:lstStyle/>
          <a:p>
            <a:fld id="{6B77FE27-4297-46AB-BFD4-3AB222A65D88}" type="slidenum">
              <a:rPr lang="en-US" smtClean="0"/>
              <a:t>‹#›</a:t>
            </a:fld>
            <a:endParaRPr lang="en-US"/>
          </a:p>
        </p:txBody>
      </p:sp>
    </p:spTree>
    <p:extLst>
      <p:ext uri="{BB962C8B-B14F-4D97-AF65-F5344CB8AC3E}">
        <p14:creationId xmlns:p14="http://schemas.microsoft.com/office/powerpoint/2010/main" val="2058441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latin typeface="+mj-lt"/>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
        <p:nvSpPr>
          <p:cNvPr id="9" name="Text Placeholder 8"/>
          <p:cNvSpPr>
            <a:spLocks noGrp="1"/>
          </p:cNvSpPr>
          <p:nvPr>
            <p:ph type="body" sz="quarter" idx="15" hasCustomPrompt="1"/>
          </p:nvPr>
        </p:nvSpPr>
        <p:spPr>
          <a:xfrm>
            <a:off x="762000" y="2019300"/>
            <a:ext cx="10706100" cy="3924300"/>
          </a:xfrm>
        </p:spPr>
        <p:txBody>
          <a:bodyPr/>
          <a:lstStyle>
            <a:lvl1pPr>
              <a:defRPr/>
            </a:lvl1pPr>
          </a:lstStyle>
          <a:p>
            <a:pPr lvl="0"/>
            <a:r>
              <a:rPr lang="en-US"/>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lvl="0"/>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lvl="0"/>
            <a:r>
              <a:rPr lang="en-US"/>
              <a:t>This is used for a dense information page with a large amount of copy. Two column text box makes for easier reading; however, you may find a single column is necessary in certain situation. Use your discretion. </a:t>
            </a:r>
          </a:p>
        </p:txBody>
      </p:sp>
    </p:spTree>
    <p:extLst>
      <p:ext uri="{BB962C8B-B14F-4D97-AF65-F5344CB8AC3E}">
        <p14:creationId xmlns:p14="http://schemas.microsoft.com/office/powerpoint/2010/main" val="2830095605"/>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92000" cy="6858000"/>
          </a:xfrm>
        </p:spPr>
        <p:txBody>
          <a:bodyPr lIns="4754880" tIns="1920240" rIns="0" bIns="0">
            <a:normAutofit/>
          </a:bodyPr>
          <a:lstStyle>
            <a:lvl1pPr marL="0" indent="0">
              <a:buNone/>
              <a:defRPr sz="1911">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486835" y="2459704"/>
            <a:ext cx="5520267" cy="1130065"/>
          </a:xfrm>
        </p:spPr>
        <p:txBody>
          <a:bodyPr/>
          <a:lstStyle>
            <a:lvl1pPr>
              <a:defRPr b="0" baseline="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486835" y="3629782"/>
            <a:ext cx="5520267" cy="696687"/>
          </a:xfrm>
        </p:spPr>
        <p:txBody>
          <a:bodyPr/>
          <a:lstStyle>
            <a:lvl1pPr marL="0" indent="0" algn="l">
              <a:spcBef>
                <a:spcPts val="0"/>
              </a:spcBef>
              <a:buNone/>
              <a:defRPr sz="1485" b="0">
                <a:solidFill>
                  <a:schemeClr val="bg1"/>
                </a:solidFill>
              </a:defRPr>
            </a:lvl1pPr>
            <a:lvl2pPr marL="485243" indent="0" algn="ctr">
              <a:buNone/>
              <a:defRPr>
                <a:solidFill>
                  <a:schemeClr val="tx1">
                    <a:tint val="75000"/>
                  </a:schemeClr>
                </a:solidFill>
              </a:defRPr>
            </a:lvl2pPr>
            <a:lvl3pPr marL="970484" indent="0" algn="ctr">
              <a:buNone/>
              <a:defRPr>
                <a:solidFill>
                  <a:schemeClr val="tx1">
                    <a:tint val="75000"/>
                  </a:schemeClr>
                </a:solidFill>
              </a:defRPr>
            </a:lvl3pPr>
            <a:lvl4pPr marL="1455726" indent="0" algn="ctr">
              <a:buNone/>
              <a:defRPr>
                <a:solidFill>
                  <a:schemeClr val="tx1">
                    <a:tint val="75000"/>
                  </a:schemeClr>
                </a:solidFill>
              </a:defRPr>
            </a:lvl4pPr>
            <a:lvl5pPr marL="1940969" indent="0" algn="ctr">
              <a:buNone/>
              <a:defRPr>
                <a:solidFill>
                  <a:schemeClr val="tx1">
                    <a:tint val="75000"/>
                  </a:schemeClr>
                </a:solidFill>
              </a:defRPr>
            </a:lvl5pPr>
            <a:lvl6pPr marL="2426211" indent="0" algn="ctr">
              <a:buNone/>
              <a:defRPr>
                <a:solidFill>
                  <a:schemeClr val="tx1">
                    <a:tint val="75000"/>
                  </a:schemeClr>
                </a:solidFill>
              </a:defRPr>
            </a:lvl6pPr>
            <a:lvl7pPr marL="2911453" indent="0" algn="ctr">
              <a:buNone/>
              <a:defRPr>
                <a:solidFill>
                  <a:schemeClr val="tx1">
                    <a:tint val="75000"/>
                  </a:schemeClr>
                </a:solidFill>
              </a:defRPr>
            </a:lvl7pPr>
            <a:lvl8pPr marL="3396696" indent="0" algn="ctr">
              <a:buNone/>
              <a:defRPr>
                <a:solidFill>
                  <a:schemeClr val="tx1">
                    <a:tint val="75000"/>
                  </a:schemeClr>
                </a:solidFill>
              </a:defRPr>
            </a:lvl8pPr>
            <a:lvl9pPr marL="3881938"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486835" y="5408083"/>
            <a:ext cx="5520267" cy="1014491"/>
          </a:xfrm>
        </p:spPr>
        <p:txBody>
          <a:bodyPr/>
          <a:lstStyle>
            <a:lvl1pPr marL="1685" indent="0">
              <a:lnSpc>
                <a:spcPts val="1804"/>
              </a:lnSpc>
              <a:spcBef>
                <a:spcPts val="0"/>
              </a:spcBef>
              <a:buNone/>
              <a:defRPr sz="1273">
                <a:solidFill>
                  <a:schemeClr val="bg1"/>
                </a:solidFill>
              </a:defRPr>
            </a:lvl1pPr>
            <a:lvl2pPr marL="1685" indent="0">
              <a:lnSpc>
                <a:spcPts val="1804"/>
              </a:lnSpc>
              <a:spcBef>
                <a:spcPts val="0"/>
              </a:spcBef>
              <a:buFont typeface="Arial" panose="020B0604020202020204" pitchFamily="34" charset="0"/>
              <a:buNone/>
              <a:defRPr sz="1273">
                <a:solidFill>
                  <a:schemeClr val="bg1"/>
                </a:solidFill>
              </a:defRPr>
            </a:lvl2pPr>
            <a:lvl3pPr marL="1685" indent="0">
              <a:lnSpc>
                <a:spcPts val="1804"/>
              </a:lnSpc>
              <a:spcBef>
                <a:spcPts val="0"/>
              </a:spcBef>
              <a:buNone/>
              <a:defRPr sz="1273">
                <a:solidFill>
                  <a:schemeClr val="bg1"/>
                </a:solidFill>
              </a:defRPr>
            </a:lvl3pPr>
            <a:lvl4pPr marL="1685" indent="0">
              <a:lnSpc>
                <a:spcPts val="1804"/>
              </a:lnSpc>
              <a:spcBef>
                <a:spcPts val="0"/>
              </a:spcBef>
              <a:buNone/>
              <a:defRPr sz="1273">
                <a:solidFill>
                  <a:schemeClr val="bg1"/>
                </a:solidFill>
              </a:defRPr>
            </a:lvl4pPr>
            <a:lvl5pPr marL="1685" indent="0">
              <a:lnSpc>
                <a:spcPts val="1804"/>
              </a:lnSpc>
              <a:spcBef>
                <a:spcPts val="0"/>
              </a:spcBef>
              <a:buNone/>
              <a:defRPr sz="1273">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57345"/>
            <a:ext cx="5520268" cy="366183"/>
          </a:xfrm>
          <a:prstGeom prst="rect">
            <a:avLst/>
          </a:prstGeom>
        </p:spPr>
        <p:txBody>
          <a:bodyPr vert="horz" lIns="0" tIns="0" rIns="0" bIns="0" rtlCol="0" anchor="ctr"/>
          <a:lstStyle>
            <a:lvl1pPr algn="l">
              <a:defRPr sz="1273">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
        <p:nvSpPr>
          <p:cNvPr id="8" name="Footer Placeholder 3"/>
          <p:cNvSpPr>
            <a:spLocks noGrp="1"/>
          </p:cNvSpPr>
          <p:nvPr>
            <p:ph type="ftr" sz="quarter" idx="15"/>
          </p:nvPr>
        </p:nvSpPr>
        <p:spPr>
          <a:xfrm>
            <a:off x="7755468" y="6527945"/>
            <a:ext cx="3860800" cy="207464"/>
          </a:xfrm>
        </p:spPr>
        <p:txBody>
          <a:bodyPr/>
          <a:lstStyle>
            <a:lvl1pPr>
              <a:defRPr sz="531">
                <a:solidFill>
                  <a:schemeClr val="bg1"/>
                </a:solidFill>
              </a:defRPr>
            </a:lvl1pPr>
          </a:lstStyle>
          <a:p>
            <a:pPr algn="r"/>
            <a:r>
              <a:rPr lang="en-IN"/>
              <a:t>© Bill &amp; Melinda Gates Foundation      |</a:t>
            </a:r>
            <a:endParaRPr lang="en-US"/>
          </a:p>
        </p:txBody>
      </p:sp>
    </p:spTree>
    <p:extLst>
      <p:ext uri="{BB962C8B-B14F-4D97-AF65-F5344CB8AC3E}">
        <p14:creationId xmlns:p14="http://schemas.microsoft.com/office/powerpoint/2010/main" val="37115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Text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6F6096-C98D-4A3A-A755-332F327D83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199" b="46623"/>
          <a:stretch/>
        </p:blipFill>
        <p:spPr>
          <a:xfrm>
            <a:off x="0" y="0"/>
            <a:ext cx="12192000" cy="6974348"/>
          </a:xfrm>
          <a:prstGeom prst="rect">
            <a:avLst/>
          </a:prstGeom>
        </p:spPr>
      </p:pic>
      <p:sp>
        <p:nvSpPr>
          <p:cNvPr id="13" name="Rectangle 12">
            <a:extLst>
              <a:ext uri="{FF2B5EF4-FFF2-40B4-BE49-F238E27FC236}">
                <a16:creationId xmlns:a16="http://schemas.microsoft.com/office/drawing/2014/main" id="{E204D2C7-BC92-4C6B-AE73-813B1043DBC1}"/>
              </a:ext>
            </a:extLst>
          </p:cNvPr>
          <p:cNvSpPr/>
          <p:nvPr userDrawn="1"/>
        </p:nvSpPr>
        <p:spPr>
          <a:xfrm>
            <a:off x="0" y="0"/>
            <a:ext cx="12192000" cy="6974348"/>
          </a:xfrm>
          <a:prstGeom prst="rect">
            <a:avLst/>
          </a:prstGeom>
          <a:solidFill>
            <a:schemeClr val="accent3">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86835" y="2486274"/>
            <a:ext cx="11129432" cy="949079"/>
          </a:xfrm>
          <a:prstGeom prst="rect">
            <a:avLst/>
          </a:prstGeom>
        </p:spPr>
        <p:txBody>
          <a:bodyPr anchor="ctr"/>
          <a:lstStyle>
            <a:lvl1pPr>
              <a:lnSpc>
                <a:spcPts val="2441"/>
              </a:lnSpc>
              <a:defRPr sz="2441"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486836" y="3501611"/>
            <a:ext cx="11129433" cy="586885"/>
          </a:xfrm>
        </p:spPr>
        <p:txBody>
          <a:bodyPr anchor="ctr"/>
          <a:lstStyle>
            <a:lvl1pPr marL="0" indent="0" algn="l">
              <a:spcBef>
                <a:spcPts val="0"/>
              </a:spcBef>
              <a:buNone/>
              <a:defRPr sz="1485" b="0">
                <a:solidFill>
                  <a:schemeClr val="accent4"/>
                </a:solidFill>
              </a:defRPr>
            </a:lvl1pPr>
            <a:lvl2pPr marL="485243" indent="0" algn="ctr">
              <a:buNone/>
              <a:defRPr>
                <a:solidFill>
                  <a:schemeClr val="tx1">
                    <a:tint val="75000"/>
                  </a:schemeClr>
                </a:solidFill>
              </a:defRPr>
            </a:lvl2pPr>
            <a:lvl3pPr marL="970484" indent="0" algn="ctr">
              <a:buNone/>
              <a:defRPr>
                <a:solidFill>
                  <a:schemeClr val="tx1">
                    <a:tint val="75000"/>
                  </a:schemeClr>
                </a:solidFill>
              </a:defRPr>
            </a:lvl3pPr>
            <a:lvl4pPr marL="1455726" indent="0" algn="ctr">
              <a:buNone/>
              <a:defRPr>
                <a:solidFill>
                  <a:schemeClr val="tx1">
                    <a:tint val="75000"/>
                  </a:schemeClr>
                </a:solidFill>
              </a:defRPr>
            </a:lvl4pPr>
            <a:lvl5pPr marL="1940969" indent="0" algn="ctr">
              <a:buNone/>
              <a:defRPr>
                <a:solidFill>
                  <a:schemeClr val="tx1">
                    <a:tint val="75000"/>
                  </a:schemeClr>
                </a:solidFill>
              </a:defRPr>
            </a:lvl5pPr>
            <a:lvl6pPr marL="2426211" indent="0" algn="ctr">
              <a:buNone/>
              <a:defRPr>
                <a:solidFill>
                  <a:schemeClr val="tx1">
                    <a:tint val="75000"/>
                  </a:schemeClr>
                </a:solidFill>
              </a:defRPr>
            </a:lvl6pPr>
            <a:lvl7pPr marL="2911453" indent="0" algn="ctr">
              <a:buNone/>
              <a:defRPr>
                <a:solidFill>
                  <a:schemeClr val="tx1">
                    <a:tint val="75000"/>
                  </a:schemeClr>
                </a:solidFill>
              </a:defRPr>
            </a:lvl7pPr>
            <a:lvl8pPr marL="3396696" indent="0" algn="ctr">
              <a:buNone/>
              <a:defRPr>
                <a:solidFill>
                  <a:schemeClr val="tx1">
                    <a:tint val="75000"/>
                  </a:schemeClr>
                </a:solidFill>
              </a:defRPr>
            </a:lvl8pPr>
            <a:lvl9pPr marL="3881938"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486835" y="5413248"/>
            <a:ext cx="11106151" cy="1014491"/>
          </a:xfrm>
        </p:spPr>
        <p:txBody>
          <a:bodyPr/>
          <a:lstStyle>
            <a:lvl1pPr marL="1685" indent="0">
              <a:lnSpc>
                <a:spcPts val="1804"/>
              </a:lnSpc>
              <a:spcBef>
                <a:spcPts val="0"/>
              </a:spcBef>
              <a:buNone/>
              <a:defRPr sz="1273">
                <a:solidFill>
                  <a:schemeClr val="accent6">
                    <a:lumMod val="50000"/>
                    <a:lumOff val="50000"/>
                  </a:schemeClr>
                </a:solidFill>
              </a:defRPr>
            </a:lvl1pPr>
            <a:lvl2pPr marL="1685" indent="0">
              <a:lnSpc>
                <a:spcPts val="1804"/>
              </a:lnSpc>
              <a:spcBef>
                <a:spcPts val="0"/>
              </a:spcBef>
              <a:buFont typeface="Arial" panose="020B0604020202020204" pitchFamily="34" charset="0"/>
              <a:buNone/>
              <a:defRPr sz="1273">
                <a:solidFill>
                  <a:schemeClr val="bg1"/>
                </a:solidFill>
              </a:defRPr>
            </a:lvl2pPr>
            <a:lvl3pPr marL="1685" indent="0">
              <a:lnSpc>
                <a:spcPts val="1804"/>
              </a:lnSpc>
              <a:spcBef>
                <a:spcPts val="0"/>
              </a:spcBef>
              <a:buNone/>
              <a:defRPr sz="1273">
                <a:solidFill>
                  <a:schemeClr val="accent6">
                    <a:lumMod val="50000"/>
                    <a:lumOff val="50000"/>
                  </a:schemeClr>
                </a:solidFill>
              </a:defRPr>
            </a:lvl3pPr>
            <a:lvl4pPr marL="1685" indent="0">
              <a:lnSpc>
                <a:spcPts val="1804"/>
              </a:lnSpc>
              <a:spcBef>
                <a:spcPts val="0"/>
              </a:spcBef>
              <a:buNone/>
              <a:defRPr sz="1273">
                <a:solidFill>
                  <a:schemeClr val="bg1"/>
                </a:solidFill>
              </a:defRPr>
            </a:lvl4pPr>
            <a:lvl5pPr marL="1685" indent="0">
              <a:lnSpc>
                <a:spcPts val="1804"/>
              </a:lnSpc>
              <a:spcBef>
                <a:spcPts val="0"/>
              </a:spcBef>
              <a:buNone/>
              <a:defRPr sz="1273">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6" y="4657345"/>
            <a:ext cx="11129433" cy="366183"/>
          </a:xfrm>
          <a:prstGeom prst="rect">
            <a:avLst/>
          </a:prstGeom>
        </p:spPr>
        <p:txBody>
          <a:bodyPr vert="horz" lIns="0" tIns="0" rIns="0" bIns="0" rtlCol="0" anchor="ctr"/>
          <a:lstStyle>
            <a:lvl1pPr algn="l">
              <a:defRPr sz="1273">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solidFill>
                <a:srgbClr val="000000">
                  <a:lumMod val="50000"/>
                  <a:lumOff val="50000"/>
                </a:srgbClr>
              </a:solidFill>
            </a:endParaRPr>
          </a:p>
        </p:txBody>
      </p:sp>
      <p:cxnSp>
        <p:nvCxnSpPr>
          <p:cNvPr id="11" name="Straight Connector 10"/>
          <p:cNvCxnSpPr/>
          <p:nvPr userDrawn="1"/>
        </p:nvCxnSpPr>
        <p:spPr>
          <a:xfrm>
            <a:off x="486836" y="4293719"/>
            <a:ext cx="1112943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21708" y="1"/>
            <a:ext cx="2194560" cy="219456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7755468" y="6527945"/>
            <a:ext cx="3860800" cy="207464"/>
          </a:xfrm>
        </p:spPr>
        <p:txBody>
          <a:bodyPr/>
          <a:lstStyle>
            <a:lvl1pPr>
              <a:defRPr sz="531"/>
            </a:lvl1pPr>
          </a:lstStyle>
          <a:p>
            <a:pPr algn="r"/>
            <a:r>
              <a:rPr lang="en-IN"/>
              <a:t>© Bill &amp; Melinda Gates Foundation      |</a:t>
            </a:r>
            <a:endParaRPr lang="en-US"/>
          </a:p>
        </p:txBody>
      </p:sp>
    </p:spTree>
    <p:extLst>
      <p:ext uri="{BB962C8B-B14F-4D97-AF65-F5344CB8AC3E}">
        <p14:creationId xmlns:p14="http://schemas.microsoft.com/office/powerpoint/2010/main" val="210781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solidFill>
        </p:spPr>
        <p:txBody>
          <a:bodyPr lIns="365760" tIns="685800" rIns="365760" bIns="1828800"/>
          <a:lstStyle>
            <a:lvl1pPr marL="0" indent="0">
              <a:lnSpc>
                <a:spcPts val="3608"/>
              </a:lnSpc>
              <a:spcBef>
                <a:spcPts val="1273"/>
              </a:spcBef>
              <a:buNone/>
              <a:defRPr lang="en-US" sz="3184"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821" kern="1200" smtClean="0">
                <a:solidFill>
                  <a:schemeClr val="accent3">
                    <a:lumMod val="75000"/>
                  </a:schemeClr>
                </a:solidFill>
                <a:latin typeface="Arial" pitchFamily="34" charset="0"/>
                <a:ea typeface="+mn-ea"/>
                <a:cs typeface="Arial" pitchFamily="34" charset="0"/>
              </a:defRPr>
            </a:lvl2pPr>
            <a:lvl3pPr marL="0" indent="0">
              <a:buNone/>
              <a:defRPr lang="en-US" sz="3821" kern="1200" smtClean="0">
                <a:solidFill>
                  <a:schemeClr val="accent3">
                    <a:lumMod val="75000"/>
                  </a:schemeClr>
                </a:solidFill>
                <a:latin typeface="Arial" pitchFamily="34" charset="0"/>
                <a:ea typeface="+mn-ea"/>
                <a:cs typeface="Arial" pitchFamily="34" charset="0"/>
              </a:defRPr>
            </a:lvl3pPr>
            <a:lvl4pPr marL="0" indent="0">
              <a:buNone/>
              <a:defRPr lang="en-US" sz="3821" kern="1200" smtClean="0">
                <a:solidFill>
                  <a:schemeClr val="accent3">
                    <a:lumMod val="75000"/>
                  </a:schemeClr>
                </a:solidFill>
                <a:latin typeface="Arial" pitchFamily="34" charset="0"/>
                <a:ea typeface="+mn-ea"/>
                <a:cs typeface="Arial" pitchFamily="34" charset="0"/>
              </a:defRPr>
            </a:lvl4pPr>
            <a:lvl5pPr marL="0" indent="0">
              <a:buNone/>
              <a:defRPr lang="en-US" sz="3821"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393899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5" name="Rectangle 4"/>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Tree>
    <p:extLst>
      <p:ext uri="{BB962C8B-B14F-4D97-AF65-F5344CB8AC3E}">
        <p14:creationId xmlns:p14="http://schemas.microsoft.com/office/powerpoint/2010/main" val="910793832"/>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1718735"/>
            <a:ext cx="11106151" cy="4519084"/>
          </a:xfrm>
        </p:spPr>
        <p:txBody>
          <a:bodyPr/>
          <a:lstStyle>
            <a:lvl1pPr>
              <a:spcBef>
                <a:spcPts val="636"/>
              </a:spcBef>
              <a:spcAft>
                <a:spcPts val="0"/>
              </a:spcAft>
              <a:defRPr sz="1485" b="0" baseline="0"/>
            </a:lvl1pPr>
            <a:lvl2pPr marL="181966" indent="-181966">
              <a:spcBef>
                <a:spcPts val="636"/>
              </a:spcBef>
              <a:spcAft>
                <a:spcPts val="0"/>
              </a:spcAft>
              <a:buClr>
                <a:schemeClr val="accent3">
                  <a:lumMod val="75000"/>
                </a:schemeClr>
              </a:buClr>
              <a:buFont typeface="Wingdings" panose="05000000000000000000" pitchFamily="2" charset="2"/>
              <a:buChar char="§"/>
              <a:defRPr sz="1380"/>
            </a:lvl2pPr>
            <a:lvl3pPr marL="363932" indent="-181966">
              <a:spcBef>
                <a:spcPts val="636"/>
              </a:spcBef>
              <a:spcAft>
                <a:spcPts val="0"/>
              </a:spcAft>
              <a:buClr>
                <a:srgbClr val="3086AB"/>
              </a:buClr>
              <a:buFont typeface="Arial" panose="020B0604020202020204" pitchFamily="34" charset="0"/>
              <a:buChar char="•"/>
              <a:tabLst/>
              <a:defRPr baseline="0"/>
            </a:lvl3pPr>
            <a:lvl4pPr marL="547582" indent="-183651">
              <a:spcBef>
                <a:spcPts val="636"/>
              </a:spcBef>
              <a:spcAft>
                <a:spcPts val="0"/>
              </a:spcAft>
              <a:buFont typeface="Arial" panose="020B0604020202020204" pitchFamily="34" charset="0"/>
              <a:buChar char="-"/>
              <a:tabLst/>
              <a:defRPr baseline="0"/>
            </a:lvl4pPr>
            <a:lvl5pPr marL="729548" indent="-181966">
              <a:spcBef>
                <a:spcPts val="636"/>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IN">
                <a:solidFill>
                  <a:srgbClr val="000000"/>
                </a:solidFill>
              </a:rPr>
              <a:t>© Bill &amp; Melinda Gates Foundation      |</a:t>
            </a:r>
            <a:endParaRPr lang="en-US">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cap="all" baseline="0"/>
            </a:lvl1pPr>
          </a:lstStyle>
          <a:p>
            <a:r>
              <a:rPr lang="en-US"/>
              <a:t>Insert headline here – up to 2 full width lines (all caps)</a:t>
            </a:r>
          </a:p>
        </p:txBody>
      </p:sp>
    </p:spTree>
    <p:extLst>
      <p:ext uri="{BB962C8B-B14F-4D97-AF65-F5344CB8AC3E}">
        <p14:creationId xmlns:p14="http://schemas.microsoft.com/office/powerpoint/2010/main" val="418710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guide id="2" pos="288">
          <p15:clr>
            <a:srgbClr val="FBAE40"/>
          </p15:clr>
        </p15:guide>
        <p15:guide id="3" orient="horz" pos="960">
          <p15:clr>
            <a:srgbClr val="FBAE40"/>
          </p15:clr>
        </p15:guide>
        <p15:guide id="4" orient="horz" pos="3936">
          <p15:clr>
            <a:srgbClr val="FBAE40"/>
          </p15:clr>
        </p15:guide>
        <p15:guide id="5" orient="horz" pos="384">
          <p15:clr>
            <a:srgbClr val="FBAE40"/>
          </p15:clr>
        </p15:guide>
        <p15:guide id="6" pos="739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1519627"/>
            <a:ext cx="11106151" cy="398213"/>
          </a:xfrm>
        </p:spPr>
        <p:txBody>
          <a:bodyPr/>
          <a:lstStyle>
            <a:lvl1pPr>
              <a:lnSpc>
                <a:spcPts val="1697"/>
              </a:lnSpc>
              <a:spcBef>
                <a:spcPts val="0"/>
              </a:spcBef>
              <a:defRPr sz="1485" b="1" baseline="0"/>
            </a:lvl1pPr>
            <a:lvl2pPr marL="181966" indent="-181966">
              <a:spcBef>
                <a:spcPts val="357"/>
              </a:spcBef>
              <a:spcAft>
                <a:spcPts val="0"/>
              </a:spcAft>
              <a:buClr>
                <a:schemeClr val="accent3">
                  <a:lumMod val="75000"/>
                </a:schemeClr>
              </a:buClr>
              <a:buFont typeface="Wingdings" panose="05000000000000000000" pitchFamily="2" charset="2"/>
              <a:buChar char="§"/>
              <a:defRPr sz="1380"/>
            </a:lvl2pPr>
            <a:lvl3pPr marL="363932" indent="-181966">
              <a:spcBef>
                <a:spcPts val="357"/>
              </a:spcBef>
              <a:buClr>
                <a:srgbClr val="3086AB"/>
              </a:buClr>
              <a:buFont typeface="Arial" panose="020B0604020202020204" pitchFamily="34" charset="0"/>
              <a:buChar char="•"/>
              <a:tabLst/>
              <a:defRPr baseline="0"/>
            </a:lvl3pPr>
            <a:lvl4pPr marL="547582" indent="-183651">
              <a:spcBef>
                <a:spcPts val="357"/>
              </a:spcBef>
              <a:spcAft>
                <a:spcPts val="0"/>
              </a:spcAft>
              <a:buFont typeface="Arial" panose="020B0604020202020204" pitchFamily="34" charset="0"/>
              <a:buChar char="-"/>
              <a:tabLst/>
              <a:defRPr baseline="0"/>
            </a:lvl4pPr>
            <a:lvl5pPr marL="729548" indent="-181966">
              <a:spcBef>
                <a:spcPts val="357"/>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IN">
                <a:solidFill>
                  <a:srgbClr val="000000"/>
                </a:solidFill>
              </a:rPr>
              <a:t>© Bill &amp; Melinda Gates Foundation      |</a:t>
            </a:r>
            <a:endParaRPr lang="en-US">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486836" y="2038299"/>
            <a:ext cx="11129433" cy="4221604"/>
          </a:xfrm>
        </p:spPr>
        <p:txBody>
          <a:bodyPr/>
          <a:lstStyle>
            <a:lvl1pPr>
              <a:spcBef>
                <a:spcPts val="636"/>
              </a:spcBef>
              <a:defRPr sz="1380"/>
            </a:lvl1pPr>
            <a:lvl2pPr>
              <a:spcBef>
                <a:spcPts val="636"/>
              </a:spcBef>
              <a:defRPr sz="1380"/>
            </a:lvl2pPr>
            <a:lvl3pPr>
              <a:spcBef>
                <a:spcPts val="636"/>
              </a:spcBef>
              <a:defRPr sz="1273"/>
            </a:lvl3pPr>
            <a:lvl4pPr>
              <a:spcBef>
                <a:spcPts val="636"/>
              </a:spcBef>
              <a:defRPr sz="1168"/>
            </a:lvl4pPr>
            <a:lvl5pPr>
              <a:spcBef>
                <a:spcPts val="636"/>
              </a:spcBef>
              <a:defRPr sz="10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86834" y="646178"/>
            <a:ext cx="11106151" cy="697577"/>
          </a:xfrm>
        </p:spPr>
        <p:txBody>
          <a:bodyPr/>
          <a:lstStyle>
            <a:lvl1pPr>
              <a:defRPr cap="all" baseline="0"/>
            </a:lvl1pPr>
          </a:lstStyle>
          <a:p>
            <a:r>
              <a:rPr lang="en-US"/>
              <a:t>Insert headline here</a:t>
            </a:r>
          </a:p>
        </p:txBody>
      </p:sp>
      <p:sp>
        <p:nvSpPr>
          <p:cNvPr id="7"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319134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IN">
                <a:solidFill>
                  <a:srgbClr val="000000"/>
                </a:solidFill>
              </a:rPr>
              <a:t>© Bill &amp; Melinda Gates Foundation      |</a:t>
            </a:r>
            <a:endParaRPr lang="en-US">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4887384" y="712944"/>
            <a:ext cx="6728883" cy="5535456"/>
          </a:xfrm>
        </p:spPr>
        <p:txBody>
          <a:bodyPr/>
          <a:lstStyle>
            <a:lvl1pPr>
              <a:spcBef>
                <a:spcPts val="636"/>
              </a:spcBef>
              <a:defRPr/>
            </a:lvl1pPr>
            <a:lvl2pPr>
              <a:spcBef>
                <a:spcPts val="636"/>
              </a:spcBef>
              <a:defRPr/>
            </a:lvl2pPr>
            <a:lvl3pPr>
              <a:spcBef>
                <a:spcPts val="636"/>
              </a:spcBef>
              <a:defRPr/>
            </a:lvl3pPr>
            <a:lvl4pPr>
              <a:spcBef>
                <a:spcPts val="636"/>
              </a:spcBef>
              <a:defRPr/>
            </a:lvl4pPr>
            <a:lvl5pPr>
              <a:spcBef>
                <a:spcPts val="636"/>
              </a:spcBef>
              <a:defRPr/>
            </a:lvl5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486833" y="646176"/>
            <a:ext cx="4226984" cy="862195"/>
          </a:xfrm>
          <a:prstGeom prst="rect">
            <a:avLst/>
          </a:prstGeom>
        </p:spPr>
        <p:txBody>
          <a:bodyPr anchor="t"/>
          <a:lstStyle>
            <a:lvl1pPr>
              <a:defRPr cap="none" baseline="0"/>
            </a:lvl1pPr>
          </a:lstStyle>
          <a:p>
            <a:r>
              <a:rPr lang="en-US"/>
              <a:t>Insert headline – two lines all caps</a:t>
            </a:r>
          </a:p>
        </p:txBody>
      </p:sp>
      <p:sp>
        <p:nvSpPr>
          <p:cNvPr id="7"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186116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IN">
                <a:solidFill>
                  <a:srgbClr val="000000"/>
                </a:solidFill>
              </a:rPr>
              <a:t>© Bill &amp; Melinda Gates Foundation      |</a:t>
            </a:r>
            <a:endParaRPr lang="en-US">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486835" y="1162282"/>
            <a:ext cx="11106151" cy="600132"/>
          </a:xfrm>
        </p:spPr>
        <p:txBody>
          <a:bodyPr/>
          <a:lstStyle>
            <a:lvl1pPr marL="0" indent="0">
              <a:buNone/>
              <a:defRPr sz="1327" baseline="0"/>
            </a:lvl1pPr>
            <a:lvl2pPr marL="0" indent="0">
              <a:buFont typeface="Arial" panose="020B0604020202020204" pitchFamily="34" charset="0"/>
              <a:buNone/>
              <a:defRPr sz="1327"/>
            </a:lvl2pPr>
            <a:lvl3pPr marL="0" indent="0">
              <a:buNone/>
              <a:defRPr sz="1327"/>
            </a:lvl3pPr>
            <a:lvl4pPr marL="0" indent="0">
              <a:buNone/>
              <a:defRPr sz="1327"/>
            </a:lvl4pPr>
            <a:lvl5pPr marL="0" indent="0">
              <a:buNone/>
              <a:defRPr sz="1327"/>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486834" y="1949453"/>
            <a:ext cx="11106151" cy="4288367"/>
          </a:xfrm>
        </p:spPr>
        <p:txBody>
          <a:bodyPr tIns="1097280"/>
          <a:lstStyle>
            <a:lvl1pPr marL="0" indent="0" algn="ctr">
              <a:buNone/>
              <a:defRPr sz="1273" baseline="0"/>
            </a:lvl1pPr>
            <a:lvl2pPr marL="0" indent="0">
              <a:buFont typeface="Arial" panose="020B0604020202020204" pitchFamily="34" charset="0"/>
              <a:buNone/>
              <a:defRPr sz="1273"/>
            </a:lvl2pPr>
            <a:lvl3pPr marL="0" indent="0">
              <a:buNone/>
              <a:defRPr sz="1273"/>
            </a:lvl3pPr>
            <a:lvl4pPr marL="0" indent="0">
              <a:buNone/>
              <a:defRPr sz="1273"/>
            </a:lvl4pPr>
            <a:lvl5pPr marL="0" indent="0">
              <a:buNone/>
              <a:defRPr sz="1273"/>
            </a:lvl5pPr>
          </a:lstStyle>
          <a:p>
            <a:pPr lvl="0"/>
            <a:r>
              <a:rPr lang="en-US"/>
              <a:t>Click icon to insert visual element here at full-width of slide.</a:t>
            </a:r>
          </a:p>
        </p:txBody>
      </p:sp>
      <p:sp>
        <p:nvSpPr>
          <p:cNvPr id="6" name="Title 5"/>
          <p:cNvSpPr>
            <a:spLocks noGrp="1"/>
          </p:cNvSpPr>
          <p:nvPr>
            <p:ph type="title" hasCustomPrompt="1"/>
          </p:nvPr>
        </p:nvSpPr>
        <p:spPr>
          <a:xfrm>
            <a:off x="486834" y="646176"/>
            <a:ext cx="11106151" cy="509240"/>
          </a:xfrm>
        </p:spPr>
        <p:txBody>
          <a:bodyPr/>
          <a:lstStyle>
            <a:lvl1pPr>
              <a:defRPr baseline="0"/>
            </a:lvl1pPr>
          </a:lstStyle>
          <a:p>
            <a:r>
              <a:rPr lang="en-US"/>
              <a:t>INSERT HEADLINE HERE – UP TO 1 FULL-WIDTH LINE</a:t>
            </a:r>
          </a:p>
        </p:txBody>
      </p:sp>
      <p:sp>
        <p:nvSpPr>
          <p:cNvPr id="8"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208888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8735"/>
            <a:ext cx="6718301" cy="4519084"/>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486833" y="1718735"/>
            <a:ext cx="4226984" cy="4519084"/>
          </a:xfrm>
        </p:spPr>
        <p:txBody>
          <a:bodyPr/>
          <a:lstStyle>
            <a:lvl1pPr>
              <a:spcBef>
                <a:spcPts val="636"/>
              </a:spcBef>
              <a:spcAft>
                <a:spcPts val="0"/>
              </a:spcAft>
              <a:defRPr sz="1485" b="0"/>
            </a:lvl1pPr>
            <a:lvl2pPr>
              <a:spcBef>
                <a:spcPts val="636"/>
              </a:spcBef>
              <a:spcAft>
                <a:spcPts val="0"/>
              </a:spcAft>
              <a:defRPr sz="1380" baseline="0"/>
            </a:lvl2pPr>
            <a:lvl3pPr>
              <a:spcBef>
                <a:spcPts val="636"/>
              </a:spcBef>
              <a:spcAft>
                <a:spcPts val="0"/>
              </a:spcAft>
              <a:buClr>
                <a:srgbClr val="3086AB"/>
              </a:buClr>
              <a:defRPr sz="1273"/>
            </a:lvl3pPr>
            <a:lvl4pPr marL="547582" indent="-181966">
              <a:spcBef>
                <a:spcPts val="636"/>
              </a:spcBef>
              <a:spcAft>
                <a:spcPts val="0"/>
              </a:spcAft>
              <a:buFont typeface="Arial" panose="020B0604020202020204" pitchFamily="34" charset="0"/>
              <a:buChar char="-"/>
              <a:defRPr baseline="0"/>
            </a:lvl4pPr>
            <a:lvl5pPr>
              <a:spcBef>
                <a:spcPts val="636"/>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IN">
                <a:solidFill>
                  <a:srgbClr val="000000"/>
                </a:solidFill>
              </a:rPr>
              <a:t>© Bill &amp; Melinda Gates Foundation      |</a:t>
            </a:r>
            <a:endParaRPr lang="en-US">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233166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636"/>
              </a:spcBef>
              <a:spcAft>
                <a:spcPts val="0"/>
              </a:spcAft>
              <a:buClr>
                <a:srgbClr val="2F85AA"/>
              </a:buClr>
              <a:defRPr sz="1485" b="0" baseline="0"/>
            </a:lvl1pPr>
            <a:lvl2pPr>
              <a:spcBef>
                <a:spcPts val="636"/>
              </a:spcBef>
              <a:spcAft>
                <a:spcPts val="0"/>
              </a:spcAft>
              <a:defRPr sz="1380" baseline="0"/>
            </a:lvl2pPr>
            <a:lvl3pPr>
              <a:spcBef>
                <a:spcPts val="636"/>
              </a:spcBef>
              <a:spcAft>
                <a:spcPts val="0"/>
              </a:spcAft>
              <a:buClr>
                <a:srgbClr val="3086AB"/>
              </a:buClr>
              <a:defRPr baseline="0"/>
            </a:lvl3pPr>
            <a:lvl4pPr marL="547582" indent="-181966">
              <a:spcBef>
                <a:spcPts val="636"/>
              </a:spcBef>
              <a:spcAft>
                <a:spcPts val="0"/>
              </a:spcAft>
              <a:buFont typeface="Arial" panose="020B0604020202020204" pitchFamily="34" charset="0"/>
              <a:buChar char="-"/>
              <a:defRPr baseline="0"/>
            </a:lvl4pPr>
            <a:lvl5pPr marL="727863" indent="-181966">
              <a:spcBef>
                <a:spcPts val="636"/>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solidFill>
                <a:srgbClr val="FFFFFF"/>
              </a:solidFill>
            </a:endParaRPr>
          </a:p>
        </p:txBody>
      </p:sp>
      <p:sp>
        <p:nvSpPr>
          <p:cNvPr id="2" name="Footer Placeholder 1"/>
          <p:cNvSpPr>
            <a:spLocks noGrp="1"/>
          </p:cNvSpPr>
          <p:nvPr>
            <p:ph type="ftr" sz="quarter" idx="15"/>
          </p:nvPr>
        </p:nvSpPr>
        <p:spPr/>
        <p:txBody>
          <a:bodyPr/>
          <a:lstStyle/>
          <a:p>
            <a:pPr algn="r"/>
            <a:r>
              <a:rPr lang="en-IN"/>
              <a:t>© Bill &amp; Melinda Gates Foundation      |</a:t>
            </a:r>
            <a:endParaRPr lang="en-US"/>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a:p>
        </p:txBody>
      </p:sp>
      <p:sp>
        <p:nvSpPr>
          <p:cNvPr id="5" name="Title 4"/>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4874684" y="651934"/>
            <a:ext cx="6718301" cy="5585885"/>
          </a:xfrm>
        </p:spPr>
        <p:txBody>
          <a:bodyPr/>
          <a:lstStyle>
            <a:lvl1pPr>
              <a:defRPr baseline="0"/>
            </a:lvl1pPr>
          </a:lstStyle>
          <a:p>
            <a:pPr lvl="0"/>
            <a:r>
              <a:rPr lang="en-US"/>
              <a:t>Click an icon to insert a visual here at 2/3 width of slide</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276727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636"/>
              </a:spcBef>
              <a:spcAft>
                <a:spcPts val="0"/>
              </a:spcAft>
              <a:buClr>
                <a:srgbClr val="2F85AA"/>
              </a:buClr>
              <a:defRPr sz="1485" b="0" baseline="0"/>
            </a:lvl1pPr>
            <a:lvl2pPr>
              <a:spcBef>
                <a:spcPts val="636"/>
              </a:spcBef>
              <a:spcAft>
                <a:spcPts val="0"/>
              </a:spcAft>
              <a:defRPr sz="1380" baseline="0"/>
            </a:lvl2pPr>
            <a:lvl3pPr>
              <a:spcBef>
                <a:spcPts val="636"/>
              </a:spcBef>
              <a:spcAft>
                <a:spcPts val="0"/>
              </a:spcAft>
              <a:buClr>
                <a:srgbClr val="3086AB"/>
              </a:buClr>
              <a:defRPr baseline="0"/>
            </a:lvl3pPr>
            <a:lvl4pPr marL="547582" indent="-181966">
              <a:spcBef>
                <a:spcPts val="636"/>
              </a:spcBef>
              <a:spcAft>
                <a:spcPts val="0"/>
              </a:spcAft>
              <a:buFont typeface="Arial" panose="020B0604020202020204" pitchFamily="34" charset="0"/>
              <a:buChar char="-"/>
              <a:defRPr baseline="0"/>
            </a:lvl4pPr>
            <a:lvl5pPr marL="727863" indent="-181966">
              <a:spcBef>
                <a:spcPts val="636"/>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4874686" y="0"/>
            <a:ext cx="7317316" cy="6858000"/>
          </a:xfrm>
        </p:spPr>
        <p:txBody>
          <a:bodyPr tIns="822960"/>
          <a:lstStyle>
            <a:lvl1pPr marL="0" indent="0" algn="ctr">
              <a:buNone/>
              <a:defRPr baseline="0"/>
            </a:lvl1pPr>
          </a:lstStyle>
          <a:p>
            <a:r>
              <a:rPr lang="en-US"/>
              <a:t>Click icon to add picture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117212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 Width Head + Copy w/3 Image Grid">
    <p:spTree>
      <p:nvGrpSpPr>
        <p:cNvPr id="1" name=""/>
        <p:cNvGrpSpPr/>
        <p:nvPr/>
      </p:nvGrpSpPr>
      <p:grpSpPr>
        <a:xfrm>
          <a:off x="0" y="0"/>
          <a:ext cx="0" cy="0"/>
          <a:chOff x="0" y="0"/>
          <a:chExt cx="0" cy="0"/>
        </a:xfrm>
      </p:grpSpPr>
      <p:sp>
        <p:nvSpPr>
          <p:cNvPr id="14" name="Picture Placeholder 6"/>
          <p:cNvSpPr>
            <a:spLocks noGrp="1"/>
          </p:cNvSpPr>
          <p:nvPr>
            <p:ph type="pic" sz="quarter" idx="15"/>
          </p:nvPr>
        </p:nvSpPr>
        <p:spPr>
          <a:xfrm>
            <a:off x="4887385" y="3513667"/>
            <a:ext cx="2434443" cy="3344333"/>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16"/>
          </p:nvPr>
        </p:nvSpPr>
        <p:spPr>
          <a:xfrm>
            <a:off x="7411772" y="3513667"/>
            <a:ext cx="4780229" cy="3344333"/>
          </a:xfrm>
        </p:spPr>
        <p:txBody>
          <a:bodyPr tIns="822960"/>
          <a:lstStyle>
            <a:lvl1pPr marL="0" indent="0" algn="ctr">
              <a:buNone/>
              <a:defRPr baseline="0"/>
            </a:lvl1pPr>
          </a:lstStyle>
          <a:p>
            <a:r>
              <a:rPr lang="en-US"/>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636"/>
              </a:spcBef>
              <a:spcAft>
                <a:spcPts val="0"/>
              </a:spcAft>
              <a:buClr>
                <a:srgbClr val="2F85AA"/>
              </a:buClr>
              <a:defRPr sz="1485" b="0" baseline="0"/>
            </a:lvl1pPr>
            <a:lvl2pPr>
              <a:spcBef>
                <a:spcPts val="636"/>
              </a:spcBef>
              <a:spcAft>
                <a:spcPts val="0"/>
              </a:spcAft>
              <a:defRPr sz="1380" baseline="0"/>
            </a:lvl2pPr>
            <a:lvl3pPr>
              <a:spcBef>
                <a:spcPts val="636"/>
              </a:spcBef>
              <a:spcAft>
                <a:spcPts val="0"/>
              </a:spcAft>
              <a:buClr>
                <a:srgbClr val="3086AB"/>
              </a:buClr>
              <a:defRPr baseline="0"/>
            </a:lvl3pPr>
            <a:lvl4pPr marL="547582" indent="-181966">
              <a:spcBef>
                <a:spcPts val="636"/>
              </a:spcBef>
              <a:spcAft>
                <a:spcPts val="0"/>
              </a:spcAft>
              <a:buFont typeface="Arial" panose="020B0604020202020204" pitchFamily="34" charset="0"/>
              <a:buChar char="-"/>
              <a:defRPr baseline="0"/>
            </a:lvl4pPr>
            <a:lvl5pPr marL="727863" indent="-181966">
              <a:spcBef>
                <a:spcPts val="636"/>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4887384" y="0"/>
            <a:ext cx="7304616" cy="3389376"/>
          </a:xfrm>
        </p:spPr>
        <p:txBody>
          <a:bodyPr tIns="822960"/>
          <a:lstStyle>
            <a:lvl1pPr marL="0" indent="0" algn="ctr">
              <a:buNone/>
              <a:defRPr baseline="0"/>
            </a:lvl1pPr>
          </a:lstStyle>
          <a:p>
            <a:r>
              <a:rPr lang="en-US"/>
              <a:t>Click icon to add picture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305285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 Width Head + Copy w/4 Image Grid">
    <p:spTree>
      <p:nvGrpSpPr>
        <p:cNvPr id="1" name=""/>
        <p:cNvGrpSpPr/>
        <p:nvPr/>
      </p:nvGrpSpPr>
      <p:grpSpPr>
        <a:xfrm>
          <a:off x="0" y="0"/>
          <a:ext cx="0" cy="0"/>
          <a:chOff x="0" y="0"/>
          <a:chExt cx="0" cy="0"/>
        </a:xfrm>
      </p:grpSpPr>
      <p:sp>
        <p:nvSpPr>
          <p:cNvPr id="9" name="Picture Placeholder 6"/>
          <p:cNvSpPr>
            <a:spLocks noGrp="1"/>
          </p:cNvSpPr>
          <p:nvPr>
            <p:ph type="pic" sz="quarter" idx="17"/>
          </p:nvPr>
        </p:nvSpPr>
        <p:spPr>
          <a:xfrm>
            <a:off x="9766853" y="0"/>
            <a:ext cx="2425148" cy="3389376"/>
          </a:xfrm>
        </p:spPr>
        <p:txBody>
          <a:bodyPr tIns="822960"/>
          <a:lstStyle>
            <a:lvl1pPr marL="0" indent="0" algn="ctr">
              <a:buNone/>
              <a:defRPr baseline="0"/>
            </a:lvl1pPr>
          </a:lstStyle>
          <a:p>
            <a:r>
              <a:rPr lang="en-US"/>
              <a:t>Click icon to add picture</a:t>
            </a:r>
          </a:p>
        </p:txBody>
      </p:sp>
      <p:sp>
        <p:nvSpPr>
          <p:cNvPr id="11" name="Picture Placeholder 6"/>
          <p:cNvSpPr>
            <a:spLocks noGrp="1"/>
          </p:cNvSpPr>
          <p:nvPr>
            <p:ph type="pic" sz="quarter" idx="18"/>
          </p:nvPr>
        </p:nvSpPr>
        <p:spPr>
          <a:xfrm>
            <a:off x="4887386" y="0"/>
            <a:ext cx="4799953" cy="3389376"/>
          </a:xfrm>
        </p:spPr>
        <p:txBody>
          <a:bodyPr tIns="822960"/>
          <a:lstStyle>
            <a:lvl1pPr marL="0" indent="0" algn="ctr">
              <a:buNone/>
              <a:defRPr baseline="0"/>
            </a:lvl1pPr>
          </a:lstStyle>
          <a:p>
            <a:r>
              <a:rPr lang="en-US"/>
              <a:t>Click icon to add picture</a:t>
            </a:r>
          </a:p>
        </p:txBody>
      </p:sp>
      <p:sp>
        <p:nvSpPr>
          <p:cNvPr id="14" name="Picture Placeholder 6"/>
          <p:cNvSpPr>
            <a:spLocks noGrp="1"/>
          </p:cNvSpPr>
          <p:nvPr>
            <p:ph type="pic" sz="quarter" idx="15"/>
          </p:nvPr>
        </p:nvSpPr>
        <p:spPr>
          <a:xfrm>
            <a:off x="4887385" y="3468624"/>
            <a:ext cx="2434443" cy="3389376"/>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16"/>
          </p:nvPr>
        </p:nvSpPr>
        <p:spPr>
          <a:xfrm>
            <a:off x="7414593" y="3468624"/>
            <a:ext cx="4777409" cy="3389376"/>
          </a:xfrm>
        </p:spPr>
        <p:txBody>
          <a:bodyPr tIns="822960"/>
          <a:lstStyle>
            <a:lvl1pPr marL="0" indent="0" algn="ctr">
              <a:buNone/>
              <a:defRPr baseline="0"/>
            </a:lvl1pPr>
          </a:lstStyle>
          <a:p>
            <a:r>
              <a:rPr lang="en-US"/>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636"/>
              </a:spcBef>
              <a:spcAft>
                <a:spcPts val="0"/>
              </a:spcAft>
              <a:buClr>
                <a:srgbClr val="2F85AA"/>
              </a:buClr>
              <a:defRPr sz="1485" b="0" baseline="0"/>
            </a:lvl1pPr>
            <a:lvl2pPr>
              <a:spcBef>
                <a:spcPts val="636"/>
              </a:spcBef>
              <a:spcAft>
                <a:spcPts val="0"/>
              </a:spcAft>
              <a:defRPr sz="1380" baseline="0"/>
            </a:lvl2pPr>
            <a:lvl3pPr>
              <a:spcBef>
                <a:spcPts val="636"/>
              </a:spcBef>
              <a:spcAft>
                <a:spcPts val="0"/>
              </a:spcAft>
              <a:buClr>
                <a:srgbClr val="3086AB"/>
              </a:buClr>
              <a:defRPr baseline="0"/>
            </a:lvl3pPr>
            <a:lvl4pPr marL="547582" indent="-181966">
              <a:spcBef>
                <a:spcPts val="636"/>
              </a:spcBef>
              <a:spcAft>
                <a:spcPts val="0"/>
              </a:spcAft>
              <a:buFont typeface="Arial" panose="020B0604020202020204" pitchFamily="34" charset="0"/>
              <a:buChar char="-"/>
              <a:defRPr baseline="0"/>
            </a:lvl4pPr>
            <a:lvl5pPr marL="727863" indent="-181966">
              <a:spcBef>
                <a:spcPts val="636"/>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2"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132077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3 Width Head + Copy w/5 Image Gri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636"/>
              </a:spcBef>
              <a:spcAft>
                <a:spcPts val="0"/>
              </a:spcAft>
              <a:buClr>
                <a:srgbClr val="2F85AA"/>
              </a:buClr>
              <a:defRPr sz="1485" b="0" baseline="0"/>
            </a:lvl1pPr>
            <a:lvl2pPr>
              <a:spcBef>
                <a:spcPts val="636"/>
              </a:spcBef>
              <a:spcAft>
                <a:spcPts val="0"/>
              </a:spcAft>
              <a:defRPr sz="1380" baseline="0"/>
            </a:lvl2pPr>
            <a:lvl3pPr>
              <a:spcBef>
                <a:spcPts val="636"/>
              </a:spcBef>
              <a:spcAft>
                <a:spcPts val="0"/>
              </a:spcAft>
              <a:buClr>
                <a:srgbClr val="3086AB"/>
              </a:buClr>
              <a:defRPr baseline="0"/>
            </a:lvl3pPr>
            <a:lvl4pPr marL="547582" indent="-181966">
              <a:spcBef>
                <a:spcPts val="636"/>
              </a:spcBef>
              <a:spcAft>
                <a:spcPts val="0"/>
              </a:spcAft>
              <a:buFont typeface="Arial" panose="020B0604020202020204" pitchFamily="34" charset="0"/>
              <a:buChar char="-"/>
              <a:defRPr baseline="0"/>
            </a:lvl4pPr>
            <a:lvl5pPr marL="727863" indent="-181966">
              <a:spcBef>
                <a:spcPts val="636"/>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2" name="Picture Placeholder 6"/>
          <p:cNvSpPr>
            <a:spLocks noGrp="1"/>
          </p:cNvSpPr>
          <p:nvPr>
            <p:ph type="pic" sz="quarter" idx="19"/>
          </p:nvPr>
        </p:nvSpPr>
        <p:spPr>
          <a:xfrm>
            <a:off x="9814560" y="2"/>
            <a:ext cx="2377440" cy="3401484"/>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20"/>
          </p:nvPr>
        </p:nvSpPr>
        <p:spPr>
          <a:xfrm>
            <a:off x="4887384" y="2"/>
            <a:ext cx="4839713" cy="3401484"/>
          </a:xfrm>
        </p:spPr>
        <p:txBody>
          <a:bodyPr tIns="822960"/>
          <a:lstStyle>
            <a:lvl1pPr marL="0" indent="0" algn="ctr">
              <a:buNone/>
              <a:defRPr baseline="0"/>
            </a:lvl1pPr>
          </a:lstStyle>
          <a:p>
            <a:r>
              <a:rPr lang="en-US"/>
              <a:t>Click icon to add picture</a:t>
            </a:r>
          </a:p>
        </p:txBody>
      </p:sp>
      <p:sp>
        <p:nvSpPr>
          <p:cNvPr id="18" name="Picture Placeholder 6"/>
          <p:cNvSpPr>
            <a:spLocks noGrp="1"/>
          </p:cNvSpPr>
          <p:nvPr>
            <p:ph type="pic" sz="quarter" idx="17"/>
          </p:nvPr>
        </p:nvSpPr>
        <p:spPr>
          <a:xfrm>
            <a:off x="7350972" y="3481919"/>
            <a:ext cx="2377440" cy="3378996"/>
          </a:xfrm>
        </p:spPr>
        <p:txBody>
          <a:bodyPr tIns="822960"/>
          <a:lstStyle>
            <a:lvl1pPr marL="0" indent="0" algn="ctr">
              <a:buNone/>
              <a:defRPr baseline="0"/>
            </a:lvl1pPr>
          </a:lstStyle>
          <a:p>
            <a:r>
              <a:rPr lang="en-US"/>
              <a:t>Click icon to add picture</a:t>
            </a:r>
          </a:p>
        </p:txBody>
      </p:sp>
      <p:sp>
        <p:nvSpPr>
          <p:cNvPr id="19" name="Picture Placeholder 6"/>
          <p:cNvSpPr>
            <a:spLocks noGrp="1"/>
          </p:cNvSpPr>
          <p:nvPr>
            <p:ph type="pic" sz="quarter" idx="15"/>
          </p:nvPr>
        </p:nvSpPr>
        <p:spPr>
          <a:xfrm>
            <a:off x="4887384" y="3481921"/>
            <a:ext cx="2377440" cy="3378996"/>
          </a:xfrm>
        </p:spPr>
        <p:txBody>
          <a:bodyPr tIns="822960"/>
          <a:lstStyle>
            <a:lvl1pPr marL="0" indent="0" algn="ctr">
              <a:buNone/>
              <a:defRPr baseline="0"/>
            </a:lvl1pPr>
          </a:lstStyle>
          <a:p>
            <a:r>
              <a:rPr lang="en-US"/>
              <a:t>Click icon to add picture</a:t>
            </a:r>
          </a:p>
        </p:txBody>
      </p:sp>
      <p:sp>
        <p:nvSpPr>
          <p:cNvPr id="20" name="Picture Placeholder 6"/>
          <p:cNvSpPr>
            <a:spLocks noGrp="1"/>
          </p:cNvSpPr>
          <p:nvPr>
            <p:ph type="pic" sz="quarter" idx="16"/>
          </p:nvPr>
        </p:nvSpPr>
        <p:spPr>
          <a:xfrm>
            <a:off x="9814560" y="3479006"/>
            <a:ext cx="2377440" cy="3378996"/>
          </a:xfrm>
        </p:spPr>
        <p:txBody>
          <a:bodyPr tIns="822960"/>
          <a:lstStyle>
            <a:lvl1pPr marL="0" indent="0" algn="ctr">
              <a:buNone/>
              <a:defRPr baseline="0"/>
            </a:lvl1pPr>
          </a:lstStyle>
          <a:p>
            <a:r>
              <a:rPr lang="en-US"/>
              <a:t>Click icon to add picture</a:t>
            </a:r>
          </a:p>
        </p:txBody>
      </p:sp>
      <p:sp>
        <p:nvSpPr>
          <p:cNvPr id="11"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368263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762000" y="931587"/>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4" name="Text Placeholder 4"/>
          <p:cNvSpPr>
            <a:spLocks noGrp="1"/>
          </p:cNvSpPr>
          <p:nvPr>
            <p:ph type="body" sz="quarter" idx="11" hasCustomPrompt="1"/>
          </p:nvPr>
        </p:nvSpPr>
        <p:spPr>
          <a:xfrm>
            <a:off x="2680138" y="931587"/>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762000" y="1569907"/>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6"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14" hasCustomPrompt="1"/>
          </p:nvPr>
        </p:nvSpPr>
        <p:spPr>
          <a:xfrm>
            <a:off x="762000" y="2213562"/>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8"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9" name="Text Placeholder 4"/>
          <p:cNvSpPr>
            <a:spLocks noGrp="1"/>
          </p:cNvSpPr>
          <p:nvPr>
            <p:ph type="body" sz="quarter" idx="16" hasCustomPrompt="1"/>
          </p:nvPr>
        </p:nvSpPr>
        <p:spPr>
          <a:xfrm>
            <a:off x="762000" y="2849943"/>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
        <p:nvSpPr>
          <p:cNvPr id="10" name="Rectangle 9"/>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2"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3" name="Text Placeholder 4"/>
          <p:cNvSpPr>
            <a:spLocks noGrp="1"/>
          </p:cNvSpPr>
          <p:nvPr>
            <p:ph type="body" sz="quarter" idx="22" hasCustomPrompt="1"/>
          </p:nvPr>
        </p:nvSpPr>
        <p:spPr>
          <a:xfrm>
            <a:off x="2680138" y="2849943"/>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4" name="Text Placeholder 4"/>
          <p:cNvSpPr>
            <a:spLocks noGrp="1"/>
          </p:cNvSpPr>
          <p:nvPr>
            <p:ph type="body" sz="quarter" idx="23" hasCustomPrompt="1"/>
          </p:nvPr>
        </p:nvSpPr>
        <p:spPr>
          <a:xfrm>
            <a:off x="2680138" y="156990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24" hasCustomPrompt="1"/>
          </p:nvPr>
        </p:nvSpPr>
        <p:spPr>
          <a:xfrm>
            <a:off x="2680138" y="2213562"/>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6"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5</a:t>
            </a:r>
          </a:p>
        </p:txBody>
      </p:sp>
      <p:sp>
        <p:nvSpPr>
          <p:cNvPr id="17"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6</a:t>
            </a:r>
          </a:p>
        </p:txBody>
      </p:sp>
      <p:sp>
        <p:nvSpPr>
          <p:cNvPr id="18"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7</a:t>
            </a:r>
          </a:p>
        </p:txBody>
      </p:sp>
      <p:sp>
        <p:nvSpPr>
          <p:cNvPr id="19"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8</a:t>
            </a:r>
          </a:p>
        </p:txBody>
      </p:sp>
    </p:spTree>
    <p:extLst>
      <p:ext uri="{BB962C8B-B14F-4D97-AF65-F5344CB8AC3E}">
        <p14:creationId xmlns:p14="http://schemas.microsoft.com/office/powerpoint/2010/main" val="482777701"/>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3 Width Head + Copy w/6 Image Grid">
    <p:spTree>
      <p:nvGrpSpPr>
        <p:cNvPr id="1" name=""/>
        <p:cNvGrpSpPr/>
        <p:nvPr/>
      </p:nvGrpSpPr>
      <p:grpSpPr>
        <a:xfrm>
          <a:off x="0" y="0"/>
          <a:ext cx="0" cy="0"/>
          <a:chOff x="0" y="0"/>
          <a:chExt cx="0" cy="0"/>
        </a:xfrm>
      </p:grpSpPr>
      <p:sp>
        <p:nvSpPr>
          <p:cNvPr id="12" name="Picture Placeholder 6"/>
          <p:cNvSpPr>
            <a:spLocks noGrp="1"/>
          </p:cNvSpPr>
          <p:nvPr>
            <p:ph type="pic" sz="quarter" idx="19"/>
          </p:nvPr>
        </p:nvSpPr>
        <p:spPr>
          <a:xfrm>
            <a:off x="9814560" y="2"/>
            <a:ext cx="2377440" cy="2272748"/>
          </a:xfrm>
        </p:spPr>
        <p:txBody>
          <a:bodyPr tIns="822960"/>
          <a:lstStyle>
            <a:lvl1pPr marL="0" indent="0" algn="ctr">
              <a:buNone/>
              <a:defRPr baseline="0"/>
            </a:lvl1pPr>
          </a:lstStyle>
          <a:p>
            <a:r>
              <a:rPr lang="en-US"/>
              <a:t>Click icon to add picture</a:t>
            </a:r>
          </a:p>
        </p:txBody>
      </p:sp>
      <p:sp>
        <p:nvSpPr>
          <p:cNvPr id="13" name="Picture Placeholder 6"/>
          <p:cNvSpPr>
            <a:spLocks noGrp="1"/>
          </p:cNvSpPr>
          <p:nvPr>
            <p:ph type="pic" sz="quarter" idx="20"/>
          </p:nvPr>
        </p:nvSpPr>
        <p:spPr>
          <a:xfrm>
            <a:off x="4887384" y="2"/>
            <a:ext cx="4839713" cy="4128052"/>
          </a:xfrm>
        </p:spPr>
        <p:txBody>
          <a:bodyPr tIns="822960"/>
          <a:lstStyle>
            <a:lvl1pPr marL="0" indent="0" algn="ctr">
              <a:buNone/>
              <a:defRPr baseline="0"/>
            </a:lvl1pPr>
          </a:lstStyle>
          <a:p>
            <a:r>
              <a:rPr lang="en-US"/>
              <a:t>Click icon to add picture</a:t>
            </a:r>
          </a:p>
        </p:txBody>
      </p:sp>
      <p:sp>
        <p:nvSpPr>
          <p:cNvPr id="16" name="Picture Placeholder 6"/>
          <p:cNvSpPr>
            <a:spLocks noGrp="1"/>
          </p:cNvSpPr>
          <p:nvPr>
            <p:ph type="pic" sz="quarter" idx="21" hasCustomPrompt="1"/>
          </p:nvPr>
        </p:nvSpPr>
        <p:spPr>
          <a:xfrm>
            <a:off x="9814560" y="2352261"/>
            <a:ext cx="2377440" cy="1775793"/>
          </a:xfrm>
        </p:spPr>
        <p:txBody>
          <a:bodyPr tIns="822960"/>
          <a:lstStyle>
            <a:lvl1pPr marL="0" indent="0" algn="ctr">
              <a:buNone/>
              <a:defRPr baseline="0"/>
            </a:lvl1pPr>
          </a:lstStyle>
          <a:p>
            <a:r>
              <a:rPr lang="en-US"/>
              <a:t>Click on the icon to insert a new photo</a:t>
            </a:r>
          </a:p>
        </p:txBody>
      </p:sp>
      <p:sp>
        <p:nvSpPr>
          <p:cNvPr id="9" name="Picture Placeholder 6"/>
          <p:cNvSpPr>
            <a:spLocks noGrp="1"/>
          </p:cNvSpPr>
          <p:nvPr>
            <p:ph type="pic" sz="quarter" idx="17"/>
          </p:nvPr>
        </p:nvSpPr>
        <p:spPr>
          <a:xfrm>
            <a:off x="7350972" y="4207564"/>
            <a:ext cx="2377440" cy="2653349"/>
          </a:xfrm>
        </p:spPr>
        <p:txBody>
          <a:bodyPr tIns="822960"/>
          <a:lstStyle>
            <a:lvl1pPr marL="0" indent="0" algn="ctr">
              <a:buNone/>
              <a:defRPr baseline="0"/>
            </a:lvl1pPr>
          </a:lstStyle>
          <a:p>
            <a:r>
              <a:rPr lang="en-US"/>
              <a:t>Click icon to add picture</a:t>
            </a:r>
          </a:p>
        </p:txBody>
      </p:sp>
      <p:sp>
        <p:nvSpPr>
          <p:cNvPr id="14" name="Picture Placeholder 6"/>
          <p:cNvSpPr>
            <a:spLocks noGrp="1"/>
          </p:cNvSpPr>
          <p:nvPr>
            <p:ph type="pic" sz="quarter" idx="15"/>
          </p:nvPr>
        </p:nvSpPr>
        <p:spPr>
          <a:xfrm>
            <a:off x="4887384" y="4207566"/>
            <a:ext cx="2377440" cy="2653349"/>
          </a:xfrm>
        </p:spPr>
        <p:txBody>
          <a:bodyPr tIns="822960"/>
          <a:lstStyle>
            <a:lvl1pPr marL="0" indent="0" algn="ctr">
              <a:buNone/>
              <a:defRPr baseline="0"/>
            </a:lvl1pPr>
          </a:lstStyle>
          <a:p>
            <a:r>
              <a:rPr lang="en-US"/>
              <a:t>Click icon to add picture</a:t>
            </a:r>
          </a:p>
        </p:txBody>
      </p:sp>
      <p:sp>
        <p:nvSpPr>
          <p:cNvPr id="15" name="Picture Placeholder 6"/>
          <p:cNvSpPr>
            <a:spLocks noGrp="1"/>
          </p:cNvSpPr>
          <p:nvPr>
            <p:ph type="pic" sz="quarter" idx="16"/>
          </p:nvPr>
        </p:nvSpPr>
        <p:spPr>
          <a:xfrm>
            <a:off x="9814560" y="4204652"/>
            <a:ext cx="2377440" cy="2653349"/>
          </a:xfrm>
        </p:spPr>
        <p:txBody>
          <a:bodyPr tIns="822960"/>
          <a:lstStyle>
            <a:lvl1pPr marL="0" indent="0" algn="ctr">
              <a:buNone/>
              <a:defRPr baseline="0"/>
            </a:lvl1pPr>
          </a:lstStyle>
          <a:p>
            <a:r>
              <a:rPr lang="en-US"/>
              <a:t>Click icon to add picture</a:t>
            </a:r>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636"/>
              </a:spcBef>
              <a:spcAft>
                <a:spcPts val="0"/>
              </a:spcAft>
              <a:buClr>
                <a:srgbClr val="2F85AA"/>
              </a:buClr>
              <a:defRPr sz="1485" b="0" baseline="0"/>
            </a:lvl1pPr>
            <a:lvl2pPr>
              <a:spcBef>
                <a:spcPts val="636"/>
              </a:spcBef>
              <a:spcAft>
                <a:spcPts val="0"/>
              </a:spcAft>
              <a:defRPr sz="1380" baseline="0"/>
            </a:lvl2pPr>
            <a:lvl3pPr>
              <a:spcBef>
                <a:spcPts val="636"/>
              </a:spcBef>
              <a:spcAft>
                <a:spcPts val="0"/>
              </a:spcAft>
              <a:buClr>
                <a:srgbClr val="3086AB"/>
              </a:buClr>
              <a:defRPr baseline="0"/>
            </a:lvl3pPr>
            <a:lvl4pPr marL="547582" indent="-181966">
              <a:spcBef>
                <a:spcPts val="636"/>
              </a:spcBef>
              <a:spcAft>
                <a:spcPts val="0"/>
              </a:spcAft>
              <a:buFont typeface="Arial" panose="020B0604020202020204" pitchFamily="34" charset="0"/>
              <a:buChar char="-"/>
              <a:defRPr baseline="0"/>
            </a:lvl4pPr>
            <a:lvl5pPr marL="727863" indent="-181966">
              <a:spcBef>
                <a:spcPts val="636"/>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1"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40251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 Width Head + Copy w/6 Image Grid-B">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636"/>
              </a:spcBef>
              <a:spcAft>
                <a:spcPts val="0"/>
              </a:spcAft>
              <a:buClr>
                <a:srgbClr val="2F85AA"/>
              </a:buClr>
              <a:defRPr sz="1485" b="0" baseline="0"/>
            </a:lvl1pPr>
            <a:lvl2pPr>
              <a:spcBef>
                <a:spcPts val="636"/>
              </a:spcBef>
              <a:spcAft>
                <a:spcPts val="0"/>
              </a:spcAft>
              <a:defRPr sz="1380" baseline="0"/>
            </a:lvl2pPr>
            <a:lvl3pPr>
              <a:spcBef>
                <a:spcPts val="636"/>
              </a:spcBef>
              <a:spcAft>
                <a:spcPts val="0"/>
              </a:spcAft>
              <a:buClr>
                <a:srgbClr val="3086AB"/>
              </a:buClr>
              <a:defRPr baseline="0"/>
            </a:lvl3pPr>
            <a:lvl4pPr marL="547582" indent="-181966">
              <a:spcBef>
                <a:spcPts val="636"/>
              </a:spcBef>
              <a:spcAft>
                <a:spcPts val="0"/>
              </a:spcAft>
              <a:buFont typeface="Arial" panose="020B0604020202020204" pitchFamily="34" charset="0"/>
              <a:buChar char="-"/>
              <a:defRPr baseline="0"/>
            </a:lvl4pPr>
            <a:lvl5pPr marL="727863" indent="-181966">
              <a:spcBef>
                <a:spcPts val="636"/>
              </a:spcBef>
              <a:spcAft>
                <a:spcPts val="0"/>
              </a:spcAft>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1" name="Picture Placeholder 6"/>
          <p:cNvSpPr>
            <a:spLocks noGrp="1"/>
          </p:cNvSpPr>
          <p:nvPr>
            <p:ph type="pic" sz="quarter" idx="17"/>
          </p:nvPr>
        </p:nvSpPr>
        <p:spPr>
          <a:xfrm>
            <a:off x="7350972" y="3481919"/>
            <a:ext cx="2377440" cy="3378996"/>
          </a:xfrm>
        </p:spPr>
        <p:txBody>
          <a:bodyPr tIns="822960"/>
          <a:lstStyle>
            <a:lvl1pPr marL="0" indent="0" algn="ctr">
              <a:buNone/>
              <a:defRPr baseline="0"/>
            </a:lvl1pPr>
          </a:lstStyle>
          <a:p>
            <a:r>
              <a:rPr lang="en-US"/>
              <a:t>Click icon to add picture</a:t>
            </a:r>
          </a:p>
        </p:txBody>
      </p:sp>
      <p:sp>
        <p:nvSpPr>
          <p:cNvPr id="17" name="Picture Placeholder 6"/>
          <p:cNvSpPr>
            <a:spLocks noGrp="1"/>
          </p:cNvSpPr>
          <p:nvPr>
            <p:ph type="pic" sz="quarter" idx="15"/>
          </p:nvPr>
        </p:nvSpPr>
        <p:spPr>
          <a:xfrm>
            <a:off x="4887384" y="3481921"/>
            <a:ext cx="2377440" cy="3378996"/>
          </a:xfrm>
        </p:spPr>
        <p:txBody>
          <a:bodyPr tIns="822960"/>
          <a:lstStyle>
            <a:lvl1pPr marL="0" indent="0" algn="ctr">
              <a:buNone/>
              <a:defRPr baseline="0"/>
            </a:lvl1pPr>
          </a:lstStyle>
          <a:p>
            <a:r>
              <a:rPr lang="en-US"/>
              <a:t>Click icon to add picture</a:t>
            </a:r>
          </a:p>
        </p:txBody>
      </p:sp>
      <p:sp>
        <p:nvSpPr>
          <p:cNvPr id="18" name="Picture Placeholder 6"/>
          <p:cNvSpPr>
            <a:spLocks noGrp="1"/>
          </p:cNvSpPr>
          <p:nvPr>
            <p:ph type="pic" sz="quarter" idx="16"/>
          </p:nvPr>
        </p:nvSpPr>
        <p:spPr>
          <a:xfrm>
            <a:off x="9814560" y="3479006"/>
            <a:ext cx="2377440" cy="3378996"/>
          </a:xfrm>
        </p:spPr>
        <p:txBody>
          <a:bodyPr tIns="822960"/>
          <a:lstStyle>
            <a:lvl1pPr marL="0" indent="0" algn="ctr">
              <a:buNone/>
              <a:defRPr baseline="0"/>
            </a:lvl1pPr>
          </a:lstStyle>
          <a:p>
            <a:r>
              <a:rPr lang="en-US"/>
              <a:t>Click icon to add picture</a:t>
            </a:r>
          </a:p>
        </p:txBody>
      </p:sp>
      <p:sp>
        <p:nvSpPr>
          <p:cNvPr id="19" name="Picture Placeholder 6"/>
          <p:cNvSpPr>
            <a:spLocks noGrp="1"/>
          </p:cNvSpPr>
          <p:nvPr>
            <p:ph type="pic" sz="quarter" idx="18"/>
          </p:nvPr>
        </p:nvSpPr>
        <p:spPr>
          <a:xfrm>
            <a:off x="7350972" y="2915"/>
            <a:ext cx="2377440" cy="3378996"/>
          </a:xfrm>
        </p:spPr>
        <p:txBody>
          <a:bodyPr tIns="822960"/>
          <a:lstStyle>
            <a:lvl1pPr marL="0" indent="0" algn="ctr">
              <a:buNone/>
              <a:defRPr baseline="0"/>
            </a:lvl1pPr>
          </a:lstStyle>
          <a:p>
            <a:r>
              <a:rPr lang="en-US"/>
              <a:t>Click icon to add picture</a:t>
            </a:r>
          </a:p>
        </p:txBody>
      </p:sp>
      <p:sp>
        <p:nvSpPr>
          <p:cNvPr id="20" name="Picture Placeholder 6"/>
          <p:cNvSpPr>
            <a:spLocks noGrp="1"/>
          </p:cNvSpPr>
          <p:nvPr>
            <p:ph type="pic" sz="quarter" idx="19"/>
          </p:nvPr>
        </p:nvSpPr>
        <p:spPr>
          <a:xfrm>
            <a:off x="4887384" y="2917"/>
            <a:ext cx="2377440" cy="3378996"/>
          </a:xfrm>
        </p:spPr>
        <p:txBody>
          <a:bodyPr tIns="822960"/>
          <a:lstStyle>
            <a:lvl1pPr marL="0" indent="0" algn="ctr">
              <a:buNone/>
              <a:defRPr baseline="0"/>
            </a:lvl1pPr>
          </a:lstStyle>
          <a:p>
            <a:r>
              <a:rPr lang="en-US"/>
              <a:t>Click icon to add picture</a:t>
            </a:r>
          </a:p>
        </p:txBody>
      </p:sp>
      <p:sp>
        <p:nvSpPr>
          <p:cNvPr id="21" name="Picture Placeholder 6"/>
          <p:cNvSpPr>
            <a:spLocks noGrp="1"/>
          </p:cNvSpPr>
          <p:nvPr>
            <p:ph type="pic" sz="quarter" idx="20"/>
          </p:nvPr>
        </p:nvSpPr>
        <p:spPr>
          <a:xfrm>
            <a:off x="9814560" y="2"/>
            <a:ext cx="2377440" cy="3378996"/>
          </a:xfrm>
        </p:spPr>
        <p:txBody>
          <a:bodyPr tIns="822960"/>
          <a:lstStyle>
            <a:lvl1pPr marL="0" indent="0" algn="ctr">
              <a:buNone/>
              <a:defRPr baseline="0"/>
            </a:lvl1pPr>
          </a:lstStyle>
          <a:p>
            <a:r>
              <a:rPr lang="en-US"/>
              <a:t>Click icon to add picture</a:t>
            </a:r>
          </a:p>
        </p:txBody>
      </p:sp>
      <p:sp>
        <p:nvSpPr>
          <p:cNvPr id="12"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39445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Width Head + Copy +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4916558"/>
            <a:ext cx="11106151" cy="1340311"/>
          </a:xfrm>
        </p:spPr>
        <p:txBody>
          <a:bodyPr/>
          <a:lstStyle>
            <a:lvl1pPr>
              <a:spcBef>
                <a:spcPts val="636"/>
              </a:spcBef>
              <a:spcAft>
                <a:spcPts val="0"/>
              </a:spcAft>
              <a:defRPr sz="1485" b="0" baseline="0"/>
            </a:lvl1pPr>
            <a:lvl2pPr marL="181966" indent="-181966">
              <a:spcBef>
                <a:spcPts val="636"/>
              </a:spcBef>
              <a:spcAft>
                <a:spcPts val="0"/>
              </a:spcAft>
              <a:buClr>
                <a:schemeClr val="accent3">
                  <a:lumMod val="75000"/>
                </a:schemeClr>
              </a:buClr>
              <a:buFont typeface="Wingdings" panose="05000000000000000000" pitchFamily="2" charset="2"/>
              <a:buChar char="§"/>
              <a:defRPr sz="1380"/>
            </a:lvl2pPr>
            <a:lvl3pPr marL="363932" indent="-181966">
              <a:spcBef>
                <a:spcPts val="636"/>
              </a:spcBef>
              <a:spcAft>
                <a:spcPts val="0"/>
              </a:spcAft>
              <a:buClr>
                <a:srgbClr val="3086AB"/>
              </a:buClr>
              <a:buFont typeface="Arial" panose="020B0604020202020204" pitchFamily="34" charset="0"/>
              <a:buChar char="•"/>
              <a:tabLst/>
              <a:defRPr baseline="0"/>
            </a:lvl3pPr>
            <a:lvl4pPr marL="547582" indent="-183651">
              <a:spcBef>
                <a:spcPts val="636"/>
              </a:spcBef>
              <a:spcAft>
                <a:spcPts val="0"/>
              </a:spcAft>
              <a:buFont typeface="Arial" panose="020B0604020202020204" pitchFamily="34" charset="0"/>
              <a:buChar char="-"/>
              <a:tabLst/>
              <a:defRPr baseline="0"/>
            </a:lvl4pPr>
            <a:lvl5pPr marL="729548" indent="-181966">
              <a:spcBef>
                <a:spcPts val="636"/>
              </a:spcBef>
              <a:spcAft>
                <a:spcPts val="0"/>
              </a:spcAft>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IN">
                <a:solidFill>
                  <a:srgbClr val="000000"/>
                </a:solidFill>
              </a:rPr>
              <a:t>© Bill &amp; Melinda Gates Foundation      |</a:t>
            </a:r>
            <a:endParaRPr lang="en-US">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
        <p:nvSpPr>
          <p:cNvPr id="7" name="Picture Placeholder 6"/>
          <p:cNvSpPr>
            <a:spLocks noGrp="1"/>
          </p:cNvSpPr>
          <p:nvPr>
            <p:ph type="pic" sz="quarter" idx="16"/>
          </p:nvPr>
        </p:nvSpPr>
        <p:spPr>
          <a:xfrm>
            <a:off x="476252" y="1598086"/>
            <a:ext cx="11140016" cy="3159447"/>
          </a:xfrm>
        </p:spPr>
        <p:txBody>
          <a:bodyPr tIns="822960"/>
          <a:lstStyle>
            <a:lvl1pPr marL="0" indent="0" algn="ctr">
              <a:buNone/>
              <a:defRPr baseline="0"/>
            </a:lvl1pPr>
          </a:lstStyle>
          <a:p>
            <a:r>
              <a:rPr lang="en-US"/>
              <a:t>Click icon to add picture</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256719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
        <p:nvSpPr>
          <p:cNvPr id="3"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240135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shots (Max of 20)">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1504121"/>
            <a:ext cx="11106151" cy="511656"/>
          </a:xfrm>
        </p:spPr>
        <p:txBody>
          <a:bodyPr/>
          <a:lstStyle>
            <a:lvl1pPr>
              <a:spcBef>
                <a:spcPts val="636"/>
              </a:spcBef>
              <a:defRPr sz="1485" b="0" baseline="0"/>
            </a:lvl1pPr>
            <a:lvl2pPr marL="181966" indent="-181966">
              <a:spcBef>
                <a:spcPts val="357"/>
              </a:spcBef>
              <a:spcAft>
                <a:spcPts val="0"/>
              </a:spcAft>
              <a:buClr>
                <a:schemeClr val="accent3">
                  <a:lumMod val="75000"/>
                </a:schemeClr>
              </a:buClr>
              <a:buFont typeface="Wingdings" panose="05000000000000000000" pitchFamily="2" charset="2"/>
              <a:buChar char="§"/>
              <a:defRPr sz="1380"/>
            </a:lvl2pPr>
            <a:lvl3pPr marL="363932" indent="-181966">
              <a:spcBef>
                <a:spcPts val="357"/>
              </a:spcBef>
              <a:buClr>
                <a:srgbClr val="3086AB"/>
              </a:buClr>
              <a:buFont typeface="Arial" panose="020B0604020202020204" pitchFamily="34" charset="0"/>
              <a:buChar char="•"/>
              <a:tabLst/>
              <a:defRPr baseline="0"/>
            </a:lvl3pPr>
            <a:lvl4pPr marL="547582" indent="-183651">
              <a:spcBef>
                <a:spcPts val="357"/>
              </a:spcBef>
              <a:spcAft>
                <a:spcPts val="0"/>
              </a:spcAft>
              <a:buFont typeface="Arial" panose="020B0604020202020204" pitchFamily="34" charset="0"/>
              <a:buChar char="-"/>
              <a:tabLst/>
              <a:defRPr baseline="0"/>
            </a:lvl4pPr>
            <a:lvl5pPr marL="729548" indent="-181966">
              <a:spcBef>
                <a:spcPts val="357"/>
              </a:spcBef>
              <a:defRPr baseline="0"/>
            </a:lvl5pPr>
          </a:lstStyle>
          <a:p>
            <a:pPr lvl="0"/>
            <a:r>
              <a:rPr lang="en-US"/>
              <a:t>Explanatory text goes here, up to 2 lines. This slide accommodates 21 headshots.</a:t>
            </a:r>
          </a:p>
        </p:txBody>
      </p:sp>
      <p:sp>
        <p:nvSpPr>
          <p:cNvPr id="5" name="Footer Placeholder 4"/>
          <p:cNvSpPr>
            <a:spLocks noGrp="1"/>
          </p:cNvSpPr>
          <p:nvPr>
            <p:ph type="ftr" sz="quarter" idx="14"/>
          </p:nvPr>
        </p:nvSpPr>
        <p:spPr/>
        <p:txBody>
          <a:bodyPr/>
          <a:lstStyle/>
          <a:p>
            <a:pPr algn="r"/>
            <a:r>
              <a:rPr lang="en-IN">
                <a:solidFill>
                  <a:srgbClr val="000000"/>
                </a:solidFill>
              </a:rPr>
              <a:t>© Bill &amp; Melinda Gates Foundation      |</a:t>
            </a:r>
            <a:endParaRPr lang="en-US">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Picture Placeholder 3"/>
          <p:cNvSpPr>
            <a:spLocks noGrp="1"/>
          </p:cNvSpPr>
          <p:nvPr>
            <p:ph type="pic" sz="quarter" idx="16"/>
          </p:nvPr>
        </p:nvSpPr>
        <p:spPr>
          <a:xfrm>
            <a:off x="476253" y="2100187"/>
            <a:ext cx="1211420" cy="1211420"/>
          </a:xfrm>
          <a:noFill/>
        </p:spPr>
        <p:txBody>
          <a:bodyPr/>
          <a:lstStyle>
            <a:lvl1pPr algn="l">
              <a:defRPr sz="849"/>
            </a:lvl1pPr>
          </a:lstStyle>
          <a:p>
            <a:r>
              <a:rPr lang="en-US"/>
              <a:t>Click icon to add picture</a:t>
            </a:r>
          </a:p>
        </p:txBody>
      </p:sp>
      <p:sp>
        <p:nvSpPr>
          <p:cNvPr id="9" name="Picture Placeholder 3"/>
          <p:cNvSpPr>
            <a:spLocks noGrp="1"/>
          </p:cNvSpPr>
          <p:nvPr>
            <p:ph type="pic" sz="quarter" idx="17"/>
          </p:nvPr>
        </p:nvSpPr>
        <p:spPr>
          <a:xfrm>
            <a:off x="3785786" y="2100187"/>
            <a:ext cx="1211420" cy="1211420"/>
          </a:xfrm>
          <a:noFill/>
        </p:spPr>
        <p:txBody>
          <a:bodyPr/>
          <a:lstStyle>
            <a:lvl1pPr algn="l">
              <a:defRPr sz="849"/>
            </a:lvl1pPr>
          </a:lstStyle>
          <a:p>
            <a:r>
              <a:rPr lang="en-US"/>
              <a:t>Click icon to add picture</a:t>
            </a:r>
          </a:p>
        </p:txBody>
      </p:sp>
      <p:sp>
        <p:nvSpPr>
          <p:cNvPr id="10" name="Picture Placeholder 3"/>
          <p:cNvSpPr>
            <a:spLocks noGrp="1"/>
          </p:cNvSpPr>
          <p:nvPr>
            <p:ph type="pic" sz="quarter" idx="18"/>
          </p:nvPr>
        </p:nvSpPr>
        <p:spPr>
          <a:xfrm>
            <a:off x="7095319" y="2100187"/>
            <a:ext cx="1211420" cy="1211420"/>
          </a:xfrm>
          <a:noFill/>
        </p:spPr>
        <p:txBody>
          <a:bodyPr/>
          <a:lstStyle>
            <a:lvl1pPr algn="l">
              <a:defRPr sz="849"/>
            </a:lvl1pPr>
          </a:lstStyle>
          <a:p>
            <a:r>
              <a:rPr lang="en-US"/>
              <a:t>Click icon to add picture</a:t>
            </a:r>
          </a:p>
        </p:txBody>
      </p:sp>
      <p:sp>
        <p:nvSpPr>
          <p:cNvPr id="11" name="Picture Placeholder 3"/>
          <p:cNvSpPr>
            <a:spLocks noGrp="1"/>
          </p:cNvSpPr>
          <p:nvPr>
            <p:ph type="pic" sz="quarter" idx="19"/>
          </p:nvPr>
        </p:nvSpPr>
        <p:spPr>
          <a:xfrm>
            <a:off x="10404849" y="2100187"/>
            <a:ext cx="1211420" cy="1211420"/>
          </a:xfrm>
          <a:noFill/>
        </p:spPr>
        <p:txBody>
          <a:bodyPr/>
          <a:lstStyle>
            <a:lvl1pPr algn="l">
              <a:defRPr sz="849"/>
            </a:lvl1pPr>
          </a:lstStyle>
          <a:p>
            <a:r>
              <a:rPr lang="en-US"/>
              <a:t>Click icon to add picture</a:t>
            </a:r>
          </a:p>
        </p:txBody>
      </p:sp>
      <p:sp>
        <p:nvSpPr>
          <p:cNvPr id="2" name="Title 1"/>
          <p:cNvSpPr>
            <a:spLocks noGrp="1"/>
          </p:cNvSpPr>
          <p:nvPr>
            <p:ph type="title" hasCustomPrompt="1"/>
          </p:nvPr>
        </p:nvSpPr>
        <p:spPr>
          <a:xfrm>
            <a:off x="486833" y="646176"/>
            <a:ext cx="11129433" cy="862195"/>
          </a:xfrm>
        </p:spPr>
        <p:txBody>
          <a:bodyPr/>
          <a:lstStyle>
            <a:lvl1pPr>
              <a:defRPr baseline="0"/>
            </a:lvl1pPr>
          </a:lstStyle>
          <a:p>
            <a:r>
              <a:rPr lang="en-US"/>
              <a:t>HEADSHOT SLIDE (MAX OF 21)</a:t>
            </a:r>
          </a:p>
        </p:txBody>
      </p:sp>
      <p:sp>
        <p:nvSpPr>
          <p:cNvPr id="49" name="Picture Placeholder 3"/>
          <p:cNvSpPr>
            <a:spLocks noGrp="1"/>
          </p:cNvSpPr>
          <p:nvPr>
            <p:ph type="pic" sz="quarter" idx="21"/>
          </p:nvPr>
        </p:nvSpPr>
        <p:spPr>
          <a:xfrm>
            <a:off x="2131019" y="2100187"/>
            <a:ext cx="1211420" cy="1211420"/>
          </a:xfrm>
          <a:noFill/>
        </p:spPr>
        <p:txBody>
          <a:bodyPr/>
          <a:lstStyle>
            <a:lvl1pPr algn="l">
              <a:defRPr sz="849"/>
            </a:lvl1pPr>
          </a:lstStyle>
          <a:p>
            <a:r>
              <a:rPr lang="en-US"/>
              <a:t>Click icon to add picture</a:t>
            </a:r>
          </a:p>
        </p:txBody>
      </p:sp>
      <p:sp>
        <p:nvSpPr>
          <p:cNvPr id="50" name="Picture Placeholder 3"/>
          <p:cNvSpPr>
            <a:spLocks noGrp="1"/>
          </p:cNvSpPr>
          <p:nvPr>
            <p:ph type="pic" sz="quarter" idx="22"/>
          </p:nvPr>
        </p:nvSpPr>
        <p:spPr>
          <a:xfrm>
            <a:off x="5440553" y="2100187"/>
            <a:ext cx="1211420" cy="1211420"/>
          </a:xfrm>
          <a:noFill/>
        </p:spPr>
        <p:txBody>
          <a:bodyPr/>
          <a:lstStyle>
            <a:lvl1pPr algn="l">
              <a:defRPr sz="849"/>
            </a:lvl1pPr>
          </a:lstStyle>
          <a:p>
            <a:r>
              <a:rPr lang="en-US"/>
              <a:t>Click icon to add picture</a:t>
            </a:r>
          </a:p>
        </p:txBody>
      </p:sp>
      <p:sp>
        <p:nvSpPr>
          <p:cNvPr id="51" name="Picture Placeholder 3"/>
          <p:cNvSpPr>
            <a:spLocks noGrp="1"/>
          </p:cNvSpPr>
          <p:nvPr>
            <p:ph type="pic" sz="quarter" idx="23"/>
          </p:nvPr>
        </p:nvSpPr>
        <p:spPr>
          <a:xfrm>
            <a:off x="8750086" y="2100187"/>
            <a:ext cx="1211420" cy="1211420"/>
          </a:xfrm>
          <a:noFill/>
        </p:spPr>
        <p:txBody>
          <a:bodyPr/>
          <a:lstStyle>
            <a:lvl1pPr algn="l">
              <a:defRPr sz="849"/>
            </a:lvl1pPr>
          </a:lstStyle>
          <a:p>
            <a:r>
              <a:rPr lang="en-US"/>
              <a:t>Click icon to add picture</a:t>
            </a:r>
          </a:p>
        </p:txBody>
      </p:sp>
      <p:sp>
        <p:nvSpPr>
          <p:cNvPr id="52" name="Picture Placeholder 3"/>
          <p:cNvSpPr>
            <a:spLocks noGrp="1"/>
          </p:cNvSpPr>
          <p:nvPr>
            <p:ph type="pic" sz="quarter" idx="24"/>
          </p:nvPr>
        </p:nvSpPr>
        <p:spPr>
          <a:xfrm>
            <a:off x="476253" y="3566333"/>
            <a:ext cx="1211420" cy="1211420"/>
          </a:xfrm>
          <a:noFill/>
        </p:spPr>
        <p:txBody>
          <a:bodyPr/>
          <a:lstStyle>
            <a:lvl1pPr algn="l">
              <a:defRPr sz="849"/>
            </a:lvl1pPr>
          </a:lstStyle>
          <a:p>
            <a:r>
              <a:rPr lang="en-US"/>
              <a:t>Click icon to add picture</a:t>
            </a:r>
          </a:p>
        </p:txBody>
      </p:sp>
      <p:sp>
        <p:nvSpPr>
          <p:cNvPr id="53" name="Picture Placeholder 3"/>
          <p:cNvSpPr>
            <a:spLocks noGrp="1"/>
          </p:cNvSpPr>
          <p:nvPr>
            <p:ph type="pic" sz="quarter" idx="25"/>
          </p:nvPr>
        </p:nvSpPr>
        <p:spPr>
          <a:xfrm>
            <a:off x="3785786" y="3566333"/>
            <a:ext cx="1211420" cy="1211420"/>
          </a:xfrm>
          <a:noFill/>
        </p:spPr>
        <p:txBody>
          <a:bodyPr/>
          <a:lstStyle>
            <a:lvl1pPr algn="l">
              <a:defRPr sz="849"/>
            </a:lvl1pPr>
          </a:lstStyle>
          <a:p>
            <a:r>
              <a:rPr lang="en-US"/>
              <a:t>Click icon to add picture</a:t>
            </a:r>
          </a:p>
        </p:txBody>
      </p:sp>
      <p:sp>
        <p:nvSpPr>
          <p:cNvPr id="54" name="Picture Placeholder 3"/>
          <p:cNvSpPr>
            <a:spLocks noGrp="1"/>
          </p:cNvSpPr>
          <p:nvPr>
            <p:ph type="pic" sz="quarter" idx="26"/>
          </p:nvPr>
        </p:nvSpPr>
        <p:spPr>
          <a:xfrm>
            <a:off x="7095319" y="3566333"/>
            <a:ext cx="1211420" cy="1211420"/>
          </a:xfrm>
          <a:noFill/>
        </p:spPr>
        <p:txBody>
          <a:bodyPr/>
          <a:lstStyle>
            <a:lvl1pPr algn="l">
              <a:defRPr sz="849"/>
            </a:lvl1pPr>
          </a:lstStyle>
          <a:p>
            <a:r>
              <a:rPr lang="en-US"/>
              <a:t>Click icon to add picture</a:t>
            </a:r>
          </a:p>
        </p:txBody>
      </p:sp>
      <p:sp>
        <p:nvSpPr>
          <p:cNvPr id="55" name="Picture Placeholder 3"/>
          <p:cNvSpPr>
            <a:spLocks noGrp="1"/>
          </p:cNvSpPr>
          <p:nvPr>
            <p:ph type="pic" sz="quarter" idx="27"/>
          </p:nvPr>
        </p:nvSpPr>
        <p:spPr>
          <a:xfrm>
            <a:off x="10404849" y="3566333"/>
            <a:ext cx="1211420" cy="1211420"/>
          </a:xfrm>
          <a:noFill/>
        </p:spPr>
        <p:txBody>
          <a:bodyPr/>
          <a:lstStyle>
            <a:lvl1pPr algn="l">
              <a:defRPr sz="849"/>
            </a:lvl1pPr>
          </a:lstStyle>
          <a:p>
            <a:r>
              <a:rPr lang="en-US"/>
              <a:t>Click icon to add picture</a:t>
            </a:r>
          </a:p>
        </p:txBody>
      </p:sp>
      <p:sp>
        <p:nvSpPr>
          <p:cNvPr id="57" name="Picture Placeholder 3"/>
          <p:cNvSpPr>
            <a:spLocks noGrp="1"/>
          </p:cNvSpPr>
          <p:nvPr>
            <p:ph type="pic" sz="quarter" idx="29"/>
          </p:nvPr>
        </p:nvSpPr>
        <p:spPr>
          <a:xfrm>
            <a:off x="2131019" y="3566333"/>
            <a:ext cx="1211420" cy="1211420"/>
          </a:xfrm>
          <a:noFill/>
        </p:spPr>
        <p:txBody>
          <a:bodyPr/>
          <a:lstStyle>
            <a:lvl1pPr algn="l">
              <a:defRPr sz="849"/>
            </a:lvl1pPr>
          </a:lstStyle>
          <a:p>
            <a:r>
              <a:rPr lang="en-US"/>
              <a:t>Click icon to add picture</a:t>
            </a:r>
          </a:p>
        </p:txBody>
      </p:sp>
      <p:sp>
        <p:nvSpPr>
          <p:cNvPr id="58" name="Picture Placeholder 3"/>
          <p:cNvSpPr>
            <a:spLocks noGrp="1"/>
          </p:cNvSpPr>
          <p:nvPr>
            <p:ph type="pic" sz="quarter" idx="30"/>
          </p:nvPr>
        </p:nvSpPr>
        <p:spPr>
          <a:xfrm>
            <a:off x="5440553" y="3566333"/>
            <a:ext cx="1211420" cy="1211420"/>
          </a:xfrm>
          <a:noFill/>
        </p:spPr>
        <p:txBody>
          <a:bodyPr/>
          <a:lstStyle>
            <a:lvl1pPr algn="l">
              <a:defRPr sz="849"/>
            </a:lvl1pPr>
          </a:lstStyle>
          <a:p>
            <a:r>
              <a:rPr lang="en-US"/>
              <a:t>Click icon to add picture</a:t>
            </a:r>
          </a:p>
        </p:txBody>
      </p:sp>
      <p:sp>
        <p:nvSpPr>
          <p:cNvPr id="59" name="Picture Placeholder 3"/>
          <p:cNvSpPr>
            <a:spLocks noGrp="1"/>
          </p:cNvSpPr>
          <p:nvPr>
            <p:ph type="pic" sz="quarter" idx="31"/>
          </p:nvPr>
        </p:nvSpPr>
        <p:spPr>
          <a:xfrm>
            <a:off x="8750086" y="3566333"/>
            <a:ext cx="1211420" cy="1211420"/>
          </a:xfrm>
          <a:noFill/>
        </p:spPr>
        <p:txBody>
          <a:bodyPr/>
          <a:lstStyle>
            <a:lvl1pPr algn="l">
              <a:defRPr sz="849"/>
            </a:lvl1pPr>
          </a:lstStyle>
          <a:p>
            <a:r>
              <a:rPr lang="en-US"/>
              <a:t>Click icon to add picture</a:t>
            </a:r>
          </a:p>
        </p:txBody>
      </p:sp>
      <p:sp>
        <p:nvSpPr>
          <p:cNvPr id="26" name="Picture Placeholder 3"/>
          <p:cNvSpPr>
            <a:spLocks noGrp="1"/>
          </p:cNvSpPr>
          <p:nvPr>
            <p:ph type="pic" sz="quarter" idx="32"/>
          </p:nvPr>
        </p:nvSpPr>
        <p:spPr>
          <a:xfrm>
            <a:off x="476253" y="5032478"/>
            <a:ext cx="1211420" cy="1211420"/>
          </a:xfrm>
          <a:noFill/>
        </p:spPr>
        <p:txBody>
          <a:bodyPr/>
          <a:lstStyle>
            <a:lvl1pPr algn="l">
              <a:defRPr sz="849"/>
            </a:lvl1pPr>
          </a:lstStyle>
          <a:p>
            <a:r>
              <a:rPr lang="en-US"/>
              <a:t>Click icon to add picture</a:t>
            </a:r>
          </a:p>
        </p:txBody>
      </p:sp>
      <p:sp>
        <p:nvSpPr>
          <p:cNvPr id="27" name="Picture Placeholder 3"/>
          <p:cNvSpPr>
            <a:spLocks noGrp="1"/>
          </p:cNvSpPr>
          <p:nvPr>
            <p:ph type="pic" sz="quarter" idx="33"/>
          </p:nvPr>
        </p:nvSpPr>
        <p:spPr>
          <a:xfrm>
            <a:off x="3785786" y="5032478"/>
            <a:ext cx="1211420" cy="1211420"/>
          </a:xfrm>
          <a:noFill/>
        </p:spPr>
        <p:txBody>
          <a:bodyPr/>
          <a:lstStyle>
            <a:lvl1pPr algn="l">
              <a:defRPr sz="849"/>
            </a:lvl1pPr>
          </a:lstStyle>
          <a:p>
            <a:r>
              <a:rPr lang="en-US"/>
              <a:t>Click icon to add picture</a:t>
            </a:r>
          </a:p>
        </p:txBody>
      </p:sp>
      <p:sp>
        <p:nvSpPr>
          <p:cNvPr id="28" name="Picture Placeholder 3"/>
          <p:cNvSpPr>
            <a:spLocks noGrp="1"/>
          </p:cNvSpPr>
          <p:nvPr>
            <p:ph type="pic" sz="quarter" idx="34"/>
          </p:nvPr>
        </p:nvSpPr>
        <p:spPr>
          <a:xfrm>
            <a:off x="7095319" y="5032478"/>
            <a:ext cx="1211420" cy="1211420"/>
          </a:xfrm>
          <a:noFill/>
        </p:spPr>
        <p:txBody>
          <a:bodyPr/>
          <a:lstStyle>
            <a:lvl1pPr algn="l">
              <a:defRPr sz="849"/>
            </a:lvl1pPr>
          </a:lstStyle>
          <a:p>
            <a:r>
              <a:rPr lang="en-US"/>
              <a:t>Click icon to add picture</a:t>
            </a:r>
          </a:p>
        </p:txBody>
      </p:sp>
      <p:sp>
        <p:nvSpPr>
          <p:cNvPr id="29" name="Picture Placeholder 3"/>
          <p:cNvSpPr>
            <a:spLocks noGrp="1"/>
          </p:cNvSpPr>
          <p:nvPr>
            <p:ph type="pic" sz="quarter" idx="35"/>
          </p:nvPr>
        </p:nvSpPr>
        <p:spPr>
          <a:xfrm>
            <a:off x="10404849" y="5032478"/>
            <a:ext cx="1211420" cy="1211420"/>
          </a:xfrm>
          <a:noFill/>
        </p:spPr>
        <p:txBody>
          <a:bodyPr/>
          <a:lstStyle>
            <a:lvl1pPr algn="l">
              <a:defRPr sz="849"/>
            </a:lvl1pPr>
          </a:lstStyle>
          <a:p>
            <a:r>
              <a:rPr lang="en-US"/>
              <a:t>Click icon to add picture</a:t>
            </a:r>
          </a:p>
        </p:txBody>
      </p:sp>
      <p:sp>
        <p:nvSpPr>
          <p:cNvPr id="31" name="Picture Placeholder 3"/>
          <p:cNvSpPr>
            <a:spLocks noGrp="1"/>
          </p:cNvSpPr>
          <p:nvPr>
            <p:ph type="pic" sz="quarter" idx="37"/>
          </p:nvPr>
        </p:nvSpPr>
        <p:spPr>
          <a:xfrm>
            <a:off x="2131019" y="5032478"/>
            <a:ext cx="1211420" cy="1211420"/>
          </a:xfrm>
          <a:noFill/>
        </p:spPr>
        <p:txBody>
          <a:bodyPr/>
          <a:lstStyle>
            <a:lvl1pPr algn="l">
              <a:defRPr sz="849"/>
            </a:lvl1pPr>
          </a:lstStyle>
          <a:p>
            <a:r>
              <a:rPr lang="en-US"/>
              <a:t>Click icon to add picture</a:t>
            </a:r>
          </a:p>
        </p:txBody>
      </p:sp>
      <p:sp>
        <p:nvSpPr>
          <p:cNvPr id="32" name="Picture Placeholder 3"/>
          <p:cNvSpPr>
            <a:spLocks noGrp="1"/>
          </p:cNvSpPr>
          <p:nvPr>
            <p:ph type="pic" sz="quarter" idx="38"/>
          </p:nvPr>
        </p:nvSpPr>
        <p:spPr>
          <a:xfrm>
            <a:off x="5440553" y="5032478"/>
            <a:ext cx="1211420" cy="1211420"/>
          </a:xfrm>
          <a:noFill/>
        </p:spPr>
        <p:txBody>
          <a:bodyPr/>
          <a:lstStyle>
            <a:lvl1pPr algn="l">
              <a:defRPr sz="849"/>
            </a:lvl1pPr>
          </a:lstStyle>
          <a:p>
            <a:r>
              <a:rPr lang="en-US"/>
              <a:t>Click icon to add picture</a:t>
            </a:r>
          </a:p>
        </p:txBody>
      </p:sp>
      <p:sp>
        <p:nvSpPr>
          <p:cNvPr id="33" name="Picture Placeholder 3"/>
          <p:cNvSpPr>
            <a:spLocks noGrp="1"/>
          </p:cNvSpPr>
          <p:nvPr>
            <p:ph type="pic" sz="quarter" idx="39"/>
          </p:nvPr>
        </p:nvSpPr>
        <p:spPr>
          <a:xfrm>
            <a:off x="8750086" y="5032478"/>
            <a:ext cx="1211420" cy="1211420"/>
          </a:xfrm>
          <a:noFill/>
        </p:spPr>
        <p:txBody>
          <a:bodyPr/>
          <a:lstStyle>
            <a:lvl1pPr algn="l">
              <a:defRPr sz="849"/>
            </a:lvl1pPr>
          </a:lstStyle>
          <a:p>
            <a:r>
              <a:rPr lang="en-US"/>
              <a:t>Click icon to add picture</a:t>
            </a:r>
          </a:p>
        </p:txBody>
      </p:sp>
      <p:sp>
        <p:nvSpPr>
          <p:cNvPr id="30"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211043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shots (Max of 6)">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IN"/>
              <a:t>© Bill &amp; Melinda Gates Foundation      |</a:t>
            </a:r>
            <a:endParaRPr lang="en-US"/>
          </a:p>
        </p:txBody>
      </p:sp>
      <p:sp>
        <p:nvSpPr>
          <p:cNvPr id="5" name="Slide Number Placeholder 4"/>
          <p:cNvSpPr>
            <a:spLocks noGrp="1"/>
          </p:cNvSpPr>
          <p:nvPr>
            <p:ph type="sldNum" sz="quarter" idx="15"/>
          </p:nvPr>
        </p:nvSpPr>
        <p:spPr/>
        <p:txBody>
          <a:bodyPr/>
          <a:lstStyle/>
          <a:p>
            <a:fld id="{D3F7C509-FEEF-45D3-B896-7C07814C0C13}" type="slidenum">
              <a:rPr lang="en-US" smtClean="0"/>
              <a:pPr/>
              <a:t>‹#›</a:t>
            </a:fld>
            <a:endParaRPr lang="en-US"/>
          </a:p>
        </p:txBody>
      </p:sp>
      <p:sp>
        <p:nvSpPr>
          <p:cNvPr id="21" name="Picture Placeholder 20"/>
          <p:cNvSpPr>
            <a:spLocks noGrp="1"/>
          </p:cNvSpPr>
          <p:nvPr>
            <p:ph type="pic" sz="quarter" idx="16" hasCustomPrompt="1"/>
          </p:nvPr>
        </p:nvSpPr>
        <p:spPr>
          <a:xfrm>
            <a:off x="476251" y="1619251"/>
            <a:ext cx="1828800" cy="1828800"/>
          </a:xfrm>
          <a:noFill/>
        </p:spPr>
        <p:txBody>
          <a:bodyPr tIns="91440"/>
          <a:lstStyle>
            <a:lvl1pPr marL="0" indent="0" algn="ctr">
              <a:buNone/>
              <a:defRPr sz="955" baseline="0"/>
            </a:lvl1pPr>
          </a:lstStyle>
          <a:p>
            <a:r>
              <a:rPr lang="en-US"/>
              <a:t>Click icon to </a:t>
            </a:r>
            <a:br>
              <a:rPr lang="en-US"/>
            </a:br>
            <a:r>
              <a:rPr lang="en-US"/>
              <a:t>insert a photo</a:t>
            </a:r>
          </a:p>
        </p:txBody>
      </p:sp>
      <p:sp>
        <p:nvSpPr>
          <p:cNvPr id="23" name="Text Placeholder 22"/>
          <p:cNvSpPr>
            <a:spLocks noGrp="1"/>
          </p:cNvSpPr>
          <p:nvPr>
            <p:ph type="body" sz="quarter" idx="17" hasCustomPrompt="1"/>
          </p:nvPr>
        </p:nvSpPr>
        <p:spPr>
          <a:xfrm>
            <a:off x="2384317" y="2594034"/>
            <a:ext cx="1740339" cy="855757"/>
          </a:xfrm>
        </p:spPr>
        <p:txBody>
          <a:bodyPr anchor="b"/>
          <a:lstStyle>
            <a:lvl1pPr marL="0" indent="0">
              <a:spcBef>
                <a:spcPts val="0"/>
              </a:spcBef>
              <a:buNone/>
              <a:defRPr sz="1061" b="1">
                <a:solidFill>
                  <a:schemeClr val="accent3">
                    <a:lumMod val="75000"/>
                  </a:schemeClr>
                </a:solidFill>
              </a:defRPr>
            </a:lvl1pPr>
            <a:lvl2pPr marL="0" indent="0">
              <a:spcBef>
                <a:spcPts val="0"/>
              </a:spcBef>
              <a:buFont typeface="Arial" pitchFamily="34" charset="0"/>
              <a:buNone/>
              <a:defRPr sz="849"/>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18" name="Picture Placeholder 20"/>
          <p:cNvSpPr>
            <a:spLocks noGrp="1"/>
          </p:cNvSpPr>
          <p:nvPr>
            <p:ph type="pic" sz="quarter" idx="18" hasCustomPrompt="1"/>
          </p:nvPr>
        </p:nvSpPr>
        <p:spPr>
          <a:xfrm>
            <a:off x="476251" y="3710517"/>
            <a:ext cx="1828800" cy="1828800"/>
          </a:xfrm>
          <a:noFill/>
        </p:spPr>
        <p:txBody>
          <a:bodyPr tIns="91440"/>
          <a:lstStyle>
            <a:lvl1pPr marL="0" indent="0" algn="ctr">
              <a:buNone/>
              <a:defRPr sz="955" baseline="0"/>
            </a:lvl1pPr>
          </a:lstStyle>
          <a:p>
            <a:r>
              <a:rPr lang="en-US"/>
              <a:t>Click icon to </a:t>
            </a:r>
            <a:br>
              <a:rPr lang="en-US"/>
            </a:br>
            <a:r>
              <a:rPr lang="en-US"/>
              <a:t>insert a photo</a:t>
            </a:r>
          </a:p>
        </p:txBody>
      </p:sp>
      <p:sp>
        <p:nvSpPr>
          <p:cNvPr id="19" name="Text Placeholder 22"/>
          <p:cNvSpPr>
            <a:spLocks noGrp="1"/>
          </p:cNvSpPr>
          <p:nvPr>
            <p:ph type="body" sz="quarter" idx="19" hasCustomPrompt="1"/>
          </p:nvPr>
        </p:nvSpPr>
        <p:spPr>
          <a:xfrm>
            <a:off x="2384317" y="4685300"/>
            <a:ext cx="1740339" cy="855757"/>
          </a:xfrm>
        </p:spPr>
        <p:txBody>
          <a:bodyPr anchor="b"/>
          <a:lstStyle>
            <a:lvl1pPr marL="0" indent="0">
              <a:spcBef>
                <a:spcPts val="0"/>
              </a:spcBef>
              <a:buNone/>
              <a:defRPr sz="1061" b="1">
                <a:solidFill>
                  <a:schemeClr val="accent3">
                    <a:lumMod val="75000"/>
                  </a:schemeClr>
                </a:solidFill>
              </a:defRPr>
            </a:lvl1pPr>
            <a:lvl2pPr marL="0" indent="0">
              <a:spcBef>
                <a:spcPts val="0"/>
              </a:spcBef>
              <a:buFont typeface="Arial" pitchFamily="34" charset="0"/>
              <a:buNone/>
              <a:defRPr sz="849"/>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20" name="Picture Placeholder 20"/>
          <p:cNvSpPr>
            <a:spLocks noGrp="1"/>
          </p:cNvSpPr>
          <p:nvPr>
            <p:ph type="pic" sz="quarter" idx="20" hasCustomPrompt="1"/>
          </p:nvPr>
        </p:nvSpPr>
        <p:spPr>
          <a:xfrm>
            <a:off x="4257695" y="1619251"/>
            <a:ext cx="1828800" cy="1828800"/>
          </a:xfrm>
          <a:noFill/>
        </p:spPr>
        <p:txBody>
          <a:bodyPr tIns="91440"/>
          <a:lstStyle>
            <a:lvl1pPr marL="0" indent="0" algn="ctr">
              <a:buNone/>
              <a:defRPr sz="955" baseline="0"/>
            </a:lvl1pPr>
          </a:lstStyle>
          <a:p>
            <a:r>
              <a:rPr lang="en-US"/>
              <a:t>Click icon to </a:t>
            </a:r>
            <a:br>
              <a:rPr lang="en-US"/>
            </a:br>
            <a:r>
              <a:rPr lang="en-US"/>
              <a:t>insert a photo</a:t>
            </a:r>
          </a:p>
        </p:txBody>
      </p:sp>
      <p:sp>
        <p:nvSpPr>
          <p:cNvPr id="22" name="Text Placeholder 22"/>
          <p:cNvSpPr>
            <a:spLocks noGrp="1"/>
          </p:cNvSpPr>
          <p:nvPr>
            <p:ph type="body" sz="quarter" idx="21" hasCustomPrompt="1"/>
          </p:nvPr>
        </p:nvSpPr>
        <p:spPr>
          <a:xfrm>
            <a:off x="6165761" y="2594034"/>
            <a:ext cx="1740339" cy="855757"/>
          </a:xfrm>
        </p:spPr>
        <p:txBody>
          <a:bodyPr anchor="b"/>
          <a:lstStyle>
            <a:lvl1pPr marL="0" indent="0">
              <a:spcBef>
                <a:spcPts val="0"/>
              </a:spcBef>
              <a:buNone/>
              <a:defRPr sz="1061" b="1">
                <a:solidFill>
                  <a:schemeClr val="accent3">
                    <a:lumMod val="75000"/>
                  </a:schemeClr>
                </a:solidFill>
              </a:defRPr>
            </a:lvl1pPr>
            <a:lvl2pPr marL="0" indent="0">
              <a:spcBef>
                <a:spcPts val="0"/>
              </a:spcBef>
              <a:buFont typeface="Arial" pitchFamily="34" charset="0"/>
              <a:buNone/>
              <a:defRPr sz="849"/>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0" name="Picture Placeholder 20"/>
          <p:cNvSpPr>
            <a:spLocks noGrp="1"/>
          </p:cNvSpPr>
          <p:nvPr>
            <p:ph type="pic" sz="quarter" idx="22" hasCustomPrompt="1"/>
          </p:nvPr>
        </p:nvSpPr>
        <p:spPr>
          <a:xfrm>
            <a:off x="4257695" y="3710517"/>
            <a:ext cx="1828800" cy="1828800"/>
          </a:xfrm>
          <a:noFill/>
        </p:spPr>
        <p:txBody>
          <a:bodyPr tIns="91440"/>
          <a:lstStyle>
            <a:lvl1pPr marL="0" indent="0" algn="ctr">
              <a:buNone/>
              <a:defRPr sz="955" baseline="0"/>
            </a:lvl1pPr>
          </a:lstStyle>
          <a:p>
            <a:r>
              <a:rPr lang="en-US"/>
              <a:t>Click icon to </a:t>
            </a:r>
            <a:br>
              <a:rPr lang="en-US"/>
            </a:br>
            <a:r>
              <a:rPr lang="en-US"/>
              <a:t>insert a photo</a:t>
            </a:r>
          </a:p>
        </p:txBody>
      </p:sp>
      <p:sp>
        <p:nvSpPr>
          <p:cNvPr id="31" name="Text Placeholder 22"/>
          <p:cNvSpPr>
            <a:spLocks noGrp="1"/>
          </p:cNvSpPr>
          <p:nvPr>
            <p:ph type="body" sz="quarter" idx="23" hasCustomPrompt="1"/>
          </p:nvPr>
        </p:nvSpPr>
        <p:spPr>
          <a:xfrm>
            <a:off x="6165761" y="4685300"/>
            <a:ext cx="1740339" cy="855757"/>
          </a:xfrm>
        </p:spPr>
        <p:txBody>
          <a:bodyPr anchor="b"/>
          <a:lstStyle>
            <a:lvl1pPr marL="0" indent="0">
              <a:spcBef>
                <a:spcPts val="0"/>
              </a:spcBef>
              <a:buNone/>
              <a:defRPr sz="1061" b="1">
                <a:solidFill>
                  <a:schemeClr val="accent3">
                    <a:lumMod val="75000"/>
                  </a:schemeClr>
                </a:solidFill>
              </a:defRPr>
            </a:lvl1pPr>
            <a:lvl2pPr marL="0" indent="0">
              <a:spcBef>
                <a:spcPts val="0"/>
              </a:spcBef>
              <a:buFont typeface="Arial" pitchFamily="34" charset="0"/>
              <a:buNone/>
              <a:defRPr sz="849"/>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2" name="Picture Placeholder 20"/>
          <p:cNvSpPr>
            <a:spLocks noGrp="1"/>
          </p:cNvSpPr>
          <p:nvPr>
            <p:ph type="pic" sz="quarter" idx="24" hasCustomPrompt="1"/>
          </p:nvPr>
        </p:nvSpPr>
        <p:spPr>
          <a:xfrm>
            <a:off x="8021012" y="1619251"/>
            <a:ext cx="1828800" cy="1828800"/>
          </a:xfrm>
          <a:noFill/>
        </p:spPr>
        <p:txBody>
          <a:bodyPr tIns="91440"/>
          <a:lstStyle>
            <a:lvl1pPr marL="0" indent="0" algn="ctr">
              <a:buNone/>
              <a:defRPr sz="955" baseline="0"/>
            </a:lvl1pPr>
          </a:lstStyle>
          <a:p>
            <a:r>
              <a:rPr lang="en-US"/>
              <a:t>Click icon to </a:t>
            </a:r>
            <a:br>
              <a:rPr lang="en-US"/>
            </a:br>
            <a:r>
              <a:rPr lang="en-US"/>
              <a:t>insert a photo</a:t>
            </a:r>
          </a:p>
        </p:txBody>
      </p:sp>
      <p:sp>
        <p:nvSpPr>
          <p:cNvPr id="33" name="Text Placeholder 22"/>
          <p:cNvSpPr>
            <a:spLocks noGrp="1"/>
          </p:cNvSpPr>
          <p:nvPr>
            <p:ph type="body" sz="quarter" idx="25" hasCustomPrompt="1"/>
          </p:nvPr>
        </p:nvSpPr>
        <p:spPr>
          <a:xfrm>
            <a:off x="9929079" y="2594034"/>
            <a:ext cx="1740339" cy="855757"/>
          </a:xfrm>
        </p:spPr>
        <p:txBody>
          <a:bodyPr anchor="b"/>
          <a:lstStyle>
            <a:lvl1pPr marL="0" indent="0">
              <a:spcBef>
                <a:spcPts val="0"/>
              </a:spcBef>
              <a:buNone/>
              <a:defRPr sz="1061" b="1">
                <a:solidFill>
                  <a:schemeClr val="accent3">
                    <a:lumMod val="75000"/>
                  </a:schemeClr>
                </a:solidFill>
              </a:defRPr>
            </a:lvl1pPr>
            <a:lvl2pPr marL="0" indent="0">
              <a:spcBef>
                <a:spcPts val="0"/>
              </a:spcBef>
              <a:buFont typeface="Arial" pitchFamily="34" charset="0"/>
              <a:buNone/>
              <a:defRPr sz="849"/>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4" name="Picture Placeholder 20"/>
          <p:cNvSpPr>
            <a:spLocks noGrp="1"/>
          </p:cNvSpPr>
          <p:nvPr>
            <p:ph type="pic" sz="quarter" idx="26" hasCustomPrompt="1"/>
          </p:nvPr>
        </p:nvSpPr>
        <p:spPr>
          <a:xfrm>
            <a:off x="8021012" y="3710517"/>
            <a:ext cx="1828800" cy="1828800"/>
          </a:xfrm>
          <a:noFill/>
        </p:spPr>
        <p:txBody>
          <a:bodyPr tIns="91440"/>
          <a:lstStyle>
            <a:lvl1pPr marL="0" indent="0" algn="ctr">
              <a:buNone/>
              <a:defRPr sz="955" baseline="0"/>
            </a:lvl1pPr>
          </a:lstStyle>
          <a:p>
            <a:r>
              <a:rPr lang="en-US"/>
              <a:t>Click icon to </a:t>
            </a:r>
            <a:br>
              <a:rPr lang="en-US"/>
            </a:br>
            <a:r>
              <a:rPr lang="en-US"/>
              <a:t>insert a photo</a:t>
            </a:r>
          </a:p>
        </p:txBody>
      </p:sp>
      <p:sp>
        <p:nvSpPr>
          <p:cNvPr id="35" name="Text Placeholder 22"/>
          <p:cNvSpPr>
            <a:spLocks noGrp="1"/>
          </p:cNvSpPr>
          <p:nvPr>
            <p:ph type="body" sz="quarter" idx="27" hasCustomPrompt="1"/>
          </p:nvPr>
        </p:nvSpPr>
        <p:spPr>
          <a:xfrm>
            <a:off x="9929079" y="4685300"/>
            <a:ext cx="1740339" cy="855757"/>
          </a:xfrm>
        </p:spPr>
        <p:txBody>
          <a:bodyPr anchor="b"/>
          <a:lstStyle>
            <a:lvl1pPr marL="0" indent="0">
              <a:spcBef>
                <a:spcPts val="0"/>
              </a:spcBef>
              <a:buNone/>
              <a:defRPr sz="1061" b="1">
                <a:solidFill>
                  <a:schemeClr val="accent3">
                    <a:lumMod val="75000"/>
                  </a:schemeClr>
                </a:solidFill>
              </a:defRPr>
            </a:lvl1pPr>
            <a:lvl2pPr marL="0" indent="0">
              <a:spcBef>
                <a:spcPts val="0"/>
              </a:spcBef>
              <a:buFont typeface="Arial" pitchFamily="34" charset="0"/>
              <a:buNone/>
              <a:defRPr sz="849"/>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7" name="Title 6"/>
          <p:cNvSpPr>
            <a:spLocks noGrp="1"/>
          </p:cNvSpPr>
          <p:nvPr>
            <p:ph type="title" hasCustomPrompt="1"/>
          </p:nvPr>
        </p:nvSpPr>
        <p:spPr>
          <a:xfrm>
            <a:off x="486833" y="646176"/>
            <a:ext cx="11129433" cy="862195"/>
          </a:xfrm>
        </p:spPr>
        <p:txBody>
          <a:bodyPr/>
          <a:lstStyle>
            <a:lvl1pPr>
              <a:defRPr baseline="0"/>
            </a:lvl1pPr>
          </a:lstStyle>
          <a:p>
            <a:r>
              <a:rPr lang="en-US"/>
              <a:t>HEADSHOT SLIDE (MAX OF 5 – SPEAKER OR TEAM LAYOUT</a:t>
            </a:r>
          </a:p>
        </p:txBody>
      </p:sp>
      <p:sp>
        <p:nvSpPr>
          <p:cNvPr id="17"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54541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2" y="4399771"/>
            <a:ext cx="11140016" cy="1952347"/>
          </a:xfrm>
        </p:spPr>
        <p:txBody>
          <a:bodyPr anchor="t"/>
          <a:lstStyle>
            <a:lvl1pPr marL="0" indent="0">
              <a:spcBef>
                <a:spcPts val="636"/>
              </a:spcBef>
              <a:buNone/>
              <a:defRPr sz="1485" b="0" baseline="0">
                <a:solidFill>
                  <a:schemeClr val="accent6"/>
                </a:solidFill>
              </a:defRPr>
            </a:lvl1pPr>
            <a:lvl2pPr marL="0" indent="0">
              <a:spcBef>
                <a:spcPts val="0"/>
              </a:spcBef>
              <a:buFont typeface="Arial" pitchFamily="34" charset="0"/>
              <a:buNone/>
              <a:defRPr sz="849"/>
            </a:lvl2pPr>
            <a:lvl3pPr marL="0" indent="0">
              <a:buNone/>
              <a:defRPr/>
            </a:lvl3pPr>
            <a:lvl4pPr marL="0" indent="0">
              <a:buNone/>
              <a:defRPr/>
            </a:lvl4pPr>
            <a:lvl5pPr marL="0" indent="0">
              <a:buNone/>
              <a:defRPr/>
            </a:lvl5pPr>
          </a:lstStyle>
          <a:p>
            <a:pPr lvl="0"/>
            <a:r>
              <a:rPr lang="en-US"/>
              <a:t>Insert explanatory copy here.</a:t>
            </a:r>
          </a:p>
        </p:txBody>
      </p:sp>
      <p:sp>
        <p:nvSpPr>
          <p:cNvPr id="21" name="Text Placeholder 22"/>
          <p:cNvSpPr>
            <a:spLocks noGrp="1"/>
          </p:cNvSpPr>
          <p:nvPr>
            <p:ph type="body" sz="quarter" idx="19" hasCustomPrompt="1"/>
          </p:nvPr>
        </p:nvSpPr>
        <p:spPr>
          <a:xfrm>
            <a:off x="476252" y="3928616"/>
            <a:ext cx="11140016" cy="465864"/>
          </a:xfrm>
        </p:spPr>
        <p:txBody>
          <a:bodyPr anchor="t"/>
          <a:lstStyle>
            <a:lvl1pPr marL="0" indent="0">
              <a:spcBef>
                <a:spcPts val="0"/>
              </a:spcBef>
              <a:buNone/>
              <a:defRPr sz="1380" b="1">
                <a:solidFill>
                  <a:schemeClr val="accent6"/>
                </a:solidFill>
              </a:defRPr>
            </a:lvl1pPr>
            <a:lvl2pPr marL="0" indent="0">
              <a:spcBef>
                <a:spcPts val="0"/>
              </a:spcBef>
              <a:buFont typeface="Arial" pitchFamily="34" charset="0"/>
              <a:buNone/>
              <a:defRPr sz="849"/>
            </a:lvl2pPr>
            <a:lvl3pPr marL="0" indent="0">
              <a:buNone/>
              <a:defRPr/>
            </a:lvl3pPr>
            <a:lvl4pPr marL="0" indent="0">
              <a:buNone/>
              <a:defRPr/>
            </a:lvl4pPr>
            <a:lvl5pPr marL="0" indent="0">
              <a:buNone/>
              <a:defRPr/>
            </a:lvl5pPr>
          </a:lstStyle>
          <a:p>
            <a:pPr lvl="0"/>
            <a:r>
              <a:rPr lang="en-US"/>
              <a:t>Insert subtitle here – recommend a limit of 1 line.</a:t>
            </a:r>
          </a:p>
        </p:txBody>
      </p:sp>
      <p:sp>
        <p:nvSpPr>
          <p:cNvPr id="19" name="Picture Placeholder 20"/>
          <p:cNvSpPr>
            <a:spLocks noGrp="1"/>
          </p:cNvSpPr>
          <p:nvPr>
            <p:ph type="pic" sz="quarter" idx="18" hasCustomPrompt="1"/>
          </p:nvPr>
        </p:nvSpPr>
        <p:spPr>
          <a:xfrm>
            <a:off x="7957039" y="1716785"/>
            <a:ext cx="3656869" cy="2084751"/>
          </a:xfrm>
          <a:noFill/>
        </p:spPr>
        <p:txBody>
          <a:bodyPr tIns="91440"/>
          <a:lstStyle>
            <a:lvl1pPr marL="0" indent="0" algn="ctr">
              <a:buNone/>
              <a:defRPr sz="955"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4221793" y="1723747"/>
            <a:ext cx="3653184" cy="2077788"/>
          </a:xfrm>
          <a:noFill/>
        </p:spPr>
        <p:txBody>
          <a:bodyPr tIns="91440"/>
          <a:lstStyle>
            <a:lvl1pPr marL="0" indent="0" algn="ctr">
              <a:buNone/>
              <a:defRPr sz="955"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487213" y="1720579"/>
            <a:ext cx="3653967" cy="2080955"/>
          </a:xfrm>
          <a:noFill/>
        </p:spPr>
        <p:txBody>
          <a:bodyPr tIns="91440"/>
          <a:lstStyle>
            <a:lvl1pPr marL="0" indent="0" algn="ctr">
              <a:buNone/>
              <a:defRPr sz="955"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IN">
                <a:solidFill>
                  <a:srgbClr val="000000"/>
                </a:solidFill>
              </a:rPr>
              <a:t>© Bill &amp; Melinda Gates Foundation      |</a:t>
            </a:r>
            <a:endParaRPr lang="en-US">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
        <p:nvSpPr>
          <p:cNvPr id="10"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117610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504337"/>
            <a:ext cx="2474976" cy="1737240"/>
          </a:xfrm>
        </p:spPr>
        <p:txBody>
          <a:bodyPr anchor="t"/>
          <a:lstStyle>
            <a:lvl1pPr marL="0" indent="0">
              <a:spcBef>
                <a:spcPts val="0"/>
              </a:spcBef>
              <a:spcAft>
                <a:spcPts val="0"/>
              </a:spcAft>
              <a:buNone/>
              <a:defRPr sz="2972" b="1" baseline="0">
                <a:solidFill>
                  <a:schemeClr val="accent3">
                    <a:lumMod val="75000"/>
                  </a:schemeClr>
                </a:solidFill>
              </a:defRPr>
            </a:lvl1pPr>
            <a:lvl2pPr marL="181966" indent="-181966">
              <a:spcBef>
                <a:spcPts val="636"/>
              </a:spcBef>
              <a:spcAft>
                <a:spcPts val="0"/>
              </a:spcAft>
              <a:buFont typeface="Wingdings" panose="05000000000000000000" pitchFamily="2" charset="2"/>
              <a:buChar char="§"/>
              <a:defRPr sz="1061" baseline="0"/>
            </a:lvl2pPr>
            <a:lvl3pPr marL="362247" indent="-181966">
              <a:spcBef>
                <a:spcPts val="636"/>
              </a:spcBef>
              <a:spcAft>
                <a:spcPts val="0"/>
              </a:spcAft>
              <a:buFont typeface="Arial" panose="020B0604020202020204" pitchFamily="34" charset="0"/>
              <a:buChar char="•"/>
              <a:tabLst>
                <a:tab pos="424587" algn="l"/>
              </a:tabLst>
              <a:defRPr sz="1061"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21" name="Text Placeholder 22"/>
          <p:cNvSpPr>
            <a:spLocks noGrp="1"/>
          </p:cNvSpPr>
          <p:nvPr>
            <p:ph type="body" sz="quarter" idx="19" hasCustomPrompt="1"/>
          </p:nvPr>
        </p:nvSpPr>
        <p:spPr>
          <a:xfrm>
            <a:off x="485085" y="1522791"/>
            <a:ext cx="11140016" cy="624061"/>
          </a:xfrm>
        </p:spPr>
        <p:txBody>
          <a:bodyPr anchor="t"/>
          <a:lstStyle>
            <a:lvl1pPr marL="0" indent="0">
              <a:spcBef>
                <a:spcPts val="0"/>
              </a:spcBef>
              <a:buNone/>
              <a:defRPr sz="1485" b="0">
                <a:solidFill>
                  <a:schemeClr val="accent6"/>
                </a:solidFill>
              </a:defRPr>
            </a:lvl1pPr>
            <a:lvl2pPr marL="0" indent="0">
              <a:spcBef>
                <a:spcPts val="0"/>
              </a:spcBef>
              <a:buFont typeface="Arial" pitchFamily="34" charset="0"/>
              <a:buNone/>
              <a:defRPr sz="849"/>
            </a:lvl2pPr>
            <a:lvl3pPr marL="0" indent="0">
              <a:buNone/>
              <a:defRPr/>
            </a:lvl3pPr>
            <a:lvl4pPr marL="0" indent="0">
              <a:buNone/>
              <a:defRPr/>
            </a:lvl4pPr>
            <a:lvl5pPr marL="0" indent="0">
              <a:buNone/>
              <a:defRPr/>
            </a:lvl5pPr>
          </a:lstStyle>
          <a:p>
            <a:pPr lvl="0"/>
            <a:r>
              <a:rPr lang="en-US"/>
              <a:t>Insert explanatory copy here.</a:t>
            </a:r>
          </a:p>
        </p:txBody>
      </p:sp>
      <p:sp>
        <p:nvSpPr>
          <p:cNvPr id="19" name="Picture Placeholder 20"/>
          <p:cNvSpPr>
            <a:spLocks noGrp="1"/>
          </p:cNvSpPr>
          <p:nvPr>
            <p:ph type="pic" sz="quarter" idx="18" hasCustomPrompt="1"/>
          </p:nvPr>
        </p:nvSpPr>
        <p:spPr>
          <a:xfrm>
            <a:off x="6217592" y="2338765"/>
            <a:ext cx="2487168" cy="1987296"/>
          </a:xfrm>
          <a:noFill/>
        </p:spPr>
        <p:txBody>
          <a:bodyPr tIns="91440"/>
          <a:lstStyle>
            <a:lvl1pPr marL="0" indent="0" algn="ctr">
              <a:buNone/>
              <a:defRPr sz="955"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3346921" y="2338765"/>
            <a:ext cx="2487168" cy="1987296"/>
          </a:xfrm>
          <a:noFill/>
        </p:spPr>
        <p:txBody>
          <a:bodyPr tIns="91440"/>
          <a:lstStyle>
            <a:lvl1pPr marL="0" indent="0" algn="ctr">
              <a:buNone/>
              <a:defRPr sz="955"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476251" y="2338765"/>
            <a:ext cx="2487168" cy="1987296"/>
          </a:xfrm>
          <a:noFill/>
        </p:spPr>
        <p:txBody>
          <a:bodyPr tIns="91440"/>
          <a:lstStyle>
            <a:lvl1pPr marL="0" indent="0" algn="ctr">
              <a:buNone/>
              <a:defRPr sz="955" baseline="0"/>
            </a:lvl1pPr>
          </a:lstStyle>
          <a:p>
            <a:r>
              <a:rPr lang="en-US"/>
              <a:t>Click icon to </a:t>
            </a:r>
            <a:br>
              <a:rPr lang="en-US"/>
            </a:br>
            <a:r>
              <a:rPr lang="en-US"/>
              <a:t>insert a photo</a:t>
            </a:r>
          </a:p>
        </p:txBody>
      </p:sp>
      <p:sp>
        <p:nvSpPr>
          <p:cNvPr id="5" name="Footer Placeholder 4"/>
          <p:cNvSpPr>
            <a:spLocks noGrp="1"/>
          </p:cNvSpPr>
          <p:nvPr>
            <p:ph type="ftr" sz="quarter" idx="14"/>
          </p:nvPr>
        </p:nvSpPr>
        <p:spPr/>
        <p:txBody>
          <a:bodyPr/>
          <a:lstStyle/>
          <a:p>
            <a:pPr algn="r"/>
            <a:r>
              <a:rPr lang="en-IN">
                <a:solidFill>
                  <a:srgbClr val="000000"/>
                </a:solidFill>
              </a:rPr>
              <a:t>© Bill &amp; Melinda Gates Foundation      |</a:t>
            </a:r>
            <a:endParaRPr lang="en-US">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
        <p:nvSpPr>
          <p:cNvPr id="33" name="Picture Placeholder 20"/>
          <p:cNvSpPr>
            <a:spLocks noGrp="1"/>
          </p:cNvSpPr>
          <p:nvPr>
            <p:ph type="pic" sz="quarter" idx="21" hasCustomPrompt="1"/>
          </p:nvPr>
        </p:nvSpPr>
        <p:spPr>
          <a:xfrm>
            <a:off x="9110049" y="2338765"/>
            <a:ext cx="2487168" cy="1987296"/>
          </a:xfrm>
          <a:noFill/>
        </p:spPr>
        <p:txBody>
          <a:bodyPr tIns="91440"/>
          <a:lstStyle>
            <a:lvl1pPr marL="0" indent="0" algn="ctr">
              <a:buNone/>
              <a:defRPr sz="955" baseline="0"/>
            </a:lvl1pPr>
          </a:lstStyle>
          <a:p>
            <a:r>
              <a:rPr lang="en-US"/>
              <a:t>Click icon to </a:t>
            </a:r>
            <a:br>
              <a:rPr lang="en-US"/>
            </a:br>
            <a:r>
              <a:rPr lang="en-US"/>
              <a:t>insert a photo</a:t>
            </a:r>
          </a:p>
        </p:txBody>
      </p:sp>
      <p:sp>
        <p:nvSpPr>
          <p:cNvPr id="34" name="Text Placeholder 22"/>
          <p:cNvSpPr>
            <a:spLocks noGrp="1"/>
          </p:cNvSpPr>
          <p:nvPr>
            <p:ph type="body" sz="quarter" idx="22" hasCustomPrompt="1"/>
          </p:nvPr>
        </p:nvSpPr>
        <p:spPr>
          <a:xfrm>
            <a:off x="3346921" y="4504337"/>
            <a:ext cx="2474976" cy="1737240"/>
          </a:xfrm>
        </p:spPr>
        <p:txBody>
          <a:bodyPr anchor="t"/>
          <a:lstStyle>
            <a:lvl1pPr marL="0" indent="0">
              <a:spcBef>
                <a:spcPts val="0"/>
              </a:spcBef>
              <a:spcAft>
                <a:spcPts val="0"/>
              </a:spcAft>
              <a:buNone/>
              <a:defRPr sz="2972" b="1" baseline="0">
                <a:solidFill>
                  <a:schemeClr val="accent3">
                    <a:lumMod val="75000"/>
                  </a:schemeClr>
                </a:solidFill>
              </a:defRPr>
            </a:lvl1pPr>
            <a:lvl2pPr marL="181966" indent="-181966">
              <a:spcBef>
                <a:spcPts val="636"/>
              </a:spcBef>
              <a:buFont typeface="Wingdings" panose="05000000000000000000" pitchFamily="2" charset="2"/>
              <a:buChar char="§"/>
              <a:defRPr sz="1061" baseline="0"/>
            </a:lvl2pPr>
            <a:lvl3pPr marL="362247" indent="-181966">
              <a:spcBef>
                <a:spcPts val="636"/>
              </a:spcBef>
              <a:buFont typeface="Arial" panose="020B0604020202020204" pitchFamily="34" charset="0"/>
              <a:buChar char="•"/>
              <a:tabLst/>
              <a:defRPr sz="1061"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5" name="Text Placeholder 22"/>
          <p:cNvSpPr>
            <a:spLocks noGrp="1"/>
          </p:cNvSpPr>
          <p:nvPr>
            <p:ph type="body" sz="quarter" idx="23" hasCustomPrompt="1"/>
          </p:nvPr>
        </p:nvSpPr>
        <p:spPr>
          <a:xfrm>
            <a:off x="6217592" y="4504337"/>
            <a:ext cx="2474976" cy="1737240"/>
          </a:xfrm>
        </p:spPr>
        <p:txBody>
          <a:bodyPr anchor="t"/>
          <a:lstStyle>
            <a:lvl1pPr marL="0" indent="0">
              <a:spcBef>
                <a:spcPts val="0"/>
              </a:spcBef>
              <a:spcAft>
                <a:spcPts val="0"/>
              </a:spcAft>
              <a:buNone/>
              <a:defRPr sz="2972" b="1" baseline="0">
                <a:solidFill>
                  <a:schemeClr val="accent3">
                    <a:lumMod val="75000"/>
                  </a:schemeClr>
                </a:solidFill>
              </a:defRPr>
            </a:lvl1pPr>
            <a:lvl2pPr marL="181966" indent="-181966">
              <a:spcBef>
                <a:spcPts val="636"/>
              </a:spcBef>
              <a:buFont typeface="Wingdings" panose="05000000000000000000" pitchFamily="2" charset="2"/>
              <a:buChar char="§"/>
              <a:defRPr sz="1061" baseline="0"/>
            </a:lvl2pPr>
            <a:lvl3pPr marL="362247" indent="-181966">
              <a:spcBef>
                <a:spcPts val="636"/>
              </a:spcBef>
              <a:buFont typeface="Arial" panose="020B0604020202020204" pitchFamily="34" charset="0"/>
              <a:buChar char="•"/>
              <a:tabLst/>
              <a:defRPr sz="1061"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6" name="Text Placeholder 22"/>
          <p:cNvSpPr>
            <a:spLocks noGrp="1"/>
          </p:cNvSpPr>
          <p:nvPr>
            <p:ph type="body" sz="quarter" idx="24" hasCustomPrompt="1"/>
          </p:nvPr>
        </p:nvSpPr>
        <p:spPr>
          <a:xfrm>
            <a:off x="9122241" y="4504337"/>
            <a:ext cx="2474976" cy="1737240"/>
          </a:xfrm>
        </p:spPr>
        <p:txBody>
          <a:bodyPr anchor="t"/>
          <a:lstStyle>
            <a:lvl1pPr marL="0" indent="0">
              <a:spcBef>
                <a:spcPts val="0"/>
              </a:spcBef>
              <a:spcAft>
                <a:spcPts val="0"/>
              </a:spcAft>
              <a:buNone/>
              <a:defRPr sz="2972" b="1" baseline="0">
                <a:solidFill>
                  <a:schemeClr val="accent3">
                    <a:lumMod val="75000"/>
                  </a:schemeClr>
                </a:solidFill>
              </a:defRPr>
            </a:lvl1pPr>
            <a:lvl2pPr marL="181966" indent="-181966">
              <a:spcBef>
                <a:spcPts val="636"/>
              </a:spcBef>
              <a:buFont typeface="Wingdings" panose="05000000000000000000" pitchFamily="2" charset="2"/>
              <a:buChar char="§"/>
              <a:defRPr sz="1061" baseline="0"/>
            </a:lvl2pPr>
            <a:lvl3pPr marL="362247" indent="-181966">
              <a:spcBef>
                <a:spcPts val="636"/>
              </a:spcBef>
              <a:buFont typeface="Arial" panose="020B0604020202020204" pitchFamily="34" charset="0"/>
              <a:buChar char="•"/>
              <a:tabLst/>
              <a:defRPr sz="1061"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14"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36">
                <a:solidFill>
                  <a:srgbClr val="000000"/>
                </a:solidFill>
              </a:rPr>
              <a:t>Last updated: </a:t>
            </a:r>
            <a:fld id="{556F8A87-7CF1-4183-AAE2-B1CA77E63A46}" type="datetime4">
              <a:rPr lang="en-US" sz="636" smtClean="0">
                <a:solidFill>
                  <a:srgbClr val="000000"/>
                </a:solidFill>
              </a:rPr>
              <a:t>December 4, 2025</a:t>
            </a:fld>
            <a:endParaRPr lang="en-US" sz="636">
              <a:solidFill>
                <a:srgbClr val="000000"/>
              </a:solidFill>
            </a:endParaRPr>
          </a:p>
        </p:txBody>
      </p:sp>
    </p:spTree>
    <p:extLst>
      <p:ext uri="{BB962C8B-B14F-4D97-AF65-F5344CB8AC3E}">
        <p14:creationId xmlns:p14="http://schemas.microsoft.com/office/powerpoint/2010/main" val="275548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1519628"/>
            <a:ext cx="11106151" cy="398213"/>
          </a:xfrm>
        </p:spPr>
        <p:txBody>
          <a:bodyPr/>
          <a:lstStyle>
            <a:lvl1pPr>
              <a:lnSpc>
                <a:spcPts val="2000"/>
              </a:lnSpc>
              <a:spcBef>
                <a:spcPts val="0"/>
              </a:spcBef>
              <a:defRPr sz="1867" b="1" baseline="0"/>
            </a:lvl1pPr>
            <a:lvl2pPr marL="228589" indent="-228589">
              <a:spcBef>
                <a:spcPts val="448"/>
              </a:spcBef>
              <a:spcAft>
                <a:spcPts val="0"/>
              </a:spcAft>
              <a:buClr>
                <a:schemeClr val="accent3">
                  <a:lumMod val="75000"/>
                </a:schemeClr>
              </a:buClr>
              <a:buFont typeface="Wingdings" panose="05000000000000000000" pitchFamily="2" charset="2"/>
              <a:buChar char="§"/>
              <a:defRPr sz="1733"/>
            </a:lvl2pPr>
            <a:lvl3pPr marL="457178" indent="-228589">
              <a:spcBef>
                <a:spcPts val="448"/>
              </a:spcBef>
              <a:buClr>
                <a:srgbClr val="3086AB"/>
              </a:buClr>
              <a:buFont typeface="Arial" panose="020B0604020202020204" pitchFamily="34" charset="0"/>
              <a:buChar char="•"/>
              <a:tabLst/>
              <a:defRPr baseline="0"/>
            </a:lvl3pPr>
            <a:lvl4pPr marL="687883" indent="-230706">
              <a:spcBef>
                <a:spcPts val="448"/>
              </a:spcBef>
              <a:spcAft>
                <a:spcPts val="0"/>
              </a:spcAft>
              <a:buFont typeface="Arial" panose="020B0604020202020204" pitchFamily="34" charset="0"/>
              <a:buChar char="-"/>
              <a:tabLst/>
              <a:defRPr baseline="0"/>
            </a:lvl4pPr>
            <a:lvl5pPr marL="916472" indent="-228589">
              <a:spcBef>
                <a:spcPts val="448"/>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486836" y="2038299"/>
            <a:ext cx="11129433" cy="4221604"/>
          </a:xfrm>
        </p:spPr>
        <p:txBody>
          <a:bodyPr/>
          <a:lstStyle>
            <a:lvl1pPr>
              <a:spcBef>
                <a:spcPts val="448"/>
              </a:spcBef>
              <a:defRPr sz="1733"/>
            </a:lvl1pPr>
            <a:lvl2pPr>
              <a:spcBef>
                <a:spcPts val="448"/>
              </a:spcBef>
              <a:defRPr sz="1733"/>
            </a:lvl2pPr>
            <a:lvl3pPr>
              <a:spcBef>
                <a:spcPts val="448"/>
              </a:spcBef>
              <a:defRPr sz="1600"/>
            </a:lvl3pPr>
            <a:lvl4pPr>
              <a:spcBef>
                <a:spcPts val="448"/>
              </a:spcBef>
              <a:defRPr sz="1467"/>
            </a:lvl4pPr>
            <a:lvl5pPr>
              <a:spcBef>
                <a:spcPts val="448"/>
              </a:spcBef>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86834" y="629576"/>
            <a:ext cx="11106151" cy="697577"/>
          </a:xfrm>
        </p:spPr>
        <p:txBody>
          <a:bodyPr/>
          <a:lstStyle/>
          <a:p>
            <a:r>
              <a:rPr lang="en-US"/>
              <a:t>insert headline here – up to 2 full width lines (all caps)</a:t>
            </a:r>
          </a:p>
        </p:txBody>
      </p:sp>
    </p:spTree>
    <p:extLst>
      <p:ext uri="{BB962C8B-B14F-4D97-AF65-F5344CB8AC3E}">
        <p14:creationId xmlns:p14="http://schemas.microsoft.com/office/powerpoint/2010/main" val="78223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92000" cy="6858000"/>
          </a:xfrm>
        </p:spPr>
        <p:txBody>
          <a:bodyPr lIns="4754880" tIns="1920240" rIns="0" bIns="0">
            <a:normAutofit/>
          </a:bodyPr>
          <a:lstStyle>
            <a:lvl1pPr marL="0" indent="0">
              <a:buNone/>
              <a:defRPr sz="24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486836" y="2459704"/>
            <a:ext cx="5520267" cy="1130065"/>
          </a:xfrm>
        </p:spPr>
        <p:txBody>
          <a:bodyPr/>
          <a:lstStyle>
            <a:lvl1pPr>
              <a:defRPr b="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486836" y="3629782"/>
            <a:ext cx="5520267" cy="696687"/>
          </a:xfrm>
        </p:spPr>
        <p:txBody>
          <a:bodyPr/>
          <a:lstStyle>
            <a:lvl1pPr marL="0" indent="0" algn="l">
              <a:spcBef>
                <a:spcPts val="0"/>
              </a:spcBef>
              <a:buNone/>
              <a:defRPr sz="1867" b="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486836" y="5408084"/>
            <a:ext cx="55202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57346"/>
            <a:ext cx="5520268" cy="366183"/>
          </a:xfrm>
          <a:prstGeom prst="rect">
            <a:avLst/>
          </a:prstGeom>
        </p:spPr>
        <p:txBody>
          <a:bodyPr vert="horz" lIns="0" tIns="0" rIns="0" bIns="0" rtlCol="0" anchor="ctr"/>
          <a:lstStyle>
            <a:lvl1pPr algn="l">
              <a:defRPr sz="1600">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Tree>
    <p:extLst>
      <p:ext uri="{BB962C8B-B14F-4D97-AF65-F5344CB8AC3E}">
        <p14:creationId xmlns:p14="http://schemas.microsoft.com/office/powerpoint/2010/main" val="110854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2000" cy="850286"/>
          </a:xfrm>
          <a:prstGeom prst="rect">
            <a:avLst/>
          </a:prstGeom>
        </p:spPr>
      </p:pic>
    </p:spTree>
    <p:extLst>
      <p:ext uri="{BB962C8B-B14F-4D97-AF65-F5344CB8AC3E}">
        <p14:creationId xmlns:p14="http://schemas.microsoft.com/office/powerpoint/2010/main" val="632907821"/>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835" y="2486274"/>
            <a:ext cx="11129432" cy="949079"/>
          </a:xfrm>
          <a:prstGeom prst="rect">
            <a:avLst/>
          </a:prstGeom>
        </p:spPr>
        <p:txBody>
          <a:bodyPr anchor="ctr"/>
          <a:lstStyle>
            <a:lvl1pPr>
              <a:lnSpc>
                <a:spcPts val="3067"/>
              </a:lnSpc>
              <a:defRPr sz="3067" b="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486836" y="3501611"/>
            <a:ext cx="11129433" cy="586885"/>
          </a:xfrm>
        </p:spPr>
        <p:txBody>
          <a:bodyPr anchor="ctr"/>
          <a:lstStyle>
            <a:lvl1pPr marL="0" indent="0" algn="l">
              <a:spcBef>
                <a:spcPts val="0"/>
              </a:spcBef>
              <a:buNone/>
              <a:defRPr sz="1867" b="0">
                <a:solidFill>
                  <a:schemeClr val="accent4"/>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486835" y="5413249"/>
            <a:ext cx="11106151"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6" y="4657346"/>
            <a:ext cx="11129433"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solidFill>
                <a:srgbClr val="000000">
                  <a:lumMod val="50000"/>
                  <a:lumOff val="50000"/>
                </a:srgbClr>
              </a:solidFill>
            </a:endParaRPr>
          </a:p>
        </p:txBody>
      </p:sp>
      <p:cxnSp>
        <p:nvCxnSpPr>
          <p:cNvPr id="11" name="Straight Connector 10"/>
          <p:cNvCxnSpPr/>
          <p:nvPr/>
        </p:nvCxnSpPr>
        <p:spPr>
          <a:xfrm>
            <a:off x="486836" y="4293719"/>
            <a:ext cx="1112943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1707" y="1"/>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5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1718735"/>
            <a:ext cx="11106151" cy="4519084"/>
          </a:xfrm>
        </p:spPr>
        <p:txBody>
          <a:bodyPr/>
          <a:lstStyle>
            <a:lvl1pPr>
              <a:spcBef>
                <a:spcPts val="448"/>
              </a:spcBef>
              <a:defRPr sz="1867" b="0" baseline="0"/>
            </a:lvl1pPr>
            <a:lvl2pPr marL="228589" indent="-228589">
              <a:spcBef>
                <a:spcPts val="448"/>
              </a:spcBef>
              <a:spcAft>
                <a:spcPts val="0"/>
              </a:spcAft>
              <a:buClr>
                <a:schemeClr val="accent3">
                  <a:lumMod val="75000"/>
                </a:schemeClr>
              </a:buClr>
              <a:buFont typeface="Wingdings" panose="05000000000000000000" pitchFamily="2" charset="2"/>
              <a:buChar char="§"/>
              <a:defRPr sz="1733"/>
            </a:lvl2pPr>
            <a:lvl3pPr marL="457178" indent="-228589">
              <a:spcBef>
                <a:spcPts val="448"/>
              </a:spcBef>
              <a:buClr>
                <a:srgbClr val="3086AB"/>
              </a:buClr>
              <a:buFont typeface="Arial" panose="020B0604020202020204" pitchFamily="34" charset="0"/>
              <a:buChar char="•"/>
              <a:tabLst/>
              <a:defRPr baseline="0"/>
            </a:lvl3pPr>
            <a:lvl4pPr marL="687883" indent="-230706">
              <a:spcBef>
                <a:spcPts val="448"/>
              </a:spcBef>
              <a:spcAft>
                <a:spcPts val="0"/>
              </a:spcAft>
              <a:buFont typeface="Arial" panose="020B0604020202020204" pitchFamily="34" charset="0"/>
              <a:buChar char="-"/>
              <a:tabLst/>
              <a:defRPr baseline="0"/>
            </a:lvl4pPr>
            <a:lvl5pPr marL="916472" indent="-228589">
              <a:spcBef>
                <a:spcPts val="448"/>
              </a:spcBef>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4" y="629576"/>
            <a:ext cx="11106151" cy="697577"/>
          </a:xfrm>
        </p:spPr>
        <p:txBody>
          <a:bodyPr/>
          <a:lstStyle/>
          <a:p>
            <a:r>
              <a:rPr lang="en-US"/>
              <a:t>insert headline here – up to 2 full width lines (all caps)</a:t>
            </a:r>
          </a:p>
        </p:txBody>
      </p:sp>
    </p:spTree>
    <p:extLst>
      <p:ext uri="{BB962C8B-B14F-4D97-AF65-F5344CB8AC3E}">
        <p14:creationId xmlns:p14="http://schemas.microsoft.com/office/powerpoint/2010/main" val="53513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Full Width Head, Copy + Visual">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486835" y="1162282"/>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486834" y="1949453"/>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a:t>Click icon to insert visual element here at full-width of slide.</a:t>
            </a:r>
          </a:p>
        </p:txBody>
      </p:sp>
      <p:sp>
        <p:nvSpPr>
          <p:cNvPr id="6" name="Title 5"/>
          <p:cNvSpPr>
            <a:spLocks noGrp="1"/>
          </p:cNvSpPr>
          <p:nvPr>
            <p:ph type="title" hasCustomPrompt="1"/>
          </p:nvPr>
        </p:nvSpPr>
        <p:spPr>
          <a:xfrm>
            <a:off x="486834" y="629573"/>
            <a:ext cx="11106151" cy="509240"/>
          </a:xfrm>
        </p:spPr>
        <p:txBody>
          <a:bodyPr/>
          <a:lstStyle/>
          <a:p>
            <a:r>
              <a:rPr lang="en-US"/>
              <a:t>insert headline here – up to 1 full-width line</a:t>
            </a:r>
          </a:p>
        </p:txBody>
      </p:sp>
      <p:sp>
        <p:nvSpPr>
          <p:cNvPr id="8" name="Footer Placeholder 4"/>
          <p:cNvSpPr>
            <a:spLocks noGrp="1"/>
          </p:cNvSpPr>
          <p:nvPr>
            <p:ph type="ftr" sz="quarter" idx="14"/>
          </p:nvPr>
        </p:nvSpPr>
        <p:spPr>
          <a:xfrm>
            <a:off x="7498085" y="6527945"/>
            <a:ext cx="3860800" cy="207464"/>
          </a:xfrm>
        </p:spPr>
        <p:txBody>
          <a:bodyPr/>
          <a:lstStyle/>
          <a:p>
            <a:pPr algn="r"/>
            <a:r>
              <a:rPr lang="en-US">
                <a:solidFill>
                  <a:srgbClr val="000000"/>
                </a:solidFill>
              </a:rPr>
              <a:t>© Bill &amp; Melinda Gates Foundation      |</a:t>
            </a:r>
          </a:p>
        </p:txBody>
      </p:sp>
    </p:spTree>
    <p:extLst>
      <p:ext uri="{BB962C8B-B14F-4D97-AF65-F5344CB8AC3E}">
        <p14:creationId xmlns:p14="http://schemas.microsoft.com/office/powerpoint/2010/main" val="48610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8735"/>
            <a:ext cx="6718301" cy="4519084"/>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486833" y="1718735"/>
            <a:ext cx="4226984" cy="4519084"/>
          </a:xfrm>
        </p:spPr>
        <p:txBody>
          <a:bodyPr/>
          <a:lstStyle>
            <a:lvl1pPr>
              <a:spcBef>
                <a:spcPts val="448"/>
              </a:spcBef>
              <a:spcAft>
                <a:spcPts val="0"/>
              </a:spcAft>
              <a:defRPr sz="1867" b="0"/>
            </a:lvl1pPr>
            <a:lvl2pPr>
              <a:spcBef>
                <a:spcPts val="448"/>
              </a:spcBef>
              <a:spcAft>
                <a:spcPts val="0"/>
              </a:spcAft>
              <a:defRPr sz="1733" baseline="0"/>
            </a:lvl2pPr>
            <a:lvl3pPr>
              <a:spcBef>
                <a:spcPts val="448"/>
              </a:spcBef>
              <a:spcAft>
                <a:spcPts val="0"/>
              </a:spcAft>
              <a:buClr>
                <a:srgbClr val="3086AB"/>
              </a:buClr>
              <a:defRPr sz="1600"/>
            </a:lvl3pPr>
            <a:lvl4pPr marL="687881" indent="-228589">
              <a:spcBef>
                <a:spcPts val="448"/>
              </a:spcBef>
              <a:spcAft>
                <a:spcPts val="0"/>
              </a:spcAft>
              <a:buFont typeface="Arial" panose="020B0604020202020204" pitchFamily="34" charset="0"/>
              <a:buChar char="-"/>
              <a:defRPr baseline="0"/>
            </a:lvl4pPr>
            <a:lvl5pPr>
              <a:spcBef>
                <a:spcPts val="448"/>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4" y="629576"/>
            <a:ext cx="11106151" cy="697577"/>
          </a:xfrm>
        </p:spPr>
        <p:txBody>
          <a:bodyPr/>
          <a:lstStyle/>
          <a:p>
            <a:r>
              <a:rPr lang="en-US"/>
              <a:t>insert headline here – up to 2 full width lines (all caps)</a:t>
            </a:r>
          </a:p>
        </p:txBody>
      </p:sp>
      <p:sp>
        <p:nvSpPr>
          <p:cNvPr id="10" name="Footer Placeholder 4"/>
          <p:cNvSpPr>
            <a:spLocks noGrp="1"/>
          </p:cNvSpPr>
          <p:nvPr>
            <p:ph type="ftr" sz="quarter" idx="14"/>
          </p:nvPr>
        </p:nvSpPr>
        <p:spPr>
          <a:xfrm>
            <a:off x="7498085" y="6527945"/>
            <a:ext cx="3860800" cy="207464"/>
          </a:xfrm>
        </p:spPr>
        <p:txBody>
          <a:bodyPr/>
          <a:lstStyle/>
          <a:p>
            <a:pPr algn="r"/>
            <a:r>
              <a:rPr lang="en-US">
                <a:solidFill>
                  <a:srgbClr val="000000"/>
                </a:solidFill>
              </a:rPr>
              <a:t>© Bill &amp; Melinda Gates Foundation      |</a:t>
            </a:r>
          </a:p>
        </p:txBody>
      </p:sp>
    </p:spTree>
    <p:extLst>
      <p:ext uri="{BB962C8B-B14F-4D97-AF65-F5344CB8AC3E}">
        <p14:creationId xmlns:p14="http://schemas.microsoft.com/office/powerpoint/2010/main" val="31089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5"/>
            <a:ext cx="4226984" cy="4519085"/>
          </a:xfrm>
        </p:spPr>
        <p:txBody>
          <a:bodyPr/>
          <a:lstStyle>
            <a:lvl1pPr>
              <a:spcBef>
                <a:spcPts val="448"/>
              </a:spcBef>
              <a:spcAft>
                <a:spcPts val="0"/>
              </a:spcAft>
              <a:buClr>
                <a:srgbClr val="2F85AA"/>
              </a:buClr>
              <a:defRPr sz="1867" b="0" baseline="0"/>
            </a:lvl1pPr>
            <a:lvl2pPr>
              <a:spcBef>
                <a:spcPts val="448"/>
              </a:spcBef>
              <a:spcAft>
                <a:spcPts val="0"/>
              </a:spcAft>
              <a:defRPr sz="1733" baseline="0"/>
            </a:lvl2pPr>
            <a:lvl3pPr>
              <a:spcBef>
                <a:spcPts val="448"/>
              </a:spcBef>
              <a:spcAft>
                <a:spcPts val="0"/>
              </a:spcAft>
              <a:buClr>
                <a:srgbClr val="3086AB"/>
              </a:buClr>
              <a:defRPr baseline="0"/>
            </a:lvl3pPr>
            <a:lvl4pPr marL="687881" indent="-228589">
              <a:spcBef>
                <a:spcPts val="448"/>
              </a:spcBef>
              <a:spcAft>
                <a:spcPts val="0"/>
              </a:spcAft>
              <a:buFont typeface="Arial" panose="020B0604020202020204" pitchFamily="34" charset="0"/>
              <a:buChar char="-"/>
              <a:defRPr baseline="0"/>
            </a:lvl4pPr>
            <a:lvl5pPr marL="914354" indent="-228589">
              <a:spcBef>
                <a:spcPts val="448"/>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p:nvSpPr>
        <p:spPr>
          <a:xfrm>
            <a:off x="0" y="669311"/>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5" name="Title 4"/>
          <p:cNvSpPr>
            <a:spLocks noGrp="1"/>
          </p:cNvSpPr>
          <p:nvPr>
            <p:ph type="title" hasCustomPrompt="1"/>
          </p:nvPr>
        </p:nvSpPr>
        <p:spPr/>
        <p:txBody>
          <a:bodyPr/>
          <a:lstStyle/>
          <a:p>
            <a:r>
              <a:rPr lang="en-US"/>
              <a:t>INSERT headline -  TWO LINES all caps</a:t>
            </a:r>
          </a:p>
        </p:txBody>
      </p:sp>
      <p:sp>
        <p:nvSpPr>
          <p:cNvPr id="7" name="Content Placeholder 2"/>
          <p:cNvSpPr>
            <a:spLocks noGrp="1"/>
          </p:cNvSpPr>
          <p:nvPr>
            <p:ph idx="1" hasCustomPrompt="1"/>
          </p:nvPr>
        </p:nvSpPr>
        <p:spPr>
          <a:xfrm>
            <a:off x="4874684" y="651935"/>
            <a:ext cx="6718301" cy="5585885"/>
          </a:xfrm>
        </p:spPr>
        <p:txBody>
          <a:bodyPr/>
          <a:lstStyle>
            <a:lvl1pPr>
              <a:defRPr baseline="0"/>
            </a:lvl1pPr>
          </a:lstStyle>
          <a:p>
            <a:pPr lvl="0"/>
            <a:r>
              <a:rPr lang="en-US"/>
              <a:t>Click an icon to insert a visual here at 2/3 width of slide</a:t>
            </a:r>
          </a:p>
        </p:txBody>
      </p:sp>
      <p:sp>
        <p:nvSpPr>
          <p:cNvPr id="9" name="Footer Placeholder 4"/>
          <p:cNvSpPr>
            <a:spLocks noGrp="1"/>
          </p:cNvSpPr>
          <p:nvPr>
            <p:ph type="ftr" sz="quarter" idx="14"/>
          </p:nvPr>
        </p:nvSpPr>
        <p:spPr>
          <a:xfrm>
            <a:off x="7498085" y="6527945"/>
            <a:ext cx="3860800" cy="207464"/>
          </a:xfrm>
        </p:spPr>
        <p:txBody>
          <a:bodyPr/>
          <a:lstStyle/>
          <a:p>
            <a:pPr algn="r"/>
            <a:r>
              <a:rPr lang="en-US">
                <a:solidFill>
                  <a:srgbClr val="000000"/>
                </a:solidFill>
              </a:rPr>
              <a:t>© Bill &amp; Melinda Gates Foundation      |</a:t>
            </a:r>
          </a:p>
        </p:txBody>
      </p:sp>
    </p:spTree>
    <p:extLst>
      <p:ext uri="{BB962C8B-B14F-4D97-AF65-F5344CB8AC3E}">
        <p14:creationId xmlns:p14="http://schemas.microsoft.com/office/powerpoint/2010/main" val="78138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5"/>
            <a:ext cx="4226984" cy="4519085"/>
          </a:xfrm>
        </p:spPr>
        <p:txBody>
          <a:bodyPr/>
          <a:lstStyle>
            <a:lvl1pPr>
              <a:spcBef>
                <a:spcPts val="448"/>
              </a:spcBef>
              <a:spcAft>
                <a:spcPts val="0"/>
              </a:spcAft>
              <a:buClr>
                <a:srgbClr val="2F85AA"/>
              </a:buClr>
              <a:defRPr sz="1867" b="0" baseline="0"/>
            </a:lvl1pPr>
            <a:lvl2pPr>
              <a:spcBef>
                <a:spcPts val="448"/>
              </a:spcBef>
              <a:spcAft>
                <a:spcPts val="0"/>
              </a:spcAft>
              <a:defRPr sz="1733" baseline="0"/>
            </a:lvl2pPr>
            <a:lvl3pPr>
              <a:spcBef>
                <a:spcPts val="448"/>
              </a:spcBef>
              <a:spcAft>
                <a:spcPts val="0"/>
              </a:spcAft>
              <a:buClr>
                <a:srgbClr val="3086AB"/>
              </a:buClr>
              <a:defRPr baseline="0"/>
            </a:lvl3pPr>
            <a:lvl4pPr marL="687881" indent="-228589">
              <a:spcBef>
                <a:spcPts val="448"/>
              </a:spcBef>
              <a:spcAft>
                <a:spcPts val="0"/>
              </a:spcAft>
              <a:buFont typeface="Arial" panose="020B0604020202020204" pitchFamily="34" charset="0"/>
              <a:buChar char="-"/>
              <a:defRPr baseline="0"/>
            </a:lvl4pPr>
            <a:lvl5pPr marL="914354" indent="-228589">
              <a:spcBef>
                <a:spcPts val="448"/>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4874686" y="0"/>
            <a:ext cx="7317316" cy="6858000"/>
          </a:xfrm>
        </p:spPr>
        <p:txBody>
          <a:bodyPr tIns="822960"/>
          <a:lstStyle>
            <a:lvl1pPr marL="0" indent="0" algn="ctr">
              <a:buNone/>
              <a:defRPr baseline="0"/>
            </a:lvl1pPr>
          </a:lstStyle>
          <a:p>
            <a:r>
              <a:rPr lang="en-US"/>
              <a:t>Click icon to add picture</a:t>
            </a:r>
          </a:p>
        </p:txBody>
      </p:sp>
      <p:sp>
        <p:nvSpPr>
          <p:cNvPr id="10" name="Rectangle 9"/>
          <p:cNvSpPr/>
          <p:nvPr/>
        </p:nvSpPr>
        <p:spPr>
          <a:xfrm>
            <a:off x="0" y="669311"/>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p:txBody>
          <a:bodyPr/>
          <a:lstStyle/>
          <a:p>
            <a:r>
              <a:rPr lang="en-US"/>
              <a:t>INSERT headline -  TWO LINES all caps</a:t>
            </a:r>
          </a:p>
        </p:txBody>
      </p:sp>
      <p:sp>
        <p:nvSpPr>
          <p:cNvPr id="9" name="Footer Placeholder 4"/>
          <p:cNvSpPr>
            <a:spLocks noGrp="1"/>
          </p:cNvSpPr>
          <p:nvPr>
            <p:ph type="ftr" sz="quarter" idx="15"/>
          </p:nvPr>
        </p:nvSpPr>
        <p:spPr>
          <a:xfrm>
            <a:off x="7498085" y="6527945"/>
            <a:ext cx="3860800" cy="207464"/>
          </a:xfrm>
        </p:spPr>
        <p:txBody>
          <a:bodyPr/>
          <a:lstStyle/>
          <a:p>
            <a:pPr algn="r"/>
            <a:r>
              <a:rPr lang="en-US">
                <a:solidFill>
                  <a:srgbClr val="000000"/>
                </a:solidFill>
              </a:rPr>
              <a:t>© Bill &amp; Melinda Gates Foundation      |</a:t>
            </a:r>
          </a:p>
        </p:txBody>
      </p:sp>
    </p:spTree>
    <p:extLst>
      <p:ext uri="{BB962C8B-B14F-4D97-AF65-F5344CB8AC3E}">
        <p14:creationId xmlns:p14="http://schemas.microsoft.com/office/powerpoint/2010/main" val="337034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146188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Headshots (Max of 20)">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1504121"/>
            <a:ext cx="11106151" cy="511656"/>
          </a:xfrm>
        </p:spPr>
        <p:txBody>
          <a:bodyPr/>
          <a:lstStyle>
            <a:lvl1pPr>
              <a:spcBef>
                <a:spcPts val="448"/>
              </a:spcBef>
              <a:defRPr sz="1867" b="0" baseline="0"/>
            </a:lvl1pPr>
            <a:lvl2pPr marL="228589" indent="-228589">
              <a:spcBef>
                <a:spcPts val="448"/>
              </a:spcBef>
              <a:spcAft>
                <a:spcPts val="0"/>
              </a:spcAft>
              <a:buClr>
                <a:schemeClr val="accent3">
                  <a:lumMod val="75000"/>
                </a:schemeClr>
              </a:buClr>
              <a:buFont typeface="Wingdings" panose="05000000000000000000" pitchFamily="2" charset="2"/>
              <a:buChar char="§"/>
              <a:defRPr sz="1733"/>
            </a:lvl2pPr>
            <a:lvl3pPr marL="457178" indent="-228589">
              <a:spcBef>
                <a:spcPts val="448"/>
              </a:spcBef>
              <a:buClr>
                <a:srgbClr val="3086AB"/>
              </a:buClr>
              <a:buFont typeface="Arial" panose="020B0604020202020204" pitchFamily="34" charset="0"/>
              <a:buChar char="•"/>
              <a:tabLst/>
              <a:defRPr baseline="0"/>
            </a:lvl3pPr>
            <a:lvl4pPr marL="687883" indent="-230706">
              <a:spcBef>
                <a:spcPts val="448"/>
              </a:spcBef>
              <a:spcAft>
                <a:spcPts val="0"/>
              </a:spcAft>
              <a:buFont typeface="Arial" panose="020B0604020202020204" pitchFamily="34" charset="0"/>
              <a:buChar char="-"/>
              <a:tabLst/>
              <a:defRPr baseline="0"/>
            </a:lvl4pPr>
            <a:lvl5pPr marL="916472" indent="-228589">
              <a:spcBef>
                <a:spcPts val="448"/>
              </a:spcBef>
              <a:defRPr baseline="0"/>
            </a:lvl5pPr>
          </a:lstStyle>
          <a:p>
            <a:pPr lvl="0"/>
            <a:r>
              <a:rPr lang="en-US"/>
              <a:t>Explanatory text goes here, up to 2 lines. This slide accommodates 21 headshots.</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Picture Placeholder 3"/>
          <p:cNvSpPr>
            <a:spLocks noGrp="1"/>
          </p:cNvSpPr>
          <p:nvPr>
            <p:ph type="pic" sz="quarter" idx="16"/>
          </p:nvPr>
        </p:nvSpPr>
        <p:spPr>
          <a:xfrm>
            <a:off x="476251" y="2100187"/>
            <a:ext cx="1211420" cy="1211420"/>
          </a:xfrm>
          <a:noFill/>
        </p:spPr>
        <p:txBody>
          <a:bodyPr/>
          <a:lstStyle>
            <a:lvl1pPr algn="l">
              <a:defRPr sz="1067"/>
            </a:lvl1pPr>
          </a:lstStyle>
          <a:p>
            <a:r>
              <a:rPr lang="en-US"/>
              <a:t>Click icon to add picture</a:t>
            </a:r>
          </a:p>
        </p:txBody>
      </p:sp>
      <p:sp>
        <p:nvSpPr>
          <p:cNvPr id="9" name="Picture Placeholder 3"/>
          <p:cNvSpPr>
            <a:spLocks noGrp="1"/>
          </p:cNvSpPr>
          <p:nvPr>
            <p:ph type="pic" sz="quarter" idx="17"/>
          </p:nvPr>
        </p:nvSpPr>
        <p:spPr>
          <a:xfrm>
            <a:off x="3785786" y="2100187"/>
            <a:ext cx="1211420" cy="1211420"/>
          </a:xfrm>
          <a:noFill/>
        </p:spPr>
        <p:txBody>
          <a:bodyPr/>
          <a:lstStyle>
            <a:lvl1pPr algn="l">
              <a:defRPr sz="1067"/>
            </a:lvl1pPr>
          </a:lstStyle>
          <a:p>
            <a:r>
              <a:rPr lang="en-US"/>
              <a:t>Click icon to add picture</a:t>
            </a:r>
          </a:p>
        </p:txBody>
      </p:sp>
      <p:sp>
        <p:nvSpPr>
          <p:cNvPr id="10" name="Picture Placeholder 3"/>
          <p:cNvSpPr>
            <a:spLocks noGrp="1"/>
          </p:cNvSpPr>
          <p:nvPr>
            <p:ph type="pic" sz="quarter" idx="18"/>
          </p:nvPr>
        </p:nvSpPr>
        <p:spPr>
          <a:xfrm>
            <a:off x="7095319" y="2100187"/>
            <a:ext cx="1211420" cy="1211420"/>
          </a:xfrm>
          <a:noFill/>
        </p:spPr>
        <p:txBody>
          <a:bodyPr/>
          <a:lstStyle>
            <a:lvl1pPr algn="l">
              <a:defRPr sz="1067"/>
            </a:lvl1pPr>
          </a:lstStyle>
          <a:p>
            <a:r>
              <a:rPr lang="en-US"/>
              <a:t>Click icon to add picture</a:t>
            </a:r>
          </a:p>
        </p:txBody>
      </p:sp>
      <p:sp>
        <p:nvSpPr>
          <p:cNvPr id="11" name="Picture Placeholder 3"/>
          <p:cNvSpPr>
            <a:spLocks noGrp="1"/>
          </p:cNvSpPr>
          <p:nvPr>
            <p:ph type="pic" sz="quarter" idx="19"/>
          </p:nvPr>
        </p:nvSpPr>
        <p:spPr>
          <a:xfrm>
            <a:off x="10404847" y="2100187"/>
            <a:ext cx="1211420" cy="1211420"/>
          </a:xfrm>
          <a:noFill/>
        </p:spPr>
        <p:txBody>
          <a:bodyPr/>
          <a:lstStyle>
            <a:lvl1pPr algn="l">
              <a:defRPr sz="1067"/>
            </a:lvl1pPr>
          </a:lstStyle>
          <a:p>
            <a:r>
              <a:rPr lang="en-US"/>
              <a:t>Click icon to add picture</a:t>
            </a:r>
          </a:p>
        </p:txBody>
      </p:sp>
      <p:sp>
        <p:nvSpPr>
          <p:cNvPr id="2" name="Title 1"/>
          <p:cNvSpPr>
            <a:spLocks noGrp="1"/>
          </p:cNvSpPr>
          <p:nvPr>
            <p:ph type="title" hasCustomPrompt="1"/>
          </p:nvPr>
        </p:nvSpPr>
        <p:spPr>
          <a:xfrm>
            <a:off x="486834" y="629573"/>
            <a:ext cx="11129433" cy="862195"/>
          </a:xfrm>
        </p:spPr>
        <p:txBody>
          <a:bodyPr/>
          <a:lstStyle>
            <a:lvl1pPr>
              <a:defRPr/>
            </a:lvl1pPr>
          </a:lstStyle>
          <a:p>
            <a:r>
              <a:rPr lang="en-US"/>
              <a:t>headshot slide (max of 21)</a:t>
            </a:r>
          </a:p>
        </p:txBody>
      </p:sp>
      <p:sp>
        <p:nvSpPr>
          <p:cNvPr id="49" name="Picture Placeholder 3"/>
          <p:cNvSpPr>
            <a:spLocks noGrp="1"/>
          </p:cNvSpPr>
          <p:nvPr>
            <p:ph type="pic" sz="quarter" idx="21"/>
          </p:nvPr>
        </p:nvSpPr>
        <p:spPr>
          <a:xfrm>
            <a:off x="2131019" y="2100187"/>
            <a:ext cx="1211420" cy="1211420"/>
          </a:xfrm>
          <a:noFill/>
        </p:spPr>
        <p:txBody>
          <a:bodyPr/>
          <a:lstStyle>
            <a:lvl1pPr algn="l">
              <a:defRPr sz="1067"/>
            </a:lvl1pPr>
          </a:lstStyle>
          <a:p>
            <a:r>
              <a:rPr lang="en-US"/>
              <a:t>Click icon to add picture</a:t>
            </a:r>
          </a:p>
        </p:txBody>
      </p:sp>
      <p:sp>
        <p:nvSpPr>
          <p:cNvPr id="50" name="Picture Placeholder 3"/>
          <p:cNvSpPr>
            <a:spLocks noGrp="1"/>
          </p:cNvSpPr>
          <p:nvPr>
            <p:ph type="pic" sz="quarter" idx="22"/>
          </p:nvPr>
        </p:nvSpPr>
        <p:spPr>
          <a:xfrm>
            <a:off x="5440551" y="2100187"/>
            <a:ext cx="1211420" cy="1211420"/>
          </a:xfrm>
          <a:noFill/>
        </p:spPr>
        <p:txBody>
          <a:bodyPr/>
          <a:lstStyle>
            <a:lvl1pPr algn="l">
              <a:defRPr sz="1067"/>
            </a:lvl1pPr>
          </a:lstStyle>
          <a:p>
            <a:r>
              <a:rPr lang="en-US"/>
              <a:t>Click icon to add picture</a:t>
            </a:r>
          </a:p>
        </p:txBody>
      </p:sp>
      <p:sp>
        <p:nvSpPr>
          <p:cNvPr id="51" name="Picture Placeholder 3"/>
          <p:cNvSpPr>
            <a:spLocks noGrp="1"/>
          </p:cNvSpPr>
          <p:nvPr>
            <p:ph type="pic" sz="quarter" idx="23"/>
          </p:nvPr>
        </p:nvSpPr>
        <p:spPr>
          <a:xfrm>
            <a:off x="8750086" y="2100187"/>
            <a:ext cx="1211420" cy="1211420"/>
          </a:xfrm>
          <a:noFill/>
        </p:spPr>
        <p:txBody>
          <a:bodyPr/>
          <a:lstStyle>
            <a:lvl1pPr algn="l">
              <a:defRPr sz="1067"/>
            </a:lvl1pPr>
          </a:lstStyle>
          <a:p>
            <a:r>
              <a:rPr lang="en-US"/>
              <a:t>Click icon to add picture</a:t>
            </a:r>
          </a:p>
        </p:txBody>
      </p:sp>
      <p:sp>
        <p:nvSpPr>
          <p:cNvPr id="52" name="Picture Placeholder 3"/>
          <p:cNvSpPr>
            <a:spLocks noGrp="1"/>
          </p:cNvSpPr>
          <p:nvPr>
            <p:ph type="pic" sz="quarter" idx="24"/>
          </p:nvPr>
        </p:nvSpPr>
        <p:spPr>
          <a:xfrm>
            <a:off x="476251" y="3566331"/>
            <a:ext cx="1211420" cy="1211420"/>
          </a:xfrm>
          <a:noFill/>
        </p:spPr>
        <p:txBody>
          <a:bodyPr/>
          <a:lstStyle>
            <a:lvl1pPr algn="l">
              <a:defRPr sz="1067"/>
            </a:lvl1pPr>
          </a:lstStyle>
          <a:p>
            <a:r>
              <a:rPr lang="en-US"/>
              <a:t>Click icon to add picture</a:t>
            </a:r>
          </a:p>
        </p:txBody>
      </p:sp>
      <p:sp>
        <p:nvSpPr>
          <p:cNvPr id="53" name="Picture Placeholder 3"/>
          <p:cNvSpPr>
            <a:spLocks noGrp="1"/>
          </p:cNvSpPr>
          <p:nvPr>
            <p:ph type="pic" sz="quarter" idx="25"/>
          </p:nvPr>
        </p:nvSpPr>
        <p:spPr>
          <a:xfrm>
            <a:off x="3785786" y="3566331"/>
            <a:ext cx="1211420" cy="1211420"/>
          </a:xfrm>
          <a:noFill/>
        </p:spPr>
        <p:txBody>
          <a:bodyPr/>
          <a:lstStyle>
            <a:lvl1pPr algn="l">
              <a:defRPr sz="1067"/>
            </a:lvl1pPr>
          </a:lstStyle>
          <a:p>
            <a:r>
              <a:rPr lang="en-US"/>
              <a:t>Click icon to add picture</a:t>
            </a:r>
          </a:p>
        </p:txBody>
      </p:sp>
      <p:sp>
        <p:nvSpPr>
          <p:cNvPr id="54" name="Picture Placeholder 3"/>
          <p:cNvSpPr>
            <a:spLocks noGrp="1"/>
          </p:cNvSpPr>
          <p:nvPr>
            <p:ph type="pic" sz="quarter" idx="26"/>
          </p:nvPr>
        </p:nvSpPr>
        <p:spPr>
          <a:xfrm>
            <a:off x="7095319" y="3566331"/>
            <a:ext cx="1211420" cy="1211420"/>
          </a:xfrm>
          <a:noFill/>
        </p:spPr>
        <p:txBody>
          <a:bodyPr/>
          <a:lstStyle>
            <a:lvl1pPr algn="l">
              <a:defRPr sz="1067"/>
            </a:lvl1pPr>
          </a:lstStyle>
          <a:p>
            <a:r>
              <a:rPr lang="en-US"/>
              <a:t>Click icon to add picture</a:t>
            </a:r>
          </a:p>
        </p:txBody>
      </p:sp>
      <p:sp>
        <p:nvSpPr>
          <p:cNvPr id="55" name="Picture Placeholder 3"/>
          <p:cNvSpPr>
            <a:spLocks noGrp="1"/>
          </p:cNvSpPr>
          <p:nvPr>
            <p:ph type="pic" sz="quarter" idx="27"/>
          </p:nvPr>
        </p:nvSpPr>
        <p:spPr>
          <a:xfrm>
            <a:off x="10404847" y="3566331"/>
            <a:ext cx="1211420" cy="1211420"/>
          </a:xfrm>
          <a:noFill/>
        </p:spPr>
        <p:txBody>
          <a:bodyPr/>
          <a:lstStyle>
            <a:lvl1pPr algn="l">
              <a:defRPr sz="1067"/>
            </a:lvl1pPr>
          </a:lstStyle>
          <a:p>
            <a:r>
              <a:rPr lang="en-US"/>
              <a:t>Click icon to add picture</a:t>
            </a:r>
          </a:p>
        </p:txBody>
      </p:sp>
      <p:sp>
        <p:nvSpPr>
          <p:cNvPr id="57" name="Picture Placeholder 3"/>
          <p:cNvSpPr>
            <a:spLocks noGrp="1"/>
          </p:cNvSpPr>
          <p:nvPr>
            <p:ph type="pic" sz="quarter" idx="29"/>
          </p:nvPr>
        </p:nvSpPr>
        <p:spPr>
          <a:xfrm>
            <a:off x="2131019" y="3566331"/>
            <a:ext cx="1211420" cy="1211420"/>
          </a:xfrm>
          <a:noFill/>
        </p:spPr>
        <p:txBody>
          <a:bodyPr/>
          <a:lstStyle>
            <a:lvl1pPr algn="l">
              <a:defRPr sz="1067"/>
            </a:lvl1pPr>
          </a:lstStyle>
          <a:p>
            <a:r>
              <a:rPr lang="en-US"/>
              <a:t>Click icon to add picture</a:t>
            </a:r>
          </a:p>
        </p:txBody>
      </p:sp>
      <p:sp>
        <p:nvSpPr>
          <p:cNvPr id="58" name="Picture Placeholder 3"/>
          <p:cNvSpPr>
            <a:spLocks noGrp="1"/>
          </p:cNvSpPr>
          <p:nvPr>
            <p:ph type="pic" sz="quarter" idx="30"/>
          </p:nvPr>
        </p:nvSpPr>
        <p:spPr>
          <a:xfrm>
            <a:off x="5440551" y="3566331"/>
            <a:ext cx="1211420" cy="1211420"/>
          </a:xfrm>
          <a:noFill/>
        </p:spPr>
        <p:txBody>
          <a:bodyPr/>
          <a:lstStyle>
            <a:lvl1pPr algn="l">
              <a:defRPr sz="1067"/>
            </a:lvl1pPr>
          </a:lstStyle>
          <a:p>
            <a:r>
              <a:rPr lang="en-US"/>
              <a:t>Click icon to add picture</a:t>
            </a:r>
          </a:p>
        </p:txBody>
      </p:sp>
      <p:sp>
        <p:nvSpPr>
          <p:cNvPr id="59" name="Picture Placeholder 3"/>
          <p:cNvSpPr>
            <a:spLocks noGrp="1"/>
          </p:cNvSpPr>
          <p:nvPr>
            <p:ph type="pic" sz="quarter" idx="31"/>
          </p:nvPr>
        </p:nvSpPr>
        <p:spPr>
          <a:xfrm>
            <a:off x="8750086" y="3566331"/>
            <a:ext cx="1211420" cy="1211420"/>
          </a:xfrm>
          <a:noFill/>
        </p:spPr>
        <p:txBody>
          <a:bodyPr/>
          <a:lstStyle>
            <a:lvl1pPr algn="l">
              <a:defRPr sz="1067"/>
            </a:lvl1pPr>
          </a:lstStyle>
          <a:p>
            <a:r>
              <a:rPr lang="en-US"/>
              <a:t>Click icon to add picture</a:t>
            </a:r>
          </a:p>
        </p:txBody>
      </p:sp>
      <p:sp>
        <p:nvSpPr>
          <p:cNvPr id="26" name="Picture Placeholder 3"/>
          <p:cNvSpPr>
            <a:spLocks noGrp="1"/>
          </p:cNvSpPr>
          <p:nvPr>
            <p:ph type="pic" sz="quarter" idx="32"/>
          </p:nvPr>
        </p:nvSpPr>
        <p:spPr>
          <a:xfrm>
            <a:off x="476251" y="5032478"/>
            <a:ext cx="1211420" cy="1211420"/>
          </a:xfrm>
          <a:noFill/>
        </p:spPr>
        <p:txBody>
          <a:bodyPr/>
          <a:lstStyle>
            <a:lvl1pPr algn="l">
              <a:defRPr sz="1067"/>
            </a:lvl1pPr>
          </a:lstStyle>
          <a:p>
            <a:r>
              <a:rPr lang="en-US"/>
              <a:t>Click icon to add picture</a:t>
            </a:r>
          </a:p>
        </p:txBody>
      </p:sp>
      <p:sp>
        <p:nvSpPr>
          <p:cNvPr id="27" name="Picture Placeholder 3"/>
          <p:cNvSpPr>
            <a:spLocks noGrp="1"/>
          </p:cNvSpPr>
          <p:nvPr>
            <p:ph type="pic" sz="quarter" idx="33"/>
          </p:nvPr>
        </p:nvSpPr>
        <p:spPr>
          <a:xfrm>
            <a:off x="3785786" y="5032478"/>
            <a:ext cx="1211420" cy="1211420"/>
          </a:xfrm>
          <a:noFill/>
        </p:spPr>
        <p:txBody>
          <a:bodyPr/>
          <a:lstStyle>
            <a:lvl1pPr algn="l">
              <a:defRPr sz="1067"/>
            </a:lvl1pPr>
          </a:lstStyle>
          <a:p>
            <a:r>
              <a:rPr lang="en-US"/>
              <a:t>Click icon to add picture</a:t>
            </a:r>
          </a:p>
        </p:txBody>
      </p:sp>
      <p:sp>
        <p:nvSpPr>
          <p:cNvPr id="28" name="Picture Placeholder 3"/>
          <p:cNvSpPr>
            <a:spLocks noGrp="1"/>
          </p:cNvSpPr>
          <p:nvPr>
            <p:ph type="pic" sz="quarter" idx="34"/>
          </p:nvPr>
        </p:nvSpPr>
        <p:spPr>
          <a:xfrm>
            <a:off x="7095319" y="5032478"/>
            <a:ext cx="1211420" cy="1211420"/>
          </a:xfrm>
          <a:noFill/>
        </p:spPr>
        <p:txBody>
          <a:bodyPr/>
          <a:lstStyle>
            <a:lvl1pPr algn="l">
              <a:defRPr sz="1067"/>
            </a:lvl1pPr>
          </a:lstStyle>
          <a:p>
            <a:r>
              <a:rPr lang="en-US"/>
              <a:t>Click icon to add picture</a:t>
            </a:r>
          </a:p>
        </p:txBody>
      </p:sp>
      <p:sp>
        <p:nvSpPr>
          <p:cNvPr id="29" name="Picture Placeholder 3"/>
          <p:cNvSpPr>
            <a:spLocks noGrp="1"/>
          </p:cNvSpPr>
          <p:nvPr>
            <p:ph type="pic" sz="quarter" idx="35"/>
          </p:nvPr>
        </p:nvSpPr>
        <p:spPr>
          <a:xfrm>
            <a:off x="10404847" y="5032478"/>
            <a:ext cx="1211420" cy="1211420"/>
          </a:xfrm>
          <a:noFill/>
        </p:spPr>
        <p:txBody>
          <a:bodyPr/>
          <a:lstStyle>
            <a:lvl1pPr algn="l">
              <a:defRPr sz="1067"/>
            </a:lvl1pPr>
          </a:lstStyle>
          <a:p>
            <a:r>
              <a:rPr lang="en-US"/>
              <a:t>Click icon to add picture</a:t>
            </a:r>
          </a:p>
        </p:txBody>
      </p:sp>
      <p:sp>
        <p:nvSpPr>
          <p:cNvPr id="31" name="Picture Placeholder 3"/>
          <p:cNvSpPr>
            <a:spLocks noGrp="1"/>
          </p:cNvSpPr>
          <p:nvPr>
            <p:ph type="pic" sz="quarter" idx="37"/>
          </p:nvPr>
        </p:nvSpPr>
        <p:spPr>
          <a:xfrm>
            <a:off x="2131019" y="5032478"/>
            <a:ext cx="1211420" cy="1211420"/>
          </a:xfrm>
          <a:noFill/>
        </p:spPr>
        <p:txBody>
          <a:bodyPr/>
          <a:lstStyle>
            <a:lvl1pPr algn="l">
              <a:defRPr sz="1067"/>
            </a:lvl1pPr>
          </a:lstStyle>
          <a:p>
            <a:r>
              <a:rPr lang="en-US"/>
              <a:t>Click icon to add picture</a:t>
            </a:r>
          </a:p>
        </p:txBody>
      </p:sp>
      <p:sp>
        <p:nvSpPr>
          <p:cNvPr id="32" name="Picture Placeholder 3"/>
          <p:cNvSpPr>
            <a:spLocks noGrp="1"/>
          </p:cNvSpPr>
          <p:nvPr>
            <p:ph type="pic" sz="quarter" idx="38"/>
          </p:nvPr>
        </p:nvSpPr>
        <p:spPr>
          <a:xfrm>
            <a:off x="5440551" y="5032478"/>
            <a:ext cx="1211420" cy="1211420"/>
          </a:xfrm>
          <a:noFill/>
        </p:spPr>
        <p:txBody>
          <a:bodyPr/>
          <a:lstStyle>
            <a:lvl1pPr algn="l">
              <a:defRPr sz="1067"/>
            </a:lvl1pPr>
          </a:lstStyle>
          <a:p>
            <a:r>
              <a:rPr lang="en-US"/>
              <a:t>Click icon to add picture</a:t>
            </a:r>
          </a:p>
        </p:txBody>
      </p:sp>
      <p:sp>
        <p:nvSpPr>
          <p:cNvPr id="33" name="Picture Placeholder 3"/>
          <p:cNvSpPr>
            <a:spLocks noGrp="1"/>
          </p:cNvSpPr>
          <p:nvPr>
            <p:ph type="pic" sz="quarter" idx="39"/>
          </p:nvPr>
        </p:nvSpPr>
        <p:spPr>
          <a:xfrm>
            <a:off x="8750086" y="5032478"/>
            <a:ext cx="1211420" cy="1211420"/>
          </a:xfrm>
          <a:noFill/>
        </p:spPr>
        <p:txBody>
          <a:bodyPr/>
          <a:lstStyle>
            <a:lvl1pPr algn="l">
              <a:defRPr sz="1067"/>
            </a:lvl1pPr>
          </a:lstStyle>
          <a:p>
            <a:r>
              <a:rPr lang="en-US"/>
              <a:t>Click icon to add picture</a:t>
            </a:r>
          </a:p>
        </p:txBody>
      </p:sp>
      <p:sp>
        <p:nvSpPr>
          <p:cNvPr id="30" name="Footer Placeholder 4"/>
          <p:cNvSpPr>
            <a:spLocks noGrp="1"/>
          </p:cNvSpPr>
          <p:nvPr>
            <p:ph type="ftr" sz="quarter" idx="14"/>
          </p:nvPr>
        </p:nvSpPr>
        <p:spPr>
          <a:xfrm>
            <a:off x="7498085" y="6527945"/>
            <a:ext cx="3860800" cy="207464"/>
          </a:xfrm>
        </p:spPr>
        <p:txBody>
          <a:bodyPr/>
          <a:lstStyle/>
          <a:p>
            <a:pPr algn="r"/>
            <a:r>
              <a:rPr lang="en-US">
                <a:solidFill>
                  <a:srgbClr val="000000"/>
                </a:solidFill>
              </a:rPr>
              <a:t>© Bill &amp; Melinda Gates Foundation      |</a:t>
            </a:r>
          </a:p>
        </p:txBody>
      </p:sp>
    </p:spTree>
    <p:extLst>
      <p:ext uri="{BB962C8B-B14F-4D97-AF65-F5344CB8AC3E}">
        <p14:creationId xmlns:p14="http://schemas.microsoft.com/office/powerpoint/2010/main" val="289295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Headshots (Max of 6)">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1" name="Picture Placeholder 20"/>
          <p:cNvSpPr>
            <a:spLocks noGrp="1"/>
          </p:cNvSpPr>
          <p:nvPr>
            <p:ph type="pic" sz="quarter" idx="16" hasCustomPrompt="1"/>
          </p:nvPr>
        </p:nvSpPr>
        <p:spPr>
          <a:xfrm>
            <a:off x="476251" y="1619251"/>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23" name="Text Placeholder 22"/>
          <p:cNvSpPr>
            <a:spLocks noGrp="1"/>
          </p:cNvSpPr>
          <p:nvPr>
            <p:ph type="body" sz="quarter" idx="17" hasCustomPrompt="1"/>
          </p:nvPr>
        </p:nvSpPr>
        <p:spPr>
          <a:xfrm>
            <a:off x="2384317" y="2594035"/>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18" name="Picture Placeholder 20"/>
          <p:cNvSpPr>
            <a:spLocks noGrp="1"/>
          </p:cNvSpPr>
          <p:nvPr>
            <p:ph type="pic" sz="quarter" idx="18" hasCustomPrompt="1"/>
          </p:nvPr>
        </p:nvSpPr>
        <p:spPr>
          <a:xfrm>
            <a:off x="476251" y="3710517"/>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9" name="Text Placeholder 22"/>
          <p:cNvSpPr>
            <a:spLocks noGrp="1"/>
          </p:cNvSpPr>
          <p:nvPr>
            <p:ph type="body" sz="quarter" idx="19" hasCustomPrompt="1"/>
          </p:nvPr>
        </p:nvSpPr>
        <p:spPr>
          <a:xfrm>
            <a:off x="2384317"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20" name="Picture Placeholder 20"/>
          <p:cNvSpPr>
            <a:spLocks noGrp="1"/>
          </p:cNvSpPr>
          <p:nvPr>
            <p:ph type="pic" sz="quarter" idx="20" hasCustomPrompt="1"/>
          </p:nvPr>
        </p:nvSpPr>
        <p:spPr>
          <a:xfrm>
            <a:off x="4257695" y="1619251"/>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22" name="Text Placeholder 22"/>
          <p:cNvSpPr>
            <a:spLocks noGrp="1"/>
          </p:cNvSpPr>
          <p:nvPr>
            <p:ph type="body" sz="quarter" idx="21" hasCustomPrompt="1"/>
          </p:nvPr>
        </p:nvSpPr>
        <p:spPr>
          <a:xfrm>
            <a:off x="6165761" y="2594035"/>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0" name="Picture Placeholder 20"/>
          <p:cNvSpPr>
            <a:spLocks noGrp="1"/>
          </p:cNvSpPr>
          <p:nvPr>
            <p:ph type="pic" sz="quarter" idx="22" hasCustomPrompt="1"/>
          </p:nvPr>
        </p:nvSpPr>
        <p:spPr>
          <a:xfrm>
            <a:off x="4257695" y="3710517"/>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1" name="Text Placeholder 22"/>
          <p:cNvSpPr>
            <a:spLocks noGrp="1"/>
          </p:cNvSpPr>
          <p:nvPr>
            <p:ph type="body" sz="quarter" idx="23" hasCustomPrompt="1"/>
          </p:nvPr>
        </p:nvSpPr>
        <p:spPr>
          <a:xfrm>
            <a:off x="6165761"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2" name="Picture Placeholder 20"/>
          <p:cNvSpPr>
            <a:spLocks noGrp="1"/>
          </p:cNvSpPr>
          <p:nvPr>
            <p:ph type="pic" sz="quarter" idx="24" hasCustomPrompt="1"/>
          </p:nvPr>
        </p:nvSpPr>
        <p:spPr>
          <a:xfrm>
            <a:off x="8021012" y="1619251"/>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3" name="Text Placeholder 22"/>
          <p:cNvSpPr>
            <a:spLocks noGrp="1"/>
          </p:cNvSpPr>
          <p:nvPr>
            <p:ph type="body" sz="quarter" idx="25" hasCustomPrompt="1"/>
          </p:nvPr>
        </p:nvSpPr>
        <p:spPr>
          <a:xfrm>
            <a:off x="9929080" y="2594035"/>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4" name="Picture Placeholder 20"/>
          <p:cNvSpPr>
            <a:spLocks noGrp="1"/>
          </p:cNvSpPr>
          <p:nvPr>
            <p:ph type="pic" sz="quarter" idx="26" hasCustomPrompt="1"/>
          </p:nvPr>
        </p:nvSpPr>
        <p:spPr>
          <a:xfrm>
            <a:off x="8021012" y="3710517"/>
            <a:ext cx="1828800" cy="1828800"/>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5" name="Text Placeholder 22"/>
          <p:cNvSpPr>
            <a:spLocks noGrp="1"/>
          </p:cNvSpPr>
          <p:nvPr>
            <p:ph type="body" sz="quarter" idx="27" hasCustomPrompt="1"/>
          </p:nvPr>
        </p:nvSpPr>
        <p:spPr>
          <a:xfrm>
            <a:off x="9929080"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7" name="Title 6"/>
          <p:cNvSpPr>
            <a:spLocks noGrp="1"/>
          </p:cNvSpPr>
          <p:nvPr>
            <p:ph type="title" hasCustomPrompt="1"/>
          </p:nvPr>
        </p:nvSpPr>
        <p:spPr>
          <a:xfrm>
            <a:off x="486834" y="629573"/>
            <a:ext cx="11129433" cy="862195"/>
          </a:xfrm>
        </p:spPr>
        <p:txBody>
          <a:bodyPr/>
          <a:lstStyle>
            <a:lvl1pPr>
              <a:defRPr baseline="0"/>
            </a:lvl1pPr>
          </a:lstStyle>
          <a:p>
            <a:r>
              <a:rPr lang="en-US"/>
              <a:t>headshot slide (max of 6) – speaker or team layout</a:t>
            </a:r>
          </a:p>
        </p:txBody>
      </p:sp>
      <p:sp>
        <p:nvSpPr>
          <p:cNvPr id="17" name="Footer Placeholder 4"/>
          <p:cNvSpPr>
            <a:spLocks noGrp="1"/>
          </p:cNvSpPr>
          <p:nvPr>
            <p:ph type="ftr" sz="quarter" idx="14"/>
          </p:nvPr>
        </p:nvSpPr>
        <p:spPr>
          <a:xfrm>
            <a:off x="7498085" y="6527945"/>
            <a:ext cx="3860800" cy="207464"/>
          </a:xfrm>
        </p:spPr>
        <p:txBody>
          <a:bodyPr/>
          <a:lstStyle/>
          <a:p>
            <a:pPr algn="r"/>
            <a:r>
              <a:rPr lang="en-US">
                <a:solidFill>
                  <a:srgbClr val="000000"/>
                </a:solidFill>
              </a:rPr>
              <a:t>© Bill &amp; Melinda Gates Foundation      |</a:t>
            </a:r>
          </a:p>
        </p:txBody>
      </p:sp>
    </p:spTree>
    <p:extLst>
      <p:ext uri="{BB962C8B-B14F-4D97-AF65-F5344CB8AC3E}">
        <p14:creationId xmlns:p14="http://schemas.microsoft.com/office/powerpoint/2010/main" val="419623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399772"/>
            <a:ext cx="11140016" cy="1952347"/>
          </a:xfrm>
        </p:spPr>
        <p:txBody>
          <a:bodyPr anchor="t"/>
          <a:lstStyle>
            <a:lvl1pPr marL="0" indent="0">
              <a:spcBef>
                <a:spcPts val="0"/>
              </a:spcBef>
              <a:buNone/>
              <a:defRPr sz="1867" b="0" baseline="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21" name="Text Placeholder 22"/>
          <p:cNvSpPr>
            <a:spLocks noGrp="1"/>
          </p:cNvSpPr>
          <p:nvPr>
            <p:ph type="body" sz="quarter" idx="19" hasCustomPrompt="1"/>
          </p:nvPr>
        </p:nvSpPr>
        <p:spPr>
          <a:xfrm>
            <a:off x="476251" y="3928615"/>
            <a:ext cx="11140016" cy="465864"/>
          </a:xfrm>
        </p:spPr>
        <p:txBody>
          <a:bodyPr anchor="t"/>
          <a:lstStyle>
            <a:lvl1pPr marL="0" indent="0">
              <a:spcBef>
                <a:spcPts val="0"/>
              </a:spcBef>
              <a:buNone/>
              <a:defRPr sz="1733" b="1">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subtitle here – recommend a limit of 1 line.</a:t>
            </a:r>
          </a:p>
        </p:txBody>
      </p:sp>
      <p:sp>
        <p:nvSpPr>
          <p:cNvPr id="19" name="Picture Placeholder 20"/>
          <p:cNvSpPr>
            <a:spLocks noGrp="1"/>
          </p:cNvSpPr>
          <p:nvPr>
            <p:ph type="pic" sz="quarter" idx="18" hasCustomPrompt="1"/>
          </p:nvPr>
        </p:nvSpPr>
        <p:spPr>
          <a:xfrm>
            <a:off x="7957040" y="1716785"/>
            <a:ext cx="3656869" cy="2084751"/>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4221793" y="1723747"/>
            <a:ext cx="3653184" cy="2077788"/>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487213" y="1720580"/>
            <a:ext cx="3653967" cy="2080955"/>
          </a:xfrm>
          <a:noFill/>
        </p:spPr>
        <p:txBody>
          <a:bodyPr tIns="91440"/>
          <a:lstStyle>
            <a:lvl1pPr marL="0" indent="0" algn="ctr">
              <a:buNone/>
              <a:defRPr sz="1200" baseline="0"/>
            </a:lvl1pPr>
          </a:lstStyle>
          <a:p>
            <a:r>
              <a:rPr lang="en-US"/>
              <a:t>Click icon to </a:t>
            </a:r>
            <a:br>
              <a:rPr lang="en-US"/>
            </a:br>
            <a:r>
              <a:rPr lang="en-US"/>
              <a:t>insert a photo</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4" y="629576"/>
            <a:ext cx="11106151" cy="697577"/>
          </a:xfrm>
        </p:spPr>
        <p:txBody>
          <a:bodyPr/>
          <a:lstStyle/>
          <a:p>
            <a:r>
              <a:rPr lang="en-US"/>
              <a:t>insert headline here – up to 2 full width lines (all caps)</a:t>
            </a:r>
          </a:p>
        </p:txBody>
      </p:sp>
      <p:sp>
        <p:nvSpPr>
          <p:cNvPr id="10" name="Footer Placeholder 4"/>
          <p:cNvSpPr>
            <a:spLocks noGrp="1"/>
          </p:cNvSpPr>
          <p:nvPr>
            <p:ph type="ftr" sz="quarter" idx="14"/>
          </p:nvPr>
        </p:nvSpPr>
        <p:spPr>
          <a:xfrm>
            <a:off x="7498085" y="6527945"/>
            <a:ext cx="3860800" cy="207464"/>
          </a:xfrm>
        </p:spPr>
        <p:txBody>
          <a:bodyPr/>
          <a:lstStyle/>
          <a:p>
            <a:pPr algn="r"/>
            <a:r>
              <a:rPr lang="en-US">
                <a:solidFill>
                  <a:srgbClr val="000000"/>
                </a:solidFill>
              </a:rPr>
              <a:t>© Bill &amp; Melinda Gates Foundation      |</a:t>
            </a:r>
          </a:p>
        </p:txBody>
      </p:sp>
    </p:spTree>
    <p:extLst>
      <p:ext uri="{BB962C8B-B14F-4D97-AF65-F5344CB8AC3E}">
        <p14:creationId xmlns:p14="http://schemas.microsoft.com/office/powerpoint/2010/main" val="28479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spTree>
    <p:extLst>
      <p:ext uri="{BB962C8B-B14F-4D97-AF65-F5344CB8AC3E}">
        <p14:creationId xmlns:p14="http://schemas.microsoft.com/office/powerpoint/2010/main" val="3479666947"/>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504336"/>
            <a:ext cx="2474976" cy="1737240"/>
          </a:xfrm>
        </p:spPr>
        <p:txBody>
          <a:bodyPr anchor="t"/>
          <a:lstStyle>
            <a:lvl1pPr marL="0" indent="0">
              <a:spcBef>
                <a:spcPts val="0"/>
              </a:spcBef>
              <a:spcAft>
                <a:spcPts val="800"/>
              </a:spcAft>
              <a:buNone/>
              <a:defRPr sz="3733" b="1" baseline="0">
                <a:solidFill>
                  <a:schemeClr val="accent3">
                    <a:lumMod val="75000"/>
                  </a:schemeClr>
                </a:solidFill>
              </a:defRPr>
            </a:lvl1pPr>
            <a:lvl2pPr marL="228589" indent="-228589">
              <a:spcBef>
                <a:spcPts val="0"/>
              </a:spcBef>
              <a:buFont typeface="Wingdings" panose="05000000000000000000" pitchFamily="2" charset="2"/>
              <a:buChar char="§"/>
              <a:defRPr sz="1333" baseline="0"/>
            </a:lvl2pPr>
            <a:lvl3pPr marL="455062" indent="-228589">
              <a:buFont typeface="Arial" panose="020B0604020202020204" pitchFamily="34" charset="0"/>
              <a:buChar char="•"/>
              <a:tabLst>
                <a:tab pos="533373" algn="l"/>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21" name="Text Placeholder 22"/>
          <p:cNvSpPr>
            <a:spLocks noGrp="1"/>
          </p:cNvSpPr>
          <p:nvPr>
            <p:ph type="body" sz="quarter" idx="19" hasCustomPrompt="1"/>
          </p:nvPr>
        </p:nvSpPr>
        <p:spPr>
          <a:xfrm>
            <a:off x="485085" y="1522792"/>
            <a:ext cx="11140016" cy="624061"/>
          </a:xfrm>
        </p:spPr>
        <p:txBody>
          <a:bodyPr anchor="t"/>
          <a:lstStyle>
            <a:lvl1pPr marL="0" indent="0">
              <a:spcBef>
                <a:spcPts val="0"/>
              </a:spcBef>
              <a:buNone/>
              <a:defRPr sz="1867" b="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19" name="Picture Placeholder 20"/>
          <p:cNvSpPr>
            <a:spLocks noGrp="1"/>
          </p:cNvSpPr>
          <p:nvPr>
            <p:ph type="pic" sz="quarter" idx="18" hasCustomPrompt="1"/>
          </p:nvPr>
        </p:nvSpPr>
        <p:spPr>
          <a:xfrm>
            <a:off x="6217592"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7" name="Picture Placeholder 20"/>
          <p:cNvSpPr>
            <a:spLocks noGrp="1"/>
          </p:cNvSpPr>
          <p:nvPr>
            <p:ph type="pic" sz="quarter" idx="17" hasCustomPrompt="1"/>
          </p:nvPr>
        </p:nvSpPr>
        <p:spPr>
          <a:xfrm>
            <a:off x="3346921"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16" name="Picture Placeholder 20"/>
          <p:cNvSpPr>
            <a:spLocks noGrp="1"/>
          </p:cNvSpPr>
          <p:nvPr>
            <p:ph type="pic" sz="quarter" idx="16" hasCustomPrompt="1"/>
          </p:nvPr>
        </p:nvSpPr>
        <p:spPr>
          <a:xfrm>
            <a:off x="476251"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4" y="629576"/>
            <a:ext cx="11106151" cy="697577"/>
          </a:xfrm>
        </p:spPr>
        <p:txBody>
          <a:bodyPr/>
          <a:lstStyle/>
          <a:p>
            <a:r>
              <a:rPr lang="en-US"/>
              <a:t>insert headline here – up to 2 full width lines (all caps)</a:t>
            </a:r>
          </a:p>
        </p:txBody>
      </p:sp>
      <p:sp>
        <p:nvSpPr>
          <p:cNvPr id="33" name="Picture Placeholder 20"/>
          <p:cNvSpPr>
            <a:spLocks noGrp="1"/>
          </p:cNvSpPr>
          <p:nvPr>
            <p:ph type="pic" sz="quarter" idx="21" hasCustomPrompt="1"/>
          </p:nvPr>
        </p:nvSpPr>
        <p:spPr>
          <a:xfrm>
            <a:off x="9110049" y="2338765"/>
            <a:ext cx="2487168" cy="1987296"/>
          </a:xfrm>
          <a:noFill/>
        </p:spPr>
        <p:txBody>
          <a:bodyPr tIns="91440"/>
          <a:lstStyle>
            <a:lvl1pPr marL="0" indent="0" algn="ctr">
              <a:buNone/>
              <a:defRPr sz="1200" baseline="0"/>
            </a:lvl1pPr>
          </a:lstStyle>
          <a:p>
            <a:r>
              <a:rPr lang="en-US"/>
              <a:t>Click icon to </a:t>
            </a:r>
            <a:br>
              <a:rPr lang="en-US"/>
            </a:br>
            <a:r>
              <a:rPr lang="en-US"/>
              <a:t>insert a photo</a:t>
            </a:r>
          </a:p>
        </p:txBody>
      </p:sp>
      <p:sp>
        <p:nvSpPr>
          <p:cNvPr id="34" name="Text Placeholder 22"/>
          <p:cNvSpPr>
            <a:spLocks noGrp="1"/>
          </p:cNvSpPr>
          <p:nvPr>
            <p:ph type="body" sz="quarter" idx="22" hasCustomPrompt="1"/>
          </p:nvPr>
        </p:nvSpPr>
        <p:spPr>
          <a:xfrm>
            <a:off x="3346921" y="4504336"/>
            <a:ext cx="2474976" cy="1737240"/>
          </a:xfrm>
        </p:spPr>
        <p:txBody>
          <a:bodyPr anchor="t"/>
          <a:lstStyle>
            <a:lvl1pPr marL="0" indent="0">
              <a:spcBef>
                <a:spcPts val="0"/>
              </a:spcBef>
              <a:spcAft>
                <a:spcPts val="800"/>
              </a:spcAft>
              <a:buNone/>
              <a:defRPr sz="3733" b="1" baseline="0">
                <a:solidFill>
                  <a:schemeClr val="accent3">
                    <a:lumMod val="75000"/>
                  </a:schemeClr>
                </a:solidFill>
              </a:defRPr>
            </a:lvl1pPr>
            <a:lvl2pPr marL="228589" indent="-228589">
              <a:spcBef>
                <a:spcPts val="0"/>
              </a:spcBef>
              <a:buFont typeface="Wingdings" panose="05000000000000000000" pitchFamily="2" charset="2"/>
              <a:buChar char="§"/>
              <a:defRPr sz="1333" baseline="0"/>
            </a:lvl2pPr>
            <a:lvl3pPr marL="455062" indent="-228589">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5" name="Text Placeholder 22"/>
          <p:cNvSpPr>
            <a:spLocks noGrp="1"/>
          </p:cNvSpPr>
          <p:nvPr>
            <p:ph type="body" sz="quarter" idx="23" hasCustomPrompt="1"/>
          </p:nvPr>
        </p:nvSpPr>
        <p:spPr>
          <a:xfrm>
            <a:off x="6217592" y="4504336"/>
            <a:ext cx="2474976" cy="1737240"/>
          </a:xfrm>
        </p:spPr>
        <p:txBody>
          <a:bodyPr anchor="t"/>
          <a:lstStyle>
            <a:lvl1pPr marL="0" indent="0">
              <a:spcBef>
                <a:spcPts val="0"/>
              </a:spcBef>
              <a:spcAft>
                <a:spcPts val="800"/>
              </a:spcAft>
              <a:buNone/>
              <a:defRPr sz="3733" b="1" baseline="0">
                <a:solidFill>
                  <a:schemeClr val="accent3">
                    <a:lumMod val="75000"/>
                  </a:schemeClr>
                </a:solidFill>
              </a:defRPr>
            </a:lvl1pPr>
            <a:lvl2pPr marL="228589" indent="-228589">
              <a:spcBef>
                <a:spcPts val="0"/>
              </a:spcBef>
              <a:buFont typeface="Wingdings" panose="05000000000000000000" pitchFamily="2" charset="2"/>
              <a:buChar char="§"/>
              <a:defRPr sz="1333" baseline="0"/>
            </a:lvl2pPr>
            <a:lvl3pPr marL="455062" indent="-228589">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6" name="Text Placeholder 22"/>
          <p:cNvSpPr>
            <a:spLocks noGrp="1"/>
          </p:cNvSpPr>
          <p:nvPr>
            <p:ph type="body" sz="quarter" idx="24" hasCustomPrompt="1"/>
          </p:nvPr>
        </p:nvSpPr>
        <p:spPr>
          <a:xfrm>
            <a:off x="9122241" y="4504336"/>
            <a:ext cx="2474976" cy="1737240"/>
          </a:xfrm>
        </p:spPr>
        <p:txBody>
          <a:bodyPr anchor="t"/>
          <a:lstStyle>
            <a:lvl1pPr marL="0" indent="0">
              <a:spcBef>
                <a:spcPts val="0"/>
              </a:spcBef>
              <a:spcAft>
                <a:spcPts val="800"/>
              </a:spcAft>
              <a:buNone/>
              <a:defRPr sz="3733" b="1" baseline="0">
                <a:solidFill>
                  <a:schemeClr val="accent3">
                    <a:lumMod val="75000"/>
                  </a:schemeClr>
                </a:solidFill>
              </a:defRPr>
            </a:lvl1pPr>
            <a:lvl2pPr marL="228589" indent="-228589">
              <a:spcBef>
                <a:spcPts val="0"/>
              </a:spcBef>
              <a:buFont typeface="Wingdings" panose="05000000000000000000" pitchFamily="2" charset="2"/>
              <a:buChar char="§"/>
              <a:defRPr sz="1333" baseline="0"/>
            </a:lvl2pPr>
            <a:lvl3pPr marL="455062" indent="-228589">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14" name="Footer Placeholder 4"/>
          <p:cNvSpPr>
            <a:spLocks noGrp="1"/>
          </p:cNvSpPr>
          <p:nvPr>
            <p:ph type="ftr" sz="quarter" idx="14"/>
          </p:nvPr>
        </p:nvSpPr>
        <p:spPr>
          <a:xfrm>
            <a:off x="7498085" y="6527945"/>
            <a:ext cx="3860800" cy="207464"/>
          </a:xfrm>
        </p:spPr>
        <p:txBody>
          <a:bodyPr/>
          <a:lstStyle/>
          <a:p>
            <a:pPr algn="r"/>
            <a:r>
              <a:rPr lang="en-US">
                <a:solidFill>
                  <a:srgbClr val="000000"/>
                </a:solidFill>
              </a:rPr>
              <a:t>© Bill &amp; Melinda Gates Foundation      |</a:t>
            </a:r>
          </a:p>
        </p:txBody>
      </p:sp>
    </p:spTree>
    <p:extLst>
      <p:ext uri="{BB962C8B-B14F-4D97-AF65-F5344CB8AC3E}">
        <p14:creationId xmlns:p14="http://schemas.microsoft.com/office/powerpoint/2010/main" val="17872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PATH: Single column Long title large graphic">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64291" y="400049"/>
            <a:ext cx="6654800" cy="171451"/>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a:t>Presentation Title | Chapter Title</a:t>
            </a:r>
          </a:p>
        </p:txBody>
      </p:sp>
      <p:sp>
        <p:nvSpPr>
          <p:cNvPr id="9" name="Text Placeholder 4"/>
          <p:cNvSpPr>
            <a:spLocks noGrp="1"/>
          </p:cNvSpPr>
          <p:nvPr>
            <p:ph type="body" sz="quarter" idx="13" hasCustomPrompt="1"/>
          </p:nvPr>
        </p:nvSpPr>
        <p:spPr>
          <a:xfrm>
            <a:off x="762001" y="716912"/>
            <a:ext cx="10743367" cy="1315451"/>
          </a:xfrm>
          <a:prstGeom prst="rect">
            <a:avLst/>
          </a:prstGeom>
        </p:spPr>
        <p:txBody>
          <a:bodyPr/>
          <a:lstStyle>
            <a:lvl1pPr>
              <a:defRPr sz="3200">
                <a:solidFill>
                  <a:schemeClr val="accent2"/>
                </a:solidFill>
              </a:defRPr>
            </a:lvl1pPr>
          </a:lstStyle>
          <a:p>
            <a:pPr lvl="0"/>
            <a:r>
              <a:rPr lang="en-US"/>
              <a:t>Single column w/ long title and body copy or large full page graphic</a:t>
            </a:r>
          </a:p>
        </p:txBody>
      </p:sp>
      <p:sp>
        <p:nvSpPr>
          <p:cNvPr id="10" name="Content Placeholder 2"/>
          <p:cNvSpPr>
            <a:spLocks noGrp="1"/>
          </p:cNvSpPr>
          <p:nvPr>
            <p:ph sz="quarter" idx="14" hasCustomPrompt="1"/>
          </p:nvPr>
        </p:nvSpPr>
        <p:spPr>
          <a:xfrm>
            <a:off x="762000" y="2019301"/>
            <a:ext cx="10718800" cy="4000500"/>
          </a:xfrm>
          <a:prstGeom prst="rect">
            <a:avLst/>
          </a:prstGeom>
        </p:spPr>
        <p:txBody>
          <a:bodyPr/>
          <a:lstStyle>
            <a:lvl1pPr>
              <a:spcBef>
                <a:spcPts val="0"/>
              </a:spcBef>
              <a:spcAft>
                <a:spcPts val="1800"/>
              </a:spcAft>
              <a:defRPr sz="1200"/>
            </a:lvl1pPr>
          </a:lstStyle>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p:txBody>
      </p:sp>
    </p:spTree>
    <p:extLst>
      <p:ext uri="{BB962C8B-B14F-4D97-AF65-F5344CB8AC3E}">
        <p14:creationId xmlns:p14="http://schemas.microsoft.com/office/powerpoint/2010/main" val="910841348"/>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609603" y="1600201"/>
            <a:ext cx="5172892"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1" y="1600201"/>
            <a:ext cx="5172892" cy="419100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6684935"/>
            <a:ext cx="12192000" cy="183396"/>
          </a:xfrm>
          <a:prstGeom prst="rect">
            <a:avLst/>
          </a:prstGeom>
        </p:spPr>
      </p:pic>
      <p:sp>
        <p:nvSpPr>
          <p:cNvPr id="6" name="Slide Number Placeholder 5"/>
          <p:cNvSpPr>
            <a:spLocks noGrp="1"/>
          </p:cNvSpPr>
          <p:nvPr>
            <p:ph type="sldNum" sz="quarter" idx="4"/>
          </p:nvPr>
        </p:nvSpPr>
        <p:spPr>
          <a:xfrm>
            <a:off x="8238" y="6674544"/>
            <a:ext cx="253444" cy="207464"/>
          </a:xfrm>
          <a:prstGeom prst="rect">
            <a:avLst/>
          </a:prstGeom>
        </p:spPr>
        <p:txBody>
          <a:bodyPr vert="horz" lIns="0" tIns="0" rIns="0" bIns="0" rtlCol="0" anchor="b"/>
          <a:lstStyle>
            <a:lvl1pPr algn="ctr">
              <a:defRPr sz="933" b="1">
                <a:solidFill>
                  <a:schemeClr val="bg1"/>
                </a:solidFill>
                <a:latin typeface="Arial" pitchFamily="34" charset="0"/>
                <a:cs typeface="Arial" pitchFamily="34" charset="0"/>
              </a:defRPr>
            </a:lvl1pPr>
          </a:lstStyle>
          <a:p>
            <a:pPr defTabSz="1219170">
              <a:defRPr/>
            </a:pPr>
            <a:fld id="{D3F7C509-FEEF-45D3-B896-7C07814C0C13}" type="slidenum">
              <a:rPr lang="en-US" smtClean="0">
                <a:solidFill>
                  <a:srgbClr val="FFFFFF"/>
                </a:solidFill>
              </a:rPr>
              <a:pPr defTabSz="1219170">
                <a:defRPr/>
              </a:pPr>
              <a:t>‹#›</a:t>
            </a:fld>
            <a:endParaRPr lang="en-US">
              <a:solidFill>
                <a:srgbClr val="FFFFFF"/>
              </a:solidFill>
            </a:endParaRPr>
          </a:p>
        </p:txBody>
      </p:sp>
    </p:spTree>
    <p:extLst>
      <p:ext uri="{BB962C8B-B14F-4D97-AF65-F5344CB8AC3E}">
        <p14:creationId xmlns:p14="http://schemas.microsoft.com/office/powerpoint/2010/main" val="201302944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12273231" y="178644"/>
            <a:ext cx="30458"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a:latin typeface="+mn-lt"/>
            </a:endParaRPr>
          </a:p>
        </p:txBody>
      </p:sp>
      <p:sp>
        <p:nvSpPr>
          <p:cNvPr id="4" name="Footer Placeholder" hidden="1"/>
          <p:cNvSpPr>
            <a:spLocks noGrp="1"/>
          </p:cNvSpPr>
          <p:nvPr>
            <p:ph type="ftr" sz="quarter" idx="12"/>
            <p:custDataLst>
              <p:tags r:id="rId2"/>
            </p:custDataLst>
          </p:nvPr>
        </p:nvSpPr>
        <p:spPr>
          <a:xfrm>
            <a:off x="12273232" y="228650"/>
            <a:ext cx="577722"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r>
              <a:rPr lang="de-DE">
                <a:latin typeface="+mn-lt"/>
              </a:rPr>
              <a:t>© Bill &amp; Melinda Gates Foundation      |</a:t>
            </a:r>
          </a:p>
        </p:txBody>
      </p:sp>
      <p:sp>
        <p:nvSpPr>
          <p:cNvPr id="2" name="Title 1"/>
          <p:cNvSpPr>
            <a:spLocks noGrp="1"/>
          </p:cNvSpPr>
          <p:nvPr>
            <p:ph type="title"/>
          </p:nvPr>
        </p:nvSpPr>
        <p:spPr>
          <a:xfrm>
            <a:off x="908308" y="441326"/>
            <a:ext cx="10505832" cy="747897"/>
          </a:xfrm>
        </p:spPr>
        <p:txBody>
          <a:bodyPr/>
          <a:lstStyle>
            <a:lvl1pPr>
              <a:tabLst>
                <a:tab pos="1252507" algn="l"/>
              </a:tabLst>
              <a:defRPr>
                <a:latin typeface="+mj-lt"/>
                <a:sym typeface="+mn-lt"/>
              </a:defRPr>
            </a:lvl1pPr>
          </a:lstStyle>
          <a:p>
            <a:r>
              <a:rPr lang="en-US"/>
              <a:t>Click to edit Master title style</a:t>
            </a:r>
          </a:p>
        </p:txBody>
      </p:sp>
      <p:sp>
        <p:nvSpPr>
          <p:cNvPr id="9" name="Text Placeholder 8"/>
          <p:cNvSpPr>
            <a:spLocks noGrp="1"/>
          </p:cNvSpPr>
          <p:nvPr>
            <p:ph type="body" sz="quarter" idx="13" hasCustomPrompt="1"/>
          </p:nvPr>
        </p:nvSpPr>
        <p:spPr>
          <a:xfrm>
            <a:off x="910492" y="1376364"/>
            <a:ext cx="10503877" cy="300037"/>
          </a:xfrm>
        </p:spPr>
        <p:txBody>
          <a:bodyPr vert="horz" lIns="0" tIns="0" rIns="0" bIns="0" rtlCol="0">
            <a:noAutofit/>
          </a:bodyPr>
          <a:lstStyle>
            <a:lvl1pPr>
              <a:defRPr lang="en-US" dirty="0" smtClean="0">
                <a:solidFill>
                  <a:schemeClr val="tx2"/>
                </a:solidFill>
                <a:latin typeface="Arial Narrow" panose="020B0606020202030204" pitchFamily="34" charset="0"/>
              </a:defRPr>
            </a:lvl1pPr>
            <a:lvl2pPr marL="179996" indent="0">
              <a:buNone/>
              <a:defRPr lang="en-US" smtClean="0">
                <a:latin typeface="Arial Narrow" panose="020B0606020202030204" pitchFamily="34" charset="0"/>
              </a:defRPr>
            </a:lvl2pPr>
            <a:lvl3pPr>
              <a:defRPr lang="en-US" dirty="0" smtClean="0">
                <a:latin typeface="Arial Narrow" panose="020B0606020202030204" pitchFamily="34" charset="0"/>
              </a:defRPr>
            </a:lvl3pPr>
            <a:lvl4pPr>
              <a:defRPr lang="en-US" dirty="0" smtClean="0">
                <a:latin typeface="Arial Narrow" panose="020B0606020202030204" pitchFamily="34" charset="0"/>
              </a:defRPr>
            </a:lvl4pPr>
            <a:lvl5pPr>
              <a:defRPr lang="en-GB" sz="2100" dirty="0"/>
            </a:lvl5pPr>
          </a:lstStyle>
          <a:p>
            <a:pPr marR="0" lvl="0" defTabSz="465922" fontAlgn="auto">
              <a:spcAft>
                <a:spcPts val="0"/>
              </a:spcAft>
              <a:buClrTx/>
              <a:buSzPct val="100000"/>
              <a:tabLst/>
            </a:pPr>
            <a:r>
              <a:rPr lang="en-US"/>
              <a:t>Click to edit subtitle</a:t>
            </a:r>
            <a:endParaRPr lang="en-GB"/>
          </a:p>
        </p:txBody>
      </p:sp>
      <p:pic>
        <p:nvPicPr>
          <p:cNvPr id="12" name="image3.png"/>
          <p:cNvPicPr>
            <a:picLocks noChangeAspect="1"/>
          </p:cNvPicPr>
          <p:nvPr userDrawn="1"/>
        </p:nvPicPr>
        <p:blipFill>
          <a:blip r:embed="rId4"/>
          <a:stretch>
            <a:fillRect/>
          </a:stretch>
        </p:blipFill>
        <p:spPr>
          <a:xfrm>
            <a:off x="9432910" y="66945"/>
            <a:ext cx="873687" cy="290403"/>
          </a:xfrm>
          <a:prstGeom prst="rect">
            <a:avLst/>
          </a:prstGeom>
          <a:ln w="12700">
            <a:miter lim="400000"/>
          </a:ln>
        </p:spPr>
      </p:pic>
      <p:pic>
        <p:nvPicPr>
          <p:cNvPr id="13" name="Image 9" descr="univercells_logoh.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856440" y="118946"/>
            <a:ext cx="1394464" cy="231591"/>
          </a:xfrm>
          <a:prstGeom prst="rect">
            <a:avLst/>
          </a:prstGeom>
        </p:spPr>
      </p:pic>
      <p:pic>
        <p:nvPicPr>
          <p:cNvPr id="14" name="Picture 13" descr="Natrix_Logo_HRZ_md.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8601" y="97895"/>
            <a:ext cx="925768" cy="207455"/>
          </a:xfrm>
          <a:prstGeom prst="rect">
            <a:avLst/>
          </a:prstGeom>
        </p:spPr>
      </p:pic>
    </p:spTree>
    <p:extLst>
      <p:ext uri="{BB962C8B-B14F-4D97-AF65-F5344CB8AC3E}">
        <p14:creationId xmlns:p14="http://schemas.microsoft.com/office/powerpoint/2010/main" val="2044335460"/>
      </p:ext>
    </p:extLst>
  </p:cSld>
  <p:clrMapOvr>
    <a:masterClrMapping/>
  </p:clrMapOvr>
  <p:extLst>
    <p:ext uri="{DCECCB84-F9BA-43D5-87BE-67443E8EF086}">
      <p15:sldGuideLst xmlns:p15="http://schemas.microsoft.com/office/powerpoint/2012/main">
        <p15:guide id="1" orient="horz" pos="278">
          <p15:clr>
            <a:srgbClr val="A4A3A4"/>
          </p15:clr>
        </p15:guide>
        <p15:guide id="2" pos="466">
          <p15:clr>
            <a:srgbClr val="A4A3A4"/>
          </p15:clr>
        </p15:guide>
        <p15:guide id="3" orient="horz" pos="867">
          <p15:clr>
            <a:srgbClr val="A4A3A4"/>
          </p15:clr>
        </p15:guide>
        <p15:guide id="4" pos="5842">
          <p15:clr>
            <a:srgbClr val="A4A3A4"/>
          </p15:clr>
        </p15:guide>
        <p15:guide id="5" orient="horz" pos="1139">
          <p15:clr>
            <a:srgbClr val="A4A3A4"/>
          </p15:clr>
        </p15:guide>
        <p15:guide id="6" orient="horz" pos="4201">
          <p15:clr>
            <a:srgbClr val="A4A3A4"/>
          </p15:clr>
        </p15:guide>
        <p15:guide id="7" orient="horz" pos="210">
          <p15:clr>
            <a:srgbClr val="A4A3A4"/>
          </p15:clr>
        </p15:guide>
        <p15:guide id="8" orient="horz" pos="51">
          <p15:clr>
            <a:srgbClr val="A4A3A4"/>
          </p15:clr>
        </p15:guide>
        <p15:guide id="9" orient="horz" pos="4088">
          <p15:clr>
            <a:srgbClr val="A4A3A4"/>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large full page data visual graphic</a:t>
            </a:r>
          </a:p>
        </p:txBody>
      </p:sp>
    </p:spTree>
    <p:extLst>
      <p:ext uri="{BB962C8B-B14F-4D97-AF65-F5344CB8AC3E}">
        <p14:creationId xmlns:p14="http://schemas.microsoft.com/office/powerpoint/2010/main" val="106137701"/>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0"/>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sp>
        <p:nvSpPr>
          <p:cNvPr id="7" name="Rectangle 6"/>
          <p:cNvSpPr>
            <a:spLocks noChangeAspect="1"/>
          </p:cNvSpPr>
          <p:nvPr/>
        </p:nvSpPr>
        <p:spPr>
          <a:xfrm>
            <a:off x="8312150" y="1"/>
            <a:ext cx="2927350" cy="1456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reeform: Shape 7"/>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9" name="Freeform: Shape 8"/>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pic>
        <p:nvPicPr>
          <p:cNvPr id="11" name="Picture 10"/>
          <p:cNvPicPr>
            <a:picLocks noChangeAspect="1"/>
          </p:cNvPicPr>
          <p:nvPr/>
        </p:nvPicPr>
        <p:blipFill>
          <a:blip r:embed="rId2"/>
          <a:stretch>
            <a:fillRect/>
          </a:stretch>
        </p:blipFill>
        <p:spPr>
          <a:xfrm>
            <a:off x="762000" y="5875631"/>
            <a:ext cx="994416" cy="418605"/>
          </a:xfrm>
          <a:prstGeom prst="rect">
            <a:avLst/>
          </a:prstGeom>
        </p:spPr>
      </p:pic>
      <p:sp>
        <p:nvSpPr>
          <p:cNvPr id="12" name="Text Placeholder 11"/>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3"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4" name="Text Placeholder 4"/>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defRPr>
            </a:lvl1pPr>
          </a:lstStyle>
          <a:p>
            <a:pPr lvl="0"/>
            <a:r>
              <a:rPr lang="en-US"/>
              <a:t>Presentation title option 1 – Arial 36 pt. black</a:t>
            </a:r>
          </a:p>
        </p:txBody>
      </p:sp>
      <p:sp>
        <p:nvSpPr>
          <p:cNvPr id="15" name="Text Placeholder 8"/>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cxnSp>
        <p:nvCxnSpPr>
          <p:cNvPr id="16" name="Straight Connector 15"/>
          <p:cNvCxnSpPr/>
          <p:nvPr/>
        </p:nvCxnSpPr>
        <p:spPr>
          <a:xfrm>
            <a:off x="9773055" y="1854740"/>
            <a:ext cx="0" cy="3138792"/>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9777572" y="2165816"/>
            <a:ext cx="821059"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3.71” h </a:t>
            </a:r>
            <a:endParaRPr lang="en-US" sz="1400">
              <a:solidFill>
                <a:schemeClr val="accent1"/>
              </a:solidFill>
            </a:endParaRPr>
          </a:p>
        </p:txBody>
      </p:sp>
      <p:cxnSp>
        <p:nvCxnSpPr>
          <p:cNvPr id="18" name="Straight Connector 17"/>
          <p:cNvCxnSpPr/>
          <p:nvPr/>
        </p:nvCxnSpPr>
        <p:spPr>
          <a:xfrm flipH="1">
            <a:off x="8398213" y="3400223"/>
            <a:ext cx="2749685" cy="47827"/>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p:cNvSpPr/>
          <p:nvPr/>
        </p:nvSpPr>
        <p:spPr>
          <a:xfrm>
            <a:off x="10340501" y="3400223"/>
            <a:ext cx="721672"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3.2” w </a:t>
            </a:r>
            <a:endParaRPr lang="en-US" sz="1400">
              <a:solidFill>
                <a:schemeClr val="accent1"/>
              </a:solidFill>
            </a:endParaRP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2250425831"/>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75631"/>
            <a:ext cx="994416" cy="418605"/>
          </a:xfrm>
          <a:prstGeom prst="rect">
            <a:avLst/>
          </a:prstGeom>
        </p:spPr>
      </p:pic>
      <p:sp>
        <p:nvSpPr>
          <p:cNvPr id="8" name="Rectangle 7"/>
          <p:cNvSpPr>
            <a:spLocks noChangeAspect="1"/>
          </p:cNvSpPr>
          <p:nvPr/>
        </p:nvSpPr>
        <p:spPr>
          <a:xfrm>
            <a:off x="8312150"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tx1"/>
                </a:solidFill>
              </a:defRPr>
            </a:lvl1pPr>
          </a:lstStyle>
          <a:p>
            <a:pPr lvl="0"/>
            <a:r>
              <a:rPr lang="en-US"/>
              <a:t>Presentation title option 1 – Arial 36 pt. black</a:t>
            </a:r>
          </a:p>
        </p:txBody>
      </p:sp>
      <p:sp>
        <p:nvSpPr>
          <p:cNvPr id="14" name="Text Placeholder 8"/>
          <p:cNvSpPr>
            <a:spLocks noGrp="1"/>
          </p:cNvSpPr>
          <p:nvPr>
            <p:ph type="body" sz="quarter" idx="17" hasCustomPrompt="1"/>
          </p:nvPr>
        </p:nvSpPr>
        <p:spPr>
          <a:xfrm>
            <a:off x="761999" y="3650041"/>
            <a:ext cx="5333999"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spTree>
    <p:extLst>
      <p:ext uri="{BB962C8B-B14F-4D97-AF65-F5344CB8AC3E}">
        <p14:creationId xmlns:p14="http://schemas.microsoft.com/office/powerpoint/2010/main" val="1972529680"/>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solidFill>
              </a:defRPr>
            </a:lvl1pPr>
          </a:lstStyle>
          <a:p>
            <a:pPr lvl="0"/>
            <a:r>
              <a:rPr lang="en-US"/>
              <a:t>Photo: Name</a:t>
            </a:r>
          </a:p>
        </p:txBody>
      </p:sp>
      <p:sp>
        <p:nvSpPr>
          <p:cNvPr id="13" name="Text Placeholder 11"/>
          <p:cNvSpPr>
            <a:spLocks noGrp="1"/>
          </p:cNvSpPr>
          <p:nvPr>
            <p:ph type="body" sz="quarter" idx="19"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4"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5"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1 </a:t>
            </a:r>
            <a:br>
              <a:rPr lang="en-US"/>
            </a:br>
            <a:r>
              <a:rPr lang="en-US"/>
              <a:t>– Arial 36 pt. black</a:t>
            </a:r>
          </a:p>
        </p:txBody>
      </p:sp>
      <p:sp>
        <p:nvSpPr>
          <p:cNvPr id="16"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cxnSp>
        <p:nvCxnSpPr>
          <p:cNvPr id="17" name="Straight Connector 16"/>
          <p:cNvCxnSpPr/>
          <p:nvPr userDrawn="1"/>
        </p:nvCxnSpPr>
        <p:spPr>
          <a:xfrm>
            <a:off x="9773055" y="1854740"/>
            <a:ext cx="0" cy="3138792"/>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p:cNvSpPr/>
          <p:nvPr userDrawn="1"/>
        </p:nvSpPr>
        <p:spPr>
          <a:xfrm>
            <a:off x="9777572" y="2165816"/>
            <a:ext cx="821059"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3.71” h </a:t>
            </a:r>
            <a:endParaRPr lang="en-US" sz="1400">
              <a:solidFill>
                <a:schemeClr val="accent2"/>
              </a:solidFill>
            </a:endParaRPr>
          </a:p>
        </p:txBody>
      </p:sp>
      <p:cxnSp>
        <p:nvCxnSpPr>
          <p:cNvPr id="19" name="Straight Connector 18"/>
          <p:cNvCxnSpPr/>
          <p:nvPr userDrawn="1"/>
        </p:nvCxnSpPr>
        <p:spPr>
          <a:xfrm flipH="1">
            <a:off x="8398213" y="3400223"/>
            <a:ext cx="2749685" cy="47827"/>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p:cNvSpPr/>
          <p:nvPr userDrawn="1"/>
        </p:nvSpPr>
        <p:spPr>
          <a:xfrm>
            <a:off x="10340501" y="3400223"/>
            <a:ext cx="721672"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3.2” w </a:t>
            </a:r>
            <a:endParaRPr lang="en-US" sz="1400">
              <a:solidFill>
                <a:schemeClr val="accent2"/>
              </a:solidFill>
            </a:endParaRP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970268704"/>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1" y="2185988"/>
            <a:ext cx="5334000"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2 </a:t>
            </a:r>
            <a:br>
              <a:rPr lang="en-US"/>
            </a:br>
            <a:r>
              <a:rPr lang="en-US"/>
              <a:t>– Arial 36 pt. black</a:t>
            </a:r>
          </a:p>
        </p:txBody>
      </p:sp>
      <p:sp>
        <p:nvSpPr>
          <p:cNvPr id="14"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spTree>
    <p:extLst>
      <p:ext uri="{BB962C8B-B14F-4D97-AF65-F5344CB8AC3E}">
        <p14:creationId xmlns:p14="http://schemas.microsoft.com/office/powerpoint/2010/main" val="2737223535"/>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3" name="Rectangle 2"/>
          <p:cNvSpPr/>
          <p:nvPr/>
        </p:nvSpPr>
        <p:spPr>
          <a:xfrm>
            <a:off x="532737" y="6146358"/>
            <a:ext cx="11131826" cy="572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465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3.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42" Type="http://schemas.openxmlformats.org/officeDocument/2006/relationships/slideLayout" Target="../slideLayouts/slideLayout136.xml"/><Relationship Id="rId47" Type="http://schemas.openxmlformats.org/officeDocument/2006/relationships/slideLayout" Target="../slideLayouts/slideLayout141.xml"/><Relationship Id="rId50" Type="http://schemas.openxmlformats.org/officeDocument/2006/relationships/slideLayout" Target="../slideLayouts/slideLayout144.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9" Type="http://schemas.openxmlformats.org/officeDocument/2006/relationships/slideLayout" Target="../slideLayouts/slideLayout123.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53" Type="http://schemas.openxmlformats.org/officeDocument/2006/relationships/theme" Target="../theme/theme4.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52" Type="http://schemas.openxmlformats.org/officeDocument/2006/relationships/slideLayout" Target="../slideLayouts/slideLayout146.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43" Type="http://schemas.openxmlformats.org/officeDocument/2006/relationships/slideLayout" Target="../slideLayouts/slideLayout137.xml"/><Relationship Id="rId48" Type="http://schemas.openxmlformats.org/officeDocument/2006/relationships/slideLayout" Target="../slideLayouts/slideLayout142.xml"/><Relationship Id="rId8" Type="http://schemas.openxmlformats.org/officeDocument/2006/relationships/slideLayout" Target="../slideLayouts/slideLayout102.xml"/><Relationship Id="rId51" Type="http://schemas.openxmlformats.org/officeDocument/2006/relationships/slideLayout" Target="../slideLayouts/slideLayout145.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slideLayout" Target="../slideLayouts/slideLayout140.xml"/><Relationship Id="rId20" Type="http://schemas.openxmlformats.org/officeDocument/2006/relationships/slideLayout" Target="../slideLayouts/slideLayout114.xml"/><Relationship Id="rId41" Type="http://schemas.openxmlformats.org/officeDocument/2006/relationships/slideLayout" Target="../slideLayouts/slideLayout135.xml"/><Relationship Id="rId54" Type="http://schemas.openxmlformats.org/officeDocument/2006/relationships/image" Target="../media/image1.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49" Type="http://schemas.openxmlformats.org/officeDocument/2006/relationships/slideLayout" Target="../slideLayouts/slideLayout1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26" Type="http://schemas.openxmlformats.org/officeDocument/2006/relationships/slideLayout" Target="../slideLayouts/slideLayout193.xml"/><Relationship Id="rId39" Type="http://schemas.openxmlformats.org/officeDocument/2006/relationships/slideLayout" Target="../slideLayouts/slideLayout206.xml"/><Relationship Id="rId21" Type="http://schemas.openxmlformats.org/officeDocument/2006/relationships/slideLayout" Target="../slideLayouts/slideLayout188.xml"/><Relationship Id="rId34" Type="http://schemas.openxmlformats.org/officeDocument/2006/relationships/slideLayout" Target="../slideLayouts/slideLayout201.xml"/><Relationship Id="rId42" Type="http://schemas.openxmlformats.org/officeDocument/2006/relationships/slideLayout" Target="../slideLayouts/slideLayout209.xml"/><Relationship Id="rId47" Type="http://schemas.openxmlformats.org/officeDocument/2006/relationships/slideLayout" Target="../slideLayouts/slideLayout214.xml"/><Relationship Id="rId50" Type="http://schemas.openxmlformats.org/officeDocument/2006/relationships/slideLayout" Target="../slideLayouts/slideLayout217.xml"/><Relationship Id="rId55" Type="http://schemas.openxmlformats.org/officeDocument/2006/relationships/theme" Target="../theme/theme6.xml"/><Relationship Id="rId7" Type="http://schemas.openxmlformats.org/officeDocument/2006/relationships/slideLayout" Target="../slideLayouts/slideLayout174.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9" Type="http://schemas.openxmlformats.org/officeDocument/2006/relationships/slideLayout" Target="../slideLayouts/slideLayout196.xml"/><Relationship Id="rId11" Type="http://schemas.openxmlformats.org/officeDocument/2006/relationships/slideLayout" Target="../slideLayouts/slideLayout178.xml"/><Relationship Id="rId24" Type="http://schemas.openxmlformats.org/officeDocument/2006/relationships/slideLayout" Target="../slideLayouts/slideLayout191.xml"/><Relationship Id="rId32" Type="http://schemas.openxmlformats.org/officeDocument/2006/relationships/slideLayout" Target="../slideLayouts/slideLayout199.xml"/><Relationship Id="rId37" Type="http://schemas.openxmlformats.org/officeDocument/2006/relationships/slideLayout" Target="../slideLayouts/slideLayout204.xml"/><Relationship Id="rId40" Type="http://schemas.openxmlformats.org/officeDocument/2006/relationships/slideLayout" Target="../slideLayouts/slideLayout207.xml"/><Relationship Id="rId45" Type="http://schemas.openxmlformats.org/officeDocument/2006/relationships/slideLayout" Target="../slideLayouts/slideLayout212.xml"/><Relationship Id="rId53" Type="http://schemas.openxmlformats.org/officeDocument/2006/relationships/slideLayout" Target="../slideLayouts/slideLayout220.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31" Type="http://schemas.openxmlformats.org/officeDocument/2006/relationships/slideLayout" Target="../slideLayouts/slideLayout198.xml"/><Relationship Id="rId44" Type="http://schemas.openxmlformats.org/officeDocument/2006/relationships/slideLayout" Target="../slideLayouts/slideLayout211.xml"/><Relationship Id="rId52" Type="http://schemas.openxmlformats.org/officeDocument/2006/relationships/slideLayout" Target="../slideLayouts/slideLayout219.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 Id="rId27" Type="http://schemas.openxmlformats.org/officeDocument/2006/relationships/slideLayout" Target="../slideLayouts/slideLayout194.xml"/><Relationship Id="rId30" Type="http://schemas.openxmlformats.org/officeDocument/2006/relationships/slideLayout" Target="../slideLayouts/slideLayout197.xml"/><Relationship Id="rId35" Type="http://schemas.openxmlformats.org/officeDocument/2006/relationships/slideLayout" Target="../slideLayouts/slideLayout202.xml"/><Relationship Id="rId43" Type="http://schemas.openxmlformats.org/officeDocument/2006/relationships/slideLayout" Target="../slideLayouts/slideLayout210.xml"/><Relationship Id="rId48" Type="http://schemas.openxmlformats.org/officeDocument/2006/relationships/slideLayout" Target="../slideLayouts/slideLayout215.xml"/><Relationship Id="rId56" Type="http://schemas.openxmlformats.org/officeDocument/2006/relationships/image" Target="../media/image1.png"/><Relationship Id="rId8" Type="http://schemas.openxmlformats.org/officeDocument/2006/relationships/slideLayout" Target="../slideLayouts/slideLayout175.xml"/><Relationship Id="rId51" Type="http://schemas.openxmlformats.org/officeDocument/2006/relationships/slideLayout" Target="../slideLayouts/slideLayout218.xml"/><Relationship Id="rId3" Type="http://schemas.openxmlformats.org/officeDocument/2006/relationships/slideLayout" Target="../slideLayouts/slideLayout170.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5" Type="http://schemas.openxmlformats.org/officeDocument/2006/relationships/slideLayout" Target="../slideLayouts/slideLayout192.xml"/><Relationship Id="rId33" Type="http://schemas.openxmlformats.org/officeDocument/2006/relationships/slideLayout" Target="../slideLayouts/slideLayout200.xml"/><Relationship Id="rId38" Type="http://schemas.openxmlformats.org/officeDocument/2006/relationships/slideLayout" Target="../slideLayouts/slideLayout205.xml"/><Relationship Id="rId46" Type="http://schemas.openxmlformats.org/officeDocument/2006/relationships/slideLayout" Target="../slideLayouts/slideLayout213.xml"/><Relationship Id="rId20" Type="http://schemas.openxmlformats.org/officeDocument/2006/relationships/slideLayout" Target="../slideLayouts/slideLayout187.xml"/><Relationship Id="rId41" Type="http://schemas.openxmlformats.org/officeDocument/2006/relationships/slideLayout" Target="../slideLayouts/slideLayout208.xml"/><Relationship Id="rId54" Type="http://schemas.openxmlformats.org/officeDocument/2006/relationships/slideLayout" Target="../slideLayouts/slideLayout221.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5" Type="http://schemas.openxmlformats.org/officeDocument/2006/relationships/slideLayout" Target="../slideLayouts/slideLayout182.xml"/><Relationship Id="rId23" Type="http://schemas.openxmlformats.org/officeDocument/2006/relationships/slideLayout" Target="../slideLayouts/slideLayout190.xml"/><Relationship Id="rId28" Type="http://schemas.openxmlformats.org/officeDocument/2006/relationships/slideLayout" Target="../slideLayouts/slideLayout195.xml"/><Relationship Id="rId36" Type="http://schemas.openxmlformats.org/officeDocument/2006/relationships/slideLayout" Target="../slideLayouts/slideLayout203.xml"/><Relationship Id="rId49" Type="http://schemas.openxmlformats.org/officeDocument/2006/relationships/slideLayout" Target="../slideLayouts/slideLayout2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8"/>
          <a:stretch>
            <a:fillRect/>
          </a:stretch>
        </p:blipFill>
        <p:spPr>
          <a:xfrm>
            <a:off x="10786526" y="6286500"/>
            <a:ext cx="685309" cy="294957"/>
          </a:xfrm>
          <a:prstGeom prst="rect">
            <a:avLst/>
          </a:prstGeom>
        </p:spPr>
      </p:pic>
      <p:sp>
        <p:nvSpPr>
          <p:cNvPr id="4" name="Title Placeholder 3"/>
          <p:cNvSpPr>
            <a:spLocks noGrp="1"/>
          </p:cNvSpPr>
          <p:nvPr>
            <p:ph type="title"/>
          </p:nvPr>
        </p:nvSpPr>
        <p:spPr>
          <a:xfrm>
            <a:off x="762000" y="838199"/>
            <a:ext cx="10591800" cy="1042416"/>
          </a:xfrm>
          <a:prstGeom prst="rect">
            <a:avLst/>
          </a:prstGeom>
        </p:spPr>
        <p:txBody>
          <a:bodyPr vert="horz" lIns="0" tIns="0" rIns="0" bIns="0" rtlCol="0" anchor="ctr">
            <a:normAutofit/>
          </a:bodyPr>
          <a:lstStyle/>
          <a:p>
            <a:pPr marL="0" marR="0" lvl="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F65050"/>
                </a:solidFill>
                <a:effectLst/>
                <a:uLnTx/>
                <a:uFillTx/>
                <a:latin typeface="Arial" panose="020B0604020202020204" pitchFamily="34" charset="0"/>
                <a:cs typeface="Arial" panose="020B0604020202020204" pitchFamily="34" charset="0"/>
              </a:rPr>
              <a:t>H1 – Arial 32 pt. red: Either across two columns or one column. The header can fit on two lines if needed</a:t>
            </a:r>
          </a:p>
        </p:txBody>
      </p:sp>
      <p:sp>
        <p:nvSpPr>
          <p:cNvPr id="5" name="Text Placeholder 4"/>
          <p:cNvSpPr>
            <a:spLocks noGrp="1"/>
          </p:cNvSpPr>
          <p:nvPr>
            <p:ph type="body" idx="1"/>
          </p:nvPr>
        </p:nvSpPr>
        <p:spPr>
          <a:xfrm>
            <a:off x="762000" y="2019299"/>
            <a:ext cx="10591800" cy="4157663"/>
          </a:xfrm>
          <a:prstGeom prst="rect">
            <a:avLst/>
          </a:prstGeom>
        </p:spPr>
        <p:txBody>
          <a:bodyPr vert="horz" lIns="0" tIns="0" rIns="0" bIns="0" rtlCol="0">
            <a:normAutofit/>
          </a:bodyPr>
          <a:lstStyle/>
          <a:p>
            <a:pPr lvl="0"/>
            <a:r>
              <a:rPr lang="en-US"/>
              <a:t>Body text – Arial 16 pt., black, 18 pt. paragraph spacing after </a:t>
            </a:r>
          </a:p>
          <a:p>
            <a:pPr lvl="1"/>
            <a:r>
              <a:rPr lang="en-US"/>
              <a:t>Bullets – Arial 16 pt., black, 6 pt. paragraph spacing after. Last bullet - 18 pt. paragraph spacing after </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3"/>
          </p:nvPr>
        </p:nvSpPr>
        <p:spPr>
          <a:xfrm>
            <a:off x="943149" y="6460651"/>
            <a:ext cx="4114800" cy="165100"/>
          </a:xfrm>
          <a:prstGeom prst="rect">
            <a:avLst/>
          </a:prstGeom>
        </p:spPr>
        <p:txBody>
          <a:bodyPr vert="horz" lIns="91440" tIns="45720" rIns="91440" bIns="45720" rtlCol="0" anchor="ctr"/>
          <a:lstStyle>
            <a:lvl1pPr algn="l">
              <a:defRPr sz="700">
                <a:solidFill>
                  <a:schemeClr val="tx2"/>
                </a:solidFill>
              </a:defRPr>
            </a:lvl1pPr>
          </a:lstStyle>
          <a:p>
            <a:r>
              <a:rPr lang="en-US"/>
              <a:t>Optional footer (program team name, etc.)</a:t>
            </a:r>
          </a:p>
        </p:txBody>
      </p:sp>
      <p:sp>
        <p:nvSpPr>
          <p:cNvPr id="11" name="Date Placeholder 8"/>
          <p:cNvSpPr>
            <a:spLocks noGrp="1"/>
          </p:cNvSpPr>
          <p:nvPr>
            <p:ph type="dt" sz="half" idx="2"/>
          </p:nvPr>
        </p:nvSpPr>
        <p:spPr>
          <a:xfrm>
            <a:off x="764623" y="402517"/>
            <a:ext cx="4471852" cy="173736"/>
          </a:xfrm>
          <a:prstGeom prst="rect">
            <a:avLst/>
          </a:prstGeom>
        </p:spPr>
        <p:txBody>
          <a:bodyPr vert="horz" lIns="0" tIns="0" rIns="0" bIns="0" rtlCol="0" anchor="b" anchorCtr="0"/>
          <a:lstStyle>
            <a:lvl1pPr algn="l">
              <a:defRPr sz="700">
                <a:solidFill>
                  <a:schemeClr val="tx2"/>
                </a:solidFill>
              </a:defRPr>
            </a:lvl1pPr>
          </a:lstStyle>
          <a:p>
            <a:r>
              <a:rPr lang="en-US"/>
              <a:t>Presentation Title | Section Title</a:t>
            </a:r>
          </a:p>
        </p:txBody>
      </p:sp>
      <p:sp>
        <p:nvSpPr>
          <p:cNvPr id="13" name="Slide Number Placeholder 11"/>
          <p:cNvSpPr>
            <a:spLocks noGrp="1"/>
          </p:cNvSpPr>
          <p:nvPr>
            <p:ph type="sldNum" sz="quarter" idx="4"/>
          </p:nvPr>
        </p:nvSpPr>
        <p:spPr>
          <a:xfrm>
            <a:off x="762000" y="6460651"/>
            <a:ext cx="181149" cy="164592"/>
          </a:xfrm>
          <a:prstGeom prst="rect">
            <a:avLst/>
          </a:prstGeom>
        </p:spPr>
        <p:txBody>
          <a:bodyPr vert="horz" lIns="0" tIns="0" rIns="0" bIns="0" rtlCol="0" anchor="ctr"/>
          <a:lstStyle>
            <a:lvl1pPr algn="l">
              <a:defRPr sz="700">
                <a:solidFill>
                  <a:schemeClr val="tx2"/>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000912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4" r:id="rId52"/>
    <p:sldLayoutId id="2147483715" r:id="rId53"/>
    <p:sldLayoutId id="2147483907" r:id="rId54"/>
    <p:sldLayoutId id="2147483909" r:id="rId55"/>
    <p:sldLayoutId id="2147483910" r:id="rId56"/>
  </p:sldLayoutIdLst>
  <p:transition spd="med">
    <p:fade/>
  </p:transition>
  <p:txStyles>
    <p:titleStyle>
      <a:lvl1pPr marL="0" marR="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4" y="707270"/>
            <a:ext cx="6733115" cy="554112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29"/>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636" spc="21" baseline="0">
                <a:solidFill>
                  <a:schemeClr val="accent6"/>
                </a:solidFill>
                <a:latin typeface="Arial" pitchFamily="34" charset="0"/>
                <a:cs typeface="Arial" pitchFamily="34" charset="0"/>
              </a:defRPr>
            </a:lvl1pPr>
          </a:lstStyle>
          <a:p>
            <a:pPr algn="r"/>
            <a:r>
              <a:rPr lang="en-IN"/>
              <a:t>© Bill &amp; Melinda Gates Foundation      |</a:t>
            </a:r>
            <a:endParaRPr lang="en-US"/>
          </a:p>
        </p:txBody>
      </p:sp>
      <p:sp>
        <p:nvSpPr>
          <p:cNvPr id="11" name="Slide Number Placeholder 5"/>
          <p:cNvSpPr>
            <a:spLocks noGrp="1"/>
          </p:cNvSpPr>
          <p:nvPr>
            <p:ph type="sldNum" sz="quarter" idx="4"/>
          </p:nvPr>
        </p:nvSpPr>
        <p:spPr>
          <a:xfrm>
            <a:off x="11359637" y="6527359"/>
            <a:ext cx="253444" cy="207464"/>
          </a:xfrm>
          <a:prstGeom prst="rect">
            <a:avLst/>
          </a:prstGeom>
        </p:spPr>
        <p:txBody>
          <a:bodyPr vert="horz" lIns="0" tIns="0" rIns="0" bIns="0" rtlCol="0" anchor="b"/>
          <a:lstStyle>
            <a:lvl1pPr algn="r">
              <a:defRPr sz="636">
                <a:solidFill>
                  <a:schemeClr val="accent6"/>
                </a:solidFill>
                <a:latin typeface="Arial" pitchFamily="34" charset="0"/>
                <a:cs typeface="Arial" pitchFamily="34" charset="0"/>
              </a:defRPr>
            </a:lvl1pPr>
          </a:lstStyle>
          <a:p>
            <a:fld id="{D3F7C509-FEEF-45D3-B896-7C07814C0C13}" type="slidenum">
              <a:rPr lang="en-US" smtClean="0"/>
              <a:pPr/>
              <a:t>‹#›</a:t>
            </a:fld>
            <a:endParaRPr lang="en-US"/>
          </a:p>
        </p:txBody>
      </p:sp>
      <p:cxnSp>
        <p:nvCxnSpPr>
          <p:cNvPr id="12" name="Straight Connector 11"/>
          <p:cNvCxnSpPr/>
          <p:nvPr/>
        </p:nvCxnSpPr>
        <p:spPr>
          <a:xfrm>
            <a:off x="486835"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40965"/>
            <a:ext cx="4226984" cy="862195"/>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382676108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70484" rtl="0" eaLnBrk="1" latinLnBrk="0" hangingPunct="1">
        <a:lnSpc>
          <a:spcPts val="2441"/>
        </a:lnSpc>
        <a:spcBef>
          <a:spcPct val="0"/>
        </a:spcBef>
        <a:buNone/>
        <a:defRPr sz="2441" kern="1200" cap="all" baseline="0">
          <a:solidFill>
            <a:schemeClr val="accent6"/>
          </a:solidFill>
          <a:latin typeface="Arial" pitchFamily="34" charset="0"/>
          <a:ea typeface="+mj-ea"/>
          <a:cs typeface="Arial" pitchFamily="34" charset="0"/>
        </a:defRPr>
      </a:lvl1pPr>
    </p:titleStyle>
    <p:bodyStyle>
      <a:lvl1pPr marL="0" indent="0" algn="l" defTabSz="970484" rtl="0" eaLnBrk="1" latinLnBrk="0" hangingPunct="1">
        <a:spcBef>
          <a:spcPts val="636"/>
        </a:spcBef>
        <a:buClr>
          <a:srgbClr val="2F85AA"/>
        </a:buClr>
        <a:buFont typeface="Wingdings" pitchFamily="2" charset="2"/>
        <a:buNone/>
        <a:defRPr sz="1485" kern="1200">
          <a:solidFill>
            <a:schemeClr val="accent6"/>
          </a:solidFill>
          <a:latin typeface="Arial" pitchFamily="34" charset="0"/>
          <a:ea typeface="+mn-ea"/>
          <a:cs typeface="Arial" pitchFamily="34" charset="0"/>
        </a:defRPr>
      </a:lvl1pPr>
      <a:lvl2pPr marL="193760" indent="-193760" algn="l" defTabSz="970484" rtl="0" eaLnBrk="1" latinLnBrk="0" hangingPunct="1">
        <a:spcBef>
          <a:spcPts val="636"/>
        </a:spcBef>
        <a:buClr>
          <a:schemeClr val="accent3">
            <a:lumMod val="75000"/>
          </a:schemeClr>
        </a:buClr>
        <a:buFont typeface="Wingdings" panose="05000000000000000000" pitchFamily="2" charset="2"/>
        <a:buChar char="§"/>
        <a:defRPr sz="1380" kern="1200">
          <a:solidFill>
            <a:schemeClr val="accent6"/>
          </a:solidFill>
          <a:latin typeface="Arial" pitchFamily="34" charset="0"/>
          <a:ea typeface="+mn-ea"/>
          <a:cs typeface="Arial" pitchFamily="34" charset="0"/>
        </a:defRPr>
      </a:lvl2pPr>
      <a:lvl3pPr marL="365618" indent="-158377" algn="l" defTabSz="970484" rtl="0" eaLnBrk="1" latinLnBrk="0" hangingPunct="1">
        <a:spcBef>
          <a:spcPts val="636"/>
        </a:spcBef>
        <a:buClr>
          <a:schemeClr val="accent3">
            <a:lumMod val="75000"/>
          </a:schemeClr>
        </a:buClr>
        <a:buFont typeface="Arial" pitchFamily="34" charset="0"/>
        <a:buChar char="•"/>
        <a:tabLst>
          <a:tab pos="424587" algn="l"/>
        </a:tabLst>
        <a:defRPr sz="1273" kern="1200">
          <a:solidFill>
            <a:schemeClr val="accent6"/>
          </a:solidFill>
          <a:latin typeface="Arial" pitchFamily="34" charset="0"/>
          <a:ea typeface="+mn-ea"/>
          <a:cs typeface="Arial" pitchFamily="34" charset="0"/>
        </a:defRPr>
      </a:lvl3pPr>
      <a:lvl4pPr marL="545898" indent="-181966" algn="l" defTabSz="970484" rtl="0" eaLnBrk="1" latinLnBrk="0" hangingPunct="1">
        <a:spcBef>
          <a:spcPts val="636"/>
        </a:spcBef>
        <a:buClr>
          <a:schemeClr val="accent3">
            <a:lumMod val="75000"/>
          </a:schemeClr>
        </a:buClr>
        <a:buFont typeface="Arial" panose="020B0604020202020204" pitchFamily="34" charset="0"/>
        <a:buChar char="-"/>
        <a:defRPr sz="1168" kern="1200">
          <a:solidFill>
            <a:schemeClr val="accent6"/>
          </a:solidFill>
          <a:latin typeface="Arial" pitchFamily="34" charset="0"/>
          <a:ea typeface="+mn-ea"/>
          <a:cs typeface="Arial" pitchFamily="34" charset="0"/>
        </a:defRPr>
      </a:lvl4pPr>
      <a:lvl5pPr marL="727863" indent="-181966" algn="l" defTabSz="970484" rtl="0" eaLnBrk="1" latinLnBrk="0" hangingPunct="1">
        <a:spcBef>
          <a:spcPts val="636"/>
        </a:spcBef>
        <a:buClr>
          <a:schemeClr val="accent3">
            <a:lumMod val="75000"/>
          </a:schemeClr>
        </a:buClr>
        <a:buSzPct val="100000"/>
        <a:buFont typeface="Arial" panose="020B0604020202020204" pitchFamily="34" charset="0"/>
        <a:buChar char="◦"/>
        <a:defRPr sz="1168" kern="1200">
          <a:solidFill>
            <a:schemeClr val="accent6"/>
          </a:solidFill>
          <a:latin typeface="Arial" pitchFamily="34" charset="0"/>
          <a:ea typeface="+mn-ea"/>
          <a:cs typeface="Arial" pitchFamily="34" charset="0"/>
        </a:defRPr>
      </a:lvl5pPr>
      <a:lvl6pPr marL="2668832" indent="-242622" algn="l" defTabSz="970484" rtl="0" eaLnBrk="1" latinLnBrk="0" hangingPunct="1">
        <a:spcBef>
          <a:spcPct val="20000"/>
        </a:spcBef>
        <a:buFont typeface="Arial" pitchFamily="34" charset="0"/>
        <a:buChar char="•"/>
        <a:defRPr sz="2123" kern="1200">
          <a:solidFill>
            <a:schemeClr val="tx1"/>
          </a:solidFill>
          <a:latin typeface="+mn-lt"/>
          <a:ea typeface="+mn-ea"/>
          <a:cs typeface="+mn-cs"/>
        </a:defRPr>
      </a:lvl6pPr>
      <a:lvl7pPr marL="3154074" indent="-242622" algn="l" defTabSz="970484" rtl="0" eaLnBrk="1" latinLnBrk="0" hangingPunct="1">
        <a:spcBef>
          <a:spcPct val="20000"/>
        </a:spcBef>
        <a:buFont typeface="Arial" pitchFamily="34" charset="0"/>
        <a:buChar char="•"/>
        <a:defRPr sz="2123" kern="1200">
          <a:solidFill>
            <a:schemeClr val="tx1"/>
          </a:solidFill>
          <a:latin typeface="+mn-lt"/>
          <a:ea typeface="+mn-ea"/>
          <a:cs typeface="+mn-cs"/>
        </a:defRPr>
      </a:lvl7pPr>
      <a:lvl8pPr marL="3639317" indent="-242622" algn="l" defTabSz="970484" rtl="0" eaLnBrk="1" latinLnBrk="0" hangingPunct="1">
        <a:spcBef>
          <a:spcPct val="20000"/>
        </a:spcBef>
        <a:buFont typeface="Arial" pitchFamily="34" charset="0"/>
        <a:buChar char="•"/>
        <a:defRPr sz="2123" kern="1200">
          <a:solidFill>
            <a:schemeClr val="tx1"/>
          </a:solidFill>
          <a:latin typeface="+mn-lt"/>
          <a:ea typeface="+mn-ea"/>
          <a:cs typeface="+mn-cs"/>
        </a:defRPr>
      </a:lvl8pPr>
      <a:lvl9pPr marL="4124558" indent="-242622" algn="l" defTabSz="970484" rtl="0" eaLnBrk="1" latinLnBrk="0" hangingPunct="1">
        <a:spcBef>
          <a:spcPct val="20000"/>
        </a:spcBef>
        <a:buFont typeface="Arial" pitchFamily="34" charset="0"/>
        <a:buChar char="•"/>
        <a:defRPr sz="2123" kern="1200">
          <a:solidFill>
            <a:schemeClr val="tx1"/>
          </a:solidFill>
          <a:latin typeface="+mn-lt"/>
          <a:ea typeface="+mn-ea"/>
          <a:cs typeface="+mn-cs"/>
        </a:defRPr>
      </a:lvl9pPr>
    </p:bodyStyle>
    <p:otherStyle>
      <a:defPPr>
        <a:defRPr lang="en-US"/>
      </a:defPPr>
      <a:lvl1pPr marL="0" algn="l" defTabSz="970484" rtl="0" eaLnBrk="1" latinLnBrk="0" hangingPunct="1">
        <a:defRPr sz="1911" kern="1200">
          <a:solidFill>
            <a:schemeClr val="tx1"/>
          </a:solidFill>
          <a:latin typeface="+mn-lt"/>
          <a:ea typeface="+mn-ea"/>
          <a:cs typeface="+mn-cs"/>
        </a:defRPr>
      </a:lvl1pPr>
      <a:lvl2pPr marL="485243" algn="l" defTabSz="970484" rtl="0" eaLnBrk="1" latinLnBrk="0" hangingPunct="1">
        <a:defRPr sz="1911" kern="1200">
          <a:solidFill>
            <a:schemeClr val="tx1"/>
          </a:solidFill>
          <a:latin typeface="+mn-lt"/>
          <a:ea typeface="+mn-ea"/>
          <a:cs typeface="+mn-cs"/>
        </a:defRPr>
      </a:lvl2pPr>
      <a:lvl3pPr marL="970484" algn="l" defTabSz="970484" rtl="0" eaLnBrk="1" latinLnBrk="0" hangingPunct="1">
        <a:defRPr sz="1911" kern="1200">
          <a:solidFill>
            <a:schemeClr val="tx1"/>
          </a:solidFill>
          <a:latin typeface="+mn-lt"/>
          <a:ea typeface="+mn-ea"/>
          <a:cs typeface="+mn-cs"/>
        </a:defRPr>
      </a:lvl3pPr>
      <a:lvl4pPr marL="1455726" algn="l" defTabSz="970484" rtl="0" eaLnBrk="1" latinLnBrk="0" hangingPunct="1">
        <a:defRPr sz="1911" kern="1200">
          <a:solidFill>
            <a:schemeClr val="tx1"/>
          </a:solidFill>
          <a:latin typeface="+mn-lt"/>
          <a:ea typeface="+mn-ea"/>
          <a:cs typeface="+mn-cs"/>
        </a:defRPr>
      </a:lvl4pPr>
      <a:lvl5pPr marL="1940969" algn="l" defTabSz="970484" rtl="0" eaLnBrk="1" latinLnBrk="0" hangingPunct="1">
        <a:defRPr sz="1911" kern="1200">
          <a:solidFill>
            <a:schemeClr val="tx1"/>
          </a:solidFill>
          <a:latin typeface="+mn-lt"/>
          <a:ea typeface="+mn-ea"/>
          <a:cs typeface="+mn-cs"/>
        </a:defRPr>
      </a:lvl5pPr>
      <a:lvl6pPr marL="2426211" algn="l" defTabSz="970484" rtl="0" eaLnBrk="1" latinLnBrk="0" hangingPunct="1">
        <a:defRPr sz="1911" kern="1200">
          <a:solidFill>
            <a:schemeClr val="tx1"/>
          </a:solidFill>
          <a:latin typeface="+mn-lt"/>
          <a:ea typeface="+mn-ea"/>
          <a:cs typeface="+mn-cs"/>
        </a:defRPr>
      </a:lvl6pPr>
      <a:lvl7pPr marL="2911453" algn="l" defTabSz="970484" rtl="0" eaLnBrk="1" latinLnBrk="0" hangingPunct="1">
        <a:defRPr sz="1911" kern="1200">
          <a:solidFill>
            <a:schemeClr val="tx1"/>
          </a:solidFill>
          <a:latin typeface="+mn-lt"/>
          <a:ea typeface="+mn-ea"/>
          <a:cs typeface="+mn-cs"/>
        </a:defRPr>
      </a:lvl7pPr>
      <a:lvl8pPr marL="3396696" algn="l" defTabSz="970484" rtl="0" eaLnBrk="1" latinLnBrk="0" hangingPunct="1">
        <a:defRPr sz="1911" kern="1200">
          <a:solidFill>
            <a:schemeClr val="tx1"/>
          </a:solidFill>
          <a:latin typeface="+mn-lt"/>
          <a:ea typeface="+mn-ea"/>
          <a:cs typeface="+mn-cs"/>
        </a:defRPr>
      </a:lvl8pPr>
      <a:lvl9pPr marL="3881938" algn="l" defTabSz="970484" rtl="0" eaLnBrk="1" latinLnBrk="0" hangingPunct="1">
        <a:defRPr sz="191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5" y="707272"/>
            <a:ext cx="6733115" cy="554112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69311"/>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cs typeface="Arial" panose="020B0604020202020204" pitchFamily="34" charset="0"/>
            </a:endParaRPr>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a:r>
              <a:rPr lang="en-US">
                <a:solidFill>
                  <a:srgbClr val="000000"/>
                </a:solidFill>
              </a:rPr>
              <a:t>© Bill &amp; Melinda Gates Foundation      |</a:t>
            </a:r>
          </a:p>
        </p:txBody>
      </p:sp>
      <p:sp>
        <p:nvSpPr>
          <p:cNvPr id="11" name="Slide Number Placeholder 5"/>
          <p:cNvSpPr>
            <a:spLocks noGrp="1"/>
          </p:cNvSpPr>
          <p:nvPr>
            <p:ph type="sldNum" sz="quarter" idx="4"/>
          </p:nvPr>
        </p:nvSpPr>
        <p:spPr>
          <a:xfrm>
            <a:off x="11359635"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a:solidFill>
                <a:srgbClr val="000000"/>
              </a:solidFill>
            </a:endParaRPr>
          </a:p>
        </p:txBody>
      </p:sp>
      <p:cxnSp>
        <p:nvCxnSpPr>
          <p:cNvPr id="12" name="Straight Connector 11"/>
          <p:cNvCxnSpPr/>
          <p:nvPr/>
        </p:nvCxnSpPr>
        <p:spPr>
          <a:xfrm>
            <a:off x="486835"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29573"/>
            <a:ext cx="4226984" cy="862195"/>
          </a:xfrm>
          <a:prstGeom prst="rect">
            <a:avLst/>
          </a:prstGeom>
        </p:spPr>
        <p:txBody>
          <a:bodyPr vert="horz" lIns="0" tIns="0" rIns="0" bIns="0" rtlCol="0" anchor="t" anchorCtr="0">
            <a:noAutofit/>
          </a:bodyPr>
          <a:lstStyle/>
          <a:p>
            <a:r>
              <a:rPr lang="en-US"/>
              <a:t>CLICK TO EDIT</a:t>
            </a:r>
            <a:br>
              <a:rPr lang="en-US"/>
            </a:br>
            <a:r>
              <a:rPr lang="en-US"/>
              <a:t>MASTER TITLE STYLE</a:t>
            </a:r>
          </a:p>
        </p:txBody>
      </p:sp>
    </p:spTree>
    <p:extLst>
      <p:ext uri="{BB962C8B-B14F-4D97-AF65-F5344CB8AC3E}">
        <p14:creationId xmlns:p14="http://schemas.microsoft.com/office/powerpoint/2010/main" val="184832102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4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40" rtl="0" eaLnBrk="1" latinLnBrk="0" hangingPunct="1">
        <a:spcBef>
          <a:spcPct val="200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05" indent="-243405" algn="l" defTabSz="1219140" rtl="0" eaLnBrk="1" latinLnBrk="0" hangingPunct="1">
        <a:spcBef>
          <a:spcPct val="200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295" indent="-198958" algn="l" defTabSz="1219140" rtl="0" eaLnBrk="1" latinLnBrk="0" hangingPunct="1">
        <a:spcBef>
          <a:spcPct val="20000"/>
        </a:spcBef>
        <a:buClr>
          <a:schemeClr val="accent3">
            <a:lumMod val="75000"/>
          </a:schemeClr>
        </a:buClr>
        <a:buFont typeface="Arial" pitchFamily="34" charset="0"/>
        <a:buChar char="•"/>
        <a:tabLst>
          <a:tab pos="533373" algn="l"/>
        </a:tabLst>
        <a:defRPr sz="1733" kern="1200">
          <a:solidFill>
            <a:schemeClr val="accent6"/>
          </a:solidFill>
          <a:latin typeface="Arial" pitchFamily="34" charset="0"/>
          <a:ea typeface="+mn-ea"/>
          <a:cs typeface="Arial" pitchFamily="34" charset="0"/>
        </a:defRPr>
      </a:lvl3pPr>
      <a:lvl4pPr marL="685766" indent="-228589" algn="l" defTabSz="1219140" rtl="0" eaLnBrk="1" latinLnBrk="0" hangingPunct="1">
        <a:spcBef>
          <a:spcPct val="200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54" indent="-228589" algn="l" defTabSz="1219140" rtl="0" eaLnBrk="1" latinLnBrk="0" hangingPunct="1">
        <a:spcBef>
          <a:spcPct val="200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4"/>
          <a:stretch>
            <a:fillRect/>
          </a:stretch>
        </p:blipFill>
        <p:spPr>
          <a:xfrm>
            <a:off x="10786526" y="6286500"/>
            <a:ext cx="685309" cy="294957"/>
          </a:xfrm>
          <a:prstGeom prst="rect">
            <a:avLst/>
          </a:prstGeom>
        </p:spPr>
      </p:pic>
      <p:sp>
        <p:nvSpPr>
          <p:cNvPr id="4" name="Title Placeholder 3"/>
          <p:cNvSpPr>
            <a:spLocks noGrp="1"/>
          </p:cNvSpPr>
          <p:nvPr>
            <p:ph type="title"/>
          </p:nvPr>
        </p:nvSpPr>
        <p:spPr>
          <a:xfrm>
            <a:off x="762000" y="838199"/>
            <a:ext cx="10591800" cy="1042416"/>
          </a:xfrm>
          <a:prstGeom prst="rect">
            <a:avLst/>
          </a:prstGeom>
        </p:spPr>
        <p:txBody>
          <a:bodyPr vert="horz" lIns="0" tIns="0" rIns="0" bIns="0" rtlCol="0" anchor="ctr">
            <a:normAutofit/>
          </a:bodyPr>
          <a:lstStyle/>
          <a:p>
            <a:pPr marL="0" marR="0" lvl="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F65050"/>
                </a:solidFill>
                <a:effectLst/>
                <a:uLnTx/>
                <a:uFillTx/>
                <a:latin typeface="Arial" panose="020B0604020202020204" pitchFamily="34" charset="0"/>
                <a:cs typeface="Arial" panose="020B0604020202020204" pitchFamily="34" charset="0"/>
              </a:rPr>
              <a:t>H1 – Arial 32 pt. red: Either across two columns or one column. The header can fit on two lines if needed</a:t>
            </a:r>
          </a:p>
        </p:txBody>
      </p:sp>
      <p:sp>
        <p:nvSpPr>
          <p:cNvPr id="5" name="Text Placeholder 4"/>
          <p:cNvSpPr>
            <a:spLocks noGrp="1"/>
          </p:cNvSpPr>
          <p:nvPr>
            <p:ph type="body" idx="1"/>
          </p:nvPr>
        </p:nvSpPr>
        <p:spPr>
          <a:xfrm>
            <a:off x="762000" y="2019299"/>
            <a:ext cx="10591800" cy="4157663"/>
          </a:xfrm>
          <a:prstGeom prst="rect">
            <a:avLst/>
          </a:prstGeom>
        </p:spPr>
        <p:txBody>
          <a:bodyPr vert="horz" lIns="0" tIns="0" rIns="0" bIns="0" rtlCol="0">
            <a:normAutofit/>
          </a:bodyPr>
          <a:lstStyle/>
          <a:p>
            <a:pPr lvl="0"/>
            <a:r>
              <a:rPr lang="en-US"/>
              <a:t>Body text – Arial 16 pt., black, 18 pt. paragraph spacing after </a:t>
            </a:r>
          </a:p>
          <a:p>
            <a:pPr lvl="1"/>
            <a:r>
              <a:rPr lang="en-US"/>
              <a:t>Bullets – Arial 16 pt., black, 6 pt. paragraph spacing after. Last bullet - 18 pt. paragraph spacing after </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3"/>
          </p:nvPr>
        </p:nvSpPr>
        <p:spPr>
          <a:xfrm>
            <a:off x="943149" y="6460651"/>
            <a:ext cx="4114800" cy="165100"/>
          </a:xfrm>
          <a:prstGeom prst="rect">
            <a:avLst/>
          </a:prstGeom>
        </p:spPr>
        <p:txBody>
          <a:bodyPr vert="horz" lIns="91440" tIns="45720" rIns="91440" bIns="45720" rtlCol="0" anchor="ctr"/>
          <a:lstStyle>
            <a:lvl1pPr algn="l">
              <a:defRPr sz="700">
                <a:solidFill>
                  <a:schemeClr val="tx2"/>
                </a:solidFill>
              </a:defRPr>
            </a:lvl1pPr>
          </a:lstStyle>
          <a:p>
            <a:r>
              <a:rPr lang="en-US"/>
              <a:t>Optional footer (program team name, etc.)</a:t>
            </a:r>
          </a:p>
        </p:txBody>
      </p:sp>
      <p:sp>
        <p:nvSpPr>
          <p:cNvPr id="11" name="Date Placeholder 8"/>
          <p:cNvSpPr>
            <a:spLocks noGrp="1"/>
          </p:cNvSpPr>
          <p:nvPr>
            <p:ph type="dt" sz="half" idx="2"/>
          </p:nvPr>
        </p:nvSpPr>
        <p:spPr>
          <a:xfrm>
            <a:off x="764623" y="402517"/>
            <a:ext cx="4471852" cy="173736"/>
          </a:xfrm>
          <a:prstGeom prst="rect">
            <a:avLst/>
          </a:prstGeom>
        </p:spPr>
        <p:txBody>
          <a:bodyPr vert="horz" lIns="0" tIns="0" rIns="0" bIns="0" rtlCol="0" anchor="b" anchorCtr="0"/>
          <a:lstStyle>
            <a:lvl1pPr algn="l">
              <a:defRPr sz="700">
                <a:solidFill>
                  <a:schemeClr val="tx2"/>
                </a:solidFill>
              </a:defRPr>
            </a:lvl1pPr>
          </a:lstStyle>
          <a:p>
            <a:r>
              <a:rPr lang="en-US"/>
              <a:t>Presentation Title | Section Title</a:t>
            </a:r>
          </a:p>
        </p:txBody>
      </p:sp>
      <p:sp>
        <p:nvSpPr>
          <p:cNvPr id="13" name="Slide Number Placeholder 11"/>
          <p:cNvSpPr>
            <a:spLocks noGrp="1"/>
          </p:cNvSpPr>
          <p:nvPr>
            <p:ph type="sldNum" sz="quarter" idx="4"/>
          </p:nvPr>
        </p:nvSpPr>
        <p:spPr>
          <a:xfrm>
            <a:off x="762000" y="6460651"/>
            <a:ext cx="181149" cy="164592"/>
          </a:xfrm>
          <a:prstGeom prst="rect">
            <a:avLst/>
          </a:prstGeom>
        </p:spPr>
        <p:txBody>
          <a:bodyPr vert="horz" lIns="0" tIns="0" rIns="0" bIns="0" rtlCol="0" anchor="ctr"/>
          <a:lstStyle>
            <a:lvl1pPr algn="l">
              <a:defRPr sz="700">
                <a:solidFill>
                  <a:schemeClr val="tx2"/>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10170483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 id="2147483796" r:id="rId40"/>
    <p:sldLayoutId id="2147483797" r:id="rId41"/>
    <p:sldLayoutId id="2147483798" r:id="rId42"/>
    <p:sldLayoutId id="2147483799" r:id="rId43"/>
    <p:sldLayoutId id="2147483800" r:id="rId44"/>
    <p:sldLayoutId id="2147483801" r:id="rId45"/>
    <p:sldLayoutId id="2147483802" r:id="rId46"/>
    <p:sldLayoutId id="2147483803" r:id="rId47"/>
    <p:sldLayoutId id="2147483804" r:id="rId48"/>
    <p:sldLayoutId id="2147483805" r:id="rId49"/>
    <p:sldLayoutId id="2147483806" r:id="rId50"/>
    <p:sldLayoutId id="2147483807" r:id="rId51"/>
    <p:sldLayoutId id="2147483908" r:id="rId52"/>
  </p:sldLayoutIdLst>
  <p:transition spd="med">
    <p:fade/>
  </p:transition>
  <p:txStyles>
    <p:titleStyle>
      <a:lvl1pPr marL="0" marR="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4" y="707270"/>
            <a:ext cx="6733115" cy="554112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a:r>
              <a:rPr lang="en-US"/>
              <a:t>© Bill &amp; Melinda Gates Foundation      |</a:t>
            </a:r>
          </a:p>
        </p:txBody>
      </p:sp>
      <p:sp>
        <p:nvSpPr>
          <p:cNvPr id="11" name="Slide Number Placeholder 5"/>
          <p:cNvSpPr>
            <a:spLocks noGrp="1"/>
          </p:cNvSpPr>
          <p:nvPr>
            <p:ph type="sldNum" sz="quarter" idx="4"/>
          </p:nvPr>
        </p:nvSpPr>
        <p:spPr>
          <a:xfrm>
            <a:off x="11359635"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pPr/>
              <a:t>‹#›</a:t>
            </a:fld>
            <a:endParaRPr lang="en-US"/>
          </a:p>
        </p:txBody>
      </p:sp>
      <p:cxnSp>
        <p:nvCxnSpPr>
          <p:cNvPr id="12" name="Straight Connector 11"/>
          <p:cNvCxnSpPr/>
          <p:nvPr/>
        </p:nvCxnSpPr>
        <p:spPr>
          <a:xfrm>
            <a:off x="486834"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40965"/>
            <a:ext cx="4226984" cy="862195"/>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137929368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7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70" rtl="0" eaLnBrk="1" latinLnBrk="0" hangingPunct="1">
        <a:spcBef>
          <a:spcPts val="8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11" indent="-243411" algn="l" defTabSz="1219170" rtl="0" eaLnBrk="1" latinLnBrk="0" hangingPunct="1">
        <a:spcBef>
          <a:spcPts val="8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ts val="800"/>
        </a:spcBef>
        <a:buClr>
          <a:schemeClr val="accent3">
            <a:lumMod val="75000"/>
          </a:schemeClr>
        </a:buClr>
        <a:buFont typeface="Arial" pitchFamily="34" charset="0"/>
        <a:buChar char="•"/>
        <a:tabLst>
          <a:tab pos="533387" algn="l"/>
        </a:tabLst>
        <a:defRPr sz="1600" kern="1200">
          <a:solidFill>
            <a:schemeClr val="accent6"/>
          </a:solidFill>
          <a:latin typeface="Arial" pitchFamily="34" charset="0"/>
          <a:ea typeface="+mn-ea"/>
          <a:cs typeface="Arial" pitchFamily="34" charset="0"/>
        </a:defRPr>
      </a:lvl3pPr>
      <a:lvl4pPr marL="685783" indent="-228594" algn="l" defTabSz="1219170" rtl="0" eaLnBrk="1" latinLnBrk="0" hangingPunct="1">
        <a:spcBef>
          <a:spcPts val="8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77" indent="-228594" algn="l" defTabSz="1219170" rtl="0" eaLnBrk="1" latinLnBrk="0" hangingPunct="1">
        <a:spcBef>
          <a:spcPts val="8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6"/>
          <a:stretch>
            <a:fillRect/>
          </a:stretch>
        </p:blipFill>
        <p:spPr>
          <a:xfrm>
            <a:off x="10786526" y="6286500"/>
            <a:ext cx="685309" cy="294957"/>
          </a:xfrm>
          <a:prstGeom prst="rect">
            <a:avLst/>
          </a:prstGeom>
        </p:spPr>
      </p:pic>
      <p:sp>
        <p:nvSpPr>
          <p:cNvPr id="4" name="Title Placeholder 3"/>
          <p:cNvSpPr>
            <a:spLocks noGrp="1"/>
          </p:cNvSpPr>
          <p:nvPr>
            <p:ph type="title"/>
          </p:nvPr>
        </p:nvSpPr>
        <p:spPr>
          <a:xfrm>
            <a:off x="762000" y="838199"/>
            <a:ext cx="10591800" cy="1042416"/>
          </a:xfrm>
          <a:prstGeom prst="rect">
            <a:avLst/>
          </a:prstGeom>
        </p:spPr>
        <p:txBody>
          <a:bodyPr vert="horz" lIns="0" tIns="0" rIns="0" bIns="0" rtlCol="0" anchor="ctr">
            <a:normAutofit/>
          </a:bodyPr>
          <a:lstStyle/>
          <a:p>
            <a:pPr marL="0" marR="0" lvl="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F65050"/>
                </a:solidFill>
                <a:effectLst/>
                <a:uLnTx/>
                <a:uFillTx/>
                <a:latin typeface="Arial" panose="020B0604020202020204" pitchFamily="34" charset="0"/>
                <a:cs typeface="Arial" panose="020B0604020202020204" pitchFamily="34" charset="0"/>
              </a:rPr>
              <a:t>H1 – Arial 32 pt. red: Either across two columns or one column. The header can fit on two lines if needed</a:t>
            </a:r>
          </a:p>
        </p:txBody>
      </p:sp>
      <p:sp>
        <p:nvSpPr>
          <p:cNvPr id="5" name="Text Placeholder 4"/>
          <p:cNvSpPr>
            <a:spLocks noGrp="1"/>
          </p:cNvSpPr>
          <p:nvPr>
            <p:ph type="body" idx="1"/>
          </p:nvPr>
        </p:nvSpPr>
        <p:spPr>
          <a:xfrm>
            <a:off x="762000" y="2019299"/>
            <a:ext cx="10591800" cy="4157663"/>
          </a:xfrm>
          <a:prstGeom prst="rect">
            <a:avLst/>
          </a:prstGeom>
        </p:spPr>
        <p:txBody>
          <a:bodyPr vert="horz" lIns="0" tIns="0" rIns="0" bIns="0" rtlCol="0">
            <a:normAutofit/>
          </a:bodyPr>
          <a:lstStyle/>
          <a:p>
            <a:pPr lvl="0"/>
            <a:r>
              <a:rPr lang="en-US"/>
              <a:t>Body text – Arial 16 pt., black, 18 pt. paragraph spacing after </a:t>
            </a:r>
          </a:p>
          <a:p>
            <a:pPr lvl="1"/>
            <a:r>
              <a:rPr lang="en-US"/>
              <a:t>Bullets – Arial 16 pt., black, 6 pt. paragraph spacing after. Last bullet - 18 pt. paragraph spacing after </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3"/>
          </p:nvPr>
        </p:nvSpPr>
        <p:spPr>
          <a:xfrm>
            <a:off x="943149" y="6460651"/>
            <a:ext cx="4114800" cy="165100"/>
          </a:xfrm>
          <a:prstGeom prst="rect">
            <a:avLst/>
          </a:prstGeom>
        </p:spPr>
        <p:txBody>
          <a:bodyPr vert="horz" lIns="91440" tIns="45720" rIns="91440" bIns="45720" rtlCol="0" anchor="ctr"/>
          <a:lstStyle>
            <a:lvl1pPr algn="l">
              <a:defRPr sz="700">
                <a:solidFill>
                  <a:schemeClr val="tx2"/>
                </a:solidFill>
              </a:defRPr>
            </a:lvl1pPr>
          </a:lstStyle>
          <a:p>
            <a:r>
              <a:rPr lang="en-US"/>
              <a:t>Optional footer (program team name, etc.)</a:t>
            </a:r>
          </a:p>
        </p:txBody>
      </p:sp>
      <p:sp>
        <p:nvSpPr>
          <p:cNvPr id="11" name="Date Placeholder 8"/>
          <p:cNvSpPr>
            <a:spLocks noGrp="1"/>
          </p:cNvSpPr>
          <p:nvPr>
            <p:ph type="dt" sz="half" idx="2"/>
          </p:nvPr>
        </p:nvSpPr>
        <p:spPr>
          <a:xfrm>
            <a:off x="764623" y="402517"/>
            <a:ext cx="4471852" cy="173736"/>
          </a:xfrm>
          <a:prstGeom prst="rect">
            <a:avLst/>
          </a:prstGeom>
        </p:spPr>
        <p:txBody>
          <a:bodyPr vert="horz" lIns="0" tIns="0" rIns="0" bIns="0" rtlCol="0" anchor="b" anchorCtr="0"/>
          <a:lstStyle>
            <a:lvl1pPr algn="l">
              <a:defRPr sz="700">
                <a:solidFill>
                  <a:schemeClr val="tx2"/>
                </a:solidFill>
              </a:defRPr>
            </a:lvl1pPr>
          </a:lstStyle>
          <a:p>
            <a:r>
              <a:rPr lang="en-US"/>
              <a:t>Presentation Title | Section Title</a:t>
            </a:r>
          </a:p>
        </p:txBody>
      </p:sp>
      <p:sp>
        <p:nvSpPr>
          <p:cNvPr id="13" name="Slide Number Placeholder 11"/>
          <p:cNvSpPr>
            <a:spLocks noGrp="1"/>
          </p:cNvSpPr>
          <p:nvPr>
            <p:ph type="sldNum" sz="quarter" idx="4"/>
          </p:nvPr>
        </p:nvSpPr>
        <p:spPr>
          <a:xfrm>
            <a:off x="762000" y="6460651"/>
            <a:ext cx="181149" cy="164592"/>
          </a:xfrm>
          <a:prstGeom prst="rect">
            <a:avLst/>
          </a:prstGeom>
        </p:spPr>
        <p:txBody>
          <a:bodyPr vert="horz" lIns="0" tIns="0" rIns="0" bIns="0" rtlCol="0" anchor="ctr"/>
          <a:lstStyle>
            <a:lvl1pPr algn="l">
              <a:defRPr sz="700">
                <a:solidFill>
                  <a:schemeClr val="tx2"/>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11326633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 id="2147483872" r:id="rId23"/>
    <p:sldLayoutId id="2147483873" r:id="rId24"/>
    <p:sldLayoutId id="2147483874" r:id="rId25"/>
    <p:sldLayoutId id="2147483875" r:id="rId26"/>
    <p:sldLayoutId id="2147483876" r:id="rId27"/>
    <p:sldLayoutId id="2147483877" r:id="rId28"/>
    <p:sldLayoutId id="2147483878" r:id="rId29"/>
    <p:sldLayoutId id="2147483879" r:id="rId30"/>
    <p:sldLayoutId id="2147483880" r:id="rId31"/>
    <p:sldLayoutId id="2147483881" r:id="rId32"/>
    <p:sldLayoutId id="2147483882" r:id="rId33"/>
    <p:sldLayoutId id="2147483883" r:id="rId34"/>
    <p:sldLayoutId id="2147483884" r:id="rId35"/>
    <p:sldLayoutId id="2147483885" r:id="rId36"/>
    <p:sldLayoutId id="2147483886" r:id="rId37"/>
    <p:sldLayoutId id="2147483887" r:id="rId38"/>
    <p:sldLayoutId id="2147483888" r:id="rId39"/>
    <p:sldLayoutId id="2147483889" r:id="rId40"/>
    <p:sldLayoutId id="2147483890" r:id="rId41"/>
    <p:sldLayoutId id="2147483891" r:id="rId42"/>
    <p:sldLayoutId id="2147483892" r:id="rId43"/>
    <p:sldLayoutId id="2147483893" r:id="rId44"/>
    <p:sldLayoutId id="2147483894" r:id="rId45"/>
    <p:sldLayoutId id="2147483895" r:id="rId46"/>
    <p:sldLayoutId id="2147483896" r:id="rId47"/>
    <p:sldLayoutId id="2147483897" r:id="rId48"/>
    <p:sldLayoutId id="2147483898" r:id="rId49"/>
    <p:sldLayoutId id="2147483899" r:id="rId50"/>
    <p:sldLayoutId id="2147483900" r:id="rId51"/>
    <p:sldLayoutId id="2147483901" r:id="rId52"/>
    <p:sldLayoutId id="2147483902" r:id="rId53"/>
    <p:sldLayoutId id="2147483903" r:id="rId5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marL="0" marR="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28/jvi.00976-18" TargetMode="External"/><Relationship Id="rId2" Type="http://schemas.openxmlformats.org/officeDocument/2006/relationships/hyperlink" Target="https://www.ncbi.nlm.nih.gov/pmc/articles/PMC323290/pdf/pnas00312-0056.pdf" TargetMode="Externa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oi.org/10.1128/jvi.00976-18" TargetMode="Externa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93/ofid/ofad500.2475" TargetMode="External"/><Relationship Id="rId2" Type="http://schemas.openxmlformats.org/officeDocument/2006/relationships/hyperlink" Target="https://doi.org/10.1038/s41467-022-33157-4" TargetMode="External"/><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irect.com/science/article/pii/S0042682203007748" TargetMode="External"/><Relationship Id="rId2" Type="http://schemas.openxmlformats.org/officeDocument/2006/relationships/hyperlink" Target="https://doi.org/10.3390/v15122413"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16/j.vaccine.2015.10.091"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hyperlink" Target="https://www.sciencedirect.com/science/article/abs/pii/S1045105616300999?via%3Dihub"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biologicals.2016.08.005"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16/j.biologicals.2016.08.005"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doi.org/10.1080/21645515.2019.164955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oi.org/10.3389/fimmu.2023.1123805"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msfaccess.org/sites/default/files/2021-09/COVID19_TechBrief_Process_cost_modelling_ENG.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8" Type="http://schemas.openxmlformats.org/officeDocument/2006/relationships/hyperlink" Target="https://doi.org/10.1186/s12913-023-10038-0" TargetMode="External"/><Relationship Id="rId3" Type="http://schemas.openxmlformats.org/officeDocument/2006/relationships/hyperlink" Target="http://dx.doi.org/10.4161/hv.25407" TargetMode="External"/><Relationship Id="rId7" Type="http://schemas.openxmlformats.org/officeDocument/2006/relationships/hyperlink" Target="https://doi.org/10.1016/j.jvacx.2021.100137"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patentscope.wipo.int/search/en/detail.jsf?docId=WO2017048038" TargetMode="External"/><Relationship Id="rId5" Type="http://schemas.openxmlformats.org/officeDocument/2006/relationships/hyperlink" Target="https://patentscope.wipo.int/search/en/detail.jsf?docId=WO2019016654" TargetMode="External"/><Relationship Id="rId4" Type="http://schemas.openxmlformats.org/officeDocument/2006/relationships/hyperlink" Target="https://doi.org/10.1016/0264-410x(94)90296-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16/j.jinorgbio.2005.02.010"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hyperlink" Target="https://www.mdpi.com/1999-4923/14/11/2357" TargetMode="External"/><Relationship Id="rId4" Type="http://schemas.openxmlformats.org/officeDocument/2006/relationships/hyperlink" Target="http://dx.doi.org/10.1116/1.493639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dx.doi.org/10.1016/j.vaccine.2017.03.090"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doi.org/10.1016/j.vaccine.2023.01.048" TargetMode="External"/><Relationship Id="rId5" Type="http://schemas.openxmlformats.org/officeDocument/2006/relationships/hyperlink" Target="https://journals.plos.org/plosone/article?id=10.1371/journal.pone.0100879" TargetMode="External"/><Relationship Id="rId4" Type="http://schemas.openxmlformats.org/officeDocument/2006/relationships/hyperlink" Target="https://doi.org/10.1101/2022.07.28.501816"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1128%2FJVI.00976-18" TargetMode="External"/><Relationship Id="rId3" Type="http://schemas.openxmlformats.org/officeDocument/2006/relationships/hyperlink" Target="https://www.sciencedirect.com/science/article/abs/pii/S1521661617301092?via%3Dihub" TargetMode="External"/><Relationship Id="rId7" Type="http://schemas.openxmlformats.org/officeDocument/2006/relationships/hyperlink" Target="https://journals.asm.org/doi/10.1128/jvi.00976-18" TargetMode="External"/><Relationship Id="rId2" Type="http://schemas.openxmlformats.org/officeDocument/2006/relationships/hyperlink" Target="https://doi.org/10.1080/21645515.2015.1099772" TargetMode="External"/><Relationship Id="rId1" Type="http://schemas.openxmlformats.org/officeDocument/2006/relationships/slideLayout" Target="../slideLayouts/slideLayout16.xml"/><Relationship Id="rId6" Type="http://schemas.openxmlformats.org/officeDocument/2006/relationships/hyperlink" Target="http://dx.doi.org/10.3390/vaccines8010123" TargetMode="External"/><Relationship Id="rId5" Type="http://schemas.openxmlformats.org/officeDocument/2006/relationships/hyperlink" Target="https://doi.org/10.1038/s41541-022-00485-x" TargetMode="External"/><Relationship Id="rId4" Type="http://schemas.openxmlformats.org/officeDocument/2006/relationships/hyperlink" Target="https://doi.org/10.1016/j.addr.2014.10.023"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03_65244A16.xml"/><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hyperlink" Target="https://polioeradication.org/tools-and-library/policy-reports/advisory-reports/containment-advisory-group/" TargetMode="Externa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8" Type="http://schemas.openxmlformats.org/officeDocument/2006/relationships/hyperlink" Target="https://doi.org/10.1016/j.vaccine.2023.01.048" TargetMode="External"/><Relationship Id="rId3" Type="http://schemas.openxmlformats.org/officeDocument/2006/relationships/hyperlink" Target="https://cdsco.gov.in/opencms/resources/UploadCDSCOWeb/2018/UploadCTApprovals/03.%20DTwP-HepB-IPV-Hib%20Vaccine%20(Liquid%20Hexavalent%20Vaccine).pdf" TargetMode="External"/><Relationship Id="rId7" Type="http://schemas.openxmlformats.org/officeDocument/2006/relationships/hyperlink" Target="https://doi.org/10.1371/journal.pone.0100879" TargetMode="External"/><Relationship Id="rId2" Type="http://schemas.openxmlformats.org/officeDocument/2006/relationships/hyperlink" Target="https://doi.org/10.1038/s41541-020-00267-3" TargetMode="External"/><Relationship Id="rId1" Type="http://schemas.openxmlformats.org/officeDocument/2006/relationships/slideLayout" Target="../slideLayouts/slideLayout27.xml"/><Relationship Id="rId6" Type="http://schemas.openxmlformats.org/officeDocument/2006/relationships/hyperlink" Target="https://doi.org/10.1016/j.clim.2017.08.004" TargetMode="External"/><Relationship Id="rId11" Type="http://schemas.openxmlformats.org/officeDocument/2006/relationships/hyperlink" Target="https://doi.org/10.3389/fimmu.2023.1123805" TargetMode="External"/><Relationship Id="rId5" Type="http://schemas.openxmlformats.org/officeDocument/2006/relationships/hyperlink" Target="https://patentscope.wipo.int/search/en/detail.jsf?docId=WO2017048038" TargetMode="External"/><Relationship Id="rId10" Type="http://schemas.openxmlformats.org/officeDocument/2006/relationships/hyperlink" Target="https://doi.org/10.1099/vir.0.054122-0" TargetMode="External"/><Relationship Id="rId4" Type="http://schemas.openxmlformats.org/officeDocument/2006/relationships/hyperlink" Target="https://doi.org/10.1080/21645515.2015.1099772" TargetMode="External"/><Relationship Id="rId9" Type="http://schemas.openxmlformats.org/officeDocument/2006/relationships/hyperlink" Target="https://doi.org/10.1371/journal.ppat.1006117"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doi.org/10.1038/s41467-022-33157-4" TargetMode="External"/><Relationship Id="rId3" Type="http://schemas.openxmlformats.org/officeDocument/2006/relationships/hyperlink" Target="https://doi.org/10.1016/j.addr.2014.10.023" TargetMode="External"/><Relationship Id="rId7" Type="http://schemas.openxmlformats.org/officeDocument/2006/relationships/hyperlink" Target="https://doi.org/10.1016/j.vaccine.2017.03.090" TargetMode="External"/><Relationship Id="rId12" Type="http://schemas.openxmlformats.org/officeDocument/2006/relationships/hyperlink" Target="https://doi.org/10.3390/v15122413" TargetMode="External"/><Relationship Id="rId2" Type="http://schemas.openxmlformats.org/officeDocument/2006/relationships/hyperlink" Target="https://doi.org/10.1038/s41541-022-00485-x" TargetMode="External"/><Relationship Id="rId1" Type="http://schemas.openxmlformats.org/officeDocument/2006/relationships/slideLayout" Target="../slideLayouts/slideLayout27.xml"/><Relationship Id="rId6" Type="http://schemas.openxmlformats.org/officeDocument/2006/relationships/hyperlink" Target="https://doi.org/10.1101/2022.07.28.501816" TargetMode="External"/><Relationship Id="rId11" Type="http://schemas.openxmlformats.org/officeDocument/2006/relationships/hyperlink" Target="https://doi.org/10.1038/s41467-017-00090-w" TargetMode="External"/><Relationship Id="rId5" Type="http://schemas.openxmlformats.org/officeDocument/2006/relationships/hyperlink" Target="https://doi.org/10.1371/journal.ppat.1005316" TargetMode="External"/><Relationship Id="rId10" Type="http://schemas.openxmlformats.org/officeDocument/2006/relationships/hyperlink" Target="https://doi.org/10.4161/hv.25407" TargetMode="External"/><Relationship Id="rId4" Type="http://schemas.openxmlformats.org/officeDocument/2006/relationships/hyperlink" Target="https://doi.org/10.3390/pharmaceutics14112357" TargetMode="External"/><Relationship Id="rId9" Type="http://schemas.openxmlformats.org/officeDocument/2006/relationships/hyperlink" Target="https://doi.org/10.1128/jvi.00370-06"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patentscope.wipo.int/search/en/detail.jsf?docId=WO2019016654" TargetMode="External"/><Relationship Id="rId3" Type="http://schemas.openxmlformats.org/officeDocument/2006/relationships/hyperlink" Target="https://doi.org/10.1186/s12913-023-10038-0" TargetMode="External"/><Relationship Id="rId7" Type="http://schemas.openxmlformats.org/officeDocument/2006/relationships/hyperlink" Target="https://www.msfaccess.org/sites/default/files/2021-09/COVID19_TechBrief_Process_cost_modelling_ENG.pdf" TargetMode="External"/><Relationship Id="rId2" Type="http://schemas.openxmlformats.org/officeDocument/2006/relationships/hyperlink" Target="https://doi.org/10.1016/j.biologicals.2016.08.005" TargetMode="External"/><Relationship Id="rId1" Type="http://schemas.openxmlformats.org/officeDocument/2006/relationships/slideLayout" Target="../slideLayouts/slideLayout27.xml"/><Relationship Id="rId6" Type="http://schemas.openxmlformats.org/officeDocument/2006/relationships/hyperlink" Target="https://doi.org/10.1586/14760584.2015.1052800" TargetMode="External"/><Relationship Id="rId5" Type="http://schemas.openxmlformats.org/officeDocument/2006/relationships/hyperlink" Target="https://doi.org/10.1093/ofid/ofad500.2475" TargetMode="External"/><Relationship Id="rId10" Type="http://schemas.openxmlformats.org/officeDocument/2006/relationships/hyperlink" Target="https://doi.org/10.1099/0022-1317-78-8-1829" TargetMode="External"/><Relationship Id="rId4" Type="http://schemas.openxmlformats.org/officeDocument/2006/relationships/hyperlink" Target="https://www.elis.sk/index.php?page=shop.product_details&amp;flypage=flypage.tpl&amp;product_id=4912&amp;category_id=131&amp;option=com_virtuemart&amp;vmcchk=1&amp;Itemid=1" TargetMode="External"/><Relationship Id="rId9" Type="http://schemas.openxmlformats.org/officeDocument/2006/relationships/hyperlink" Target="https://doi.org/10.1116/1.4936393"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trialsearch.who.int/Trial2.aspx?TrialID=CTRI/2019/04/018656" TargetMode="External"/><Relationship Id="rId3" Type="http://schemas.openxmlformats.org/officeDocument/2006/relationships/hyperlink" Target="https://doi.org/10.1016/0264-410x(94)90296-8" TargetMode="External"/><Relationship Id="rId7" Type="http://schemas.openxmlformats.org/officeDocument/2006/relationships/hyperlink" Target="https://doi.org/10.1016/j.jvacx.2021.100137" TargetMode="External"/><Relationship Id="rId2" Type="http://schemas.openxmlformats.org/officeDocument/2006/relationships/hyperlink" Target="https://doi.org/10.1016/j.vaccine.2015.10.091" TargetMode="External"/><Relationship Id="rId1" Type="http://schemas.openxmlformats.org/officeDocument/2006/relationships/slideLayout" Target="../slideLayouts/slideLayout27.xml"/><Relationship Id="rId6" Type="http://schemas.openxmlformats.org/officeDocument/2006/relationships/hyperlink" Target="https://doi.org/10.1128/spectrum.04300-22" TargetMode="External"/><Relationship Id="rId5" Type="http://schemas.openxmlformats.org/officeDocument/2006/relationships/hyperlink" Target="https://doi.org/10.3390/v14102159" TargetMode="External"/><Relationship Id="rId10" Type="http://schemas.openxmlformats.org/officeDocument/2006/relationships/hyperlink" Target="https://trialsearch.who.int/Trial2.aspx?TrialID=CTRI/2023/08/055993" TargetMode="External"/><Relationship Id="rId4" Type="http://schemas.openxmlformats.org/officeDocument/2006/relationships/hyperlink" Target="https://doi.org/10.1016/j.virol.2003.10.020" TargetMode="External"/><Relationship Id="rId9" Type="http://schemas.openxmlformats.org/officeDocument/2006/relationships/hyperlink" Target="https://trialsearch.who.int/Trial2.aspx?TrialID=CTRI/2019/04/018474"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doi.org/10.3390/vaccines8010123" TargetMode="External"/><Relationship Id="rId3" Type="http://schemas.openxmlformats.org/officeDocument/2006/relationships/hyperlink" Target="https://www.ncbi.nlm.nih.gov/pmc/articles/PMC323290/pdf/pnas00312-0056.pdf" TargetMode="External"/><Relationship Id="rId7" Type="http://schemas.openxmlformats.org/officeDocument/2006/relationships/hyperlink" Target="https://doi.org/10.1080/21645515.2019.1649554" TargetMode="External"/><Relationship Id="rId2" Type="http://schemas.openxmlformats.org/officeDocument/2006/relationships/hyperlink" Target="https://doi.org/10.1099/0022-1317-70-6-1453" TargetMode="External"/><Relationship Id="rId1" Type="http://schemas.openxmlformats.org/officeDocument/2006/relationships/slideLayout" Target="../slideLayouts/slideLayout27.xml"/><Relationship Id="rId6" Type="http://schemas.openxmlformats.org/officeDocument/2006/relationships/hyperlink" Target="https://doi.org/10.1016/j.vaccine.2019.03.031" TargetMode="External"/><Relationship Id="rId5" Type="http://schemas.openxmlformats.org/officeDocument/2006/relationships/hyperlink" Target="https://doi.org/10.1016/j.jinorgbio.2005.02.010" TargetMode="External"/><Relationship Id="rId4" Type="http://schemas.openxmlformats.org/officeDocument/2006/relationships/hyperlink" Target="https://doi.org/10.1128/jvi.00976-18"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7.xml"/><Relationship Id="rId6" Type="http://schemas.openxmlformats.org/officeDocument/2006/relationships/hyperlink" Target="https://www.sciencedirect.com/science/article/abs/pii/S0264410X15015479?via%3Dihub" TargetMode="External"/><Relationship Id="rId5" Type="http://schemas.openxmlformats.org/officeDocument/2006/relationships/hyperlink" Target="https://journals.plos.org/plospathogens/article?id=10.1371/journal.ppat.1005316" TargetMode="External"/><Relationship Id="rId4" Type="http://schemas.openxmlformats.org/officeDocument/2006/relationships/hyperlink" Target="https://journals.asm.org/doi/10.1128/jvi.00370-0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rialsearch.who.int/Trial2.aspx?TrialID=CTRI/2019/04/018656"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hyperlink" Target="https://cdsco.gov.in/opencms/resources/UploadCDSCOWeb/2018/UploadCTApprovals/03.%20DTwP-HepB-IPV-Hib%20Vaccine%20(Liquid%20Hexavalent%20Vaccine).pdf" TargetMode="External"/><Relationship Id="rId5" Type="http://schemas.openxmlformats.org/officeDocument/2006/relationships/hyperlink" Target="https://trialsearch.who.int/Trial2.aspx?TrialID=CTRI/2023/08/055993" TargetMode="External"/><Relationship Id="rId4" Type="http://schemas.openxmlformats.org/officeDocument/2006/relationships/hyperlink" Target="https://trialsearch.who.int/Trial2.aspx?TrialID=CTRI/2019/04/018474"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mdpi.com/1999-4915/14/10/2159" TargetMode="External"/><Relationship Id="rId3" Type="http://schemas.openxmlformats.org/officeDocument/2006/relationships/hyperlink" Target="https://www.microbiologyresearch.org/content/journal/jgv/10.1099/0022-1317-78-8-1829" TargetMode="External"/><Relationship Id="rId7" Type="http://schemas.openxmlformats.org/officeDocument/2006/relationships/hyperlink" Target="https://doi.org/10.1038/s41541-020-00267-3" TargetMode="External"/><Relationship Id="rId2" Type="http://schemas.openxmlformats.org/officeDocument/2006/relationships/hyperlink" Target="https://www.microbiologyresearch.org/content/journal/jgv/10.1099/0022-1317-70-6-1453" TargetMode="External"/><Relationship Id="rId1" Type="http://schemas.openxmlformats.org/officeDocument/2006/relationships/slideLayout" Target="../slideLayouts/slideLayout12.xml"/><Relationship Id="rId6" Type="http://schemas.openxmlformats.org/officeDocument/2006/relationships/hyperlink" Target="https://www.nature.com/articles/s41467-017-00090-w" TargetMode="External"/><Relationship Id="rId5" Type="http://schemas.openxmlformats.org/officeDocument/2006/relationships/image" Target="../media/image19.jpeg"/><Relationship Id="rId4" Type="http://schemas.openxmlformats.org/officeDocument/2006/relationships/hyperlink" Target="https://journals.plos.org/plospathogens/article?id=10.1371/journal.ppat.1006117" TargetMode="External"/><Relationship Id="rId9" Type="http://schemas.openxmlformats.org/officeDocument/2006/relationships/hyperlink" Target="https://journals.asm.org/doi/10.1128/spectrum.04300-2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lis.sk/index.php?page=shop.product_details&amp;flypage=flypage.tpl&amp;product_id=4912&amp;category_id=131&amp;option=com_virtuemart&amp;vmcchk=1&amp;Itemid=1" TargetMode="External"/><Relationship Id="rId2" Type="http://schemas.openxmlformats.org/officeDocument/2006/relationships/hyperlink" Target="https://www.sciencedirect.com/science/article/pii/S0264410X19303536?via%3Dihub" TargetMode="External"/><Relationship Id="rId1" Type="http://schemas.openxmlformats.org/officeDocument/2006/relationships/slideLayout" Target="../slideLayouts/slideLayout12.xml"/><Relationship Id="rId4" Type="http://schemas.openxmlformats.org/officeDocument/2006/relationships/hyperlink" Target="https://www.microbiologyresearch.org/content/journal/jgv/10.1099/vir.0.054122-0#tab2"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clinicaltrials.gov/study/NCT06101173"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CC7C5-1F6A-3268-EF67-27A3463EB0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83CB8F-CF5C-7324-DC2C-88160FFC4B6F}"/>
              </a:ext>
            </a:extLst>
          </p:cNvPr>
          <p:cNvSpPr>
            <a:spLocks noGrp="1"/>
          </p:cNvSpPr>
          <p:nvPr>
            <p:ph type="body" sz="quarter" idx="13"/>
          </p:nvPr>
        </p:nvSpPr>
        <p:spPr>
          <a:xfrm>
            <a:off x="762000" y="593930"/>
            <a:ext cx="2914650" cy="301420"/>
          </a:xfrm>
        </p:spPr>
        <p:txBody>
          <a:bodyPr>
            <a:normAutofit/>
          </a:bodyPr>
          <a:lstStyle/>
          <a:p>
            <a:r>
              <a:rPr lang="en-US" sz="1200" dirty="0"/>
              <a:t>March 2024 (minor revisions July 2025)</a:t>
            </a:r>
          </a:p>
        </p:txBody>
      </p:sp>
      <p:sp>
        <p:nvSpPr>
          <p:cNvPr id="4" name="Text Placeholder 3">
            <a:extLst>
              <a:ext uri="{FF2B5EF4-FFF2-40B4-BE49-F238E27FC236}">
                <a16:creationId xmlns:a16="http://schemas.microsoft.com/office/drawing/2014/main" id="{47E1F2ED-B651-6CBD-9D4F-7A99480BB3BB}"/>
              </a:ext>
            </a:extLst>
          </p:cNvPr>
          <p:cNvSpPr>
            <a:spLocks noGrp="1"/>
          </p:cNvSpPr>
          <p:nvPr>
            <p:ph type="body" sz="quarter" idx="16"/>
          </p:nvPr>
        </p:nvSpPr>
        <p:spPr>
          <a:xfrm>
            <a:off x="762000" y="1609420"/>
            <a:ext cx="5836227" cy="2193653"/>
          </a:xfrm>
        </p:spPr>
        <p:txBody>
          <a:bodyPr>
            <a:normAutofit/>
          </a:bodyPr>
          <a:lstStyle/>
          <a:p>
            <a:r>
              <a:rPr lang="en-GB" sz="2800" dirty="0">
                <a:effectLst/>
                <a:ea typeface="Calibri"/>
              </a:rPr>
              <a:t>Developability assessment for next-generation, </a:t>
            </a:r>
            <a:r>
              <a:rPr lang="en-GB" sz="2800" dirty="0">
                <a:ea typeface="Calibri"/>
              </a:rPr>
              <a:t>"</a:t>
            </a:r>
            <a:r>
              <a:rPr lang="en-GB" sz="2800" dirty="0">
                <a:effectLst/>
                <a:ea typeface="Calibri"/>
              </a:rPr>
              <a:t>non-infectious</a:t>
            </a:r>
            <a:r>
              <a:rPr lang="en-GB" sz="2800" dirty="0">
                <a:ea typeface="Calibri"/>
              </a:rPr>
              <a:t>"</a:t>
            </a:r>
            <a:r>
              <a:rPr lang="en-GB" sz="2800" dirty="0">
                <a:effectLst/>
                <a:ea typeface="Calibri"/>
              </a:rPr>
              <a:t> poliovirus vaccines</a:t>
            </a:r>
            <a:br>
              <a:rPr lang="en-GB" sz="2800" dirty="0">
                <a:effectLst/>
                <a:ea typeface="Calibri" panose="020F0502020204030204" pitchFamily="34" charset="0"/>
              </a:rPr>
            </a:br>
            <a:endParaRPr lang="en-US" sz="1800" i="1" dirty="0">
              <a:solidFill>
                <a:schemeClr val="accent1"/>
              </a:solidFill>
              <a:ea typeface="Calibri"/>
            </a:endParaRPr>
          </a:p>
        </p:txBody>
      </p:sp>
    </p:spTree>
    <p:extLst>
      <p:ext uri="{BB962C8B-B14F-4D97-AF65-F5344CB8AC3E}">
        <p14:creationId xmlns:p14="http://schemas.microsoft.com/office/powerpoint/2010/main" val="66609538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0AEC37-37F3-1830-72A8-F33A82527A46}"/>
              </a:ext>
            </a:extLst>
          </p:cNvPr>
          <p:cNvSpPr>
            <a:spLocks noGrp="1"/>
          </p:cNvSpPr>
          <p:nvPr>
            <p:ph sz="quarter" idx="14"/>
          </p:nvPr>
        </p:nvSpPr>
        <p:spPr>
          <a:xfrm>
            <a:off x="540253" y="1014806"/>
            <a:ext cx="10718800" cy="5706328"/>
          </a:xfrm>
        </p:spPr>
        <p:txBody>
          <a:bodyPr vert="horz" lIns="0" tIns="0" rIns="0" bIns="0" rtlCol="0" anchor="t">
            <a:noAutofit/>
          </a:bodyPr>
          <a:lstStyle/>
          <a:p>
            <a:pPr marL="285750" indent="-285750">
              <a:lnSpc>
                <a:spcPct val="120000"/>
              </a:lnSpc>
              <a:spcAft>
                <a:spcPts val="600"/>
              </a:spcAft>
              <a:buFont typeface="Arial,Sans-Serif" panose="020B0604020202020204" pitchFamily="34" charset="0"/>
              <a:buChar char="•"/>
            </a:pPr>
            <a:r>
              <a:rPr lang="en-US">
                <a:latin typeface="Arial"/>
                <a:cs typeface="Arial"/>
              </a:rPr>
              <a:t>No literature identified describing mRNA-based poliovirus vaccines</a:t>
            </a:r>
            <a:r>
              <a:rPr lang="en-US" dirty="0">
                <a:latin typeface="Arial"/>
                <a:cs typeface="Arial"/>
              </a:rPr>
              <a:t>.</a:t>
            </a:r>
          </a:p>
          <a:p>
            <a:pPr marL="1180465" lvl="1">
              <a:lnSpc>
                <a:spcPct val="120000"/>
              </a:lnSpc>
              <a:buFont typeface="Arial,Sans-Serif" panose="020B0604020202020204" pitchFamily="34" charset="0"/>
              <a:buChar char="•"/>
            </a:pPr>
            <a:r>
              <a:rPr lang="en-US">
                <a:latin typeface="Arial"/>
                <a:cs typeface="Arial"/>
              </a:rPr>
              <a:t>Moderna claims poliovirus vaccines (among long list) in LNP patent applications, but no evidence of reducing to practice found</a:t>
            </a:r>
            <a:r>
              <a:rPr lang="en-US" dirty="0">
                <a:latin typeface="Arial"/>
                <a:cs typeface="Arial"/>
              </a:rPr>
              <a:t>.</a:t>
            </a:r>
          </a:p>
          <a:p>
            <a:pPr marL="285750" indent="-285750">
              <a:lnSpc>
                <a:spcPct val="120000"/>
              </a:lnSpc>
              <a:spcAft>
                <a:spcPts val="600"/>
              </a:spcAft>
              <a:buFont typeface="Arial" panose="020B0604020202020204" pitchFamily="34" charset="0"/>
              <a:buChar char="•"/>
            </a:pPr>
            <a:r>
              <a:rPr lang="en-US">
                <a:latin typeface="Arial"/>
                <a:cs typeface="Arial"/>
              </a:rPr>
              <a:t>Use of T7 polymerase to generate infectious RNA from cDNA followed by transfection of permissive cells is well described </a:t>
            </a:r>
            <a:r>
              <a:rPr lang="en-US" dirty="0">
                <a:latin typeface="Arial"/>
                <a:cs typeface="Arial"/>
                <a:hlinkClick r:id="rId2"/>
              </a:rPr>
              <a:t>(Van der Werf et al 1986).</a:t>
            </a:r>
            <a:endParaRPr lang="en-US" dirty="0"/>
          </a:p>
          <a:p>
            <a:pPr marL="1180465" lvl="1" indent="-285750">
              <a:lnSpc>
                <a:spcPct val="120000"/>
              </a:lnSpc>
              <a:buFont typeface="Arial" panose="020B0604020202020204" pitchFamily="34" charset="0"/>
              <a:buChar char="•"/>
            </a:pPr>
            <a:r>
              <a:rPr lang="en-US">
                <a:latin typeface="Arial"/>
                <a:cs typeface="Arial"/>
              </a:rPr>
              <a:t>Used for generation of </a:t>
            </a:r>
            <a:r>
              <a:rPr lang="en-US" err="1">
                <a:latin typeface="Arial"/>
                <a:cs typeface="Arial"/>
              </a:rPr>
              <a:t>nOPV</a:t>
            </a:r>
            <a:r>
              <a:rPr lang="en-US">
                <a:latin typeface="Arial"/>
                <a:cs typeface="Arial"/>
              </a:rPr>
              <a:t> strains and molecular clones thereof</a:t>
            </a:r>
            <a:r>
              <a:rPr lang="en-US" dirty="0">
                <a:latin typeface="Arial"/>
                <a:cs typeface="Arial"/>
              </a:rPr>
              <a:t>.</a:t>
            </a:r>
            <a:r>
              <a:rPr lang="en-US">
                <a:latin typeface="Arial"/>
                <a:cs typeface="Arial"/>
              </a:rPr>
              <a:t> </a:t>
            </a:r>
            <a:endParaRPr lang="en-US" dirty="0"/>
          </a:p>
          <a:p>
            <a:pPr marL="1180465" lvl="1">
              <a:lnSpc>
                <a:spcPct val="120000"/>
              </a:lnSpc>
            </a:pPr>
            <a:r>
              <a:rPr lang="en-US">
                <a:latin typeface="Arial"/>
                <a:cs typeface="Arial"/>
              </a:rPr>
              <a:t>But creation of poliovirus via delivery of full-length genome is incongruent with “non-infectious” vaccine goal</a:t>
            </a:r>
            <a:r>
              <a:rPr lang="en-US" dirty="0">
                <a:latin typeface="Arial"/>
                <a:cs typeface="Arial"/>
              </a:rPr>
              <a:t> and will be prohibited post-eradication.</a:t>
            </a:r>
          </a:p>
          <a:p>
            <a:pPr marL="285750" indent="-285750">
              <a:lnSpc>
                <a:spcPct val="120000"/>
              </a:lnSpc>
              <a:spcAft>
                <a:spcPts val="600"/>
              </a:spcAft>
              <a:buFont typeface="Arial" panose="020B0604020202020204" pitchFamily="34" charset="0"/>
              <a:buChar char="•"/>
            </a:pPr>
            <a:r>
              <a:rPr lang="en-US">
                <a:latin typeface="Arial"/>
                <a:cs typeface="Arial"/>
              </a:rPr>
              <a:t>Preferred approach would be </a:t>
            </a:r>
            <a:r>
              <a:rPr lang="en-US" i="1">
                <a:latin typeface="Arial"/>
                <a:cs typeface="Arial"/>
              </a:rPr>
              <a:t>in vivo</a:t>
            </a:r>
            <a:r>
              <a:rPr lang="en-US">
                <a:latin typeface="Arial"/>
                <a:cs typeface="Arial"/>
              </a:rPr>
              <a:t> production of VLPs</a:t>
            </a:r>
            <a:r>
              <a:rPr lang="en-US" dirty="0">
                <a:latin typeface="Arial"/>
                <a:cs typeface="Arial"/>
              </a:rPr>
              <a:t>.</a:t>
            </a:r>
          </a:p>
          <a:p>
            <a:pPr marL="1180465" lvl="1" indent="-285750">
              <a:lnSpc>
                <a:spcPct val="120000"/>
              </a:lnSpc>
              <a:buFont typeface="Arial" panose="020B0604020202020204" pitchFamily="34" charset="0"/>
              <a:buChar char="•"/>
            </a:pPr>
            <a:r>
              <a:rPr lang="en-US">
                <a:latin typeface="Arial"/>
                <a:cs typeface="Arial"/>
              </a:rPr>
              <a:t>Pre-clinical concept established with Newcastle Disease Virus vectored polio VLPs </a:t>
            </a:r>
            <a:r>
              <a:rPr lang="en-US" dirty="0">
                <a:latin typeface="Arial"/>
                <a:cs typeface="Arial"/>
                <a:hlinkClick r:id="rId3"/>
              </a:rPr>
              <a:t>(</a:t>
            </a:r>
            <a:r>
              <a:rPr lang="en-US" dirty="0" err="1">
                <a:latin typeface="Arial"/>
                <a:cs typeface="Arial"/>
                <a:hlinkClick r:id="rId3"/>
              </a:rPr>
              <a:t>Viktorova</a:t>
            </a:r>
            <a:r>
              <a:rPr lang="en-US" dirty="0">
                <a:latin typeface="Arial"/>
                <a:cs typeface="Arial"/>
                <a:hlinkClick r:id="rId3"/>
              </a:rPr>
              <a:t> et al 2018) </a:t>
            </a:r>
            <a:r>
              <a:rPr lang="en-US" dirty="0">
                <a:latin typeface="Arial"/>
                <a:cs typeface="Arial"/>
              </a:rPr>
              <a:t>--</a:t>
            </a:r>
            <a:r>
              <a:rPr lang="en-US">
                <a:latin typeface="Arial"/>
                <a:cs typeface="Arial"/>
              </a:rPr>
              <a:t>described in next slide</a:t>
            </a:r>
            <a:r>
              <a:rPr lang="en-US" dirty="0">
                <a:latin typeface="Arial"/>
                <a:cs typeface="Arial"/>
              </a:rPr>
              <a:t>.</a:t>
            </a:r>
            <a:endParaRPr lang="en-US" dirty="0">
              <a:cs typeface="Arial"/>
            </a:endParaRPr>
          </a:p>
          <a:p>
            <a:pPr marL="1180465" lvl="1">
              <a:lnSpc>
                <a:spcPct val="120000"/>
              </a:lnSpc>
            </a:pPr>
            <a:r>
              <a:rPr lang="en-US">
                <a:latin typeface="Arial"/>
                <a:cs typeface="Arial"/>
              </a:rPr>
              <a:t>mRNA options include two transgene (P1 plus 3CD) </a:t>
            </a:r>
            <a:r>
              <a:rPr lang="en-US" dirty="0">
                <a:latin typeface="Arial"/>
                <a:cs typeface="Arial"/>
              </a:rPr>
              <a:t>as</a:t>
            </a:r>
            <a:r>
              <a:rPr lang="en-US">
                <a:latin typeface="Arial"/>
                <a:cs typeface="Arial"/>
              </a:rPr>
              <a:t> done for NDV vector, or separate expression of VP0, VP3, and VP1 [A. Macadam, personal communication</a:t>
            </a:r>
            <a:r>
              <a:rPr lang="en-US" dirty="0">
                <a:latin typeface="Arial"/>
                <a:cs typeface="Arial"/>
              </a:rPr>
              <a:t>].</a:t>
            </a:r>
          </a:p>
          <a:p>
            <a:pPr marL="1504315" lvl="2">
              <a:lnSpc>
                <a:spcPct val="120000"/>
              </a:lnSpc>
            </a:pPr>
            <a:r>
              <a:rPr lang="en-US">
                <a:latin typeface="Arial"/>
                <a:cs typeface="Arial"/>
              </a:rPr>
              <a:t>Either option requires co-delivery of more than one mRNA expression cassette to cells</a:t>
            </a:r>
            <a:r>
              <a:rPr lang="en-US" dirty="0">
                <a:latin typeface="Arial"/>
                <a:cs typeface="Arial"/>
              </a:rPr>
              <a:t>.</a:t>
            </a:r>
          </a:p>
          <a:p>
            <a:pPr marL="1180465" lvl="1">
              <a:lnSpc>
                <a:spcPct val="120000"/>
              </a:lnSpc>
            </a:pPr>
            <a:r>
              <a:rPr lang="en-US">
                <a:latin typeface="Arial"/>
                <a:cs typeface="Arial"/>
              </a:rPr>
              <a:t>CBER has conducted research with unmodified mRNA in cell culture; D-antigen produced at levels similar to viral infection [K. Chumakov, personal communication</a:t>
            </a:r>
            <a:r>
              <a:rPr lang="en-US" dirty="0">
                <a:latin typeface="Arial"/>
                <a:cs typeface="Arial"/>
              </a:rPr>
              <a:t>].</a:t>
            </a:r>
          </a:p>
          <a:p>
            <a:pPr marL="894730" lvl="1">
              <a:lnSpc>
                <a:spcPct val="90000"/>
              </a:lnSpc>
            </a:pPr>
            <a:endParaRPr lang="en-US">
              <a:latin typeface="Arial"/>
              <a:cs typeface="Arial"/>
            </a:endParaRPr>
          </a:p>
          <a:p>
            <a:pPr marL="1180465" lvl="1" indent="-285750">
              <a:lnSpc>
                <a:spcPct val="90000"/>
              </a:lnSpc>
              <a:buChar char="•"/>
            </a:pPr>
            <a:endParaRPr lang="en-US"/>
          </a:p>
          <a:p>
            <a:pPr marL="285750" indent="-285750">
              <a:lnSpc>
                <a:spcPct val="90000"/>
              </a:lnSpc>
              <a:buChar char="•"/>
            </a:pPr>
            <a:endParaRPr lang="en-US" sz="1600"/>
          </a:p>
          <a:p>
            <a:pPr marL="285750" indent="-285750">
              <a:lnSpc>
                <a:spcPct val="90000"/>
              </a:lnSpc>
              <a:buFont typeface="Arial" panose="020B0604020202020204" pitchFamily="34" charset="0"/>
              <a:buChar char="•"/>
            </a:pPr>
            <a:endParaRPr lang="en-US"/>
          </a:p>
          <a:p>
            <a:pPr marL="285750" indent="-285750">
              <a:lnSpc>
                <a:spcPct val="90000"/>
              </a:lnSpc>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A9905D43-10F8-8B90-330B-98852BF2CC1C}"/>
              </a:ext>
            </a:extLst>
          </p:cNvPr>
          <p:cNvSpPr>
            <a:spLocks noGrp="1"/>
          </p:cNvSpPr>
          <p:nvPr>
            <p:ph type="body" sz="quarter" idx="16"/>
          </p:nvPr>
        </p:nvSpPr>
        <p:spPr>
          <a:xfrm>
            <a:off x="289351" y="242243"/>
            <a:ext cx="10718800" cy="1012465"/>
          </a:xfrm>
        </p:spPr>
        <p:txBody>
          <a:bodyPr>
            <a:normAutofit/>
          </a:bodyPr>
          <a:lstStyle/>
          <a:p>
            <a:r>
              <a:rPr lang="en-US">
                <a:solidFill>
                  <a:srgbClr val="F65050"/>
                </a:solidFill>
              </a:rPr>
              <a:t>Pre-clinical and clinical background: mRNA</a:t>
            </a:r>
          </a:p>
        </p:txBody>
      </p:sp>
    </p:spTree>
    <p:extLst>
      <p:ext uri="{BB962C8B-B14F-4D97-AF65-F5344CB8AC3E}">
        <p14:creationId xmlns:p14="http://schemas.microsoft.com/office/powerpoint/2010/main" val="209464899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9ACC-8AA5-34BD-F69F-C46843ED681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0066CF-D0C8-6514-4D70-135FF7B9E0FD}"/>
              </a:ext>
            </a:extLst>
          </p:cNvPr>
          <p:cNvSpPr>
            <a:spLocks noGrp="1"/>
          </p:cNvSpPr>
          <p:nvPr>
            <p:ph sz="quarter" idx="14"/>
          </p:nvPr>
        </p:nvSpPr>
        <p:spPr>
          <a:xfrm>
            <a:off x="469035" y="1140409"/>
            <a:ext cx="6366771" cy="4896787"/>
          </a:xfrm>
        </p:spPr>
        <p:txBody>
          <a:bodyPr vert="horz" lIns="0" tIns="0" rIns="0" bIns="0" rtlCol="0" anchor="t">
            <a:noAutofit/>
          </a:bodyPr>
          <a:lstStyle/>
          <a:p>
            <a:pPr marL="571500" lvl="1" indent="-285750">
              <a:lnSpc>
                <a:spcPct val="120000"/>
              </a:lnSpc>
              <a:buFont typeface="Arial" panose="020B0604020202020204" pitchFamily="34" charset="0"/>
              <a:buChar char="•"/>
            </a:pPr>
            <a:r>
              <a:rPr lang="en-US" dirty="0"/>
              <a:t>NDV vector was replication-competent.</a:t>
            </a:r>
          </a:p>
          <a:p>
            <a:pPr marL="571500" indent="-285750">
              <a:lnSpc>
                <a:spcPct val="120000"/>
              </a:lnSpc>
              <a:spcAft>
                <a:spcPts val="600"/>
              </a:spcAft>
              <a:buFont typeface="Arial" panose="020B0604020202020204" pitchFamily="34" charset="0"/>
              <a:buChar char="•"/>
            </a:pPr>
            <a:r>
              <a:rPr lang="en-US" dirty="0"/>
              <a:t>Two expression cassettes inserted into NDV genome for capsid precursor (P1 from Mahoney [type 1]) and protease 3CD which is required for P1 processing.</a:t>
            </a:r>
          </a:p>
          <a:p>
            <a:pPr marL="571500" lvl="1">
              <a:lnSpc>
                <a:spcPct val="120000"/>
              </a:lnSpc>
            </a:pPr>
            <a:r>
              <a:rPr lang="en-US" dirty="0"/>
              <a:t>Location in NDV genome selected to produce more P1 and less 3CD, since 3CD has a toxic effect on cellular metabolism.</a:t>
            </a:r>
          </a:p>
          <a:p>
            <a:pPr marL="571500" lvl="1">
              <a:lnSpc>
                <a:spcPct val="120000"/>
              </a:lnSpc>
            </a:pPr>
            <a:r>
              <a:rPr lang="en-US" dirty="0"/>
              <a:t>Infection in animal cell culture showed VLP formation in cells; lytic infection.</a:t>
            </a:r>
          </a:p>
          <a:p>
            <a:pPr marL="1504315" lvl="2">
              <a:lnSpc>
                <a:spcPct val="120000"/>
              </a:lnSpc>
            </a:pPr>
            <a:r>
              <a:rPr lang="en-US" dirty="0"/>
              <a:t>A12 antibody binding, suggesting adopting functional conformation.</a:t>
            </a:r>
          </a:p>
          <a:p>
            <a:pPr marL="571500" lvl="1">
              <a:lnSpc>
                <a:spcPct val="120000"/>
              </a:lnSpc>
            </a:pPr>
            <a:r>
              <a:rPr lang="en-US" dirty="0"/>
              <a:t>Intranasal delivery to guinea pigs in two dose regimen showed 3/4 responders PD1 and 4/4 PD2 by serum neutralization.</a:t>
            </a:r>
          </a:p>
          <a:p>
            <a:pPr marL="571500" lvl="1">
              <a:lnSpc>
                <a:spcPct val="120000"/>
              </a:lnSpc>
            </a:pPr>
            <a:r>
              <a:rPr lang="en-US" dirty="0"/>
              <a:t>Mucosal responses also observed.</a:t>
            </a:r>
          </a:p>
          <a:p>
            <a:pPr marL="571500" lvl="1">
              <a:lnSpc>
                <a:spcPct val="120000"/>
              </a:lnSpc>
            </a:pPr>
            <a:endParaRPr lang="en-US" sz="800" dirty="0">
              <a:latin typeface="Arial"/>
              <a:cs typeface="Arial"/>
            </a:endParaRPr>
          </a:p>
          <a:p>
            <a:pPr marL="285750" lvl="1" indent="0">
              <a:lnSpc>
                <a:spcPct val="90000"/>
              </a:lnSpc>
              <a:buNone/>
            </a:pPr>
            <a:r>
              <a:rPr lang="en-US" b="1" dirty="0">
                <a:solidFill>
                  <a:srgbClr val="FF0000"/>
                </a:solidFill>
                <a:latin typeface="Arial"/>
                <a:cs typeface="Arial"/>
              </a:rPr>
              <a:t>Conclusion: </a:t>
            </a:r>
            <a:r>
              <a:rPr lang="en-US" b="1" i="1" dirty="0">
                <a:solidFill>
                  <a:srgbClr val="FF0000"/>
                </a:solidFill>
                <a:latin typeface="Arial"/>
                <a:cs typeface="Arial"/>
              </a:rPr>
              <a:t>In vivo</a:t>
            </a:r>
            <a:r>
              <a:rPr lang="en-US" b="1" dirty="0">
                <a:solidFill>
                  <a:srgbClr val="FF0000"/>
                </a:solidFill>
                <a:latin typeface="Arial"/>
                <a:cs typeface="Arial"/>
              </a:rPr>
              <a:t> VLP production generating neutralizing response from a vectored vaccine is feasible.</a:t>
            </a:r>
            <a:endParaRPr lang="en-US" sz="1600" b="1" dirty="0">
              <a:solidFill>
                <a:srgbClr val="FF0000"/>
              </a:solidFill>
            </a:endParaRPr>
          </a:p>
          <a:p>
            <a:pPr marL="571500" lvl="1" indent="-285750">
              <a:lnSpc>
                <a:spcPct val="90000"/>
              </a:lnSpc>
              <a:buFont typeface="Arial" panose="020B0604020202020204" pitchFamily="34" charset="0"/>
              <a:buChar char="•"/>
            </a:pPr>
            <a:endParaRPr lang="en-US"/>
          </a:p>
          <a:p>
            <a:pPr marL="571500" lvl="1" indent="-285750">
              <a:lnSpc>
                <a:spcPct val="90000"/>
              </a:lnSpc>
              <a:buFont typeface="Arial" panose="020B0604020202020204" pitchFamily="34" charset="0"/>
              <a:buChar char="•"/>
            </a:pPr>
            <a:endParaRPr lang="en-US"/>
          </a:p>
          <a:p>
            <a:pPr marL="571500" indent="-285750">
              <a:lnSpc>
                <a:spcPct val="90000"/>
              </a:lnSpc>
              <a:buFont typeface="Arial" panose="020B0604020202020204" pitchFamily="34" charset="0"/>
              <a:buChar char="•"/>
            </a:pPr>
            <a:endParaRPr lang="en-US"/>
          </a:p>
          <a:p>
            <a:pPr marL="285750" indent="-285750">
              <a:lnSpc>
                <a:spcPct val="90000"/>
              </a:lnSpc>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254375F7-2672-1E57-FF8D-EC446E281A72}"/>
              </a:ext>
            </a:extLst>
          </p:cNvPr>
          <p:cNvSpPr>
            <a:spLocks noGrp="1"/>
          </p:cNvSpPr>
          <p:nvPr>
            <p:ph type="body" sz="quarter" idx="16"/>
          </p:nvPr>
        </p:nvSpPr>
        <p:spPr>
          <a:xfrm>
            <a:off x="337351" y="239562"/>
            <a:ext cx="11054673" cy="1012465"/>
          </a:xfrm>
        </p:spPr>
        <p:txBody>
          <a:bodyPr vert="horz" lIns="0" tIns="0" rIns="0" bIns="0" rtlCol="0" anchor="t">
            <a:normAutofit fontScale="77500" lnSpcReduction="20000"/>
          </a:bodyPr>
          <a:lstStyle/>
          <a:p>
            <a:r>
              <a:rPr lang="en-US" sz="4100" dirty="0">
                <a:solidFill>
                  <a:srgbClr val="F65050"/>
                </a:solidFill>
                <a:latin typeface="Arial"/>
                <a:cs typeface="Arial"/>
              </a:rPr>
              <a:t>Related pre-clinical background: NDV-vectored polio vaccine</a:t>
            </a:r>
            <a:br>
              <a:rPr lang="en-US">
                <a:latin typeface="Arial"/>
                <a:cs typeface="Arial"/>
              </a:rPr>
            </a:br>
            <a:r>
              <a:rPr lang="en-US" sz="2400" dirty="0">
                <a:solidFill>
                  <a:schemeClr val="tx1"/>
                </a:solidFill>
                <a:latin typeface="Arial"/>
                <a:cs typeface="Arial"/>
                <a:hlinkClick r:id="rId2">
                  <a:extLst>
                    <a:ext uri="{A12FA001-AC4F-418D-AE19-62706E023703}">
                      <ahyp:hlinkClr xmlns:ahyp="http://schemas.microsoft.com/office/drawing/2018/hyperlinkcolor" val="tx"/>
                    </a:ext>
                  </a:extLst>
                </a:hlinkClick>
              </a:rPr>
              <a:t>[</a:t>
            </a:r>
            <a:r>
              <a:rPr lang="en-US" sz="2300" dirty="0" err="1">
                <a:solidFill>
                  <a:schemeClr val="tx1"/>
                </a:solidFill>
                <a:latin typeface="Arial"/>
                <a:cs typeface="Arial"/>
                <a:hlinkClick r:id="rId2">
                  <a:extLst>
                    <a:ext uri="{A12FA001-AC4F-418D-AE19-62706E023703}">
                      <ahyp:hlinkClr xmlns:ahyp="http://schemas.microsoft.com/office/drawing/2018/hyperlinkcolor" val="tx"/>
                    </a:ext>
                  </a:extLst>
                </a:hlinkClick>
              </a:rPr>
              <a:t>Viktorova</a:t>
            </a:r>
            <a:r>
              <a:rPr lang="en-US" sz="2300" dirty="0">
                <a:solidFill>
                  <a:schemeClr val="tx1"/>
                </a:solidFill>
                <a:latin typeface="Arial"/>
                <a:cs typeface="Arial"/>
                <a:hlinkClick r:id="rId2">
                  <a:extLst>
                    <a:ext uri="{A12FA001-AC4F-418D-AE19-62706E023703}">
                      <ahyp:hlinkClr xmlns:ahyp="http://schemas.microsoft.com/office/drawing/2018/hyperlinkcolor" val="tx"/>
                    </a:ext>
                  </a:extLst>
                </a:hlinkClick>
              </a:rPr>
              <a:t> </a:t>
            </a:r>
            <a:r>
              <a:rPr lang="en-US" sz="2300" i="1" dirty="0">
                <a:solidFill>
                  <a:schemeClr val="tx1"/>
                </a:solidFill>
                <a:latin typeface="Arial"/>
                <a:cs typeface="Arial"/>
                <a:hlinkClick r:id="rId2">
                  <a:extLst>
                    <a:ext uri="{A12FA001-AC4F-418D-AE19-62706E023703}">
                      <ahyp:hlinkClr xmlns:ahyp="http://schemas.microsoft.com/office/drawing/2018/hyperlinkcolor" val="tx"/>
                    </a:ext>
                  </a:extLst>
                </a:hlinkClick>
              </a:rPr>
              <a:t>et al.</a:t>
            </a:r>
            <a:r>
              <a:rPr lang="en-US" sz="2300" dirty="0">
                <a:solidFill>
                  <a:schemeClr val="tx1"/>
                </a:solidFill>
                <a:latin typeface="Arial"/>
                <a:cs typeface="Arial"/>
                <a:hlinkClick r:id="rId2">
                  <a:extLst>
                    <a:ext uri="{A12FA001-AC4F-418D-AE19-62706E023703}">
                      <ahyp:hlinkClr xmlns:ahyp="http://schemas.microsoft.com/office/drawing/2018/hyperlinkcolor" val="tx"/>
                    </a:ext>
                  </a:extLst>
                </a:hlinkClick>
              </a:rPr>
              <a:t> 2018]</a:t>
            </a:r>
            <a:endParaRPr lang="en-US" sz="2400">
              <a:solidFill>
                <a:schemeClr val="tx1"/>
              </a:solidFill>
            </a:endParaRPr>
          </a:p>
        </p:txBody>
      </p:sp>
      <p:pic>
        <p:nvPicPr>
          <p:cNvPr id="4" name="Picture 3" descr="A screenshot of a graph&#10;&#10;Description automatically generated">
            <a:extLst>
              <a:ext uri="{FF2B5EF4-FFF2-40B4-BE49-F238E27FC236}">
                <a16:creationId xmlns:a16="http://schemas.microsoft.com/office/drawing/2014/main" id="{7B3EA904-5520-D8A3-7AD8-D279DCDD53F3}"/>
              </a:ext>
            </a:extLst>
          </p:cNvPr>
          <p:cNvPicPr>
            <a:picLocks noChangeAspect="1"/>
          </p:cNvPicPr>
          <p:nvPr/>
        </p:nvPicPr>
        <p:blipFill>
          <a:blip r:embed="rId3"/>
          <a:stretch>
            <a:fillRect/>
          </a:stretch>
        </p:blipFill>
        <p:spPr>
          <a:xfrm>
            <a:off x="6967490" y="872148"/>
            <a:ext cx="5019206" cy="5165048"/>
          </a:xfrm>
          <a:prstGeom prst="rect">
            <a:avLst/>
          </a:prstGeom>
        </p:spPr>
      </p:pic>
      <p:sp>
        <p:nvSpPr>
          <p:cNvPr id="5" name="TextBox 4">
            <a:extLst>
              <a:ext uri="{FF2B5EF4-FFF2-40B4-BE49-F238E27FC236}">
                <a16:creationId xmlns:a16="http://schemas.microsoft.com/office/drawing/2014/main" id="{7BD367DA-A595-6E8B-306F-524BF46CEB2F}"/>
              </a:ext>
            </a:extLst>
          </p:cNvPr>
          <p:cNvSpPr txBox="1"/>
          <p:nvPr/>
        </p:nvSpPr>
        <p:spPr>
          <a:xfrm>
            <a:off x="837044" y="6249106"/>
            <a:ext cx="7818447"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dirty="0">
                <a:solidFill>
                  <a:srgbClr val="454E60"/>
                </a:solidFill>
                <a:latin typeface="Helvetica"/>
                <a:cs typeface="Helvetica"/>
              </a:rPr>
              <a:t>A</a:t>
            </a:r>
            <a:r>
              <a:rPr lang="en-US" sz="1200">
                <a:solidFill>
                  <a:srgbClr val="454E60"/>
                </a:solidFill>
                <a:latin typeface="Helvetica"/>
                <a:cs typeface="Helvetica"/>
              </a:rPr>
              <a:t> similar approach was taken for EV71 using an adenovirus vector by National Health Research Institutes of Tawain, with protection from lethal challenge demonstrated in transgenic mice [patent US1000479B2]</a:t>
            </a:r>
            <a:endParaRPr lang="en-US" sz="1200" err="1">
              <a:solidFill>
                <a:srgbClr val="454E60"/>
              </a:solidFill>
              <a:latin typeface="Helvetica"/>
            </a:endParaRPr>
          </a:p>
        </p:txBody>
      </p:sp>
    </p:spTree>
    <p:extLst>
      <p:ext uri="{BB962C8B-B14F-4D97-AF65-F5344CB8AC3E}">
        <p14:creationId xmlns:p14="http://schemas.microsoft.com/office/powerpoint/2010/main" val="397660742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DF295-544C-D883-05AF-21543BD7339D}"/>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7182683-7D96-3D43-DF15-A61D6FD355F3}"/>
              </a:ext>
            </a:extLst>
          </p:cNvPr>
          <p:cNvSpPr/>
          <p:nvPr/>
        </p:nvSpPr>
        <p:spPr>
          <a:xfrm>
            <a:off x="7739543" y="1437901"/>
            <a:ext cx="3951025" cy="4292220"/>
          </a:xfrm>
          <a:prstGeom prst="roundRect">
            <a:avLst/>
          </a:prstGeom>
          <a:solidFill>
            <a:schemeClr val="accent6">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494037C0-AF70-E3BA-D033-34D2F9E9A9A2}"/>
              </a:ext>
            </a:extLst>
          </p:cNvPr>
          <p:cNvSpPr>
            <a:spLocks noGrp="1"/>
          </p:cNvSpPr>
          <p:nvPr>
            <p:ph sz="quarter" idx="14"/>
          </p:nvPr>
        </p:nvSpPr>
        <p:spPr>
          <a:xfrm>
            <a:off x="624505" y="1522565"/>
            <a:ext cx="6874782" cy="4393721"/>
          </a:xfrm>
        </p:spPr>
        <p:txBody>
          <a:bodyPr vert="horz" lIns="0" tIns="0" rIns="0" bIns="0" rtlCol="0" anchor="t">
            <a:noAutofit/>
          </a:bodyPr>
          <a:lstStyle/>
          <a:p>
            <a:pPr marL="285750" indent="-285750">
              <a:lnSpc>
                <a:spcPct val="120000"/>
              </a:lnSpc>
              <a:spcAft>
                <a:spcPts val="600"/>
              </a:spcAft>
              <a:buFont typeface="Arial,Sans-Serif" panose="020B0604020202020204" pitchFamily="34" charset="0"/>
              <a:buChar char="•"/>
            </a:pPr>
            <a:r>
              <a:rPr lang="en-US">
                <a:latin typeface="Arial"/>
                <a:cs typeface="Arial"/>
              </a:rPr>
              <a:t>As noted earlier, two or three expression cassettes would be needed to produce non-infectious poliovirus particles </a:t>
            </a:r>
            <a:r>
              <a:rPr lang="en-US" i="1">
                <a:latin typeface="Arial"/>
                <a:cs typeface="Arial"/>
              </a:rPr>
              <a:t>in vivo</a:t>
            </a:r>
            <a:r>
              <a:rPr lang="en-US" i="1" dirty="0">
                <a:latin typeface="Arial"/>
                <a:cs typeface="Arial"/>
              </a:rPr>
              <a:t>.</a:t>
            </a:r>
            <a:endParaRPr lang="en-US" i="1" dirty="0"/>
          </a:p>
          <a:p>
            <a:pPr marL="285750" indent="-285750">
              <a:lnSpc>
                <a:spcPct val="120000"/>
              </a:lnSpc>
              <a:spcAft>
                <a:spcPts val="600"/>
              </a:spcAft>
              <a:buFont typeface="Arial,Sans-Serif" panose="020B0604020202020204" pitchFamily="34" charset="0"/>
              <a:buChar char="•"/>
            </a:pPr>
            <a:r>
              <a:rPr lang="en-US">
                <a:latin typeface="Arial"/>
                <a:cs typeface="Arial"/>
              </a:rPr>
              <a:t>Co-delivery of the 2 mRNAs to individual cells could be required</a:t>
            </a:r>
            <a:r>
              <a:rPr lang="en-US" dirty="0">
                <a:latin typeface="Arial"/>
                <a:cs typeface="Arial"/>
              </a:rPr>
              <a:t>.</a:t>
            </a:r>
            <a:endParaRPr lang="en-US" dirty="0"/>
          </a:p>
          <a:p>
            <a:pPr marL="285750" indent="-285750">
              <a:lnSpc>
                <a:spcPct val="120000"/>
              </a:lnSpc>
              <a:spcAft>
                <a:spcPts val="600"/>
              </a:spcAft>
              <a:buFont typeface="Arial,Sans-Serif" panose="020B0604020202020204" pitchFamily="34" charset="0"/>
              <a:buChar char="•"/>
            </a:pPr>
            <a:r>
              <a:rPr lang="en-US">
                <a:latin typeface="Arial"/>
                <a:cs typeface="Arial"/>
              </a:rPr>
              <a:t>LNPs can be "tuned" to </a:t>
            </a:r>
            <a:r>
              <a:rPr lang="en-US" dirty="0">
                <a:latin typeface="Arial"/>
                <a:cs typeface="Arial"/>
              </a:rPr>
              <a:t>encapsulate </a:t>
            </a:r>
            <a:r>
              <a:rPr lang="en-US">
                <a:latin typeface="Arial"/>
                <a:cs typeface="Arial"/>
              </a:rPr>
              <a:t>varying number of mRNAs, allowing high POS of co-delivery </a:t>
            </a:r>
            <a:r>
              <a:rPr lang="en-US" dirty="0">
                <a:latin typeface="Arial"/>
                <a:cs typeface="Arial"/>
                <a:hlinkClick r:id="rId2"/>
              </a:rPr>
              <a:t>(Li et al 2022) </a:t>
            </a:r>
            <a:r>
              <a:rPr lang="en-US" dirty="0">
                <a:latin typeface="Arial"/>
                <a:cs typeface="Arial"/>
              </a:rPr>
              <a:t>— example at right].</a:t>
            </a:r>
            <a:endParaRPr lang="en-US" sz="1600" dirty="0"/>
          </a:p>
          <a:p>
            <a:pPr marL="285750" indent="-285750">
              <a:lnSpc>
                <a:spcPct val="120000"/>
              </a:lnSpc>
              <a:spcAft>
                <a:spcPts val="600"/>
              </a:spcAft>
              <a:buFont typeface="Arial,Sans-Serif" panose="020B0604020202020204" pitchFamily="34" charset="0"/>
              <a:buChar char="•"/>
            </a:pPr>
            <a:r>
              <a:rPr lang="en-US">
                <a:latin typeface="Arial"/>
                <a:cs typeface="Arial"/>
              </a:rPr>
              <a:t>Moderna CMV vaccine, mRNA-1647 includes 6 mRNAs, 5 of which encode pentamer complex </a:t>
            </a:r>
            <a:r>
              <a:rPr lang="en-US" dirty="0">
                <a:latin typeface="Arial"/>
                <a:cs typeface="Arial"/>
                <a:hlinkClick r:id="rId3"/>
              </a:rPr>
              <a:t>(Panther et al 2023).</a:t>
            </a:r>
            <a:endParaRPr lang="en-US" dirty="0"/>
          </a:p>
          <a:p>
            <a:pPr marL="1180465" lvl="1">
              <a:lnSpc>
                <a:spcPct val="120000"/>
              </a:lnSpc>
              <a:buFont typeface="Arial,Sans-Serif" panose="020B0604020202020204" pitchFamily="34" charset="0"/>
              <a:buChar char="•"/>
            </a:pPr>
            <a:r>
              <a:rPr lang="en-US">
                <a:latin typeface="Arial"/>
                <a:cs typeface="Arial"/>
              </a:rPr>
              <a:t>Pentamer requires co-expression from 5 mRNAs for formation</a:t>
            </a:r>
            <a:r>
              <a:rPr lang="en-US" dirty="0">
                <a:latin typeface="Arial"/>
                <a:cs typeface="Arial"/>
              </a:rPr>
              <a:t>: </a:t>
            </a:r>
            <a:r>
              <a:rPr lang="en-US">
                <a:latin typeface="Arial"/>
                <a:cs typeface="Arial"/>
              </a:rPr>
              <a:t>can infer that they must be able to deliver to same cells</a:t>
            </a:r>
            <a:r>
              <a:rPr lang="en-US" dirty="0">
                <a:latin typeface="Arial"/>
                <a:cs typeface="Arial"/>
              </a:rPr>
              <a:t>.</a:t>
            </a:r>
            <a:endParaRPr lang="en-US" dirty="0"/>
          </a:p>
          <a:p>
            <a:pPr marL="1180465" lvl="1">
              <a:lnSpc>
                <a:spcPct val="120000"/>
              </a:lnSpc>
              <a:buFont typeface="Arial,Sans-Serif" panose="020B0604020202020204" pitchFamily="34" charset="0"/>
              <a:buChar char="•"/>
            </a:pPr>
            <a:r>
              <a:rPr lang="en-US">
                <a:latin typeface="Arial"/>
                <a:cs typeface="Arial"/>
              </a:rPr>
              <a:t>Phase 2 results shows positive immunogenicity in healthy adults</a:t>
            </a:r>
            <a:r>
              <a:rPr lang="en-US" dirty="0">
                <a:latin typeface="Arial"/>
                <a:cs typeface="Arial"/>
              </a:rPr>
              <a:t>: </a:t>
            </a:r>
            <a:r>
              <a:rPr lang="en-US">
                <a:latin typeface="Arial"/>
                <a:cs typeface="Arial"/>
              </a:rPr>
              <a:t>doses of 50, 100, or 150 mcg at 0, 2, 6 month schedule</a:t>
            </a:r>
            <a:r>
              <a:rPr lang="en-US" dirty="0">
                <a:latin typeface="Arial"/>
                <a:cs typeface="Arial"/>
              </a:rPr>
              <a:t>.</a:t>
            </a:r>
            <a:endParaRPr lang="en-US" dirty="0"/>
          </a:p>
          <a:p>
            <a:pPr marL="1180465" lvl="1">
              <a:lnSpc>
                <a:spcPct val="120000"/>
              </a:lnSpc>
              <a:buFont typeface="Arial,Sans-Serif" panose="020B0604020202020204" pitchFamily="34" charset="0"/>
              <a:buChar char="•"/>
            </a:pPr>
            <a:r>
              <a:rPr lang="en-US">
                <a:latin typeface="Arial"/>
                <a:cs typeface="Arial"/>
              </a:rPr>
              <a:t>Currently in Phase 3 at </a:t>
            </a:r>
            <a:r>
              <a:rPr lang="en-US" b="1">
                <a:latin typeface="Arial"/>
                <a:cs typeface="Arial"/>
              </a:rPr>
              <a:t>100 mcg dose</a:t>
            </a:r>
            <a:r>
              <a:rPr lang="en-US" b="1" dirty="0">
                <a:latin typeface="Arial"/>
                <a:cs typeface="Arial"/>
              </a:rPr>
              <a:t>.</a:t>
            </a:r>
            <a:endParaRPr lang="en-US" dirty="0"/>
          </a:p>
          <a:p>
            <a:pPr marL="285750" indent="-285750">
              <a:lnSpc>
                <a:spcPct val="120000"/>
              </a:lnSpc>
              <a:spcAft>
                <a:spcPts val="600"/>
              </a:spcAft>
              <a:buChar char="•"/>
            </a:pPr>
            <a:r>
              <a:rPr lang="en-US" b="1" dirty="0">
                <a:solidFill>
                  <a:srgbClr val="FF0000"/>
                </a:solidFill>
                <a:latin typeface="Arial"/>
                <a:cs typeface="Arial"/>
              </a:rPr>
              <a:t>Conclusion:</a:t>
            </a:r>
            <a:r>
              <a:rPr lang="en-US" dirty="0">
                <a:solidFill>
                  <a:srgbClr val="FF0000"/>
                </a:solidFill>
                <a:latin typeface="Arial"/>
                <a:cs typeface="Arial"/>
              </a:rPr>
              <a:t> co-delivery of two mRNAs should be feasible.</a:t>
            </a:r>
            <a:endParaRPr lang="en-US" dirty="0">
              <a:solidFill>
                <a:srgbClr val="FF0000"/>
              </a:solidFill>
            </a:endParaRPr>
          </a:p>
          <a:p>
            <a:pPr marL="285750" indent="-285750">
              <a:lnSpc>
                <a:spcPct val="90000"/>
              </a:lnSpc>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29A1ECE3-1756-426C-5CCD-60D850E64029}"/>
              </a:ext>
            </a:extLst>
          </p:cNvPr>
          <p:cNvSpPr>
            <a:spLocks noGrp="1"/>
          </p:cNvSpPr>
          <p:nvPr>
            <p:ph type="body" sz="quarter" idx="16"/>
          </p:nvPr>
        </p:nvSpPr>
        <p:spPr>
          <a:xfrm>
            <a:off x="405739" y="259295"/>
            <a:ext cx="11892587" cy="1012465"/>
          </a:xfrm>
        </p:spPr>
        <p:txBody>
          <a:bodyPr vert="horz" lIns="0" tIns="0" rIns="0" bIns="0" rtlCol="0" anchor="t">
            <a:normAutofit/>
          </a:bodyPr>
          <a:lstStyle/>
          <a:p>
            <a:r>
              <a:rPr lang="en-US">
                <a:solidFill>
                  <a:srgbClr val="F65050"/>
                </a:solidFill>
                <a:latin typeface="Arial"/>
                <a:cs typeface="Arial"/>
              </a:rPr>
              <a:t>Pre-clinical and clinical background: </a:t>
            </a:r>
            <a:br>
              <a:rPr lang="en-US">
                <a:latin typeface="Arial"/>
                <a:cs typeface="Arial"/>
              </a:rPr>
            </a:br>
            <a:r>
              <a:rPr lang="en-US">
                <a:solidFill>
                  <a:srgbClr val="F65050"/>
                </a:solidFill>
                <a:latin typeface="Arial"/>
                <a:cs typeface="Arial"/>
              </a:rPr>
              <a:t>co-delivery of multiple mRNAs</a:t>
            </a:r>
            <a:endParaRPr lang="en-US">
              <a:solidFill>
                <a:srgbClr val="F65050"/>
              </a:solidFill>
            </a:endParaRPr>
          </a:p>
        </p:txBody>
      </p:sp>
      <p:pic>
        <p:nvPicPr>
          <p:cNvPr id="4" name="Picture 3" descr="A graph of different colored lines&#10;&#10;Description automatically generated">
            <a:extLst>
              <a:ext uri="{FF2B5EF4-FFF2-40B4-BE49-F238E27FC236}">
                <a16:creationId xmlns:a16="http://schemas.microsoft.com/office/drawing/2014/main" id="{60F742E6-C61B-0720-6C22-4225F104336A}"/>
              </a:ext>
            </a:extLst>
          </p:cNvPr>
          <p:cNvPicPr>
            <a:picLocks noChangeAspect="1"/>
          </p:cNvPicPr>
          <p:nvPr/>
        </p:nvPicPr>
        <p:blipFill>
          <a:blip r:embed="rId4"/>
          <a:stretch>
            <a:fillRect/>
          </a:stretch>
        </p:blipFill>
        <p:spPr>
          <a:xfrm>
            <a:off x="8325402" y="1641552"/>
            <a:ext cx="2639989" cy="2790256"/>
          </a:xfrm>
          <a:prstGeom prst="rect">
            <a:avLst/>
          </a:prstGeom>
        </p:spPr>
      </p:pic>
      <p:sp>
        <p:nvSpPr>
          <p:cNvPr id="5" name="TextBox 4">
            <a:extLst>
              <a:ext uri="{FF2B5EF4-FFF2-40B4-BE49-F238E27FC236}">
                <a16:creationId xmlns:a16="http://schemas.microsoft.com/office/drawing/2014/main" id="{C6533362-D9E8-33DA-D47A-DAEC77A9E160}"/>
              </a:ext>
            </a:extLst>
          </p:cNvPr>
          <p:cNvSpPr txBox="1"/>
          <p:nvPr/>
        </p:nvSpPr>
        <p:spPr>
          <a:xfrm>
            <a:off x="8024724" y="4640292"/>
            <a:ext cx="3425588" cy="8617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rgbClr val="454E60"/>
                </a:solidFill>
                <a:latin typeface="Helvetica"/>
                <a:cs typeface="Helvetica"/>
              </a:rPr>
              <a:t>Adjustment of molar ratio of amine groups on ionizable lipids to phosphate groups on mRNA changes mRNA payload per LNP</a:t>
            </a:r>
          </a:p>
          <a:p>
            <a:r>
              <a:rPr lang="en-US" sz="1400" i="1">
                <a:solidFill>
                  <a:srgbClr val="454E60"/>
                </a:solidFill>
                <a:latin typeface="Helvetica"/>
                <a:cs typeface="Helvetica"/>
              </a:rPr>
              <a:t>Li et al. 2022</a:t>
            </a:r>
            <a:endParaRPr lang="en-US" sz="1400" i="1">
              <a:solidFill>
                <a:srgbClr val="454E60"/>
              </a:solidFill>
              <a:latin typeface="Helvetica" pitchFamily="2" charset="0"/>
              <a:cs typeface="Helvetica"/>
            </a:endParaRPr>
          </a:p>
        </p:txBody>
      </p:sp>
    </p:spTree>
    <p:extLst>
      <p:ext uri="{BB962C8B-B14F-4D97-AF65-F5344CB8AC3E}">
        <p14:creationId xmlns:p14="http://schemas.microsoft.com/office/powerpoint/2010/main" val="127142609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66CBE-B39E-EB86-D382-5D493A423753}"/>
              </a:ext>
            </a:extLst>
          </p:cNvPr>
          <p:cNvSpPr>
            <a:spLocks noGrp="1"/>
          </p:cNvSpPr>
          <p:nvPr>
            <p:ph sz="quarter" idx="14"/>
          </p:nvPr>
        </p:nvSpPr>
        <p:spPr>
          <a:xfrm>
            <a:off x="630275" y="1179919"/>
            <a:ext cx="10718799" cy="3146933"/>
          </a:xfrm>
        </p:spPr>
        <p:txBody>
          <a:bodyPr vert="horz" lIns="0" tIns="0" rIns="0" bIns="0" rtlCol="0" anchor="t">
            <a:normAutofit/>
          </a:bodyPr>
          <a:lstStyle/>
          <a:p>
            <a:pPr marL="285750" indent="-285750">
              <a:lnSpc>
                <a:spcPct val="120000"/>
              </a:lnSpc>
              <a:spcAft>
                <a:spcPts val="600"/>
              </a:spcAft>
              <a:buChar char="•"/>
            </a:pPr>
            <a:r>
              <a:rPr lang="en-US" dirty="0">
                <a:latin typeface="+mn-lt"/>
                <a:cs typeface="Arial"/>
              </a:rPr>
              <a:t>3C protease (and its 3CD precursor) are involved in cleavage of poliovirus polypeptide into capsid proteins (VP1-4).</a:t>
            </a:r>
          </a:p>
          <a:p>
            <a:pPr marL="285750" indent="-285750">
              <a:lnSpc>
                <a:spcPct val="120000"/>
              </a:lnSpc>
              <a:spcAft>
                <a:spcPts val="600"/>
              </a:spcAft>
              <a:buChar char="•"/>
            </a:pPr>
            <a:r>
              <a:rPr lang="en-US" dirty="0">
                <a:latin typeface="+mn-lt"/>
                <a:cs typeface="Arial"/>
              </a:rPr>
              <a:t>Picornavirus 3C proteases interfere in numerous host cell processes including transcription* and translation, and can induce apoptosis </a:t>
            </a:r>
            <a:r>
              <a:rPr lang="en-US" dirty="0">
                <a:latin typeface="+mn-lt"/>
                <a:cs typeface="Arial"/>
                <a:hlinkClick r:id="rId2"/>
              </a:rPr>
              <a:t>(Mondal, Sarvari &amp; </a:t>
            </a:r>
            <a:r>
              <a:rPr lang="en-US" dirty="0" err="1">
                <a:latin typeface="+mn-lt"/>
                <a:cs typeface="Arial"/>
                <a:hlinkClick r:id="rId2"/>
              </a:rPr>
              <a:t>Boehr</a:t>
            </a:r>
            <a:r>
              <a:rPr lang="en-US" dirty="0">
                <a:latin typeface="+mn-lt"/>
                <a:cs typeface="Arial"/>
                <a:hlinkClick r:id="rId2"/>
              </a:rPr>
              <a:t> 2023).</a:t>
            </a:r>
            <a:endParaRPr lang="en-US" dirty="0">
              <a:latin typeface="+mn-lt"/>
            </a:endParaRPr>
          </a:p>
          <a:p>
            <a:pPr marL="1180465" lvl="1">
              <a:lnSpc>
                <a:spcPct val="120000"/>
              </a:lnSpc>
            </a:pPr>
            <a:r>
              <a:rPr lang="en-US" dirty="0">
                <a:latin typeface="+mn-lt"/>
                <a:cs typeface="Arial"/>
              </a:rPr>
              <a:t>Vectored 3CD expression (e.g. through mRNA) could be viewed as a safety concern, with potential to kill transfected cells independent of immune response. </a:t>
            </a:r>
          </a:p>
          <a:p>
            <a:pPr marL="1504315" lvl="2">
              <a:lnSpc>
                <a:spcPct val="120000"/>
              </a:lnSpc>
            </a:pPr>
            <a:r>
              <a:rPr lang="en-US" dirty="0">
                <a:latin typeface="+mn-lt"/>
                <a:cs typeface="Arial"/>
              </a:rPr>
              <a:t>Self-replicating approaches (</a:t>
            </a:r>
            <a:r>
              <a:rPr lang="en-US" dirty="0" err="1">
                <a:latin typeface="+mn-lt"/>
                <a:cs typeface="Arial"/>
              </a:rPr>
              <a:t>saRNA</a:t>
            </a:r>
            <a:r>
              <a:rPr lang="en-US" dirty="0">
                <a:latin typeface="+mn-lt"/>
                <a:cs typeface="Arial"/>
              </a:rPr>
              <a:t>, replicating viral vectors) may require closer scrutiny of safety.</a:t>
            </a:r>
          </a:p>
          <a:p>
            <a:pPr marL="1180465" lvl="1">
              <a:lnSpc>
                <a:spcPct val="120000"/>
              </a:lnSpc>
            </a:pPr>
            <a:r>
              <a:rPr lang="en-US" dirty="0">
                <a:latin typeface="+mn-lt"/>
                <a:cs typeface="Arial"/>
              </a:rPr>
              <a:t>In VLP production systems, overexpression of 3CD may cause toxicity and limit VLP production.</a:t>
            </a:r>
          </a:p>
          <a:p>
            <a:pPr marL="1180465" lvl="1">
              <a:lnSpc>
                <a:spcPct val="120000"/>
              </a:lnSpc>
            </a:pPr>
            <a:r>
              <a:rPr lang="en-US" dirty="0">
                <a:latin typeface="+mn-lt"/>
                <a:cs typeface="Arial"/>
              </a:rPr>
              <a:t>Unclear impact of concern on POS for mRNA (or vectored) vaccine; however, inclusion of 3CD delivery likely to require attention in non-clinical tox and more cautious clinical development.</a:t>
            </a:r>
          </a:p>
          <a:p>
            <a:pPr marL="1180465" lvl="1"/>
            <a:endParaRPr lang="en-US" dirty="0"/>
          </a:p>
          <a:p>
            <a:pPr marL="1180465" lvl="1"/>
            <a:endParaRPr lang="en-US" dirty="0"/>
          </a:p>
        </p:txBody>
      </p:sp>
      <p:sp>
        <p:nvSpPr>
          <p:cNvPr id="3" name="Text Placeholder 2">
            <a:extLst>
              <a:ext uri="{FF2B5EF4-FFF2-40B4-BE49-F238E27FC236}">
                <a16:creationId xmlns:a16="http://schemas.microsoft.com/office/drawing/2014/main" id="{718E707F-AA2D-F040-2F3A-707F3150D50A}"/>
              </a:ext>
            </a:extLst>
          </p:cNvPr>
          <p:cNvSpPr>
            <a:spLocks noGrp="1"/>
          </p:cNvSpPr>
          <p:nvPr>
            <p:ph type="body" sz="quarter" idx="16"/>
          </p:nvPr>
        </p:nvSpPr>
        <p:spPr>
          <a:xfrm>
            <a:off x="357964" y="348089"/>
            <a:ext cx="10718800" cy="1012465"/>
          </a:xfrm>
        </p:spPr>
        <p:txBody>
          <a:bodyPr vert="horz" lIns="0" tIns="0" rIns="0" bIns="0" rtlCol="0" anchor="t">
            <a:normAutofit/>
          </a:bodyPr>
          <a:lstStyle/>
          <a:p>
            <a:r>
              <a:rPr lang="en-US">
                <a:latin typeface="Arial"/>
                <a:cs typeface="Arial"/>
              </a:rPr>
              <a:t>Pre-clinical background: potential 3CD toxicity</a:t>
            </a:r>
            <a:endParaRPr lang="en-US"/>
          </a:p>
        </p:txBody>
      </p:sp>
      <p:sp>
        <p:nvSpPr>
          <p:cNvPr id="4" name="TextBox 3">
            <a:extLst>
              <a:ext uri="{FF2B5EF4-FFF2-40B4-BE49-F238E27FC236}">
                <a16:creationId xmlns:a16="http://schemas.microsoft.com/office/drawing/2014/main" id="{E286860B-0D8D-D1CE-2EE0-3A496723993B}"/>
              </a:ext>
            </a:extLst>
          </p:cNvPr>
          <p:cNvSpPr txBox="1"/>
          <p:nvPr/>
        </p:nvSpPr>
        <p:spPr>
          <a:xfrm>
            <a:off x="630275" y="4764172"/>
            <a:ext cx="10363790"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a:latin typeface="Arial"/>
                <a:cs typeface="Segoe UI"/>
              </a:rPr>
              <a:t>*Impact on transcription (in nucleus) is counterintuitive, given PV replication in cytoplasm​</a:t>
            </a:r>
            <a:r>
              <a:rPr lang="en-US" sz="1200" dirty="0">
                <a:latin typeface="Arial"/>
                <a:cs typeface="Segoe UI"/>
              </a:rPr>
              <a:t>.</a:t>
            </a:r>
            <a:endParaRPr lang="en-US" sz="1200">
              <a:latin typeface="Arial"/>
              <a:cs typeface="Segoe UI"/>
            </a:endParaRPr>
          </a:p>
          <a:p>
            <a:pPr marL="1180465" lvl="1" indent="-285750">
              <a:buFont typeface="Arial,Sans-Serif"/>
              <a:buChar char="•"/>
            </a:pPr>
            <a:r>
              <a:rPr lang="en-US" sz="1200">
                <a:latin typeface="Arial"/>
                <a:cs typeface="Arial"/>
              </a:rPr>
              <a:t>in PV infected cells, 3C protease cleaves TATA-binding protein and other transcription factors​</a:t>
            </a:r>
          </a:p>
          <a:p>
            <a:pPr marL="1180465" lvl="1" indent="-285750">
              <a:buFont typeface="Arial,Sans-Serif"/>
              <a:buChar char="•"/>
            </a:pPr>
            <a:r>
              <a:rPr lang="en-US" sz="1200">
                <a:latin typeface="Arial"/>
                <a:cs typeface="Arial"/>
              </a:rPr>
              <a:t>3CD precursor enters nucleus using nuclear localization sequence from 3D, but only in presence of PV infection </a:t>
            </a:r>
            <a:r>
              <a:rPr lang="en-US" sz="1200" dirty="0">
                <a:latin typeface="Arial"/>
                <a:cs typeface="Arial"/>
                <a:hlinkClick r:id="rId3"/>
              </a:rPr>
              <a:t>(</a:t>
            </a:r>
            <a:r>
              <a:rPr lang="en-US" sz="1200" b="0" i="0" dirty="0">
                <a:solidFill>
                  <a:srgbClr val="000000"/>
                </a:solidFill>
                <a:effectLst/>
                <a:latin typeface="Calibri" panose="020F0502020204030204" pitchFamily="34" charset="0"/>
                <a:hlinkClick r:id="rId3"/>
              </a:rPr>
              <a:t>Sharma, Raychaudhuri, Dasgupta 2004)</a:t>
            </a:r>
            <a:endParaRPr lang="en-US" sz="1200">
              <a:latin typeface="Arial"/>
              <a:cs typeface="Arial"/>
            </a:endParaRPr>
          </a:p>
          <a:p>
            <a:pPr marL="1180465" lvl="1" indent="-285750">
              <a:buFont typeface="Arial,Sans-Serif"/>
              <a:buChar char="•"/>
            </a:pPr>
            <a:r>
              <a:rPr lang="en-US" sz="1200">
                <a:latin typeface="Arial"/>
                <a:cs typeface="Arial"/>
              </a:rPr>
              <a:t>May be related to 3D binding to phospholipids induced by viral infection which are involved in protein trafficking</a:t>
            </a:r>
          </a:p>
        </p:txBody>
      </p:sp>
    </p:spTree>
    <p:extLst>
      <p:ext uri="{BB962C8B-B14F-4D97-AF65-F5344CB8AC3E}">
        <p14:creationId xmlns:p14="http://schemas.microsoft.com/office/powerpoint/2010/main" val="341102001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66CBE-B39E-EB86-D382-5D493A423753}"/>
              </a:ext>
            </a:extLst>
          </p:cNvPr>
          <p:cNvSpPr>
            <a:spLocks noGrp="1"/>
          </p:cNvSpPr>
          <p:nvPr>
            <p:ph sz="quarter" idx="14"/>
          </p:nvPr>
        </p:nvSpPr>
        <p:spPr>
          <a:xfrm>
            <a:off x="655674" y="1205374"/>
            <a:ext cx="10718799" cy="4921453"/>
          </a:xfrm>
        </p:spPr>
        <p:txBody>
          <a:bodyPr vert="horz" lIns="0" tIns="0" rIns="0" bIns="0" rtlCol="0" anchor="t">
            <a:normAutofit/>
          </a:bodyPr>
          <a:lstStyle/>
          <a:p>
            <a:pPr marL="285750" indent="-285750">
              <a:lnSpc>
                <a:spcPct val="120000"/>
              </a:lnSpc>
              <a:spcAft>
                <a:spcPts val="600"/>
              </a:spcAft>
              <a:buChar char="•"/>
            </a:pPr>
            <a:r>
              <a:rPr lang="en-US" dirty="0">
                <a:latin typeface="Arial"/>
                <a:cs typeface="Arial"/>
              </a:rPr>
              <a:t>Feasible to generate polio VLPs </a:t>
            </a:r>
            <a:r>
              <a:rPr lang="en-US" i="1" dirty="0">
                <a:latin typeface="Arial"/>
                <a:cs typeface="Arial"/>
              </a:rPr>
              <a:t>in vivo</a:t>
            </a:r>
            <a:r>
              <a:rPr lang="en-US" dirty="0">
                <a:latin typeface="Arial"/>
                <a:cs typeface="Arial"/>
              </a:rPr>
              <a:t> through vectored approaches like mRNA, adeno, or NDV.</a:t>
            </a:r>
          </a:p>
          <a:p>
            <a:pPr marL="285750" indent="-285750">
              <a:lnSpc>
                <a:spcPct val="120000"/>
              </a:lnSpc>
              <a:spcAft>
                <a:spcPts val="600"/>
              </a:spcAft>
              <a:buChar char="•"/>
            </a:pPr>
            <a:r>
              <a:rPr lang="en-US" dirty="0">
                <a:latin typeface="Arial"/>
                <a:cs typeface="Arial"/>
              </a:rPr>
              <a:t>Approach involving delivery of polio capsid P1 polyprotein and 3CD mRNAs has stronger pre-clinical evidence than only expressing capsid proteins, but would require more consideration of potential safety issues.</a:t>
            </a:r>
            <a:endParaRPr lang="en-US" dirty="0"/>
          </a:p>
          <a:p>
            <a:pPr marL="285750" indent="-285750">
              <a:lnSpc>
                <a:spcPct val="120000"/>
              </a:lnSpc>
              <a:spcAft>
                <a:spcPts val="600"/>
              </a:spcAft>
              <a:buFont typeface="Arial" panose="020B0604020202020204" pitchFamily="34" charset="0"/>
              <a:buChar char="•"/>
            </a:pPr>
            <a:r>
              <a:rPr lang="en-US" dirty="0">
                <a:latin typeface="Arial"/>
                <a:cs typeface="Arial"/>
              </a:rPr>
              <a:t>Approach of expressing capsid proteins individually may circumvent risk from 3CD but is less proven and appears less productive in VLP efforts.</a:t>
            </a:r>
          </a:p>
          <a:p>
            <a:pPr marL="285750" indent="-285750">
              <a:lnSpc>
                <a:spcPct val="120000"/>
              </a:lnSpc>
              <a:spcAft>
                <a:spcPts val="600"/>
              </a:spcAft>
              <a:buFont typeface="Arial" panose="020B0604020202020204" pitchFamily="34" charset="0"/>
              <a:buChar char="•"/>
            </a:pPr>
            <a:r>
              <a:rPr lang="en-US" dirty="0">
                <a:latin typeface="Arial"/>
                <a:cs typeface="Arial"/>
              </a:rPr>
              <a:t>Both approaches require delivery of multiple mRNAs expression cassettes; however, co-packaging mRNAs in LNPs is feasible.</a:t>
            </a:r>
          </a:p>
          <a:p>
            <a:pPr marL="285750" indent="-285750">
              <a:lnSpc>
                <a:spcPct val="120000"/>
              </a:lnSpc>
              <a:spcAft>
                <a:spcPts val="600"/>
              </a:spcAft>
              <a:buFont typeface="Arial" panose="020B0604020202020204" pitchFamily="34" charset="0"/>
              <a:buChar char="•"/>
            </a:pPr>
            <a:r>
              <a:rPr lang="en-US" dirty="0">
                <a:latin typeface="Arial"/>
                <a:cs typeface="Arial"/>
              </a:rPr>
              <a:t>Non-replicating mRNA approaches (COVID, RSV, CMV) generally appear to require 30-100 mcg and 3 doses for adolescents and adults, with lower doses likely for infants.</a:t>
            </a:r>
          </a:p>
          <a:p>
            <a:pPr marL="1180465" lvl="1">
              <a:lnSpc>
                <a:spcPct val="120000"/>
              </a:lnSpc>
            </a:pPr>
            <a:r>
              <a:rPr lang="en-US" dirty="0">
                <a:latin typeface="Arial"/>
                <a:cs typeface="Arial"/>
              </a:rPr>
              <a:t>Spikevax® 25 mcg, Pfizer Comirnaty® 3 mcg for 6 months to 4 years</a:t>
            </a:r>
            <a:endParaRPr lang="en-US" dirty="0">
              <a:cs typeface="Arial"/>
            </a:endParaRPr>
          </a:p>
          <a:p>
            <a:pPr marL="1180465" lvl="1">
              <a:lnSpc>
                <a:spcPct val="120000"/>
              </a:lnSpc>
            </a:pPr>
            <a:r>
              <a:rPr lang="en-US" dirty="0">
                <a:latin typeface="Arial"/>
                <a:cs typeface="Arial"/>
              </a:rPr>
              <a:t>Moderna now studying Spikevax in infants 12-26 weeks - NCT05584202</a:t>
            </a:r>
          </a:p>
          <a:p>
            <a:pPr marL="1504315" lvl="2">
              <a:lnSpc>
                <a:spcPct val="120000"/>
              </a:lnSpc>
            </a:pPr>
            <a:r>
              <a:rPr lang="en-US" dirty="0">
                <a:latin typeface="Arial"/>
                <a:cs typeface="Arial"/>
              </a:rPr>
              <a:t>Dose levels not specified, but dose escalation is part of design</a:t>
            </a:r>
          </a:p>
          <a:p>
            <a:pPr marL="1504315" lvl="2"/>
            <a:endParaRPr lang="en-US" dirty="0">
              <a:cs typeface="Arial"/>
            </a:endParaRPr>
          </a:p>
          <a:p>
            <a:pPr marL="285750" lvl="1">
              <a:spcAft>
                <a:spcPts val="1800"/>
              </a:spcAft>
            </a:pPr>
            <a:endParaRPr lang="en-US" dirty="0">
              <a:cs typeface="Arial"/>
            </a:endParaRPr>
          </a:p>
        </p:txBody>
      </p:sp>
      <p:sp>
        <p:nvSpPr>
          <p:cNvPr id="3" name="Text Placeholder 2">
            <a:extLst>
              <a:ext uri="{FF2B5EF4-FFF2-40B4-BE49-F238E27FC236}">
                <a16:creationId xmlns:a16="http://schemas.microsoft.com/office/drawing/2014/main" id="{718E707F-AA2D-F040-2F3A-707F3150D50A}"/>
              </a:ext>
            </a:extLst>
          </p:cNvPr>
          <p:cNvSpPr>
            <a:spLocks noGrp="1"/>
          </p:cNvSpPr>
          <p:nvPr>
            <p:ph type="body" sz="quarter" idx="16"/>
          </p:nvPr>
        </p:nvSpPr>
        <p:spPr>
          <a:xfrm>
            <a:off x="357964" y="296975"/>
            <a:ext cx="10718800" cy="1012465"/>
          </a:xfrm>
        </p:spPr>
        <p:txBody>
          <a:bodyPr vert="horz" lIns="0" tIns="0" rIns="0" bIns="0" rtlCol="0" anchor="t">
            <a:normAutofit/>
          </a:bodyPr>
          <a:lstStyle/>
          <a:p>
            <a:r>
              <a:rPr lang="en-US">
                <a:latin typeface="Arial"/>
                <a:cs typeface="Arial"/>
              </a:rPr>
              <a:t>Pre-clinical background: overall conclusions for mRNA</a:t>
            </a:r>
            <a:endParaRPr lang="en-US"/>
          </a:p>
        </p:txBody>
      </p:sp>
    </p:spTree>
    <p:extLst>
      <p:ext uri="{BB962C8B-B14F-4D97-AF65-F5344CB8AC3E}">
        <p14:creationId xmlns:p14="http://schemas.microsoft.com/office/powerpoint/2010/main" val="38759518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0AEC37-37F3-1830-72A8-F33A82527A46}"/>
              </a:ext>
            </a:extLst>
          </p:cNvPr>
          <p:cNvSpPr>
            <a:spLocks noGrp="1"/>
          </p:cNvSpPr>
          <p:nvPr>
            <p:ph sz="quarter" idx="14"/>
          </p:nvPr>
        </p:nvSpPr>
        <p:spPr>
          <a:xfrm>
            <a:off x="527665" y="1768596"/>
            <a:ext cx="11136669" cy="4196270"/>
          </a:xfrm>
        </p:spPr>
        <p:txBody>
          <a:bodyPr vert="horz" lIns="0" tIns="0" rIns="0" bIns="0" rtlCol="0" anchor="t">
            <a:noAutofit/>
          </a:bodyPr>
          <a:lstStyle/>
          <a:p>
            <a:pPr>
              <a:lnSpc>
                <a:spcPct val="120000"/>
              </a:lnSpc>
              <a:spcAft>
                <a:spcPts val="600"/>
              </a:spcAft>
            </a:pPr>
            <a:r>
              <a:rPr lang="en-US" sz="1800" dirty="0">
                <a:latin typeface="Arial"/>
                <a:cs typeface="Arial"/>
                <a:hlinkClick r:id="rId3"/>
              </a:rPr>
              <a:t>(</a:t>
            </a:r>
            <a:r>
              <a:rPr lang="en-US" dirty="0">
                <a:latin typeface="+mn-lt"/>
                <a:cs typeface="Arial"/>
                <a:hlinkClick r:id="rId3"/>
              </a:rPr>
              <a:t>Sanders et.al, 2015): </a:t>
            </a:r>
            <a:endParaRPr lang="en-US" b="0" i="0" u="none" strike="noStrike" baseline="0" dirty="0">
              <a:latin typeface="+mn-lt"/>
              <a:cs typeface="Arial"/>
              <a:hlinkClick r:id="rId3">
                <a:extLst>
                  <a:ext uri="{A12FA001-AC4F-418D-AE19-62706E023703}">
                    <ahyp:hlinkClr xmlns:ahyp="http://schemas.microsoft.com/office/drawing/2018/hyperlinkcolor" val="tx"/>
                  </a:ext>
                </a:extLst>
              </a:hlinkClick>
            </a:endParaRPr>
          </a:p>
          <a:p>
            <a:pPr marL="1238235" lvl="1" indent="-342900">
              <a:lnSpc>
                <a:spcPct val="120000"/>
              </a:lnSpc>
            </a:pPr>
            <a:r>
              <a:rPr lang="en-US" b="0" i="0" u="none" strike="noStrike" baseline="0" dirty="0">
                <a:latin typeface="+mn-lt"/>
                <a:cs typeface="Arial"/>
              </a:rPr>
              <a:t>Using </a:t>
            </a:r>
            <a:r>
              <a:rPr lang="en-US" dirty="0">
                <a:latin typeface="+mn-lt"/>
                <a:cs typeface="Arial"/>
              </a:rPr>
              <a:t>PER</a:t>
            </a:r>
            <a:r>
              <a:rPr lang="en-US" b="0" i="0" u="none" strike="noStrike" baseline="0" dirty="0">
                <a:latin typeface="+mn-lt"/>
                <a:cs typeface="Arial"/>
              </a:rPr>
              <a:t>.</a:t>
            </a:r>
            <a:r>
              <a:rPr lang="en-US" dirty="0">
                <a:latin typeface="+mn-lt"/>
                <a:cs typeface="Arial"/>
              </a:rPr>
              <a:t>C</a:t>
            </a:r>
            <a:r>
              <a:rPr lang="en-US" b="0" i="0" u="none" strike="noStrike" baseline="0" dirty="0">
                <a:latin typeface="+mn-lt"/>
                <a:cs typeface="Arial"/>
              </a:rPr>
              <a:t>6 cell,</a:t>
            </a:r>
            <a:r>
              <a:rPr lang="en-US" dirty="0">
                <a:latin typeface="+mn-lt"/>
                <a:cs typeface="Arial"/>
              </a:rPr>
              <a:t> </a:t>
            </a:r>
            <a:r>
              <a:rPr lang="en-US" b="0" i="0" u="none" strike="noStrike" baseline="0" dirty="0">
                <a:latin typeface="+mn-lt"/>
                <a:cs typeface="Arial"/>
              </a:rPr>
              <a:t> D-antigen yield and productivities in doses/ml using rationally-attenuated strains</a:t>
            </a:r>
            <a:r>
              <a:rPr lang="en-US" dirty="0">
                <a:latin typeface="+mn-lt"/>
                <a:cs typeface="Arial"/>
              </a:rPr>
              <a:t> (S19)  </a:t>
            </a:r>
            <a:r>
              <a:rPr lang="en-US" b="0" i="0" u="none" strike="noStrike" baseline="0" dirty="0">
                <a:latin typeface="+mn-lt"/>
                <a:cs typeface="Arial"/>
              </a:rPr>
              <a:t>were in line with yields reported for </a:t>
            </a:r>
            <a:r>
              <a:rPr lang="en-US" dirty="0">
                <a:latin typeface="+mn-lt"/>
                <a:cs typeface="Arial"/>
              </a:rPr>
              <a:t>conventional IPV</a:t>
            </a:r>
            <a:r>
              <a:rPr lang="en-US" b="0" i="0" u="none" strike="noStrike" baseline="0" dirty="0">
                <a:latin typeface="+mn-lt"/>
                <a:cs typeface="Arial"/>
              </a:rPr>
              <a:t> strains.</a:t>
            </a:r>
          </a:p>
          <a:p>
            <a:pPr marL="1181085" lvl="1">
              <a:lnSpc>
                <a:spcPct val="120000"/>
              </a:lnSpc>
            </a:pPr>
            <a:r>
              <a:rPr lang="en-US" dirty="0">
                <a:latin typeface="+mn-lt"/>
                <a:cs typeface="Arial"/>
              </a:rPr>
              <a:t>Average</a:t>
            </a:r>
            <a:r>
              <a:rPr lang="en-US" b="0" i="0" u="none" strike="noStrike" baseline="0" dirty="0">
                <a:latin typeface="+mn-lt"/>
                <a:cs typeface="Arial"/>
              </a:rPr>
              <a:t> D-antigen yields</a:t>
            </a:r>
            <a:r>
              <a:rPr lang="en-US" dirty="0">
                <a:latin typeface="+mn-lt"/>
                <a:cs typeface="Arial"/>
              </a:rPr>
              <a:t> for </a:t>
            </a:r>
            <a:r>
              <a:rPr lang="en-US" dirty="0">
                <a:solidFill>
                  <a:srgbClr val="0070C0"/>
                </a:solidFill>
                <a:latin typeface="+mn-lt"/>
                <a:cs typeface="Arial"/>
              </a:rPr>
              <a:t>S-19 strain</a:t>
            </a:r>
            <a:r>
              <a:rPr lang="en-US" dirty="0">
                <a:latin typeface="+mn-lt"/>
                <a:cs typeface="Arial"/>
              </a:rPr>
              <a:t> </a:t>
            </a:r>
            <a:r>
              <a:rPr lang="en-US" b="0" i="0" u="none" strike="noStrike" baseline="0" dirty="0">
                <a:latin typeface="+mn-lt"/>
                <a:cs typeface="Arial"/>
              </a:rPr>
              <a:t> were </a:t>
            </a:r>
            <a:r>
              <a:rPr lang="en-US" dirty="0">
                <a:latin typeface="+mn-lt"/>
                <a:cs typeface="Arial"/>
              </a:rPr>
              <a:t>3211, 584, and 1465</a:t>
            </a:r>
            <a:r>
              <a:rPr lang="en-US" b="0" i="0" u="none" strike="noStrike" baseline="0" dirty="0">
                <a:latin typeface="+mn-lt"/>
                <a:cs typeface="Arial"/>
              </a:rPr>
              <a:t> </a:t>
            </a:r>
            <a:r>
              <a:rPr lang="en-US" dirty="0">
                <a:latin typeface="+mn-lt"/>
                <a:cs typeface="Arial"/>
              </a:rPr>
              <a:t>DU</a:t>
            </a:r>
            <a:r>
              <a:rPr lang="en-US" b="0" i="0" u="none" strike="noStrike" baseline="0" dirty="0">
                <a:latin typeface="+mn-lt"/>
                <a:cs typeface="Arial"/>
              </a:rPr>
              <a:t>/ml for </a:t>
            </a:r>
            <a:r>
              <a:rPr lang="en-US" dirty="0">
                <a:latin typeface="+mn-lt"/>
                <a:cs typeface="Arial"/>
              </a:rPr>
              <a:t>types 1, 2, 3, respectively,  </a:t>
            </a:r>
            <a:r>
              <a:rPr lang="en-US" b="0" i="0" u="none" strike="noStrike" baseline="0" dirty="0">
                <a:latin typeface="+mn-lt"/>
                <a:cs typeface="Arial"/>
              </a:rPr>
              <a:t>in </a:t>
            </a:r>
            <a:r>
              <a:rPr lang="en-US" dirty="0">
                <a:latin typeface="+mn-lt"/>
                <a:cs typeface="Arial"/>
              </a:rPr>
              <a:t>10L </a:t>
            </a:r>
            <a:r>
              <a:rPr lang="en-US" b="0" i="0" u="none" strike="noStrike" baseline="0" dirty="0">
                <a:latin typeface="+mn-lt"/>
                <a:cs typeface="Arial"/>
              </a:rPr>
              <a:t>PER.C6® cells.</a:t>
            </a:r>
          </a:p>
          <a:p>
            <a:pPr marL="1181085" lvl="1">
              <a:lnSpc>
                <a:spcPct val="120000"/>
              </a:lnSpc>
            </a:pPr>
            <a:r>
              <a:rPr lang="en-US" dirty="0">
                <a:latin typeface="+mn-lt"/>
                <a:cs typeface="Arial"/>
              </a:rPr>
              <a:t>Assume</a:t>
            </a:r>
            <a:r>
              <a:rPr lang="en-US" b="0" i="0" u="none" strike="noStrike" baseline="0" dirty="0">
                <a:latin typeface="+mn-lt"/>
                <a:cs typeface="Arial"/>
              </a:rPr>
              <a:t> </a:t>
            </a:r>
            <a:r>
              <a:rPr lang="en-US" dirty="0">
                <a:latin typeface="+mn-lt"/>
                <a:cs typeface="Arial"/>
              </a:rPr>
              <a:t>40/8/32 </a:t>
            </a:r>
            <a:r>
              <a:rPr lang="en-US" b="0" i="0" u="none" strike="noStrike" baseline="0" dirty="0">
                <a:latin typeface="+mn-lt"/>
                <a:cs typeface="Arial"/>
              </a:rPr>
              <a:t>DU per dose</a:t>
            </a:r>
            <a:r>
              <a:rPr lang="en-US" dirty="0">
                <a:latin typeface="+mn-lt"/>
                <a:cs typeface="Arial"/>
              </a:rPr>
              <a:t> and 10% yield:  at least 1 dose trivalent</a:t>
            </a:r>
            <a:r>
              <a:rPr lang="en-US" b="0" i="0" u="none" strike="noStrike" baseline="0" dirty="0">
                <a:latin typeface="+mn-lt"/>
                <a:cs typeface="Arial"/>
              </a:rPr>
              <a:t> per mL </a:t>
            </a:r>
            <a:r>
              <a:rPr lang="en-US" dirty="0">
                <a:latin typeface="+mn-lt"/>
                <a:cs typeface="Arial"/>
              </a:rPr>
              <a:t>culture.</a:t>
            </a:r>
            <a:endParaRPr lang="en-US" b="0" i="0" u="none" strike="noStrike" baseline="0" dirty="0">
              <a:latin typeface="+mn-lt"/>
              <a:cs typeface="Arial"/>
            </a:endParaRPr>
          </a:p>
          <a:p>
            <a:pPr>
              <a:lnSpc>
                <a:spcPct val="120000"/>
              </a:lnSpc>
              <a:spcAft>
                <a:spcPts val="600"/>
              </a:spcAft>
            </a:pPr>
            <a:r>
              <a:rPr lang="en-US" dirty="0">
                <a:solidFill>
                  <a:srgbClr val="1F1F1F"/>
                </a:solidFill>
                <a:latin typeface="+mn-lt"/>
                <a:cs typeface="Arial"/>
                <a:hlinkClick r:id="rId4"/>
              </a:rPr>
              <a:t>(Okayasu etal. 2016)</a:t>
            </a:r>
            <a:r>
              <a:rPr lang="en-US" dirty="0">
                <a:solidFill>
                  <a:srgbClr val="1F1F1F"/>
                </a:solidFill>
                <a:latin typeface="+mn-lt"/>
                <a:cs typeface="Arial"/>
              </a:rPr>
              <a:t>:</a:t>
            </a:r>
            <a:endParaRPr lang="en-US" dirty="0">
              <a:latin typeface="+mn-lt"/>
              <a:cs typeface="Arial"/>
            </a:endParaRPr>
          </a:p>
          <a:p>
            <a:pPr marL="1352535" lvl="1" indent="-457200">
              <a:lnSpc>
                <a:spcPct val="120000"/>
              </a:lnSpc>
            </a:pPr>
            <a:r>
              <a:rPr lang="en-US" dirty="0">
                <a:latin typeface="+mn-lt"/>
                <a:cs typeface="Arial"/>
              </a:rPr>
              <a:t>The estimated production cost of </a:t>
            </a:r>
            <a:r>
              <a:rPr lang="en-US" dirty="0" err="1">
                <a:latin typeface="+mn-lt"/>
                <a:cs typeface="Arial"/>
              </a:rPr>
              <a:t>sIPV</a:t>
            </a:r>
            <a:r>
              <a:rPr lang="en-US" dirty="0">
                <a:latin typeface="+mn-lt"/>
                <a:cs typeface="Arial"/>
              </a:rPr>
              <a:t> can be comparable to that of  conventional IPV (Salk) at a similar scale of production.</a:t>
            </a:r>
            <a:endParaRPr lang="en-US" dirty="0">
              <a:latin typeface="+mn-lt"/>
            </a:endParaRPr>
          </a:p>
          <a:p>
            <a:pPr>
              <a:lnSpc>
                <a:spcPct val="120000"/>
              </a:lnSpc>
              <a:spcAft>
                <a:spcPts val="600"/>
              </a:spcAft>
            </a:pPr>
            <a:endParaRPr lang="en-US" b="1" dirty="0">
              <a:latin typeface="+mn-lt"/>
              <a:cs typeface="Arial"/>
            </a:endParaRPr>
          </a:p>
          <a:p>
            <a:pPr>
              <a:lnSpc>
                <a:spcPct val="120000"/>
              </a:lnSpc>
              <a:spcAft>
                <a:spcPts val="600"/>
              </a:spcAft>
            </a:pPr>
            <a:r>
              <a:rPr lang="en-US" b="1" dirty="0">
                <a:latin typeface="+mn-lt"/>
                <a:cs typeface="Arial"/>
              </a:rPr>
              <a:t>Conclusion</a:t>
            </a:r>
            <a:r>
              <a:rPr lang="en-US" dirty="0">
                <a:latin typeface="+mn-lt"/>
                <a:cs typeface="Arial"/>
              </a:rPr>
              <a:t>: S19 IPV costs anticipated to be similar to </a:t>
            </a:r>
            <a:r>
              <a:rPr lang="en-US" dirty="0" err="1">
                <a:latin typeface="+mn-lt"/>
                <a:cs typeface="Arial"/>
              </a:rPr>
              <a:t>cIPV</a:t>
            </a:r>
            <a:r>
              <a:rPr lang="en-US" dirty="0">
                <a:latin typeface="+mn-lt"/>
                <a:cs typeface="Arial"/>
              </a:rPr>
              <a:t>/</a:t>
            </a:r>
            <a:r>
              <a:rPr lang="en-US" dirty="0" err="1">
                <a:latin typeface="+mn-lt"/>
                <a:cs typeface="Arial"/>
              </a:rPr>
              <a:t>sIPV</a:t>
            </a:r>
            <a:r>
              <a:rPr lang="en-US" dirty="0">
                <a:latin typeface="+mn-lt"/>
                <a:cs typeface="Arial"/>
              </a:rPr>
              <a:t>.</a:t>
            </a:r>
          </a:p>
          <a:p>
            <a:endParaRPr lang="en-US" sz="1800">
              <a:cs typeface="Arial"/>
            </a:endParaRPr>
          </a:p>
        </p:txBody>
      </p:sp>
      <p:sp>
        <p:nvSpPr>
          <p:cNvPr id="3" name="Text Placeholder 2">
            <a:extLst>
              <a:ext uri="{FF2B5EF4-FFF2-40B4-BE49-F238E27FC236}">
                <a16:creationId xmlns:a16="http://schemas.microsoft.com/office/drawing/2014/main" id="{A9905D43-10F8-8B90-330B-98852BF2CC1C}"/>
              </a:ext>
            </a:extLst>
          </p:cNvPr>
          <p:cNvSpPr>
            <a:spLocks noGrp="1"/>
          </p:cNvSpPr>
          <p:nvPr>
            <p:ph type="body" sz="quarter" idx="16"/>
          </p:nvPr>
        </p:nvSpPr>
        <p:spPr>
          <a:xfrm>
            <a:off x="386662" y="408477"/>
            <a:ext cx="11266621" cy="1012465"/>
          </a:xfrm>
        </p:spPr>
        <p:txBody>
          <a:bodyPr>
            <a:normAutofit/>
          </a:bodyPr>
          <a:lstStyle/>
          <a:p>
            <a:r>
              <a:rPr lang="en-US" dirty="0">
                <a:solidFill>
                  <a:srgbClr val="F65050"/>
                </a:solidFill>
              </a:rPr>
              <a:t>CMC considerations: yields/qualitative cost considerations (S19-IPV)</a:t>
            </a:r>
          </a:p>
        </p:txBody>
      </p:sp>
    </p:spTree>
    <p:extLst>
      <p:ext uri="{BB962C8B-B14F-4D97-AF65-F5344CB8AC3E}">
        <p14:creationId xmlns:p14="http://schemas.microsoft.com/office/powerpoint/2010/main" val="113033639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50272D-FEF9-3F0D-4C6C-CD9A21241D34}"/>
              </a:ext>
            </a:extLst>
          </p:cNvPr>
          <p:cNvSpPr>
            <a:spLocks noGrp="1"/>
          </p:cNvSpPr>
          <p:nvPr>
            <p:ph type="body" sz="quarter" idx="13"/>
          </p:nvPr>
        </p:nvSpPr>
        <p:spPr>
          <a:xfrm>
            <a:off x="850992" y="1626163"/>
            <a:ext cx="10976487" cy="4902228"/>
          </a:xfrm>
        </p:spPr>
        <p:txBody>
          <a:bodyPr vert="horz" lIns="0" tIns="0" rIns="0" bIns="0" rtlCol="0" anchor="t">
            <a:normAutofit fontScale="92500" lnSpcReduction="10000"/>
          </a:bodyPr>
          <a:lstStyle/>
          <a:p>
            <a:pPr>
              <a:lnSpc>
                <a:spcPct val="107000"/>
              </a:lnSpc>
              <a:spcBef>
                <a:spcPts val="1200"/>
              </a:spcBef>
              <a:spcAft>
                <a:spcPts val="1200"/>
              </a:spcAft>
            </a:pPr>
            <a:endParaRPr lang="en-US" sz="2400" kern="0" dirty="0">
              <a:latin typeface="Georgia"/>
            </a:endParaRPr>
          </a:p>
          <a:p>
            <a:pPr>
              <a:lnSpc>
                <a:spcPct val="107000"/>
              </a:lnSpc>
              <a:spcAft>
                <a:spcPts val="1200"/>
              </a:spcAft>
            </a:pPr>
            <a:endParaRPr lang="en-US" sz="2400" kern="0" dirty="0">
              <a:solidFill>
                <a:srgbClr val="1F1F1F"/>
              </a:solidFill>
              <a:latin typeface="Georgia"/>
              <a:ea typeface="Times New Roman" panose="02020603050405020304" pitchFamily="18" charset="0"/>
              <a:cs typeface="Arial"/>
            </a:endParaRPr>
          </a:p>
          <a:p>
            <a:pPr>
              <a:lnSpc>
                <a:spcPct val="107000"/>
              </a:lnSpc>
              <a:spcAft>
                <a:spcPts val="1200"/>
              </a:spcAft>
            </a:pPr>
            <a:endParaRPr lang="en-US" sz="2400" kern="0" dirty="0">
              <a:solidFill>
                <a:srgbClr val="1F1F1F"/>
              </a:solidFill>
              <a:latin typeface="Georgia"/>
              <a:ea typeface="Times New Roman" panose="02020603050405020304" pitchFamily="18" charset="0"/>
              <a:cs typeface="Arial"/>
            </a:endParaRPr>
          </a:p>
          <a:p>
            <a:pPr>
              <a:lnSpc>
                <a:spcPct val="107000"/>
              </a:lnSpc>
              <a:spcAft>
                <a:spcPts val="1200"/>
              </a:spcAft>
            </a:pPr>
            <a:endParaRPr lang="en-US" sz="2400" kern="0" dirty="0">
              <a:solidFill>
                <a:srgbClr val="1F1F1F"/>
              </a:solidFill>
              <a:latin typeface="Georgia"/>
              <a:ea typeface="Times New Roman" panose="02020603050405020304" pitchFamily="18" charset="0"/>
              <a:cs typeface="Arial"/>
            </a:endParaRPr>
          </a:p>
          <a:p>
            <a:pPr>
              <a:lnSpc>
                <a:spcPct val="107000"/>
              </a:lnSpc>
              <a:spcAft>
                <a:spcPts val="1200"/>
              </a:spcAft>
            </a:pPr>
            <a:endParaRPr lang="en-US" sz="2400" kern="0" dirty="0">
              <a:solidFill>
                <a:srgbClr val="1F1F1F"/>
              </a:solidFill>
              <a:latin typeface="Georgia"/>
              <a:ea typeface="Times New Roman" panose="02020603050405020304" pitchFamily="18" charset="0"/>
              <a:cs typeface="Arial"/>
            </a:endParaRPr>
          </a:p>
          <a:p>
            <a:pPr>
              <a:lnSpc>
                <a:spcPct val="107000"/>
              </a:lnSpc>
              <a:spcAft>
                <a:spcPts val="1200"/>
              </a:spcAft>
            </a:pPr>
            <a:endParaRPr lang="en-US" sz="2400" kern="0" dirty="0">
              <a:solidFill>
                <a:srgbClr val="1F1F1F"/>
              </a:solidFill>
              <a:latin typeface="Georgia"/>
              <a:ea typeface="Times New Roman" panose="02020603050405020304" pitchFamily="18" charset="0"/>
              <a:cs typeface="Arial"/>
            </a:endParaRPr>
          </a:p>
          <a:p>
            <a:pPr>
              <a:lnSpc>
                <a:spcPct val="107000"/>
              </a:lnSpc>
              <a:spcAft>
                <a:spcPts val="1200"/>
              </a:spcAft>
            </a:pPr>
            <a:endParaRPr lang="en-US" sz="2400" kern="0" dirty="0">
              <a:solidFill>
                <a:srgbClr val="1F1F1F"/>
              </a:solidFill>
              <a:latin typeface="Georgia"/>
              <a:ea typeface="Times New Roman" panose="02020603050405020304" pitchFamily="18" charset="0"/>
              <a:cs typeface="Arial"/>
            </a:endParaRPr>
          </a:p>
          <a:p>
            <a:pPr>
              <a:lnSpc>
                <a:spcPct val="107000"/>
              </a:lnSpc>
              <a:spcAft>
                <a:spcPts val="1200"/>
              </a:spcAft>
            </a:pPr>
            <a:endParaRPr lang="en-US" sz="2400" kern="0" dirty="0">
              <a:solidFill>
                <a:srgbClr val="1F1F1F"/>
              </a:solidFill>
              <a:latin typeface="Georgia"/>
              <a:ea typeface="Times New Roman" panose="02020603050405020304" pitchFamily="18" charset="0"/>
              <a:cs typeface="Arial"/>
            </a:endParaRPr>
          </a:p>
          <a:p>
            <a:pPr>
              <a:lnSpc>
                <a:spcPct val="120000"/>
              </a:lnSpc>
              <a:spcAft>
                <a:spcPts val="600"/>
              </a:spcAft>
            </a:pPr>
            <a:r>
              <a:rPr lang="en-US" sz="1700" kern="0" dirty="0">
                <a:solidFill>
                  <a:srgbClr val="1F1F1F"/>
                </a:solidFill>
                <a:effectLst/>
                <a:latin typeface="+mn-lt"/>
                <a:ea typeface="Times New Roman" panose="02020603050405020304" pitchFamily="18" charset="0"/>
                <a:cs typeface="Arial"/>
              </a:rPr>
              <a:t>There are three ongoing developments in </a:t>
            </a:r>
            <a:r>
              <a:rPr lang="en-US" sz="1700" kern="0" dirty="0" err="1">
                <a:solidFill>
                  <a:srgbClr val="1F1F1F"/>
                </a:solidFill>
                <a:effectLst/>
                <a:latin typeface="+mn-lt"/>
                <a:ea typeface="Times New Roman" panose="02020603050405020304" pitchFamily="18" charset="0"/>
                <a:cs typeface="Arial"/>
              </a:rPr>
              <a:t>sIPV</a:t>
            </a:r>
            <a:r>
              <a:rPr lang="en-US" sz="1700" kern="0" dirty="0">
                <a:solidFill>
                  <a:srgbClr val="1F1F1F"/>
                </a:solidFill>
                <a:effectLst/>
                <a:latin typeface="+mn-lt"/>
                <a:ea typeface="Times New Roman" panose="02020603050405020304" pitchFamily="18" charset="0"/>
                <a:cs typeface="Arial"/>
              </a:rPr>
              <a:t> technology with promising preliminary results and potential to further increase production yield and reduce manufacturing cos</a:t>
            </a:r>
            <a:r>
              <a:rPr lang="en-US" sz="1700" kern="0" dirty="0">
                <a:effectLst/>
                <a:latin typeface="+mn-lt"/>
                <a:ea typeface="Times New Roman" panose="02020603050405020304" pitchFamily="18" charset="0"/>
                <a:cs typeface="Arial"/>
              </a:rPr>
              <a:t>ts: 1) new cell lines; 2) animal component free (ACF) media; and 3) adjuvants.</a:t>
            </a:r>
            <a:endParaRPr lang="en-US" sz="1700" kern="100" dirty="0">
              <a:effectLst/>
              <a:latin typeface="+mn-lt"/>
              <a:ea typeface="Calibri" panose="020F0502020204030204" pitchFamily="34" charset="0"/>
              <a:cs typeface="Arial"/>
            </a:endParaRPr>
          </a:p>
          <a:p>
            <a:pPr marL="0" marR="0">
              <a:lnSpc>
                <a:spcPct val="107000"/>
              </a:lnSpc>
              <a:spcBef>
                <a:spcPts val="0"/>
              </a:spcBef>
              <a:spcAft>
                <a:spcPts val="12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endParaRPr lang="en-US" sz="1800" kern="0" dirty="0">
              <a:effectLst/>
              <a:latin typeface="Georgia" panose="02040502050405020303" pitchFamily="18" charset="0"/>
              <a:ea typeface="Times New Roman" panose="02020603050405020304" pitchFamily="18" charset="0"/>
              <a:cs typeface="Arial" panose="020B0604020202020204" pitchFamily="34" charset="0"/>
            </a:endParaRPr>
          </a:p>
          <a:p>
            <a:pPr marL="0" marR="0">
              <a:lnSpc>
                <a:spcPct val="107000"/>
              </a:lnSpc>
              <a:spcBef>
                <a:spcPts val="0"/>
              </a:spcBef>
              <a:spcAft>
                <a:spcPts val="1200"/>
              </a:spcAft>
            </a:pPr>
            <a:endParaRPr lang="en-US" sz="1800" kern="0" dirty="0">
              <a:solidFill>
                <a:srgbClr val="1F1F1F"/>
              </a:solidFill>
              <a:effectLst/>
              <a:latin typeface="Georgia" panose="02040502050405020303" pitchFamily="18" charset="0"/>
              <a:ea typeface="Times New Roman" panose="02020603050405020304" pitchFamily="18" charset="0"/>
              <a:cs typeface="Arial" panose="020B0604020202020204" pitchFamily="34" charset="0"/>
            </a:endParaRPr>
          </a:p>
          <a:p>
            <a:pPr marL="0" marR="0">
              <a:lnSpc>
                <a:spcPct val="107000"/>
              </a:lnSpc>
              <a:spcBef>
                <a:spcPts val="0"/>
              </a:spcBef>
              <a:spcAft>
                <a:spcPts val="1200"/>
              </a:spcAft>
            </a:pPr>
            <a:endParaRPr lang="en-US" sz="1800" kern="0" dirty="0">
              <a:solidFill>
                <a:srgbClr val="1F1F1F"/>
              </a:solidFill>
              <a:effectLst/>
              <a:latin typeface="Georgia" panose="02040502050405020303" pitchFamily="18" charset="0"/>
              <a:ea typeface="Times New Roman" panose="02020603050405020304" pitchFamily="18" charset="0"/>
              <a:cs typeface="Arial" panose="020B0604020202020204" pitchFamily="34" charset="0"/>
            </a:endParaRPr>
          </a:p>
          <a:p>
            <a:pPr marL="0" marR="0">
              <a:lnSpc>
                <a:spcPct val="107000"/>
              </a:lnSpc>
              <a:spcBef>
                <a:spcPts val="0"/>
              </a:spcBef>
              <a:spcAft>
                <a:spcPts val="12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 name="Text Placeholder 2">
            <a:extLst>
              <a:ext uri="{FF2B5EF4-FFF2-40B4-BE49-F238E27FC236}">
                <a16:creationId xmlns:a16="http://schemas.microsoft.com/office/drawing/2014/main" id="{36076ED5-B16B-98D4-2CD0-B953C75ABD74}"/>
              </a:ext>
            </a:extLst>
          </p:cNvPr>
          <p:cNvSpPr>
            <a:spLocks noGrp="1"/>
          </p:cNvSpPr>
          <p:nvPr>
            <p:ph type="body" sz="quarter" idx="14"/>
          </p:nvPr>
        </p:nvSpPr>
        <p:spPr>
          <a:xfrm>
            <a:off x="566479" y="958259"/>
            <a:ext cx="10718800" cy="393997"/>
          </a:xfrm>
        </p:spPr>
        <p:txBody>
          <a:bodyPr vert="horz" lIns="0" tIns="0" rIns="0" bIns="0" rtlCol="0" anchor="t">
            <a:normAutofit/>
          </a:bodyPr>
          <a:lstStyle/>
          <a:p>
            <a:pPr defTabSz="914400" eaLnBrk="0" hangingPunct="0">
              <a:spcBef>
                <a:spcPct val="0"/>
              </a:spcBef>
              <a:spcAft>
                <a:spcPct val="0"/>
              </a:spcAft>
            </a:pPr>
            <a:r>
              <a:rPr kumimoji="0" lang="en-US" altLang="en-US" sz="1600" b="0" i="0" u="none" strike="noStrike" cap="none" normalizeH="0" baseline="0" dirty="0">
                <a:ln>
                  <a:noFill/>
                </a:ln>
                <a:solidFill>
                  <a:srgbClr val="1F1F1F"/>
                </a:solidFill>
                <a:effectLst/>
                <a:latin typeface="+mn-lt"/>
                <a:cs typeface="Arial"/>
              </a:rPr>
              <a:t>Development of inactivated poliovirus vaccine from Sabin strains: A progress report</a:t>
            </a:r>
            <a:r>
              <a:rPr lang="en-US" altLang="en-US" sz="1600" dirty="0">
                <a:solidFill>
                  <a:srgbClr val="1F1F1F"/>
                </a:solidFill>
                <a:latin typeface="+mn-lt"/>
                <a:cs typeface="Arial"/>
              </a:rPr>
              <a:t> </a:t>
            </a:r>
            <a:r>
              <a:rPr kumimoji="0" lang="en-US" altLang="en-US" sz="1600" b="0" i="0" u="none" strike="noStrike" cap="none" normalizeH="0" baseline="0" dirty="0">
                <a:ln>
                  <a:noFill/>
                </a:ln>
                <a:solidFill>
                  <a:srgbClr val="1F1F1F"/>
                </a:solidFill>
                <a:effectLst/>
                <a:latin typeface="+mn-lt"/>
                <a:cs typeface="Arial"/>
                <a:hlinkClick r:id="rId3"/>
              </a:rPr>
              <a:t>(</a:t>
            </a:r>
            <a:r>
              <a:rPr lang="en-US" sz="1600" kern="0" dirty="0">
                <a:solidFill>
                  <a:srgbClr val="1F1F1F"/>
                </a:solidFill>
                <a:effectLst/>
                <a:latin typeface="+mn-lt"/>
                <a:ea typeface="Times New Roman" panose="02020603050405020304" pitchFamily="18" charset="0"/>
                <a:cs typeface="Arial"/>
                <a:hlinkClick r:id="rId3"/>
              </a:rPr>
              <a:t>Okayasu etal. 2016</a:t>
            </a:r>
            <a:r>
              <a:rPr lang="en-US" sz="1600" kern="0" dirty="0">
                <a:solidFill>
                  <a:srgbClr val="1F1F1F"/>
                </a:solidFill>
                <a:latin typeface="+mn-lt"/>
                <a:ea typeface="Times New Roman" panose="02020603050405020304" pitchFamily="18" charset="0"/>
                <a:cs typeface="Arial"/>
                <a:hlinkClick r:id="rId3"/>
              </a:rPr>
              <a:t>)</a:t>
            </a:r>
            <a:r>
              <a:rPr lang="en-US" sz="1600" kern="0" dirty="0">
                <a:solidFill>
                  <a:srgbClr val="1F1F1F"/>
                </a:solidFill>
                <a:latin typeface="+mn-lt"/>
                <a:ea typeface="Times New Roman" panose="02020603050405020304" pitchFamily="18" charset="0"/>
                <a:cs typeface="Arial"/>
              </a:rPr>
              <a:t>: $0.5/Dose</a:t>
            </a:r>
            <a:endParaRPr lang="en-US" sz="1600" kern="0" dirty="0">
              <a:solidFill>
                <a:srgbClr val="1F1F1F"/>
              </a:solidFill>
              <a:effectLst/>
              <a:latin typeface="+mn-lt"/>
              <a:ea typeface="Times New Roman" panose="02020603050405020304" pitchFamily="18" charset="0"/>
              <a:cs typeface="Arial"/>
            </a:endParaRPr>
          </a:p>
          <a:p>
            <a:pPr defTabSz="914400">
              <a:spcBef>
                <a:spcPct val="0"/>
              </a:spcBef>
              <a:spcAft>
                <a:spcPct val="0"/>
              </a:spcAft>
            </a:pPr>
            <a:endParaRPr lang="en-US" sz="2400" kern="0" dirty="0">
              <a:solidFill>
                <a:srgbClr val="1F1F1F"/>
              </a:solidFill>
            </a:endParaRPr>
          </a:p>
        </p:txBody>
      </p:sp>
      <p:grpSp>
        <p:nvGrpSpPr>
          <p:cNvPr id="5" name="Group 4">
            <a:extLst>
              <a:ext uri="{FF2B5EF4-FFF2-40B4-BE49-F238E27FC236}">
                <a16:creationId xmlns:a16="http://schemas.microsoft.com/office/drawing/2014/main" id="{A7DDACB6-4747-3005-B87F-4A321F1483E5}"/>
              </a:ext>
            </a:extLst>
          </p:cNvPr>
          <p:cNvGrpSpPr/>
          <p:nvPr/>
        </p:nvGrpSpPr>
        <p:grpSpPr>
          <a:xfrm>
            <a:off x="850992" y="1435395"/>
            <a:ext cx="8446120" cy="3671485"/>
            <a:chOff x="939452" y="1376913"/>
            <a:chExt cx="9832932" cy="4145926"/>
          </a:xfrm>
        </p:grpSpPr>
        <p:pic>
          <p:nvPicPr>
            <p:cNvPr id="4" name="Picture 3" descr="A graph of a line&#10;&#10;Description automatically generated">
              <a:extLst>
                <a:ext uri="{FF2B5EF4-FFF2-40B4-BE49-F238E27FC236}">
                  <a16:creationId xmlns:a16="http://schemas.microsoft.com/office/drawing/2014/main" id="{B3DFA04C-5A98-E238-096B-7245D396407D}"/>
                </a:ext>
              </a:extLst>
            </p:cNvPr>
            <p:cNvPicPr>
              <a:picLocks noChangeAspect="1"/>
            </p:cNvPicPr>
            <p:nvPr/>
          </p:nvPicPr>
          <p:blipFill>
            <a:blip r:embed="rId4"/>
            <a:stretch>
              <a:fillRect/>
            </a:stretch>
          </p:blipFill>
          <p:spPr>
            <a:xfrm>
              <a:off x="939452" y="1376913"/>
              <a:ext cx="9832932" cy="4145926"/>
            </a:xfrm>
            <a:prstGeom prst="rect">
              <a:avLst/>
            </a:prstGeom>
          </p:spPr>
        </p:pic>
        <p:cxnSp>
          <p:nvCxnSpPr>
            <p:cNvPr id="6" name="Straight Arrow Connector 5">
              <a:extLst>
                <a:ext uri="{FF2B5EF4-FFF2-40B4-BE49-F238E27FC236}">
                  <a16:creationId xmlns:a16="http://schemas.microsoft.com/office/drawing/2014/main" id="{75B873B8-69C7-6159-FBA5-41E50C18C82F}"/>
                </a:ext>
              </a:extLst>
            </p:cNvPr>
            <p:cNvCxnSpPr/>
            <p:nvPr/>
          </p:nvCxnSpPr>
          <p:spPr>
            <a:xfrm flipH="1">
              <a:off x="6391656" y="3255264"/>
              <a:ext cx="137160" cy="4389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B4E4E709-E1C5-F11F-B87E-F562F508CF01}"/>
              </a:ext>
            </a:extLst>
          </p:cNvPr>
          <p:cNvSpPr txBox="1"/>
          <p:nvPr/>
        </p:nvSpPr>
        <p:spPr>
          <a:xfrm>
            <a:off x="347006" y="290330"/>
            <a:ext cx="3757162" cy="297712"/>
          </a:xfrm>
          <a:prstGeom prst="rect">
            <a:avLst/>
          </a:prstGeom>
          <a:noFill/>
        </p:spPr>
        <p:txBody>
          <a:bodyPr wrap="square" lIns="0" tIns="0" rIns="0" bIns="0" rtlCol="0">
            <a:noAutofit/>
          </a:bodyPr>
          <a:lstStyle/>
          <a:p>
            <a:r>
              <a:rPr lang="en-US" altLang="en-US" sz="3200" dirty="0">
                <a:solidFill>
                  <a:schemeClr val="accent1"/>
                </a:solidFill>
                <a:latin typeface="+mj-lt"/>
                <a:cs typeface="Arial"/>
              </a:rPr>
              <a:t>Sabin IPV cost</a:t>
            </a:r>
            <a:endParaRPr lang="en-US" altLang="en-US" sz="3200" b="0" i="0" u="none" strike="noStrike" cap="none" normalizeH="0" baseline="0" dirty="0">
              <a:ln>
                <a:noFill/>
              </a:ln>
              <a:solidFill>
                <a:schemeClr val="accent1"/>
              </a:solidFill>
              <a:effectLst/>
              <a:latin typeface="+mj-lt"/>
            </a:endParaRPr>
          </a:p>
          <a:p>
            <a:pPr algn="l"/>
            <a:endParaRPr lang="en-US" sz="1600" dirty="0" err="1">
              <a:solidFill>
                <a:srgbClr val="454E60"/>
              </a:solidFill>
              <a:latin typeface="Helvetica" pitchFamily="2" charset="0"/>
            </a:endParaRPr>
          </a:p>
        </p:txBody>
      </p:sp>
    </p:spTree>
    <p:extLst>
      <p:ext uri="{BB962C8B-B14F-4D97-AF65-F5344CB8AC3E}">
        <p14:creationId xmlns:p14="http://schemas.microsoft.com/office/powerpoint/2010/main" val="82037641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19F25-7C30-EA7B-11A6-BCB298D5760B}"/>
              </a:ext>
            </a:extLst>
          </p:cNvPr>
          <p:cNvSpPr>
            <a:spLocks noGrp="1"/>
          </p:cNvSpPr>
          <p:nvPr>
            <p:ph type="body" sz="quarter" idx="13"/>
          </p:nvPr>
        </p:nvSpPr>
        <p:spPr>
          <a:xfrm>
            <a:off x="781295" y="1220072"/>
            <a:ext cx="11222968" cy="5136664"/>
          </a:xfrm>
        </p:spPr>
        <p:txBody>
          <a:bodyPr vert="horz" lIns="0" tIns="0" rIns="0" bIns="0" rtlCol="0" anchor="t">
            <a:normAutofit/>
          </a:bodyPr>
          <a:lstStyle/>
          <a:p>
            <a:pPr marL="894715" lvl="1" indent="0">
              <a:buNone/>
            </a:pPr>
            <a:endParaRPr lang="en-US" dirty="0">
              <a:solidFill>
                <a:srgbClr val="0070C0"/>
              </a:solidFill>
              <a:latin typeface="Arial"/>
              <a:cs typeface="Arial"/>
            </a:endParaRPr>
          </a:p>
          <a:p>
            <a:pPr marL="342900" indent="-342900">
              <a:lnSpc>
                <a:spcPct val="120000"/>
              </a:lnSpc>
              <a:spcAft>
                <a:spcPts val="600"/>
              </a:spcAft>
              <a:buFont typeface="+mj-lt"/>
              <a:buAutoNum type="arabicPeriod"/>
            </a:pPr>
            <a:r>
              <a:rPr lang="en-US" kern="0" dirty="0">
                <a:latin typeface="+mn-lt"/>
                <a:cs typeface="Arial"/>
                <a:hlinkClick r:id="rId3"/>
              </a:rPr>
              <a:t>(Okayasu et al 2016): </a:t>
            </a:r>
            <a:r>
              <a:rPr lang="en-US" kern="0" dirty="0">
                <a:latin typeface="+mn-lt"/>
                <a:cs typeface="Arial"/>
              </a:rPr>
              <a:t>reported </a:t>
            </a:r>
            <a:r>
              <a:rPr lang="en-US" kern="0" dirty="0">
                <a:solidFill>
                  <a:srgbClr val="FF0000"/>
                </a:solidFill>
                <a:latin typeface="+mn-lt"/>
                <a:cs typeface="Arial"/>
              </a:rPr>
              <a:t>0.5 dose trivalent </a:t>
            </a:r>
            <a:r>
              <a:rPr lang="en-US" kern="0" dirty="0" err="1">
                <a:solidFill>
                  <a:srgbClr val="FF0000"/>
                </a:solidFill>
                <a:latin typeface="+mn-lt"/>
                <a:cs typeface="Arial"/>
              </a:rPr>
              <a:t>sIPV</a:t>
            </a:r>
            <a:r>
              <a:rPr lang="en-US" kern="0" dirty="0">
                <a:solidFill>
                  <a:srgbClr val="FF0000"/>
                </a:solidFill>
                <a:latin typeface="+mn-lt"/>
                <a:cs typeface="Arial"/>
              </a:rPr>
              <a:t> /mL </a:t>
            </a:r>
            <a:r>
              <a:rPr lang="en-US" kern="0" dirty="0">
                <a:solidFill>
                  <a:srgbClr val="000000"/>
                </a:solidFill>
                <a:latin typeface="+mn-lt"/>
                <a:cs typeface="Arial"/>
              </a:rPr>
              <a:t>culture.</a:t>
            </a:r>
            <a:endParaRPr lang="en-US" dirty="0">
              <a:latin typeface="+mn-lt"/>
            </a:endParaRPr>
          </a:p>
          <a:p>
            <a:pPr marL="342900" indent="-342900">
              <a:lnSpc>
                <a:spcPct val="120000"/>
              </a:lnSpc>
              <a:spcAft>
                <a:spcPts val="600"/>
              </a:spcAft>
              <a:buFont typeface="+mj-lt"/>
              <a:buAutoNum type="arabicPeriod"/>
            </a:pPr>
            <a:r>
              <a:rPr lang="en-US" dirty="0">
                <a:latin typeface="+mn-lt"/>
                <a:cs typeface="Arial"/>
                <a:hlinkClick r:id="rId4"/>
              </a:rPr>
              <a:t>(Yang et al 2019</a:t>
            </a:r>
            <a:r>
              <a:rPr lang="en-US" dirty="0">
                <a:solidFill>
                  <a:schemeClr val="accent1"/>
                </a:solidFill>
                <a:latin typeface="+mn-lt"/>
                <a:cs typeface="Arial"/>
              </a:rPr>
              <a:t>):</a:t>
            </a:r>
          </a:p>
          <a:p>
            <a:pPr marL="1180465" lvl="1">
              <a:lnSpc>
                <a:spcPct val="120000"/>
              </a:lnSpc>
            </a:pPr>
            <a:r>
              <a:rPr lang="en-US" sz="1600" dirty="0">
                <a:latin typeface="+mn-lt"/>
                <a:cs typeface="Arial"/>
              </a:rPr>
              <a:t>EV71 VLP expressed in Pichia, yield 270mg/L</a:t>
            </a:r>
          </a:p>
          <a:p>
            <a:pPr marL="1180465" lvl="1">
              <a:lnSpc>
                <a:spcPct val="120000"/>
              </a:lnSpc>
            </a:pPr>
            <a:r>
              <a:rPr lang="en-US" sz="1600" b="0" i="0" u="none" strike="noStrike" baseline="0" dirty="0">
                <a:latin typeface="+mn-lt"/>
                <a:cs typeface="Arial"/>
              </a:rPr>
              <a:t>Immunization with EV71-VLPs of 1–5 </a:t>
            </a:r>
            <a:r>
              <a:rPr lang="en-US" sz="1600" b="0" i="0" u="none" strike="noStrike" baseline="0" dirty="0" err="1">
                <a:latin typeface="+mn-lt"/>
                <a:cs typeface="Arial"/>
              </a:rPr>
              <a:t>μg</a:t>
            </a:r>
            <a:r>
              <a:rPr lang="en-US" sz="1600" b="0" i="0" u="none" strike="noStrike" baseline="0" dirty="0">
                <a:latin typeface="+mn-lt"/>
                <a:cs typeface="Arial"/>
              </a:rPr>
              <a:t>/dose and adjuvant of 225 </a:t>
            </a:r>
            <a:r>
              <a:rPr lang="en-US" sz="1600" b="0" i="0" u="none" strike="noStrike" baseline="0" dirty="0" err="1">
                <a:latin typeface="+mn-lt"/>
                <a:cs typeface="Arial"/>
              </a:rPr>
              <a:t>μg</a:t>
            </a:r>
            <a:r>
              <a:rPr lang="en-US" sz="1600" b="0" i="0" u="none" strike="noStrike" baseline="0" dirty="0">
                <a:latin typeface="+mn-lt"/>
                <a:cs typeface="Arial"/>
              </a:rPr>
              <a:t>/dose induced robust neutralizing antibody responses in mice.</a:t>
            </a:r>
          </a:p>
          <a:p>
            <a:pPr marL="1180465" lvl="1">
              <a:lnSpc>
                <a:spcPct val="120000"/>
              </a:lnSpc>
            </a:pPr>
            <a:r>
              <a:rPr lang="en-US" sz="1600" dirty="0">
                <a:latin typeface="+mn-lt"/>
                <a:cs typeface="Arial"/>
              </a:rPr>
              <a:t>Assume 40% yield (108ug/mL): at least 10 doses/mL culture.</a:t>
            </a:r>
            <a:endParaRPr lang="en-US" sz="1600" b="0" i="0" u="none" strike="noStrike" baseline="0" dirty="0">
              <a:latin typeface="+mn-lt"/>
              <a:cs typeface="Arial"/>
            </a:endParaRPr>
          </a:p>
          <a:p>
            <a:pPr marL="894715" lvl="1" indent="0">
              <a:buNone/>
            </a:pPr>
            <a:endParaRPr lang="en-US" sz="1600" dirty="0">
              <a:latin typeface="AdvOT46dcae81"/>
            </a:endParaRPr>
          </a:p>
        </p:txBody>
      </p:sp>
      <p:sp>
        <p:nvSpPr>
          <p:cNvPr id="3" name="Text Placeholder 2">
            <a:extLst>
              <a:ext uri="{FF2B5EF4-FFF2-40B4-BE49-F238E27FC236}">
                <a16:creationId xmlns:a16="http://schemas.microsoft.com/office/drawing/2014/main" id="{79C75A94-F2E3-FC36-7A4A-1513BD7294CB}"/>
              </a:ext>
            </a:extLst>
          </p:cNvPr>
          <p:cNvSpPr>
            <a:spLocks noGrp="1"/>
          </p:cNvSpPr>
          <p:nvPr>
            <p:ph type="body" sz="quarter" idx="14"/>
          </p:nvPr>
        </p:nvSpPr>
        <p:spPr>
          <a:xfrm>
            <a:off x="311973" y="314868"/>
            <a:ext cx="11773072" cy="1095876"/>
          </a:xfrm>
        </p:spPr>
        <p:txBody>
          <a:bodyPr>
            <a:normAutofit/>
          </a:bodyPr>
          <a:lstStyle/>
          <a:p>
            <a:r>
              <a:rPr lang="en-US">
                <a:solidFill>
                  <a:srgbClr val="F65050"/>
                </a:solidFill>
              </a:rPr>
              <a:t>CMC considerations: yields/qualitative cost considerations (VLP)</a:t>
            </a:r>
          </a:p>
        </p:txBody>
      </p:sp>
    </p:spTree>
    <p:extLst>
      <p:ext uri="{BB962C8B-B14F-4D97-AF65-F5344CB8AC3E}">
        <p14:creationId xmlns:p14="http://schemas.microsoft.com/office/powerpoint/2010/main" val="97697763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8A71EC-9E23-33B4-BCC9-155216C752F4}"/>
              </a:ext>
            </a:extLst>
          </p:cNvPr>
          <p:cNvSpPr txBox="1"/>
          <p:nvPr/>
        </p:nvSpPr>
        <p:spPr>
          <a:xfrm>
            <a:off x="8287948" y="865682"/>
            <a:ext cx="3344071" cy="3094910"/>
          </a:xfrm>
          <a:prstGeom prst="rect">
            <a:avLst/>
          </a:prstGeom>
          <a:noFill/>
        </p:spPr>
        <p:txBody>
          <a:bodyPr wrap="square" lIns="0" tIns="0" rIns="0" bIns="0" rtlCol="0" anchor="t">
            <a:noAutofit/>
          </a:bodyPr>
          <a:lstStyle/>
          <a:p>
            <a:pPr marL="342900" indent="-342900">
              <a:lnSpc>
                <a:spcPct val="120000"/>
              </a:lnSpc>
              <a:spcAft>
                <a:spcPts val="600"/>
              </a:spcAft>
              <a:buFont typeface="+mj-lt"/>
              <a:buAutoNum type="arabicPeriod"/>
            </a:pPr>
            <a:r>
              <a:rPr lang="en-US" sz="1600" dirty="0">
                <a:solidFill>
                  <a:srgbClr val="454E60"/>
                </a:solidFill>
                <a:latin typeface="Arial" panose="020B0604020202020204" pitchFamily="34" charset="0"/>
                <a:cs typeface="Arial" panose="020B0604020202020204" pitchFamily="34" charset="0"/>
                <a:hlinkClick r:id="rId2"/>
              </a:rPr>
              <a:t>(Gupta et al 2023):</a:t>
            </a:r>
          </a:p>
          <a:p>
            <a:pPr lvl="1">
              <a:lnSpc>
                <a:spcPct val="120000"/>
              </a:lnSpc>
              <a:spcAft>
                <a:spcPts val="600"/>
              </a:spcAft>
            </a:pPr>
            <a:r>
              <a:rPr lang="en-US" sz="1600" dirty="0">
                <a:solidFill>
                  <a:srgbClr val="454E60"/>
                </a:solidFill>
                <a:latin typeface="Arial" panose="020B0604020202020204" pitchFamily="34" charset="0"/>
                <a:cs typeface="Arial" panose="020B0604020202020204" pitchFamily="34" charset="0"/>
              </a:rPr>
              <a:t>Yield varied between different vaccines and expression systems (BV, yeast, and E.coli)</a:t>
            </a:r>
          </a:p>
          <a:p>
            <a:pPr marL="342900" indent="-342900">
              <a:lnSpc>
                <a:spcPct val="120000"/>
              </a:lnSpc>
              <a:spcAft>
                <a:spcPts val="600"/>
              </a:spcAft>
              <a:buFont typeface="+mj-lt"/>
              <a:buAutoNum type="arabicPeriod"/>
            </a:pPr>
            <a:r>
              <a:rPr lang="en-US" sz="1600" dirty="0">
                <a:solidFill>
                  <a:srgbClr val="454E60"/>
                </a:solidFill>
                <a:latin typeface="Arial" panose="020B0604020202020204" pitchFamily="34" charset="0"/>
                <a:cs typeface="Arial" panose="020B0604020202020204" pitchFamily="34" charset="0"/>
              </a:rPr>
              <a:t>At least 10 doses per mL culture</a:t>
            </a:r>
          </a:p>
          <a:p>
            <a:pPr marL="342900" indent="-342900">
              <a:lnSpc>
                <a:spcPct val="120000"/>
              </a:lnSpc>
              <a:spcAft>
                <a:spcPts val="600"/>
              </a:spcAft>
              <a:buFont typeface="+mj-lt"/>
              <a:buAutoNum type="arabicPeriod"/>
            </a:pPr>
            <a:r>
              <a:rPr lang="en-US" sz="1600" dirty="0">
                <a:solidFill>
                  <a:srgbClr val="454E60"/>
                </a:solidFill>
                <a:latin typeface="Arial" panose="020B0604020202020204" pitchFamily="34" charset="0"/>
                <a:cs typeface="Arial" panose="020B0604020202020204" pitchFamily="34" charset="0"/>
              </a:rPr>
              <a:t>Overall VLP yield/cost is similar to  S19-IPV</a:t>
            </a:r>
            <a:endParaRPr lang="en-US"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33057B7-E7AE-AA01-2C3D-DDD2F0DED382}"/>
              </a:ext>
            </a:extLst>
          </p:cNvPr>
          <p:cNvPicPr>
            <a:picLocks noChangeAspect="1"/>
          </p:cNvPicPr>
          <p:nvPr/>
        </p:nvPicPr>
        <p:blipFill>
          <a:blip r:embed="rId3"/>
          <a:stretch>
            <a:fillRect/>
          </a:stretch>
        </p:blipFill>
        <p:spPr>
          <a:xfrm>
            <a:off x="-90302" y="0"/>
            <a:ext cx="8127669" cy="6858000"/>
          </a:xfrm>
          <a:prstGeom prst="rect">
            <a:avLst/>
          </a:prstGeom>
        </p:spPr>
      </p:pic>
    </p:spTree>
    <p:extLst>
      <p:ext uri="{BB962C8B-B14F-4D97-AF65-F5344CB8AC3E}">
        <p14:creationId xmlns:p14="http://schemas.microsoft.com/office/powerpoint/2010/main" val="25018214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16AB2-F371-F037-DCA9-5A017088CD39}"/>
              </a:ext>
            </a:extLst>
          </p:cNvPr>
          <p:cNvPicPr>
            <a:picLocks noChangeAspect="1"/>
          </p:cNvPicPr>
          <p:nvPr/>
        </p:nvPicPr>
        <p:blipFill>
          <a:blip r:embed="rId3"/>
          <a:stretch>
            <a:fillRect/>
          </a:stretch>
        </p:blipFill>
        <p:spPr>
          <a:xfrm>
            <a:off x="274453" y="2266725"/>
            <a:ext cx="10877550" cy="3028950"/>
          </a:xfrm>
          <a:prstGeom prst="rect">
            <a:avLst/>
          </a:prstGeom>
        </p:spPr>
      </p:pic>
      <p:sp>
        <p:nvSpPr>
          <p:cNvPr id="4" name="TextBox 3">
            <a:extLst>
              <a:ext uri="{FF2B5EF4-FFF2-40B4-BE49-F238E27FC236}">
                <a16:creationId xmlns:a16="http://schemas.microsoft.com/office/drawing/2014/main" id="{51C2DC0F-726C-D127-EADF-03CD6492A241}"/>
              </a:ext>
            </a:extLst>
          </p:cNvPr>
          <p:cNvSpPr txBox="1"/>
          <p:nvPr/>
        </p:nvSpPr>
        <p:spPr>
          <a:xfrm>
            <a:off x="510208" y="1358019"/>
            <a:ext cx="11171583" cy="864704"/>
          </a:xfrm>
          <a:prstGeom prst="rect">
            <a:avLst/>
          </a:prstGeom>
          <a:noFill/>
        </p:spPr>
        <p:txBody>
          <a:bodyPr wrap="square" lIns="0" tIns="0" rIns="0" bIns="0" rtlCol="0" anchor="t">
            <a:noAutofit/>
          </a:bodyPr>
          <a:lstStyle/>
          <a:p>
            <a:r>
              <a:rPr lang="en-US" dirty="0">
                <a:ea typeface="+mn-lt"/>
                <a:cs typeface="+mn-lt"/>
                <a:hlinkClick r:id="rId4"/>
              </a:rPr>
              <a:t>(MSF Access Campaign 2021)</a:t>
            </a:r>
            <a:endParaRPr lang="en-US" dirty="0">
              <a:ea typeface="+mn-lt"/>
              <a:cs typeface="+mn-lt"/>
            </a:endParaRPr>
          </a:p>
          <a:p>
            <a:r>
              <a:rPr lang="en-US" dirty="0">
                <a:ea typeface="+mn-lt"/>
                <a:cs typeface="+mn-lt"/>
              </a:rPr>
              <a:t>Process-cost modelling for producing 100 million COVID-19 mRNA vaccine doses per year</a:t>
            </a:r>
            <a:endParaRPr lang="en-US"/>
          </a:p>
          <a:p>
            <a:endParaRPr lang="en-US" sz="1600" dirty="0">
              <a:solidFill>
                <a:srgbClr val="454E60"/>
              </a:solidFill>
              <a:latin typeface="Helvetica" pitchFamily="2" charset="0"/>
              <a:cs typeface="Helvetica" pitchFamily="2" charset="0"/>
            </a:endParaRPr>
          </a:p>
        </p:txBody>
      </p:sp>
      <p:sp>
        <p:nvSpPr>
          <p:cNvPr id="2" name="TextBox 1">
            <a:extLst>
              <a:ext uri="{FF2B5EF4-FFF2-40B4-BE49-F238E27FC236}">
                <a16:creationId xmlns:a16="http://schemas.microsoft.com/office/drawing/2014/main" id="{60091C96-788C-2F55-9235-5DCDD2BF50C8}"/>
              </a:ext>
            </a:extLst>
          </p:cNvPr>
          <p:cNvSpPr txBox="1"/>
          <p:nvPr/>
        </p:nvSpPr>
        <p:spPr>
          <a:xfrm>
            <a:off x="8169135" y="4970345"/>
            <a:ext cx="4553564"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dirty="0">
                <a:solidFill>
                  <a:schemeClr val="accent1"/>
                </a:solidFill>
                <a:latin typeface="Helvetica"/>
                <a:cs typeface="Helvetica"/>
              </a:rPr>
              <a:t>1-3 dollars/dose</a:t>
            </a:r>
            <a:endParaRPr lang="en-US" sz="2400" b="1" dirty="0">
              <a:solidFill>
                <a:schemeClr val="accent1"/>
              </a:solidFill>
              <a:latin typeface="Helvetica" pitchFamily="2" charset="0"/>
            </a:endParaRPr>
          </a:p>
        </p:txBody>
      </p:sp>
      <p:sp>
        <p:nvSpPr>
          <p:cNvPr id="5" name="TextBox 4">
            <a:extLst>
              <a:ext uri="{FF2B5EF4-FFF2-40B4-BE49-F238E27FC236}">
                <a16:creationId xmlns:a16="http://schemas.microsoft.com/office/drawing/2014/main" id="{0234A7A2-8561-67A9-CB4D-BEDCF9ACCF75}"/>
              </a:ext>
            </a:extLst>
          </p:cNvPr>
          <p:cNvSpPr txBox="1"/>
          <p:nvPr/>
        </p:nvSpPr>
        <p:spPr>
          <a:xfrm>
            <a:off x="552893" y="361507"/>
            <a:ext cx="4433777" cy="457200"/>
          </a:xfrm>
          <a:prstGeom prst="rect">
            <a:avLst/>
          </a:prstGeom>
          <a:noFill/>
        </p:spPr>
        <p:txBody>
          <a:bodyPr wrap="square" lIns="0" tIns="0" rIns="0" bIns="0" rtlCol="0">
            <a:noAutofit/>
          </a:bodyPr>
          <a:lstStyle/>
          <a:p>
            <a:r>
              <a:rPr lang="en-US" sz="3200" dirty="0">
                <a:solidFill>
                  <a:schemeClr val="accent1"/>
                </a:solidFill>
              </a:rPr>
              <a:t>mRNA vaccine cost</a:t>
            </a:r>
          </a:p>
          <a:p>
            <a:pPr algn="l"/>
            <a:endParaRPr lang="en-US" sz="1600" dirty="0" err="1">
              <a:solidFill>
                <a:srgbClr val="454E60"/>
              </a:solidFill>
              <a:latin typeface="Helvetica" pitchFamily="2" charset="0"/>
            </a:endParaRPr>
          </a:p>
        </p:txBody>
      </p:sp>
    </p:spTree>
    <p:extLst>
      <p:ext uri="{BB962C8B-B14F-4D97-AF65-F5344CB8AC3E}">
        <p14:creationId xmlns:p14="http://schemas.microsoft.com/office/powerpoint/2010/main" val="151344114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3FEE7-09FE-46EF-C101-319DD1F35A98}"/>
              </a:ext>
            </a:extLst>
          </p:cNvPr>
          <p:cNvSpPr>
            <a:spLocks noGrp="1"/>
          </p:cNvSpPr>
          <p:nvPr>
            <p:ph type="body" sz="quarter" idx="14"/>
          </p:nvPr>
        </p:nvSpPr>
        <p:spPr>
          <a:xfrm>
            <a:off x="415159" y="332217"/>
            <a:ext cx="10718800" cy="1095876"/>
          </a:xfrm>
        </p:spPr>
        <p:txBody>
          <a:bodyPr/>
          <a:lstStyle/>
          <a:p>
            <a:r>
              <a:rPr lang="en-US" dirty="0"/>
              <a:t>Use case assumptions</a:t>
            </a:r>
          </a:p>
        </p:txBody>
      </p:sp>
      <p:sp>
        <p:nvSpPr>
          <p:cNvPr id="3" name="Text Placeholder 2">
            <a:extLst>
              <a:ext uri="{FF2B5EF4-FFF2-40B4-BE49-F238E27FC236}">
                <a16:creationId xmlns:a16="http://schemas.microsoft.com/office/drawing/2014/main" id="{0BBFC513-B4A0-27EB-991B-28367D39283B}"/>
              </a:ext>
            </a:extLst>
          </p:cNvPr>
          <p:cNvSpPr>
            <a:spLocks noGrp="1"/>
          </p:cNvSpPr>
          <p:nvPr>
            <p:ph type="body" sz="quarter" idx="15"/>
          </p:nvPr>
        </p:nvSpPr>
        <p:spPr>
          <a:xfrm>
            <a:off x="742950" y="1211492"/>
            <a:ext cx="10706100" cy="5031653"/>
          </a:xfrm>
        </p:spPr>
        <p:txBody>
          <a:bodyPr vert="horz" lIns="0" tIns="0" rIns="0" bIns="0" rtlCol="0" anchor="t">
            <a:normAutofit fontScale="92500" lnSpcReduction="20000"/>
          </a:bodyPr>
          <a:lstStyle/>
          <a:p>
            <a:pPr marL="285750" indent="-285750">
              <a:lnSpc>
                <a:spcPct val="130000"/>
              </a:lnSpc>
              <a:spcAft>
                <a:spcPts val="600"/>
              </a:spcAft>
              <a:buFont typeface="Arial" panose="020B0604020202020204" pitchFamily="34" charset="0"/>
              <a:buChar char="•"/>
            </a:pPr>
            <a:r>
              <a:rPr lang="en-US" sz="1900" dirty="0">
                <a:latin typeface="Arial"/>
                <a:cs typeface="Arial"/>
              </a:rPr>
              <a:t>Initial use case: Non-infectious poliovirus vaccine will directly replace traditional IPV used in current schedules. This use case is assumed for the current developability assessment. </a:t>
            </a:r>
          </a:p>
          <a:p>
            <a:pPr marL="1181085" lvl="1">
              <a:lnSpc>
                <a:spcPct val="130000"/>
              </a:lnSpc>
            </a:pPr>
            <a:r>
              <a:rPr lang="en-US" sz="1900" dirty="0">
                <a:latin typeface="Arial"/>
                <a:cs typeface="Arial"/>
              </a:rPr>
              <a:t>Routine immunization schedule for infants with infrequent boosters in older children and adults.</a:t>
            </a:r>
          </a:p>
          <a:p>
            <a:pPr marL="1181085" lvl="1">
              <a:lnSpc>
                <a:spcPct val="130000"/>
              </a:lnSpc>
            </a:pPr>
            <a:r>
              <a:rPr lang="en-US" sz="1900" dirty="0">
                <a:latin typeface="Arial"/>
                <a:cs typeface="Arial"/>
              </a:rPr>
              <a:t>Combination vaccines are likely needed (e.g. Hexavalent) to increase delivery efficiency. </a:t>
            </a:r>
          </a:p>
          <a:p>
            <a:pPr marL="285750" indent="-285750">
              <a:lnSpc>
                <a:spcPct val="130000"/>
              </a:lnSpc>
              <a:spcAft>
                <a:spcPts val="600"/>
              </a:spcAft>
              <a:buFont typeface="Arial" panose="020B0604020202020204" pitchFamily="34" charset="0"/>
              <a:buChar char="•"/>
            </a:pPr>
            <a:r>
              <a:rPr lang="en-US" sz="1900" dirty="0">
                <a:latin typeface="Arial"/>
                <a:cs typeface="Arial"/>
              </a:rPr>
              <a:t>Other use cases to be evaluated:</a:t>
            </a:r>
          </a:p>
          <a:p>
            <a:pPr marL="1180465" lvl="1">
              <a:lnSpc>
                <a:spcPct val="130000"/>
              </a:lnSpc>
            </a:pPr>
            <a:r>
              <a:rPr lang="en-US" sz="1900" dirty="0">
                <a:latin typeface="Arial"/>
                <a:cs typeface="Arial"/>
              </a:rPr>
              <a:t>Use of vaccine in older infants or only young children (e.g. one dose at 6 months, one dose at 5 years old) with either no or only one booster dose needed. </a:t>
            </a:r>
          </a:p>
          <a:p>
            <a:pPr marL="1180465" lvl="1">
              <a:lnSpc>
                <a:spcPct val="130000"/>
              </a:lnSpc>
            </a:pPr>
            <a:r>
              <a:rPr lang="en-US" sz="1900" dirty="0">
                <a:latin typeface="Arial"/>
                <a:cs typeface="Arial"/>
              </a:rPr>
              <a:t>Reduce number of doses needed to be considered fully vaccinated for polio disease.</a:t>
            </a:r>
          </a:p>
          <a:p>
            <a:pPr marL="1180465" lvl="1">
              <a:lnSpc>
                <a:spcPct val="130000"/>
              </a:lnSpc>
            </a:pPr>
            <a:r>
              <a:rPr lang="en-US" sz="1900" dirty="0">
                <a:latin typeface="Arial"/>
                <a:cs typeface="Arial"/>
              </a:rPr>
              <a:t>Use of vaccine in different schedules. </a:t>
            </a:r>
          </a:p>
          <a:p>
            <a:pPr marL="1181085" lvl="1">
              <a:lnSpc>
                <a:spcPct val="130000"/>
              </a:lnSpc>
            </a:pPr>
            <a:r>
              <a:rPr lang="en-US" sz="1900" dirty="0">
                <a:latin typeface="Arial"/>
                <a:cs typeface="Arial"/>
              </a:rPr>
              <a:t>Platform’s potential for mucosal responses considered, either for routine use or narrower use cases (outbreak response, SIAs in high-risk geographies).</a:t>
            </a:r>
            <a:endParaRPr lang="en-US" sz="1900" dirty="0"/>
          </a:p>
          <a:p>
            <a:pPr marL="285750" indent="-285750">
              <a:lnSpc>
                <a:spcPct val="130000"/>
              </a:lnSpc>
              <a:spcAft>
                <a:spcPts val="600"/>
              </a:spcAft>
              <a:buFont typeface="Arial" panose="020B0604020202020204" pitchFamily="34" charset="0"/>
              <a:buChar char="•"/>
            </a:pPr>
            <a:r>
              <a:rPr lang="en-US" sz="1900" dirty="0">
                <a:latin typeface="Arial"/>
                <a:cs typeface="Arial"/>
              </a:rPr>
              <a:t>Out of scope is consideration of major investments in vaccines against other pathogens, which could change the assessment herein (e.g. novel multi-pathogen mRNA combination vaccines).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8147648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568794-8B8F-D7CF-FFB4-E5BBC786F681}"/>
              </a:ext>
            </a:extLst>
          </p:cNvPr>
          <p:cNvSpPr>
            <a:spLocks noGrp="1"/>
          </p:cNvSpPr>
          <p:nvPr>
            <p:ph type="body" sz="quarter" idx="14"/>
          </p:nvPr>
        </p:nvSpPr>
        <p:spPr>
          <a:xfrm>
            <a:off x="265814" y="113016"/>
            <a:ext cx="10718800" cy="1095876"/>
          </a:xfrm>
        </p:spPr>
        <p:txBody>
          <a:bodyPr/>
          <a:lstStyle/>
          <a:p>
            <a:r>
              <a:rPr lang="en-US"/>
              <a:t>mRNA vaccine cost </a:t>
            </a:r>
          </a:p>
        </p:txBody>
      </p:sp>
      <p:pic>
        <p:nvPicPr>
          <p:cNvPr id="5" name="Picture 4">
            <a:extLst>
              <a:ext uri="{FF2B5EF4-FFF2-40B4-BE49-F238E27FC236}">
                <a16:creationId xmlns:a16="http://schemas.microsoft.com/office/drawing/2014/main" id="{7C917CA0-404B-8C3C-199B-7790787E83FC}"/>
              </a:ext>
            </a:extLst>
          </p:cNvPr>
          <p:cNvPicPr>
            <a:picLocks noChangeAspect="1"/>
          </p:cNvPicPr>
          <p:nvPr/>
        </p:nvPicPr>
        <p:blipFill>
          <a:blip r:embed="rId3"/>
          <a:stretch>
            <a:fillRect/>
          </a:stretch>
        </p:blipFill>
        <p:spPr>
          <a:xfrm>
            <a:off x="265814" y="797009"/>
            <a:ext cx="10601739" cy="5492467"/>
          </a:xfrm>
          <a:prstGeom prst="rect">
            <a:avLst/>
          </a:prstGeom>
        </p:spPr>
      </p:pic>
      <p:pic>
        <p:nvPicPr>
          <p:cNvPr id="4" name="Picture 3">
            <a:extLst>
              <a:ext uri="{FF2B5EF4-FFF2-40B4-BE49-F238E27FC236}">
                <a16:creationId xmlns:a16="http://schemas.microsoft.com/office/drawing/2014/main" id="{1310397D-8A48-3F97-2688-5F0CA9A5C8F1}"/>
              </a:ext>
            </a:extLst>
          </p:cNvPr>
          <p:cNvPicPr>
            <a:picLocks noChangeAspect="1"/>
          </p:cNvPicPr>
          <p:nvPr/>
        </p:nvPicPr>
        <p:blipFill>
          <a:blip r:embed="rId4"/>
          <a:stretch>
            <a:fillRect/>
          </a:stretch>
        </p:blipFill>
        <p:spPr>
          <a:xfrm>
            <a:off x="3970314" y="-1925"/>
            <a:ext cx="6402941" cy="945384"/>
          </a:xfrm>
          <a:prstGeom prst="rect">
            <a:avLst/>
          </a:prstGeom>
        </p:spPr>
      </p:pic>
      <p:sp>
        <p:nvSpPr>
          <p:cNvPr id="6" name="TextBox 5">
            <a:extLst>
              <a:ext uri="{FF2B5EF4-FFF2-40B4-BE49-F238E27FC236}">
                <a16:creationId xmlns:a16="http://schemas.microsoft.com/office/drawing/2014/main" id="{33817A85-FAAC-6256-D2C5-90565E959FDF}"/>
              </a:ext>
            </a:extLst>
          </p:cNvPr>
          <p:cNvSpPr txBox="1"/>
          <p:nvPr/>
        </p:nvSpPr>
        <p:spPr>
          <a:xfrm>
            <a:off x="10294706" y="113016"/>
            <a:ext cx="1736332" cy="390418"/>
          </a:xfrm>
          <a:prstGeom prst="rect">
            <a:avLst/>
          </a:prstGeom>
          <a:noFill/>
        </p:spPr>
        <p:txBody>
          <a:bodyPr wrap="square" lIns="0" tIns="0" rIns="0" bIns="0" rtlCol="0">
            <a:noAutofit/>
          </a:bodyPr>
          <a:lstStyle/>
          <a:p>
            <a:pPr algn="l"/>
            <a:endParaRPr lang="en-US" sz="1600" err="1">
              <a:solidFill>
                <a:srgbClr val="454E60"/>
              </a:solidFill>
              <a:latin typeface="Helvetica" pitchFamily="2" charset="0"/>
            </a:endParaRPr>
          </a:p>
        </p:txBody>
      </p:sp>
      <p:sp>
        <p:nvSpPr>
          <p:cNvPr id="7" name="TextBox 6">
            <a:extLst>
              <a:ext uri="{FF2B5EF4-FFF2-40B4-BE49-F238E27FC236}">
                <a16:creationId xmlns:a16="http://schemas.microsoft.com/office/drawing/2014/main" id="{3E7C051F-90A7-3622-C4BF-8DBFBC6B9777}"/>
              </a:ext>
            </a:extLst>
          </p:cNvPr>
          <p:cNvSpPr txBox="1"/>
          <p:nvPr/>
        </p:nvSpPr>
        <p:spPr>
          <a:xfrm>
            <a:off x="10504967" y="113016"/>
            <a:ext cx="1592852" cy="1095875"/>
          </a:xfrm>
          <a:prstGeom prst="rect">
            <a:avLst/>
          </a:prstGeom>
          <a:noFill/>
        </p:spPr>
        <p:txBody>
          <a:bodyPr wrap="square" lIns="0" tIns="0" rIns="0" bIns="0" rtlCol="0" anchor="t">
            <a:noAutofit/>
          </a:bodyPr>
          <a:lstStyle/>
          <a:p>
            <a:r>
              <a:rPr lang="en-US" sz="1400" dirty="0">
                <a:effectLst/>
                <a:cs typeface="Segoe UI"/>
              </a:rPr>
              <a:t>presented by Philippe-Alexandra Gilbert in Sep 2022</a:t>
            </a:r>
          </a:p>
          <a:p>
            <a:pPr algn="l"/>
            <a:endParaRPr lang="en-US" sz="1600" dirty="0">
              <a:solidFill>
                <a:srgbClr val="454E60"/>
              </a:solidFill>
              <a:latin typeface="Helvetica" pitchFamily="2" charset="0"/>
            </a:endParaRPr>
          </a:p>
        </p:txBody>
      </p:sp>
    </p:spTree>
    <p:extLst>
      <p:ext uri="{BB962C8B-B14F-4D97-AF65-F5344CB8AC3E}">
        <p14:creationId xmlns:p14="http://schemas.microsoft.com/office/powerpoint/2010/main" val="285618837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0AEC37-37F3-1830-72A8-F33A82527A46}"/>
              </a:ext>
            </a:extLst>
          </p:cNvPr>
          <p:cNvSpPr>
            <a:spLocks noGrp="1"/>
          </p:cNvSpPr>
          <p:nvPr>
            <p:ph sz="quarter" idx="14"/>
          </p:nvPr>
        </p:nvSpPr>
        <p:spPr>
          <a:xfrm>
            <a:off x="471055" y="1482436"/>
            <a:ext cx="10718799" cy="4636787"/>
          </a:xfrm>
        </p:spPr>
        <p:txBody>
          <a:bodyPr>
            <a:noAutofit/>
          </a:bodyPr>
          <a:lstStyle/>
          <a:p>
            <a:pPr>
              <a:lnSpc>
                <a:spcPct val="90000"/>
              </a:lnSpc>
            </a:pPr>
            <a:endParaRPr lang="en-US"/>
          </a:p>
          <a:p>
            <a:pPr marL="285750" indent="-285750">
              <a:lnSpc>
                <a:spcPct val="90000"/>
              </a:lnSpc>
              <a:buFont typeface="Arial" panose="020B0604020202020204" pitchFamily="34" charset="0"/>
              <a:buChar char="•"/>
            </a:pPr>
            <a:endParaRPr lang="en-US"/>
          </a:p>
          <a:p>
            <a:pPr marL="285750" indent="-285750">
              <a:lnSpc>
                <a:spcPct val="90000"/>
              </a:lnSpc>
              <a:buFont typeface="Arial" panose="020B0604020202020204" pitchFamily="34" charset="0"/>
              <a:buChar char="•"/>
            </a:pPr>
            <a:endParaRPr lang="en-US" sz="1600"/>
          </a:p>
        </p:txBody>
      </p:sp>
      <p:sp>
        <p:nvSpPr>
          <p:cNvPr id="3" name="Text Placeholder 2">
            <a:extLst>
              <a:ext uri="{FF2B5EF4-FFF2-40B4-BE49-F238E27FC236}">
                <a16:creationId xmlns:a16="http://schemas.microsoft.com/office/drawing/2014/main" id="{A9905D43-10F8-8B90-330B-98852BF2CC1C}"/>
              </a:ext>
            </a:extLst>
          </p:cNvPr>
          <p:cNvSpPr>
            <a:spLocks noGrp="1"/>
          </p:cNvSpPr>
          <p:nvPr>
            <p:ph type="body" sz="quarter" idx="16"/>
          </p:nvPr>
        </p:nvSpPr>
        <p:spPr>
          <a:xfrm>
            <a:off x="225168" y="97788"/>
            <a:ext cx="11741715" cy="612449"/>
          </a:xfrm>
        </p:spPr>
        <p:txBody>
          <a:bodyPr vert="horz" lIns="0" tIns="0" rIns="0" bIns="0" rtlCol="0" anchor="t">
            <a:noAutofit/>
          </a:bodyPr>
          <a:lstStyle/>
          <a:p>
            <a:r>
              <a:rPr lang="en-US" dirty="0">
                <a:solidFill>
                  <a:srgbClr val="F65050"/>
                </a:solidFill>
                <a:latin typeface="Arial"/>
                <a:cs typeface="Arial"/>
              </a:rPr>
              <a:t>“</a:t>
            </a:r>
            <a:r>
              <a:rPr lang="en-US" dirty="0" err="1">
                <a:solidFill>
                  <a:srgbClr val="F65050"/>
                </a:solidFill>
                <a:latin typeface="Arial"/>
                <a:cs typeface="Arial"/>
              </a:rPr>
              <a:t>Formulatability</a:t>
            </a:r>
            <a:r>
              <a:rPr lang="en-US" dirty="0">
                <a:solidFill>
                  <a:srgbClr val="F65050"/>
                </a:solidFill>
                <a:latin typeface="Arial"/>
                <a:cs typeface="Arial"/>
              </a:rPr>
              <a:t>” as </a:t>
            </a:r>
            <a:r>
              <a:rPr lang="en-US" dirty="0" err="1">
                <a:solidFill>
                  <a:srgbClr val="F65050"/>
                </a:solidFill>
                <a:latin typeface="Arial"/>
                <a:cs typeface="Arial"/>
              </a:rPr>
              <a:t>hexa</a:t>
            </a:r>
            <a:r>
              <a:rPr lang="en-US" dirty="0">
                <a:solidFill>
                  <a:srgbClr val="F65050"/>
                </a:solidFill>
                <a:latin typeface="Arial"/>
                <a:cs typeface="Arial"/>
              </a:rPr>
              <a:t>/Penta/</a:t>
            </a:r>
            <a:r>
              <a:rPr lang="en-US" dirty="0" err="1">
                <a:solidFill>
                  <a:srgbClr val="F65050"/>
                </a:solidFill>
                <a:latin typeface="Arial"/>
                <a:cs typeface="Arial"/>
              </a:rPr>
              <a:t>Quadravalent</a:t>
            </a:r>
            <a:r>
              <a:rPr lang="en-US" dirty="0">
                <a:solidFill>
                  <a:srgbClr val="F65050"/>
                </a:solidFill>
                <a:latin typeface="Arial"/>
                <a:cs typeface="Arial"/>
              </a:rPr>
              <a:t> (Examples from 2022 review paper)</a:t>
            </a:r>
          </a:p>
        </p:txBody>
      </p:sp>
      <p:pic>
        <p:nvPicPr>
          <p:cNvPr id="5" name="Picture 4" descr="A screenshot of a medical form&#10;&#10;Description automatically generated">
            <a:extLst>
              <a:ext uri="{FF2B5EF4-FFF2-40B4-BE49-F238E27FC236}">
                <a16:creationId xmlns:a16="http://schemas.microsoft.com/office/drawing/2014/main" id="{D1F80258-E6B4-36F0-B430-568E5BD6F20D}"/>
              </a:ext>
            </a:extLst>
          </p:cNvPr>
          <p:cNvPicPr>
            <a:picLocks noChangeAspect="1"/>
          </p:cNvPicPr>
          <p:nvPr/>
        </p:nvPicPr>
        <p:blipFill>
          <a:blip r:embed="rId3"/>
          <a:stretch>
            <a:fillRect/>
          </a:stretch>
        </p:blipFill>
        <p:spPr>
          <a:xfrm>
            <a:off x="225168" y="1064629"/>
            <a:ext cx="9897078" cy="5793371"/>
          </a:xfrm>
          <a:prstGeom prst="rect">
            <a:avLst/>
          </a:prstGeom>
        </p:spPr>
      </p:pic>
    </p:spTree>
    <p:extLst>
      <p:ext uri="{BB962C8B-B14F-4D97-AF65-F5344CB8AC3E}">
        <p14:creationId xmlns:p14="http://schemas.microsoft.com/office/powerpoint/2010/main" val="287536939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F668C6-DBDB-3CEF-13D2-69BD9C3046A7}"/>
              </a:ext>
            </a:extLst>
          </p:cNvPr>
          <p:cNvSpPr>
            <a:spLocks noGrp="1"/>
          </p:cNvSpPr>
          <p:nvPr>
            <p:ph type="body" sz="quarter" idx="13"/>
          </p:nvPr>
        </p:nvSpPr>
        <p:spPr>
          <a:xfrm>
            <a:off x="435935" y="836130"/>
            <a:ext cx="11473388" cy="5603772"/>
          </a:xfrm>
        </p:spPr>
        <p:txBody>
          <a:bodyPr vert="horz" lIns="0" tIns="0" rIns="0" bIns="0" rtlCol="0" anchor="t">
            <a:noAutofit/>
          </a:bodyPr>
          <a:lstStyle/>
          <a:p>
            <a:pPr marL="347472" indent="-342900">
              <a:lnSpc>
                <a:spcPct val="120000"/>
              </a:lnSpc>
              <a:spcAft>
                <a:spcPts val="600"/>
              </a:spcAft>
              <a:buAutoNum type="arabicPeriod"/>
            </a:pPr>
            <a:r>
              <a:rPr lang="en-US" sz="1500" dirty="0">
                <a:latin typeface="+mn-lt"/>
                <a:cs typeface="Arial"/>
              </a:rPr>
              <a:t>The preferred pertussis component for LMICs is </a:t>
            </a:r>
            <a:r>
              <a:rPr lang="en-US" sz="1500" dirty="0" err="1">
                <a:latin typeface="+mn-lt"/>
                <a:cs typeface="Arial"/>
              </a:rPr>
              <a:t>wP</a:t>
            </a:r>
            <a:r>
              <a:rPr lang="en-US" sz="1500" dirty="0">
                <a:latin typeface="+mn-lt"/>
                <a:cs typeface="Arial"/>
              </a:rPr>
              <a:t> due to lower cost and better protection of </a:t>
            </a:r>
            <a:r>
              <a:rPr lang="en-US" sz="1500" dirty="0" err="1">
                <a:latin typeface="+mn-lt"/>
                <a:cs typeface="Arial"/>
              </a:rPr>
              <a:t>wP</a:t>
            </a:r>
            <a:r>
              <a:rPr lang="en-US" sz="1500" dirty="0">
                <a:latin typeface="+mn-lt"/>
                <a:cs typeface="Arial"/>
              </a:rPr>
              <a:t> </a:t>
            </a:r>
            <a:r>
              <a:rPr lang="en-US" sz="1500" dirty="0">
                <a:latin typeface="+mn-lt"/>
                <a:cs typeface="Arial"/>
                <a:hlinkClick r:id="rId3"/>
              </a:rPr>
              <a:t>(Mahmood et al 2013)</a:t>
            </a:r>
            <a:r>
              <a:rPr lang="en-US" sz="1500" dirty="0">
                <a:latin typeface="+mn-lt"/>
                <a:cs typeface="Arial"/>
              </a:rPr>
              <a:t>. </a:t>
            </a:r>
          </a:p>
          <a:p>
            <a:pPr marL="347472" indent="-342900">
              <a:lnSpc>
                <a:spcPct val="120000"/>
              </a:lnSpc>
              <a:spcAft>
                <a:spcPts val="600"/>
              </a:spcAft>
              <a:buAutoNum type="arabicPeriod"/>
            </a:pPr>
            <a:r>
              <a:rPr lang="en-US" sz="1500" dirty="0">
                <a:latin typeface="+mn-lt"/>
                <a:cs typeface="Arial"/>
              </a:rPr>
              <a:t>As reported by </a:t>
            </a:r>
            <a:r>
              <a:rPr lang="en-US" sz="1500" dirty="0">
                <a:latin typeface="+mn-lt"/>
                <a:cs typeface="Arial"/>
                <a:hlinkClick r:id="rId4"/>
              </a:rPr>
              <a:t>(Sawyer et al 1994)</a:t>
            </a:r>
            <a:r>
              <a:rPr lang="en-US" sz="1500" dirty="0">
                <a:latin typeface="+mn-lt"/>
                <a:cs typeface="Arial"/>
              </a:rPr>
              <a:t>, </a:t>
            </a:r>
            <a:r>
              <a:rPr lang="en-US" sz="1500" dirty="0" err="1">
                <a:latin typeface="+mn-lt"/>
                <a:cs typeface="Arial"/>
              </a:rPr>
              <a:t>wP</a:t>
            </a:r>
            <a:r>
              <a:rPr lang="en-US" sz="1500" dirty="0">
                <a:latin typeface="+mn-lt"/>
                <a:cs typeface="Arial"/>
              </a:rPr>
              <a:t>-containing </a:t>
            </a:r>
            <a:r>
              <a:rPr lang="en-US" sz="1500" dirty="0" err="1">
                <a:latin typeface="+mn-lt"/>
                <a:cs typeface="Arial"/>
              </a:rPr>
              <a:t>thimersol</a:t>
            </a:r>
            <a:r>
              <a:rPr lang="en-US" sz="1500" dirty="0">
                <a:latin typeface="+mn-lt"/>
                <a:cs typeface="Arial"/>
              </a:rPr>
              <a:t> destabilizes IPV and thimerosal cannot be used for hexavalent formulation. </a:t>
            </a:r>
            <a:endParaRPr lang="en-US" sz="1500" dirty="0">
              <a:latin typeface="+mn-lt"/>
            </a:endParaRPr>
          </a:p>
          <a:p>
            <a:pPr marL="347472" indent="-342900">
              <a:lnSpc>
                <a:spcPct val="120000"/>
              </a:lnSpc>
              <a:spcAft>
                <a:spcPts val="600"/>
              </a:spcAft>
              <a:buAutoNum type="arabicPeriod"/>
            </a:pPr>
            <a:r>
              <a:rPr lang="en-US" sz="1500" dirty="0">
                <a:latin typeface="+mn-lt"/>
                <a:cs typeface="Arial"/>
              </a:rPr>
              <a:t>Several manufacturer used chemical and/or heat inactivation and 2PE as preservatives for </a:t>
            </a:r>
            <a:r>
              <a:rPr lang="en-US" sz="1500" dirty="0" err="1">
                <a:latin typeface="+mn-lt"/>
                <a:cs typeface="Arial"/>
              </a:rPr>
              <a:t>wP</a:t>
            </a:r>
            <a:r>
              <a:rPr lang="en-US" sz="1500" dirty="0">
                <a:latin typeface="+mn-lt"/>
                <a:cs typeface="Arial"/>
              </a:rPr>
              <a:t> based vaccines.  For example, Panacea Biotec, </a:t>
            </a:r>
            <a:r>
              <a:rPr lang="en-US" sz="1500" dirty="0" err="1">
                <a:latin typeface="+mn-lt"/>
                <a:cs typeface="Arial"/>
              </a:rPr>
              <a:t>EasySix</a:t>
            </a:r>
            <a:r>
              <a:rPr lang="en-US" sz="1500" dirty="0">
                <a:latin typeface="+mn-lt"/>
                <a:cs typeface="Arial"/>
              </a:rPr>
              <a:t> is a licensed hexavalent vaccine</a:t>
            </a:r>
            <a:r>
              <a:rPr lang="en-US" sz="1500" dirty="0">
                <a:solidFill>
                  <a:srgbClr val="00B0F0"/>
                </a:solidFill>
                <a:latin typeface="+mn-lt"/>
                <a:cs typeface="Arial"/>
              </a:rPr>
              <a:t> </a:t>
            </a:r>
            <a:r>
              <a:rPr lang="en-US" sz="1500" dirty="0">
                <a:latin typeface="+mn-lt"/>
                <a:cs typeface="Arial"/>
              </a:rPr>
              <a:t>with </a:t>
            </a:r>
            <a:r>
              <a:rPr lang="en-US" sz="1500" dirty="0" err="1">
                <a:latin typeface="+mn-lt"/>
                <a:cs typeface="Arial"/>
              </a:rPr>
              <a:t>wP</a:t>
            </a:r>
            <a:r>
              <a:rPr lang="en-US" sz="1500" dirty="0">
                <a:latin typeface="+mn-lt"/>
                <a:cs typeface="Arial"/>
              </a:rPr>
              <a:t>.  </a:t>
            </a:r>
            <a:r>
              <a:rPr lang="en-US" sz="1500" dirty="0" err="1">
                <a:latin typeface="+mn-lt"/>
                <a:cs typeface="Arial"/>
              </a:rPr>
              <a:t>BioE</a:t>
            </a:r>
            <a:r>
              <a:rPr lang="en-US" sz="1500" dirty="0">
                <a:latin typeface="+mn-lt"/>
                <a:cs typeface="Arial"/>
              </a:rPr>
              <a:t> also has a </a:t>
            </a:r>
            <a:r>
              <a:rPr lang="en-US" sz="1500" dirty="0" err="1">
                <a:latin typeface="+mn-lt"/>
                <a:cs typeface="Arial"/>
              </a:rPr>
              <a:t>wP</a:t>
            </a:r>
            <a:r>
              <a:rPr lang="en-US" sz="1500" dirty="0">
                <a:latin typeface="+mn-lt"/>
                <a:cs typeface="Arial"/>
              </a:rPr>
              <a:t> based hexavalent formulation in development. </a:t>
            </a:r>
          </a:p>
          <a:p>
            <a:pPr indent="-342900">
              <a:lnSpc>
                <a:spcPct val="120000"/>
              </a:lnSpc>
              <a:spcAft>
                <a:spcPts val="600"/>
              </a:spcAft>
              <a:buAutoNum type="arabicPeriod"/>
            </a:pPr>
            <a:r>
              <a:rPr lang="en-US" sz="1500" dirty="0">
                <a:latin typeface="+mn-lt"/>
                <a:cs typeface="Arial"/>
              </a:rPr>
              <a:t>The following hexavalent vaccines are in clinical development using heat/HCHO inactivated </a:t>
            </a:r>
            <a:r>
              <a:rPr lang="en-US" sz="1500" dirty="0" err="1">
                <a:latin typeface="+mn-lt"/>
                <a:cs typeface="Arial"/>
              </a:rPr>
              <a:t>wP</a:t>
            </a:r>
            <a:r>
              <a:rPr lang="en-US" sz="1500" dirty="0">
                <a:latin typeface="+mn-lt"/>
                <a:cs typeface="Arial"/>
              </a:rPr>
              <a:t> which are thimerosal free</a:t>
            </a:r>
          </a:p>
          <a:p>
            <a:pPr marL="1466215" lvl="1">
              <a:lnSpc>
                <a:spcPct val="120000"/>
              </a:lnSpc>
            </a:pPr>
            <a:r>
              <a:rPr lang="en-US" sz="1500" dirty="0">
                <a:latin typeface="+mn-lt"/>
                <a:cs typeface="Arial"/>
              </a:rPr>
              <a:t>SSI hexavalent  2017 patent filed </a:t>
            </a:r>
            <a:r>
              <a:rPr lang="en-US" sz="1500" dirty="0">
                <a:latin typeface="+mn-lt"/>
                <a:cs typeface="Arial"/>
                <a:hlinkClick r:id="rId5"/>
              </a:rPr>
              <a:t>(Rakesh et al 2019)</a:t>
            </a:r>
            <a:endParaRPr lang="en-US" sz="1500" dirty="0">
              <a:latin typeface="+mn-lt"/>
              <a:cs typeface="Arial"/>
            </a:endParaRPr>
          </a:p>
          <a:p>
            <a:pPr marL="1466215" lvl="1">
              <a:lnSpc>
                <a:spcPct val="120000"/>
              </a:lnSpc>
            </a:pPr>
            <a:r>
              <a:rPr lang="en-US" sz="1500" dirty="0">
                <a:latin typeface="+mn-lt"/>
                <a:cs typeface="Arial"/>
              </a:rPr>
              <a:t>LG</a:t>
            </a:r>
            <a:r>
              <a:rPr lang="en-US" sz="1500" dirty="0">
                <a:solidFill>
                  <a:srgbClr val="000000"/>
                </a:solidFill>
                <a:latin typeface="+mn-lt"/>
                <a:cs typeface="Arial"/>
              </a:rPr>
              <a:t> Chem hexavalent 2017 patent filed </a:t>
            </a:r>
            <a:r>
              <a:rPr lang="en-US" sz="1500" dirty="0">
                <a:solidFill>
                  <a:srgbClr val="000000"/>
                </a:solidFill>
                <a:latin typeface="+mn-lt"/>
                <a:cs typeface="Arial"/>
                <a:hlinkClick r:id="rId6"/>
              </a:rPr>
              <a:t>(Choi, Noh &amp; Kim 2017)</a:t>
            </a:r>
            <a:endParaRPr lang="en-US" sz="1500" dirty="0">
              <a:solidFill>
                <a:srgbClr val="000000"/>
              </a:solidFill>
              <a:latin typeface="+mn-lt"/>
              <a:cs typeface="Arial"/>
            </a:endParaRPr>
          </a:p>
          <a:p>
            <a:pPr marL="1466215" lvl="1">
              <a:lnSpc>
                <a:spcPct val="120000"/>
              </a:lnSpc>
            </a:pPr>
            <a:r>
              <a:rPr lang="en-US" sz="1500" dirty="0">
                <a:solidFill>
                  <a:srgbClr val="000000"/>
                </a:solidFill>
                <a:latin typeface="+mn-lt"/>
                <a:cs typeface="Arial"/>
              </a:rPr>
              <a:t>Sanofi India (SHAN6) (phase ½ data) </a:t>
            </a:r>
            <a:r>
              <a:rPr lang="en-US" sz="1500" dirty="0">
                <a:solidFill>
                  <a:srgbClr val="000000"/>
                </a:solidFill>
                <a:latin typeface="+mn-lt"/>
                <a:cs typeface="Arial"/>
                <a:hlinkClick r:id="rId7"/>
              </a:rPr>
              <a:t>(Somnath et al 2022)</a:t>
            </a:r>
            <a:r>
              <a:rPr lang="en-US" sz="1500" dirty="0">
                <a:solidFill>
                  <a:srgbClr val="000000"/>
                </a:solidFill>
                <a:latin typeface="+mn-lt"/>
                <a:cs typeface="Arial"/>
              </a:rPr>
              <a:t>  </a:t>
            </a:r>
            <a:endParaRPr lang="en-US" sz="1500" b="1" dirty="0">
              <a:solidFill>
                <a:srgbClr val="0070C0"/>
              </a:solidFill>
              <a:latin typeface="+mn-lt"/>
              <a:cs typeface="Arial"/>
            </a:endParaRPr>
          </a:p>
          <a:p>
            <a:pPr marL="342900" indent="-342900">
              <a:lnSpc>
                <a:spcPct val="120000"/>
              </a:lnSpc>
              <a:spcAft>
                <a:spcPts val="600"/>
              </a:spcAft>
              <a:buFont typeface="+mj-lt"/>
              <a:buAutoNum type="arabicPeriod"/>
            </a:pPr>
            <a:r>
              <a:rPr lang="en-US" sz="1500" dirty="0">
                <a:solidFill>
                  <a:srgbClr val="000000"/>
                </a:solidFill>
                <a:latin typeface="+mn-lt"/>
                <a:cs typeface="Arial"/>
              </a:rPr>
              <a:t>Using </a:t>
            </a:r>
            <a:r>
              <a:rPr lang="en-US" sz="1500" dirty="0" err="1">
                <a:solidFill>
                  <a:srgbClr val="000000"/>
                </a:solidFill>
                <a:latin typeface="+mn-lt"/>
                <a:cs typeface="Arial"/>
              </a:rPr>
              <a:t>aP</a:t>
            </a:r>
            <a:r>
              <a:rPr lang="en-US" sz="1500" dirty="0">
                <a:solidFill>
                  <a:srgbClr val="000000"/>
                </a:solidFill>
                <a:latin typeface="+mn-lt"/>
                <a:cs typeface="Arial"/>
              </a:rPr>
              <a:t> in the hexavalent formulation  would result in marginally higher vaccine costs, which are mostly offset by the lower costs associated with improved logistics, fewer separate vaccines, and a reduction in adverse events </a:t>
            </a:r>
            <a:r>
              <a:rPr lang="en-US" sz="1500" dirty="0">
                <a:solidFill>
                  <a:srgbClr val="000000"/>
                </a:solidFill>
                <a:latin typeface="+mn-lt"/>
                <a:cs typeface="Arial"/>
                <a:hlinkClick r:id="rId8"/>
              </a:rPr>
              <a:t>(Olivera et al 2023)</a:t>
            </a:r>
            <a:r>
              <a:rPr lang="en-US" sz="1500" dirty="0">
                <a:solidFill>
                  <a:srgbClr val="000000"/>
                </a:solidFill>
                <a:latin typeface="+mn-lt"/>
                <a:cs typeface="Arial"/>
              </a:rPr>
              <a:t> - it is likely that HICs would continue with </a:t>
            </a:r>
            <a:r>
              <a:rPr lang="en-US" sz="1500" dirty="0" err="1">
                <a:solidFill>
                  <a:srgbClr val="000000"/>
                </a:solidFill>
                <a:latin typeface="+mn-lt"/>
                <a:cs typeface="Arial"/>
              </a:rPr>
              <a:t>aP</a:t>
            </a:r>
            <a:r>
              <a:rPr lang="en-US" sz="1500" dirty="0">
                <a:solidFill>
                  <a:srgbClr val="000000"/>
                </a:solidFill>
                <a:latin typeface="+mn-lt"/>
                <a:cs typeface="Arial"/>
              </a:rPr>
              <a:t> based </a:t>
            </a:r>
            <a:r>
              <a:rPr lang="en-US" sz="1500" dirty="0" err="1">
                <a:solidFill>
                  <a:srgbClr val="000000"/>
                </a:solidFill>
                <a:latin typeface="+mn-lt"/>
                <a:cs typeface="Arial"/>
              </a:rPr>
              <a:t>hexavalents</a:t>
            </a:r>
            <a:r>
              <a:rPr lang="en-US" sz="1500" dirty="0">
                <a:solidFill>
                  <a:srgbClr val="000000"/>
                </a:solidFill>
                <a:latin typeface="+mn-lt"/>
                <a:cs typeface="Arial"/>
              </a:rPr>
              <a:t>.</a:t>
            </a:r>
            <a:endParaRPr lang="en-US" sz="1500" b="1" dirty="0">
              <a:solidFill>
                <a:srgbClr val="0070C0"/>
              </a:solidFill>
              <a:latin typeface="+mn-lt"/>
              <a:cs typeface="Arial"/>
            </a:endParaRPr>
          </a:p>
          <a:p>
            <a:pPr marL="285750" indent="-342900">
              <a:lnSpc>
                <a:spcPct val="120000"/>
              </a:lnSpc>
              <a:spcAft>
                <a:spcPts val="600"/>
              </a:spcAft>
              <a:buFont typeface="+mj-lt"/>
              <a:buAutoNum type="arabicPeriod"/>
            </a:pPr>
            <a:r>
              <a:rPr lang="en-US" sz="1500" dirty="0">
                <a:solidFill>
                  <a:srgbClr val="000000"/>
                </a:solidFill>
                <a:latin typeface="+mn-lt"/>
                <a:cs typeface="Arial"/>
              </a:rPr>
              <a:t>Based on the adjuvant used for pentavalent, either aluminum hydroxide or aluminum phosphate was used to avoid mixed adjuvant in the formulation.</a:t>
            </a:r>
            <a:endParaRPr lang="en-US" sz="1500" dirty="0">
              <a:solidFill>
                <a:srgbClr val="0070C0"/>
              </a:solidFill>
              <a:latin typeface="+mn-lt"/>
              <a:cs typeface="Arial"/>
            </a:endParaRPr>
          </a:p>
          <a:p>
            <a:pPr marL="285750" indent="-342900">
              <a:lnSpc>
                <a:spcPct val="120000"/>
              </a:lnSpc>
              <a:spcAft>
                <a:spcPts val="600"/>
              </a:spcAft>
              <a:buFont typeface="+mj-lt"/>
              <a:buAutoNum type="arabicPeriod"/>
            </a:pPr>
            <a:r>
              <a:rPr lang="en-US" sz="1500" dirty="0">
                <a:solidFill>
                  <a:srgbClr val="000000"/>
                </a:solidFill>
                <a:latin typeface="+mn-lt"/>
                <a:cs typeface="Arial"/>
              </a:rPr>
              <a:t>Formulation method: A. In the SII 2017  patent: D, T </a:t>
            </a:r>
            <a:r>
              <a:rPr lang="en-US" sz="1500" dirty="0" err="1">
                <a:solidFill>
                  <a:srgbClr val="000000"/>
                </a:solidFill>
                <a:latin typeface="+mn-lt"/>
                <a:cs typeface="Arial"/>
              </a:rPr>
              <a:t>wP</a:t>
            </a:r>
            <a:r>
              <a:rPr lang="en-US" sz="1500" dirty="0">
                <a:solidFill>
                  <a:srgbClr val="000000"/>
                </a:solidFill>
                <a:latin typeface="+mn-lt"/>
                <a:cs typeface="Arial"/>
              </a:rPr>
              <a:t>  and </a:t>
            </a:r>
            <a:r>
              <a:rPr lang="en-US" sz="1500" dirty="0" err="1">
                <a:solidFill>
                  <a:srgbClr val="000000"/>
                </a:solidFill>
                <a:latin typeface="+mn-lt"/>
                <a:cs typeface="Arial"/>
              </a:rPr>
              <a:t>HepB</a:t>
            </a:r>
            <a:r>
              <a:rPr lang="en-US" sz="1500" dirty="0">
                <a:solidFill>
                  <a:srgbClr val="000000"/>
                </a:solidFill>
                <a:latin typeface="+mn-lt"/>
                <a:cs typeface="Arial"/>
              </a:rPr>
              <a:t> are adsorbed separately with aluminum adjuvant  then combine with liquid IPV and Hib conjugate   B. In the LG Chem 2017 patent: D, T </a:t>
            </a:r>
            <a:r>
              <a:rPr lang="en-US" sz="1500" dirty="0" err="1">
                <a:solidFill>
                  <a:srgbClr val="000000"/>
                </a:solidFill>
                <a:latin typeface="+mn-lt"/>
                <a:cs typeface="Arial"/>
              </a:rPr>
              <a:t>wP</a:t>
            </a:r>
            <a:r>
              <a:rPr lang="en-US" sz="1500" dirty="0">
                <a:solidFill>
                  <a:srgbClr val="000000"/>
                </a:solidFill>
                <a:latin typeface="+mn-lt"/>
                <a:cs typeface="Arial"/>
              </a:rPr>
              <a:t>  are adsorbed separately with aluminum adjuvant  then combine with Hep B,  Hib conjugate and </a:t>
            </a:r>
            <a:r>
              <a:rPr lang="en-US" sz="1500" dirty="0" err="1">
                <a:solidFill>
                  <a:srgbClr val="000000"/>
                </a:solidFill>
                <a:latin typeface="+mn-lt"/>
                <a:cs typeface="Arial"/>
              </a:rPr>
              <a:t>sIPV</a:t>
            </a:r>
            <a:r>
              <a:rPr lang="en-US" sz="1500" dirty="0">
                <a:solidFill>
                  <a:srgbClr val="000000"/>
                </a:solidFill>
                <a:latin typeface="+mn-lt"/>
                <a:cs typeface="Arial"/>
              </a:rPr>
              <a:t>.</a:t>
            </a:r>
            <a:endParaRPr lang="en-US" sz="1500" dirty="0">
              <a:solidFill>
                <a:srgbClr val="0070C0"/>
              </a:solidFill>
              <a:latin typeface="+mn-lt"/>
              <a:cs typeface="Arial"/>
            </a:endParaRPr>
          </a:p>
          <a:p>
            <a:endParaRPr lang="en-US" sz="1200" dirty="0">
              <a:solidFill>
                <a:srgbClr val="000000"/>
              </a:solidFill>
              <a:latin typeface="Segoe UI"/>
              <a:cs typeface="Segoe UI"/>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
        <p:nvSpPr>
          <p:cNvPr id="3" name="Text Placeholder 2">
            <a:extLst>
              <a:ext uri="{FF2B5EF4-FFF2-40B4-BE49-F238E27FC236}">
                <a16:creationId xmlns:a16="http://schemas.microsoft.com/office/drawing/2014/main" id="{6E2D5874-72E7-26C7-96F7-C60004070267}"/>
              </a:ext>
            </a:extLst>
          </p:cNvPr>
          <p:cNvSpPr>
            <a:spLocks noGrp="1"/>
          </p:cNvSpPr>
          <p:nvPr>
            <p:ph type="body" sz="quarter" idx="14"/>
          </p:nvPr>
        </p:nvSpPr>
        <p:spPr>
          <a:xfrm>
            <a:off x="282677" y="220418"/>
            <a:ext cx="10718800" cy="615712"/>
          </a:xfrm>
        </p:spPr>
        <p:txBody>
          <a:bodyPr vert="horz" lIns="0" tIns="0" rIns="0" bIns="0" rtlCol="0" anchor="t">
            <a:normAutofit/>
          </a:bodyPr>
          <a:lstStyle/>
          <a:p>
            <a:r>
              <a:rPr lang="en-US" err="1">
                <a:solidFill>
                  <a:srgbClr val="F65050"/>
                </a:solidFill>
                <a:latin typeface="Arial"/>
                <a:cs typeface="Arial"/>
              </a:rPr>
              <a:t>Formulatability</a:t>
            </a:r>
            <a:r>
              <a:rPr lang="en-US">
                <a:solidFill>
                  <a:srgbClr val="F65050"/>
                </a:solidFill>
                <a:latin typeface="Arial"/>
                <a:cs typeface="Arial"/>
              </a:rPr>
              <a:t> into hexavalent </a:t>
            </a:r>
            <a:endParaRPr lang="en-US">
              <a:latin typeface="Arial"/>
              <a:cs typeface="Arial"/>
            </a:endParaRPr>
          </a:p>
        </p:txBody>
      </p:sp>
    </p:spTree>
    <p:extLst>
      <p:ext uri="{BB962C8B-B14F-4D97-AF65-F5344CB8AC3E}">
        <p14:creationId xmlns:p14="http://schemas.microsoft.com/office/powerpoint/2010/main" val="368141977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46F54A-AE01-B4BF-EFBB-3069C86E20F0}"/>
              </a:ext>
            </a:extLst>
          </p:cNvPr>
          <p:cNvSpPr>
            <a:spLocks noGrp="1"/>
          </p:cNvSpPr>
          <p:nvPr>
            <p:ph type="body" sz="quarter" idx="13"/>
          </p:nvPr>
        </p:nvSpPr>
        <p:spPr>
          <a:xfrm>
            <a:off x="487126" y="993345"/>
            <a:ext cx="11155525" cy="5864655"/>
          </a:xfrm>
        </p:spPr>
        <p:txBody>
          <a:bodyPr vert="horz" lIns="0" tIns="0" rIns="0" bIns="0" rtlCol="0" anchor="t">
            <a:noAutofit/>
          </a:bodyPr>
          <a:lstStyle/>
          <a:p>
            <a:pPr marL="342900" indent="-342900">
              <a:lnSpc>
                <a:spcPct val="120000"/>
              </a:lnSpc>
              <a:spcAft>
                <a:spcPts val="600"/>
              </a:spcAft>
              <a:buAutoNum type="alphaUcPeriod"/>
            </a:pPr>
            <a:r>
              <a:rPr lang="en-US" dirty="0">
                <a:solidFill>
                  <a:srgbClr val="000000"/>
                </a:solidFill>
                <a:latin typeface="+mn-lt"/>
                <a:cs typeface="Arial"/>
              </a:rPr>
              <a:t>VLP</a:t>
            </a:r>
            <a:r>
              <a:rPr lang="en-US" dirty="0">
                <a:latin typeface="+mn-lt"/>
                <a:cs typeface="Arial"/>
              </a:rPr>
              <a:t> stability may be impacted by the other hexavalent components. Stability data for standalone VLP (adsorbed or non-adsorbed) and in the hexavalent formulation are not available.  The following 2 VLP commercial  vaccines are adsorbed and stored at 5°C: </a:t>
            </a:r>
            <a:endParaRPr lang="en-US" dirty="0">
              <a:solidFill>
                <a:srgbClr val="000000"/>
              </a:solidFill>
              <a:latin typeface="+mn-lt"/>
              <a:cs typeface="Arial"/>
            </a:endParaRPr>
          </a:p>
          <a:p>
            <a:pPr marL="1180465" lvl="1">
              <a:lnSpc>
                <a:spcPct val="120000"/>
              </a:lnSpc>
            </a:pPr>
            <a:r>
              <a:rPr lang="en-US" sz="1600" dirty="0">
                <a:solidFill>
                  <a:srgbClr val="000000"/>
                </a:solidFill>
                <a:latin typeface="+mn-lt"/>
                <a:cs typeface="Arial"/>
              </a:rPr>
              <a:t>Merck Gardasil: </a:t>
            </a:r>
            <a:r>
              <a:rPr lang="en-US" sz="1600" dirty="0" err="1">
                <a:solidFill>
                  <a:srgbClr val="040C28"/>
                </a:solidFill>
                <a:latin typeface="+mn-lt"/>
                <a:cs typeface="Arial"/>
              </a:rPr>
              <a:t>aluminium</a:t>
            </a:r>
            <a:r>
              <a:rPr lang="en-US" sz="1600" dirty="0">
                <a:solidFill>
                  <a:srgbClr val="040C28"/>
                </a:solidFill>
                <a:latin typeface="+mn-lt"/>
                <a:cs typeface="Arial"/>
              </a:rPr>
              <a:t> </a:t>
            </a:r>
            <a:r>
              <a:rPr lang="en-US" sz="1600" dirty="0" err="1">
                <a:solidFill>
                  <a:srgbClr val="040C28"/>
                </a:solidFill>
                <a:latin typeface="+mn-lt"/>
                <a:cs typeface="Arial"/>
              </a:rPr>
              <a:t>hydroxyphosphate</a:t>
            </a:r>
            <a:r>
              <a:rPr lang="en-US" sz="1600" dirty="0">
                <a:solidFill>
                  <a:srgbClr val="040C28"/>
                </a:solidFill>
                <a:latin typeface="+mn-lt"/>
                <a:cs typeface="Arial"/>
              </a:rPr>
              <a:t> sulfate </a:t>
            </a:r>
            <a:endParaRPr lang="en-US" sz="1600" dirty="0">
              <a:solidFill>
                <a:srgbClr val="000000"/>
              </a:solidFill>
              <a:latin typeface="+mn-lt"/>
              <a:cs typeface="Arial"/>
            </a:endParaRPr>
          </a:p>
          <a:p>
            <a:pPr marL="1180465" lvl="1">
              <a:lnSpc>
                <a:spcPct val="120000"/>
              </a:lnSpc>
            </a:pPr>
            <a:r>
              <a:rPr lang="en-US" sz="1600" dirty="0">
                <a:solidFill>
                  <a:srgbClr val="000000"/>
                </a:solidFill>
                <a:latin typeface="+mn-lt"/>
                <a:cs typeface="Arial"/>
              </a:rPr>
              <a:t>GSK </a:t>
            </a:r>
            <a:r>
              <a:rPr lang="en-US" sz="1600" dirty="0" err="1">
                <a:solidFill>
                  <a:srgbClr val="000000"/>
                </a:solidFill>
                <a:latin typeface="+mn-lt"/>
                <a:cs typeface="Arial"/>
              </a:rPr>
              <a:t>Cervarix</a:t>
            </a:r>
            <a:r>
              <a:rPr lang="en-US" sz="1600" dirty="0">
                <a:solidFill>
                  <a:srgbClr val="000000"/>
                </a:solidFill>
                <a:latin typeface="+mn-lt"/>
                <a:cs typeface="Arial"/>
              </a:rPr>
              <a:t>: MPL/aluminum hydroxide (AS04) as adjuvant </a:t>
            </a:r>
          </a:p>
          <a:p>
            <a:pPr>
              <a:lnSpc>
                <a:spcPct val="120000"/>
              </a:lnSpc>
              <a:spcAft>
                <a:spcPts val="600"/>
              </a:spcAft>
            </a:pPr>
            <a:r>
              <a:rPr lang="en-US" dirty="0">
                <a:solidFill>
                  <a:srgbClr val="000000"/>
                </a:solidFill>
                <a:latin typeface="+mn-lt"/>
                <a:cs typeface="Times New Roman"/>
              </a:rPr>
              <a:t>B. Formulation of mRNA/LNP with aluminum containing pentavalent vaccines would be a tremendous challenge.</a:t>
            </a:r>
            <a:endParaRPr lang="en-US" dirty="0">
              <a:latin typeface="+mn-lt"/>
              <a:cs typeface="Times New Roman"/>
            </a:endParaRPr>
          </a:p>
          <a:p>
            <a:pPr marL="342900" indent="-342900">
              <a:lnSpc>
                <a:spcPct val="120000"/>
              </a:lnSpc>
              <a:spcAft>
                <a:spcPts val="600"/>
              </a:spcAft>
              <a:buAutoNum type="arabicPeriod"/>
            </a:pPr>
            <a:r>
              <a:rPr lang="en-US" dirty="0">
                <a:latin typeface="+mn-lt"/>
                <a:cs typeface="Times New Roman"/>
              </a:rPr>
              <a:t>Temperature compatibility: </a:t>
            </a:r>
            <a:r>
              <a:rPr lang="en-US" dirty="0">
                <a:latin typeface="+mn-lt"/>
                <a:cs typeface="Arial"/>
              </a:rPr>
              <a:t>Aluminum cannot be frozen but mRNA/LNP needs –70°C  for long term storage. (At 5°C, at most a few months).</a:t>
            </a:r>
          </a:p>
          <a:p>
            <a:pPr marL="342900" indent="-342900">
              <a:lnSpc>
                <a:spcPct val="120000"/>
              </a:lnSpc>
              <a:spcAft>
                <a:spcPts val="600"/>
              </a:spcAft>
              <a:buAutoNum type="arabicPeriod"/>
            </a:pPr>
            <a:r>
              <a:rPr lang="en" dirty="0">
                <a:solidFill>
                  <a:srgbClr val="1F1F1F"/>
                </a:solidFill>
                <a:latin typeface="+mn-lt"/>
                <a:cs typeface="Times New Roman"/>
              </a:rPr>
              <a:t>Aluminum ions show a strong and pH-dependent binding affinity to calf thymus DNA </a:t>
            </a:r>
            <a:r>
              <a:rPr lang="en" dirty="0">
                <a:solidFill>
                  <a:srgbClr val="1F1F1F"/>
                </a:solidFill>
                <a:latin typeface="+mn-lt"/>
                <a:cs typeface="Times New Roman"/>
                <a:hlinkClick r:id="rId3"/>
              </a:rPr>
              <a:t>(Wu et al 2005</a:t>
            </a:r>
            <a:r>
              <a:rPr lang="en" dirty="0">
                <a:latin typeface="+mn-lt"/>
                <a:cs typeface="Arial"/>
                <a:hlinkClick r:id="rId3"/>
              </a:rPr>
              <a:t>)</a:t>
            </a:r>
            <a:r>
              <a:rPr lang="en" dirty="0">
                <a:solidFill>
                  <a:srgbClr val="0272B1"/>
                </a:solidFill>
                <a:latin typeface="+mn-lt"/>
                <a:cs typeface="Arial"/>
              </a:rPr>
              <a:t>,</a:t>
            </a:r>
            <a:r>
              <a:rPr lang="en" dirty="0">
                <a:latin typeface="+mn-lt"/>
                <a:cs typeface="Arial"/>
              </a:rPr>
              <a:t> aluminum binding to RNA has also been reported </a:t>
            </a:r>
            <a:r>
              <a:rPr lang="en" dirty="0">
                <a:latin typeface="+mn-lt"/>
                <a:cs typeface="Arial"/>
                <a:hlinkClick r:id="rId4"/>
              </a:rPr>
              <a:t>(Rodriguez et al 2015)</a:t>
            </a:r>
            <a:r>
              <a:rPr lang="en" dirty="0">
                <a:latin typeface="+mn-lt"/>
                <a:cs typeface="Arial"/>
              </a:rPr>
              <a:t>.</a:t>
            </a:r>
            <a:endParaRPr lang="en-US" dirty="0">
              <a:latin typeface="+mn-lt"/>
              <a:cs typeface="Times New Roman"/>
            </a:endParaRPr>
          </a:p>
          <a:p>
            <a:pPr marL="342900" indent="-342900">
              <a:lnSpc>
                <a:spcPct val="120000"/>
              </a:lnSpc>
              <a:spcAft>
                <a:spcPts val="600"/>
              </a:spcAft>
              <a:buAutoNum type="arabicPeriod"/>
            </a:pPr>
            <a:r>
              <a:rPr lang="en-US" dirty="0">
                <a:latin typeface="+mn-lt"/>
                <a:cs typeface="Times New Roman"/>
              </a:rPr>
              <a:t>Aluminum adjuvant settles during storage, which require vigorous mixing for homogeneity before injection, however, vibration affected the stability of mRNA/LNPs by increasing aggregation and polydispersity and leaking mRNA </a:t>
            </a:r>
            <a:r>
              <a:rPr lang="en-US" dirty="0">
                <a:latin typeface="+mn-lt"/>
                <a:cs typeface="Times New Roman"/>
                <a:hlinkClick r:id="rId5"/>
              </a:rPr>
              <a:t>(</a:t>
            </a:r>
            <a:r>
              <a:rPr lang="en-US" dirty="0">
                <a:solidFill>
                  <a:srgbClr val="000000"/>
                </a:solidFill>
                <a:latin typeface="+mn-lt"/>
                <a:cs typeface="Times New Roman"/>
                <a:hlinkClick r:id="rId5"/>
              </a:rPr>
              <a:t>Kamiya et al 2022</a:t>
            </a:r>
            <a:r>
              <a:rPr lang="en-US" dirty="0">
                <a:latin typeface="+mn-lt"/>
                <a:cs typeface="Times New Roman"/>
                <a:hlinkClick r:id="rId5"/>
              </a:rPr>
              <a:t>)</a:t>
            </a:r>
            <a:r>
              <a:rPr lang="en-US" dirty="0">
                <a:latin typeface="+mn-lt"/>
                <a:cs typeface="Times New Roman"/>
              </a:rPr>
              <a:t>.</a:t>
            </a:r>
          </a:p>
          <a:p>
            <a:pPr>
              <a:lnSpc>
                <a:spcPct val="120000"/>
              </a:lnSpc>
              <a:spcAft>
                <a:spcPts val="600"/>
              </a:spcAft>
            </a:pPr>
            <a:endParaRPr lang="en-US" b="1" dirty="0">
              <a:latin typeface="+mn-lt"/>
              <a:cs typeface="Segoe UI"/>
            </a:endParaRPr>
          </a:p>
          <a:p>
            <a:pPr>
              <a:lnSpc>
                <a:spcPct val="120000"/>
              </a:lnSpc>
              <a:spcAft>
                <a:spcPts val="600"/>
              </a:spcAft>
            </a:pPr>
            <a:r>
              <a:rPr lang="en-US" b="1" dirty="0">
                <a:latin typeface="+mn-lt"/>
                <a:cs typeface="Segoe UI"/>
              </a:rPr>
              <a:t>Conclusion</a:t>
            </a:r>
            <a:r>
              <a:rPr lang="en-US" dirty="0">
                <a:latin typeface="+mn-lt"/>
                <a:cs typeface="Segoe UI"/>
              </a:rPr>
              <a:t>: for hexavalent formulation: S19-IPV is straightforward, VLP needs stability data (uncertain POS, but no red flags) and mRNA/LNP is technically difficult.</a:t>
            </a:r>
            <a:endParaRPr lang="en-US" dirty="0">
              <a:latin typeface="+mn-lt"/>
            </a:endParaRPr>
          </a:p>
          <a:p>
            <a:pPr marL="342900" indent="-342900">
              <a:buAutoNum type="alphaUcPeriod"/>
            </a:pPr>
            <a:endParaRPr lang="en-US">
              <a:latin typeface="Times New Roman"/>
              <a:cs typeface="Times New Roman"/>
            </a:endParaRPr>
          </a:p>
          <a:p>
            <a:pPr marL="285750" indent="-285750">
              <a:buChar char="•"/>
            </a:pPr>
            <a:endParaRPr lang="en-US">
              <a:latin typeface="Times New Roman"/>
              <a:cs typeface="Times New Roman"/>
            </a:endParaRPr>
          </a:p>
          <a:p>
            <a:endParaRPr lang="en-US">
              <a:latin typeface="Times New Roman"/>
              <a:cs typeface="Times New Roman"/>
            </a:endParaRPr>
          </a:p>
          <a:p>
            <a:endParaRPr lang="en-US">
              <a:solidFill>
                <a:srgbClr val="000000"/>
              </a:solidFill>
            </a:endParaRPr>
          </a:p>
          <a:p>
            <a:endParaRPr lang="en-US">
              <a:solidFill>
                <a:srgbClr val="0070C0"/>
              </a:solidFill>
            </a:endParaRPr>
          </a:p>
          <a:p>
            <a:endParaRPr lang="en-US"/>
          </a:p>
        </p:txBody>
      </p:sp>
      <p:sp>
        <p:nvSpPr>
          <p:cNvPr id="3" name="Text Placeholder 2">
            <a:extLst>
              <a:ext uri="{FF2B5EF4-FFF2-40B4-BE49-F238E27FC236}">
                <a16:creationId xmlns:a16="http://schemas.microsoft.com/office/drawing/2014/main" id="{B9831686-3ECB-1FC3-C691-6A9456DC6B1E}"/>
              </a:ext>
            </a:extLst>
          </p:cNvPr>
          <p:cNvSpPr>
            <a:spLocks noGrp="1"/>
          </p:cNvSpPr>
          <p:nvPr>
            <p:ph type="body" sz="quarter" idx="14"/>
          </p:nvPr>
        </p:nvSpPr>
        <p:spPr>
          <a:xfrm>
            <a:off x="288772" y="335879"/>
            <a:ext cx="10708362" cy="657466"/>
          </a:xfrm>
        </p:spPr>
        <p:txBody>
          <a:bodyPr vert="horz" lIns="0" tIns="0" rIns="0" bIns="0" rtlCol="0" anchor="t">
            <a:normAutofit/>
          </a:bodyPr>
          <a:lstStyle/>
          <a:p>
            <a:r>
              <a:rPr lang="en-US" err="1">
                <a:latin typeface="Arial"/>
                <a:cs typeface="Arial"/>
              </a:rPr>
              <a:t>Formulatability</a:t>
            </a:r>
            <a:r>
              <a:rPr lang="en-US">
                <a:latin typeface="Arial"/>
                <a:cs typeface="Arial"/>
              </a:rPr>
              <a:t> into hexavalent (Continued)</a:t>
            </a:r>
          </a:p>
        </p:txBody>
      </p:sp>
    </p:spTree>
    <p:extLst>
      <p:ext uri="{BB962C8B-B14F-4D97-AF65-F5344CB8AC3E}">
        <p14:creationId xmlns:p14="http://schemas.microsoft.com/office/powerpoint/2010/main" val="301641344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A5CD6F-9B5E-3A8C-BF69-D636C00833C6}"/>
              </a:ext>
            </a:extLst>
          </p:cNvPr>
          <p:cNvSpPr>
            <a:spLocks noGrp="1"/>
          </p:cNvSpPr>
          <p:nvPr>
            <p:ph type="body" sz="quarter" idx="13"/>
          </p:nvPr>
        </p:nvSpPr>
        <p:spPr>
          <a:xfrm>
            <a:off x="490602" y="746445"/>
            <a:ext cx="10988871" cy="5197155"/>
          </a:xfrm>
        </p:spPr>
        <p:txBody>
          <a:bodyPr vert="horz" lIns="0" tIns="0" rIns="0" bIns="0" rtlCol="0" anchor="t">
            <a:normAutofit/>
          </a:bodyPr>
          <a:lstStyle/>
          <a:p>
            <a:endParaRPr lang="en-US" b="1" dirty="0">
              <a:solidFill>
                <a:srgbClr val="000000"/>
              </a:solidFill>
            </a:endParaRPr>
          </a:p>
          <a:p>
            <a:pPr marL="342900" indent="-342900">
              <a:lnSpc>
                <a:spcPct val="130000"/>
              </a:lnSpc>
              <a:spcAft>
                <a:spcPts val="600"/>
              </a:spcAft>
              <a:buAutoNum type="arabicPeriod"/>
            </a:pPr>
            <a:r>
              <a:rPr lang="en-US" dirty="0">
                <a:solidFill>
                  <a:srgbClr val="000000"/>
                </a:solidFill>
                <a:latin typeface="+mn-lt"/>
                <a:cs typeface="Arial"/>
                <a:hlinkClick r:id="rId3"/>
              </a:rPr>
              <a:t>(Kraan et al 2017)</a:t>
            </a:r>
            <a:r>
              <a:rPr lang="en-US" dirty="0">
                <a:solidFill>
                  <a:srgbClr val="000000"/>
                </a:solidFill>
                <a:latin typeface="+mn-lt"/>
                <a:cs typeface="Arial"/>
              </a:rPr>
              <a:t> demonstrated that intranasal (IN) and sublingual delivery of </a:t>
            </a:r>
            <a:r>
              <a:rPr lang="en-US" b="1" dirty="0" err="1">
                <a:solidFill>
                  <a:srgbClr val="000000"/>
                </a:solidFill>
                <a:latin typeface="+mn-lt"/>
                <a:cs typeface="Arial"/>
              </a:rPr>
              <a:t>sIPV</a:t>
            </a:r>
            <a:r>
              <a:rPr lang="en-US" b="1" dirty="0">
                <a:solidFill>
                  <a:srgbClr val="000000"/>
                </a:solidFill>
                <a:latin typeface="+mn-lt"/>
                <a:cs typeface="Arial"/>
              </a:rPr>
              <a:t> </a:t>
            </a:r>
            <a:r>
              <a:rPr lang="en-US" dirty="0">
                <a:solidFill>
                  <a:srgbClr val="000000"/>
                </a:solidFill>
                <a:latin typeface="+mn-lt"/>
                <a:cs typeface="Arial"/>
              </a:rPr>
              <a:t>adjuvanted with Cholera toxin produced</a:t>
            </a:r>
            <a:r>
              <a:rPr lang="en-US" dirty="0">
                <a:latin typeface="+mn-lt"/>
                <a:cs typeface="Arial"/>
              </a:rPr>
              <a:t> mucosal responses in mice.</a:t>
            </a:r>
            <a:endParaRPr lang="en-US" dirty="0">
              <a:latin typeface="+mn-lt"/>
            </a:endParaRPr>
          </a:p>
          <a:p>
            <a:pPr marL="342900" indent="-342900">
              <a:lnSpc>
                <a:spcPct val="130000"/>
              </a:lnSpc>
              <a:spcAft>
                <a:spcPts val="600"/>
              </a:spcAft>
              <a:buAutoNum type="arabicPeriod"/>
            </a:pPr>
            <a:r>
              <a:rPr lang="en-US" dirty="0">
                <a:solidFill>
                  <a:schemeClr val="accent1"/>
                </a:solidFill>
                <a:latin typeface="+mn-lt"/>
                <a:cs typeface="Arial"/>
                <a:hlinkClick r:id="rId4">
                  <a:extLst>
                    <a:ext uri="{A12FA001-AC4F-418D-AE19-62706E023703}">
                      <ahyp:hlinkClr xmlns:ahyp="http://schemas.microsoft.com/office/drawing/2018/hyperlinkcolor" val="tx"/>
                    </a:ext>
                  </a:extLst>
                </a:hlinkClick>
              </a:rPr>
              <a:t>(Kraan, Willems, Soema 2022)</a:t>
            </a:r>
            <a:r>
              <a:rPr lang="en-US" dirty="0">
                <a:latin typeface="+mn-lt"/>
                <a:cs typeface="Arial"/>
              </a:rPr>
              <a:t> studied mixed IM/IN prime/boost </a:t>
            </a:r>
            <a:r>
              <a:rPr lang="en-US" dirty="0" err="1">
                <a:latin typeface="+mn-lt"/>
                <a:cs typeface="Arial"/>
              </a:rPr>
              <a:t>sIPV</a:t>
            </a:r>
            <a:r>
              <a:rPr lang="en-US" dirty="0">
                <a:latin typeface="+mn-lt"/>
                <a:cs typeface="Arial"/>
              </a:rPr>
              <a:t> inoculations mice with and without CpG and Poly(I:C), concluding that heterologous prime-boost schedules can enhance mucosal responses. </a:t>
            </a:r>
          </a:p>
          <a:p>
            <a:pPr marL="342900" indent="-342900">
              <a:lnSpc>
                <a:spcPct val="130000"/>
              </a:lnSpc>
              <a:spcAft>
                <a:spcPts val="600"/>
              </a:spcAft>
              <a:buAutoNum type="arabicPeriod"/>
            </a:pPr>
            <a:r>
              <a:rPr lang="en-US" dirty="0">
                <a:solidFill>
                  <a:srgbClr val="000000"/>
                </a:solidFill>
                <a:latin typeface="+mn-lt"/>
                <a:cs typeface="Arial"/>
              </a:rPr>
              <a:t>Several adjuvants in development, for example, CAF01 (phase I), flagellin (phase II), saponins (phase II), CpG oligonucleotides (phase III), or poly(I:C) (phase III), or outer membrane vesicles (phase I) are worthwhile to test in combination with IPV delivered via mucosal routes. </a:t>
            </a:r>
            <a:r>
              <a:rPr lang="en-US" dirty="0">
                <a:solidFill>
                  <a:schemeClr val="accent1"/>
                </a:solidFill>
                <a:latin typeface="+mn-lt"/>
                <a:ea typeface="Calibri"/>
                <a:cs typeface="Arial"/>
                <a:hlinkClick r:id="rId4">
                  <a:extLst>
                    <a:ext uri="{A12FA001-AC4F-418D-AE19-62706E023703}">
                      <ahyp:hlinkClr xmlns:ahyp="http://schemas.microsoft.com/office/drawing/2018/hyperlinkcolor" val="tx"/>
                    </a:ext>
                  </a:extLst>
                </a:hlinkClick>
              </a:rPr>
              <a:t>(</a:t>
            </a:r>
            <a:r>
              <a:rPr lang="en-US" dirty="0">
                <a:solidFill>
                  <a:schemeClr val="accent1"/>
                </a:solidFill>
                <a:latin typeface="+mn-lt"/>
                <a:ea typeface="Calibri"/>
                <a:cs typeface="Calibri"/>
                <a:hlinkClick r:id="rId4">
                  <a:extLst>
                    <a:ext uri="{A12FA001-AC4F-418D-AE19-62706E023703}">
                      <ahyp:hlinkClr xmlns:ahyp="http://schemas.microsoft.com/office/drawing/2018/hyperlinkcolor" val="tx"/>
                    </a:ext>
                  </a:extLst>
                </a:hlinkClick>
              </a:rPr>
              <a:t>Kraan, Willems, Soema 2022)</a:t>
            </a:r>
            <a:r>
              <a:rPr lang="en-US" dirty="0">
                <a:solidFill>
                  <a:schemeClr val="accent1"/>
                </a:solidFill>
                <a:latin typeface="+mn-lt"/>
                <a:ea typeface="Calibri"/>
                <a:cs typeface="Calibri"/>
              </a:rPr>
              <a:t>.</a:t>
            </a:r>
            <a:endParaRPr lang="en-US" strike="sngStrike" dirty="0">
              <a:solidFill>
                <a:schemeClr val="accent1"/>
              </a:solidFill>
              <a:latin typeface="+mn-lt"/>
              <a:ea typeface="Calibri"/>
            </a:endParaRPr>
          </a:p>
          <a:p>
            <a:pPr marL="342900" indent="-342900">
              <a:lnSpc>
                <a:spcPct val="130000"/>
              </a:lnSpc>
              <a:spcAft>
                <a:spcPts val="600"/>
              </a:spcAft>
              <a:buAutoNum type="arabicPeriod"/>
            </a:pPr>
            <a:r>
              <a:rPr lang="en-US" dirty="0">
                <a:solidFill>
                  <a:schemeClr val="accent1"/>
                </a:solidFill>
                <a:latin typeface="+mn-lt"/>
                <a:cs typeface="Arial"/>
                <a:hlinkClick r:id="rId5">
                  <a:extLst>
                    <a:ext uri="{A12FA001-AC4F-418D-AE19-62706E023703}">
                      <ahyp:hlinkClr xmlns:ahyp="http://schemas.microsoft.com/office/drawing/2018/hyperlinkcolor" val="tx"/>
                    </a:ext>
                  </a:extLst>
                </a:hlinkClick>
              </a:rPr>
              <a:t>(Dietrich et al 2014)</a:t>
            </a:r>
            <a:r>
              <a:rPr lang="en-US" dirty="0">
                <a:solidFill>
                  <a:srgbClr val="000000"/>
                </a:solidFill>
                <a:latin typeface="+mn-lt"/>
                <a:cs typeface="Arial"/>
              </a:rPr>
              <a:t> report that mice administered IPV adjuvanted with CAF01 (ID+IM), a novel adjuvant composed of cationic liposomes DDA (</a:t>
            </a:r>
            <a:r>
              <a:rPr lang="en-US" dirty="0" err="1">
                <a:solidFill>
                  <a:srgbClr val="000000"/>
                </a:solidFill>
                <a:latin typeface="+mn-lt"/>
                <a:cs typeface="Arial"/>
              </a:rPr>
              <a:t>dimethyldioctadecylammonium</a:t>
            </a:r>
            <a:r>
              <a:rPr lang="en-US" dirty="0">
                <a:solidFill>
                  <a:srgbClr val="000000"/>
                </a:solidFill>
                <a:latin typeface="+mn-lt"/>
                <a:cs typeface="Arial"/>
              </a:rPr>
              <a:t>) stabilized with the synthetic immunomodulator TDB (trehalose 6,69-dibehenate), produced markers of intestinal immune response (fecal IgA). </a:t>
            </a:r>
            <a:endParaRPr lang="en-US" strike="sngStrike" dirty="0">
              <a:solidFill>
                <a:srgbClr val="000000"/>
              </a:solidFill>
              <a:latin typeface="+mn-lt"/>
            </a:endParaRPr>
          </a:p>
          <a:p>
            <a:pPr marL="342900" indent="-342900">
              <a:lnSpc>
                <a:spcPct val="130000"/>
              </a:lnSpc>
              <a:spcAft>
                <a:spcPts val="600"/>
              </a:spcAft>
              <a:buAutoNum type="arabicPeriod"/>
            </a:pPr>
            <a:r>
              <a:rPr lang="en-US" dirty="0">
                <a:latin typeface="+mn-lt"/>
                <a:cs typeface="Arial"/>
                <a:hlinkClick r:id="rId6"/>
              </a:rPr>
              <a:t>(Erdem et al 2023)</a:t>
            </a:r>
            <a:r>
              <a:rPr lang="en-US" dirty="0">
                <a:latin typeface="+mn-lt"/>
                <a:cs typeface="Arial"/>
              </a:rPr>
              <a:t> reported that addition of </a:t>
            </a:r>
            <a:r>
              <a:rPr lang="en-US" dirty="0" err="1">
                <a:latin typeface="+mn-lt"/>
                <a:cs typeface="Arial"/>
              </a:rPr>
              <a:t>dmLT</a:t>
            </a:r>
            <a:r>
              <a:rPr lang="en-US" dirty="0">
                <a:latin typeface="+mn-lt"/>
                <a:cs typeface="Arial"/>
              </a:rPr>
              <a:t> to IPV administered intramuscularly affected neither humoral nor intestinal immunity. The mucosal adjuvant </a:t>
            </a:r>
            <a:r>
              <a:rPr lang="en-US" dirty="0" err="1">
                <a:latin typeface="+mn-lt"/>
                <a:cs typeface="Arial"/>
              </a:rPr>
              <a:t>dmLT</a:t>
            </a:r>
            <a:r>
              <a:rPr lang="en-US" dirty="0">
                <a:latin typeface="+mn-lt"/>
                <a:cs typeface="Arial"/>
              </a:rPr>
              <a:t> did not decreased fecal virus shedding following </a:t>
            </a:r>
            <a:r>
              <a:rPr lang="en-US" dirty="0" err="1">
                <a:latin typeface="+mn-lt"/>
                <a:cs typeface="Arial"/>
              </a:rPr>
              <a:t>bOPV</a:t>
            </a:r>
            <a:r>
              <a:rPr lang="en-US" dirty="0">
                <a:latin typeface="+mn-lt"/>
                <a:cs typeface="Arial"/>
              </a:rPr>
              <a:t> challenge. Higher dose of </a:t>
            </a:r>
            <a:r>
              <a:rPr lang="en-US" dirty="0" err="1">
                <a:latin typeface="+mn-lt"/>
                <a:cs typeface="Arial"/>
              </a:rPr>
              <a:t>dmLT</a:t>
            </a:r>
            <a:r>
              <a:rPr lang="en-US" dirty="0">
                <a:latin typeface="+mn-lt"/>
                <a:cs typeface="Arial"/>
              </a:rPr>
              <a:t> may be needed.  </a:t>
            </a:r>
            <a:endParaRPr lang="en-US" dirty="0">
              <a:latin typeface="+mn-lt"/>
            </a:endParaRPr>
          </a:p>
          <a:p>
            <a:endParaRPr lang="en-US" dirty="0"/>
          </a:p>
        </p:txBody>
      </p:sp>
      <p:sp>
        <p:nvSpPr>
          <p:cNvPr id="3" name="Text Placeholder 2">
            <a:extLst>
              <a:ext uri="{FF2B5EF4-FFF2-40B4-BE49-F238E27FC236}">
                <a16:creationId xmlns:a16="http://schemas.microsoft.com/office/drawing/2014/main" id="{A7093206-7601-5DEF-1DD4-7F36B32A93BC}"/>
              </a:ext>
            </a:extLst>
          </p:cNvPr>
          <p:cNvSpPr>
            <a:spLocks noGrp="1"/>
          </p:cNvSpPr>
          <p:nvPr>
            <p:ph type="body" sz="quarter" idx="14"/>
          </p:nvPr>
        </p:nvSpPr>
        <p:spPr>
          <a:xfrm>
            <a:off x="490602" y="297846"/>
            <a:ext cx="10718800" cy="616554"/>
          </a:xfrm>
        </p:spPr>
        <p:txBody>
          <a:bodyPr vert="horz" lIns="0" tIns="0" rIns="0" bIns="0" rtlCol="0" anchor="t">
            <a:normAutofit/>
          </a:bodyPr>
          <a:lstStyle/>
          <a:p>
            <a:r>
              <a:rPr lang="en-US">
                <a:latin typeface="Arial"/>
                <a:cs typeface="Arial"/>
              </a:rPr>
              <a:t>Mucosal immunity (S19-IPV)</a:t>
            </a:r>
            <a:endParaRPr lang="en-US"/>
          </a:p>
        </p:txBody>
      </p:sp>
    </p:spTree>
    <p:extLst>
      <p:ext uri="{BB962C8B-B14F-4D97-AF65-F5344CB8AC3E}">
        <p14:creationId xmlns:p14="http://schemas.microsoft.com/office/powerpoint/2010/main" val="62985451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10984-A996-C45C-07FD-0BDFB343197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B75A74-235C-B27A-B8A9-4322864DB41F}"/>
              </a:ext>
            </a:extLst>
          </p:cNvPr>
          <p:cNvSpPr>
            <a:spLocks noGrp="1"/>
          </p:cNvSpPr>
          <p:nvPr>
            <p:ph type="body" sz="quarter" idx="13"/>
          </p:nvPr>
        </p:nvSpPr>
        <p:spPr>
          <a:xfrm>
            <a:off x="651200" y="971924"/>
            <a:ext cx="10725637" cy="5546052"/>
          </a:xfrm>
        </p:spPr>
        <p:txBody>
          <a:bodyPr vert="horz" lIns="0" tIns="0" rIns="0" bIns="0" rtlCol="0" anchor="t">
            <a:normAutofit fontScale="77500" lnSpcReduction="20000"/>
          </a:bodyPr>
          <a:lstStyle/>
          <a:p>
            <a:pPr>
              <a:lnSpc>
                <a:spcPct val="140000"/>
              </a:lnSpc>
              <a:spcAft>
                <a:spcPts val="600"/>
              </a:spcAft>
            </a:pPr>
            <a:r>
              <a:rPr lang="en-US" sz="1800" b="1" dirty="0">
                <a:solidFill>
                  <a:srgbClr val="000000"/>
                </a:solidFill>
                <a:latin typeface="+mn-lt"/>
                <a:cs typeface="Arial"/>
              </a:rPr>
              <a:t>VLPs</a:t>
            </a:r>
            <a:endParaRPr lang="en-US" sz="1800" b="1" dirty="0">
              <a:solidFill>
                <a:srgbClr val="000000"/>
              </a:solidFill>
              <a:latin typeface="+mn-lt"/>
            </a:endParaRPr>
          </a:p>
          <a:p>
            <a:pPr marL="342900" indent="-342900">
              <a:lnSpc>
                <a:spcPct val="140000"/>
              </a:lnSpc>
              <a:spcAft>
                <a:spcPts val="600"/>
              </a:spcAft>
              <a:buAutoNum type="arabicPeriod"/>
            </a:pPr>
            <a:r>
              <a:rPr lang="en-US" sz="1800" dirty="0">
                <a:solidFill>
                  <a:srgbClr val="000000"/>
                </a:solidFill>
                <a:latin typeface="+mn-lt"/>
                <a:cs typeface="Arial"/>
              </a:rPr>
              <a:t>VLP alone would be low POS – generally </a:t>
            </a:r>
            <a:r>
              <a:rPr lang="en-US" sz="1800" dirty="0" err="1">
                <a:solidFill>
                  <a:srgbClr val="000000"/>
                </a:solidFill>
                <a:latin typeface="+mn-lt"/>
                <a:cs typeface="Arial"/>
              </a:rPr>
              <a:t>adjuvantation</a:t>
            </a:r>
            <a:r>
              <a:rPr lang="en-US" sz="1800" dirty="0">
                <a:solidFill>
                  <a:srgbClr val="000000"/>
                </a:solidFill>
                <a:latin typeface="+mn-lt"/>
                <a:cs typeface="Arial"/>
              </a:rPr>
              <a:t> considerations are similar to IPVs.</a:t>
            </a:r>
            <a:endParaRPr lang="en-US" sz="1800" dirty="0">
              <a:latin typeface="+mn-lt"/>
            </a:endParaRPr>
          </a:p>
          <a:p>
            <a:pPr marL="342900" indent="-342900">
              <a:lnSpc>
                <a:spcPct val="140000"/>
              </a:lnSpc>
              <a:spcAft>
                <a:spcPts val="600"/>
              </a:spcAft>
              <a:buAutoNum type="arabicPeriod"/>
            </a:pPr>
            <a:r>
              <a:rPr lang="en-US" sz="1800" dirty="0">
                <a:latin typeface="+mn-lt"/>
                <a:cs typeface="Arial"/>
                <a:hlinkClick r:id="rId2"/>
              </a:rPr>
              <a:t>(Blazevic et al 2016)</a:t>
            </a:r>
            <a:r>
              <a:rPr lang="en-US" sz="1800" dirty="0">
                <a:latin typeface="+mn-lt"/>
                <a:cs typeface="Arial"/>
              </a:rPr>
              <a:t> saw an adjuvant effect of RV VP6 on anti-norovirus responses in mice (IM) Rotavirus capsid VP6 protein acts as an adjuvant in vivo for norovirus VLP in a combination  vaccine.</a:t>
            </a:r>
            <a:endParaRPr lang="en-US" sz="1800" dirty="0">
              <a:latin typeface="+mn-lt"/>
              <a:ea typeface="Cambria"/>
            </a:endParaRPr>
          </a:p>
          <a:p>
            <a:pPr marL="342900" indent="-342900">
              <a:lnSpc>
                <a:spcPct val="140000"/>
              </a:lnSpc>
              <a:spcAft>
                <a:spcPts val="600"/>
              </a:spcAft>
              <a:buAutoNum type="arabicPeriod"/>
            </a:pPr>
            <a:r>
              <a:rPr lang="en-US" sz="1800" dirty="0">
                <a:latin typeface="+mn-lt"/>
                <a:cs typeface="Arial"/>
                <a:hlinkClick r:id="rId3"/>
              </a:rPr>
              <a:t>(Cimica &amp; Galarza 2017)</a:t>
            </a:r>
            <a:r>
              <a:rPr lang="en-US" sz="1800" dirty="0">
                <a:latin typeface="+mn-lt"/>
                <a:cs typeface="Arial"/>
              </a:rPr>
              <a:t> Adjuvant formulations for virus-like particle (VLP) based vaccines </a:t>
            </a:r>
            <a:endParaRPr lang="en-US" sz="1800" dirty="0">
              <a:latin typeface="+mn-lt"/>
            </a:endParaRPr>
          </a:p>
          <a:p>
            <a:pPr marL="342900" indent="-342900">
              <a:lnSpc>
                <a:spcPct val="140000"/>
              </a:lnSpc>
              <a:spcAft>
                <a:spcPts val="600"/>
              </a:spcAft>
              <a:buAutoNum type="arabicPeriod"/>
            </a:pPr>
            <a:r>
              <a:rPr lang="en-US" sz="1800" dirty="0">
                <a:latin typeface="+mn-lt"/>
                <a:cs typeface="Arial"/>
                <a:hlinkClick r:id="rId4"/>
              </a:rPr>
              <a:t>(Jain et al 2015)</a:t>
            </a:r>
            <a:r>
              <a:rPr lang="en-US" sz="1800" dirty="0">
                <a:latin typeface="+mn-lt"/>
                <a:cs typeface="Arial"/>
              </a:rPr>
              <a:t> </a:t>
            </a:r>
            <a:r>
              <a:rPr lang="en-US" sz="1800" dirty="0">
                <a:solidFill>
                  <a:srgbClr val="1F1F1F"/>
                </a:solidFill>
                <a:latin typeface="+mn-lt"/>
                <a:cs typeface="Arial"/>
              </a:rPr>
              <a:t>Formulation and stabilization of recombinant protein-based virus-like particle vaccines. </a:t>
            </a:r>
            <a:endParaRPr lang="en-US" sz="1800" dirty="0">
              <a:latin typeface="+mn-lt"/>
            </a:endParaRPr>
          </a:p>
          <a:p>
            <a:pPr>
              <a:lnSpc>
                <a:spcPct val="140000"/>
              </a:lnSpc>
              <a:spcAft>
                <a:spcPts val="600"/>
              </a:spcAft>
            </a:pPr>
            <a:r>
              <a:rPr lang="en-US" sz="1800" b="1" dirty="0">
                <a:latin typeface="+mn-lt"/>
                <a:cs typeface="Arial"/>
              </a:rPr>
              <a:t>mRNA</a:t>
            </a:r>
            <a:r>
              <a:rPr lang="en-US" sz="1800" dirty="0">
                <a:latin typeface="+mn-lt"/>
                <a:cs typeface="Arial"/>
              </a:rPr>
              <a:t> (and vectored vaccines)</a:t>
            </a:r>
          </a:p>
          <a:p>
            <a:pPr marL="342900" indent="-342900">
              <a:lnSpc>
                <a:spcPct val="140000"/>
              </a:lnSpc>
              <a:spcAft>
                <a:spcPts val="600"/>
              </a:spcAft>
              <a:buFont typeface="+mj-lt"/>
              <a:buAutoNum type="arabicPeriod"/>
            </a:pPr>
            <a:r>
              <a:rPr lang="en-US" sz="1800" dirty="0">
                <a:latin typeface="+mn-lt"/>
                <a:cs typeface="Arial"/>
              </a:rPr>
              <a:t>The development of an effective delivery system remains a major challenge to the successful exploitation of mucosal mRNA vaccination. Nonetheless, a number of delivery vehicles have been experimentally harnessed with different degrees of success in the mucosal delivery of mRNA vaccines. </a:t>
            </a:r>
            <a:r>
              <a:rPr lang="en-US" sz="1800" dirty="0">
                <a:latin typeface="+mn-lt"/>
                <a:cs typeface="Arial"/>
                <a:hlinkClick r:id="rId5"/>
              </a:rPr>
              <a:t>(Hameed et al 2022)</a:t>
            </a:r>
            <a:r>
              <a:rPr lang="en-US" sz="1800" dirty="0">
                <a:latin typeface="+mn-lt"/>
                <a:cs typeface="Arial"/>
              </a:rPr>
              <a:t>  </a:t>
            </a:r>
          </a:p>
          <a:p>
            <a:pPr marL="342900" indent="-342900">
              <a:lnSpc>
                <a:spcPct val="140000"/>
              </a:lnSpc>
              <a:spcAft>
                <a:spcPts val="600"/>
              </a:spcAft>
              <a:buFont typeface="+mj-lt"/>
              <a:buAutoNum type="arabicPeriod"/>
            </a:pPr>
            <a:r>
              <a:rPr lang="en-US" sz="1800" dirty="0">
                <a:latin typeface="+mn-lt"/>
                <a:cs typeface="Arial"/>
              </a:rPr>
              <a:t>Example: mRNA-H1HA-LNP vaccine delivered  intranasally induced protective immunity in mice.</a:t>
            </a:r>
            <a:r>
              <a:rPr lang="en-US" sz="1800" dirty="0">
                <a:latin typeface="+mn-lt"/>
                <a:cs typeface="Arial"/>
                <a:hlinkClick r:id="rId6"/>
              </a:rPr>
              <a:t>(Zhuang et al 2020)</a:t>
            </a:r>
            <a:r>
              <a:rPr lang="en-US" sz="1800" dirty="0">
                <a:latin typeface="+mn-lt"/>
                <a:cs typeface="Arial"/>
              </a:rPr>
              <a:t> </a:t>
            </a:r>
            <a:endParaRPr lang="en-US" sz="1800" dirty="0">
              <a:latin typeface="+mn-lt"/>
            </a:endParaRPr>
          </a:p>
          <a:p>
            <a:pPr marL="342900" indent="-342900">
              <a:lnSpc>
                <a:spcPct val="140000"/>
              </a:lnSpc>
              <a:spcAft>
                <a:spcPts val="600"/>
              </a:spcAft>
              <a:buAutoNum type="arabicPeriod"/>
            </a:pPr>
            <a:r>
              <a:rPr lang="en-US" sz="1800" dirty="0">
                <a:latin typeface="+mn-lt"/>
                <a:cs typeface="Arial"/>
                <a:hlinkClick r:id="rId7"/>
              </a:rPr>
              <a:t>(Viktorova et al. 2018)</a:t>
            </a:r>
            <a:r>
              <a:rPr lang="en-US" sz="1800" dirty="0">
                <a:latin typeface="+mn-lt"/>
                <a:cs typeface="Arial"/>
                <a:hlinkClick r:id="rId8">
                  <a:extLst>
                    <a:ext uri="{A12FA001-AC4F-418D-AE19-62706E023703}">
                      <ahyp:hlinkClr xmlns:ahyp="http://schemas.microsoft.com/office/drawing/2018/hyperlinkcolor" val="tx"/>
                    </a:ext>
                  </a:extLst>
                </a:hlinkClick>
              </a:rPr>
              <a:t> </a:t>
            </a:r>
            <a:r>
              <a:rPr lang="en-US" sz="1800" dirty="0">
                <a:latin typeface="+mn-lt"/>
                <a:cs typeface="Arial"/>
              </a:rPr>
              <a:t>Newcastle Disease Virus-Based Vectored Vaccine against Poliomyelitis - poliovirus VLPs are produced in the cells of vaccine recipients and are presented to their immune systems in the context of active replication of Newcastle virus, which serves as a natural adjuvant. Intranasal administration of the vectored vaccine to guinea pigs induced strong neutralizing systemic and mucosal (vaginal) antibody</a:t>
            </a:r>
            <a:r>
              <a:rPr lang="en-US" sz="1800" dirty="0">
                <a:solidFill>
                  <a:srgbClr val="0070C0"/>
                </a:solidFill>
                <a:latin typeface="+mn-lt"/>
                <a:cs typeface="Arial"/>
              </a:rPr>
              <a:t> </a:t>
            </a:r>
            <a:r>
              <a:rPr lang="en-US" sz="1800" dirty="0">
                <a:latin typeface="+mn-lt"/>
                <a:cs typeface="Arial"/>
              </a:rPr>
              <a:t>responses. (more details on an earlier slide in mRNA section )</a:t>
            </a:r>
          </a:p>
          <a:p>
            <a:pPr>
              <a:lnSpc>
                <a:spcPct val="140000"/>
              </a:lnSpc>
              <a:spcAft>
                <a:spcPts val="600"/>
              </a:spcAft>
            </a:pPr>
            <a:endParaRPr lang="en-US" sz="1800" dirty="0">
              <a:latin typeface="+mn-lt"/>
              <a:cs typeface="Arial"/>
            </a:endParaRPr>
          </a:p>
          <a:p>
            <a:pPr>
              <a:lnSpc>
                <a:spcPct val="140000"/>
              </a:lnSpc>
              <a:spcAft>
                <a:spcPts val="600"/>
              </a:spcAft>
            </a:pPr>
            <a:r>
              <a:rPr lang="en-US" sz="1800" b="1" dirty="0">
                <a:latin typeface="+mn-lt"/>
                <a:cs typeface="Arial"/>
              </a:rPr>
              <a:t>Conclusion:  </a:t>
            </a:r>
            <a:r>
              <a:rPr lang="en-US" sz="1800" dirty="0">
                <a:latin typeface="+mn-lt"/>
                <a:cs typeface="Arial"/>
              </a:rPr>
              <a:t>All platforms including S19-IPV, VLPs and mRNA have potential to induce mucosal immunity, but may require adjuvant and/or mucosal delivery mechanism </a:t>
            </a:r>
          </a:p>
          <a:p>
            <a:endParaRPr lang="en-US" sz="1400"/>
          </a:p>
          <a:p>
            <a:pPr marL="285750" indent="-285750">
              <a:buFont typeface="Calibri" panose="020B0604020202020204" pitchFamily="34" charset="0"/>
              <a:buChar char="-"/>
            </a:pPr>
            <a:endParaRPr lang="en-US"/>
          </a:p>
          <a:p>
            <a:endParaRPr lang="en-US"/>
          </a:p>
          <a:p>
            <a:pPr marL="285750"/>
            <a:endParaRPr lang="en-US" sz="2000">
              <a:latin typeface="MyriadPro-Regular"/>
            </a:endParaRPr>
          </a:p>
          <a:p>
            <a:endParaRPr lang="en-US"/>
          </a:p>
        </p:txBody>
      </p:sp>
      <p:sp>
        <p:nvSpPr>
          <p:cNvPr id="3" name="Text Placeholder 2">
            <a:extLst>
              <a:ext uri="{FF2B5EF4-FFF2-40B4-BE49-F238E27FC236}">
                <a16:creationId xmlns:a16="http://schemas.microsoft.com/office/drawing/2014/main" id="{A3438916-1B24-CBB6-B16C-CF4E7F65E21E}"/>
              </a:ext>
            </a:extLst>
          </p:cNvPr>
          <p:cNvSpPr>
            <a:spLocks noGrp="1"/>
          </p:cNvSpPr>
          <p:nvPr>
            <p:ph type="body" sz="quarter" idx="14"/>
          </p:nvPr>
        </p:nvSpPr>
        <p:spPr>
          <a:xfrm>
            <a:off x="310957" y="241390"/>
            <a:ext cx="10322144" cy="730534"/>
          </a:xfrm>
        </p:spPr>
        <p:txBody>
          <a:bodyPr vert="horz" lIns="0" tIns="0" rIns="0" bIns="0" rtlCol="0" anchor="t">
            <a:normAutofit/>
          </a:bodyPr>
          <a:lstStyle/>
          <a:p>
            <a:r>
              <a:rPr lang="en-US">
                <a:latin typeface="Arial"/>
                <a:cs typeface="Arial"/>
              </a:rPr>
              <a:t>Mucosal immunity (VLP and mRNA</a:t>
            </a:r>
            <a:r>
              <a:rPr lang="en-US" dirty="0">
                <a:latin typeface="Arial"/>
                <a:cs typeface="Arial"/>
              </a:rPr>
              <a:t>+)</a:t>
            </a:r>
            <a:endParaRPr lang="en-US"/>
          </a:p>
        </p:txBody>
      </p:sp>
    </p:spTree>
    <p:extLst>
      <p:ext uri="{BB962C8B-B14F-4D97-AF65-F5344CB8AC3E}">
        <p14:creationId xmlns:p14="http://schemas.microsoft.com/office/powerpoint/2010/main" val="90695078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BA14-2F3E-332C-155E-E9AF5DBBDC69}"/>
              </a:ext>
            </a:extLst>
          </p:cNvPr>
          <p:cNvSpPr>
            <a:spLocks noGrp="1"/>
          </p:cNvSpPr>
          <p:nvPr>
            <p:ph type="title"/>
          </p:nvPr>
        </p:nvSpPr>
        <p:spPr>
          <a:xfrm>
            <a:off x="143607" y="1"/>
            <a:ext cx="10515600" cy="792866"/>
          </a:xfrm>
        </p:spPr>
        <p:txBody>
          <a:bodyPr>
            <a:normAutofit/>
          </a:bodyPr>
          <a:lstStyle/>
          <a:p>
            <a:r>
              <a:rPr lang="en-US" sz="3200" b="0" dirty="0">
                <a:solidFill>
                  <a:schemeClr val="accent1"/>
                </a:solidFill>
                <a:latin typeface="Arial"/>
                <a:cs typeface="Arial"/>
              </a:rPr>
              <a:t>  S19-IPV Clinical Development: Guiding Principles</a:t>
            </a:r>
            <a:endParaRPr lang="en-US" dirty="0"/>
          </a:p>
        </p:txBody>
      </p:sp>
      <p:sp>
        <p:nvSpPr>
          <p:cNvPr id="3" name="Content Placeholder 2">
            <a:extLst>
              <a:ext uri="{FF2B5EF4-FFF2-40B4-BE49-F238E27FC236}">
                <a16:creationId xmlns:a16="http://schemas.microsoft.com/office/drawing/2014/main" id="{59538A03-FD73-5D9B-9157-B3E3F156F1F9}"/>
              </a:ext>
            </a:extLst>
          </p:cNvPr>
          <p:cNvSpPr>
            <a:spLocks noGrp="1"/>
          </p:cNvSpPr>
          <p:nvPr>
            <p:ph idx="1"/>
          </p:nvPr>
        </p:nvSpPr>
        <p:spPr>
          <a:xfrm>
            <a:off x="531620" y="792867"/>
            <a:ext cx="5306576" cy="5937648"/>
          </a:xfrm>
        </p:spPr>
        <p:txBody>
          <a:bodyPr vert="horz" lIns="0" tIns="0" rIns="0" bIns="0" rtlCol="0" anchor="t">
            <a:normAutofit fontScale="92500" lnSpcReduction="20000"/>
          </a:bodyPr>
          <a:lstStyle/>
          <a:p>
            <a:pPr marL="342900" indent="-342900">
              <a:lnSpc>
                <a:spcPct val="120000"/>
              </a:lnSpc>
              <a:spcAft>
                <a:spcPts val="600"/>
              </a:spcAft>
              <a:buFont typeface="+mj-lt"/>
              <a:buAutoNum type="arabicPeriod"/>
            </a:pPr>
            <a:r>
              <a:rPr lang="en-US" sz="1400" dirty="0">
                <a:latin typeface="Arial"/>
                <a:cs typeface="Arial"/>
              </a:rPr>
              <a:t>A large portion of the experience with IPV, alum-adjuvanted IPV, </a:t>
            </a:r>
            <a:r>
              <a:rPr lang="en-US" sz="1400" dirty="0" err="1">
                <a:latin typeface="Arial"/>
                <a:cs typeface="Arial"/>
              </a:rPr>
              <a:t>sIPV</a:t>
            </a:r>
            <a:r>
              <a:rPr lang="en-US" sz="1400" dirty="0">
                <a:latin typeface="Arial"/>
                <a:cs typeface="Arial"/>
              </a:rPr>
              <a:t> applicable to S19</a:t>
            </a:r>
          </a:p>
          <a:p>
            <a:pPr marL="735965" lvl="1" indent="-342900">
              <a:lnSpc>
                <a:spcPct val="120000"/>
              </a:lnSpc>
              <a:buAutoNum type="alphaLcParenR"/>
            </a:pPr>
            <a:r>
              <a:rPr lang="en-US" sz="1400" dirty="0">
                <a:latin typeface="Arial"/>
                <a:cs typeface="Arial"/>
              </a:rPr>
              <a:t>Can likely move more swiftly towards target population</a:t>
            </a:r>
          </a:p>
          <a:p>
            <a:pPr marL="735965" lvl="1" indent="-342900">
              <a:lnSpc>
                <a:spcPct val="120000"/>
              </a:lnSpc>
              <a:buAutoNum type="alphaLcParenR"/>
            </a:pPr>
            <a:r>
              <a:rPr lang="en-US" sz="1400" dirty="0">
                <a:latin typeface="Arial"/>
                <a:cs typeface="Arial"/>
              </a:rPr>
              <a:t>Evaluation of </a:t>
            </a:r>
            <a:r>
              <a:rPr lang="en-US" sz="1400" dirty="0" err="1">
                <a:latin typeface="Arial"/>
                <a:cs typeface="Arial"/>
              </a:rPr>
              <a:t>immuno</a:t>
            </a:r>
            <a:r>
              <a:rPr lang="en-US" sz="1400" dirty="0">
                <a:latin typeface="Arial"/>
                <a:cs typeface="Arial"/>
              </a:rPr>
              <a:t> can be “standard” (not expanded beyond customary endpoints)</a:t>
            </a:r>
          </a:p>
          <a:p>
            <a:pPr marL="342900" indent="-342900">
              <a:lnSpc>
                <a:spcPct val="120000"/>
              </a:lnSpc>
              <a:spcAft>
                <a:spcPts val="600"/>
              </a:spcAft>
              <a:buFont typeface="+mj-lt"/>
              <a:buAutoNum type="arabicPeriod"/>
            </a:pPr>
            <a:r>
              <a:rPr lang="en-US" sz="1400" dirty="0">
                <a:latin typeface="Arial"/>
                <a:cs typeface="Arial"/>
              </a:rPr>
              <a:t>Assumes separate manufacturers for </a:t>
            </a:r>
            <a:r>
              <a:rPr lang="en-US" sz="1400" dirty="0" err="1">
                <a:latin typeface="Arial"/>
                <a:cs typeface="Arial"/>
              </a:rPr>
              <a:t>wP</a:t>
            </a:r>
            <a:r>
              <a:rPr lang="en-US" sz="1400" dirty="0">
                <a:latin typeface="Arial"/>
                <a:cs typeface="Arial"/>
              </a:rPr>
              <a:t>-based vs </a:t>
            </a:r>
            <a:r>
              <a:rPr lang="en-US" sz="1400" dirty="0" err="1">
                <a:latin typeface="Arial"/>
                <a:cs typeface="Arial"/>
              </a:rPr>
              <a:t>aP</a:t>
            </a:r>
            <a:r>
              <a:rPr lang="en-US" sz="1400" dirty="0">
                <a:latin typeface="Arial"/>
                <a:cs typeface="Arial"/>
              </a:rPr>
              <a:t>-based</a:t>
            </a:r>
          </a:p>
          <a:p>
            <a:pPr marL="342900" indent="-342900">
              <a:lnSpc>
                <a:spcPct val="120000"/>
              </a:lnSpc>
              <a:spcAft>
                <a:spcPts val="600"/>
              </a:spcAft>
              <a:buFont typeface="+mj-lt"/>
              <a:buAutoNum type="arabicPeriod"/>
            </a:pPr>
            <a:r>
              <a:rPr lang="en-US" sz="1400" dirty="0" err="1">
                <a:latin typeface="Arial"/>
                <a:cs typeface="Arial"/>
              </a:rPr>
              <a:t>wP</a:t>
            </a:r>
            <a:r>
              <a:rPr lang="en-US" sz="1400" dirty="0">
                <a:latin typeface="Arial"/>
                <a:cs typeface="Arial"/>
              </a:rPr>
              <a:t>-first vs </a:t>
            </a:r>
            <a:r>
              <a:rPr lang="en-US" sz="1400" dirty="0" err="1">
                <a:latin typeface="Arial"/>
                <a:cs typeface="Arial"/>
              </a:rPr>
              <a:t>aP</a:t>
            </a:r>
            <a:r>
              <a:rPr lang="en-US" sz="1400" dirty="0">
                <a:latin typeface="Arial"/>
                <a:cs typeface="Arial"/>
              </a:rPr>
              <a:t>-first likely driven by manufacturer/market interest</a:t>
            </a:r>
          </a:p>
          <a:p>
            <a:pPr marL="342900" indent="-342900">
              <a:lnSpc>
                <a:spcPct val="120000"/>
              </a:lnSpc>
              <a:spcAft>
                <a:spcPts val="600"/>
              </a:spcAft>
              <a:buFont typeface="+mj-lt"/>
              <a:buAutoNum type="arabicPeriod"/>
            </a:pPr>
            <a:r>
              <a:rPr lang="en-US" sz="1400" dirty="0">
                <a:latin typeface="Arial"/>
                <a:cs typeface="Arial"/>
              </a:rPr>
              <a:t>Assume need for 3-4 doses</a:t>
            </a:r>
          </a:p>
          <a:p>
            <a:pPr marL="342900" indent="-342900">
              <a:lnSpc>
                <a:spcPct val="120000"/>
              </a:lnSpc>
              <a:spcAft>
                <a:spcPts val="600"/>
              </a:spcAft>
              <a:buFont typeface="+mj-lt"/>
              <a:buAutoNum type="arabicPeriod"/>
            </a:pPr>
            <a:r>
              <a:rPr lang="en-US" sz="1400" dirty="0">
                <a:latin typeface="Arial"/>
                <a:cs typeface="Arial"/>
              </a:rPr>
              <a:t>Product most desirable/viable if co-formulated with </a:t>
            </a:r>
            <a:r>
              <a:rPr lang="en-US" sz="1400" dirty="0" err="1">
                <a:latin typeface="Arial"/>
                <a:cs typeface="Arial"/>
              </a:rPr>
              <a:t>penta</a:t>
            </a:r>
            <a:r>
              <a:rPr lang="en-US" sz="1400" dirty="0">
                <a:latin typeface="Arial"/>
                <a:cs typeface="Arial"/>
              </a:rPr>
              <a:t> antigens, +/- </a:t>
            </a:r>
            <a:r>
              <a:rPr lang="en-US" sz="1400" dirty="0" err="1">
                <a:latin typeface="Arial"/>
                <a:cs typeface="Arial"/>
              </a:rPr>
              <a:t>coadminister</a:t>
            </a:r>
            <a:r>
              <a:rPr lang="en-US" sz="1400" dirty="0">
                <a:latin typeface="Arial"/>
                <a:cs typeface="Arial"/>
              </a:rPr>
              <a:t> with PCV &amp; RV (i.e. can be given on 6/10/14 schedule)</a:t>
            </a:r>
          </a:p>
          <a:p>
            <a:pPr marL="342900" indent="-342900">
              <a:lnSpc>
                <a:spcPct val="120000"/>
              </a:lnSpc>
              <a:spcAft>
                <a:spcPts val="600"/>
              </a:spcAft>
              <a:buFont typeface="+mj-lt"/>
              <a:buAutoNum type="arabicPeriod"/>
            </a:pPr>
            <a:r>
              <a:rPr lang="en-US" sz="1400" dirty="0">
                <a:latin typeface="Arial"/>
                <a:cs typeface="Arial"/>
              </a:rPr>
              <a:t>Assume </a:t>
            </a:r>
            <a:r>
              <a:rPr lang="en-US" sz="1400" dirty="0" err="1">
                <a:latin typeface="Arial"/>
                <a:cs typeface="Arial"/>
              </a:rPr>
              <a:t>bOPV</a:t>
            </a:r>
            <a:r>
              <a:rPr lang="en-US" sz="1400" dirty="0">
                <a:latin typeface="Arial"/>
                <a:cs typeface="Arial"/>
              </a:rPr>
              <a:t> cessation remains on track, no mixed/sequential regimen evaluation necessary</a:t>
            </a:r>
          </a:p>
          <a:p>
            <a:pPr marL="342900" indent="-342900">
              <a:lnSpc>
                <a:spcPct val="120000"/>
              </a:lnSpc>
              <a:spcAft>
                <a:spcPts val="600"/>
              </a:spcAft>
              <a:buFont typeface="+mj-lt"/>
              <a:buAutoNum type="arabicPeriod"/>
            </a:pPr>
            <a:r>
              <a:rPr lang="en-US" sz="1400" dirty="0">
                <a:latin typeface="Arial"/>
                <a:cs typeface="Arial"/>
              </a:rPr>
              <a:t>Comparators will be licensed </a:t>
            </a:r>
            <a:r>
              <a:rPr lang="en-US" sz="1400" dirty="0" err="1">
                <a:latin typeface="Arial"/>
                <a:cs typeface="Arial"/>
              </a:rPr>
              <a:t>hexa</a:t>
            </a:r>
            <a:r>
              <a:rPr lang="en-US" sz="1400" dirty="0">
                <a:latin typeface="Arial"/>
                <a:cs typeface="Arial"/>
              </a:rPr>
              <a:t> or standalone IPV, depending on age group</a:t>
            </a:r>
          </a:p>
          <a:p>
            <a:pPr marL="342900" indent="-342900">
              <a:lnSpc>
                <a:spcPct val="120000"/>
              </a:lnSpc>
              <a:spcAft>
                <a:spcPts val="600"/>
              </a:spcAft>
              <a:buFont typeface="+mj-lt"/>
              <a:buAutoNum type="arabicPeriod"/>
            </a:pPr>
            <a:r>
              <a:rPr lang="en-US" sz="1400" dirty="0">
                <a:latin typeface="Arial"/>
                <a:cs typeface="Arial"/>
              </a:rPr>
              <a:t>Assume no need to develop relative efficacy/effectiveness data for all antigens, e.g. pertussis</a:t>
            </a:r>
          </a:p>
          <a:p>
            <a:pPr marL="342900" indent="-342900">
              <a:lnSpc>
                <a:spcPct val="120000"/>
              </a:lnSpc>
              <a:spcAft>
                <a:spcPts val="600"/>
              </a:spcAft>
              <a:buFont typeface="+mj-lt"/>
              <a:buAutoNum type="arabicPeriod"/>
            </a:pPr>
            <a:r>
              <a:rPr lang="en-US" sz="1400" dirty="0">
                <a:latin typeface="Arial"/>
                <a:cs typeface="Arial"/>
              </a:rPr>
              <a:t>Basis for licensure is non inferiority to licensed comparator</a:t>
            </a:r>
          </a:p>
          <a:p>
            <a:pPr marL="621665" lvl="1" indent="-342900">
              <a:lnSpc>
                <a:spcPct val="120000"/>
              </a:lnSpc>
              <a:buAutoNum type="alphaLcParenR"/>
            </a:pPr>
            <a:r>
              <a:rPr lang="en-US" sz="1400" dirty="0">
                <a:latin typeface="Arial"/>
                <a:cs typeface="Arial"/>
              </a:rPr>
              <a:t>Primary evaluation for polio component: </a:t>
            </a:r>
            <a:r>
              <a:rPr lang="en-US" sz="1400" dirty="0" err="1">
                <a:latin typeface="Arial"/>
                <a:cs typeface="Arial"/>
              </a:rPr>
              <a:t>NAb</a:t>
            </a:r>
            <a:r>
              <a:rPr lang="en-US" sz="1400" dirty="0">
                <a:latin typeface="Arial"/>
                <a:cs typeface="Arial"/>
              </a:rPr>
              <a:t> SCR after early RI schedule</a:t>
            </a:r>
          </a:p>
          <a:p>
            <a:pPr marL="342900" indent="-342900">
              <a:lnSpc>
                <a:spcPct val="120000"/>
              </a:lnSpc>
              <a:spcAft>
                <a:spcPts val="600"/>
              </a:spcAft>
              <a:buFont typeface="+mj-lt"/>
              <a:buAutoNum type="arabicPeriod"/>
            </a:pPr>
            <a:r>
              <a:rPr lang="en-US" sz="1400" dirty="0">
                <a:latin typeface="Arial"/>
                <a:cs typeface="Arial"/>
              </a:rPr>
              <a:t>Persistence: compare SPR at 1 year</a:t>
            </a:r>
          </a:p>
          <a:p>
            <a:pPr marL="342900" indent="-342900">
              <a:lnSpc>
                <a:spcPct val="120000"/>
              </a:lnSpc>
              <a:spcAft>
                <a:spcPts val="600"/>
              </a:spcAft>
              <a:buFont typeface="+mj-lt"/>
              <a:buAutoNum type="arabicPeriod"/>
            </a:pPr>
            <a:r>
              <a:rPr lang="en-US" sz="1400" dirty="0">
                <a:latin typeface="Arial"/>
                <a:cs typeface="Arial"/>
              </a:rPr>
              <a:t>Choice of comparator IPV: might not be Salk, but desirable to avoid "tolerance </a:t>
            </a:r>
            <a:r>
              <a:rPr lang="en-US" sz="1400" dirty="0" err="1">
                <a:latin typeface="Arial"/>
                <a:cs typeface="Arial"/>
              </a:rPr>
              <a:t>stackup</a:t>
            </a:r>
            <a:r>
              <a:rPr lang="en-US" sz="1400" dirty="0">
                <a:latin typeface="Arial"/>
                <a:cs typeface="Arial"/>
              </a:rPr>
              <a:t>", herein generically labelled as "conventional IPV" (</a:t>
            </a:r>
            <a:r>
              <a:rPr lang="en-US" sz="1400" dirty="0" err="1">
                <a:latin typeface="Arial"/>
                <a:cs typeface="Arial"/>
              </a:rPr>
              <a:t>cIPV</a:t>
            </a:r>
            <a:r>
              <a:rPr lang="en-US" sz="1400" dirty="0">
                <a:latin typeface="Arial"/>
                <a:cs typeface="Arial"/>
              </a:rPr>
              <a:t>)</a:t>
            </a:r>
          </a:p>
          <a:p>
            <a:pPr marL="285750" indent="-285750">
              <a:lnSpc>
                <a:spcPct val="120000"/>
              </a:lnSpc>
              <a:spcAft>
                <a:spcPts val="0"/>
              </a:spcAft>
              <a:buFont typeface="+mj-lt"/>
              <a:buChar char="•"/>
            </a:pPr>
            <a:endParaRPr lang="en-US" sz="1300">
              <a:latin typeface="Arial"/>
              <a:cs typeface="Arial"/>
            </a:endParaRPr>
          </a:p>
        </p:txBody>
      </p:sp>
      <p:sp>
        <p:nvSpPr>
          <p:cNvPr id="4" name="TextBox 3">
            <a:extLst>
              <a:ext uri="{FF2B5EF4-FFF2-40B4-BE49-F238E27FC236}">
                <a16:creationId xmlns:a16="http://schemas.microsoft.com/office/drawing/2014/main" id="{A9CD8EAA-1FCC-C96E-5003-4E861EAA6FE6}"/>
              </a:ext>
            </a:extLst>
          </p:cNvPr>
          <p:cNvSpPr txBox="1"/>
          <p:nvPr/>
        </p:nvSpPr>
        <p:spPr>
          <a:xfrm>
            <a:off x="6096000" y="792867"/>
            <a:ext cx="5536705" cy="5042517"/>
          </a:xfrm>
          <a:prstGeom prst="rect">
            <a:avLst/>
          </a:prstGeom>
          <a:noFill/>
        </p:spPr>
        <p:txBody>
          <a:bodyPr wrap="square" lIns="0" tIns="0" rIns="0" bIns="0" rtlCol="0">
            <a:noAutofit/>
          </a:bodyPr>
          <a:lstStyle/>
          <a:p>
            <a:pPr>
              <a:lnSpc>
                <a:spcPct val="120000"/>
              </a:lnSpc>
              <a:spcAft>
                <a:spcPts val="600"/>
              </a:spcAft>
            </a:pPr>
            <a:r>
              <a:rPr lang="en-US" sz="1300" b="1" dirty="0">
                <a:cs typeface="Arial"/>
              </a:rPr>
              <a:t>Base-case development objectives:</a:t>
            </a:r>
            <a:endParaRPr lang="en-US" sz="1300" dirty="0">
              <a:cs typeface="Arial"/>
            </a:endParaRPr>
          </a:p>
          <a:p>
            <a:pPr marL="342900" indent="-228600">
              <a:lnSpc>
                <a:spcPct val="120000"/>
              </a:lnSpc>
              <a:spcAft>
                <a:spcPts val="600"/>
              </a:spcAft>
              <a:buAutoNum type="arabicPeriod"/>
            </a:pPr>
            <a:r>
              <a:rPr lang="en-US" sz="1300" dirty="0">
                <a:cs typeface="Arial"/>
              </a:rPr>
              <a:t>Demonstrate </a:t>
            </a:r>
            <a:r>
              <a:rPr lang="en-US" sz="1300" dirty="0" err="1">
                <a:cs typeface="Arial"/>
              </a:rPr>
              <a:t>immunobridge</a:t>
            </a:r>
            <a:r>
              <a:rPr lang="en-US" sz="1300" dirty="0">
                <a:cs typeface="Arial"/>
              </a:rPr>
              <a:t> of S19-containing </a:t>
            </a:r>
            <a:r>
              <a:rPr lang="en-US" sz="1300" dirty="0" err="1">
                <a:cs typeface="Arial"/>
              </a:rPr>
              <a:t>hexa</a:t>
            </a:r>
            <a:r>
              <a:rPr lang="en-US" sz="1300" dirty="0">
                <a:cs typeface="Arial"/>
              </a:rPr>
              <a:t> to existing </a:t>
            </a:r>
            <a:r>
              <a:rPr lang="en-US" sz="1300" dirty="0" err="1">
                <a:cs typeface="Arial"/>
              </a:rPr>
              <a:t>hexa</a:t>
            </a:r>
            <a:r>
              <a:rPr lang="en-US" sz="1300" dirty="0">
                <a:cs typeface="Arial"/>
              </a:rPr>
              <a:t> in representative early RI regimen; including co-admin w/ PCV, </a:t>
            </a:r>
            <a:r>
              <a:rPr lang="en-US" sz="1300" dirty="0" err="1">
                <a:cs typeface="Arial"/>
              </a:rPr>
              <a:t>rota</a:t>
            </a:r>
            <a:endParaRPr lang="en-US" sz="1300" dirty="0">
              <a:cs typeface="Arial"/>
            </a:endParaRPr>
          </a:p>
          <a:p>
            <a:pPr marL="342900" indent="-228600">
              <a:lnSpc>
                <a:spcPct val="120000"/>
              </a:lnSpc>
              <a:spcAft>
                <a:spcPts val="600"/>
              </a:spcAft>
              <a:buAutoNum type="arabicPeriod"/>
            </a:pPr>
            <a:r>
              <a:rPr lang="en-US" sz="1300" dirty="0">
                <a:cs typeface="Arial"/>
              </a:rPr>
              <a:t>Enable standalone S19 for late RI, boost dose; may require coadministration w/ (M)MR, YFV, Men</a:t>
            </a:r>
          </a:p>
          <a:p>
            <a:pPr marL="342900" indent="-228600">
              <a:lnSpc>
                <a:spcPct val="120000"/>
              </a:lnSpc>
              <a:spcAft>
                <a:spcPts val="600"/>
              </a:spcAft>
              <a:buAutoNum type="arabicPeriod"/>
            </a:pPr>
            <a:r>
              <a:rPr lang="en-US" sz="1300" dirty="0">
                <a:cs typeface="Arial"/>
              </a:rPr>
              <a:t>Interchangeability with </a:t>
            </a:r>
            <a:r>
              <a:rPr lang="en-US" sz="1300" dirty="0" err="1">
                <a:cs typeface="Arial"/>
              </a:rPr>
              <a:t>cIPV</a:t>
            </a:r>
            <a:endParaRPr lang="en-US" sz="1300" dirty="0">
              <a:cs typeface="Arial"/>
            </a:endParaRPr>
          </a:p>
          <a:p>
            <a:pPr marL="342900" indent="-342900">
              <a:lnSpc>
                <a:spcPct val="120000"/>
              </a:lnSpc>
              <a:spcAft>
                <a:spcPts val="600"/>
              </a:spcAft>
              <a:buAutoNum type="arabicPeriod"/>
            </a:pPr>
            <a:endParaRPr lang="en-US" sz="1300" dirty="0">
              <a:cs typeface="Arial"/>
            </a:endParaRPr>
          </a:p>
          <a:p>
            <a:pPr>
              <a:lnSpc>
                <a:spcPct val="120000"/>
              </a:lnSpc>
              <a:spcAft>
                <a:spcPts val="600"/>
              </a:spcAft>
            </a:pPr>
            <a:r>
              <a:rPr lang="en-US" sz="1300" b="1" dirty="0">
                <a:cs typeface="Arial"/>
              </a:rPr>
              <a:t>Additional objectives:</a:t>
            </a:r>
            <a:endParaRPr lang="en-US" sz="1300" dirty="0">
              <a:cs typeface="Arial"/>
            </a:endParaRPr>
          </a:p>
          <a:p>
            <a:pPr marL="342900" indent="-228600">
              <a:lnSpc>
                <a:spcPct val="120000"/>
              </a:lnSpc>
              <a:spcAft>
                <a:spcPts val="600"/>
              </a:spcAft>
              <a:buAutoNum type="arabicPeriod"/>
            </a:pPr>
            <a:r>
              <a:rPr lang="en-US" sz="1300" dirty="0">
                <a:cs typeface="Arial"/>
              </a:rPr>
              <a:t>Development:</a:t>
            </a:r>
          </a:p>
          <a:p>
            <a:pPr marL="621665" lvl="1" indent="-342900">
              <a:lnSpc>
                <a:spcPct val="120000"/>
              </a:lnSpc>
              <a:spcAft>
                <a:spcPts val="600"/>
              </a:spcAft>
              <a:buAutoNum type="alphaLcParenR"/>
            </a:pPr>
            <a:r>
              <a:rPr lang="en-US" sz="1300" dirty="0">
                <a:cs typeface="Arial"/>
              </a:rPr>
              <a:t>Standalone S19 in early RI schedule (e.g., 6/10/14w)</a:t>
            </a:r>
          </a:p>
          <a:p>
            <a:pPr marL="621665" lvl="1" indent="-342900">
              <a:lnSpc>
                <a:spcPct val="120000"/>
              </a:lnSpc>
              <a:spcAft>
                <a:spcPts val="600"/>
              </a:spcAft>
              <a:buAutoNum type="alphaLcParenR"/>
            </a:pPr>
            <a:r>
              <a:rPr lang="en-US" sz="1300" dirty="0">
                <a:cs typeface="Arial"/>
              </a:rPr>
              <a:t>Delayed/extended RI regimens (e.g., 2/4/6m)</a:t>
            </a:r>
          </a:p>
          <a:p>
            <a:pPr marL="621665" lvl="1" indent="-342900">
              <a:lnSpc>
                <a:spcPct val="120000"/>
              </a:lnSpc>
              <a:spcAft>
                <a:spcPts val="600"/>
              </a:spcAft>
              <a:buAutoNum type="alphaLcParenR"/>
            </a:pPr>
            <a:r>
              <a:rPr lang="en-US" sz="1300" dirty="0">
                <a:cs typeface="Arial"/>
              </a:rPr>
              <a:t>Reduced number of doses (persistence thereof)</a:t>
            </a:r>
          </a:p>
          <a:p>
            <a:pPr marL="621665" lvl="1" indent="-342900">
              <a:lnSpc>
                <a:spcPct val="120000"/>
              </a:lnSpc>
              <a:spcAft>
                <a:spcPts val="600"/>
              </a:spcAft>
              <a:buAutoNum type="alphaLcParenR"/>
            </a:pPr>
            <a:r>
              <a:rPr lang="en-US" sz="1300" dirty="0">
                <a:cs typeface="Arial"/>
              </a:rPr>
              <a:t>Co-admin of standalone S19 with all relevant antigens</a:t>
            </a:r>
          </a:p>
          <a:p>
            <a:pPr marL="621665" lvl="1" indent="-342900">
              <a:lnSpc>
                <a:spcPct val="120000"/>
              </a:lnSpc>
              <a:spcAft>
                <a:spcPts val="600"/>
              </a:spcAft>
              <a:buAutoNum type="alphaLcParenR"/>
            </a:pPr>
            <a:r>
              <a:rPr lang="en-US" sz="1300" dirty="0">
                <a:cs typeface="Arial"/>
              </a:rPr>
              <a:t>Possibility of beneficial mucosal </a:t>
            </a:r>
            <a:r>
              <a:rPr lang="en-US" sz="1300" dirty="0" err="1">
                <a:cs typeface="Arial"/>
              </a:rPr>
              <a:t>adjuvantation</a:t>
            </a:r>
            <a:r>
              <a:rPr lang="en-US" sz="1300" dirty="0">
                <a:cs typeface="Arial"/>
              </a:rPr>
              <a:t>, antigen-sparing </a:t>
            </a:r>
            <a:r>
              <a:rPr lang="en-US" sz="1300" dirty="0" err="1">
                <a:cs typeface="Arial"/>
              </a:rPr>
              <a:t>adjuvantation</a:t>
            </a:r>
            <a:endParaRPr lang="en-US" sz="1300" dirty="0">
              <a:cs typeface="Arial"/>
            </a:endParaRPr>
          </a:p>
          <a:p>
            <a:pPr marL="342900" indent="-228600">
              <a:lnSpc>
                <a:spcPct val="120000"/>
              </a:lnSpc>
              <a:spcAft>
                <a:spcPts val="600"/>
              </a:spcAft>
              <a:buAutoNum type="arabicPeriod"/>
            </a:pPr>
            <a:r>
              <a:rPr lang="en-US" sz="1300" dirty="0">
                <a:cs typeface="Arial"/>
              </a:rPr>
              <a:t>Policy:</a:t>
            </a:r>
          </a:p>
          <a:p>
            <a:pPr marL="621665" lvl="1" indent="-342900">
              <a:lnSpc>
                <a:spcPct val="120000"/>
              </a:lnSpc>
              <a:spcAft>
                <a:spcPts val="600"/>
              </a:spcAft>
              <a:buAutoNum type="alphaLcParenR"/>
            </a:pPr>
            <a:r>
              <a:rPr lang="en-US" sz="1300" dirty="0">
                <a:cs typeface="Arial"/>
              </a:rPr>
              <a:t>Fractional and/or ID administration</a:t>
            </a:r>
          </a:p>
          <a:p>
            <a:pPr marL="621665" lvl="1" indent="-342900">
              <a:lnSpc>
                <a:spcPct val="120000"/>
              </a:lnSpc>
              <a:spcAft>
                <a:spcPts val="600"/>
              </a:spcAft>
              <a:buAutoNum type="alphaLcParenR"/>
            </a:pPr>
            <a:r>
              <a:rPr lang="en-US" sz="1300" dirty="0">
                <a:cs typeface="Arial"/>
              </a:rPr>
              <a:t>Adults, e.g. travel; pregnancy/lactation</a:t>
            </a:r>
          </a:p>
          <a:p>
            <a:pPr marL="621665" lvl="1" indent="-342900">
              <a:lnSpc>
                <a:spcPct val="120000"/>
              </a:lnSpc>
              <a:spcAft>
                <a:spcPts val="600"/>
              </a:spcAft>
              <a:buAutoNum type="alphaLcParenR"/>
            </a:pPr>
            <a:r>
              <a:rPr lang="en-US" sz="1300" dirty="0">
                <a:cs typeface="Arial"/>
              </a:rPr>
              <a:t>Immune-compromised</a:t>
            </a:r>
            <a:endParaRPr lang="en-US" sz="1300" dirty="0"/>
          </a:p>
          <a:p>
            <a:pPr algn="l"/>
            <a:endParaRPr lang="en-US" sz="1600" dirty="0" err="1">
              <a:solidFill>
                <a:srgbClr val="454E60"/>
              </a:solidFill>
              <a:latin typeface="Helvetica" pitchFamily="2" charset="0"/>
            </a:endParaRPr>
          </a:p>
        </p:txBody>
      </p:sp>
    </p:spTree>
    <p:extLst>
      <p:ext uri="{BB962C8B-B14F-4D97-AF65-F5344CB8AC3E}">
        <p14:creationId xmlns:p14="http://schemas.microsoft.com/office/powerpoint/2010/main" val="121983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BA14-2F3E-332C-155E-E9AF5DBBDC69}"/>
              </a:ext>
            </a:extLst>
          </p:cNvPr>
          <p:cNvSpPr>
            <a:spLocks noGrp="1"/>
          </p:cNvSpPr>
          <p:nvPr>
            <p:ph type="title"/>
          </p:nvPr>
        </p:nvSpPr>
        <p:spPr>
          <a:xfrm>
            <a:off x="380951" y="24985"/>
            <a:ext cx="10515600" cy="827590"/>
          </a:xfrm>
        </p:spPr>
        <p:txBody>
          <a:bodyPr>
            <a:normAutofit/>
          </a:bodyPr>
          <a:lstStyle/>
          <a:p>
            <a:r>
              <a:rPr lang="en-US" sz="3200" b="0">
                <a:solidFill>
                  <a:schemeClr val="accent1"/>
                </a:solidFill>
                <a:latin typeface="Arial"/>
                <a:cs typeface="Arial"/>
              </a:rPr>
              <a:t>VLP Clinical Development: Guiding Principles</a:t>
            </a:r>
          </a:p>
        </p:txBody>
      </p:sp>
      <p:sp>
        <p:nvSpPr>
          <p:cNvPr id="3" name="Content Placeholder 2">
            <a:extLst>
              <a:ext uri="{FF2B5EF4-FFF2-40B4-BE49-F238E27FC236}">
                <a16:creationId xmlns:a16="http://schemas.microsoft.com/office/drawing/2014/main" id="{59538A03-FD73-5D9B-9157-B3E3F156F1F9}"/>
              </a:ext>
            </a:extLst>
          </p:cNvPr>
          <p:cNvSpPr>
            <a:spLocks noGrp="1"/>
          </p:cNvSpPr>
          <p:nvPr>
            <p:ph idx="1"/>
          </p:nvPr>
        </p:nvSpPr>
        <p:spPr>
          <a:xfrm>
            <a:off x="577244" y="884471"/>
            <a:ext cx="5738496" cy="5617667"/>
          </a:xfrm>
        </p:spPr>
        <p:txBody>
          <a:bodyPr vert="horz" lIns="0" tIns="0" rIns="0" bIns="0" rtlCol="0" anchor="t">
            <a:noAutofit/>
          </a:bodyPr>
          <a:lstStyle/>
          <a:p>
            <a:pPr marL="342900" marR="0" indent="-342900">
              <a:lnSpc>
                <a:spcPct val="120000"/>
              </a:lnSpc>
              <a:spcAft>
                <a:spcPts val="600"/>
              </a:spcAft>
              <a:buFont typeface="+mj-lt"/>
              <a:buAutoNum type="arabicPeriod"/>
            </a:pPr>
            <a:r>
              <a:rPr lang="en-US" sz="1400" dirty="0"/>
              <a:t>Less is known about platform, likely need to move more cautiously</a:t>
            </a:r>
          </a:p>
          <a:p>
            <a:pPr marL="735965" lvl="1" indent="-342900">
              <a:lnSpc>
                <a:spcPct val="120000"/>
              </a:lnSpc>
              <a:buFont typeface="+mj-lt"/>
              <a:buAutoNum type="alphaLcParenR"/>
            </a:pPr>
            <a:r>
              <a:rPr lang="en-US" sz="1400" dirty="0"/>
              <a:t>FIH in adults preferably in a HIC, more cautious age de-escalation / dose escalation</a:t>
            </a:r>
          </a:p>
          <a:p>
            <a:pPr marL="735965" lvl="1" indent="-342900">
              <a:lnSpc>
                <a:spcPct val="120000"/>
              </a:lnSpc>
              <a:buFont typeface="+mj-lt"/>
              <a:buAutoNum type="alphaLcParenR"/>
            </a:pPr>
            <a:r>
              <a:rPr lang="en-US" sz="1400" dirty="0">
                <a:effectLst/>
              </a:rPr>
              <a:t>Evaluation of </a:t>
            </a:r>
            <a:r>
              <a:rPr lang="en-US" sz="1400" dirty="0" err="1">
                <a:effectLst/>
              </a:rPr>
              <a:t>immuno</a:t>
            </a:r>
            <a:r>
              <a:rPr lang="en-US" sz="1400" dirty="0">
                <a:effectLst/>
              </a:rPr>
              <a:t> should examine breadth </a:t>
            </a:r>
            <a:r>
              <a:rPr lang="en-US" sz="1400" dirty="0"/>
              <a:t>and possibly persistence more closely</a:t>
            </a:r>
            <a:endParaRPr lang="en-US" sz="1400" dirty="0">
              <a:effectLst/>
            </a:endParaRPr>
          </a:p>
          <a:p>
            <a:pPr marL="342900" indent="-342900">
              <a:lnSpc>
                <a:spcPct val="120000"/>
              </a:lnSpc>
              <a:spcAft>
                <a:spcPts val="600"/>
              </a:spcAft>
              <a:buFont typeface="+mj-lt"/>
              <a:buAutoNum type="arabicPeriod"/>
            </a:pPr>
            <a:r>
              <a:rPr lang="en-US" sz="1400" dirty="0"/>
              <a:t>Likely more dose-ranging work needed</a:t>
            </a:r>
          </a:p>
          <a:p>
            <a:pPr marL="342900" indent="-342900">
              <a:lnSpc>
                <a:spcPct val="120000"/>
              </a:lnSpc>
              <a:spcAft>
                <a:spcPts val="600"/>
              </a:spcAft>
              <a:buFont typeface="+mj-lt"/>
              <a:buAutoNum type="arabicPeriod"/>
            </a:pPr>
            <a:r>
              <a:rPr lang="en-US" sz="1400" dirty="0"/>
              <a:t>Need to address number of doses needed more explicitly</a:t>
            </a:r>
          </a:p>
          <a:p>
            <a:pPr marL="342900" indent="-342900">
              <a:lnSpc>
                <a:spcPct val="120000"/>
              </a:lnSpc>
              <a:spcAft>
                <a:spcPts val="600"/>
              </a:spcAft>
              <a:buFont typeface="+mj-lt"/>
              <a:buAutoNum type="arabicPeriod"/>
            </a:pPr>
            <a:r>
              <a:rPr lang="en-US" sz="1400" dirty="0"/>
              <a:t>Assumes </a:t>
            </a:r>
            <a:r>
              <a:rPr lang="en-US" sz="1400" dirty="0" err="1"/>
              <a:t>bOPV</a:t>
            </a:r>
            <a:r>
              <a:rPr lang="en-US" sz="1400" dirty="0"/>
              <a:t> cessation remains on track, no mixed/sequential regimen evaluation necessary</a:t>
            </a:r>
          </a:p>
          <a:p>
            <a:pPr marL="342900" indent="-342900">
              <a:lnSpc>
                <a:spcPct val="120000"/>
              </a:lnSpc>
              <a:spcAft>
                <a:spcPts val="600"/>
              </a:spcAft>
              <a:buFont typeface="+mj-lt"/>
              <a:buAutoNum type="arabicPeriod"/>
            </a:pPr>
            <a:r>
              <a:rPr lang="en-US" sz="1400" dirty="0"/>
              <a:t>Comparators will be licensed </a:t>
            </a:r>
            <a:r>
              <a:rPr lang="en-US" sz="1400" dirty="0" err="1"/>
              <a:t>hexa</a:t>
            </a:r>
            <a:r>
              <a:rPr lang="en-US" sz="1400" dirty="0"/>
              <a:t> or IPV, depending on age group, early success w/ </a:t>
            </a:r>
            <a:r>
              <a:rPr lang="en-US" sz="1400" dirty="0" err="1"/>
              <a:t>coadmin</a:t>
            </a:r>
            <a:r>
              <a:rPr lang="en-US" sz="1400" dirty="0"/>
              <a:t> study</a:t>
            </a:r>
          </a:p>
          <a:p>
            <a:pPr marL="342900" indent="-342900">
              <a:lnSpc>
                <a:spcPct val="120000"/>
              </a:lnSpc>
              <a:spcAft>
                <a:spcPts val="600"/>
              </a:spcAft>
              <a:buFont typeface="+mj-lt"/>
              <a:buAutoNum type="arabicPeriod"/>
            </a:pPr>
            <a:r>
              <a:rPr lang="en-US" sz="1400" dirty="0"/>
              <a:t>Basis for licensure is NI to licensed comparator</a:t>
            </a:r>
          </a:p>
          <a:p>
            <a:pPr marL="951865" lvl="1" indent="-342900">
              <a:lnSpc>
                <a:spcPct val="120000"/>
              </a:lnSpc>
              <a:buAutoNum type="alphaLcParenR"/>
            </a:pPr>
            <a:r>
              <a:rPr lang="en-US" sz="1400" dirty="0"/>
              <a:t>Primary evaluation: </a:t>
            </a:r>
            <a:r>
              <a:rPr lang="en-US" sz="1400" dirty="0" err="1"/>
              <a:t>NAb</a:t>
            </a:r>
            <a:r>
              <a:rPr lang="en-US" sz="1400" dirty="0"/>
              <a:t> SCR after 6/10/14 schedule</a:t>
            </a:r>
          </a:p>
          <a:p>
            <a:pPr marL="951865" lvl="1" indent="-342900">
              <a:lnSpc>
                <a:spcPct val="120000"/>
              </a:lnSpc>
              <a:buAutoNum type="alphaLcParenR"/>
            </a:pPr>
            <a:r>
              <a:rPr lang="en-US" sz="1400" dirty="0"/>
              <a:t>May incur evaluation of firmer criterion around SPR at 1 year relative to S19</a:t>
            </a:r>
          </a:p>
          <a:p>
            <a:pPr marL="342900" indent="-342900">
              <a:lnSpc>
                <a:spcPct val="120000"/>
              </a:lnSpc>
              <a:spcAft>
                <a:spcPts val="600"/>
              </a:spcAft>
              <a:buFont typeface="+mj-lt"/>
              <a:buAutoNum type="arabicPeriod"/>
            </a:pPr>
            <a:r>
              <a:rPr lang="en-US" sz="1400" dirty="0"/>
              <a:t>More likely than S19 to incur post-licensure effectiveness study (e.g., case-control) in settings where </a:t>
            </a:r>
            <a:r>
              <a:rPr lang="en-US" sz="1400" dirty="0" err="1"/>
              <a:t>cVDPVs</a:t>
            </a:r>
            <a:r>
              <a:rPr lang="en-US" sz="1400" dirty="0"/>
              <a:t> continue to circulate</a:t>
            </a:r>
            <a:endParaRPr lang="en-US" sz="1400" dirty="0">
              <a:effectLst/>
            </a:endParaRPr>
          </a:p>
          <a:p>
            <a:pPr marL="342900" indent="-342900">
              <a:lnSpc>
                <a:spcPct val="120000"/>
              </a:lnSpc>
              <a:spcAft>
                <a:spcPts val="600"/>
              </a:spcAft>
              <a:buFont typeface="+mj-lt"/>
              <a:buAutoNum type="arabicPeriod"/>
            </a:pPr>
            <a:r>
              <a:rPr lang="en-US" sz="1400" dirty="0"/>
              <a:t>More likely to require formal non-inferiority of all hexavalent antigens than S19</a:t>
            </a:r>
          </a:p>
          <a:p>
            <a:pPr marL="228600" indent="-228600">
              <a:lnSpc>
                <a:spcPct val="120000"/>
              </a:lnSpc>
              <a:spcAft>
                <a:spcPts val="0"/>
              </a:spcAft>
              <a:buFont typeface="Arial"/>
              <a:buAutoNum type="arabicPeriod"/>
            </a:pPr>
            <a:endParaRPr lang="en-US" sz="1200" dirty="0"/>
          </a:p>
        </p:txBody>
      </p:sp>
      <p:sp>
        <p:nvSpPr>
          <p:cNvPr id="4" name="TextBox 3">
            <a:extLst>
              <a:ext uri="{FF2B5EF4-FFF2-40B4-BE49-F238E27FC236}">
                <a16:creationId xmlns:a16="http://schemas.microsoft.com/office/drawing/2014/main" id="{A8940A6F-2CE9-C3D0-A76A-47DDACF385BC}"/>
              </a:ext>
            </a:extLst>
          </p:cNvPr>
          <p:cNvSpPr txBox="1"/>
          <p:nvPr/>
        </p:nvSpPr>
        <p:spPr>
          <a:xfrm>
            <a:off x="6745948" y="852575"/>
            <a:ext cx="5065101" cy="5005965"/>
          </a:xfrm>
          <a:prstGeom prst="rect">
            <a:avLst/>
          </a:prstGeom>
          <a:noFill/>
        </p:spPr>
        <p:txBody>
          <a:bodyPr wrap="square" lIns="0" tIns="0" rIns="0" bIns="0" rtlCol="0">
            <a:noAutofit/>
          </a:bodyPr>
          <a:lstStyle/>
          <a:p>
            <a:pPr marL="0" marR="0" indent="0">
              <a:lnSpc>
                <a:spcPct val="120000"/>
              </a:lnSpc>
              <a:spcAft>
                <a:spcPts val="600"/>
              </a:spcAft>
              <a:buNone/>
            </a:pPr>
            <a:r>
              <a:rPr lang="en-US" sz="1400" b="1" dirty="0">
                <a:effectLst/>
              </a:rPr>
              <a:t>Base-case development objectives:</a:t>
            </a:r>
          </a:p>
          <a:p>
            <a:pPr marL="342900" indent="-342900" rtl="0" fontAlgn="ctr">
              <a:lnSpc>
                <a:spcPct val="120000"/>
              </a:lnSpc>
              <a:spcAft>
                <a:spcPts val="600"/>
              </a:spcAft>
              <a:buFont typeface="+mj-lt"/>
              <a:buAutoNum type="arabicPeriod"/>
            </a:pPr>
            <a:r>
              <a:rPr lang="en-US" sz="1400" b="0" i="0" dirty="0">
                <a:effectLst/>
              </a:rPr>
              <a:t>Same as for S19, plus firmer criteria around persistence (possibly also </a:t>
            </a:r>
            <a:r>
              <a:rPr lang="en-US" sz="1400" b="0" dirty="0">
                <a:effectLst/>
              </a:rPr>
              <a:t>breadth</a:t>
            </a:r>
            <a:r>
              <a:rPr lang="en-US" sz="1400" dirty="0"/>
              <a:t>/</a:t>
            </a:r>
            <a:r>
              <a:rPr lang="en-US" sz="1400" b="0" dirty="0">
                <a:effectLst/>
              </a:rPr>
              <a:t>persistence combination)</a:t>
            </a:r>
            <a:endParaRPr lang="en-US" sz="1400" b="0" i="0" dirty="0">
              <a:effectLst/>
            </a:endParaRPr>
          </a:p>
          <a:p>
            <a:pPr marL="342900" indent="-342900">
              <a:lnSpc>
                <a:spcPct val="120000"/>
              </a:lnSpc>
              <a:spcAft>
                <a:spcPts val="600"/>
              </a:spcAft>
              <a:buFont typeface="+mj-lt"/>
              <a:buAutoNum type="arabicPeriod"/>
            </a:pPr>
            <a:r>
              <a:rPr lang="en-US" sz="1400" dirty="0"/>
              <a:t>Due to increased risk of failure of coformulation (vs S19-IPV), carry standalone in early RI later into development</a:t>
            </a:r>
          </a:p>
          <a:p>
            <a:pPr marL="0" indent="0" rtl="0" fontAlgn="ctr">
              <a:lnSpc>
                <a:spcPct val="120000"/>
              </a:lnSpc>
              <a:spcAft>
                <a:spcPts val="600"/>
              </a:spcAft>
              <a:buNone/>
            </a:pPr>
            <a:r>
              <a:rPr lang="en-US" sz="1400" b="1" i="0" dirty="0">
                <a:effectLst/>
              </a:rPr>
              <a:t>Additional objectives:</a:t>
            </a:r>
          </a:p>
          <a:p>
            <a:pPr marL="342900" indent="-342900" rtl="0" fontAlgn="ctr">
              <a:lnSpc>
                <a:spcPct val="120000"/>
              </a:lnSpc>
              <a:spcAft>
                <a:spcPts val="600"/>
              </a:spcAft>
              <a:buFont typeface="+mj-lt"/>
              <a:buAutoNum type="arabicPeriod"/>
            </a:pPr>
            <a:r>
              <a:rPr lang="en-US" sz="1400" dirty="0"/>
              <a:t>Development:</a:t>
            </a:r>
          </a:p>
          <a:p>
            <a:pPr marL="964565" lvl="1" indent="-342900" fontAlgn="ctr">
              <a:lnSpc>
                <a:spcPct val="120000"/>
              </a:lnSpc>
              <a:spcAft>
                <a:spcPts val="600"/>
              </a:spcAft>
              <a:buFont typeface="+mj-lt"/>
              <a:buAutoNum type="alphaLcParenR"/>
            </a:pPr>
            <a:r>
              <a:rPr lang="en-US" sz="1400" dirty="0"/>
              <a:t>Persistence after fewer doses in RI</a:t>
            </a:r>
          </a:p>
          <a:p>
            <a:pPr marL="964565" lvl="1" indent="-342900" fontAlgn="ctr">
              <a:lnSpc>
                <a:spcPct val="120000"/>
              </a:lnSpc>
              <a:spcAft>
                <a:spcPts val="600"/>
              </a:spcAft>
              <a:buFont typeface="+mj-lt"/>
              <a:buAutoNum type="alphaLcParenR"/>
            </a:pPr>
            <a:r>
              <a:rPr lang="en-US" sz="1400" dirty="0"/>
              <a:t>Interchangeability</a:t>
            </a:r>
          </a:p>
          <a:p>
            <a:pPr marL="964565" lvl="1" indent="-342900" fontAlgn="ctr">
              <a:lnSpc>
                <a:spcPct val="120000"/>
              </a:lnSpc>
              <a:spcAft>
                <a:spcPts val="600"/>
              </a:spcAft>
              <a:buFont typeface="+mj-lt"/>
              <a:buAutoNum type="alphaLcParenR"/>
            </a:pPr>
            <a:r>
              <a:rPr lang="en-US" sz="1400" dirty="0"/>
              <a:t>Possibility of beneficial mucosal </a:t>
            </a:r>
            <a:r>
              <a:rPr lang="en-US" sz="1400" dirty="0" err="1"/>
              <a:t>adjuvantation</a:t>
            </a:r>
            <a:r>
              <a:rPr lang="en-US" sz="1400" dirty="0"/>
              <a:t>, antigen-sparing </a:t>
            </a:r>
            <a:r>
              <a:rPr lang="en-US" sz="1400" dirty="0" err="1"/>
              <a:t>adjuvantation</a:t>
            </a:r>
            <a:endParaRPr lang="en-US" sz="1400" dirty="0"/>
          </a:p>
          <a:p>
            <a:pPr marL="964565" lvl="1" indent="-342900" fontAlgn="ctr">
              <a:lnSpc>
                <a:spcPct val="120000"/>
              </a:lnSpc>
              <a:spcAft>
                <a:spcPts val="600"/>
              </a:spcAft>
              <a:buFont typeface="+mj-lt"/>
              <a:buAutoNum type="alphaLcParenR"/>
            </a:pPr>
            <a:r>
              <a:rPr lang="en-US" sz="1400" b="0" i="0" dirty="0">
                <a:effectLst/>
              </a:rPr>
              <a:t>Co-admin of standalone </a:t>
            </a:r>
            <a:r>
              <a:rPr lang="en-US" sz="1400" dirty="0"/>
              <a:t>VLP</a:t>
            </a:r>
            <a:r>
              <a:rPr lang="en-US" sz="1400" b="0" i="0" dirty="0">
                <a:effectLst/>
              </a:rPr>
              <a:t> w/ other antigens; MR/MMR</a:t>
            </a:r>
            <a:r>
              <a:rPr lang="en-US" sz="1400" dirty="0"/>
              <a:t>, YFV, Men</a:t>
            </a:r>
          </a:p>
          <a:p>
            <a:pPr marL="342900" indent="-342900" fontAlgn="ctr">
              <a:lnSpc>
                <a:spcPct val="120000"/>
              </a:lnSpc>
              <a:spcAft>
                <a:spcPts val="600"/>
              </a:spcAft>
              <a:buFont typeface="+mj-lt"/>
              <a:buAutoNum type="arabicPeriod"/>
            </a:pPr>
            <a:r>
              <a:rPr lang="en-US" sz="1400" dirty="0"/>
              <a:t>Policy:</a:t>
            </a:r>
          </a:p>
          <a:p>
            <a:pPr marL="964565" lvl="1" indent="-342900" fontAlgn="ctr">
              <a:lnSpc>
                <a:spcPct val="120000"/>
              </a:lnSpc>
              <a:spcAft>
                <a:spcPts val="600"/>
              </a:spcAft>
              <a:buFont typeface="+mj-lt"/>
              <a:buAutoNum type="alphaLcParenR"/>
            </a:pPr>
            <a:r>
              <a:rPr lang="en-US" sz="1400" b="0" i="0" dirty="0">
                <a:effectLst/>
              </a:rPr>
              <a:t>Fractional and/or ID admin?</a:t>
            </a:r>
          </a:p>
          <a:p>
            <a:pPr marL="964565" lvl="1" indent="-342900" fontAlgn="ctr">
              <a:lnSpc>
                <a:spcPct val="120000"/>
              </a:lnSpc>
              <a:spcAft>
                <a:spcPts val="600"/>
              </a:spcAft>
              <a:buFont typeface="+mj-lt"/>
              <a:buAutoNum type="alphaLcParenR"/>
            </a:pPr>
            <a:r>
              <a:rPr lang="en-US" sz="1400" dirty="0"/>
              <a:t>Adults, e.g. travel; pregnancy/lactation</a:t>
            </a:r>
          </a:p>
          <a:p>
            <a:pPr marL="964565" lvl="1" indent="-342900" fontAlgn="ctr">
              <a:lnSpc>
                <a:spcPct val="120000"/>
              </a:lnSpc>
              <a:spcAft>
                <a:spcPts val="600"/>
              </a:spcAft>
              <a:buFont typeface="+mj-lt"/>
              <a:buAutoNum type="alphaLcParenR"/>
            </a:pPr>
            <a:r>
              <a:rPr lang="en-US" sz="1400" b="0" i="0" dirty="0">
                <a:effectLst/>
              </a:rPr>
              <a:t>Immune-compromised</a:t>
            </a:r>
          </a:p>
          <a:p>
            <a:pPr algn="l"/>
            <a:endParaRPr lang="en-US" sz="1600" dirty="0" err="1">
              <a:solidFill>
                <a:srgbClr val="454E60"/>
              </a:solidFill>
              <a:latin typeface="Helvetica" pitchFamily="2" charset="0"/>
            </a:endParaRPr>
          </a:p>
        </p:txBody>
      </p:sp>
    </p:spTree>
    <p:extLst>
      <p:ext uri="{BB962C8B-B14F-4D97-AF65-F5344CB8AC3E}">
        <p14:creationId xmlns:p14="http://schemas.microsoft.com/office/powerpoint/2010/main" val="1696877078"/>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2545A0-B131-0447-B498-731C8F397F3D}"/>
              </a:ext>
            </a:extLst>
          </p:cNvPr>
          <p:cNvSpPr>
            <a:spLocks noGrp="1"/>
          </p:cNvSpPr>
          <p:nvPr>
            <p:ph sz="quarter" idx="14"/>
          </p:nvPr>
        </p:nvSpPr>
        <p:spPr/>
        <p:txBody>
          <a:bodyPr/>
          <a:lstStyle/>
          <a:p>
            <a:r>
              <a:rPr lang="en-US" dirty="0"/>
              <a:t>Further ideas on prospective CDPs available by request</a:t>
            </a:r>
          </a:p>
        </p:txBody>
      </p:sp>
      <p:sp>
        <p:nvSpPr>
          <p:cNvPr id="3" name="Text Placeholder 2">
            <a:extLst>
              <a:ext uri="{FF2B5EF4-FFF2-40B4-BE49-F238E27FC236}">
                <a16:creationId xmlns:a16="http://schemas.microsoft.com/office/drawing/2014/main" id="{9FF053DA-115D-B079-B8F6-795B99E112E7}"/>
              </a:ext>
            </a:extLst>
          </p:cNvPr>
          <p:cNvSpPr>
            <a:spLocks noGrp="1"/>
          </p:cNvSpPr>
          <p:nvPr>
            <p:ph type="body" sz="quarter" idx="16"/>
          </p:nvPr>
        </p:nvSpPr>
        <p:spPr/>
        <p:txBody>
          <a:bodyPr/>
          <a:lstStyle/>
          <a:p>
            <a:r>
              <a:rPr lang="en-US" dirty="0"/>
              <a:t>S19-IPV or VLP clinical development plans</a:t>
            </a:r>
          </a:p>
        </p:txBody>
      </p:sp>
    </p:spTree>
    <p:extLst>
      <p:ext uri="{BB962C8B-B14F-4D97-AF65-F5344CB8AC3E}">
        <p14:creationId xmlns:p14="http://schemas.microsoft.com/office/powerpoint/2010/main" val="207918022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BA14-2F3E-332C-155E-E9AF5DBBDC69}"/>
              </a:ext>
            </a:extLst>
          </p:cNvPr>
          <p:cNvSpPr>
            <a:spLocks noGrp="1"/>
          </p:cNvSpPr>
          <p:nvPr>
            <p:ph type="title"/>
          </p:nvPr>
        </p:nvSpPr>
        <p:spPr>
          <a:xfrm>
            <a:off x="271197" y="74429"/>
            <a:ext cx="10515600" cy="777240"/>
          </a:xfrm>
        </p:spPr>
        <p:txBody>
          <a:bodyPr>
            <a:normAutofit/>
          </a:bodyPr>
          <a:lstStyle/>
          <a:p>
            <a:r>
              <a:rPr lang="en-US" sz="3200" b="0">
                <a:solidFill>
                  <a:schemeClr val="accent1"/>
                </a:solidFill>
                <a:latin typeface="Arial"/>
                <a:cs typeface="Arial"/>
              </a:rPr>
              <a:t>mRNA Clinical Development: Guiding Principles</a:t>
            </a:r>
          </a:p>
        </p:txBody>
      </p:sp>
      <p:sp>
        <p:nvSpPr>
          <p:cNvPr id="3" name="Content Placeholder 2">
            <a:extLst>
              <a:ext uri="{FF2B5EF4-FFF2-40B4-BE49-F238E27FC236}">
                <a16:creationId xmlns:a16="http://schemas.microsoft.com/office/drawing/2014/main" id="{59538A03-FD73-5D9B-9157-B3E3F156F1F9}"/>
              </a:ext>
            </a:extLst>
          </p:cNvPr>
          <p:cNvSpPr>
            <a:spLocks noGrp="1"/>
          </p:cNvSpPr>
          <p:nvPr>
            <p:ph idx="1"/>
          </p:nvPr>
        </p:nvSpPr>
        <p:spPr>
          <a:xfrm>
            <a:off x="859384" y="852733"/>
            <a:ext cx="10515601" cy="5617667"/>
          </a:xfrm>
        </p:spPr>
        <p:txBody>
          <a:bodyPr vert="horz" lIns="0" tIns="0" rIns="0" bIns="0" rtlCol="0" anchor="t">
            <a:noAutofit/>
          </a:bodyPr>
          <a:lstStyle/>
          <a:p>
            <a:pPr marL="0" marR="0" indent="0">
              <a:lnSpc>
                <a:spcPct val="120000"/>
              </a:lnSpc>
              <a:spcAft>
                <a:spcPts val="600"/>
              </a:spcAft>
              <a:buNone/>
            </a:pPr>
            <a:r>
              <a:rPr lang="en-US" sz="1500" b="1" dirty="0"/>
              <a:t>Differences from VLP</a:t>
            </a:r>
            <a:r>
              <a:rPr lang="en-US" sz="1500" b="1" dirty="0">
                <a:effectLst/>
              </a:rPr>
              <a:t>:</a:t>
            </a:r>
            <a:endParaRPr lang="en-US" sz="1500" b="1" dirty="0"/>
          </a:p>
          <a:p>
            <a:pPr marL="342900" marR="0" indent="-342900">
              <a:lnSpc>
                <a:spcPct val="120000"/>
              </a:lnSpc>
              <a:spcAft>
                <a:spcPts val="600"/>
              </a:spcAft>
              <a:buFont typeface="+mj-lt"/>
              <a:buAutoNum type="arabicPeriod"/>
            </a:pPr>
            <a:r>
              <a:rPr lang="en-US" sz="1500" dirty="0"/>
              <a:t>Slower entry into youngest cohorts; possibly include adolescents prior to descending to 5 years of age.</a:t>
            </a:r>
          </a:p>
          <a:p>
            <a:pPr marL="342900" marR="0" indent="-342900">
              <a:lnSpc>
                <a:spcPct val="120000"/>
              </a:lnSpc>
              <a:spcAft>
                <a:spcPts val="600"/>
              </a:spcAft>
              <a:buFont typeface="+mj-lt"/>
              <a:buAutoNum type="arabicPeriod"/>
            </a:pPr>
            <a:r>
              <a:rPr lang="en-US" sz="1500" dirty="0"/>
              <a:t>More likely to need to establish a formal </a:t>
            </a:r>
            <a:r>
              <a:rPr lang="en-US" sz="1500" dirty="0" err="1"/>
              <a:t>immunobridge</a:t>
            </a:r>
            <a:r>
              <a:rPr lang="en-US" sz="1500" dirty="0"/>
              <a:t> of persistence than S19.</a:t>
            </a:r>
          </a:p>
          <a:p>
            <a:pPr marL="342900" marR="0" indent="-342900">
              <a:lnSpc>
                <a:spcPct val="120000"/>
              </a:lnSpc>
              <a:spcAft>
                <a:spcPts val="600"/>
              </a:spcAft>
              <a:buFont typeface="+mj-lt"/>
              <a:buAutoNum type="arabicPeriod"/>
            </a:pPr>
            <a:r>
              <a:rPr lang="en-US" sz="1500" dirty="0"/>
              <a:t>Potentially larger safety database requirements compared to S19, VLP for licensure and PQ.</a:t>
            </a:r>
          </a:p>
          <a:p>
            <a:pPr marL="342900" marR="0" indent="-342900">
              <a:lnSpc>
                <a:spcPct val="120000"/>
              </a:lnSpc>
              <a:spcAft>
                <a:spcPts val="600"/>
              </a:spcAft>
              <a:buFont typeface="+mj-lt"/>
              <a:buAutoNum type="arabicPeriod"/>
            </a:pPr>
            <a:r>
              <a:rPr lang="en-US" sz="1500" dirty="0"/>
              <a:t>Potentially more onerous post-deployment monitoring required, slowing entry into some markets where safety surveillance is most challenging.</a:t>
            </a:r>
          </a:p>
          <a:p>
            <a:pPr marL="1180465" lvl="1">
              <a:lnSpc>
                <a:spcPct val="120000"/>
              </a:lnSpc>
            </a:pPr>
            <a:r>
              <a:rPr lang="en-US" sz="1500" dirty="0"/>
              <a:t>This might be reflected in tighter focus of </a:t>
            </a:r>
            <a:r>
              <a:rPr lang="en-US" sz="1500" dirty="0" err="1"/>
              <a:t>ClinDev</a:t>
            </a:r>
            <a:r>
              <a:rPr lang="en-US" sz="1500" dirty="0"/>
              <a:t> on HIC RI regimens until data support reduced safety surveillance requirements.</a:t>
            </a:r>
          </a:p>
          <a:p>
            <a:pPr marL="1180465" lvl="1">
              <a:lnSpc>
                <a:spcPct val="120000"/>
              </a:lnSpc>
            </a:pPr>
            <a:endParaRPr lang="en-US" sz="800" dirty="0"/>
          </a:p>
          <a:p>
            <a:pPr marL="0" marR="0" indent="0">
              <a:lnSpc>
                <a:spcPct val="120000"/>
              </a:lnSpc>
              <a:spcAft>
                <a:spcPts val="600"/>
              </a:spcAft>
              <a:buNone/>
            </a:pPr>
            <a:r>
              <a:rPr lang="en-US" sz="1500" b="1" dirty="0">
                <a:effectLst/>
              </a:rPr>
              <a:t>Base-case development objectives:</a:t>
            </a:r>
          </a:p>
          <a:p>
            <a:pPr marL="342900" indent="-342900" fontAlgn="ctr">
              <a:lnSpc>
                <a:spcPct val="120000"/>
              </a:lnSpc>
              <a:spcAft>
                <a:spcPts val="600"/>
              </a:spcAft>
              <a:buFont typeface="+mj-lt"/>
              <a:buAutoNum type="arabicPeriod"/>
            </a:pPr>
            <a:r>
              <a:rPr lang="en-US" sz="1500" dirty="0"/>
              <a:t>Same as VLP.</a:t>
            </a:r>
          </a:p>
          <a:p>
            <a:pPr indent="-228600" fontAlgn="ctr">
              <a:lnSpc>
                <a:spcPct val="120000"/>
              </a:lnSpc>
              <a:spcAft>
                <a:spcPts val="600"/>
              </a:spcAft>
              <a:buFont typeface="+mj-lt"/>
              <a:buAutoNum type="arabicPeriod"/>
            </a:pPr>
            <a:endParaRPr lang="en-US" sz="800" dirty="0"/>
          </a:p>
          <a:p>
            <a:pPr marL="0" indent="0" rtl="0" fontAlgn="ctr">
              <a:lnSpc>
                <a:spcPct val="120000"/>
              </a:lnSpc>
              <a:spcAft>
                <a:spcPts val="600"/>
              </a:spcAft>
              <a:buNone/>
            </a:pPr>
            <a:r>
              <a:rPr lang="en-US" sz="1500" b="1" i="0" dirty="0">
                <a:effectLst/>
              </a:rPr>
              <a:t>Additional objectives:</a:t>
            </a:r>
          </a:p>
          <a:p>
            <a:pPr marL="342900" indent="-342900" rtl="0" fontAlgn="ctr">
              <a:lnSpc>
                <a:spcPct val="120000"/>
              </a:lnSpc>
              <a:spcAft>
                <a:spcPts val="600"/>
              </a:spcAft>
              <a:buFont typeface="+mj-lt"/>
              <a:buAutoNum type="arabicPeriod"/>
            </a:pPr>
            <a:r>
              <a:rPr lang="en-US" sz="1500" dirty="0"/>
              <a:t>Development:</a:t>
            </a:r>
          </a:p>
          <a:p>
            <a:pPr marL="621665" lvl="1" fontAlgn="ctr">
              <a:lnSpc>
                <a:spcPct val="120000"/>
              </a:lnSpc>
              <a:buFont typeface="+mj-lt"/>
              <a:buAutoNum type="alphaLcParenR"/>
            </a:pPr>
            <a:r>
              <a:rPr lang="en-US" sz="1500" dirty="0"/>
              <a:t>Future co-formulation with other similar-platform vaccines</a:t>
            </a:r>
          </a:p>
          <a:p>
            <a:pPr marL="342900" indent="-342900" fontAlgn="ctr">
              <a:lnSpc>
                <a:spcPct val="120000"/>
              </a:lnSpc>
              <a:spcAft>
                <a:spcPts val="600"/>
              </a:spcAft>
              <a:buFont typeface="+mj-lt"/>
              <a:buAutoNum type="arabicPeriod"/>
            </a:pPr>
            <a:r>
              <a:rPr lang="en-US" sz="1500" dirty="0"/>
              <a:t>Policy:</a:t>
            </a:r>
          </a:p>
          <a:p>
            <a:pPr marL="621665" lvl="1" fontAlgn="ctr">
              <a:lnSpc>
                <a:spcPct val="120000"/>
              </a:lnSpc>
              <a:buFont typeface="+mj-lt"/>
              <a:buAutoNum type="alphaLcParenR"/>
            </a:pPr>
            <a:r>
              <a:rPr lang="en-US" sz="1500" b="0" i="0" dirty="0">
                <a:effectLst/>
              </a:rPr>
              <a:t>Presume acceptability a greater challenge</a:t>
            </a:r>
          </a:p>
        </p:txBody>
      </p:sp>
    </p:spTree>
    <p:extLst>
      <p:ext uri="{BB962C8B-B14F-4D97-AF65-F5344CB8AC3E}">
        <p14:creationId xmlns:p14="http://schemas.microsoft.com/office/powerpoint/2010/main" val="97653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3FEE7-09FE-46EF-C101-319DD1F35A98}"/>
              </a:ext>
            </a:extLst>
          </p:cNvPr>
          <p:cNvSpPr>
            <a:spLocks noGrp="1"/>
          </p:cNvSpPr>
          <p:nvPr>
            <p:ph type="body" sz="quarter" idx="14"/>
          </p:nvPr>
        </p:nvSpPr>
        <p:spPr>
          <a:xfrm>
            <a:off x="415159" y="332217"/>
            <a:ext cx="10718800" cy="1095876"/>
          </a:xfrm>
        </p:spPr>
        <p:txBody>
          <a:bodyPr/>
          <a:lstStyle/>
          <a:p>
            <a:r>
              <a:rPr lang="en-US" dirty="0"/>
              <a:t>Outline</a:t>
            </a:r>
          </a:p>
        </p:txBody>
      </p:sp>
      <p:sp>
        <p:nvSpPr>
          <p:cNvPr id="6" name="Content Placeholder 1">
            <a:extLst>
              <a:ext uri="{FF2B5EF4-FFF2-40B4-BE49-F238E27FC236}">
                <a16:creationId xmlns:a16="http://schemas.microsoft.com/office/drawing/2014/main" id="{A7EF5CD5-CB91-81A5-D355-33F70C48FF62}"/>
              </a:ext>
            </a:extLst>
          </p:cNvPr>
          <p:cNvSpPr>
            <a:spLocks noGrp="1"/>
          </p:cNvSpPr>
          <p:nvPr>
            <p:ph type="body" sz="quarter" idx="15"/>
          </p:nvPr>
        </p:nvSpPr>
        <p:spPr>
          <a:xfrm>
            <a:off x="948559" y="1179980"/>
            <a:ext cx="10294882" cy="5519057"/>
          </a:xfrm>
        </p:spPr>
        <p:txBody>
          <a:bodyPr vert="horz" lIns="0" tIns="0" rIns="0" bIns="0" rtlCol="0" anchor="t">
            <a:noAutofit/>
          </a:bodyPr>
          <a:lstStyle/>
          <a:p>
            <a:pPr marL="285750" indent="-285750">
              <a:lnSpc>
                <a:spcPct val="90000"/>
              </a:lnSpc>
              <a:buFont typeface="Arial" panose="020B0604020202020204" pitchFamily="34" charset="0"/>
              <a:buChar char="•"/>
            </a:pPr>
            <a:r>
              <a:rPr lang="en-US" dirty="0">
                <a:latin typeface="Arial"/>
                <a:cs typeface="Arial"/>
              </a:rPr>
              <a:t>Executive Summary</a:t>
            </a:r>
          </a:p>
          <a:p>
            <a:pPr marL="285750" indent="-285750">
              <a:lnSpc>
                <a:spcPct val="90000"/>
              </a:lnSpc>
              <a:buFont typeface="Arial" panose="020B0604020202020204" pitchFamily="34" charset="0"/>
              <a:buChar char="•"/>
            </a:pPr>
            <a:r>
              <a:rPr lang="en-US" dirty="0">
                <a:latin typeface="Arial"/>
                <a:cs typeface="Arial"/>
              </a:rPr>
              <a:t>Background on three platforms: pre-clinical/clinical evidence informing PTRS and timelines</a:t>
            </a:r>
          </a:p>
          <a:p>
            <a:pPr marL="285750" indent="-285750">
              <a:lnSpc>
                <a:spcPct val="90000"/>
              </a:lnSpc>
              <a:buFont typeface="Arial" panose="020B0604020202020204" pitchFamily="34" charset="0"/>
              <a:buChar char="•"/>
            </a:pPr>
            <a:r>
              <a:rPr lang="en-US" dirty="0">
                <a:latin typeface="Arial"/>
                <a:cs typeface="Arial"/>
              </a:rPr>
              <a:t>CMC: yields/productivities and qualitative view on costs</a:t>
            </a:r>
          </a:p>
          <a:p>
            <a:pPr marL="285750" indent="-285750">
              <a:lnSpc>
                <a:spcPct val="90000"/>
              </a:lnSpc>
              <a:buFont typeface="Arial" panose="020B0604020202020204" pitchFamily="34" charset="0"/>
              <a:buChar char="•"/>
            </a:pPr>
            <a:r>
              <a:rPr lang="en-US" dirty="0">
                <a:latin typeface="Arial"/>
                <a:cs typeface="Arial"/>
              </a:rPr>
              <a:t>CMC: evaluation of hexavalent formulation development</a:t>
            </a:r>
          </a:p>
          <a:p>
            <a:pPr marL="285750" indent="-285750">
              <a:lnSpc>
                <a:spcPct val="90000"/>
              </a:lnSpc>
              <a:buFont typeface="Arial" panose="020B0604020202020204" pitchFamily="34" charset="0"/>
              <a:buChar char="•"/>
            </a:pPr>
            <a:r>
              <a:rPr lang="en-US" dirty="0">
                <a:latin typeface="Arial"/>
                <a:cs typeface="Arial"/>
              </a:rPr>
              <a:t>Considerations for mucosal immunity</a:t>
            </a:r>
          </a:p>
          <a:p>
            <a:pPr marL="285750" indent="-285750">
              <a:lnSpc>
                <a:spcPct val="90000"/>
              </a:lnSpc>
              <a:buFont typeface="Arial" panose="020B0604020202020204" pitchFamily="34" charset="0"/>
              <a:buChar char="•"/>
            </a:pPr>
            <a:r>
              <a:rPr lang="en-US" dirty="0">
                <a:latin typeface="Arial"/>
                <a:cs typeface="Arial"/>
              </a:rPr>
              <a:t>Anticipated product development pathway (clin/reg/CMC) and considerations</a:t>
            </a:r>
          </a:p>
          <a:p>
            <a:pPr marL="1180465" lvl="1">
              <a:lnSpc>
                <a:spcPct val="90000"/>
              </a:lnSpc>
            </a:pPr>
            <a:r>
              <a:rPr lang="en-US" sz="1600" dirty="0">
                <a:latin typeface="Arial"/>
                <a:cs typeface="Arial"/>
              </a:rPr>
              <a:t>S19-IPV as base case</a:t>
            </a:r>
          </a:p>
          <a:p>
            <a:pPr marL="1180465" lvl="1">
              <a:lnSpc>
                <a:spcPct val="90000"/>
              </a:lnSpc>
            </a:pPr>
            <a:r>
              <a:rPr lang="en-US" sz="1600" dirty="0">
                <a:latin typeface="Arial"/>
                <a:cs typeface="Arial"/>
              </a:rPr>
              <a:t>Differences for VLP, mRNA</a:t>
            </a:r>
          </a:p>
          <a:p>
            <a:pPr marL="1181085" lvl="1">
              <a:lnSpc>
                <a:spcPct val="90000"/>
              </a:lnSpc>
            </a:pPr>
            <a:endParaRPr lang="en-US" sz="1600" dirty="0"/>
          </a:p>
          <a:p>
            <a:pPr marL="285750" indent="-285750">
              <a:lnSpc>
                <a:spcPct val="90000"/>
              </a:lnSpc>
              <a:buFont typeface="Arial" panose="020B0604020202020204" pitchFamily="34" charset="0"/>
              <a:buChar char="•"/>
            </a:pPr>
            <a:r>
              <a:rPr lang="en-US" dirty="0">
                <a:latin typeface="Arial"/>
                <a:cs typeface="Arial"/>
              </a:rPr>
              <a:t>Impact of containment (GAPIII/IV and beyond)</a:t>
            </a:r>
          </a:p>
          <a:p>
            <a:pPr marL="285750" indent="-285750">
              <a:lnSpc>
                <a:spcPct val="90000"/>
              </a:lnSpc>
              <a:buFont typeface="Arial" panose="020B0604020202020204" pitchFamily="34" charset="0"/>
              <a:buChar char="•"/>
            </a:pPr>
            <a:r>
              <a:rPr lang="en-US" dirty="0">
                <a:latin typeface="Arial"/>
                <a:cs typeface="Arial"/>
              </a:rPr>
              <a:t>Opportunities to improve PTRS or financial efficiency of platform switches</a:t>
            </a:r>
          </a:p>
          <a:p>
            <a:pPr marL="285750" indent="-285750">
              <a:lnSpc>
                <a:spcPct val="90000"/>
              </a:lnSpc>
              <a:buFont typeface="Arial" panose="020B0604020202020204" pitchFamily="34" charset="0"/>
              <a:buChar char="•"/>
            </a:pPr>
            <a:r>
              <a:rPr lang="en-US" dirty="0">
                <a:latin typeface="Arial"/>
                <a:cs typeface="Arial"/>
              </a:rPr>
              <a:t>Recommended next steps</a:t>
            </a:r>
          </a:p>
          <a:p>
            <a:pPr marL="285750" indent="-285750">
              <a:lnSpc>
                <a:spcPct val="90000"/>
              </a:lnSpc>
              <a:buFont typeface="Arial" panose="020B0604020202020204" pitchFamily="34" charset="0"/>
              <a:buChar char="•"/>
            </a:pPr>
            <a:endParaRPr lang="en-US" sz="1400" dirty="0"/>
          </a:p>
        </p:txBody>
      </p:sp>
    </p:spTree>
    <p:extLst>
      <p:ext uri="{BB962C8B-B14F-4D97-AF65-F5344CB8AC3E}">
        <p14:creationId xmlns:p14="http://schemas.microsoft.com/office/powerpoint/2010/main" val="17043760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7417C98-DE1C-AE0F-5F8C-9193804B26AA}"/>
              </a:ext>
            </a:extLst>
          </p:cNvPr>
          <p:cNvGraphicFramePr>
            <a:graphicFrameLocks noGrp="1"/>
          </p:cNvGraphicFramePr>
          <p:nvPr>
            <p:ph sz="quarter" idx="14"/>
            <p:extLst>
              <p:ext uri="{D42A27DB-BD31-4B8C-83A1-F6EECF244321}">
                <p14:modId xmlns:p14="http://schemas.microsoft.com/office/powerpoint/2010/main" val="3688280838"/>
              </p:ext>
            </p:extLst>
          </p:nvPr>
        </p:nvGraphicFramePr>
        <p:xfrm>
          <a:off x="501090" y="839972"/>
          <a:ext cx="10876044" cy="5356297"/>
        </p:xfrm>
        <a:graphic>
          <a:graphicData uri="http://schemas.openxmlformats.org/drawingml/2006/table">
            <a:tbl>
              <a:tblPr firstRow="1" bandRow="1">
                <a:tableStyleId>{5C22544A-7EE6-4342-B048-85BDC9FD1C3A}</a:tableStyleId>
              </a:tblPr>
              <a:tblGrid>
                <a:gridCol w="1545026">
                  <a:extLst>
                    <a:ext uri="{9D8B030D-6E8A-4147-A177-3AD203B41FA5}">
                      <a16:colId xmlns:a16="http://schemas.microsoft.com/office/drawing/2014/main" val="527606316"/>
                    </a:ext>
                  </a:extLst>
                </a:gridCol>
                <a:gridCol w="5526036">
                  <a:extLst>
                    <a:ext uri="{9D8B030D-6E8A-4147-A177-3AD203B41FA5}">
                      <a16:colId xmlns:a16="http://schemas.microsoft.com/office/drawing/2014/main" val="3149776918"/>
                    </a:ext>
                  </a:extLst>
                </a:gridCol>
                <a:gridCol w="3804982">
                  <a:extLst>
                    <a:ext uri="{9D8B030D-6E8A-4147-A177-3AD203B41FA5}">
                      <a16:colId xmlns:a16="http://schemas.microsoft.com/office/drawing/2014/main" val="4261099392"/>
                    </a:ext>
                  </a:extLst>
                </a:gridCol>
              </a:tblGrid>
              <a:tr h="449162">
                <a:tc>
                  <a:txBody>
                    <a:bodyPr/>
                    <a:lstStyle/>
                    <a:p>
                      <a:r>
                        <a:rPr lang="en-US" sz="1800"/>
                        <a:t>Modality</a:t>
                      </a:r>
                    </a:p>
                  </a:txBody>
                  <a:tcPr/>
                </a:tc>
                <a:tc>
                  <a:txBody>
                    <a:bodyPr/>
                    <a:lstStyle/>
                    <a:p>
                      <a:r>
                        <a:rPr lang="en-US" sz="1800"/>
                        <a:t>Current considerations</a:t>
                      </a:r>
                    </a:p>
                  </a:txBody>
                  <a:tcPr/>
                </a:tc>
                <a:tc>
                  <a:txBody>
                    <a:bodyPr/>
                    <a:lstStyle/>
                    <a:p>
                      <a:r>
                        <a:rPr lang="en-US" sz="1800"/>
                        <a:t>Opportunities</a:t>
                      </a:r>
                    </a:p>
                  </a:txBody>
                  <a:tcPr/>
                </a:tc>
                <a:extLst>
                  <a:ext uri="{0D108BD9-81ED-4DB2-BD59-A6C34878D82A}">
                    <a16:rowId xmlns:a16="http://schemas.microsoft.com/office/drawing/2014/main" val="512125340"/>
                  </a:ext>
                </a:extLst>
              </a:tr>
              <a:tr h="673745">
                <a:tc>
                  <a:txBody>
                    <a:bodyPr/>
                    <a:lstStyle/>
                    <a:p>
                      <a:pPr lvl="0">
                        <a:buNone/>
                      </a:pPr>
                      <a:r>
                        <a:rPr lang="en-US" sz="1800" err="1"/>
                        <a:t>sIPV</a:t>
                      </a:r>
                      <a:r>
                        <a:rPr lang="en-US" sz="1800"/>
                        <a:t>*</a:t>
                      </a:r>
                    </a:p>
                  </a:txBody>
                  <a:tcPr/>
                </a:tc>
                <a:tc>
                  <a:txBody>
                    <a:bodyPr/>
                    <a:lstStyle/>
                    <a:p>
                      <a:pPr marL="171450" lvl="0" indent="-171450">
                        <a:buFont typeface="Arial"/>
                        <a:buChar char="•"/>
                      </a:pPr>
                      <a:r>
                        <a:rPr lang="en-US" sz="1200" dirty="0"/>
                        <a:t>Sabin strains are subject to containment requirements. More flexibility remains in GAPIV for S1 and S3 while </a:t>
                      </a:r>
                      <a:r>
                        <a:rPr lang="en-US" sz="1200" dirty="0" err="1"/>
                        <a:t>bOPV</a:t>
                      </a:r>
                      <a:r>
                        <a:rPr lang="en-US" sz="1200" dirty="0"/>
                        <a:t> remains in use; however, some countries treat all Sabin strains as same as wild-type now.</a:t>
                      </a:r>
                    </a:p>
                  </a:txBody>
                  <a:tcPr/>
                </a:tc>
                <a:tc>
                  <a:txBody>
                    <a:bodyPr/>
                    <a:lstStyle/>
                    <a:p>
                      <a:pPr lvl="0">
                        <a:buNone/>
                      </a:pPr>
                      <a:r>
                        <a:rPr lang="en-US" sz="1200"/>
                        <a:t>N/A</a:t>
                      </a:r>
                    </a:p>
                  </a:txBody>
                  <a:tcPr/>
                </a:tc>
                <a:extLst>
                  <a:ext uri="{0D108BD9-81ED-4DB2-BD59-A6C34878D82A}">
                    <a16:rowId xmlns:a16="http://schemas.microsoft.com/office/drawing/2014/main" val="3037297286"/>
                  </a:ext>
                </a:extLst>
              </a:tr>
              <a:tr h="2598734">
                <a:tc>
                  <a:txBody>
                    <a:bodyPr/>
                    <a:lstStyle/>
                    <a:p>
                      <a:r>
                        <a:rPr lang="en-US" sz="1800"/>
                        <a:t>S19-IPV</a:t>
                      </a:r>
                    </a:p>
                  </a:txBody>
                  <a:tcPr/>
                </a:tc>
                <a:tc>
                  <a:txBody>
                    <a:bodyPr/>
                    <a:lstStyle/>
                    <a:p>
                      <a:pPr marL="171450" lvl="0" indent="-171450">
                        <a:buFont typeface="Arial"/>
                        <a:buChar char="•"/>
                      </a:pPr>
                      <a:r>
                        <a:rPr lang="en-US" sz="1200">
                          <a:latin typeface="+mn-lt"/>
                        </a:rPr>
                        <a:t>S19 strains, regardless of capsid insert, are under a </a:t>
                      </a:r>
                      <a:r>
                        <a:rPr lang="en-US" sz="1200" i="1">
                          <a:latin typeface="+mn-lt"/>
                        </a:rPr>
                        <a:t>temporary</a:t>
                      </a:r>
                      <a:r>
                        <a:rPr lang="en-US" sz="1200">
                          <a:latin typeface="+mn-lt"/>
                        </a:rPr>
                        <a:t> waiver from containment requirements for specific purposes, including IPV production [</a:t>
                      </a:r>
                      <a:r>
                        <a:rPr lang="en-US" sz="1200">
                          <a:solidFill>
                            <a:schemeClr val="tx1"/>
                          </a:solidFill>
                          <a:latin typeface="+mn-lt"/>
                        </a:rPr>
                        <a:t>CAG TC6 NFR</a:t>
                      </a:r>
                      <a:r>
                        <a:rPr lang="en-US" sz="1200">
                          <a:latin typeface="+mn-lt"/>
                        </a:rPr>
                        <a:t>]</a:t>
                      </a:r>
                    </a:p>
                    <a:p>
                      <a:pPr marL="780415" lvl="1" indent="-171450">
                        <a:buFont typeface="Arial"/>
                        <a:buChar char="•"/>
                      </a:pPr>
                      <a:r>
                        <a:rPr lang="en-US" sz="1200">
                          <a:latin typeface="+mn-lt"/>
                        </a:rPr>
                        <a:t>N.B. nOPV strains have this same status</a:t>
                      </a:r>
                    </a:p>
                    <a:p>
                      <a:pPr marL="171450" lvl="0" indent="-171450">
                        <a:buFont typeface="Arial"/>
                        <a:buChar char="•"/>
                      </a:pPr>
                      <a:r>
                        <a:rPr lang="en-US" sz="1200">
                          <a:latin typeface="+mn-lt"/>
                        </a:rPr>
                        <a:t>Adoption for some uses (e.g. titers) likely to remain under waiver, with appropriate risk mitigation</a:t>
                      </a:r>
                    </a:p>
                    <a:p>
                      <a:pPr marL="171450" lvl="0" indent="-171450">
                        <a:buClr>
                          <a:srgbClr val="000000"/>
                        </a:buClr>
                        <a:buFont typeface="Arial,Sans-Serif"/>
                        <a:buChar char="•"/>
                      </a:pPr>
                      <a:r>
                        <a:rPr lang="en-US" sz="1200" b="0" i="0" u="none" strike="noStrike" noProof="0">
                          <a:solidFill>
                            <a:srgbClr val="000000"/>
                          </a:solidFill>
                          <a:latin typeface="+mn-lt"/>
                        </a:rPr>
                        <a:t>No evidence in humans for lack of replication of S19 strains (pre-inactivation)</a:t>
                      </a:r>
                    </a:p>
                    <a:p>
                      <a:pPr marL="171450" lvl="0" indent="-171450">
                        <a:buClr>
                          <a:srgbClr val="000000"/>
                        </a:buClr>
                        <a:buFont typeface="Arial,Sans-Serif"/>
                        <a:buChar char="•"/>
                      </a:pPr>
                      <a:r>
                        <a:rPr lang="en-US" sz="1200" b="0" i="0" u="none" strike="noStrike" noProof="0">
                          <a:solidFill>
                            <a:srgbClr val="000000"/>
                          </a:solidFill>
                          <a:latin typeface="+mn-lt"/>
                        </a:rPr>
                        <a:t>Strains likely can bind and enter cells (pre-inactivation); even without replication the genome may enter cytoplasm allowing possibility of recombination with EV-C</a:t>
                      </a:r>
                      <a:endParaRPr lang="en-US" sz="1200" b="0" i="0" u="none" strike="noStrike" noProof="0">
                        <a:solidFill>
                          <a:srgbClr val="FF0000"/>
                        </a:solidFill>
                        <a:latin typeface="+mn-lt"/>
                      </a:endParaRPr>
                    </a:p>
                    <a:p>
                      <a:pPr marL="171450" lvl="0" indent="-171450">
                        <a:buFont typeface="Arial"/>
                        <a:buChar char="•"/>
                      </a:pPr>
                      <a:r>
                        <a:rPr lang="en-US" sz="1200">
                          <a:latin typeface="+mn-lt"/>
                        </a:rPr>
                        <a:t>Higher risk operations (e.g. bulk production) may be closely scrutinized; Salk capsids may be viewed as higher risk </a:t>
                      </a:r>
                      <a:endParaRPr lang="en-US" sz="1200" dirty="0">
                        <a:latin typeface="+mn-lt"/>
                      </a:endParaRPr>
                    </a:p>
                  </a:txBody>
                  <a:tcPr/>
                </a:tc>
                <a:tc>
                  <a:txBody>
                    <a:bodyPr/>
                    <a:lstStyle/>
                    <a:p>
                      <a:pPr marL="171450" indent="-171450">
                        <a:buFont typeface="Arial"/>
                        <a:buChar char="•"/>
                      </a:pPr>
                      <a:r>
                        <a:rPr lang="en-US" sz="1200" dirty="0"/>
                        <a:t>Small experimental medicine study on non-inactivated S19 virus to show that it does not replicate significantly</a:t>
                      </a:r>
                      <a:endParaRPr lang="en-US" dirty="0"/>
                    </a:p>
                    <a:p>
                      <a:pPr marL="0" lvl="0" indent="0">
                        <a:buFont typeface="Arial"/>
                        <a:buNone/>
                      </a:pPr>
                      <a:endParaRPr lang="en-US" sz="1200" dirty="0"/>
                    </a:p>
                  </a:txBody>
                  <a:tcPr/>
                </a:tc>
                <a:extLst>
                  <a:ext uri="{0D108BD9-81ED-4DB2-BD59-A6C34878D82A}">
                    <a16:rowId xmlns:a16="http://schemas.microsoft.com/office/drawing/2014/main" val="2810504707"/>
                  </a:ext>
                </a:extLst>
              </a:tr>
              <a:tr h="994576">
                <a:tc>
                  <a:txBody>
                    <a:bodyPr/>
                    <a:lstStyle/>
                    <a:p>
                      <a:r>
                        <a:rPr lang="en-US" sz="1800"/>
                        <a:t>VLP</a:t>
                      </a:r>
                    </a:p>
                  </a:txBody>
                  <a:tcPr/>
                </a:tc>
                <a:tc>
                  <a:txBody>
                    <a:bodyPr/>
                    <a:lstStyle/>
                    <a:p>
                      <a:pPr marL="171450" indent="-171450">
                        <a:buFont typeface="Arial"/>
                        <a:buChar char="•"/>
                      </a:pPr>
                      <a:r>
                        <a:rPr lang="en-US" sz="1200">
                          <a:solidFill>
                            <a:schemeClr val="tx1"/>
                          </a:solidFill>
                        </a:rPr>
                        <a:t>Currently, no notable concerns</a:t>
                      </a:r>
                      <a:endParaRPr lang="en-US" sz="1200" dirty="0">
                        <a:solidFill>
                          <a:schemeClr val="tx1"/>
                        </a:solidFill>
                      </a:endParaRPr>
                    </a:p>
                  </a:txBody>
                  <a:tcPr/>
                </a:tc>
                <a:tc>
                  <a:txBody>
                    <a:bodyPr/>
                    <a:lstStyle/>
                    <a:p>
                      <a:endParaRPr lang="en-US" sz="1200"/>
                    </a:p>
                  </a:txBody>
                  <a:tcPr/>
                </a:tc>
                <a:extLst>
                  <a:ext uri="{0D108BD9-81ED-4DB2-BD59-A6C34878D82A}">
                    <a16:rowId xmlns:a16="http://schemas.microsoft.com/office/drawing/2014/main" val="166836260"/>
                  </a:ext>
                </a:extLst>
              </a:tr>
              <a:tr h="624699">
                <a:tc>
                  <a:txBody>
                    <a:bodyPr/>
                    <a:lstStyle/>
                    <a:p>
                      <a:r>
                        <a:rPr lang="en-US" sz="1800"/>
                        <a:t>mRNA</a:t>
                      </a:r>
                    </a:p>
                  </a:txBody>
                  <a:tcPr/>
                </a:tc>
                <a:tc>
                  <a:txBody>
                    <a:bodyPr/>
                    <a:lstStyle/>
                    <a:p>
                      <a:pPr marL="171450" lvl="0" indent="-171450">
                        <a:buClr>
                          <a:srgbClr val="000000"/>
                        </a:buClr>
                        <a:buFont typeface="Arial,Sans-Serif"/>
                        <a:buChar char="•"/>
                      </a:pPr>
                      <a:r>
                        <a:rPr lang="en-US" sz="1200" b="0" i="0" u="none" strike="noStrike" noProof="0">
                          <a:solidFill>
                            <a:schemeClr val="tx1"/>
                          </a:solidFill>
                          <a:latin typeface="Arial"/>
                        </a:rPr>
                        <a:t>Currently, no notable concerns unless full P1 is delivered in location where other EV-C may be present  (e.g. oral capsule with intended intestinal delivery)</a:t>
                      </a:r>
                      <a:endParaRPr lang="en-US" sz="1200" b="0" i="0" u="none" strike="noStrike" noProof="0" dirty="0">
                        <a:solidFill>
                          <a:schemeClr val="tx1"/>
                        </a:solidFill>
                        <a:latin typeface="Arial"/>
                      </a:endParaRPr>
                    </a:p>
                  </a:txBody>
                  <a:tcPr/>
                </a:tc>
                <a:tc>
                  <a:txBody>
                    <a:bodyPr/>
                    <a:lstStyle/>
                    <a:p>
                      <a:endParaRPr lang="en-US" sz="1200" dirty="0"/>
                    </a:p>
                  </a:txBody>
                  <a:tcPr/>
                </a:tc>
                <a:extLst>
                  <a:ext uri="{0D108BD9-81ED-4DB2-BD59-A6C34878D82A}">
                    <a16:rowId xmlns:a16="http://schemas.microsoft.com/office/drawing/2014/main" val="3509049121"/>
                  </a:ext>
                </a:extLst>
              </a:tr>
            </a:tbl>
          </a:graphicData>
        </a:graphic>
      </p:graphicFrame>
      <p:sp>
        <p:nvSpPr>
          <p:cNvPr id="5" name="Text Placeholder 4">
            <a:extLst>
              <a:ext uri="{FF2B5EF4-FFF2-40B4-BE49-F238E27FC236}">
                <a16:creationId xmlns:a16="http://schemas.microsoft.com/office/drawing/2014/main" id="{43A2E547-8BC6-C846-A28E-C61148EB57BE}"/>
              </a:ext>
            </a:extLst>
          </p:cNvPr>
          <p:cNvSpPr>
            <a:spLocks noGrp="1"/>
          </p:cNvSpPr>
          <p:nvPr>
            <p:ph type="body" sz="quarter" idx="16"/>
          </p:nvPr>
        </p:nvSpPr>
        <p:spPr>
          <a:xfrm>
            <a:off x="288704" y="190299"/>
            <a:ext cx="10718800" cy="542739"/>
          </a:xfrm>
        </p:spPr>
        <p:txBody>
          <a:bodyPr>
            <a:noAutofit/>
          </a:bodyPr>
          <a:lstStyle/>
          <a:p>
            <a:r>
              <a:rPr lang="en-US"/>
              <a:t>Impact of containment: GAPIII/IV and beyond</a:t>
            </a:r>
            <a:br>
              <a:rPr lang="en-US"/>
            </a:br>
            <a:endParaRPr lang="en-US">
              <a:solidFill>
                <a:schemeClr val="tx1"/>
              </a:solidFill>
            </a:endParaRPr>
          </a:p>
        </p:txBody>
      </p:sp>
      <p:sp>
        <p:nvSpPr>
          <p:cNvPr id="3" name="TextBox 2">
            <a:extLst>
              <a:ext uri="{FF2B5EF4-FFF2-40B4-BE49-F238E27FC236}">
                <a16:creationId xmlns:a16="http://schemas.microsoft.com/office/drawing/2014/main" id="{48D46282-57B3-7D80-0448-6E38E23F0C3D}"/>
              </a:ext>
            </a:extLst>
          </p:cNvPr>
          <p:cNvSpPr txBox="1"/>
          <p:nvPr/>
        </p:nvSpPr>
        <p:spPr>
          <a:xfrm>
            <a:off x="501090" y="6324832"/>
            <a:ext cx="273347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400">
                <a:solidFill>
                  <a:srgbClr val="454E60"/>
                </a:solidFill>
                <a:latin typeface="Helvetica"/>
                <a:cs typeface="Helvetica"/>
              </a:rPr>
              <a:t>*</a:t>
            </a:r>
            <a:r>
              <a:rPr lang="en-US" sz="1400" err="1">
                <a:solidFill>
                  <a:srgbClr val="454E60"/>
                </a:solidFill>
                <a:latin typeface="Helvetica"/>
                <a:cs typeface="Helvetica"/>
              </a:rPr>
              <a:t>sIPV</a:t>
            </a:r>
            <a:r>
              <a:rPr lang="en-US" sz="1400">
                <a:solidFill>
                  <a:srgbClr val="454E60"/>
                </a:solidFill>
                <a:latin typeface="Helvetica"/>
                <a:cs typeface="Helvetica"/>
              </a:rPr>
              <a:t> status provided for context</a:t>
            </a:r>
            <a:endParaRPr lang="en-US" sz="1400">
              <a:solidFill>
                <a:srgbClr val="454E60"/>
              </a:solidFill>
              <a:latin typeface="Helvetica" pitchFamily="2" charset="0"/>
              <a:cs typeface="Helvetica"/>
            </a:endParaRPr>
          </a:p>
        </p:txBody>
      </p:sp>
      <p:sp>
        <p:nvSpPr>
          <p:cNvPr id="4" name="TextBox 3">
            <a:extLst>
              <a:ext uri="{FF2B5EF4-FFF2-40B4-BE49-F238E27FC236}">
                <a16:creationId xmlns:a16="http://schemas.microsoft.com/office/drawing/2014/main" id="{1BB2C5E3-6CD3-141C-8938-98C99406393B}"/>
              </a:ext>
            </a:extLst>
          </p:cNvPr>
          <p:cNvSpPr txBox="1"/>
          <p:nvPr/>
        </p:nvSpPr>
        <p:spPr>
          <a:xfrm>
            <a:off x="3752850" y="6324600"/>
            <a:ext cx="680085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a:latin typeface="Arial"/>
              </a:rPr>
              <a:t>CAG meeting Note for the Record found at </a:t>
            </a:r>
            <a:r>
              <a:rPr lang="en-US" sz="1200" u="sng">
                <a:solidFill>
                  <a:srgbClr val="F65050"/>
                </a:solidFill>
                <a:latin typeface="Arial"/>
                <a:cs typeface="Segoe UI"/>
                <a:hlinkClick r:id="rId2"/>
              </a:rPr>
              <a:t>https://polioeradication.org/tools-and-library/policy-reports/advisory-reports/containment-advisory-group/</a:t>
            </a:r>
            <a:r>
              <a:rPr lang="en-US" sz="1200">
                <a:latin typeface="Arial"/>
                <a:cs typeface="Arial"/>
              </a:rPr>
              <a:t>​</a:t>
            </a:r>
            <a:endParaRPr lang="en-US" sz="1400"/>
          </a:p>
        </p:txBody>
      </p:sp>
    </p:spTree>
    <p:extLst>
      <p:ext uri="{BB962C8B-B14F-4D97-AF65-F5344CB8AC3E}">
        <p14:creationId xmlns:p14="http://schemas.microsoft.com/office/powerpoint/2010/main" val="420619390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C28B1E-23F9-CC45-A8A8-1DCEB6BC06FB}"/>
              </a:ext>
            </a:extLst>
          </p:cNvPr>
          <p:cNvSpPr>
            <a:spLocks noGrp="1"/>
          </p:cNvSpPr>
          <p:nvPr>
            <p:ph sz="quarter" idx="14"/>
          </p:nvPr>
        </p:nvSpPr>
        <p:spPr>
          <a:xfrm>
            <a:off x="1079168" y="1783165"/>
            <a:ext cx="2584449" cy="4099923"/>
          </a:xfrm>
        </p:spPr>
        <p:txBody>
          <a:bodyPr vert="horz" lIns="0" tIns="0" rIns="0" bIns="0" rtlCol="0" anchor="t">
            <a:normAutofit fontScale="25000" lnSpcReduction="20000"/>
          </a:bodyPr>
          <a:lstStyle/>
          <a:p>
            <a:r>
              <a:rPr lang="en-US" sz="6400" dirty="0">
                <a:latin typeface="Arial"/>
                <a:cs typeface="Arial"/>
              </a:rPr>
              <a:t>Bill </a:t>
            </a:r>
            <a:r>
              <a:rPr lang="en-US" sz="6400" dirty="0" err="1">
                <a:latin typeface="Arial"/>
                <a:cs typeface="Arial"/>
              </a:rPr>
              <a:t>Hausdorff</a:t>
            </a:r>
            <a:endParaRPr lang="en-US" sz="6400" dirty="0">
              <a:latin typeface="Arial"/>
              <a:cs typeface="Arial"/>
            </a:endParaRPr>
          </a:p>
          <a:p>
            <a:r>
              <a:rPr lang="en-US" sz="6400" dirty="0">
                <a:latin typeface="Arial"/>
                <a:cs typeface="Arial"/>
              </a:rPr>
              <a:t>Carlie Anderson</a:t>
            </a:r>
          </a:p>
          <a:p>
            <a:r>
              <a:rPr lang="en-US" sz="6400" dirty="0">
                <a:latin typeface="Arial"/>
                <a:cs typeface="Arial"/>
              </a:rPr>
              <a:t>Chris Gast</a:t>
            </a:r>
            <a:endParaRPr lang="en-US" sz="6400" dirty="0"/>
          </a:p>
          <a:p>
            <a:r>
              <a:rPr lang="en-US" sz="6400" dirty="0">
                <a:latin typeface="Arial"/>
                <a:cs typeface="Arial"/>
              </a:rPr>
              <a:t>Farzana </a:t>
            </a:r>
            <a:r>
              <a:rPr lang="en-US" sz="6400" dirty="0" err="1">
                <a:latin typeface="Arial"/>
                <a:cs typeface="Arial"/>
              </a:rPr>
              <a:t>Muhib</a:t>
            </a:r>
            <a:endParaRPr lang="en-US" sz="6400" dirty="0"/>
          </a:p>
          <a:p>
            <a:r>
              <a:rPr lang="en-US" sz="6400" dirty="0">
                <a:latin typeface="Arial"/>
                <a:cs typeface="Arial"/>
              </a:rPr>
              <a:t>Jenn </a:t>
            </a:r>
            <a:r>
              <a:rPr lang="en-US" sz="6400" dirty="0" err="1">
                <a:latin typeface="Arial"/>
                <a:cs typeface="Arial"/>
              </a:rPr>
              <a:t>Anstadt</a:t>
            </a:r>
            <a:endParaRPr lang="en-US" sz="6400" dirty="0">
              <a:latin typeface="Arial"/>
              <a:cs typeface="Arial"/>
            </a:endParaRPr>
          </a:p>
          <a:p>
            <a:r>
              <a:rPr lang="en-US" sz="6400" dirty="0">
                <a:latin typeface="Arial"/>
                <a:cs typeface="Arial"/>
              </a:rPr>
              <a:t>John </a:t>
            </a:r>
            <a:r>
              <a:rPr lang="en-US" sz="6400" dirty="0" err="1">
                <a:latin typeface="Arial"/>
                <a:cs typeface="Arial"/>
              </a:rPr>
              <a:t>Konz</a:t>
            </a:r>
            <a:endParaRPr lang="en-US" sz="6400" dirty="0">
              <a:latin typeface="Arial"/>
              <a:cs typeface="Arial"/>
            </a:endParaRPr>
          </a:p>
          <a:p>
            <a:r>
              <a:rPr lang="en-US" sz="6400" dirty="0" err="1">
                <a:latin typeface="Arial"/>
                <a:cs typeface="Arial"/>
              </a:rPr>
              <a:t>Kutub</a:t>
            </a:r>
            <a:r>
              <a:rPr lang="en-US" sz="6400" dirty="0">
                <a:latin typeface="Arial"/>
                <a:cs typeface="Arial"/>
              </a:rPr>
              <a:t> Mahmood</a:t>
            </a:r>
          </a:p>
          <a:p>
            <a:r>
              <a:rPr lang="en-US" sz="6400" dirty="0">
                <a:latin typeface="Arial"/>
                <a:cs typeface="Arial"/>
              </a:rPr>
              <a:t>Margaret </a:t>
            </a:r>
            <a:r>
              <a:rPr lang="en-US" sz="6400" dirty="0" err="1">
                <a:latin typeface="Arial"/>
                <a:cs typeface="Arial"/>
              </a:rPr>
              <a:t>Toher</a:t>
            </a:r>
            <a:endParaRPr lang="en-US" sz="6400" dirty="0">
              <a:latin typeface="Arial"/>
              <a:cs typeface="Arial"/>
            </a:endParaRPr>
          </a:p>
          <a:p>
            <a:r>
              <a:rPr lang="en-US" sz="6400" dirty="0">
                <a:latin typeface="Arial"/>
                <a:cs typeface="Arial"/>
              </a:rPr>
              <a:t>Ryan Tuttle</a:t>
            </a:r>
          </a:p>
          <a:p>
            <a:r>
              <a:rPr lang="en-US" sz="6400" dirty="0" err="1">
                <a:latin typeface="Arial"/>
                <a:cs typeface="Arial"/>
              </a:rPr>
              <a:t>Shwu</a:t>
            </a:r>
            <a:r>
              <a:rPr lang="en-US" sz="6400" dirty="0">
                <a:latin typeface="Arial"/>
                <a:cs typeface="Arial"/>
              </a:rPr>
              <a:t>-Maan Lee</a:t>
            </a:r>
            <a:endParaRPr lang="en-US" sz="6400" dirty="0"/>
          </a:p>
          <a:p>
            <a:endParaRPr lang="en-US"/>
          </a:p>
        </p:txBody>
      </p:sp>
      <p:sp>
        <p:nvSpPr>
          <p:cNvPr id="3" name="Text Placeholder 2">
            <a:extLst>
              <a:ext uri="{FF2B5EF4-FFF2-40B4-BE49-F238E27FC236}">
                <a16:creationId xmlns:a16="http://schemas.microsoft.com/office/drawing/2014/main" id="{46741332-8102-B4B8-AF40-83224D0097ED}"/>
              </a:ext>
            </a:extLst>
          </p:cNvPr>
          <p:cNvSpPr>
            <a:spLocks noGrp="1"/>
          </p:cNvSpPr>
          <p:nvPr>
            <p:ph type="body" sz="quarter" idx="16"/>
          </p:nvPr>
        </p:nvSpPr>
        <p:spPr>
          <a:xfrm>
            <a:off x="781050" y="511037"/>
            <a:ext cx="10718800" cy="1012465"/>
          </a:xfrm>
        </p:spPr>
        <p:txBody>
          <a:bodyPr/>
          <a:lstStyle/>
          <a:p>
            <a:r>
              <a:rPr lang="en-US"/>
              <a:t>Contributors</a:t>
            </a:r>
          </a:p>
        </p:txBody>
      </p:sp>
    </p:spTree>
    <p:extLst>
      <p:ext uri="{BB962C8B-B14F-4D97-AF65-F5344CB8AC3E}">
        <p14:creationId xmlns:p14="http://schemas.microsoft.com/office/powerpoint/2010/main" val="318092633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8A94FE-223C-31D2-FC23-F6DA8ABBD21E}"/>
              </a:ext>
            </a:extLst>
          </p:cNvPr>
          <p:cNvSpPr>
            <a:spLocks noGrp="1"/>
          </p:cNvSpPr>
          <p:nvPr>
            <p:ph sz="quarter" idx="14"/>
          </p:nvPr>
        </p:nvSpPr>
        <p:spPr>
          <a:xfrm>
            <a:off x="735619" y="867747"/>
            <a:ext cx="10584761" cy="5122505"/>
          </a:xfrm>
        </p:spPr>
        <p:txBody>
          <a:bodyPr vert="horz" lIns="0" tIns="0" rIns="0" bIns="0" rtlCol="0" anchor="t">
            <a:normAutofit fontScale="25000" lnSpcReduction="20000"/>
          </a:bodyPr>
          <a:lstStyle/>
          <a:p>
            <a:pPr>
              <a:lnSpc>
                <a:spcPct val="130000"/>
              </a:lnSpc>
              <a:spcAft>
                <a:spcPts val="1000"/>
              </a:spcAft>
            </a:pPr>
            <a:r>
              <a:rPr lang="en-US" sz="4400" dirty="0">
                <a:latin typeface="+mn-lt"/>
                <a:ea typeface="Calibri"/>
                <a:cs typeface="Calibri"/>
              </a:rPr>
              <a:t>Bahar MW, Porta C, Fox H, Macadam AJ, Fry EE, Stuart DI. Mammalian expression of virus-like particles as a proof of principle for next generation polio vaccines. </a:t>
            </a:r>
            <a:r>
              <a:rPr lang="en-US" sz="4400" i="1" dirty="0" err="1">
                <a:latin typeface="+mn-lt"/>
                <a:ea typeface="Calibri"/>
                <a:cs typeface="Calibri"/>
              </a:rPr>
              <a:t>npj</a:t>
            </a:r>
            <a:r>
              <a:rPr lang="en-US" sz="4400" i="1" dirty="0">
                <a:latin typeface="+mn-lt"/>
                <a:ea typeface="Calibri"/>
                <a:cs typeface="Calibri"/>
              </a:rPr>
              <a:t> Vaccines</a:t>
            </a:r>
            <a:r>
              <a:rPr lang="en-US" sz="4400" dirty="0">
                <a:latin typeface="+mn-lt"/>
                <a:ea typeface="Calibri"/>
                <a:cs typeface="Calibri"/>
              </a:rPr>
              <a:t>. 2021;6(1):1-11. </a:t>
            </a:r>
            <a:r>
              <a:rPr lang="en-US" sz="4400" dirty="0" err="1">
                <a:latin typeface="+mn-lt"/>
                <a:ea typeface="Calibri"/>
                <a:cs typeface="Calibri"/>
              </a:rPr>
              <a:t>doi</a:t>
            </a:r>
            <a:r>
              <a:rPr lang="en-US" sz="4400" dirty="0">
                <a:latin typeface="+mn-lt"/>
                <a:ea typeface="Calibri"/>
                <a:cs typeface="Calibri"/>
              </a:rPr>
              <a:t>: </a:t>
            </a:r>
            <a:r>
              <a:rPr lang="en-US" sz="4400" dirty="0">
                <a:solidFill>
                  <a:srgbClr val="F65050"/>
                </a:solidFill>
                <a:latin typeface="+mn-lt"/>
                <a:ea typeface="Calibri"/>
                <a:cs typeface="Calibri"/>
                <a:hlinkClick r:id="rId2">
                  <a:extLst>
                    <a:ext uri="{A12FA001-AC4F-418D-AE19-62706E023703}">
                      <ahyp:hlinkClr xmlns:ahyp="http://schemas.microsoft.com/office/drawing/2018/hyperlinkcolor" val="tx"/>
                    </a:ext>
                  </a:extLst>
                </a:hlinkClick>
              </a:rPr>
              <a:t>https://doi.org/10.1038/s41541-020-00267-3</a:t>
            </a:r>
            <a:r>
              <a:rPr lang="en-US" sz="4400" dirty="0">
                <a:solidFill>
                  <a:schemeClr val="accent1"/>
                </a:solidFill>
                <a:latin typeface="+mn-lt"/>
                <a:ea typeface="Calibri"/>
                <a:cs typeface="Calibri"/>
              </a:rPr>
              <a:t> </a:t>
            </a:r>
            <a:endParaRPr lang="en-US" sz="4400" dirty="0">
              <a:solidFill>
                <a:schemeClr val="accent1"/>
              </a:solidFill>
              <a:latin typeface="+mn-lt"/>
            </a:endParaRPr>
          </a:p>
          <a:p>
            <a:pPr>
              <a:lnSpc>
                <a:spcPct val="130000"/>
              </a:lnSpc>
              <a:spcAft>
                <a:spcPts val="1000"/>
              </a:spcAft>
            </a:pPr>
            <a:r>
              <a:rPr lang="en-US" sz="4400" dirty="0" err="1">
                <a:solidFill>
                  <a:srgbClr val="000000"/>
                </a:solidFill>
                <a:latin typeface="+mn-lt"/>
                <a:ea typeface="Calibri"/>
                <a:cs typeface="Calibri"/>
              </a:rPr>
              <a:t>Bhupathiraju</a:t>
            </a:r>
            <a:r>
              <a:rPr lang="en-US" sz="4400" dirty="0">
                <a:solidFill>
                  <a:srgbClr val="000000"/>
                </a:solidFill>
                <a:latin typeface="+mn-lt"/>
                <a:ea typeface="Calibri"/>
                <a:cs typeface="Calibri"/>
              </a:rPr>
              <a:t>, V B S </a:t>
            </a:r>
            <a:r>
              <a:rPr lang="en-US" sz="4400" dirty="0" err="1">
                <a:solidFill>
                  <a:srgbClr val="000000"/>
                </a:solidFill>
                <a:latin typeface="+mn-lt"/>
                <a:ea typeface="Calibri"/>
                <a:cs typeface="Calibri"/>
              </a:rPr>
              <a:t>S</a:t>
            </a:r>
            <a:r>
              <a:rPr lang="en-US" sz="4400" dirty="0">
                <a:solidFill>
                  <a:srgbClr val="000000"/>
                </a:solidFill>
                <a:latin typeface="+mn-lt"/>
                <a:ea typeface="Calibri"/>
                <a:cs typeface="Calibri"/>
              </a:rPr>
              <a:t> </a:t>
            </a:r>
            <a:r>
              <a:rPr lang="en-US" sz="4400" dirty="0" err="1">
                <a:solidFill>
                  <a:srgbClr val="000000"/>
                </a:solidFill>
                <a:latin typeface="+mn-lt"/>
                <a:ea typeface="Calibri"/>
                <a:cs typeface="Calibri"/>
              </a:rPr>
              <a:t>S</a:t>
            </a:r>
            <a:r>
              <a:rPr lang="en-US" sz="4400" dirty="0">
                <a:solidFill>
                  <a:srgbClr val="000000"/>
                </a:solidFill>
                <a:latin typeface="+mn-lt"/>
                <a:ea typeface="Calibri"/>
                <a:cs typeface="Calibri"/>
              </a:rPr>
              <a:t>. New Drug or Investigational New Drug: </a:t>
            </a:r>
            <a:r>
              <a:rPr lang="en-US" sz="4400" dirty="0" err="1">
                <a:solidFill>
                  <a:srgbClr val="000000"/>
                </a:solidFill>
                <a:latin typeface="+mn-lt"/>
                <a:ea typeface="Calibri"/>
                <a:cs typeface="Calibri"/>
              </a:rPr>
              <a:t>DTwP</a:t>
            </a:r>
            <a:r>
              <a:rPr lang="en-US" sz="4400" dirty="0">
                <a:solidFill>
                  <a:srgbClr val="000000"/>
                </a:solidFill>
                <a:latin typeface="+mn-lt"/>
                <a:ea typeface="Calibri"/>
                <a:cs typeface="Calibri"/>
              </a:rPr>
              <a:t>-</a:t>
            </a:r>
            <a:r>
              <a:rPr lang="en-US" sz="4400" dirty="0" err="1">
                <a:solidFill>
                  <a:srgbClr val="000000"/>
                </a:solidFill>
                <a:latin typeface="+mn-lt"/>
                <a:ea typeface="Calibri"/>
                <a:cs typeface="Calibri"/>
              </a:rPr>
              <a:t>HepB</a:t>
            </a:r>
            <a:r>
              <a:rPr lang="en-US" sz="4400" dirty="0">
                <a:solidFill>
                  <a:srgbClr val="000000"/>
                </a:solidFill>
                <a:latin typeface="+mn-lt"/>
                <a:ea typeface="Calibri"/>
                <a:cs typeface="Calibri"/>
              </a:rPr>
              <a:t>-IPV-Hib Vaccine (Liquid Hexavalent Vaccine).Central Drugs Standard Control Organization, Ministry of Health, Government of India. Identifier: Protocol No.: BECT078/LHV-PI/CTP-02, </a:t>
            </a:r>
            <a:r>
              <a:rPr lang="en-US" sz="4400" dirty="0" err="1">
                <a:solidFill>
                  <a:srgbClr val="000000"/>
                </a:solidFill>
                <a:latin typeface="+mn-lt"/>
                <a:ea typeface="Calibri"/>
                <a:cs typeface="Calibri"/>
              </a:rPr>
              <a:t>Verion</a:t>
            </a:r>
            <a:r>
              <a:rPr lang="en-US" sz="4400" dirty="0">
                <a:solidFill>
                  <a:srgbClr val="000000"/>
                </a:solidFill>
                <a:latin typeface="+mn-lt"/>
                <a:ea typeface="Calibri"/>
                <a:cs typeface="Calibri"/>
              </a:rPr>
              <a:t> no.: 2.0. Dated December 28, 2022. </a:t>
            </a:r>
            <a:r>
              <a:rPr lang="en-US" sz="4400" dirty="0">
                <a:solidFill>
                  <a:schemeClr val="accent1"/>
                </a:solidFill>
                <a:latin typeface="+mn-lt"/>
                <a:ea typeface="Calibri"/>
                <a:cs typeface="Calibri"/>
                <a:hlinkClick r:id="rId3">
                  <a:extLst>
                    <a:ext uri="{A12FA001-AC4F-418D-AE19-62706E023703}">
                      <ahyp:hlinkClr xmlns:ahyp="http://schemas.microsoft.com/office/drawing/2018/hyperlinkcolor" val="tx"/>
                    </a:ext>
                  </a:extLst>
                </a:hlinkClick>
              </a:rPr>
              <a:t>03. </a:t>
            </a:r>
            <a:r>
              <a:rPr lang="en-US" sz="4400" dirty="0" err="1">
                <a:solidFill>
                  <a:schemeClr val="accent1"/>
                </a:solidFill>
                <a:latin typeface="+mn-lt"/>
                <a:ea typeface="Calibri"/>
                <a:cs typeface="Calibri"/>
                <a:hlinkClick r:id="rId3">
                  <a:extLst>
                    <a:ext uri="{A12FA001-AC4F-418D-AE19-62706E023703}">
                      <ahyp:hlinkClr xmlns:ahyp="http://schemas.microsoft.com/office/drawing/2018/hyperlinkcolor" val="tx"/>
                    </a:ext>
                  </a:extLst>
                </a:hlinkClick>
              </a:rPr>
              <a:t>DTwP</a:t>
            </a:r>
            <a:r>
              <a:rPr lang="en-US" sz="4400" dirty="0">
                <a:solidFill>
                  <a:schemeClr val="accent1"/>
                </a:solidFill>
                <a:latin typeface="+mn-lt"/>
                <a:ea typeface="Calibri"/>
                <a:cs typeface="Calibri"/>
                <a:hlinkClick r:id="rId3">
                  <a:extLst>
                    <a:ext uri="{A12FA001-AC4F-418D-AE19-62706E023703}">
                      <ahyp:hlinkClr xmlns:ahyp="http://schemas.microsoft.com/office/drawing/2018/hyperlinkcolor" val="tx"/>
                    </a:ext>
                  </a:extLst>
                </a:hlinkClick>
              </a:rPr>
              <a:t>-</a:t>
            </a:r>
            <a:r>
              <a:rPr lang="en-US" sz="4400" dirty="0" err="1">
                <a:solidFill>
                  <a:schemeClr val="accent1"/>
                </a:solidFill>
                <a:latin typeface="+mn-lt"/>
                <a:ea typeface="Calibri"/>
                <a:cs typeface="Calibri"/>
                <a:hlinkClick r:id="rId3">
                  <a:extLst>
                    <a:ext uri="{A12FA001-AC4F-418D-AE19-62706E023703}">
                      <ahyp:hlinkClr xmlns:ahyp="http://schemas.microsoft.com/office/drawing/2018/hyperlinkcolor" val="tx"/>
                    </a:ext>
                  </a:extLst>
                </a:hlinkClick>
              </a:rPr>
              <a:t>HepB</a:t>
            </a:r>
            <a:r>
              <a:rPr lang="en-US" sz="4400" dirty="0">
                <a:solidFill>
                  <a:schemeClr val="accent1"/>
                </a:solidFill>
                <a:latin typeface="+mn-lt"/>
                <a:ea typeface="Calibri"/>
                <a:cs typeface="Calibri"/>
                <a:hlinkClick r:id="rId3">
                  <a:extLst>
                    <a:ext uri="{A12FA001-AC4F-418D-AE19-62706E023703}">
                      <ahyp:hlinkClr xmlns:ahyp="http://schemas.microsoft.com/office/drawing/2018/hyperlinkcolor" val="tx"/>
                    </a:ext>
                  </a:extLst>
                </a:hlinkClick>
              </a:rPr>
              <a:t>-IPV-Hib Vaccine (Liquid Hexavalent Vaccine).pdf (cdsco.gov.in)</a:t>
            </a:r>
            <a:endParaRPr lang="en-US" sz="4400" dirty="0">
              <a:solidFill>
                <a:schemeClr val="accent1"/>
              </a:solidFill>
              <a:latin typeface="+mn-lt"/>
            </a:endParaRPr>
          </a:p>
          <a:p>
            <a:pPr>
              <a:lnSpc>
                <a:spcPct val="130000"/>
              </a:lnSpc>
              <a:spcAft>
                <a:spcPts val="1000"/>
              </a:spcAft>
            </a:pPr>
            <a:r>
              <a:rPr lang="en-US" sz="4400" dirty="0">
                <a:solidFill>
                  <a:srgbClr val="000000"/>
                </a:solidFill>
                <a:latin typeface="+mn-lt"/>
                <a:ea typeface="Calibri"/>
                <a:cs typeface="Calibri"/>
              </a:rPr>
              <a:t>Blazevic V, </a:t>
            </a:r>
            <a:r>
              <a:rPr lang="en-US" sz="4400" dirty="0" err="1">
                <a:solidFill>
                  <a:srgbClr val="000000"/>
                </a:solidFill>
                <a:latin typeface="+mn-lt"/>
                <a:ea typeface="Calibri"/>
                <a:cs typeface="Calibri"/>
              </a:rPr>
              <a:t>Malm</a:t>
            </a:r>
            <a:r>
              <a:rPr lang="en-US" sz="4400" dirty="0">
                <a:solidFill>
                  <a:srgbClr val="000000"/>
                </a:solidFill>
                <a:latin typeface="+mn-lt"/>
                <a:ea typeface="Calibri"/>
                <a:cs typeface="Calibri"/>
              </a:rPr>
              <a:t> M, Daisuke Arinobu, Suvi </a:t>
            </a:r>
            <a:r>
              <a:rPr lang="en-US" sz="4400" dirty="0" err="1">
                <a:solidFill>
                  <a:srgbClr val="000000"/>
                </a:solidFill>
                <a:latin typeface="+mn-lt"/>
                <a:ea typeface="Calibri"/>
                <a:cs typeface="Calibri"/>
              </a:rPr>
              <a:t>Lappalainen</a:t>
            </a:r>
            <a:r>
              <a:rPr lang="en-US" sz="4400" dirty="0">
                <a:solidFill>
                  <a:srgbClr val="000000"/>
                </a:solidFill>
                <a:latin typeface="+mn-lt"/>
                <a:ea typeface="Calibri"/>
                <a:cs typeface="Calibri"/>
              </a:rPr>
              <a:t>, Timo </a:t>
            </a:r>
            <a:r>
              <a:rPr lang="en-US" sz="4400" dirty="0" err="1">
                <a:solidFill>
                  <a:srgbClr val="000000"/>
                </a:solidFill>
                <a:latin typeface="+mn-lt"/>
                <a:ea typeface="Calibri"/>
                <a:cs typeface="Calibri"/>
              </a:rPr>
              <a:t>Vesikari</a:t>
            </a:r>
            <a:r>
              <a:rPr lang="en-US" sz="4400" dirty="0">
                <a:solidFill>
                  <a:srgbClr val="000000"/>
                </a:solidFill>
                <a:latin typeface="+mn-lt"/>
                <a:ea typeface="Calibri"/>
                <a:cs typeface="Calibri"/>
              </a:rPr>
              <a:t>. Rotavirus capsid VP6 protein acts as an adjuvant in vivo for norovirus virus-like particles in a combination vaccine. </a:t>
            </a:r>
            <a:r>
              <a:rPr lang="en-US" sz="4400" i="1" dirty="0">
                <a:solidFill>
                  <a:srgbClr val="000000"/>
                </a:solidFill>
                <a:latin typeface="+mn-lt"/>
                <a:ea typeface="Calibri"/>
                <a:cs typeface="Calibri"/>
              </a:rPr>
              <a:t>Human Vaccines &amp; </a:t>
            </a:r>
            <a:r>
              <a:rPr lang="en-US" sz="4400" i="1" dirty="0" err="1">
                <a:solidFill>
                  <a:srgbClr val="000000"/>
                </a:solidFill>
                <a:latin typeface="+mn-lt"/>
                <a:ea typeface="Calibri"/>
                <a:cs typeface="Calibri"/>
              </a:rPr>
              <a:t>Immunotherapeutics</a:t>
            </a:r>
            <a:r>
              <a:rPr lang="en-US" sz="4400" dirty="0">
                <a:solidFill>
                  <a:srgbClr val="000000"/>
                </a:solidFill>
                <a:latin typeface="+mn-lt"/>
                <a:ea typeface="Calibri"/>
                <a:cs typeface="Calibri"/>
              </a:rPr>
              <a:t>. 2015;12(3):740-748. </a:t>
            </a:r>
            <a:r>
              <a:rPr lang="en-US" sz="4400" dirty="0" err="1">
                <a:solidFill>
                  <a:srgbClr val="000000"/>
                </a:solidFill>
                <a:latin typeface="+mn-lt"/>
                <a:ea typeface="Calibri"/>
                <a:cs typeface="Calibri"/>
              </a:rPr>
              <a:t>doi</a:t>
            </a:r>
            <a:r>
              <a:rPr lang="en-US" sz="4400" dirty="0">
                <a:solidFill>
                  <a:srgbClr val="000000"/>
                </a:solidFill>
                <a:latin typeface="+mn-lt"/>
                <a:ea typeface="Calibri"/>
                <a:cs typeface="Calibri"/>
              </a:rPr>
              <a:t>: </a:t>
            </a:r>
            <a:r>
              <a:rPr lang="en-US" sz="4400" dirty="0">
                <a:solidFill>
                  <a:srgbClr val="000000"/>
                </a:solidFill>
                <a:latin typeface="+mn-lt"/>
                <a:ea typeface="Calibri"/>
                <a:cs typeface="Calibri"/>
                <a:hlinkClick r:id="rId4"/>
              </a:rPr>
              <a:t>https://doi.org/10.1080/21645515.2015.1099772</a:t>
            </a:r>
            <a:r>
              <a:rPr lang="en-US" sz="4400" dirty="0">
                <a:solidFill>
                  <a:srgbClr val="000000"/>
                </a:solidFill>
                <a:latin typeface="+mn-lt"/>
                <a:ea typeface="Calibri"/>
                <a:cs typeface="Calibri"/>
              </a:rPr>
              <a:t> </a:t>
            </a:r>
          </a:p>
          <a:p>
            <a:pPr marR="457200" algn="l">
              <a:lnSpc>
                <a:spcPct val="130000"/>
              </a:lnSpc>
              <a:spcAft>
                <a:spcPts val="1000"/>
              </a:spcAft>
            </a:pPr>
            <a:r>
              <a:rPr lang="en-US" sz="4400" b="0" i="0" dirty="0">
                <a:solidFill>
                  <a:srgbClr val="000000"/>
                </a:solidFill>
                <a:effectLst/>
                <a:latin typeface="+mn-lt"/>
              </a:rPr>
              <a:t>Choi S, Noh Y, Eun K. Combination Vaccine Composition for Multiple-Dosage. 2017;(W02017048038). </a:t>
            </a:r>
            <a:r>
              <a:rPr lang="en-US" sz="4400" b="0" i="0" dirty="0">
                <a:solidFill>
                  <a:srgbClr val="000000"/>
                </a:solidFill>
                <a:effectLst/>
                <a:latin typeface="+mn-lt"/>
                <a:hlinkClick r:id="rId5"/>
              </a:rPr>
              <a:t>https://patentscope.wipo.int/search/en/detail.jsf?docId=WO2017048038</a:t>
            </a:r>
            <a:r>
              <a:rPr lang="en-US" sz="4400" b="0" i="0" dirty="0">
                <a:solidFill>
                  <a:srgbClr val="000000"/>
                </a:solidFill>
                <a:effectLst/>
                <a:latin typeface="+mn-lt"/>
              </a:rPr>
              <a:t> </a:t>
            </a:r>
            <a:endParaRPr lang="en-US" sz="4400" dirty="0">
              <a:latin typeface="+mn-lt"/>
            </a:endParaRPr>
          </a:p>
          <a:p>
            <a:pPr>
              <a:lnSpc>
                <a:spcPct val="130000"/>
              </a:lnSpc>
              <a:spcAft>
                <a:spcPts val="1000"/>
              </a:spcAft>
            </a:pPr>
            <a:r>
              <a:rPr lang="en-US" sz="4400" dirty="0" err="1">
                <a:solidFill>
                  <a:srgbClr val="000000"/>
                </a:solidFill>
                <a:latin typeface="+mn-lt"/>
                <a:ea typeface="Calibri"/>
                <a:cs typeface="Calibri"/>
              </a:rPr>
              <a:t>Cimica</a:t>
            </a:r>
            <a:r>
              <a:rPr lang="en-US" sz="4400" dirty="0">
                <a:solidFill>
                  <a:srgbClr val="000000"/>
                </a:solidFill>
                <a:latin typeface="+mn-lt"/>
                <a:ea typeface="Calibri"/>
                <a:cs typeface="Calibri"/>
              </a:rPr>
              <a:t> V, Galarza JM. Adjuvant formulations for virus-like particle (VLP) based vaccines. </a:t>
            </a:r>
            <a:r>
              <a:rPr lang="en-US" sz="4400" i="1" dirty="0">
                <a:solidFill>
                  <a:srgbClr val="000000"/>
                </a:solidFill>
                <a:latin typeface="+mn-lt"/>
                <a:ea typeface="Calibri"/>
                <a:cs typeface="Calibri"/>
              </a:rPr>
              <a:t>Clinical Immunology</a:t>
            </a:r>
            <a:r>
              <a:rPr lang="en-US" sz="4400" dirty="0">
                <a:solidFill>
                  <a:srgbClr val="000000"/>
                </a:solidFill>
                <a:latin typeface="+mn-lt"/>
                <a:ea typeface="Calibri"/>
                <a:cs typeface="Calibri"/>
              </a:rPr>
              <a:t>. 2017;183:99-108. </a:t>
            </a:r>
            <a:r>
              <a:rPr lang="en-US" sz="4400" dirty="0" err="1">
                <a:solidFill>
                  <a:srgbClr val="000000"/>
                </a:solidFill>
                <a:latin typeface="+mn-lt"/>
                <a:ea typeface="Calibri"/>
                <a:cs typeface="Calibri"/>
              </a:rPr>
              <a:t>doi</a:t>
            </a:r>
            <a:r>
              <a:rPr lang="en-US" sz="4400" dirty="0">
                <a:solidFill>
                  <a:srgbClr val="000000"/>
                </a:solidFill>
                <a:latin typeface="+mn-lt"/>
                <a:ea typeface="Calibri"/>
                <a:cs typeface="Calibri"/>
              </a:rPr>
              <a:t>: </a:t>
            </a:r>
            <a:r>
              <a:rPr lang="en-US" sz="4400" dirty="0">
                <a:solidFill>
                  <a:srgbClr val="000000"/>
                </a:solidFill>
                <a:latin typeface="+mn-lt"/>
                <a:ea typeface="Calibri"/>
                <a:cs typeface="Calibri"/>
                <a:hlinkClick r:id="rId6"/>
              </a:rPr>
              <a:t>https://doi.org/10.1016/j.clim.2017.08.004</a:t>
            </a:r>
            <a:r>
              <a:rPr lang="en-US" sz="4400" dirty="0">
                <a:solidFill>
                  <a:srgbClr val="000000"/>
                </a:solidFill>
                <a:latin typeface="+mn-lt"/>
                <a:ea typeface="Calibri"/>
                <a:cs typeface="Calibri"/>
              </a:rPr>
              <a:t> </a:t>
            </a:r>
            <a:endParaRPr lang="en-US" sz="4400" dirty="0">
              <a:latin typeface="+mn-lt"/>
            </a:endParaRPr>
          </a:p>
          <a:p>
            <a:pPr>
              <a:lnSpc>
                <a:spcPct val="130000"/>
              </a:lnSpc>
              <a:spcAft>
                <a:spcPts val="1000"/>
              </a:spcAft>
            </a:pPr>
            <a:r>
              <a:rPr lang="en-US" sz="4400" dirty="0">
                <a:solidFill>
                  <a:srgbClr val="000000"/>
                </a:solidFill>
                <a:latin typeface="+mn-lt"/>
                <a:ea typeface="Calibri"/>
                <a:cs typeface="Calibri"/>
              </a:rPr>
              <a:t>Dietrich J, Andreasen LV, Andersen P, Agger EM. Inducing Dose Sparing with Inactivated Polio Virus Formulated in Adjuvant CAF01. Rodrigues MM, ed. </a:t>
            </a:r>
            <a:r>
              <a:rPr lang="en-US" sz="4400" i="1" dirty="0" err="1">
                <a:solidFill>
                  <a:srgbClr val="000000"/>
                </a:solidFill>
                <a:latin typeface="+mn-lt"/>
                <a:ea typeface="Calibri"/>
                <a:cs typeface="Calibri"/>
              </a:rPr>
              <a:t>PLoS</a:t>
            </a:r>
            <a:r>
              <a:rPr lang="en-US" sz="4400" i="1" dirty="0">
                <a:solidFill>
                  <a:srgbClr val="000000"/>
                </a:solidFill>
                <a:latin typeface="+mn-lt"/>
                <a:ea typeface="Calibri"/>
                <a:cs typeface="Calibri"/>
              </a:rPr>
              <a:t> ONE</a:t>
            </a:r>
            <a:r>
              <a:rPr lang="en-US" sz="4400" dirty="0">
                <a:solidFill>
                  <a:srgbClr val="000000"/>
                </a:solidFill>
                <a:latin typeface="+mn-lt"/>
                <a:ea typeface="Calibri"/>
                <a:cs typeface="Calibri"/>
              </a:rPr>
              <a:t>. 2014;9(6):e100879. </a:t>
            </a:r>
            <a:r>
              <a:rPr lang="en-US" sz="4400" dirty="0" err="1">
                <a:solidFill>
                  <a:srgbClr val="000000"/>
                </a:solidFill>
                <a:latin typeface="+mn-lt"/>
                <a:ea typeface="Calibri"/>
                <a:cs typeface="Calibri"/>
              </a:rPr>
              <a:t>doi</a:t>
            </a:r>
            <a:r>
              <a:rPr lang="en-US" sz="4400" dirty="0">
                <a:solidFill>
                  <a:srgbClr val="000000"/>
                </a:solidFill>
                <a:latin typeface="+mn-lt"/>
                <a:ea typeface="Calibri"/>
                <a:cs typeface="Calibri"/>
              </a:rPr>
              <a:t>: </a:t>
            </a:r>
            <a:r>
              <a:rPr lang="en-US" sz="4400" dirty="0">
                <a:solidFill>
                  <a:schemeClr val="accent1"/>
                </a:solidFill>
                <a:latin typeface="+mn-lt"/>
                <a:ea typeface="Calibri"/>
                <a:cs typeface="Calibri"/>
                <a:hlinkClick r:id="rId7">
                  <a:extLst>
                    <a:ext uri="{A12FA001-AC4F-418D-AE19-62706E023703}">
                      <ahyp:hlinkClr xmlns:ahyp="http://schemas.microsoft.com/office/drawing/2018/hyperlinkcolor" val="tx"/>
                    </a:ext>
                  </a:extLst>
                </a:hlinkClick>
              </a:rPr>
              <a:t>https://doi.org/10.1371/journal.pone.0100879</a:t>
            </a:r>
            <a:r>
              <a:rPr lang="en-US" sz="4400" dirty="0">
                <a:solidFill>
                  <a:srgbClr val="000000"/>
                </a:solidFill>
                <a:latin typeface="+mn-lt"/>
                <a:ea typeface="Calibri"/>
                <a:cs typeface="Calibri"/>
              </a:rPr>
              <a:t> </a:t>
            </a:r>
            <a:endParaRPr lang="en-US" sz="4400" dirty="0">
              <a:latin typeface="+mn-lt"/>
            </a:endParaRPr>
          </a:p>
          <a:p>
            <a:pPr>
              <a:lnSpc>
                <a:spcPct val="130000"/>
              </a:lnSpc>
              <a:spcAft>
                <a:spcPts val="1000"/>
              </a:spcAft>
            </a:pPr>
            <a:r>
              <a:rPr lang="en-US" sz="4400" dirty="0">
                <a:solidFill>
                  <a:srgbClr val="000000"/>
                </a:solidFill>
                <a:latin typeface="+mn-lt"/>
                <a:ea typeface="Calibri"/>
                <a:cs typeface="Calibri"/>
              </a:rPr>
              <a:t>Erdem R, De </a:t>
            </a:r>
            <a:r>
              <a:rPr lang="en-US" sz="4400" dirty="0" err="1">
                <a:solidFill>
                  <a:srgbClr val="000000"/>
                </a:solidFill>
                <a:latin typeface="+mn-lt"/>
                <a:ea typeface="Calibri"/>
                <a:cs typeface="Calibri"/>
              </a:rPr>
              <a:t>Coster</a:t>
            </a:r>
            <a:r>
              <a:rPr lang="en-US" sz="4400" dirty="0">
                <a:solidFill>
                  <a:srgbClr val="000000"/>
                </a:solidFill>
                <a:latin typeface="+mn-lt"/>
                <a:ea typeface="Calibri"/>
                <a:cs typeface="Calibri"/>
              </a:rPr>
              <a:t> I, </a:t>
            </a:r>
            <a:r>
              <a:rPr lang="en-US" sz="4400" dirty="0" err="1">
                <a:solidFill>
                  <a:srgbClr val="000000"/>
                </a:solidFill>
                <a:latin typeface="+mn-lt"/>
                <a:ea typeface="Calibri"/>
                <a:cs typeface="Calibri"/>
              </a:rPr>
              <a:t>Withanage</a:t>
            </a:r>
            <a:r>
              <a:rPr lang="en-US" sz="4400" dirty="0">
                <a:solidFill>
                  <a:srgbClr val="000000"/>
                </a:solidFill>
                <a:latin typeface="+mn-lt"/>
                <a:ea typeface="Calibri"/>
                <a:cs typeface="Calibri"/>
              </a:rPr>
              <a:t> K, et al. Safety, tolerability, and immunogenicity of inactivated poliovirus vaccine with or without E.coli double mutant heat-labile toxin (</a:t>
            </a:r>
            <a:r>
              <a:rPr lang="en-US" sz="4400" dirty="0" err="1">
                <a:solidFill>
                  <a:srgbClr val="000000"/>
                </a:solidFill>
                <a:latin typeface="+mn-lt"/>
                <a:ea typeface="Calibri"/>
                <a:cs typeface="Calibri"/>
              </a:rPr>
              <a:t>dmLT</a:t>
            </a:r>
            <a:r>
              <a:rPr lang="en-US" sz="4400" dirty="0">
                <a:solidFill>
                  <a:srgbClr val="000000"/>
                </a:solidFill>
                <a:latin typeface="+mn-lt"/>
                <a:ea typeface="Calibri"/>
                <a:cs typeface="Calibri"/>
              </a:rPr>
              <a:t>) adjuvant in healthy adults; a phase 1 randomized study. </a:t>
            </a:r>
            <a:r>
              <a:rPr lang="en-US" sz="4400" i="1" dirty="0">
                <a:solidFill>
                  <a:srgbClr val="000000"/>
                </a:solidFill>
                <a:latin typeface="+mn-lt"/>
                <a:ea typeface="Calibri"/>
                <a:cs typeface="Calibri"/>
              </a:rPr>
              <a:t>Vaccine</a:t>
            </a:r>
            <a:r>
              <a:rPr lang="en-US" sz="4400" dirty="0">
                <a:solidFill>
                  <a:srgbClr val="000000"/>
                </a:solidFill>
                <a:latin typeface="+mn-lt"/>
                <a:ea typeface="Calibri"/>
                <a:cs typeface="Calibri"/>
              </a:rPr>
              <a:t>. 2023;41(10):1657-1667. </a:t>
            </a:r>
            <a:r>
              <a:rPr lang="en-US" sz="4400" dirty="0" err="1">
                <a:solidFill>
                  <a:srgbClr val="000000"/>
                </a:solidFill>
                <a:latin typeface="+mn-lt"/>
                <a:ea typeface="Calibri"/>
                <a:cs typeface="Calibri"/>
              </a:rPr>
              <a:t>doi</a:t>
            </a:r>
            <a:r>
              <a:rPr lang="en-US" sz="4400" dirty="0">
                <a:solidFill>
                  <a:srgbClr val="000000"/>
                </a:solidFill>
                <a:latin typeface="+mn-lt"/>
                <a:ea typeface="Calibri"/>
                <a:cs typeface="Calibri"/>
              </a:rPr>
              <a:t>: </a:t>
            </a:r>
            <a:r>
              <a:rPr lang="en-US" sz="4400" dirty="0">
                <a:solidFill>
                  <a:schemeClr val="accent1"/>
                </a:solidFill>
                <a:latin typeface="+mn-lt"/>
                <a:ea typeface="Calibri"/>
                <a:cs typeface="Calibri"/>
                <a:hlinkClick r:id="rId8">
                  <a:extLst>
                    <a:ext uri="{A12FA001-AC4F-418D-AE19-62706E023703}">
                      <ahyp:hlinkClr xmlns:ahyp="http://schemas.microsoft.com/office/drawing/2018/hyperlinkcolor" val="tx"/>
                    </a:ext>
                  </a:extLst>
                </a:hlinkClick>
              </a:rPr>
              <a:t>https://doi.org/10.1016/j.vaccine.2023.01.048</a:t>
            </a:r>
            <a:r>
              <a:rPr lang="en-US" sz="4400" dirty="0">
                <a:solidFill>
                  <a:srgbClr val="000000"/>
                </a:solidFill>
                <a:latin typeface="+mn-lt"/>
                <a:ea typeface="Calibri"/>
                <a:cs typeface="Calibri"/>
              </a:rPr>
              <a:t> </a:t>
            </a:r>
          </a:p>
          <a:p>
            <a:pPr marR="457200" algn="l">
              <a:lnSpc>
                <a:spcPct val="130000"/>
              </a:lnSpc>
              <a:spcAft>
                <a:spcPts val="1000"/>
              </a:spcAft>
            </a:pPr>
            <a:r>
              <a:rPr lang="en-US" sz="4400" b="0" i="0" dirty="0">
                <a:solidFill>
                  <a:srgbClr val="000000"/>
                </a:solidFill>
                <a:effectLst/>
                <a:latin typeface="+mn-lt"/>
              </a:rPr>
              <a:t>Fox H, </a:t>
            </a:r>
            <a:r>
              <a:rPr lang="en-US" sz="4400" b="0" i="0" dirty="0" err="1">
                <a:solidFill>
                  <a:srgbClr val="000000"/>
                </a:solidFill>
                <a:effectLst/>
                <a:latin typeface="+mn-lt"/>
              </a:rPr>
              <a:t>Knowlson</a:t>
            </a:r>
            <a:r>
              <a:rPr lang="en-US" sz="4400" b="0" i="0" dirty="0">
                <a:solidFill>
                  <a:srgbClr val="000000"/>
                </a:solidFill>
                <a:effectLst/>
                <a:latin typeface="+mn-lt"/>
              </a:rPr>
              <a:t> S, Minor PD, Macadam AJ. Genetically Thermo-</a:t>
            </a:r>
            <a:r>
              <a:rPr lang="en-US" sz="4400" b="0" i="0" dirty="0" err="1">
                <a:solidFill>
                  <a:srgbClr val="000000"/>
                </a:solidFill>
                <a:effectLst/>
                <a:latin typeface="+mn-lt"/>
              </a:rPr>
              <a:t>Stabilised</a:t>
            </a:r>
            <a:r>
              <a:rPr lang="en-US" sz="4400" b="0" i="0" dirty="0">
                <a:solidFill>
                  <a:srgbClr val="000000"/>
                </a:solidFill>
                <a:effectLst/>
                <a:latin typeface="+mn-lt"/>
              </a:rPr>
              <a:t>, Immunogenic Poliovirus Empty Capsids; a Strategy for Non-replicating Vaccines. Semler BL, ed. </a:t>
            </a:r>
            <a:r>
              <a:rPr lang="en-US" sz="4400" b="0" i="1" dirty="0">
                <a:solidFill>
                  <a:srgbClr val="000000"/>
                </a:solidFill>
                <a:effectLst/>
                <a:latin typeface="+mn-lt"/>
              </a:rPr>
              <a:t>PLOS Pathogens</a:t>
            </a:r>
            <a:r>
              <a:rPr lang="en-US" sz="4400" b="0" i="0" dirty="0">
                <a:solidFill>
                  <a:srgbClr val="000000"/>
                </a:solidFill>
                <a:effectLst/>
                <a:latin typeface="+mn-lt"/>
              </a:rPr>
              <a:t>. 2017;13(1):e1006117. </a:t>
            </a:r>
            <a:r>
              <a:rPr lang="en-US" sz="4400" b="0" i="0" dirty="0" err="1">
                <a:solidFill>
                  <a:srgbClr val="000000"/>
                </a:solidFill>
                <a:effectLst/>
                <a:latin typeface="+mn-lt"/>
              </a:rPr>
              <a:t>doi</a:t>
            </a:r>
            <a:r>
              <a:rPr lang="en-US" sz="4400" b="0" i="0" dirty="0">
                <a:solidFill>
                  <a:srgbClr val="000000"/>
                </a:solidFill>
                <a:effectLst/>
                <a:latin typeface="+mn-lt"/>
              </a:rPr>
              <a:t>: </a:t>
            </a:r>
            <a:r>
              <a:rPr lang="en-US" sz="4400" b="0" i="0" dirty="0">
                <a:solidFill>
                  <a:srgbClr val="000000"/>
                </a:solidFill>
                <a:effectLst/>
                <a:latin typeface="+mn-lt"/>
                <a:hlinkClick r:id="rId9"/>
              </a:rPr>
              <a:t>https://doi.org/10.1371/journal.ppat.1006117</a:t>
            </a:r>
            <a:r>
              <a:rPr lang="en-US" sz="4400" b="0" i="0" dirty="0">
                <a:solidFill>
                  <a:srgbClr val="000000"/>
                </a:solidFill>
                <a:effectLst/>
                <a:latin typeface="+mn-lt"/>
              </a:rPr>
              <a:t> </a:t>
            </a:r>
          </a:p>
          <a:p>
            <a:pPr marR="457200" algn="l">
              <a:lnSpc>
                <a:spcPct val="130000"/>
              </a:lnSpc>
              <a:spcAft>
                <a:spcPts val="1000"/>
              </a:spcAft>
            </a:pPr>
            <a:r>
              <a:rPr lang="en-US" sz="4400" b="0" i="0" dirty="0" err="1">
                <a:solidFill>
                  <a:srgbClr val="000000"/>
                </a:solidFill>
                <a:effectLst/>
                <a:latin typeface="+mn-lt"/>
              </a:rPr>
              <a:t>Gullberg</a:t>
            </a:r>
            <a:r>
              <a:rPr lang="en-US" sz="4400" b="0" i="0" dirty="0">
                <a:solidFill>
                  <a:srgbClr val="000000"/>
                </a:solidFill>
                <a:effectLst/>
                <a:latin typeface="+mn-lt"/>
              </a:rPr>
              <a:t> M, </a:t>
            </a:r>
            <a:r>
              <a:rPr lang="en-US" sz="4400" b="0" i="0" dirty="0" err="1">
                <a:solidFill>
                  <a:srgbClr val="000000"/>
                </a:solidFill>
                <a:effectLst/>
                <a:latin typeface="+mn-lt"/>
              </a:rPr>
              <a:t>Muszynski</a:t>
            </a:r>
            <a:r>
              <a:rPr lang="en-US" sz="4400" b="0" i="0" dirty="0">
                <a:solidFill>
                  <a:srgbClr val="000000"/>
                </a:solidFill>
                <a:effectLst/>
                <a:latin typeface="+mn-lt"/>
              </a:rPr>
              <a:t> B, </a:t>
            </a:r>
            <a:r>
              <a:rPr lang="en-US" sz="4400" b="0" i="0" dirty="0" err="1">
                <a:solidFill>
                  <a:srgbClr val="000000"/>
                </a:solidFill>
                <a:effectLst/>
                <a:latin typeface="+mn-lt"/>
              </a:rPr>
              <a:t>Organtini</a:t>
            </a:r>
            <a:r>
              <a:rPr lang="en-US" sz="4400" b="0" i="0" dirty="0">
                <a:solidFill>
                  <a:srgbClr val="000000"/>
                </a:solidFill>
                <a:effectLst/>
                <a:latin typeface="+mn-lt"/>
              </a:rPr>
              <a:t> LJ, et al. Assembly and characterization of foot-and-mouth disease virus empty capsid particles expressed within mammalian cells. </a:t>
            </a:r>
            <a:r>
              <a:rPr lang="en-US" sz="4400" b="0" i="1" dirty="0">
                <a:solidFill>
                  <a:srgbClr val="000000"/>
                </a:solidFill>
                <a:effectLst/>
                <a:latin typeface="+mn-lt"/>
              </a:rPr>
              <a:t>Journal of General Virology</a:t>
            </a:r>
            <a:r>
              <a:rPr lang="en-US" sz="4400" b="0" i="0" dirty="0">
                <a:solidFill>
                  <a:srgbClr val="000000"/>
                </a:solidFill>
                <a:effectLst/>
                <a:latin typeface="+mn-lt"/>
              </a:rPr>
              <a:t>. 2013;94(8):1769-1779. </a:t>
            </a:r>
            <a:r>
              <a:rPr lang="en-US" sz="4400" b="0" i="0" dirty="0" err="1">
                <a:solidFill>
                  <a:srgbClr val="000000"/>
                </a:solidFill>
                <a:effectLst/>
                <a:latin typeface="+mn-lt"/>
              </a:rPr>
              <a:t>doi</a:t>
            </a:r>
            <a:r>
              <a:rPr lang="en-US" sz="4400" b="0" i="0" dirty="0">
                <a:solidFill>
                  <a:srgbClr val="000000"/>
                </a:solidFill>
                <a:effectLst/>
                <a:latin typeface="+mn-lt"/>
              </a:rPr>
              <a:t>: </a:t>
            </a:r>
            <a:r>
              <a:rPr lang="en-US" sz="4400" b="0" i="0" dirty="0">
                <a:solidFill>
                  <a:srgbClr val="000000"/>
                </a:solidFill>
                <a:effectLst/>
                <a:latin typeface="+mn-lt"/>
                <a:hlinkClick r:id="rId10"/>
              </a:rPr>
              <a:t>https://doi.org/10.1099/vir.0.054122-0</a:t>
            </a:r>
            <a:r>
              <a:rPr lang="en-US" sz="4400" b="0" i="0" dirty="0">
                <a:solidFill>
                  <a:srgbClr val="000000"/>
                </a:solidFill>
                <a:effectLst/>
                <a:latin typeface="+mn-lt"/>
              </a:rPr>
              <a:t>   </a:t>
            </a:r>
            <a:endParaRPr lang="en-US" sz="4400" dirty="0">
              <a:latin typeface="+mn-lt"/>
            </a:endParaRPr>
          </a:p>
          <a:p>
            <a:pPr>
              <a:lnSpc>
                <a:spcPct val="130000"/>
              </a:lnSpc>
              <a:spcAft>
                <a:spcPts val="1000"/>
              </a:spcAft>
            </a:pPr>
            <a:r>
              <a:rPr lang="en-US" sz="4400" dirty="0">
                <a:solidFill>
                  <a:srgbClr val="000000"/>
                </a:solidFill>
                <a:latin typeface="+mn-lt"/>
                <a:ea typeface="Calibri"/>
                <a:cs typeface="Calibri"/>
              </a:rPr>
              <a:t>Gupta R, Arora K, Roy SS, et al. Platforms, advances, and technical challenges in virus-like particles-based vaccines. </a:t>
            </a:r>
            <a:r>
              <a:rPr lang="en-US" sz="4400" i="1" dirty="0">
                <a:solidFill>
                  <a:srgbClr val="000000"/>
                </a:solidFill>
                <a:latin typeface="+mn-lt"/>
                <a:ea typeface="Calibri"/>
                <a:cs typeface="Calibri"/>
              </a:rPr>
              <a:t>Frontiers in Immunology</a:t>
            </a:r>
            <a:r>
              <a:rPr lang="en-US" sz="4400" dirty="0">
                <a:solidFill>
                  <a:srgbClr val="000000"/>
                </a:solidFill>
                <a:latin typeface="+mn-lt"/>
                <a:ea typeface="Calibri"/>
                <a:cs typeface="Calibri"/>
              </a:rPr>
              <a:t>. 2023;14. </a:t>
            </a:r>
            <a:r>
              <a:rPr lang="en-US" sz="4400" dirty="0" err="1">
                <a:solidFill>
                  <a:srgbClr val="000000"/>
                </a:solidFill>
                <a:latin typeface="+mn-lt"/>
                <a:ea typeface="Calibri"/>
                <a:cs typeface="Calibri"/>
              </a:rPr>
              <a:t>doi</a:t>
            </a:r>
            <a:r>
              <a:rPr lang="en-US" sz="4400" dirty="0">
                <a:solidFill>
                  <a:srgbClr val="000000"/>
                </a:solidFill>
                <a:latin typeface="+mn-lt"/>
                <a:ea typeface="Calibri"/>
                <a:cs typeface="Calibri"/>
              </a:rPr>
              <a:t>: </a:t>
            </a:r>
            <a:r>
              <a:rPr lang="en-US" sz="4400" dirty="0">
                <a:solidFill>
                  <a:schemeClr val="accent1"/>
                </a:solidFill>
                <a:latin typeface="+mn-lt"/>
                <a:ea typeface="Calibri"/>
                <a:cs typeface="Calibri"/>
                <a:hlinkClick r:id="rId11">
                  <a:extLst>
                    <a:ext uri="{A12FA001-AC4F-418D-AE19-62706E023703}">
                      <ahyp:hlinkClr xmlns:ahyp="http://schemas.microsoft.com/office/drawing/2018/hyperlinkcolor" val="tx"/>
                    </a:ext>
                  </a:extLst>
                </a:hlinkClick>
              </a:rPr>
              <a:t>https://doi.org/10.3389/fimmu.2023.1123805</a:t>
            </a:r>
            <a:r>
              <a:rPr lang="en-US" sz="4400" dirty="0">
                <a:solidFill>
                  <a:srgbClr val="000000"/>
                </a:solidFill>
                <a:latin typeface="+mn-lt"/>
                <a:ea typeface="Calibri"/>
                <a:cs typeface="Calibri"/>
              </a:rPr>
              <a:t> </a:t>
            </a:r>
            <a:endParaRPr lang="en-US" sz="4400" dirty="0">
              <a:latin typeface="+mn-lt"/>
            </a:endParaRPr>
          </a:p>
          <a:p>
            <a:pPr>
              <a:lnSpc>
                <a:spcPct val="140000"/>
              </a:lnSpc>
              <a:spcAft>
                <a:spcPts val="1000"/>
              </a:spcAft>
            </a:pPr>
            <a:endParaRPr lang="en-US" sz="3600" dirty="0">
              <a:ea typeface="Calibri"/>
              <a:cs typeface="Calibri"/>
            </a:endParaRPr>
          </a:p>
          <a:p>
            <a:endParaRPr lang="en-US" sz="4400">
              <a:latin typeface="Calibri"/>
              <a:ea typeface="Calibri"/>
              <a:cs typeface="Calibri"/>
            </a:endParaRPr>
          </a:p>
          <a:p>
            <a:endParaRPr lang="en-US" sz="4400">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latin typeface="Calibri"/>
              <a:ea typeface="Calibri"/>
              <a:cs typeface="Calibri"/>
            </a:endParaRPr>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endParaRPr lang="en-US" sz="4400">
              <a:solidFill>
                <a:srgbClr val="000000"/>
              </a:solidFill>
              <a:latin typeface="Calibri"/>
              <a:ea typeface="Calibri"/>
              <a:cs typeface="Calibri"/>
            </a:endParaRPr>
          </a:p>
          <a:p>
            <a:r>
              <a:rPr lang="en-US" sz="4400">
                <a:solidFill>
                  <a:srgbClr val="000000"/>
                </a:solidFill>
                <a:latin typeface="Calibri"/>
                <a:ea typeface="Calibri"/>
                <a:cs typeface="Calibri"/>
              </a:rPr>
              <a:t>‌</a:t>
            </a:r>
            <a:endParaRPr lang="en-US"/>
          </a:p>
          <a:p>
            <a:pPr marR="457200"/>
            <a:endParaRPr lang="en-US" sz="4400">
              <a:solidFill>
                <a:srgbClr val="000000"/>
              </a:solidFill>
              <a:latin typeface="Calibri"/>
              <a:cs typeface="Arial"/>
            </a:endParaRPr>
          </a:p>
          <a:p>
            <a:pPr algn="l"/>
            <a:r>
              <a:rPr lang="en-US" sz="4400" b="0" i="0">
                <a:solidFill>
                  <a:srgbClr val="000000"/>
                </a:solidFill>
                <a:effectLst/>
                <a:latin typeface="Calibri"/>
                <a:cs typeface="Arial"/>
              </a:rPr>
              <a:t>‌</a:t>
            </a:r>
          </a:p>
          <a:p>
            <a:endParaRPr lang="en-US" sz="4000">
              <a:latin typeface="Calibri" panose="020F0502020204030204" pitchFamily="34" charset="0"/>
              <a:ea typeface="Calibri" panose="020F0502020204030204" pitchFamily="34" charset="0"/>
              <a:cs typeface="Calibri" panose="020F0502020204030204" pitchFamily="34" charset="0"/>
            </a:endParaRPr>
          </a:p>
          <a:p>
            <a:endParaRPr lang="en-US" sz="4800"/>
          </a:p>
          <a:p>
            <a:endParaRPr lang="en-US" sz="4400">
              <a:cs typeface="Arial"/>
              <a:hlinkClick r:id="" action="ppaction://noaction"/>
            </a:endParaRPr>
          </a:p>
          <a:p>
            <a:endParaRPr lang="en-US" sz="4000">
              <a:latin typeface="+mn-lt"/>
            </a:endParaRPr>
          </a:p>
          <a:p>
            <a:r>
              <a:rPr lang="en-US">
                <a:latin typeface="Calibri"/>
                <a:ea typeface="Calibri"/>
                <a:cs typeface="Calibri"/>
              </a:rPr>
              <a:t>‌</a:t>
            </a:r>
            <a:endParaRPr lang="en-US"/>
          </a:p>
          <a:p>
            <a:endParaRPr lang="en-US">
              <a:latin typeface="Calibri"/>
              <a:ea typeface="Calibri"/>
              <a:cs typeface="Calibri"/>
            </a:endParaRPr>
          </a:p>
          <a:p>
            <a:r>
              <a:rPr lang="en-US" sz="1100">
                <a:latin typeface="Calibri"/>
                <a:ea typeface="Calibri"/>
                <a:cs typeface="Calibri"/>
              </a:rPr>
              <a:t>‌</a:t>
            </a:r>
            <a:endParaRPr lang="en-US"/>
          </a:p>
          <a:p>
            <a:endParaRPr lang="en-US" sz="1100">
              <a:latin typeface="Arial"/>
              <a:ea typeface="Calibri"/>
              <a:cs typeface="Calibri"/>
            </a:endParaRPr>
          </a:p>
          <a:p>
            <a:r>
              <a:rPr lang="en-US">
                <a:latin typeface="Calibri"/>
                <a:ea typeface="Calibri"/>
                <a:cs typeface="Calibri"/>
              </a:rPr>
              <a:t>‌</a:t>
            </a:r>
            <a:endParaRPr lang="en-US"/>
          </a:p>
          <a:p>
            <a:endParaRPr lang="en-US">
              <a:latin typeface="Calibri"/>
              <a:ea typeface="Calibri"/>
              <a:cs typeface="Calibri"/>
            </a:endParaRPr>
          </a:p>
          <a:p>
            <a:endParaRPr lang="en-US">
              <a:latin typeface="Arial"/>
              <a:ea typeface="Calibri"/>
              <a:cs typeface="Arial"/>
            </a:endParaRPr>
          </a:p>
          <a:p>
            <a:r>
              <a:rPr lang="en-US">
                <a:latin typeface="Calibri"/>
                <a:ea typeface="Calibri"/>
                <a:cs typeface="Calibri"/>
              </a:rPr>
              <a:t>‌</a:t>
            </a:r>
            <a:endParaRPr lang="en-US"/>
          </a:p>
          <a:p>
            <a:endParaRPr lang="en-US"/>
          </a:p>
          <a:p>
            <a:endParaRPr lang="en-US"/>
          </a:p>
        </p:txBody>
      </p:sp>
      <p:sp>
        <p:nvSpPr>
          <p:cNvPr id="3" name="Text Placeholder 2">
            <a:extLst>
              <a:ext uri="{FF2B5EF4-FFF2-40B4-BE49-F238E27FC236}">
                <a16:creationId xmlns:a16="http://schemas.microsoft.com/office/drawing/2014/main" id="{19729E37-D8A9-183E-02C0-A9F236456861}"/>
              </a:ext>
            </a:extLst>
          </p:cNvPr>
          <p:cNvSpPr>
            <a:spLocks noGrp="1"/>
          </p:cNvSpPr>
          <p:nvPr>
            <p:ph type="body" sz="quarter" idx="16"/>
          </p:nvPr>
        </p:nvSpPr>
        <p:spPr>
          <a:xfrm>
            <a:off x="601580" y="205540"/>
            <a:ext cx="10718800" cy="524443"/>
          </a:xfrm>
        </p:spPr>
        <p:txBody>
          <a:bodyPr vert="horz" lIns="0" tIns="0" rIns="0" bIns="0" rtlCol="0" anchor="t">
            <a:normAutofit/>
          </a:bodyPr>
          <a:lstStyle/>
          <a:p>
            <a:r>
              <a:rPr lang="en-US" dirty="0">
                <a:latin typeface="Arial"/>
                <a:cs typeface="Arial"/>
              </a:rPr>
              <a:t>References p.1</a:t>
            </a:r>
            <a:endParaRPr lang="en-US" dirty="0"/>
          </a:p>
        </p:txBody>
      </p:sp>
    </p:spTree>
    <p:extLst>
      <p:ext uri="{BB962C8B-B14F-4D97-AF65-F5344CB8AC3E}">
        <p14:creationId xmlns:p14="http://schemas.microsoft.com/office/powerpoint/2010/main" val="8760127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549F18-8846-3FC3-0EE4-1E62B29569FC}"/>
              </a:ext>
            </a:extLst>
          </p:cNvPr>
          <p:cNvSpPr>
            <a:spLocks noGrp="1"/>
          </p:cNvSpPr>
          <p:nvPr>
            <p:ph type="body" sz="quarter" idx="16"/>
          </p:nvPr>
        </p:nvSpPr>
        <p:spPr>
          <a:xfrm>
            <a:off x="586829" y="260396"/>
            <a:ext cx="10718800" cy="1012465"/>
          </a:xfrm>
        </p:spPr>
        <p:txBody>
          <a:bodyPr vert="horz" lIns="0" tIns="0" rIns="0" bIns="0" rtlCol="0" anchor="t">
            <a:normAutofit/>
          </a:bodyPr>
          <a:lstStyle/>
          <a:p>
            <a:r>
              <a:rPr lang="en-US" dirty="0">
                <a:latin typeface="Arial"/>
                <a:cs typeface="Arial"/>
              </a:rPr>
              <a:t>References p.2</a:t>
            </a:r>
            <a:endParaRPr lang="en-US" dirty="0"/>
          </a:p>
        </p:txBody>
      </p:sp>
      <p:sp>
        <p:nvSpPr>
          <p:cNvPr id="5" name="Content Placeholder 4">
            <a:extLst>
              <a:ext uri="{FF2B5EF4-FFF2-40B4-BE49-F238E27FC236}">
                <a16:creationId xmlns:a16="http://schemas.microsoft.com/office/drawing/2014/main" id="{7650D662-119A-1BE0-6192-307F96824D9E}"/>
              </a:ext>
            </a:extLst>
          </p:cNvPr>
          <p:cNvSpPr>
            <a:spLocks noGrp="1"/>
          </p:cNvSpPr>
          <p:nvPr>
            <p:ph sz="quarter" idx="14"/>
          </p:nvPr>
        </p:nvSpPr>
        <p:spPr>
          <a:xfrm>
            <a:off x="736600" y="956044"/>
            <a:ext cx="10718799" cy="5370328"/>
          </a:xfrm>
        </p:spPr>
        <p:txBody>
          <a:bodyPr>
            <a:normAutofit fontScale="25000" lnSpcReduction="20000"/>
          </a:bodyPr>
          <a:lstStyle/>
          <a:p>
            <a:pPr>
              <a:lnSpc>
                <a:spcPct val="130000"/>
              </a:lnSpc>
              <a:spcAft>
                <a:spcPts val="1000"/>
              </a:spcAft>
            </a:pPr>
            <a:r>
              <a:rPr lang="en-US" sz="4400" dirty="0">
                <a:latin typeface="+mn-lt"/>
                <a:ea typeface="Calibri"/>
                <a:cs typeface="Calibri"/>
              </a:rPr>
              <a:t>Hameed SA, Paul S, </a:t>
            </a:r>
            <a:r>
              <a:rPr lang="en-US" sz="4400" dirty="0" err="1">
                <a:latin typeface="+mn-lt"/>
                <a:ea typeface="Calibri"/>
                <a:cs typeface="Calibri"/>
              </a:rPr>
              <a:t>Dellosa</a:t>
            </a:r>
            <a:r>
              <a:rPr lang="en-US" sz="4400" dirty="0">
                <a:latin typeface="+mn-lt"/>
                <a:ea typeface="Calibri"/>
                <a:cs typeface="Calibri"/>
              </a:rPr>
              <a:t> GKY, </a:t>
            </a:r>
            <a:r>
              <a:rPr lang="en-US" sz="4400" dirty="0" err="1">
                <a:latin typeface="+mn-lt"/>
                <a:ea typeface="Calibri"/>
                <a:cs typeface="Calibri"/>
              </a:rPr>
              <a:t>Jaraquemada</a:t>
            </a:r>
            <a:r>
              <a:rPr lang="en-US" sz="4400" dirty="0">
                <a:latin typeface="+mn-lt"/>
                <a:ea typeface="Calibri"/>
                <a:cs typeface="Calibri"/>
              </a:rPr>
              <a:t> D, Bello MB. Towards the future exploration of mucosal mRNA vaccines against emerging viral diseases; lessons from existing next-generation mucosal vaccine strategies. </a:t>
            </a:r>
            <a:r>
              <a:rPr lang="en-US" sz="4400" i="1" dirty="0" err="1">
                <a:latin typeface="+mn-lt"/>
                <a:ea typeface="Calibri"/>
                <a:cs typeface="Calibri"/>
              </a:rPr>
              <a:t>npj</a:t>
            </a:r>
            <a:r>
              <a:rPr lang="en-US" sz="4400" i="1" dirty="0">
                <a:latin typeface="+mn-lt"/>
                <a:ea typeface="Calibri"/>
                <a:cs typeface="Calibri"/>
              </a:rPr>
              <a:t> Vaccines</a:t>
            </a:r>
            <a:r>
              <a:rPr lang="en-US" sz="4400" dirty="0">
                <a:latin typeface="+mn-lt"/>
                <a:ea typeface="Calibri"/>
                <a:cs typeface="Calibri"/>
              </a:rPr>
              <a:t>. 2022;7(1). </a:t>
            </a:r>
            <a:r>
              <a:rPr lang="en-US" sz="4400" dirty="0" err="1">
                <a:latin typeface="+mn-lt"/>
                <a:ea typeface="Calibri"/>
                <a:cs typeface="Calibri"/>
              </a:rPr>
              <a:t>doi</a:t>
            </a:r>
            <a:r>
              <a:rPr lang="en-US" sz="4400" dirty="0">
                <a:latin typeface="+mn-lt"/>
                <a:ea typeface="Calibri"/>
                <a:cs typeface="Calibri"/>
              </a:rPr>
              <a:t>: </a:t>
            </a:r>
            <a:r>
              <a:rPr lang="en-US" sz="4400" dirty="0">
                <a:latin typeface="+mn-lt"/>
                <a:ea typeface="Calibri"/>
                <a:cs typeface="Calibri"/>
                <a:hlinkClick r:id="rId2"/>
              </a:rPr>
              <a:t>https://doi.org/10.1038/s41541-022-00485-x</a:t>
            </a:r>
            <a:r>
              <a:rPr lang="en-US" sz="4400" dirty="0">
                <a:latin typeface="+mn-lt"/>
                <a:ea typeface="Calibri"/>
                <a:cs typeface="Calibri"/>
              </a:rPr>
              <a:t> </a:t>
            </a:r>
            <a:endParaRPr lang="en-US" sz="4400" dirty="0">
              <a:latin typeface="+mn-lt"/>
            </a:endParaRPr>
          </a:p>
          <a:p>
            <a:pPr>
              <a:lnSpc>
                <a:spcPct val="130000"/>
              </a:lnSpc>
              <a:spcAft>
                <a:spcPts val="1000"/>
              </a:spcAft>
            </a:pPr>
            <a:r>
              <a:rPr lang="en-US" sz="4400" dirty="0">
                <a:latin typeface="+mn-lt"/>
                <a:ea typeface="Calibri"/>
                <a:cs typeface="Calibri"/>
              </a:rPr>
              <a:t>Jain N, Sahni N, </a:t>
            </a:r>
            <a:r>
              <a:rPr lang="en-US" sz="4400" dirty="0" err="1">
                <a:latin typeface="+mn-lt"/>
                <a:ea typeface="Calibri"/>
                <a:cs typeface="Calibri"/>
              </a:rPr>
              <a:t>Kumru</a:t>
            </a:r>
            <a:r>
              <a:rPr lang="en-US" sz="4400" dirty="0">
                <a:latin typeface="+mn-lt"/>
                <a:ea typeface="Calibri"/>
                <a:cs typeface="Calibri"/>
              </a:rPr>
              <a:t> O, Joshi S, </a:t>
            </a:r>
            <a:r>
              <a:rPr lang="en-US" sz="4400" dirty="0" err="1">
                <a:latin typeface="+mn-lt"/>
                <a:ea typeface="Calibri"/>
                <a:cs typeface="Calibri"/>
              </a:rPr>
              <a:t>Volkin</a:t>
            </a:r>
            <a:r>
              <a:rPr lang="en-US" sz="4400" dirty="0">
                <a:latin typeface="+mn-lt"/>
                <a:ea typeface="Calibri"/>
                <a:cs typeface="Calibri"/>
              </a:rPr>
              <a:t> D, Middaugh C. Formulation and stabilization of recombinant protein based virus-like particle vaccines. </a:t>
            </a:r>
            <a:r>
              <a:rPr lang="en-US" sz="4400" i="1" dirty="0">
                <a:latin typeface="+mn-lt"/>
                <a:ea typeface="Calibri"/>
                <a:cs typeface="Calibri"/>
              </a:rPr>
              <a:t>Advanced Drug Delivery Reviews</a:t>
            </a:r>
            <a:r>
              <a:rPr lang="en-US" sz="4400" dirty="0">
                <a:latin typeface="+mn-lt"/>
                <a:ea typeface="Calibri"/>
                <a:cs typeface="Calibri"/>
              </a:rPr>
              <a:t>. 2015;93:42-55. </a:t>
            </a:r>
            <a:r>
              <a:rPr lang="en-US" sz="4400" dirty="0" err="1">
                <a:latin typeface="+mn-lt"/>
                <a:ea typeface="Calibri"/>
                <a:cs typeface="Calibri"/>
              </a:rPr>
              <a:t>doi</a:t>
            </a:r>
            <a:r>
              <a:rPr lang="en-US" sz="4400" dirty="0">
                <a:latin typeface="+mn-lt"/>
                <a:ea typeface="Calibri"/>
                <a:cs typeface="Calibri"/>
              </a:rPr>
              <a:t>: </a:t>
            </a:r>
            <a:r>
              <a:rPr lang="en-US" sz="4400" dirty="0">
                <a:latin typeface="+mn-lt"/>
                <a:ea typeface="Calibri"/>
                <a:cs typeface="Calibri"/>
                <a:hlinkClick r:id="rId3"/>
              </a:rPr>
              <a:t>https://doi.org/10.1016/j.addr.2014.10.023</a:t>
            </a:r>
            <a:r>
              <a:rPr lang="en-US" sz="4400" dirty="0">
                <a:latin typeface="+mn-lt"/>
                <a:ea typeface="Calibri"/>
                <a:cs typeface="Calibri"/>
              </a:rPr>
              <a:t> </a:t>
            </a:r>
            <a:endParaRPr lang="en-US" sz="4400" dirty="0">
              <a:latin typeface="+mn-lt"/>
            </a:endParaRPr>
          </a:p>
          <a:p>
            <a:pPr>
              <a:lnSpc>
                <a:spcPct val="130000"/>
              </a:lnSpc>
              <a:spcAft>
                <a:spcPts val="1000"/>
              </a:spcAft>
            </a:pPr>
            <a:r>
              <a:rPr lang="en-US" sz="4400" dirty="0" err="1">
                <a:latin typeface="+mn-lt"/>
                <a:ea typeface="Calibri"/>
                <a:cs typeface="Calibri"/>
              </a:rPr>
              <a:t>Kamiya</a:t>
            </a:r>
            <a:r>
              <a:rPr lang="en-US" sz="4400" dirty="0">
                <a:latin typeface="+mn-lt"/>
                <a:ea typeface="Calibri"/>
                <a:cs typeface="Calibri"/>
              </a:rPr>
              <a:t> M, Matsumoto M, Yamashita K, et al. Stability Study of mRNA-Lipid Nanoparticles Exposed to Various Conditions Based on the Evaluation between Physicochemical Properties and Their Relation with Protein Expression Ability. </a:t>
            </a:r>
            <a:r>
              <a:rPr lang="en-US" sz="4400" i="1" dirty="0">
                <a:latin typeface="+mn-lt"/>
                <a:ea typeface="Calibri"/>
                <a:cs typeface="Calibri"/>
              </a:rPr>
              <a:t>Pharmaceutics</a:t>
            </a:r>
            <a:r>
              <a:rPr lang="en-US" sz="4400" dirty="0">
                <a:latin typeface="+mn-lt"/>
                <a:ea typeface="Calibri"/>
                <a:cs typeface="Calibri"/>
              </a:rPr>
              <a:t>. 2022;14(11):2357. </a:t>
            </a:r>
            <a:r>
              <a:rPr lang="en-US" sz="4400" dirty="0" err="1">
                <a:latin typeface="+mn-lt"/>
                <a:ea typeface="Calibri"/>
                <a:cs typeface="Calibri"/>
              </a:rPr>
              <a:t>doi</a:t>
            </a:r>
            <a:r>
              <a:rPr lang="en-US" sz="4400" dirty="0">
                <a:latin typeface="+mn-lt"/>
                <a:ea typeface="Calibri"/>
                <a:cs typeface="Calibri"/>
              </a:rPr>
              <a:t>: </a:t>
            </a:r>
            <a:r>
              <a:rPr lang="en-US" sz="4400" dirty="0">
                <a:latin typeface="+mn-lt"/>
                <a:ea typeface="Calibri"/>
                <a:cs typeface="Calibri"/>
                <a:hlinkClick r:id="rId4"/>
              </a:rPr>
              <a:t>https://doi.org/10.3390/pharmaceutics14112357</a:t>
            </a:r>
            <a:r>
              <a:rPr lang="en-US" sz="4400" dirty="0">
                <a:latin typeface="+mn-lt"/>
                <a:ea typeface="Calibri"/>
                <a:cs typeface="Calibri"/>
              </a:rPr>
              <a:t> </a:t>
            </a:r>
            <a:endParaRPr lang="en-US" sz="4400" dirty="0">
              <a:latin typeface="+mn-lt"/>
            </a:endParaRPr>
          </a:p>
          <a:p>
            <a:pPr>
              <a:lnSpc>
                <a:spcPct val="130000"/>
              </a:lnSpc>
              <a:spcAft>
                <a:spcPts val="1000"/>
              </a:spcAft>
            </a:pPr>
            <a:r>
              <a:rPr lang="en-US" sz="4400" dirty="0" err="1">
                <a:latin typeface="+mn-lt"/>
                <a:ea typeface="Calibri"/>
                <a:cs typeface="Calibri"/>
              </a:rPr>
              <a:t>Knowlson</a:t>
            </a:r>
            <a:r>
              <a:rPr lang="en-US" sz="4400" dirty="0">
                <a:latin typeface="+mn-lt"/>
                <a:ea typeface="Calibri"/>
                <a:cs typeface="Calibri"/>
              </a:rPr>
              <a:t> S, </a:t>
            </a:r>
            <a:r>
              <a:rPr lang="en-US" sz="4400" dirty="0" err="1">
                <a:latin typeface="+mn-lt"/>
                <a:ea typeface="Calibri"/>
                <a:cs typeface="Calibri"/>
              </a:rPr>
              <a:t>Burlison</a:t>
            </a:r>
            <a:r>
              <a:rPr lang="en-US" sz="4400" dirty="0">
                <a:latin typeface="+mn-lt"/>
                <a:ea typeface="Calibri"/>
                <a:cs typeface="Calibri"/>
              </a:rPr>
              <a:t> JG, Giles E, Fox HC, Macadam AJ, Minor PD. New Strains Intended for the Production of Inactivated Polio Vaccine at Low-Containment After Eradication. 2015;11(12):e1005316-e1005316. </a:t>
            </a:r>
            <a:r>
              <a:rPr lang="en-US" sz="4400" dirty="0" err="1">
                <a:latin typeface="+mn-lt"/>
                <a:ea typeface="Calibri"/>
                <a:cs typeface="Calibri"/>
              </a:rPr>
              <a:t>doi</a:t>
            </a:r>
            <a:r>
              <a:rPr lang="en-US" sz="4400" dirty="0">
                <a:latin typeface="+mn-lt"/>
                <a:ea typeface="Calibri"/>
                <a:cs typeface="Calibri"/>
              </a:rPr>
              <a:t>: </a:t>
            </a:r>
            <a:r>
              <a:rPr lang="en-US" sz="4400" dirty="0">
                <a:latin typeface="+mn-lt"/>
                <a:ea typeface="Calibri"/>
                <a:cs typeface="Calibri"/>
                <a:hlinkClick r:id="rId5"/>
              </a:rPr>
              <a:t>https://doi.org/10.1371/journal.ppat.1005316</a:t>
            </a:r>
            <a:r>
              <a:rPr lang="en-US" sz="4400" dirty="0">
                <a:latin typeface="+mn-lt"/>
                <a:ea typeface="Calibri"/>
                <a:cs typeface="Calibri"/>
              </a:rPr>
              <a:t>  </a:t>
            </a:r>
          </a:p>
          <a:p>
            <a:pPr>
              <a:lnSpc>
                <a:spcPct val="130000"/>
              </a:lnSpc>
              <a:spcAft>
                <a:spcPts val="1000"/>
              </a:spcAft>
            </a:pPr>
            <a:r>
              <a:rPr lang="en-US" sz="4400" dirty="0" err="1">
                <a:latin typeface="+mn-lt"/>
                <a:ea typeface="Calibri"/>
                <a:cs typeface="Arial"/>
              </a:rPr>
              <a:t>Kraan</a:t>
            </a:r>
            <a:r>
              <a:rPr lang="en-US" sz="4400" dirty="0">
                <a:latin typeface="+mn-lt"/>
                <a:ea typeface="Calibri"/>
                <a:cs typeface="Arial"/>
              </a:rPr>
              <a:t> H, Willems GJ, </a:t>
            </a:r>
            <a:r>
              <a:rPr lang="en-US" sz="4400" dirty="0" err="1">
                <a:latin typeface="+mn-lt"/>
                <a:ea typeface="Calibri"/>
                <a:cs typeface="Arial"/>
              </a:rPr>
              <a:t>Soema</a:t>
            </a:r>
            <a:r>
              <a:rPr lang="en-US" sz="4400" dirty="0">
                <a:latin typeface="+mn-lt"/>
                <a:ea typeface="Calibri"/>
                <a:cs typeface="Arial"/>
              </a:rPr>
              <a:t> PC. Defining the optimal intranasal administration strategy for inactivated poliovirus vaccine. </a:t>
            </a:r>
            <a:r>
              <a:rPr lang="en-US" sz="4400" i="1" dirty="0" err="1">
                <a:latin typeface="+mn-lt"/>
                <a:ea typeface="Calibri"/>
                <a:cs typeface="Arial"/>
              </a:rPr>
              <a:t>bioRxiv</a:t>
            </a:r>
            <a:r>
              <a:rPr lang="en-US" sz="4400" i="1" dirty="0">
                <a:latin typeface="+mn-lt"/>
                <a:ea typeface="Calibri"/>
                <a:cs typeface="Arial"/>
              </a:rPr>
              <a:t> (Cold Spring Harbor Laboratory)</a:t>
            </a:r>
            <a:r>
              <a:rPr lang="en-US" sz="4400" dirty="0">
                <a:latin typeface="+mn-lt"/>
                <a:ea typeface="Calibri"/>
                <a:cs typeface="Arial"/>
              </a:rPr>
              <a:t>. Published online July 29, 2022. </a:t>
            </a:r>
            <a:r>
              <a:rPr lang="en-US" sz="4400" dirty="0" err="1">
                <a:latin typeface="+mn-lt"/>
                <a:ea typeface="Calibri"/>
                <a:cs typeface="Arial"/>
              </a:rPr>
              <a:t>doi</a:t>
            </a:r>
            <a:r>
              <a:rPr lang="en-US" sz="4400" dirty="0">
                <a:latin typeface="+mn-lt"/>
                <a:ea typeface="Calibri"/>
                <a:cs typeface="Arial"/>
              </a:rPr>
              <a:t>: </a:t>
            </a:r>
            <a:r>
              <a:rPr lang="en-US" sz="4400" dirty="0">
                <a:latin typeface="+mn-lt"/>
                <a:ea typeface="Calibri"/>
                <a:cs typeface="Arial"/>
                <a:hlinkClick r:id="rId6"/>
              </a:rPr>
              <a:t>https://doi.org/10.1101/2022.07.28.501816</a:t>
            </a:r>
            <a:r>
              <a:rPr lang="en-US" sz="4400" dirty="0">
                <a:latin typeface="+mn-lt"/>
                <a:ea typeface="Calibri"/>
                <a:cs typeface="Arial"/>
              </a:rPr>
              <a:t> </a:t>
            </a:r>
          </a:p>
          <a:p>
            <a:pPr>
              <a:lnSpc>
                <a:spcPct val="130000"/>
              </a:lnSpc>
              <a:spcAft>
                <a:spcPts val="1000"/>
              </a:spcAft>
            </a:pPr>
            <a:r>
              <a:rPr lang="en-US" sz="4400" dirty="0" err="1">
                <a:latin typeface="+mn-lt"/>
                <a:ea typeface="Calibri"/>
                <a:cs typeface="Arial"/>
              </a:rPr>
              <a:t>Kraan</a:t>
            </a:r>
            <a:r>
              <a:rPr lang="en-US" sz="4400" dirty="0">
                <a:latin typeface="+mn-lt"/>
                <a:ea typeface="Calibri"/>
                <a:cs typeface="Arial"/>
              </a:rPr>
              <a:t> H, </a:t>
            </a:r>
            <a:r>
              <a:rPr lang="en-US" sz="4400" dirty="0" err="1">
                <a:latin typeface="+mn-lt"/>
                <a:ea typeface="Calibri"/>
                <a:cs typeface="Arial"/>
              </a:rPr>
              <a:t>Soema</a:t>
            </a:r>
            <a:r>
              <a:rPr lang="en-US" sz="4400" dirty="0">
                <a:latin typeface="+mn-lt"/>
                <a:ea typeface="Calibri"/>
                <a:cs typeface="Arial"/>
              </a:rPr>
              <a:t> P, </a:t>
            </a:r>
            <a:r>
              <a:rPr lang="en-US" sz="4400" dirty="0" err="1">
                <a:latin typeface="+mn-lt"/>
                <a:ea typeface="Calibri"/>
                <a:cs typeface="Arial"/>
              </a:rPr>
              <a:t>Amorij</a:t>
            </a:r>
            <a:r>
              <a:rPr lang="en-US" sz="4400" dirty="0">
                <a:latin typeface="+mn-lt"/>
                <a:ea typeface="Calibri"/>
                <a:cs typeface="Arial"/>
              </a:rPr>
              <a:t> JP, Kersten G. Intranasal and sublingual delivery of inactivated polio vaccine. </a:t>
            </a:r>
            <a:r>
              <a:rPr lang="en-US" sz="4400" i="1" dirty="0">
                <a:latin typeface="+mn-lt"/>
                <a:ea typeface="Calibri"/>
                <a:cs typeface="Arial"/>
              </a:rPr>
              <a:t>Vaccine</a:t>
            </a:r>
            <a:r>
              <a:rPr lang="en-US" sz="4400" dirty="0">
                <a:latin typeface="+mn-lt"/>
                <a:ea typeface="Calibri"/>
                <a:cs typeface="Arial"/>
              </a:rPr>
              <a:t>. 2017;35(20):2647-2653. </a:t>
            </a:r>
            <a:r>
              <a:rPr lang="en-US" sz="4400" dirty="0" err="1">
                <a:latin typeface="+mn-lt"/>
                <a:ea typeface="Calibri"/>
                <a:cs typeface="Arial"/>
              </a:rPr>
              <a:t>doi</a:t>
            </a:r>
            <a:r>
              <a:rPr lang="en-US" sz="4400" dirty="0">
                <a:latin typeface="+mn-lt"/>
                <a:ea typeface="Calibri"/>
                <a:cs typeface="Arial"/>
              </a:rPr>
              <a:t>: </a:t>
            </a:r>
            <a:r>
              <a:rPr lang="en-US" sz="4400" dirty="0">
                <a:latin typeface="+mn-lt"/>
                <a:ea typeface="Calibri"/>
                <a:cs typeface="Arial"/>
                <a:hlinkClick r:id="rId7"/>
              </a:rPr>
              <a:t>https://doi.org/10.1016/j.vaccine.2017.03.090</a:t>
            </a:r>
            <a:r>
              <a:rPr lang="en-US" sz="4400" dirty="0">
                <a:latin typeface="+mn-lt"/>
                <a:ea typeface="Calibri"/>
                <a:cs typeface="Arial"/>
              </a:rPr>
              <a:t> </a:t>
            </a:r>
          </a:p>
          <a:p>
            <a:pPr marR="457200" algn="l">
              <a:lnSpc>
                <a:spcPct val="130000"/>
              </a:lnSpc>
              <a:spcAft>
                <a:spcPts val="1000"/>
              </a:spcAft>
            </a:pPr>
            <a:r>
              <a:rPr lang="en-US" sz="4400" b="0" i="0" dirty="0">
                <a:solidFill>
                  <a:srgbClr val="000000"/>
                </a:solidFill>
                <a:effectLst/>
                <a:latin typeface="+mn-lt"/>
              </a:rPr>
              <a:t>Li S, Hu Y, Li A, et al. Payload distribution and capacity of mRNA lipid nanoparticles. </a:t>
            </a:r>
            <a:r>
              <a:rPr lang="en-US" sz="4400" b="0" i="1" dirty="0">
                <a:solidFill>
                  <a:srgbClr val="000000"/>
                </a:solidFill>
                <a:effectLst/>
                <a:latin typeface="+mn-lt"/>
              </a:rPr>
              <a:t>Nature Communications</a:t>
            </a:r>
            <a:r>
              <a:rPr lang="en-US" sz="4400" b="0" i="0" dirty="0">
                <a:solidFill>
                  <a:srgbClr val="000000"/>
                </a:solidFill>
                <a:effectLst/>
                <a:latin typeface="+mn-lt"/>
              </a:rPr>
              <a:t>. 2022;13(1). </a:t>
            </a:r>
            <a:r>
              <a:rPr lang="en-US" sz="4400" b="0" i="0" dirty="0" err="1">
                <a:solidFill>
                  <a:srgbClr val="000000"/>
                </a:solidFill>
                <a:effectLst/>
                <a:latin typeface="+mn-lt"/>
              </a:rPr>
              <a:t>doi</a:t>
            </a:r>
            <a:r>
              <a:rPr lang="en-US" sz="4400" b="0" i="0" dirty="0">
                <a:solidFill>
                  <a:srgbClr val="000000"/>
                </a:solidFill>
                <a:effectLst/>
                <a:latin typeface="+mn-lt"/>
              </a:rPr>
              <a:t>: </a:t>
            </a:r>
            <a:r>
              <a:rPr lang="en-US" sz="4400" b="0" i="0" dirty="0">
                <a:solidFill>
                  <a:srgbClr val="000000"/>
                </a:solidFill>
                <a:effectLst/>
                <a:latin typeface="+mn-lt"/>
                <a:hlinkClick r:id="rId8"/>
              </a:rPr>
              <a:t>https://doi.org/10.1038/s41467-022-33157-4</a:t>
            </a:r>
            <a:r>
              <a:rPr lang="en-US" sz="4400" b="0" i="0" dirty="0">
                <a:solidFill>
                  <a:srgbClr val="000000"/>
                </a:solidFill>
                <a:effectLst/>
                <a:latin typeface="+mn-lt"/>
              </a:rPr>
              <a:t> </a:t>
            </a:r>
            <a:endParaRPr lang="en-US" sz="4400" dirty="0">
              <a:latin typeface="+mn-lt"/>
            </a:endParaRPr>
          </a:p>
          <a:p>
            <a:pPr>
              <a:lnSpc>
                <a:spcPct val="130000"/>
              </a:lnSpc>
              <a:spcAft>
                <a:spcPts val="1000"/>
              </a:spcAft>
            </a:pPr>
            <a:r>
              <a:rPr lang="en-US" sz="4400" dirty="0">
                <a:latin typeface="+mn-lt"/>
                <a:ea typeface="Calibri"/>
                <a:cs typeface="Calibri"/>
              </a:rPr>
              <a:t>Macadam AJ, Ferguson G, Stone DM, et al. Rational design of genetically stable, live-attenuated poliovirus vaccines of all three serotypes: Relevance to poliomyelitis eradication. </a:t>
            </a:r>
            <a:r>
              <a:rPr lang="en-US" sz="4400" i="1" dirty="0">
                <a:latin typeface="+mn-lt"/>
                <a:ea typeface="Calibri"/>
                <a:cs typeface="Calibri"/>
              </a:rPr>
              <a:t>Journal of Virology</a:t>
            </a:r>
            <a:r>
              <a:rPr lang="en-US" sz="4400" dirty="0">
                <a:latin typeface="+mn-lt"/>
                <a:ea typeface="Calibri"/>
                <a:cs typeface="Calibri"/>
              </a:rPr>
              <a:t>. 2006;80(17):8653-8663. doi:10.1128/jvi.00370-06 (</a:t>
            </a:r>
            <a:r>
              <a:rPr lang="en-US" sz="4400" dirty="0">
                <a:latin typeface="+mn-lt"/>
                <a:ea typeface="Calibri"/>
                <a:cs typeface="Calibri"/>
                <a:hlinkClick r:id="rId9"/>
              </a:rPr>
              <a:t>https://doi.org/10.1128/jvi.00370-06</a:t>
            </a:r>
            <a:r>
              <a:rPr lang="en-US" sz="4400" dirty="0">
                <a:latin typeface="+mn-lt"/>
                <a:ea typeface="Calibri"/>
                <a:cs typeface="Calibri"/>
              </a:rPr>
              <a:t>)</a:t>
            </a:r>
            <a:endParaRPr lang="en-US" sz="4400" dirty="0">
              <a:latin typeface="+mn-lt"/>
            </a:endParaRPr>
          </a:p>
          <a:p>
            <a:pPr>
              <a:lnSpc>
                <a:spcPct val="130000"/>
              </a:lnSpc>
              <a:spcAft>
                <a:spcPts val="1000"/>
              </a:spcAft>
            </a:pPr>
            <a:r>
              <a:rPr lang="en-US" sz="4400" dirty="0">
                <a:latin typeface="+mn-lt"/>
                <a:ea typeface="Calibri"/>
                <a:cs typeface="Calibri"/>
              </a:rPr>
              <a:t>Mahmood K, </a:t>
            </a:r>
            <a:r>
              <a:rPr lang="en-US" sz="4400" dirty="0" err="1">
                <a:latin typeface="+mn-lt"/>
                <a:ea typeface="Calibri"/>
                <a:cs typeface="Calibri"/>
              </a:rPr>
              <a:t>Pelkowski</a:t>
            </a:r>
            <a:r>
              <a:rPr lang="en-US" sz="4400" dirty="0">
                <a:latin typeface="+mn-lt"/>
                <a:ea typeface="Calibri"/>
                <a:cs typeface="Calibri"/>
              </a:rPr>
              <a:t> S, </a:t>
            </a:r>
            <a:r>
              <a:rPr lang="en-US" sz="4400" dirty="0" err="1">
                <a:latin typeface="+mn-lt"/>
                <a:ea typeface="Calibri"/>
                <a:cs typeface="Calibri"/>
              </a:rPr>
              <a:t>Atherly</a:t>
            </a:r>
            <a:r>
              <a:rPr lang="en-US" sz="4400" dirty="0">
                <a:latin typeface="+mn-lt"/>
                <a:ea typeface="Calibri"/>
                <a:cs typeface="Calibri"/>
              </a:rPr>
              <a:t> D, </a:t>
            </a:r>
            <a:r>
              <a:rPr lang="en-US" sz="4400" dirty="0" err="1">
                <a:latin typeface="+mn-lt"/>
                <a:ea typeface="Calibri"/>
                <a:cs typeface="Calibri"/>
              </a:rPr>
              <a:t>Sitrin</a:t>
            </a:r>
            <a:r>
              <a:rPr lang="en-US" sz="4400" dirty="0">
                <a:latin typeface="+mn-lt"/>
                <a:ea typeface="Calibri"/>
                <a:cs typeface="Calibri"/>
              </a:rPr>
              <a:t> R, Donnelly JJ. Hexavalent IPV-based combination vaccines for public-sector markets of low-resource countries. </a:t>
            </a:r>
            <a:r>
              <a:rPr lang="en-US" sz="4400" i="1" dirty="0">
                <a:latin typeface="+mn-lt"/>
                <a:ea typeface="Calibri"/>
                <a:cs typeface="Calibri"/>
              </a:rPr>
              <a:t>Human Vaccines &amp; </a:t>
            </a:r>
            <a:r>
              <a:rPr lang="en-US" sz="4400" i="1" dirty="0" err="1">
                <a:latin typeface="+mn-lt"/>
                <a:ea typeface="Calibri"/>
                <a:cs typeface="Calibri"/>
              </a:rPr>
              <a:t>Immunotherapeutics</a:t>
            </a:r>
            <a:r>
              <a:rPr lang="en-US" sz="4400" dirty="0">
                <a:latin typeface="+mn-lt"/>
                <a:ea typeface="Calibri"/>
                <a:cs typeface="Calibri"/>
              </a:rPr>
              <a:t>. 2013;9(9):1894-1902. </a:t>
            </a:r>
            <a:r>
              <a:rPr lang="en-US" sz="4400" dirty="0" err="1">
                <a:latin typeface="+mn-lt"/>
                <a:ea typeface="Calibri"/>
                <a:cs typeface="Calibri"/>
              </a:rPr>
              <a:t>doi</a:t>
            </a:r>
            <a:r>
              <a:rPr lang="en-US" sz="4400" dirty="0">
                <a:latin typeface="+mn-lt"/>
                <a:ea typeface="Calibri"/>
                <a:cs typeface="Calibri"/>
              </a:rPr>
              <a:t>: </a:t>
            </a:r>
            <a:r>
              <a:rPr lang="en-US" sz="4400" dirty="0">
                <a:latin typeface="+mn-lt"/>
                <a:ea typeface="Calibri"/>
                <a:cs typeface="Calibri"/>
                <a:hlinkClick r:id="rId10"/>
              </a:rPr>
              <a:t>https://doi.org/10.4161/hv.25407</a:t>
            </a:r>
            <a:r>
              <a:rPr lang="en-US" sz="4400" dirty="0">
                <a:latin typeface="+mn-lt"/>
                <a:ea typeface="Calibri"/>
                <a:cs typeface="Calibri"/>
              </a:rPr>
              <a:t> </a:t>
            </a:r>
          </a:p>
          <a:p>
            <a:pPr>
              <a:lnSpc>
                <a:spcPct val="130000"/>
              </a:lnSpc>
              <a:spcAft>
                <a:spcPts val="1000"/>
              </a:spcAft>
            </a:pPr>
            <a:r>
              <a:rPr lang="en-US" sz="4400" dirty="0" err="1">
                <a:latin typeface="+mn-lt"/>
                <a:ea typeface="Calibri"/>
                <a:cs typeface="Calibri"/>
              </a:rPr>
              <a:t>Marsian</a:t>
            </a:r>
            <a:r>
              <a:rPr lang="en-US" sz="4400" dirty="0">
                <a:latin typeface="+mn-lt"/>
                <a:ea typeface="Calibri"/>
                <a:cs typeface="Calibri"/>
              </a:rPr>
              <a:t> J, Fox H, Bahar MW, et al. Plant-made polio type 3 stabilized VLPs—a candidate synthetic polio vaccine. </a:t>
            </a:r>
            <a:r>
              <a:rPr lang="en-US" sz="4400" i="1" dirty="0">
                <a:latin typeface="+mn-lt"/>
                <a:ea typeface="Calibri"/>
                <a:cs typeface="Calibri"/>
              </a:rPr>
              <a:t>Nature Communications</a:t>
            </a:r>
            <a:r>
              <a:rPr lang="en-US" sz="4400" dirty="0">
                <a:latin typeface="+mn-lt"/>
                <a:ea typeface="Calibri"/>
                <a:cs typeface="Calibri"/>
              </a:rPr>
              <a:t>. 2017;8(1). </a:t>
            </a:r>
            <a:r>
              <a:rPr lang="en-US" sz="4400" dirty="0" err="1">
                <a:latin typeface="+mn-lt"/>
                <a:ea typeface="Calibri"/>
                <a:cs typeface="Calibri"/>
              </a:rPr>
              <a:t>doi</a:t>
            </a:r>
            <a:r>
              <a:rPr lang="en-US" sz="4400" dirty="0">
                <a:solidFill>
                  <a:srgbClr val="2C3E50"/>
                </a:solidFill>
                <a:latin typeface="+mn-lt"/>
                <a:ea typeface="Calibri"/>
                <a:cs typeface="Calibri"/>
              </a:rPr>
              <a:t>: </a:t>
            </a:r>
            <a:r>
              <a:rPr lang="en-US" sz="4400" dirty="0">
                <a:latin typeface="+mn-lt"/>
                <a:ea typeface="Calibri"/>
                <a:cs typeface="Calibri"/>
                <a:hlinkClick r:id="rId11"/>
              </a:rPr>
              <a:t>https://doi.org/10.1038/s41467-017-00090-w</a:t>
            </a:r>
            <a:r>
              <a:rPr lang="en-US" sz="4400" dirty="0">
                <a:solidFill>
                  <a:srgbClr val="2C3E50"/>
                </a:solidFill>
                <a:latin typeface="+mn-lt"/>
                <a:ea typeface="Calibri"/>
                <a:cs typeface="Calibri"/>
              </a:rPr>
              <a:t> </a:t>
            </a:r>
            <a:r>
              <a:rPr lang="en-US" sz="4400" dirty="0">
                <a:latin typeface="+mn-lt"/>
                <a:ea typeface="Calibri"/>
                <a:cs typeface="Calibri"/>
              </a:rPr>
              <a:t>  </a:t>
            </a:r>
          </a:p>
          <a:p>
            <a:pPr marR="457200" algn="l">
              <a:lnSpc>
                <a:spcPct val="130000"/>
              </a:lnSpc>
              <a:spcAft>
                <a:spcPts val="1000"/>
              </a:spcAft>
            </a:pPr>
            <a:r>
              <a:rPr lang="en-US" sz="4400" b="0" i="0" dirty="0">
                <a:solidFill>
                  <a:srgbClr val="000000"/>
                </a:solidFill>
                <a:effectLst/>
                <a:latin typeface="+mn-lt"/>
              </a:rPr>
              <a:t>Mondal S, Sarvari G, </a:t>
            </a:r>
            <a:r>
              <a:rPr lang="en-US" sz="4400" b="0" i="0" dirty="0" err="1">
                <a:solidFill>
                  <a:srgbClr val="000000"/>
                </a:solidFill>
                <a:effectLst/>
                <a:latin typeface="+mn-lt"/>
              </a:rPr>
              <a:t>Boehr</a:t>
            </a:r>
            <a:r>
              <a:rPr lang="en-US" sz="4400" b="0" i="0" dirty="0">
                <a:solidFill>
                  <a:srgbClr val="000000"/>
                </a:solidFill>
                <a:effectLst/>
                <a:latin typeface="+mn-lt"/>
              </a:rPr>
              <a:t> DD. Picornavirus 3C Proteins Intervene in Host Cell Processes through Proteolysis and Interactions with RNA. </a:t>
            </a:r>
            <a:r>
              <a:rPr lang="en-US" sz="4400" b="0" i="1" dirty="0">
                <a:solidFill>
                  <a:srgbClr val="000000"/>
                </a:solidFill>
                <a:effectLst/>
                <a:latin typeface="+mn-lt"/>
              </a:rPr>
              <a:t>Viruses</a:t>
            </a:r>
            <a:r>
              <a:rPr lang="en-US" sz="4400" b="0" i="0" dirty="0">
                <a:solidFill>
                  <a:srgbClr val="000000"/>
                </a:solidFill>
                <a:effectLst/>
                <a:latin typeface="+mn-lt"/>
              </a:rPr>
              <a:t>. 2023;15(12):2413. </a:t>
            </a:r>
            <a:r>
              <a:rPr lang="en-US" sz="4400" b="0" i="0" dirty="0" err="1">
                <a:solidFill>
                  <a:srgbClr val="000000"/>
                </a:solidFill>
                <a:effectLst/>
                <a:latin typeface="+mn-lt"/>
              </a:rPr>
              <a:t>doi</a:t>
            </a:r>
            <a:r>
              <a:rPr lang="en-US" sz="4400" b="0" i="0" dirty="0">
                <a:solidFill>
                  <a:srgbClr val="000000"/>
                </a:solidFill>
                <a:effectLst/>
                <a:latin typeface="+mn-lt"/>
              </a:rPr>
              <a:t>: </a:t>
            </a:r>
            <a:r>
              <a:rPr lang="en-US" sz="4400" b="0" i="0" dirty="0">
                <a:solidFill>
                  <a:srgbClr val="000000"/>
                </a:solidFill>
                <a:effectLst/>
                <a:latin typeface="+mn-lt"/>
                <a:hlinkClick r:id="rId12"/>
              </a:rPr>
              <a:t>https://doi.org/10.3390/v15122413</a:t>
            </a:r>
            <a:r>
              <a:rPr lang="en-US" sz="4400" b="0" i="0" dirty="0">
                <a:solidFill>
                  <a:srgbClr val="000000"/>
                </a:solidFill>
                <a:effectLst/>
                <a:latin typeface="+mn-lt"/>
              </a:rPr>
              <a:t> </a:t>
            </a:r>
            <a:endParaRPr lang="en-US" sz="4400" dirty="0">
              <a:latin typeface="+mn-lt"/>
              <a:ea typeface="Calibri"/>
              <a:cs typeface="Calibri"/>
            </a:endParaRPr>
          </a:p>
          <a:p>
            <a:pPr>
              <a:lnSpc>
                <a:spcPct val="130000"/>
              </a:lnSpc>
              <a:spcAft>
                <a:spcPts val="1000"/>
              </a:spcAft>
            </a:pPr>
            <a:endParaRPr lang="en-US" sz="1100" dirty="0">
              <a:latin typeface="+mn-lt"/>
            </a:endParaRPr>
          </a:p>
          <a:p>
            <a:endParaRPr lang="en-US" dirty="0"/>
          </a:p>
        </p:txBody>
      </p:sp>
    </p:spTree>
    <p:extLst>
      <p:ext uri="{BB962C8B-B14F-4D97-AF65-F5344CB8AC3E}">
        <p14:creationId xmlns:p14="http://schemas.microsoft.com/office/powerpoint/2010/main" val="2167723487"/>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56A9CF-109A-640F-0D19-97888C136CD2}"/>
              </a:ext>
            </a:extLst>
          </p:cNvPr>
          <p:cNvSpPr>
            <a:spLocks noGrp="1"/>
          </p:cNvSpPr>
          <p:nvPr>
            <p:ph sz="quarter" idx="14"/>
          </p:nvPr>
        </p:nvSpPr>
        <p:spPr>
          <a:xfrm>
            <a:off x="709447" y="1047093"/>
            <a:ext cx="10552387" cy="4099923"/>
          </a:xfrm>
        </p:spPr>
        <p:txBody>
          <a:bodyPr vert="horz" lIns="0" tIns="0" rIns="0" bIns="0" rtlCol="0" anchor="t">
            <a:noAutofit/>
          </a:bodyPr>
          <a:lstStyle/>
          <a:p>
            <a:pPr marR="457200">
              <a:lnSpc>
                <a:spcPct val="110000"/>
              </a:lnSpc>
              <a:spcAft>
                <a:spcPts val="1000"/>
              </a:spcAft>
            </a:pPr>
            <a:r>
              <a:rPr lang="en-US" sz="1100" dirty="0">
                <a:ea typeface="Calibri"/>
              </a:rPr>
              <a:t>Okayasu H, Sein C, Hamidi A, Bakker WAM, Sutter RW. Development of inactivated poliovirus vaccine from Sabin strains: A progress report. </a:t>
            </a:r>
            <a:r>
              <a:rPr lang="en-US" sz="1100" i="1" dirty="0">
                <a:ea typeface="Calibri"/>
              </a:rPr>
              <a:t>Biologicals</a:t>
            </a:r>
            <a:r>
              <a:rPr lang="en-US" sz="1100" dirty="0">
                <a:ea typeface="Calibri"/>
              </a:rPr>
              <a:t>. 2016;44(6):581-587. </a:t>
            </a:r>
            <a:r>
              <a:rPr lang="en-US" sz="1100" dirty="0" err="1">
                <a:ea typeface="Calibri"/>
              </a:rPr>
              <a:t>doi</a:t>
            </a:r>
            <a:r>
              <a:rPr lang="en-US" sz="1100" dirty="0">
                <a:ea typeface="Calibri"/>
              </a:rPr>
              <a:t>: </a:t>
            </a:r>
            <a:r>
              <a:rPr lang="en-US" sz="1100" dirty="0">
                <a:ea typeface="Calibri"/>
                <a:hlinkClick r:id="rId2"/>
              </a:rPr>
              <a:t>https://doi.org/10.1016/j.biologicals.2016.08.005</a:t>
            </a:r>
            <a:r>
              <a:rPr lang="en-US" sz="1100" dirty="0">
                <a:ea typeface="Calibri"/>
              </a:rPr>
              <a:t> </a:t>
            </a:r>
          </a:p>
          <a:p>
            <a:pPr marR="457200">
              <a:lnSpc>
                <a:spcPct val="110000"/>
              </a:lnSpc>
              <a:spcAft>
                <a:spcPts val="1000"/>
              </a:spcAft>
            </a:pPr>
            <a:r>
              <a:rPr lang="en-US" sz="1100" dirty="0">
                <a:ea typeface="Calibri"/>
              </a:rPr>
              <a:t>Olivera I, Carlos Grau Pérez, Lazarov L, Lopez E, </a:t>
            </a:r>
            <a:r>
              <a:rPr lang="en-US" sz="1100" dirty="0" err="1">
                <a:ea typeface="Calibri"/>
              </a:rPr>
              <a:t>Oddo</a:t>
            </a:r>
            <a:r>
              <a:rPr lang="en-US" sz="1100" dirty="0">
                <a:ea typeface="Calibri"/>
              </a:rPr>
              <a:t> C, </a:t>
            </a:r>
            <a:r>
              <a:rPr lang="en-US" sz="1100" dirty="0" err="1">
                <a:ea typeface="Calibri"/>
              </a:rPr>
              <a:t>Dibarboure</a:t>
            </a:r>
            <a:r>
              <a:rPr lang="en-US" sz="1100" dirty="0">
                <a:ea typeface="Calibri"/>
              </a:rPr>
              <a:t> H. Cost minimization analysis of a hexavalent vaccine in Argentina. </a:t>
            </a:r>
            <a:r>
              <a:rPr lang="en-US" sz="1100" i="1" dirty="0">
                <a:ea typeface="Calibri"/>
              </a:rPr>
              <a:t>BMC Health Services Research</a:t>
            </a:r>
            <a:r>
              <a:rPr lang="en-US" sz="1100" dirty="0">
                <a:ea typeface="Calibri"/>
              </a:rPr>
              <a:t>. 2023;23(1). </a:t>
            </a:r>
            <a:r>
              <a:rPr lang="en-US" sz="1100" dirty="0" err="1">
                <a:ea typeface="Calibri"/>
              </a:rPr>
              <a:t>doi</a:t>
            </a:r>
            <a:r>
              <a:rPr lang="en-US" sz="1100" dirty="0">
                <a:ea typeface="Calibri"/>
              </a:rPr>
              <a:t>: </a:t>
            </a:r>
            <a:r>
              <a:rPr lang="en-US" sz="1100" dirty="0">
                <a:ea typeface="Calibri"/>
                <a:hlinkClick r:id="rId3"/>
              </a:rPr>
              <a:t>https://doi.org/10.1186/s12913-023-10038-0</a:t>
            </a:r>
            <a:r>
              <a:rPr lang="en-US" sz="1100" dirty="0">
                <a:ea typeface="Calibri"/>
              </a:rPr>
              <a:t> </a:t>
            </a:r>
          </a:p>
          <a:p>
            <a:pPr marR="457200" algn="l">
              <a:lnSpc>
                <a:spcPct val="110000"/>
              </a:lnSpc>
              <a:spcAft>
                <a:spcPts val="1000"/>
              </a:spcAft>
            </a:pPr>
            <a:r>
              <a:rPr lang="en-US" sz="1100" b="0" i="0" dirty="0">
                <a:solidFill>
                  <a:srgbClr val="000000"/>
                </a:solidFill>
                <a:effectLst/>
              </a:rPr>
              <a:t>Pan X, Wang J, Xia W, et al. Immunogenicity and antigenicity of a recombinant chimeric protein containing epitopes of poliovirus type 1. </a:t>
            </a:r>
            <a:r>
              <a:rPr lang="en-US" sz="1100" b="0" i="1" dirty="0">
                <a:solidFill>
                  <a:srgbClr val="000000"/>
                </a:solidFill>
                <a:effectLst/>
              </a:rPr>
              <a:t>Acta </a:t>
            </a:r>
            <a:r>
              <a:rPr lang="en-US" sz="1100" b="0" i="1" dirty="0" err="1">
                <a:solidFill>
                  <a:srgbClr val="000000"/>
                </a:solidFill>
                <a:effectLst/>
              </a:rPr>
              <a:t>Virologica</a:t>
            </a:r>
            <a:r>
              <a:rPr lang="en-US" sz="1100" b="0" i="0" dirty="0">
                <a:solidFill>
                  <a:srgbClr val="000000"/>
                </a:solidFill>
                <a:effectLst/>
              </a:rPr>
              <a:t>. 2016;60(3):234-241. </a:t>
            </a:r>
            <a:r>
              <a:rPr lang="en-US" sz="1100" b="0" i="0" dirty="0">
                <a:solidFill>
                  <a:srgbClr val="000000"/>
                </a:solidFill>
                <a:effectLst/>
                <a:hlinkClick r:id="rId4"/>
              </a:rPr>
              <a:t>https://www.elis.sk/index.php?page=shop.product_details&amp;flypage=flypage.tpl&amp;product_id=4912&amp;category_id=131&amp;option=com_virtuemart&amp;vmcchk=1&amp;Itemid=1</a:t>
            </a:r>
            <a:r>
              <a:rPr lang="en-US" sz="1100" b="0" i="0" dirty="0">
                <a:solidFill>
                  <a:srgbClr val="000000"/>
                </a:solidFill>
                <a:effectLst/>
              </a:rPr>
              <a:t> </a:t>
            </a:r>
          </a:p>
          <a:p>
            <a:pPr marR="457200" algn="l">
              <a:lnSpc>
                <a:spcPct val="110000"/>
              </a:lnSpc>
              <a:spcAft>
                <a:spcPts val="1000"/>
              </a:spcAft>
            </a:pPr>
            <a:r>
              <a:rPr lang="en-US" sz="1100" b="0" i="0" dirty="0">
                <a:solidFill>
                  <a:srgbClr val="000000"/>
                </a:solidFill>
                <a:effectLst/>
              </a:rPr>
              <a:t>Panther L, Sandeep Basnet, Fierro C, et al. 2892. Safety and Immunogenicity of mRNA-1647, an mRNA-Based Cytomegalovirus Vaccine in Healthy Adults: Results of a Phase 2, Randomized, Observer-Blind, Placebo-Controlled, Dose-Finding Trial. </a:t>
            </a:r>
            <a:r>
              <a:rPr lang="en-US" sz="1100" b="0" i="1" dirty="0">
                <a:solidFill>
                  <a:srgbClr val="000000"/>
                </a:solidFill>
                <a:effectLst/>
              </a:rPr>
              <a:t>Open Forum Infectious Diseases</a:t>
            </a:r>
            <a:r>
              <a:rPr lang="en-US" sz="1100" b="0" i="0" dirty="0">
                <a:solidFill>
                  <a:srgbClr val="000000"/>
                </a:solidFill>
                <a:effectLst/>
              </a:rPr>
              <a:t>. 2023;10(Supplement_2). </a:t>
            </a:r>
            <a:r>
              <a:rPr lang="en-US" sz="1100" b="0" i="0" dirty="0" err="1">
                <a:solidFill>
                  <a:srgbClr val="000000"/>
                </a:solidFill>
                <a:effectLst/>
              </a:rPr>
              <a:t>doi</a:t>
            </a:r>
            <a:r>
              <a:rPr lang="en-US" sz="1100" b="0" i="0" dirty="0">
                <a:solidFill>
                  <a:srgbClr val="000000"/>
                </a:solidFill>
                <a:effectLst/>
              </a:rPr>
              <a:t>: </a:t>
            </a:r>
            <a:r>
              <a:rPr lang="en-US" sz="1100" b="0" i="0" dirty="0">
                <a:solidFill>
                  <a:srgbClr val="000000"/>
                </a:solidFill>
                <a:effectLst/>
                <a:hlinkClick r:id="rId5"/>
              </a:rPr>
              <a:t>https://doi.org/10.1093/ofid/ofad500.2475</a:t>
            </a:r>
            <a:r>
              <a:rPr lang="en-US" sz="1100" b="0" i="0" dirty="0">
                <a:solidFill>
                  <a:srgbClr val="000000"/>
                </a:solidFill>
                <a:effectLst/>
              </a:rPr>
              <a:t>  </a:t>
            </a:r>
            <a:endParaRPr lang="en-US" sz="1100" dirty="0">
              <a:ea typeface="Calibri"/>
            </a:endParaRPr>
          </a:p>
          <a:p>
            <a:pPr>
              <a:lnSpc>
                <a:spcPct val="110000"/>
              </a:lnSpc>
              <a:spcAft>
                <a:spcPts val="1000"/>
              </a:spcAft>
            </a:pPr>
            <a:r>
              <a:rPr lang="en-US" sz="1100" dirty="0">
                <a:ea typeface="Calibri"/>
              </a:rPr>
              <a:t>‌Parker EP, </a:t>
            </a:r>
            <a:r>
              <a:rPr lang="en-US" sz="1100" dirty="0" err="1">
                <a:ea typeface="Calibri"/>
              </a:rPr>
              <a:t>Molodecky</a:t>
            </a:r>
            <a:r>
              <a:rPr lang="en-US" sz="1100" dirty="0">
                <a:ea typeface="Calibri"/>
              </a:rPr>
              <a:t> NA, Pons-</a:t>
            </a:r>
            <a:r>
              <a:rPr lang="en-US" sz="1100" dirty="0" err="1">
                <a:ea typeface="Calibri"/>
              </a:rPr>
              <a:t>Salort</a:t>
            </a:r>
            <a:r>
              <a:rPr lang="en-US" sz="1100" dirty="0">
                <a:ea typeface="Calibri"/>
              </a:rPr>
              <a:t> M, O’Reilly KM, </a:t>
            </a:r>
            <a:r>
              <a:rPr lang="en-US" sz="1100" dirty="0" err="1">
                <a:ea typeface="Calibri"/>
              </a:rPr>
              <a:t>Grassly</a:t>
            </a:r>
            <a:r>
              <a:rPr lang="en-US" sz="1100" dirty="0">
                <a:ea typeface="Calibri"/>
              </a:rPr>
              <a:t> NC. Impact of inactivated poliovirus vaccine on mucosal immunity: implications for the polio eradication endgame. </a:t>
            </a:r>
            <a:r>
              <a:rPr lang="en-US" sz="1100" i="1" dirty="0">
                <a:ea typeface="Calibri"/>
              </a:rPr>
              <a:t>Expert Review of Vaccines</a:t>
            </a:r>
            <a:r>
              <a:rPr lang="en-US" sz="1100" dirty="0">
                <a:ea typeface="Calibri"/>
              </a:rPr>
              <a:t>. 2015;14(8):1113-1123. </a:t>
            </a:r>
            <a:r>
              <a:rPr lang="en-US" sz="1100" dirty="0" err="1">
                <a:ea typeface="Calibri"/>
              </a:rPr>
              <a:t>doi</a:t>
            </a:r>
            <a:r>
              <a:rPr lang="en-US" sz="1100" dirty="0">
                <a:ea typeface="Calibri"/>
              </a:rPr>
              <a:t>: </a:t>
            </a:r>
            <a:r>
              <a:rPr lang="en-US" sz="1100" dirty="0">
                <a:ea typeface="Calibri"/>
                <a:hlinkClick r:id="rId6"/>
              </a:rPr>
              <a:t>https://doi.org/10.1586/14760584.2015.1052800</a:t>
            </a:r>
            <a:r>
              <a:rPr lang="en-US" sz="1100" dirty="0">
                <a:ea typeface="Calibri"/>
              </a:rPr>
              <a:t> </a:t>
            </a:r>
          </a:p>
          <a:p>
            <a:pPr marR="457200" algn="l">
              <a:lnSpc>
                <a:spcPct val="110000"/>
              </a:lnSpc>
              <a:spcAft>
                <a:spcPts val="1000"/>
              </a:spcAft>
            </a:pPr>
            <a:r>
              <a:rPr lang="en-US" sz="1100" b="0" i="0" dirty="0">
                <a:solidFill>
                  <a:srgbClr val="000000"/>
                </a:solidFill>
                <a:effectLst/>
              </a:rPr>
              <a:t>Process-cost modelling for producing 100 million COVID-19 mRNA vaccine doses per year at injectable medicines manufacturing sites. MSF Access Campaign. Published September 2021. </a:t>
            </a:r>
            <a:r>
              <a:rPr lang="en-US" sz="1100" b="0" i="0" dirty="0">
                <a:solidFill>
                  <a:srgbClr val="000000"/>
                </a:solidFill>
                <a:effectLst/>
                <a:hlinkClick r:id="rId7"/>
              </a:rPr>
              <a:t>https://www.msfaccess.org/sites/default/files/2021-09/COVID19_TechBrief_Process_cost_modelling_ENG.pdf</a:t>
            </a:r>
            <a:r>
              <a:rPr lang="en-US" sz="1100" b="0" i="0" dirty="0">
                <a:solidFill>
                  <a:srgbClr val="000000"/>
                </a:solidFill>
                <a:effectLst/>
              </a:rPr>
              <a:t> </a:t>
            </a:r>
            <a:endParaRPr lang="en-US" sz="1100" dirty="0">
              <a:ea typeface="Calibri"/>
            </a:endParaRPr>
          </a:p>
          <a:p>
            <a:pPr marR="457200" algn="l">
              <a:lnSpc>
                <a:spcPct val="110000"/>
              </a:lnSpc>
              <a:spcAft>
                <a:spcPts val="1000"/>
              </a:spcAft>
            </a:pPr>
            <a:r>
              <a:rPr lang="en-US" sz="1100" b="0" i="0" dirty="0">
                <a:solidFill>
                  <a:srgbClr val="000000"/>
                </a:solidFill>
                <a:effectLst/>
              </a:rPr>
              <a:t>Rakesh K, Inder S, Anil S, Manohar D, </a:t>
            </a:r>
            <a:r>
              <a:rPr lang="en-US" sz="1100" b="0" i="0" dirty="0" err="1">
                <a:solidFill>
                  <a:srgbClr val="000000"/>
                </a:solidFill>
                <a:effectLst/>
              </a:rPr>
              <a:t>Hitt</a:t>
            </a:r>
            <a:r>
              <a:rPr lang="en-US" sz="1100" b="0" i="0" dirty="0">
                <a:solidFill>
                  <a:srgbClr val="000000"/>
                </a:solidFill>
                <a:effectLst/>
              </a:rPr>
              <a:t> S. An Immunogenic Composition Having Improved Stability, Enhanced Immunogenicity and Reduced Reactogenicity and Process for Preparation Thereof. 2019;(WO2019016654). </a:t>
            </a:r>
            <a:r>
              <a:rPr lang="en-US" sz="1100" b="0" i="0" dirty="0">
                <a:solidFill>
                  <a:srgbClr val="000000"/>
                </a:solidFill>
                <a:effectLst/>
                <a:hlinkClick r:id="rId8"/>
              </a:rPr>
              <a:t>https://patentscope.wipo.int/search/en/detail.jsf?docId=WO2019016654</a:t>
            </a:r>
            <a:r>
              <a:rPr lang="en-US" sz="1100" b="0" i="0" dirty="0">
                <a:solidFill>
                  <a:srgbClr val="000000"/>
                </a:solidFill>
                <a:effectLst/>
              </a:rPr>
              <a:t> </a:t>
            </a:r>
            <a:endParaRPr lang="en-US" sz="1100" dirty="0">
              <a:ea typeface="Calibri"/>
            </a:endParaRPr>
          </a:p>
          <a:p>
            <a:pPr marR="457200">
              <a:lnSpc>
                <a:spcPct val="110000"/>
              </a:lnSpc>
              <a:spcAft>
                <a:spcPts val="1000"/>
              </a:spcAft>
            </a:pPr>
            <a:r>
              <a:rPr lang="en-US" sz="1100" dirty="0">
                <a:ea typeface="Calibri"/>
              </a:rPr>
              <a:t>Rodriguez BV, Pescador J, Pollok N, Beall GW, </a:t>
            </a:r>
            <a:r>
              <a:rPr lang="en-US" sz="1100" dirty="0" err="1">
                <a:ea typeface="Calibri"/>
              </a:rPr>
              <a:t>Maeder</a:t>
            </a:r>
            <a:r>
              <a:rPr lang="en-US" sz="1100" dirty="0">
                <a:ea typeface="Calibri"/>
              </a:rPr>
              <a:t> C, Lewis LK. Impact of size, secondary structure, and counterions on the binding of small ribonucleic acids to layered double hydroxide nanoparticles. </a:t>
            </a:r>
            <a:r>
              <a:rPr lang="en-US" sz="1100" i="1" dirty="0" err="1">
                <a:ea typeface="Calibri"/>
              </a:rPr>
              <a:t>Biointerphases</a:t>
            </a:r>
            <a:r>
              <a:rPr lang="en-US" sz="1100" dirty="0">
                <a:ea typeface="Calibri"/>
              </a:rPr>
              <a:t>. 2015;10(4):041007. </a:t>
            </a:r>
            <a:r>
              <a:rPr lang="en-US" sz="1100" dirty="0" err="1">
                <a:ea typeface="Calibri"/>
              </a:rPr>
              <a:t>doi</a:t>
            </a:r>
            <a:r>
              <a:rPr lang="en-US" sz="1100" dirty="0">
                <a:ea typeface="Calibri"/>
              </a:rPr>
              <a:t>: </a:t>
            </a:r>
            <a:r>
              <a:rPr lang="en-US" sz="1100" dirty="0">
                <a:ea typeface="Calibri"/>
                <a:hlinkClick r:id="rId9"/>
              </a:rPr>
              <a:t>https://doi.org/10.1116/1.4936393</a:t>
            </a:r>
            <a:r>
              <a:rPr lang="en-US" sz="1100" dirty="0">
                <a:ea typeface="Calibri"/>
              </a:rPr>
              <a:t> </a:t>
            </a:r>
          </a:p>
          <a:p>
            <a:pPr marR="457200">
              <a:lnSpc>
                <a:spcPct val="110000"/>
              </a:lnSpc>
              <a:spcAft>
                <a:spcPts val="1000"/>
              </a:spcAft>
            </a:pPr>
            <a:r>
              <a:rPr lang="en-US" sz="1100" dirty="0" err="1">
                <a:ea typeface="Calibri"/>
              </a:rPr>
              <a:t>Rombaut</a:t>
            </a:r>
            <a:r>
              <a:rPr lang="en-US" sz="1100" dirty="0">
                <a:ea typeface="Calibri"/>
              </a:rPr>
              <a:t> B, </a:t>
            </a:r>
            <a:r>
              <a:rPr lang="en-US" sz="1100" dirty="0" err="1">
                <a:ea typeface="Calibri"/>
              </a:rPr>
              <a:t>Jore</a:t>
            </a:r>
            <a:r>
              <a:rPr lang="en-US" sz="1100" dirty="0">
                <a:ea typeface="Calibri"/>
              </a:rPr>
              <a:t> J p.m. Immunogenic, non-infectious polio subviral particles synthesized in Saccharomyces cerevisiae. </a:t>
            </a:r>
            <a:r>
              <a:rPr lang="en-US" sz="1100" i="1" dirty="0">
                <a:ea typeface="Calibri"/>
              </a:rPr>
              <a:t>Journal of General Virology</a:t>
            </a:r>
            <a:r>
              <a:rPr lang="en-US" sz="1100" dirty="0">
                <a:ea typeface="Calibri"/>
              </a:rPr>
              <a:t>. 1997;78(8):1829-1832. </a:t>
            </a:r>
            <a:r>
              <a:rPr lang="en-US" sz="1100" dirty="0" err="1">
                <a:ea typeface="Calibri"/>
              </a:rPr>
              <a:t>doi</a:t>
            </a:r>
            <a:r>
              <a:rPr lang="en-US" sz="1100" dirty="0">
                <a:ea typeface="Calibri"/>
              </a:rPr>
              <a:t>: </a:t>
            </a:r>
            <a:r>
              <a:rPr lang="en-US" sz="1100" dirty="0">
                <a:ea typeface="Calibri"/>
                <a:hlinkClick r:id="rId10"/>
              </a:rPr>
              <a:t>https://doi.org/10.1099/0022-1317-78-8-1829</a:t>
            </a:r>
            <a:endParaRPr lang="en-US" sz="1100" dirty="0"/>
          </a:p>
          <a:p>
            <a:pPr marR="457200">
              <a:lnSpc>
                <a:spcPct val="110000"/>
              </a:lnSpc>
              <a:spcAft>
                <a:spcPts val="1000"/>
              </a:spcAft>
            </a:pPr>
            <a:endParaRPr lang="en-US" sz="1100" dirty="0">
              <a:ea typeface="Calibri"/>
            </a:endParaRPr>
          </a:p>
          <a:p>
            <a:pPr algn="l"/>
            <a:r>
              <a:rPr lang="en-US" sz="1000" b="0" i="0" dirty="0">
                <a:solidFill>
                  <a:srgbClr val="000000"/>
                </a:solidFill>
                <a:effectLst/>
                <a:latin typeface="Calibri" panose="020F0502020204030204" pitchFamily="34" charset="0"/>
              </a:rPr>
              <a:t>‌</a:t>
            </a:r>
          </a:p>
          <a:p>
            <a:pPr>
              <a:lnSpc>
                <a:spcPct val="120000"/>
              </a:lnSpc>
              <a:spcAft>
                <a:spcPts val="1000"/>
              </a:spcAft>
            </a:pPr>
            <a:endParaRPr lang="en-US" sz="900">
              <a:latin typeface="Arial"/>
              <a:ea typeface="Calibri"/>
              <a:cs typeface="Calibri"/>
            </a:endParaRPr>
          </a:p>
          <a:p>
            <a:pPr marR="457200">
              <a:lnSpc>
                <a:spcPct val="120000"/>
              </a:lnSpc>
              <a:spcAft>
                <a:spcPts val="1000"/>
              </a:spcAft>
            </a:pPr>
            <a:endParaRPr lang="en-US" sz="900">
              <a:latin typeface="Arial"/>
              <a:ea typeface="Calibri"/>
              <a:cs typeface="Calibri"/>
            </a:endParaRPr>
          </a:p>
          <a:p>
            <a:endParaRPr lang="en-US" sz="1100">
              <a:latin typeface="Calibri"/>
              <a:ea typeface="Calibri"/>
              <a:cs typeface="Calibri"/>
            </a:endParaRPr>
          </a:p>
          <a:p>
            <a:endParaRPr lang="en-US" sz="1100">
              <a:latin typeface="Calibri"/>
              <a:ea typeface="Calibri"/>
              <a:cs typeface="Calibri"/>
            </a:endParaRPr>
          </a:p>
          <a:p>
            <a:endParaRPr lang="en-US" sz="1100">
              <a:latin typeface="Calibri"/>
              <a:ea typeface="Calibri"/>
              <a:cs typeface="Calibri"/>
            </a:endParaRPr>
          </a:p>
          <a:p>
            <a:endParaRPr lang="en-US" sz="1100">
              <a:latin typeface="Calibri"/>
              <a:ea typeface="Calibri"/>
              <a:cs typeface="Calibri"/>
            </a:endParaRPr>
          </a:p>
          <a:p>
            <a:endParaRPr lang="en-US" sz="1100">
              <a:latin typeface="Calibri"/>
              <a:ea typeface="Calibri"/>
              <a:cs typeface="Calibri"/>
            </a:endParaRPr>
          </a:p>
          <a:p>
            <a:endParaRPr lang="en-US" sz="1100">
              <a:latin typeface="Calibri"/>
              <a:ea typeface="Calibri"/>
              <a:cs typeface="Calibri"/>
            </a:endParaRPr>
          </a:p>
          <a:p>
            <a:endParaRPr lang="en-US" sz="1100">
              <a:latin typeface="Calibri"/>
              <a:ea typeface="Calibri"/>
              <a:cs typeface="Calibri"/>
            </a:endParaRPr>
          </a:p>
          <a:p>
            <a:endParaRPr lang="en-US" sz="1100">
              <a:latin typeface="Calibri"/>
              <a:ea typeface="Calibri"/>
              <a:cs typeface="Calibri"/>
            </a:endParaRPr>
          </a:p>
          <a:p>
            <a:endParaRPr lang="en-US" sz="1100">
              <a:latin typeface="Calibri"/>
              <a:ea typeface="Calibri"/>
              <a:cs typeface="Calibri"/>
            </a:endParaRPr>
          </a:p>
          <a:p>
            <a:endParaRPr lang="en-US" sz="1100">
              <a:latin typeface="Calibri"/>
              <a:ea typeface="Calibri"/>
              <a:cs typeface="Calibri"/>
            </a:endParaRPr>
          </a:p>
          <a:p>
            <a:endParaRPr lang="en-US"/>
          </a:p>
        </p:txBody>
      </p:sp>
      <p:sp>
        <p:nvSpPr>
          <p:cNvPr id="3" name="Text Placeholder 2">
            <a:extLst>
              <a:ext uri="{FF2B5EF4-FFF2-40B4-BE49-F238E27FC236}">
                <a16:creationId xmlns:a16="http://schemas.microsoft.com/office/drawing/2014/main" id="{5BBF2D8B-57FB-9674-F266-1CB04A610F10}"/>
              </a:ext>
            </a:extLst>
          </p:cNvPr>
          <p:cNvSpPr>
            <a:spLocks noGrp="1"/>
          </p:cNvSpPr>
          <p:nvPr>
            <p:ph type="body" sz="quarter" idx="16"/>
          </p:nvPr>
        </p:nvSpPr>
        <p:spPr>
          <a:xfrm>
            <a:off x="543035" y="383017"/>
            <a:ext cx="10718800" cy="443155"/>
          </a:xfrm>
        </p:spPr>
        <p:txBody>
          <a:bodyPr vert="horz" lIns="0" tIns="0" rIns="0" bIns="0" rtlCol="0" anchor="t">
            <a:normAutofit lnSpcReduction="10000"/>
          </a:bodyPr>
          <a:lstStyle/>
          <a:p>
            <a:r>
              <a:rPr lang="en-US" dirty="0">
                <a:latin typeface="Arial"/>
                <a:cs typeface="Arial"/>
              </a:rPr>
              <a:t>References p.3</a:t>
            </a:r>
            <a:endParaRPr lang="en-US" dirty="0"/>
          </a:p>
        </p:txBody>
      </p:sp>
    </p:spTree>
    <p:extLst>
      <p:ext uri="{BB962C8B-B14F-4D97-AF65-F5344CB8AC3E}">
        <p14:creationId xmlns:p14="http://schemas.microsoft.com/office/powerpoint/2010/main" val="174432208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1C103C-B8E6-F827-EC3B-0E0967607ED0}"/>
              </a:ext>
            </a:extLst>
          </p:cNvPr>
          <p:cNvSpPr>
            <a:spLocks noGrp="1"/>
          </p:cNvSpPr>
          <p:nvPr>
            <p:ph sz="quarter" idx="14"/>
          </p:nvPr>
        </p:nvSpPr>
        <p:spPr>
          <a:xfrm>
            <a:off x="781351" y="1067096"/>
            <a:ext cx="10106389" cy="4099923"/>
          </a:xfrm>
        </p:spPr>
        <p:txBody>
          <a:bodyPr vert="horz" lIns="0" tIns="0" rIns="0" bIns="0" rtlCol="0" anchor="t">
            <a:noAutofit/>
          </a:bodyPr>
          <a:lstStyle/>
          <a:p>
            <a:pPr>
              <a:lnSpc>
                <a:spcPct val="110000"/>
              </a:lnSpc>
              <a:spcAft>
                <a:spcPts val="1000"/>
              </a:spcAft>
            </a:pPr>
            <a:r>
              <a:rPr lang="en-US" sz="1100" dirty="0">
                <a:ea typeface="Calibri"/>
              </a:rPr>
              <a:t>Sanders BP, Isabel, Vladimir van Hoek, et al. Production of high titer attenuated poliovirus strains on the serum-free PER.C6® cell culture platform for the generation of safe and affordable next generation IPV. </a:t>
            </a:r>
            <a:r>
              <a:rPr lang="en-US" sz="1100" i="1" dirty="0">
                <a:ea typeface="Calibri"/>
              </a:rPr>
              <a:t>Vaccine</a:t>
            </a:r>
            <a:r>
              <a:rPr lang="en-US" sz="1100" dirty="0">
                <a:ea typeface="Calibri"/>
              </a:rPr>
              <a:t>. 2015;33(48):6611-6616. </a:t>
            </a:r>
            <a:r>
              <a:rPr lang="en-US" sz="1100" dirty="0" err="1">
                <a:ea typeface="Calibri"/>
              </a:rPr>
              <a:t>doi</a:t>
            </a:r>
            <a:r>
              <a:rPr lang="en-US" sz="1100" dirty="0">
                <a:ea typeface="Calibri"/>
              </a:rPr>
              <a:t>: </a:t>
            </a:r>
            <a:r>
              <a:rPr lang="en-US" sz="1100" dirty="0">
                <a:ea typeface="Calibri"/>
                <a:hlinkClick r:id="rId2"/>
              </a:rPr>
              <a:t>https://doi.org/10.1016/j.vaccine.2015.10.091</a:t>
            </a:r>
            <a:r>
              <a:rPr lang="en-US" sz="1100" dirty="0">
                <a:ea typeface="Calibri"/>
              </a:rPr>
              <a:t>  </a:t>
            </a:r>
          </a:p>
          <a:p>
            <a:pPr>
              <a:lnSpc>
                <a:spcPct val="110000"/>
              </a:lnSpc>
              <a:spcAft>
                <a:spcPts val="1000"/>
              </a:spcAft>
            </a:pPr>
            <a:r>
              <a:rPr lang="en-US" sz="1100" dirty="0">
                <a:ea typeface="Calibri"/>
              </a:rPr>
              <a:t>SAWYER L, MCINNIS J, PATEL A, HORNE A, ALBRECHT P. Deleterious effect of thimerosal on the potency of inactivated poliovirus vaccine. </a:t>
            </a:r>
            <a:r>
              <a:rPr lang="en-US" sz="1100" i="1" dirty="0">
                <a:ea typeface="Calibri"/>
              </a:rPr>
              <a:t>Vaccine</a:t>
            </a:r>
            <a:r>
              <a:rPr lang="en-US" sz="1100" dirty="0">
                <a:ea typeface="Calibri"/>
              </a:rPr>
              <a:t>. 1994;12(9):851-856. </a:t>
            </a:r>
            <a:r>
              <a:rPr lang="en-US" sz="1100" dirty="0" err="1">
                <a:ea typeface="Calibri"/>
              </a:rPr>
              <a:t>doi</a:t>
            </a:r>
            <a:r>
              <a:rPr lang="en-US" sz="1100" dirty="0">
                <a:ea typeface="Calibri"/>
              </a:rPr>
              <a:t>: </a:t>
            </a:r>
            <a:r>
              <a:rPr lang="en-US" sz="1100" dirty="0">
                <a:ea typeface="Calibri"/>
                <a:hlinkClick r:id="rId3"/>
              </a:rPr>
              <a:t>https://doi.org/10.1016/0264-410x(94)90296-8</a:t>
            </a:r>
            <a:r>
              <a:rPr lang="en-US" sz="1100" dirty="0">
                <a:ea typeface="Calibri"/>
              </a:rPr>
              <a:t> </a:t>
            </a:r>
          </a:p>
          <a:p>
            <a:pPr marR="457200" algn="l">
              <a:lnSpc>
                <a:spcPct val="110000"/>
              </a:lnSpc>
              <a:spcAft>
                <a:spcPts val="1000"/>
              </a:spcAft>
            </a:pPr>
            <a:r>
              <a:rPr lang="en-US" sz="1100" b="0" i="0" dirty="0">
                <a:solidFill>
                  <a:srgbClr val="000000"/>
                </a:solidFill>
                <a:effectLst/>
              </a:rPr>
              <a:t>Sharma R, Raychaudhuri S, Dasgupta A. Nuclear entry of poliovirus protease-polymerase precursor 3CD: implications for host cell transcription shut-off. </a:t>
            </a:r>
            <a:r>
              <a:rPr lang="en-US" sz="1100" b="0" i="1" dirty="0">
                <a:solidFill>
                  <a:srgbClr val="000000"/>
                </a:solidFill>
                <a:effectLst/>
              </a:rPr>
              <a:t>Virology</a:t>
            </a:r>
            <a:r>
              <a:rPr lang="en-US" sz="1100" b="0" i="0" dirty="0">
                <a:solidFill>
                  <a:srgbClr val="000000"/>
                </a:solidFill>
                <a:effectLst/>
              </a:rPr>
              <a:t>. 2004;320(2):195-205. </a:t>
            </a:r>
            <a:r>
              <a:rPr lang="en-US" sz="1100" b="0" i="0" dirty="0" err="1">
                <a:solidFill>
                  <a:srgbClr val="000000"/>
                </a:solidFill>
                <a:effectLst/>
              </a:rPr>
              <a:t>doi</a:t>
            </a:r>
            <a:r>
              <a:rPr lang="en-US" sz="1100" b="0" i="0" dirty="0">
                <a:solidFill>
                  <a:srgbClr val="000000"/>
                </a:solidFill>
                <a:effectLst/>
              </a:rPr>
              <a:t>: </a:t>
            </a:r>
            <a:r>
              <a:rPr lang="en-US" sz="1100" b="0" i="0" dirty="0">
                <a:solidFill>
                  <a:srgbClr val="000000"/>
                </a:solidFill>
                <a:effectLst/>
                <a:hlinkClick r:id="rId4"/>
              </a:rPr>
              <a:t>https://doi.org/10.1016/j.virol.2003.10.020</a:t>
            </a:r>
            <a:r>
              <a:rPr lang="en-US" sz="1100" b="0" i="0" dirty="0">
                <a:solidFill>
                  <a:srgbClr val="000000"/>
                </a:solidFill>
                <a:effectLst/>
              </a:rPr>
              <a:t> </a:t>
            </a:r>
          </a:p>
          <a:p>
            <a:pPr marR="457200">
              <a:lnSpc>
                <a:spcPct val="110000"/>
              </a:lnSpc>
              <a:spcAft>
                <a:spcPts val="1000"/>
              </a:spcAft>
            </a:pPr>
            <a:r>
              <a:rPr lang="en-US" sz="1100" dirty="0"/>
              <a:t>Sherry L, Grehan K, Swanson JJ, et al. Production and </a:t>
            </a:r>
            <a:r>
              <a:rPr lang="en-US" sz="1100" dirty="0" err="1"/>
              <a:t>Characterisation</a:t>
            </a:r>
            <a:r>
              <a:rPr lang="en-US" sz="1100" dirty="0"/>
              <a:t> of </a:t>
            </a:r>
            <a:r>
              <a:rPr lang="en-US" sz="1100" dirty="0" err="1"/>
              <a:t>Stabilised</a:t>
            </a:r>
            <a:r>
              <a:rPr lang="en-US" sz="1100" dirty="0"/>
              <a:t> PV-3 Virus-like Particles Using Pichia pastoris. </a:t>
            </a:r>
            <a:r>
              <a:rPr lang="en-US" sz="1100" i="1" dirty="0"/>
              <a:t>Viruses</a:t>
            </a:r>
            <a:r>
              <a:rPr lang="en-US" sz="1100" dirty="0"/>
              <a:t>. 2022;14(10):2159. </a:t>
            </a:r>
            <a:r>
              <a:rPr lang="en-US" sz="1100" dirty="0" err="1"/>
              <a:t>doi</a:t>
            </a:r>
            <a:r>
              <a:rPr lang="en-US" sz="1100" dirty="0"/>
              <a:t>: </a:t>
            </a:r>
            <a:r>
              <a:rPr lang="en-US" sz="1100" dirty="0">
                <a:hlinkClick r:id="rId5"/>
              </a:rPr>
              <a:t>https://doi.org/10.3390/v14102159</a:t>
            </a:r>
            <a:r>
              <a:rPr lang="en-US" sz="1100" dirty="0"/>
              <a:t> </a:t>
            </a:r>
          </a:p>
          <a:p>
            <a:pPr>
              <a:lnSpc>
                <a:spcPct val="110000"/>
              </a:lnSpc>
              <a:spcAft>
                <a:spcPts val="1000"/>
              </a:spcAft>
            </a:pPr>
            <a:r>
              <a:rPr lang="en-US" sz="1100" dirty="0"/>
              <a:t>‌</a:t>
            </a:r>
            <a:r>
              <a:rPr lang="en-US" sz="1100" dirty="0">
                <a:solidFill>
                  <a:srgbClr val="2C3E50"/>
                </a:solidFill>
              </a:rPr>
              <a:t>Sherry L, Swanson JJ, Grehan K, et al. Protease-Independent Production of Poliovirus Virus-like Particles in Pichia pastoris: Implications for Efficient Vaccine Development and Insights into Capsid Assembly. Richard M, ed. </a:t>
            </a:r>
            <a:r>
              <a:rPr lang="en-US" sz="1100" i="1" dirty="0">
                <a:solidFill>
                  <a:srgbClr val="2C3E50"/>
                </a:solidFill>
              </a:rPr>
              <a:t>Microbiology Spectrum</a:t>
            </a:r>
            <a:r>
              <a:rPr lang="en-US" sz="1100" dirty="0">
                <a:solidFill>
                  <a:srgbClr val="2C3E50"/>
                </a:solidFill>
              </a:rPr>
              <a:t>. Published online December 12, 2022. </a:t>
            </a:r>
            <a:r>
              <a:rPr lang="en-US" sz="1100" dirty="0" err="1">
                <a:solidFill>
                  <a:srgbClr val="2C3E50"/>
                </a:solidFill>
              </a:rPr>
              <a:t>doi</a:t>
            </a:r>
            <a:r>
              <a:rPr lang="en-US" sz="1100" dirty="0">
                <a:solidFill>
                  <a:srgbClr val="2C3E50"/>
                </a:solidFill>
              </a:rPr>
              <a:t>: </a:t>
            </a:r>
            <a:r>
              <a:rPr lang="en-US" sz="1100" dirty="0">
                <a:hlinkClick r:id="rId6"/>
              </a:rPr>
              <a:t>https://doi.org/10.1128/spectrum.04300-22</a:t>
            </a:r>
            <a:r>
              <a:rPr lang="en-US" sz="1100" dirty="0">
                <a:solidFill>
                  <a:srgbClr val="2C3E50"/>
                </a:solidFill>
              </a:rPr>
              <a:t> </a:t>
            </a:r>
            <a:endParaRPr lang="en-US" sz="1100" dirty="0"/>
          </a:p>
          <a:p>
            <a:pPr>
              <a:lnSpc>
                <a:spcPct val="110000"/>
              </a:lnSpc>
              <a:spcAft>
                <a:spcPts val="1000"/>
              </a:spcAft>
            </a:pPr>
            <a:r>
              <a:rPr lang="en-US" sz="1100" dirty="0"/>
              <a:t>Somnath </a:t>
            </a:r>
            <a:r>
              <a:rPr lang="en-US" sz="1100" dirty="0" err="1"/>
              <a:t>Mangarule</a:t>
            </a:r>
            <a:r>
              <a:rPr lang="en-US" sz="1100" dirty="0"/>
              <a:t>, Sonali </a:t>
            </a:r>
            <a:r>
              <a:rPr lang="en-US" sz="1100" dirty="0" err="1"/>
              <a:t>Palkar</a:t>
            </a:r>
            <a:r>
              <a:rPr lang="en-US" sz="1100" dirty="0"/>
              <a:t>, Mitra M, et al. Safety and immunogenicity of a hexavalent </a:t>
            </a:r>
            <a:r>
              <a:rPr lang="en-US" sz="1100" dirty="0" err="1"/>
              <a:t>DTwP</a:t>
            </a:r>
            <a:r>
              <a:rPr lang="en-US" sz="1100" dirty="0"/>
              <a:t>-IPV-HB-PRP∼T vaccine versus separate </a:t>
            </a:r>
            <a:r>
              <a:rPr lang="en-US" sz="1100" dirty="0" err="1"/>
              <a:t>DTwP</a:t>
            </a:r>
            <a:r>
              <a:rPr lang="en-US" sz="1100" dirty="0"/>
              <a:t>-HB-PRP∼T and IPV vaccines in healthy infants in India. </a:t>
            </a:r>
            <a:r>
              <a:rPr lang="en-US" sz="1100" i="1" dirty="0"/>
              <a:t>Vaccine: X</a:t>
            </a:r>
            <a:r>
              <a:rPr lang="en-US" sz="1100" dirty="0"/>
              <a:t>. 2022;10:100137-100137. </a:t>
            </a:r>
            <a:r>
              <a:rPr lang="en-US" sz="1100" dirty="0" err="1"/>
              <a:t>doi</a:t>
            </a:r>
            <a:r>
              <a:rPr lang="en-US" sz="1100" dirty="0"/>
              <a:t>: </a:t>
            </a:r>
            <a:r>
              <a:rPr lang="en-US" sz="1100" dirty="0">
                <a:hlinkClick r:id="rId7"/>
              </a:rPr>
              <a:t>https://doi.org/10.1016/j.jvacx.2021.100137</a:t>
            </a:r>
            <a:r>
              <a:rPr lang="en-US" sz="1100" dirty="0"/>
              <a:t> </a:t>
            </a:r>
          </a:p>
          <a:p>
            <a:pPr>
              <a:lnSpc>
                <a:spcPct val="110000"/>
              </a:lnSpc>
              <a:spcAft>
                <a:spcPts val="1000"/>
              </a:spcAft>
            </a:pPr>
            <a:r>
              <a:rPr lang="en-US" sz="1100" dirty="0" err="1"/>
              <a:t>Thuluva</a:t>
            </a:r>
            <a:r>
              <a:rPr lang="en-US" sz="1100" dirty="0"/>
              <a:t>, S. A phase-I clinical study to assess the safety of Biological Es </a:t>
            </a:r>
            <a:r>
              <a:rPr lang="en-US" sz="1100" dirty="0" err="1"/>
              <a:t>Inactived</a:t>
            </a:r>
            <a:r>
              <a:rPr lang="en-US" sz="1100" dirty="0"/>
              <a:t> Polio vaccine in 18-45 year old healthy male adults. CTRI. Identifier: CTRI/2019/04/018656. Updated November 24, 2021. </a:t>
            </a:r>
            <a:r>
              <a:rPr lang="en-US" sz="1100" dirty="0">
                <a:hlinkClick r:id="rId8"/>
              </a:rPr>
              <a:t>https://trialsearch.who.int/Trial2.aspx?TrialID=CTRI/2019/04/018656</a:t>
            </a:r>
            <a:r>
              <a:rPr lang="en-US" sz="1100" dirty="0"/>
              <a:t>.</a:t>
            </a:r>
          </a:p>
          <a:p>
            <a:pPr>
              <a:lnSpc>
                <a:spcPct val="110000"/>
              </a:lnSpc>
              <a:spcAft>
                <a:spcPts val="1000"/>
              </a:spcAft>
            </a:pPr>
            <a:r>
              <a:rPr lang="en-US" sz="1100" dirty="0" err="1"/>
              <a:t>Thuluva</a:t>
            </a:r>
            <a:r>
              <a:rPr lang="en-US" sz="1100" dirty="0"/>
              <a:t>, S. A phase-I clinical study to assess the safety of Biological Es </a:t>
            </a:r>
            <a:r>
              <a:rPr lang="en-US" sz="1100" dirty="0" err="1"/>
              <a:t>Inactived</a:t>
            </a:r>
            <a:r>
              <a:rPr lang="en-US" sz="1100" dirty="0"/>
              <a:t> Polio vaccine in 18-45 year old healthy male adults. CTRI. Identifier: CTRI/2019/04/018474. Updated November 24, 2021. </a:t>
            </a:r>
            <a:r>
              <a:rPr lang="en-US" sz="1100" dirty="0">
                <a:hlinkClick r:id="rId9"/>
              </a:rPr>
              <a:t>https://trialsearch.who.int/Trial2.aspx?TrialID=CTRI/2019/04/018474</a:t>
            </a:r>
            <a:endParaRPr lang="en-US" sz="1100" dirty="0"/>
          </a:p>
          <a:p>
            <a:pPr>
              <a:lnSpc>
                <a:spcPct val="110000"/>
              </a:lnSpc>
              <a:spcAft>
                <a:spcPts val="1000"/>
              </a:spcAft>
            </a:pPr>
            <a:r>
              <a:rPr lang="en-US" sz="1100" dirty="0" err="1"/>
              <a:t>Thuluva</a:t>
            </a:r>
            <a:r>
              <a:rPr lang="en-US" sz="1100" dirty="0"/>
              <a:t>, S. Biological E’s Polio vaccine clinical study for protection against Polio disease in 6-8 weeks old infants. CTRI. Identifier: CTRI/2023/08/055993. Updated March 04, 2024.</a:t>
            </a:r>
            <a:r>
              <a:rPr lang="en-US" sz="1100" dirty="0">
                <a:hlinkClick r:id="rId10">
                  <a:extLst>
                    <a:ext uri="{A12FA001-AC4F-418D-AE19-62706E023703}">
                      <ahyp:hlinkClr xmlns:ahyp="http://schemas.microsoft.com/office/drawing/2018/hyperlinkcolor" val="tx"/>
                    </a:ext>
                  </a:extLst>
                </a:hlinkClick>
              </a:rPr>
              <a:t> ps://trialsearch.who.int/Trial2.aspx?TrialID=CTRI/2023/08/055993  </a:t>
            </a:r>
            <a:endParaRPr lang="en-US" sz="1100" dirty="0"/>
          </a:p>
        </p:txBody>
      </p:sp>
      <p:sp>
        <p:nvSpPr>
          <p:cNvPr id="3" name="Text Placeholder 2">
            <a:extLst>
              <a:ext uri="{FF2B5EF4-FFF2-40B4-BE49-F238E27FC236}">
                <a16:creationId xmlns:a16="http://schemas.microsoft.com/office/drawing/2014/main" id="{79549F18-8846-3FC3-0EE4-1E62B29569FC}"/>
              </a:ext>
            </a:extLst>
          </p:cNvPr>
          <p:cNvSpPr>
            <a:spLocks noGrp="1"/>
          </p:cNvSpPr>
          <p:nvPr>
            <p:ph type="body" sz="quarter" idx="16"/>
          </p:nvPr>
        </p:nvSpPr>
        <p:spPr>
          <a:xfrm>
            <a:off x="586829" y="260396"/>
            <a:ext cx="10718800" cy="1012465"/>
          </a:xfrm>
        </p:spPr>
        <p:txBody>
          <a:bodyPr vert="horz" lIns="0" tIns="0" rIns="0" bIns="0" rtlCol="0" anchor="t">
            <a:normAutofit/>
          </a:bodyPr>
          <a:lstStyle/>
          <a:p>
            <a:r>
              <a:rPr lang="en-US" dirty="0">
                <a:latin typeface="Arial"/>
                <a:cs typeface="Arial"/>
              </a:rPr>
              <a:t>References p.4</a:t>
            </a:r>
            <a:endParaRPr lang="en-US" dirty="0"/>
          </a:p>
        </p:txBody>
      </p:sp>
    </p:spTree>
    <p:extLst>
      <p:ext uri="{BB962C8B-B14F-4D97-AF65-F5344CB8AC3E}">
        <p14:creationId xmlns:p14="http://schemas.microsoft.com/office/powerpoint/2010/main" val="28148228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549F18-8846-3FC3-0EE4-1E62B29569FC}"/>
              </a:ext>
            </a:extLst>
          </p:cNvPr>
          <p:cNvSpPr>
            <a:spLocks noGrp="1"/>
          </p:cNvSpPr>
          <p:nvPr>
            <p:ph type="body" sz="quarter" idx="16"/>
          </p:nvPr>
        </p:nvSpPr>
        <p:spPr>
          <a:xfrm>
            <a:off x="586829" y="260396"/>
            <a:ext cx="10718800" cy="1012465"/>
          </a:xfrm>
        </p:spPr>
        <p:txBody>
          <a:bodyPr vert="horz" lIns="0" tIns="0" rIns="0" bIns="0" rtlCol="0" anchor="t">
            <a:normAutofit/>
          </a:bodyPr>
          <a:lstStyle/>
          <a:p>
            <a:r>
              <a:rPr lang="en-US" dirty="0">
                <a:latin typeface="Arial"/>
                <a:cs typeface="Arial"/>
              </a:rPr>
              <a:t>References p.5</a:t>
            </a:r>
            <a:endParaRPr lang="en-US" dirty="0"/>
          </a:p>
        </p:txBody>
      </p:sp>
      <p:sp>
        <p:nvSpPr>
          <p:cNvPr id="5" name="Content Placeholder 4">
            <a:extLst>
              <a:ext uri="{FF2B5EF4-FFF2-40B4-BE49-F238E27FC236}">
                <a16:creationId xmlns:a16="http://schemas.microsoft.com/office/drawing/2014/main" id="{7650D662-119A-1BE0-6192-307F96824D9E}"/>
              </a:ext>
            </a:extLst>
          </p:cNvPr>
          <p:cNvSpPr>
            <a:spLocks noGrp="1"/>
          </p:cNvSpPr>
          <p:nvPr>
            <p:ph sz="quarter" idx="14"/>
          </p:nvPr>
        </p:nvSpPr>
        <p:spPr>
          <a:xfrm>
            <a:off x="736600" y="1115533"/>
            <a:ext cx="10718799" cy="4099923"/>
          </a:xfrm>
        </p:spPr>
        <p:txBody>
          <a:bodyPr>
            <a:normAutofit fontScale="92500" lnSpcReduction="10000"/>
          </a:bodyPr>
          <a:lstStyle/>
          <a:p>
            <a:pPr>
              <a:lnSpc>
                <a:spcPct val="120000"/>
              </a:lnSpc>
              <a:spcAft>
                <a:spcPts val="1000"/>
              </a:spcAft>
            </a:pPr>
            <a:r>
              <a:rPr lang="en-US" sz="1400" dirty="0">
                <a:latin typeface="+mn-lt"/>
                <a:cs typeface="Arial"/>
              </a:rPr>
              <a:t>‌Urakawa T, Ferguson M, Minor PD, et al. Synthesis of Immunogenic, but Non-infectious, Poliovirus Particles in Insect Cells by a Baculovirus Expression Vector. </a:t>
            </a:r>
            <a:r>
              <a:rPr lang="en-US" sz="1400" i="1" dirty="0">
                <a:latin typeface="+mn-lt"/>
                <a:cs typeface="Arial"/>
              </a:rPr>
              <a:t>Journal of General Virology</a:t>
            </a:r>
            <a:r>
              <a:rPr lang="en-US" sz="1400" dirty="0">
                <a:latin typeface="+mn-lt"/>
                <a:cs typeface="Arial"/>
              </a:rPr>
              <a:t>. 1989;70(6):1453-1463. </a:t>
            </a:r>
            <a:r>
              <a:rPr lang="en-US" sz="1400" dirty="0" err="1">
                <a:latin typeface="+mn-lt"/>
                <a:cs typeface="Arial"/>
              </a:rPr>
              <a:t>doi</a:t>
            </a:r>
            <a:r>
              <a:rPr lang="en-US" sz="1400" dirty="0">
                <a:latin typeface="+mn-lt"/>
                <a:cs typeface="Arial"/>
              </a:rPr>
              <a:t>: </a:t>
            </a:r>
            <a:r>
              <a:rPr lang="en-US" sz="1400" dirty="0">
                <a:latin typeface="+mn-lt"/>
                <a:cs typeface="Arial"/>
                <a:hlinkClick r:id="rId2"/>
              </a:rPr>
              <a:t>https://doi.org/10.1099/0022-1317-70-6-1453</a:t>
            </a:r>
            <a:r>
              <a:rPr lang="en-US" sz="1400" dirty="0">
                <a:latin typeface="+mn-lt"/>
                <a:cs typeface="Arial"/>
              </a:rPr>
              <a:t> </a:t>
            </a:r>
          </a:p>
          <a:p>
            <a:pPr marR="457200" algn="l">
              <a:lnSpc>
                <a:spcPct val="120000"/>
              </a:lnSpc>
              <a:spcAft>
                <a:spcPts val="1000"/>
              </a:spcAft>
            </a:pPr>
            <a:r>
              <a:rPr lang="en-US" sz="1400" b="0" i="0" dirty="0">
                <a:solidFill>
                  <a:srgbClr val="000000"/>
                </a:solidFill>
                <a:effectLst/>
                <a:latin typeface="+mn-lt"/>
              </a:rPr>
              <a:t>Van Der Werf S, Bradley J, </a:t>
            </a:r>
            <a:r>
              <a:rPr lang="en-US" sz="1400" b="0" i="0" dirty="0" err="1">
                <a:solidFill>
                  <a:srgbClr val="000000"/>
                </a:solidFill>
                <a:effectLst/>
                <a:latin typeface="+mn-lt"/>
              </a:rPr>
              <a:t>Wimmer</a:t>
            </a:r>
            <a:r>
              <a:rPr lang="en-US" sz="1400" b="0" i="0" dirty="0">
                <a:solidFill>
                  <a:srgbClr val="000000"/>
                </a:solidFill>
                <a:effectLst/>
                <a:latin typeface="+mn-lt"/>
              </a:rPr>
              <a:t> E, Studier W, Dunn J. Synthesis of infectious poliovirus RNA by purified T7 RNA polymerase. </a:t>
            </a:r>
            <a:r>
              <a:rPr lang="en-US" sz="1400" b="0" i="1" dirty="0">
                <a:solidFill>
                  <a:srgbClr val="000000"/>
                </a:solidFill>
                <a:effectLst/>
                <a:latin typeface="+mn-lt"/>
              </a:rPr>
              <a:t>Biochemistry</a:t>
            </a:r>
            <a:r>
              <a:rPr lang="en-US" sz="1400" b="0" i="0" dirty="0">
                <a:solidFill>
                  <a:srgbClr val="000000"/>
                </a:solidFill>
                <a:effectLst/>
                <a:latin typeface="+mn-lt"/>
              </a:rPr>
              <a:t>. 1986;83:2330-2334. </a:t>
            </a:r>
            <a:r>
              <a:rPr lang="en-US" sz="1400" b="0" i="0" dirty="0">
                <a:solidFill>
                  <a:srgbClr val="000000"/>
                </a:solidFill>
                <a:effectLst/>
                <a:latin typeface="+mn-lt"/>
                <a:hlinkClick r:id="rId3"/>
              </a:rPr>
              <a:t>https://www.ncbi.nlm.nih.gov/pmc/articles/PMC323290/pdf/pnas00312-0056.pdf</a:t>
            </a:r>
            <a:r>
              <a:rPr lang="en-US" sz="1400" b="0" i="0" dirty="0">
                <a:solidFill>
                  <a:srgbClr val="000000"/>
                </a:solidFill>
                <a:effectLst/>
                <a:latin typeface="+mn-lt"/>
              </a:rPr>
              <a:t> </a:t>
            </a:r>
            <a:endParaRPr lang="en-US" sz="1400" dirty="0">
              <a:latin typeface="+mn-lt"/>
              <a:cs typeface="Arial"/>
            </a:endParaRPr>
          </a:p>
          <a:p>
            <a:pPr>
              <a:lnSpc>
                <a:spcPct val="120000"/>
              </a:lnSpc>
              <a:spcAft>
                <a:spcPts val="1000"/>
              </a:spcAft>
            </a:pPr>
            <a:r>
              <a:rPr lang="en-US" sz="1400" dirty="0" err="1">
                <a:latin typeface="+mn-lt"/>
                <a:cs typeface="Arial"/>
              </a:rPr>
              <a:t>Viktorova</a:t>
            </a:r>
            <a:r>
              <a:rPr lang="en-US" sz="1400" dirty="0">
                <a:latin typeface="+mn-lt"/>
                <a:cs typeface="Arial"/>
              </a:rPr>
              <a:t> EG, </a:t>
            </a:r>
            <a:r>
              <a:rPr lang="en-US" sz="1400" dirty="0" err="1">
                <a:latin typeface="+mn-lt"/>
                <a:cs typeface="Arial"/>
              </a:rPr>
              <a:t>Khattar</a:t>
            </a:r>
            <a:r>
              <a:rPr lang="en-US" sz="1400" dirty="0">
                <a:latin typeface="+mn-lt"/>
                <a:cs typeface="Arial"/>
              </a:rPr>
              <a:t> SK, </a:t>
            </a:r>
            <a:r>
              <a:rPr lang="en-US" sz="1400" dirty="0" err="1">
                <a:latin typeface="+mn-lt"/>
                <a:cs typeface="Arial"/>
              </a:rPr>
              <a:t>Kouiavskaia</a:t>
            </a:r>
            <a:r>
              <a:rPr lang="en-US" sz="1400" dirty="0">
                <a:latin typeface="+mn-lt"/>
                <a:cs typeface="Arial"/>
              </a:rPr>
              <a:t> D, et al. Newcastle Disease Virus-Based Vectored Vaccine against Poliomyelitis. </a:t>
            </a:r>
            <a:r>
              <a:rPr lang="en-US" sz="1400" i="1" dirty="0">
                <a:latin typeface="+mn-lt"/>
                <a:cs typeface="Arial"/>
              </a:rPr>
              <a:t>Journal of Virology</a:t>
            </a:r>
            <a:r>
              <a:rPr lang="en-US" sz="1400" dirty="0">
                <a:latin typeface="+mn-lt"/>
                <a:cs typeface="Arial"/>
              </a:rPr>
              <a:t>. 2018;92(17). </a:t>
            </a:r>
            <a:r>
              <a:rPr lang="en-US" sz="1400" dirty="0" err="1">
                <a:latin typeface="+mn-lt"/>
                <a:cs typeface="Arial"/>
              </a:rPr>
              <a:t>doi</a:t>
            </a:r>
            <a:r>
              <a:rPr lang="en-US" sz="1400" dirty="0">
                <a:latin typeface="+mn-lt"/>
                <a:cs typeface="Arial"/>
              </a:rPr>
              <a:t>: </a:t>
            </a:r>
            <a:r>
              <a:rPr lang="en-US" sz="1400" dirty="0">
                <a:latin typeface="+mn-lt"/>
                <a:cs typeface="Arial"/>
                <a:hlinkClick r:id="rId4"/>
              </a:rPr>
              <a:t>https://doi.org/10.1128/jvi.00976-18</a:t>
            </a:r>
            <a:r>
              <a:rPr lang="en-US" sz="1400" dirty="0">
                <a:latin typeface="+mn-lt"/>
                <a:cs typeface="Arial"/>
              </a:rPr>
              <a:t> </a:t>
            </a:r>
          </a:p>
          <a:p>
            <a:pPr>
              <a:lnSpc>
                <a:spcPct val="120000"/>
              </a:lnSpc>
              <a:spcAft>
                <a:spcPts val="1000"/>
              </a:spcAft>
            </a:pPr>
            <a:r>
              <a:rPr lang="en-US" sz="1400" dirty="0">
                <a:latin typeface="+mn-lt"/>
                <a:cs typeface="Arial"/>
              </a:rPr>
              <a:t>Wu J, Du F, Zhang P, Izhar Ahmed Khan, Chen J, Liang Y. Thermodynamics of the interaction of aluminum ions with DNA: Implications for the biological function of aluminum. </a:t>
            </a:r>
            <a:r>
              <a:rPr lang="en-US" sz="1400" i="1" dirty="0">
                <a:latin typeface="+mn-lt"/>
                <a:cs typeface="Arial"/>
              </a:rPr>
              <a:t>Journal of Inorganic Biochemistry</a:t>
            </a:r>
            <a:r>
              <a:rPr lang="en-US" sz="1400" dirty="0">
                <a:latin typeface="+mn-lt"/>
                <a:cs typeface="Arial"/>
              </a:rPr>
              <a:t>. 2005;99(5):1145-1154. </a:t>
            </a:r>
            <a:r>
              <a:rPr lang="en-US" sz="1400" dirty="0" err="1">
                <a:latin typeface="+mn-lt"/>
                <a:cs typeface="Arial"/>
              </a:rPr>
              <a:t>doi</a:t>
            </a:r>
            <a:r>
              <a:rPr lang="en-US" sz="1400" dirty="0">
                <a:latin typeface="+mn-lt"/>
                <a:cs typeface="Arial"/>
              </a:rPr>
              <a:t>: </a:t>
            </a:r>
            <a:r>
              <a:rPr lang="en-US" sz="1400" dirty="0">
                <a:latin typeface="+mn-lt"/>
                <a:cs typeface="Arial"/>
                <a:hlinkClick r:id="rId5"/>
              </a:rPr>
              <a:t>https://doi.org/10.1016/j.jinorgbio.2005.02.010</a:t>
            </a:r>
            <a:r>
              <a:rPr lang="en-US" sz="1400" dirty="0">
                <a:latin typeface="+mn-lt"/>
                <a:cs typeface="Arial"/>
              </a:rPr>
              <a:t> </a:t>
            </a:r>
          </a:p>
          <a:p>
            <a:pPr marR="457200" algn="l">
              <a:lnSpc>
                <a:spcPct val="120000"/>
              </a:lnSpc>
              <a:spcAft>
                <a:spcPts val="1000"/>
              </a:spcAft>
            </a:pPr>
            <a:r>
              <a:rPr lang="en-US" sz="1400" b="0" i="0" dirty="0">
                <a:solidFill>
                  <a:srgbClr val="000000"/>
                </a:solidFill>
                <a:effectLst/>
                <a:latin typeface="+mn-lt"/>
              </a:rPr>
              <a:t>Xu Y, Ma S, Huang Y, et al. Virus-like particle vaccines for poliovirus types 1, 2, and 3 with enhanced thermostability expressed in insect cells. </a:t>
            </a:r>
            <a:r>
              <a:rPr lang="en-US" sz="1400" b="0" i="1" dirty="0">
                <a:solidFill>
                  <a:srgbClr val="000000"/>
                </a:solidFill>
                <a:effectLst/>
                <a:latin typeface="+mn-lt"/>
              </a:rPr>
              <a:t>Vaccine</a:t>
            </a:r>
            <a:r>
              <a:rPr lang="en-US" sz="1400" b="0" i="0" dirty="0">
                <a:solidFill>
                  <a:srgbClr val="000000"/>
                </a:solidFill>
                <a:effectLst/>
                <a:latin typeface="+mn-lt"/>
              </a:rPr>
              <a:t>. 2019;37(17):2340-2347. </a:t>
            </a:r>
            <a:r>
              <a:rPr lang="en-US" sz="1400" b="0" i="0" dirty="0" err="1">
                <a:solidFill>
                  <a:srgbClr val="000000"/>
                </a:solidFill>
                <a:effectLst/>
                <a:latin typeface="+mn-lt"/>
              </a:rPr>
              <a:t>doi</a:t>
            </a:r>
            <a:r>
              <a:rPr lang="en-US" sz="1400" b="0" i="0" dirty="0">
                <a:solidFill>
                  <a:srgbClr val="000000"/>
                </a:solidFill>
                <a:effectLst/>
                <a:latin typeface="+mn-lt"/>
              </a:rPr>
              <a:t>: </a:t>
            </a:r>
            <a:r>
              <a:rPr lang="en-US" sz="1400" b="0" i="0" dirty="0">
                <a:solidFill>
                  <a:srgbClr val="000000"/>
                </a:solidFill>
                <a:effectLst/>
                <a:latin typeface="+mn-lt"/>
                <a:hlinkClick r:id="rId6"/>
              </a:rPr>
              <a:t>https://doi.org/10.1016/j.vaccine.2019.03.031</a:t>
            </a:r>
            <a:r>
              <a:rPr lang="en-US" sz="1400" b="0" i="0" dirty="0">
                <a:solidFill>
                  <a:srgbClr val="000000"/>
                </a:solidFill>
                <a:effectLst/>
                <a:latin typeface="+mn-lt"/>
              </a:rPr>
              <a:t> </a:t>
            </a:r>
            <a:endParaRPr lang="en-US" sz="1400" dirty="0">
              <a:latin typeface="+mn-lt"/>
              <a:cs typeface="Arial"/>
            </a:endParaRPr>
          </a:p>
          <a:p>
            <a:pPr marR="457200">
              <a:lnSpc>
                <a:spcPct val="120000"/>
              </a:lnSpc>
              <a:spcAft>
                <a:spcPts val="1000"/>
              </a:spcAft>
            </a:pPr>
            <a:r>
              <a:rPr lang="en-US" sz="1400" dirty="0">
                <a:latin typeface="+mn-lt"/>
                <a:cs typeface="Arial"/>
              </a:rPr>
              <a:t>Yang Z, Gao F, Wang X, et al. Development and characterization of an enterovirus 71 (EV71) virus-like particles (VLPs) vaccine produced in Pichia pastoris. </a:t>
            </a:r>
            <a:r>
              <a:rPr lang="en-US" sz="1400" i="1" dirty="0">
                <a:latin typeface="+mn-lt"/>
                <a:cs typeface="Arial"/>
              </a:rPr>
              <a:t>Human Vaccines &amp; </a:t>
            </a:r>
            <a:r>
              <a:rPr lang="en-US" sz="1400" i="1" dirty="0" err="1">
                <a:latin typeface="+mn-lt"/>
                <a:cs typeface="Arial"/>
              </a:rPr>
              <a:t>Immunotherapeutics</a:t>
            </a:r>
            <a:r>
              <a:rPr lang="en-US" sz="1400" dirty="0">
                <a:latin typeface="+mn-lt"/>
                <a:cs typeface="Arial"/>
              </a:rPr>
              <a:t>. 2019;16(7):1602-1610. </a:t>
            </a:r>
            <a:r>
              <a:rPr lang="en-US" sz="1400" dirty="0" err="1">
                <a:latin typeface="+mn-lt"/>
                <a:cs typeface="Arial"/>
              </a:rPr>
              <a:t>doi</a:t>
            </a:r>
            <a:r>
              <a:rPr lang="en-US" sz="1400" dirty="0">
                <a:latin typeface="+mn-lt"/>
                <a:cs typeface="Arial"/>
              </a:rPr>
              <a:t>: </a:t>
            </a:r>
            <a:r>
              <a:rPr lang="en-US" sz="1400" dirty="0">
                <a:latin typeface="+mn-lt"/>
                <a:cs typeface="Arial"/>
                <a:hlinkClick r:id="rId7"/>
              </a:rPr>
              <a:t>https://doi.org/10.1080/21645515.2019.1649554</a:t>
            </a:r>
            <a:r>
              <a:rPr lang="en-US" sz="1400" dirty="0">
                <a:latin typeface="+mn-lt"/>
                <a:cs typeface="Arial"/>
              </a:rPr>
              <a:t> </a:t>
            </a:r>
          </a:p>
          <a:p>
            <a:pPr>
              <a:lnSpc>
                <a:spcPct val="120000"/>
              </a:lnSpc>
              <a:spcAft>
                <a:spcPts val="1000"/>
              </a:spcAft>
            </a:pPr>
            <a:r>
              <a:rPr lang="en-US" sz="1400" dirty="0">
                <a:latin typeface="+mn-lt"/>
                <a:cs typeface="Arial"/>
              </a:rPr>
              <a:t>Zhuang X, Qi Y, Wang M, et al. mRNA Vaccines Encoding the HA Protein of Influenza A H1N1 Virus Delivered by Cationic Lipid Nanoparticles Induce Protective Immune Responses in Mice. </a:t>
            </a:r>
            <a:r>
              <a:rPr lang="en-US" sz="1400" i="1" dirty="0">
                <a:latin typeface="+mn-lt"/>
                <a:cs typeface="Arial"/>
              </a:rPr>
              <a:t>Vaccines</a:t>
            </a:r>
            <a:r>
              <a:rPr lang="en-US" sz="1400" dirty="0">
                <a:latin typeface="+mn-lt"/>
                <a:cs typeface="Arial"/>
              </a:rPr>
              <a:t>. 2020;8(1):123. </a:t>
            </a:r>
            <a:r>
              <a:rPr lang="en-US" sz="1400" dirty="0" err="1">
                <a:latin typeface="+mn-lt"/>
                <a:cs typeface="Arial"/>
              </a:rPr>
              <a:t>doi</a:t>
            </a:r>
            <a:r>
              <a:rPr lang="en-US" sz="1400" dirty="0">
                <a:latin typeface="+mn-lt"/>
                <a:cs typeface="Arial"/>
              </a:rPr>
              <a:t>: </a:t>
            </a:r>
            <a:r>
              <a:rPr lang="en-US" sz="1400" dirty="0">
                <a:latin typeface="+mn-lt"/>
                <a:cs typeface="Arial"/>
                <a:hlinkClick r:id="rId8"/>
              </a:rPr>
              <a:t>https://doi.org/10.3390/vaccines8010123</a:t>
            </a:r>
            <a:r>
              <a:rPr lang="en-US" sz="1400" dirty="0">
                <a:latin typeface="+mn-lt"/>
                <a:cs typeface="Arial"/>
              </a:rPr>
              <a:t> </a:t>
            </a:r>
          </a:p>
          <a:p>
            <a:endParaRPr lang="en-US" dirty="0"/>
          </a:p>
        </p:txBody>
      </p:sp>
    </p:spTree>
    <p:extLst>
      <p:ext uri="{BB962C8B-B14F-4D97-AF65-F5344CB8AC3E}">
        <p14:creationId xmlns:p14="http://schemas.microsoft.com/office/powerpoint/2010/main" val="1350940419"/>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13443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ACB63F2-1776-1A59-501F-E52BBC48E417}"/>
              </a:ext>
            </a:extLst>
          </p:cNvPr>
          <p:cNvGraphicFramePr>
            <a:graphicFrameLocks noGrp="1"/>
          </p:cNvGraphicFramePr>
          <p:nvPr>
            <p:ph sz="quarter" idx="14"/>
            <p:extLst>
              <p:ext uri="{D42A27DB-BD31-4B8C-83A1-F6EECF244321}">
                <p14:modId xmlns:p14="http://schemas.microsoft.com/office/powerpoint/2010/main" val="2179212537"/>
              </p:ext>
            </p:extLst>
          </p:nvPr>
        </p:nvGraphicFramePr>
        <p:xfrm>
          <a:off x="738133" y="1126289"/>
          <a:ext cx="10855566" cy="3500120"/>
        </p:xfrm>
        <a:graphic>
          <a:graphicData uri="http://schemas.openxmlformats.org/drawingml/2006/table">
            <a:tbl>
              <a:tblPr firstRow="1" bandRow="1">
                <a:tableStyleId>{5C22544A-7EE6-4342-B048-85BDC9FD1C3A}</a:tableStyleId>
              </a:tblPr>
              <a:tblGrid>
                <a:gridCol w="2171115">
                  <a:extLst>
                    <a:ext uri="{9D8B030D-6E8A-4147-A177-3AD203B41FA5}">
                      <a16:colId xmlns:a16="http://schemas.microsoft.com/office/drawing/2014/main" val="2037631926"/>
                    </a:ext>
                  </a:extLst>
                </a:gridCol>
                <a:gridCol w="1315886">
                  <a:extLst>
                    <a:ext uri="{9D8B030D-6E8A-4147-A177-3AD203B41FA5}">
                      <a16:colId xmlns:a16="http://schemas.microsoft.com/office/drawing/2014/main" val="3294110179"/>
                    </a:ext>
                  </a:extLst>
                </a:gridCol>
                <a:gridCol w="1078433">
                  <a:extLst>
                    <a:ext uri="{9D8B030D-6E8A-4147-A177-3AD203B41FA5}">
                      <a16:colId xmlns:a16="http://schemas.microsoft.com/office/drawing/2014/main" val="8109754"/>
                    </a:ext>
                  </a:extLst>
                </a:gridCol>
                <a:gridCol w="1216948">
                  <a:extLst>
                    <a:ext uri="{9D8B030D-6E8A-4147-A177-3AD203B41FA5}">
                      <a16:colId xmlns:a16="http://schemas.microsoft.com/office/drawing/2014/main" val="3237564868"/>
                    </a:ext>
                  </a:extLst>
                </a:gridCol>
                <a:gridCol w="5073184">
                  <a:extLst>
                    <a:ext uri="{9D8B030D-6E8A-4147-A177-3AD203B41FA5}">
                      <a16:colId xmlns:a16="http://schemas.microsoft.com/office/drawing/2014/main" val="1563175259"/>
                    </a:ext>
                  </a:extLst>
                </a:gridCol>
              </a:tblGrid>
              <a:tr h="370840">
                <a:tc>
                  <a:txBody>
                    <a:bodyPr/>
                    <a:lstStyle/>
                    <a:p>
                      <a:r>
                        <a:rPr lang="en-US" sz="1600"/>
                        <a:t>Consideration</a:t>
                      </a:r>
                    </a:p>
                  </a:txBody>
                  <a:tcPr/>
                </a:tc>
                <a:tc>
                  <a:txBody>
                    <a:bodyPr/>
                    <a:lstStyle/>
                    <a:p>
                      <a:pPr algn="ctr"/>
                      <a:r>
                        <a:rPr lang="en-US" sz="1600"/>
                        <a:t>S19-IPV</a:t>
                      </a:r>
                    </a:p>
                  </a:txBody>
                  <a:tcPr anchor="ctr"/>
                </a:tc>
                <a:tc>
                  <a:txBody>
                    <a:bodyPr/>
                    <a:lstStyle/>
                    <a:p>
                      <a:pPr algn="ctr"/>
                      <a:r>
                        <a:rPr lang="en-US" sz="1600"/>
                        <a:t>VLP</a:t>
                      </a:r>
                    </a:p>
                  </a:txBody>
                  <a:tcPr anchor="ctr"/>
                </a:tc>
                <a:tc>
                  <a:txBody>
                    <a:bodyPr/>
                    <a:lstStyle/>
                    <a:p>
                      <a:pPr algn="ctr"/>
                      <a:r>
                        <a:rPr lang="en-US" sz="1600"/>
                        <a:t>mRNA</a:t>
                      </a:r>
                    </a:p>
                  </a:txBody>
                  <a:tcPr anchor="ctr"/>
                </a:tc>
                <a:tc>
                  <a:txBody>
                    <a:bodyPr/>
                    <a:lstStyle/>
                    <a:p>
                      <a:r>
                        <a:rPr lang="en-US" sz="1600"/>
                        <a:t>Scoring considerations</a:t>
                      </a:r>
                    </a:p>
                  </a:txBody>
                  <a:tcPr/>
                </a:tc>
                <a:extLst>
                  <a:ext uri="{0D108BD9-81ED-4DB2-BD59-A6C34878D82A}">
                    <a16:rowId xmlns:a16="http://schemas.microsoft.com/office/drawing/2014/main" val="2253506406"/>
                  </a:ext>
                </a:extLst>
              </a:tr>
              <a:tr h="370840">
                <a:tc>
                  <a:txBody>
                    <a:bodyPr/>
                    <a:lstStyle/>
                    <a:p>
                      <a:r>
                        <a:rPr lang="en-US" sz="1600"/>
                        <a:t>Clinical POS: standalone</a:t>
                      </a:r>
                    </a:p>
                  </a:txBody>
                  <a:tcPr/>
                </a:tc>
                <a:tc>
                  <a:txBody>
                    <a:bodyPr/>
                    <a:lstStyle/>
                    <a:p>
                      <a:pPr algn="ctr"/>
                      <a:r>
                        <a:rPr lang="en-US" sz="1600"/>
                        <a:t>+++</a:t>
                      </a:r>
                    </a:p>
                  </a:txBody>
                  <a:tcPr anchor="ctr"/>
                </a:tc>
                <a:tc>
                  <a:txBody>
                    <a:bodyPr/>
                    <a:lstStyle/>
                    <a:p>
                      <a:pPr algn="ctr"/>
                      <a:r>
                        <a:rPr lang="en-US" sz="1600"/>
                        <a:t>++</a:t>
                      </a:r>
                    </a:p>
                  </a:txBody>
                  <a:tcPr anchor="ctr"/>
                </a:tc>
                <a:tc>
                  <a:txBody>
                    <a:bodyPr/>
                    <a:lstStyle/>
                    <a:p>
                      <a:pPr algn="ctr"/>
                      <a:r>
                        <a:rPr lang="en-US" sz="1600"/>
                        <a:t>+</a:t>
                      </a:r>
                    </a:p>
                  </a:txBody>
                  <a:tcPr anchor="ctr"/>
                </a:tc>
                <a:tc>
                  <a:txBody>
                    <a:bodyPr/>
                    <a:lstStyle/>
                    <a:p>
                      <a:r>
                        <a:rPr lang="en-US" sz="1200"/>
                        <a:t>+++: like follow-on </a:t>
                      </a:r>
                      <a:r>
                        <a:rPr lang="en-US" sz="1200" err="1"/>
                        <a:t>sIPV</a:t>
                      </a:r>
                      <a:r>
                        <a:rPr lang="en-US" sz="1200"/>
                        <a:t>/</a:t>
                      </a:r>
                      <a:r>
                        <a:rPr lang="en-US" sz="1200" err="1"/>
                        <a:t>cIPV</a:t>
                      </a:r>
                      <a:r>
                        <a:rPr lang="en-US" sz="1200"/>
                        <a:t>; ++: moderate uncertainty; +: high uncertainty</a:t>
                      </a:r>
                    </a:p>
                  </a:txBody>
                  <a:tcPr/>
                </a:tc>
                <a:extLst>
                  <a:ext uri="{0D108BD9-81ED-4DB2-BD59-A6C34878D82A}">
                    <a16:rowId xmlns:a16="http://schemas.microsoft.com/office/drawing/2014/main" val="2158897581"/>
                  </a:ext>
                </a:extLst>
              </a:tr>
              <a:tr h="370840">
                <a:tc>
                  <a:txBody>
                    <a:bodyPr/>
                    <a:lstStyle/>
                    <a:p>
                      <a:r>
                        <a:rPr lang="en-US" sz="1600"/>
                        <a:t>CDP/regulatory complexity</a:t>
                      </a:r>
                    </a:p>
                  </a:txBody>
                  <a:tcPr/>
                </a:tc>
                <a:tc>
                  <a:txBody>
                    <a:bodyPr/>
                    <a:lstStyle/>
                    <a:p>
                      <a:pPr algn="ctr"/>
                      <a:r>
                        <a:rPr lang="en-US" sz="1600"/>
                        <a:t>+++</a:t>
                      </a:r>
                    </a:p>
                  </a:txBody>
                  <a:tcPr anchor="ctr"/>
                </a:tc>
                <a:tc>
                  <a:txBody>
                    <a:bodyPr/>
                    <a:lstStyle/>
                    <a:p>
                      <a:pPr algn="ctr"/>
                      <a:r>
                        <a:rPr lang="en-US" sz="1600"/>
                        <a:t>++</a:t>
                      </a:r>
                    </a:p>
                  </a:txBody>
                  <a:tcPr anchor="ctr"/>
                </a:tc>
                <a:tc>
                  <a:txBody>
                    <a:bodyPr/>
                    <a:lstStyle/>
                    <a:p>
                      <a:pPr algn="ctr"/>
                      <a:r>
                        <a:rPr lang="en-US" sz="1600"/>
                        <a:t>+</a:t>
                      </a:r>
                    </a:p>
                  </a:txBody>
                  <a:tcPr anchor="ctr"/>
                </a:tc>
                <a:tc>
                  <a:txBody>
                    <a:bodyPr/>
                    <a:lstStyle/>
                    <a:p>
                      <a:r>
                        <a:rPr lang="en-US" sz="1200"/>
                        <a:t>+++: </a:t>
                      </a:r>
                      <a:r>
                        <a:rPr lang="en-US" sz="1200" b="0" i="0" u="none" strike="noStrike" noProof="0">
                          <a:solidFill>
                            <a:srgbClr val="000000"/>
                          </a:solidFill>
                          <a:latin typeface="Arial"/>
                        </a:rPr>
                        <a:t>like follow-on </a:t>
                      </a:r>
                      <a:r>
                        <a:rPr lang="en-US" sz="1200" b="0" i="0" u="none" strike="noStrike" noProof="0" err="1">
                          <a:solidFill>
                            <a:srgbClr val="000000"/>
                          </a:solidFill>
                          <a:latin typeface="Arial"/>
                        </a:rPr>
                        <a:t>sIPV</a:t>
                      </a:r>
                      <a:r>
                        <a:rPr lang="en-US" sz="1200" b="0" i="0" u="none" strike="noStrike" noProof="0">
                          <a:solidFill>
                            <a:srgbClr val="000000"/>
                          </a:solidFill>
                          <a:latin typeface="Arial"/>
                        </a:rPr>
                        <a:t>/</a:t>
                      </a:r>
                      <a:r>
                        <a:rPr lang="en-US" sz="1200" b="0" i="0" u="none" strike="noStrike" noProof="0" err="1">
                          <a:solidFill>
                            <a:srgbClr val="000000"/>
                          </a:solidFill>
                          <a:latin typeface="Arial"/>
                        </a:rPr>
                        <a:t>cIPV</a:t>
                      </a:r>
                      <a:r>
                        <a:rPr lang="en-US" sz="1200" b="0" i="0" u="none" strike="noStrike" noProof="0">
                          <a:solidFill>
                            <a:srgbClr val="000000"/>
                          </a:solidFill>
                          <a:latin typeface="Arial"/>
                        </a:rPr>
                        <a:t>; ++: modestly more complex; +:significantly more complex (complexity likely adds both cost and time to PDP)</a:t>
                      </a:r>
                      <a:endParaRPr lang="en-US" sz="1200"/>
                    </a:p>
                  </a:txBody>
                  <a:tcPr/>
                </a:tc>
                <a:extLst>
                  <a:ext uri="{0D108BD9-81ED-4DB2-BD59-A6C34878D82A}">
                    <a16:rowId xmlns:a16="http://schemas.microsoft.com/office/drawing/2014/main" val="3823468808"/>
                  </a:ext>
                </a:extLst>
              </a:tr>
              <a:tr h="370840">
                <a:tc>
                  <a:txBody>
                    <a:bodyPr/>
                    <a:lstStyle/>
                    <a:p>
                      <a:r>
                        <a:rPr lang="en-US" sz="1600" err="1"/>
                        <a:t>Formulatability</a:t>
                      </a:r>
                      <a:r>
                        <a:rPr lang="en-US" sz="1600"/>
                        <a:t> in hexavalent</a:t>
                      </a:r>
                    </a:p>
                  </a:txBody>
                  <a:tcPr/>
                </a:tc>
                <a:tc>
                  <a:txBody>
                    <a:bodyPr/>
                    <a:lstStyle/>
                    <a:p>
                      <a:pPr algn="ctr"/>
                      <a:r>
                        <a:rPr lang="en-US" sz="1600"/>
                        <a:t>+++</a:t>
                      </a:r>
                    </a:p>
                  </a:txBody>
                  <a:tcPr anchor="ctr"/>
                </a:tc>
                <a:tc>
                  <a:txBody>
                    <a:bodyPr/>
                    <a:lstStyle/>
                    <a:p>
                      <a:pPr algn="ctr"/>
                      <a:r>
                        <a:rPr lang="en-US" sz="1600"/>
                        <a:t>++</a:t>
                      </a:r>
                    </a:p>
                  </a:txBody>
                  <a:tcPr anchor="ctr"/>
                </a:tc>
                <a:tc>
                  <a:txBody>
                    <a:bodyPr/>
                    <a:lstStyle/>
                    <a:p>
                      <a:pPr lvl="0" algn="ctr">
                        <a:buNone/>
                      </a:pPr>
                      <a:r>
                        <a:rPr lang="en-US" sz="1600"/>
                        <a:t>-</a:t>
                      </a:r>
                    </a:p>
                  </a:txBody>
                  <a:tcPr anchor="ctr"/>
                </a:tc>
                <a:tc>
                  <a:txBody>
                    <a:bodyPr/>
                    <a:lstStyle/>
                    <a:p>
                      <a:r>
                        <a:rPr lang="en-US" sz="1200"/>
                        <a:t>+++: straightforward for experienced </a:t>
                      </a:r>
                      <a:r>
                        <a:rPr lang="en-US" sz="1200" err="1"/>
                        <a:t>hexa</a:t>
                      </a:r>
                      <a:r>
                        <a:rPr lang="en-US" sz="1200"/>
                        <a:t> </a:t>
                      </a:r>
                      <a:r>
                        <a:rPr lang="en-US" sz="1200" err="1"/>
                        <a:t>mfgrs</a:t>
                      </a:r>
                      <a:r>
                        <a:rPr lang="en-US" sz="1200"/>
                        <a:t>; ++: some challenges expected, uncertainties; +low POS; -very unlikely to be feasible</a:t>
                      </a:r>
                    </a:p>
                  </a:txBody>
                  <a:tcPr/>
                </a:tc>
                <a:extLst>
                  <a:ext uri="{0D108BD9-81ED-4DB2-BD59-A6C34878D82A}">
                    <a16:rowId xmlns:a16="http://schemas.microsoft.com/office/drawing/2014/main" val="1401547606"/>
                  </a:ext>
                </a:extLst>
              </a:tr>
              <a:tr h="370840">
                <a:tc>
                  <a:txBody>
                    <a:bodyPr/>
                    <a:lstStyle/>
                    <a:p>
                      <a:r>
                        <a:rPr lang="en-US" sz="1600"/>
                        <a:t>Clinical POS: hexavalent</a:t>
                      </a:r>
                    </a:p>
                  </a:txBody>
                  <a:tcPr/>
                </a:tc>
                <a:tc>
                  <a:txBody>
                    <a:bodyPr/>
                    <a:lstStyle/>
                    <a:p>
                      <a:pPr algn="ctr"/>
                      <a:r>
                        <a:rPr lang="en-US" sz="1600"/>
                        <a:t>+++</a:t>
                      </a:r>
                    </a:p>
                  </a:txBody>
                  <a:tcPr anchor="ctr"/>
                </a:tc>
                <a:tc>
                  <a:txBody>
                    <a:bodyPr/>
                    <a:lstStyle/>
                    <a:p>
                      <a:pPr algn="ctr"/>
                      <a:r>
                        <a:rPr lang="en-US" sz="1600"/>
                        <a:t>++</a:t>
                      </a:r>
                    </a:p>
                  </a:txBody>
                  <a:tcPr anchor="ctr"/>
                </a:tc>
                <a:tc>
                  <a:txBody>
                    <a:bodyPr/>
                    <a:lstStyle/>
                    <a:p>
                      <a:pPr algn="ctr"/>
                      <a:r>
                        <a:rPr lang="en-US" sz="1600"/>
                        <a:t>-</a:t>
                      </a:r>
                    </a:p>
                  </a:txBody>
                  <a:tcPr anchor="ctr"/>
                </a:tc>
                <a:tc>
                  <a:txBody>
                    <a:bodyPr/>
                    <a:lstStyle/>
                    <a:p>
                      <a:pPr lvl="0" algn="l">
                        <a:lnSpc>
                          <a:spcPct val="100000"/>
                        </a:lnSpc>
                        <a:spcBef>
                          <a:spcPts val="0"/>
                        </a:spcBef>
                        <a:spcAft>
                          <a:spcPts val="0"/>
                        </a:spcAft>
                        <a:buNone/>
                      </a:pPr>
                      <a:r>
                        <a:rPr lang="en-US" sz="1200" b="0" i="0" u="none" strike="noStrike" noProof="0">
                          <a:solidFill>
                            <a:srgbClr val="000000"/>
                          </a:solidFill>
                          <a:latin typeface="Arial"/>
                        </a:rPr>
                        <a:t>+++: like follow-on </a:t>
                      </a:r>
                      <a:r>
                        <a:rPr lang="en-US" sz="1200" b="0" i="0" u="none" strike="noStrike" noProof="0" err="1">
                          <a:solidFill>
                            <a:srgbClr val="000000"/>
                          </a:solidFill>
                          <a:latin typeface="Arial"/>
                        </a:rPr>
                        <a:t>sIPV</a:t>
                      </a:r>
                      <a:r>
                        <a:rPr lang="en-US" sz="1200" b="0" i="0" u="none" strike="noStrike" noProof="0">
                          <a:solidFill>
                            <a:srgbClr val="000000"/>
                          </a:solidFill>
                          <a:latin typeface="Arial"/>
                        </a:rPr>
                        <a:t>/</a:t>
                      </a:r>
                      <a:r>
                        <a:rPr lang="en-US" sz="1200" b="0" i="0" u="none" strike="noStrike" noProof="0" err="1">
                          <a:solidFill>
                            <a:srgbClr val="000000"/>
                          </a:solidFill>
                          <a:latin typeface="Arial"/>
                        </a:rPr>
                        <a:t>cIPV</a:t>
                      </a:r>
                      <a:r>
                        <a:rPr lang="en-US" sz="1200" b="0" i="0" u="none" strike="noStrike" noProof="0">
                          <a:solidFill>
                            <a:srgbClr val="000000"/>
                          </a:solidFill>
                          <a:latin typeface="Arial"/>
                        </a:rPr>
                        <a:t>; ++: moderate uncertainty; +: high uncertainty; -very unlikely to be feasible</a:t>
                      </a:r>
                    </a:p>
                  </a:txBody>
                  <a:tcPr/>
                </a:tc>
                <a:extLst>
                  <a:ext uri="{0D108BD9-81ED-4DB2-BD59-A6C34878D82A}">
                    <a16:rowId xmlns:a16="http://schemas.microsoft.com/office/drawing/2014/main" val="4174699744"/>
                  </a:ext>
                </a:extLst>
              </a:tr>
              <a:tr h="381000">
                <a:tc>
                  <a:txBody>
                    <a:bodyPr/>
                    <a:lstStyle/>
                    <a:p>
                      <a:r>
                        <a:rPr lang="en-US" sz="1600"/>
                        <a:t>Preliminary </a:t>
                      </a:r>
                      <a:r>
                        <a:rPr lang="en-US" sz="1600" err="1"/>
                        <a:t>CoGs</a:t>
                      </a:r>
                    </a:p>
                  </a:txBody>
                  <a:tcPr/>
                </a:tc>
                <a:tc>
                  <a:txBody>
                    <a:bodyPr/>
                    <a:lstStyle/>
                    <a:p>
                      <a:pPr algn="ctr"/>
                      <a:r>
                        <a:rPr lang="en-US" sz="1600"/>
                        <a:t>++</a:t>
                      </a:r>
                    </a:p>
                  </a:txBody>
                  <a:tcPr anchor="ctr"/>
                </a:tc>
                <a:tc>
                  <a:txBody>
                    <a:bodyPr/>
                    <a:lstStyle/>
                    <a:p>
                      <a:pPr algn="ctr"/>
                      <a:r>
                        <a:rPr lang="en-US" sz="1600" dirty="0"/>
                        <a:t>++</a:t>
                      </a:r>
                      <a:r>
                        <a:rPr lang="en-US" sz="1600" baseline="30000" dirty="0">
                          <a:solidFill>
                            <a:schemeClr val="accent2"/>
                          </a:solidFill>
                        </a:rPr>
                        <a:t>(1)</a:t>
                      </a:r>
                    </a:p>
                  </a:txBody>
                  <a:tcPr anchor="ctr"/>
                </a:tc>
                <a:tc>
                  <a:txBody>
                    <a:bodyPr/>
                    <a:lstStyle/>
                    <a:p>
                      <a:pPr algn="ctr"/>
                      <a:r>
                        <a:rPr lang="en-US" sz="1600"/>
                        <a:t>+</a:t>
                      </a:r>
                    </a:p>
                  </a:txBody>
                  <a:tcPr anchor="ctr"/>
                </a:tc>
                <a:tc>
                  <a:txBody>
                    <a:bodyPr/>
                    <a:lstStyle/>
                    <a:p>
                      <a:r>
                        <a:rPr lang="en-US" sz="1200"/>
                        <a:t>+++: lower than IPV; ++: similar to IPV; +higher than IPV</a:t>
                      </a:r>
                    </a:p>
                  </a:txBody>
                  <a:tcPr/>
                </a:tc>
                <a:extLst>
                  <a:ext uri="{0D108BD9-81ED-4DB2-BD59-A6C34878D82A}">
                    <a16:rowId xmlns:a16="http://schemas.microsoft.com/office/drawing/2014/main" val="100579196"/>
                  </a:ext>
                </a:extLst>
              </a:tr>
              <a:tr h="370840">
                <a:tc>
                  <a:txBody>
                    <a:bodyPr/>
                    <a:lstStyle/>
                    <a:p>
                      <a:r>
                        <a:rPr lang="en-US" sz="1600"/>
                        <a:t>Containment Risk</a:t>
                      </a:r>
                    </a:p>
                  </a:txBody>
                  <a:tcPr/>
                </a:tc>
                <a:tc>
                  <a:txBody>
                    <a:bodyPr/>
                    <a:lstStyle/>
                    <a:p>
                      <a:pPr lvl="0" algn="ctr">
                        <a:buNone/>
                      </a:pPr>
                      <a:r>
                        <a:rPr lang="en-US" sz="1600" b="0" i="0" u="none" strike="noStrike" noProof="0">
                          <a:solidFill>
                            <a:srgbClr val="000000"/>
                          </a:solidFill>
                          <a:latin typeface="Arial"/>
                        </a:rPr>
                        <a:t>++</a:t>
                      </a:r>
                    </a:p>
                  </a:txBody>
                  <a:tcPr anchor="ctr"/>
                </a:tc>
                <a:tc>
                  <a:txBody>
                    <a:bodyPr/>
                    <a:lstStyle/>
                    <a:p>
                      <a:pPr algn="ctr"/>
                      <a:r>
                        <a:rPr lang="en-US" sz="1600"/>
                        <a:t>+++</a:t>
                      </a:r>
                    </a:p>
                  </a:txBody>
                  <a:tcPr anchor="ctr"/>
                </a:tc>
                <a:tc>
                  <a:txBody>
                    <a:bodyPr/>
                    <a:lstStyle/>
                    <a:p>
                      <a:pPr algn="ctr"/>
                      <a:r>
                        <a:rPr lang="en-US" sz="1600"/>
                        <a:t>++</a:t>
                      </a:r>
                    </a:p>
                  </a:txBody>
                  <a:tcPr anchor="ctr"/>
                </a:tc>
                <a:tc>
                  <a:txBody>
                    <a:bodyPr/>
                    <a:lstStyle/>
                    <a:p>
                      <a:r>
                        <a:rPr lang="en-US" sz="1200" dirty="0"/>
                        <a:t>+++: negligible risk; ++: hypothetical risk; +: credible risk (</a:t>
                      </a:r>
                      <a:r>
                        <a:rPr lang="en-US" sz="1200" dirty="0" err="1"/>
                        <a:t>sIPV</a:t>
                      </a:r>
                      <a:r>
                        <a:rPr lang="en-US" sz="1200" dirty="0"/>
                        <a:t>-like)</a:t>
                      </a:r>
                    </a:p>
                  </a:txBody>
                  <a:tcPr/>
                </a:tc>
                <a:extLst>
                  <a:ext uri="{0D108BD9-81ED-4DB2-BD59-A6C34878D82A}">
                    <a16:rowId xmlns:a16="http://schemas.microsoft.com/office/drawing/2014/main" val="3193427050"/>
                  </a:ext>
                </a:extLst>
              </a:tr>
            </a:tbl>
          </a:graphicData>
        </a:graphic>
      </p:graphicFrame>
      <p:sp>
        <p:nvSpPr>
          <p:cNvPr id="3" name="Text Placeholder 2">
            <a:extLst>
              <a:ext uri="{FF2B5EF4-FFF2-40B4-BE49-F238E27FC236}">
                <a16:creationId xmlns:a16="http://schemas.microsoft.com/office/drawing/2014/main" id="{15B6A190-3770-EA39-1F1A-38414F6122DE}"/>
              </a:ext>
            </a:extLst>
          </p:cNvPr>
          <p:cNvSpPr>
            <a:spLocks noGrp="1"/>
          </p:cNvSpPr>
          <p:nvPr>
            <p:ph type="body" sz="quarter" idx="16"/>
          </p:nvPr>
        </p:nvSpPr>
        <p:spPr>
          <a:xfrm>
            <a:off x="390174" y="219071"/>
            <a:ext cx="10718800" cy="631465"/>
          </a:xfrm>
        </p:spPr>
        <p:txBody>
          <a:bodyPr vert="horz" lIns="0" tIns="0" rIns="0" bIns="0" rtlCol="0" anchor="t">
            <a:normAutofit/>
          </a:bodyPr>
          <a:lstStyle/>
          <a:p>
            <a:r>
              <a:rPr lang="en-US">
                <a:latin typeface="Arial"/>
                <a:cs typeface="Arial"/>
              </a:rPr>
              <a:t>Executive Summary: Developability Dashboard</a:t>
            </a:r>
            <a:endParaRPr lang="en-US"/>
          </a:p>
        </p:txBody>
      </p:sp>
      <p:sp>
        <p:nvSpPr>
          <p:cNvPr id="5" name="TextBox 4">
            <a:extLst>
              <a:ext uri="{FF2B5EF4-FFF2-40B4-BE49-F238E27FC236}">
                <a16:creationId xmlns:a16="http://schemas.microsoft.com/office/drawing/2014/main" id="{8619DE3C-00C5-891F-7E52-F9471F510E71}"/>
              </a:ext>
            </a:extLst>
          </p:cNvPr>
          <p:cNvSpPr txBox="1"/>
          <p:nvPr/>
        </p:nvSpPr>
        <p:spPr>
          <a:xfrm>
            <a:off x="832406" y="5085042"/>
            <a:ext cx="9834335" cy="16312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dirty="0">
                <a:latin typeface="Arial" panose="020B0604020202020204" pitchFamily="34" charset="0"/>
                <a:cs typeface="Arial" panose="020B0604020202020204" pitchFamily="34" charset="0"/>
              </a:rPr>
              <a:t>Conclusions</a:t>
            </a:r>
          </a:p>
          <a:p>
            <a:pPr marL="285750" indent="-285750">
              <a:spcAft>
                <a:spcPts val="600"/>
              </a:spcAft>
              <a:buFont typeface="Arial"/>
              <a:buChar char="•"/>
            </a:pPr>
            <a:r>
              <a:rPr lang="en-US" sz="1600" dirty="0">
                <a:latin typeface="Arial" panose="020B0604020202020204" pitchFamily="34" charset="0"/>
                <a:cs typeface="Arial" panose="020B0604020202020204" pitchFamily="34" charset="0"/>
              </a:rPr>
              <a:t>S19-IPV viewed as highest POS and most streamlined development; anticipated to be strongly preferred by current IPV/</a:t>
            </a:r>
            <a:r>
              <a:rPr lang="en-US" sz="1600" dirty="0" err="1">
                <a:latin typeface="Arial" panose="020B0604020202020204" pitchFamily="34" charset="0"/>
                <a:cs typeface="Arial" panose="020B0604020202020204" pitchFamily="34" charset="0"/>
              </a:rPr>
              <a:t>hexa</a:t>
            </a:r>
            <a:r>
              <a:rPr lang="en-US" sz="1600" dirty="0">
                <a:latin typeface="Arial" panose="020B0604020202020204" pitchFamily="34" charset="0"/>
                <a:cs typeface="Arial" panose="020B0604020202020204" pitchFamily="34" charset="0"/>
              </a:rPr>
              <a:t> manufacturers.</a:t>
            </a:r>
          </a:p>
          <a:p>
            <a:pPr marL="285750" indent="-285750">
              <a:spcAft>
                <a:spcPts val="600"/>
              </a:spcAft>
              <a:buFont typeface="Arial"/>
              <a:buChar char="•"/>
            </a:pPr>
            <a:r>
              <a:rPr lang="en-US" sz="1600" dirty="0">
                <a:latin typeface="Arial" panose="020B0604020202020204" pitchFamily="34" charset="0"/>
                <a:cs typeface="Arial" panose="020B0604020202020204" pitchFamily="34" charset="0"/>
              </a:rPr>
              <a:t>Points of differentiation in favor of VLPs relate to uncertainty about containment requirements for handling of S19 strains in future and possibility of lower drug substance cost.</a:t>
            </a:r>
          </a:p>
          <a:p>
            <a:pPr marL="285750" indent="-285750">
              <a:buFont typeface="Arial"/>
              <a:buChar char="•"/>
            </a:pPr>
            <a:endParaRPr lang="en-US" sz="1600" dirty="0">
              <a:solidFill>
                <a:srgbClr val="A8001E"/>
              </a:solidFill>
              <a:latin typeface="Helvetica" pitchFamily="2" charset="0"/>
              <a:cs typeface="Helvetica"/>
            </a:endParaRPr>
          </a:p>
        </p:txBody>
      </p:sp>
      <p:sp>
        <p:nvSpPr>
          <p:cNvPr id="2" name="TextBox 1">
            <a:extLst>
              <a:ext uri="{FF2B5EF4-FFF2-40B4-BE49-F238E27FC236}">
                <a16:creationId xmlns:a16="http://schemas.microsoft.com/office/drawing/2014/main" id="{5AC2E00F-09EC-0F60-45AB-D52327FE9D63}"/>
              </a:ext>
            </a:extLst>
          </p:cNvPr>
          <p:cNvSpPr txBox="1"/>
          <p:nvPr/>
        </p:nvSpPr>
        <p:spPr>
          <a:xfrm>
            <a:off x="832406" y="4626409"/>
            <a:ext cx="6949440" cy="275753"/>
          </a:xfrm>
          <a:prstGeom prst="rect">
            <a:avLst/>
          </a:prstGeom>
          <a:noFill/>
        </p:spPr>
        <p:txBody>
          <a:bodyPr wrap="none" lIns="0" tIns="0" rIns="0" bIns="0" rtlCol="0">
            <a:noAutofit/>
          </a:bodyPr>
          <a:lstStyle/>
          <a:p>
            <a:pPr algn="l"/>
            <a:r>
              <a:rPr lang="en-US" sz="1100" dirty="0">
                <a:solidFill>
                  <a:schemeClr val="accent2"/>
                </a:solidFill>
                <a:latin typeface="Helvetica" pitchFamily="2" charset="0"/>
              </a:rPr>
              <a:t>(1) Potential for lower cost than IPV, but not verified as of March 2025</a:t>
            </a:r>
          </a:p>
        </p:txBody>
      </p:sp>
    </p:spTree>
    <p:extLst>
      <p:ext uri="{BB962C8B-B14F-4D97-AF65-F5344CB8AC3E}">
        <p14:creationId xmlns:p14="http://schemas.microsoft.com/office/powerpoint/2010/main" val="296889338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5E255E0-CA6E-06F5-429A-40ABEB6212A0}"/>
              </a:ext>
            </a:extLst>
          </p:cNvPr>
          <p:cNvGrpSpPr/>
          <p:nvPr/>
        </p:nvGrpSpPr>
        <p:grpSpPr>
          <a:xfrm>
            <a:off x="6178454" y="731618"/>
            <a:ext cx="5565421" cy="2265927"/>
            <a:chOff x="6423384" y="891822"/>
            <a:chExt cx="5565421" cy="2265927"/>
          </a:xfrm>
        </p:grpSpPr>
        <p:sp>
          <p:nvSpPr>
            <p:cNvPr id="8" name="Rectangle: Rounded Corners 7">
              <a:extLst>
                <a:ext uri="{FF2B5EF4-FFF2-40B4-BE49-F238E27FC236}">
                  <a16:creationId xmlns:a16="http://schemas.microsoft.com/office/drawing/2014/main" id="{9DE60014-C025-EB2F-7C5E-94B788131BA0}"/>
                </a:ext>
              </a:extLst>
            </p:cNvPr>
            <p:cNvSpPr/>
            <p:nvPr/>
          </p:nvSpPr>
          <p:spPr>
            <a:xfrm rot="16200000">
              <a:off x="8073131" y="-757925"/>
              <a:ext cx="2265927" cy="5565421"/>
            </a:xfrm>
            <a:prstGeom prst="roundRect">
              <a:avLst/>
            </a:prstGeom>
            <a:solidFill>
              <a:schemeClr val="bg1"/>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EA96970-ECA7-B305-48A3-BF7374F7A6B2}"/>
                </a:ext>
              </a:extLst>
            </p:cNvPr>
            <p:cNvPicPr>
              <a:picLocks noChangeAspect="1"/>
            </p:cNvPicPr>
            <p:nvPr/>
          </p:nvPicPr>
          <p:blipFill rotWithShape="1">
            <a:blip r:embed="rId2"/>
            <a:srcRect l="4612" t="3765" r="3561" b="7479"/>
            <a:stretch/>
          </p:blipFill>
          <p:spPr>
            <a:xfrm>
              <a:off x="6570134" y="987574"/>
              <a:ext cx="2472267" cy="2083005"/>
            </a:xfrm>
            <a:prstGeom prst="rect">
              <a:avLst/>
            </a:prstGeom>
          </p:spPr>
        </p:pic>
        <p:pic>
          <p:nvPicPr>
            <p:cNvPr id="10" name="Picture 9">
              <a:extLst>
                <a:ext uri="{FF2B5EF4-FFF2-40B4-BE49-F238E27FC236}">
                  <a16:creationId xmlns:a16="http://schemas.microsoft.com/office/drawing/2014/main" id="{585963C7-48A9-84F3-498E-808F8263A0FE}"/>
                </a:ext>
              </a:extLst>
            </p:cNvPr>
            <p:cNvPicPr>
              <a:picLocks noChangeAspect="1"/>
            </p:cNvPicPr>
            <p:nvPr/>
          </p:nvPicPr>
          <p:blipFill rotWithShape="1">
            <a:blip r:embed="rId3"/>
            <a:srcRect l="6183" t="1" r="6160" b="4016"/>
            <a:stretch/>
          </p:blipFill>
          <p:spPr>
            <a:xfrm>
              <a:off x="9448801" y="976285"/>
              <a:ext cx="2393244" cy="2083005"/>
            </a:xfrm>
            <a:prstGeom prst="rect">
              <a:avLst/>
            </a:prstGeom>
          </p:spPr>
        </p:pic>
        <p:cxnSp>
          <p:nvCxnSpPr>
            <p:cNvPr id="11" name="Straight Arrow Connector 10">
              <a:extLst>
                <a:ext uri="{FF2B5EF4-FFF2-40B4-BE49-F238E27FC236}">
                  <a16:creationId xmlns:a16="http://schemas.microsoft.com/office/drawing/2014/main" id="{57839E71-83C1-AC16-772D-CA462F950BD5}"/>
                </a:ext>
              </a:extLst>
            </p:cNvPr>
            <p:cNvCxnSpPr/>
            <p:nvPr/>
          </p:nvCxnSpPr>
          <p:spPr>
            <a:xfrm>
              <a:off x="9144002" y="1986845"/>
              <a:ext cx="406400" cy="0"/>
            </a:xfrm>
            <a:prstGeom prst="straightConnector1">
              <a:avLst/>
            </a:prstGeom>
            <a:ln w="19050">
              <a:solidFill>
                <a:srgbClr val="F6505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A9905D43-10F8-8B90-330B-98852BF2CC1C}"/>
              </a:ext>
            </a:extLst>
          </p:cNvPr>
          <p:cNvSpPr>
            <a:spLocks noGrp="1"/>
          </p:cNvSpPr>
          <p:nvPr>
            <p:ph type="body" sz="quarter" idx="16"/>
          </p:nvPr>
        </p:nvSpPr>
        <p:spPr>
          <a:xfrm>
            <a:off x="323092" y="249055"/>
            <a:ext cx="10718800" cy="1012465"/>
          </a:xfrm>
        </p:spPr>
        <p:txBody>
          <a:bodyPr>
            <a:normAutofit/>
          </a:bodyPr>
          <a:lstStyle/>
          <a:p>
            <a:r>
              <a:rPr lang="en-US">
                <a:solidFill>
                  <a:srgbClr val="F65050"/>
                </a:solidFill>
              </a:rPr>
              <a:t>Pre-clinical background: S19-IPV</a:t>
            </a:r>
          </a:p>
        </p:txBody>
      </p:sp>
      <p:sp>
        <p:nvSpPr>
          <p:cNvPr id="6" name="Content Placeholder 1">
            <a:extLst>
              <a:ext uri="{FF2B5EF4-FFF2-40B4-BE49-F238E27FC236}">
                <a16:creationId xmlns:a16="http://schemas.microsoft.com/office/drawing/2014/main" id="{E93B08AF-6C1B-B276-3D6E-3DA73C910236}"/>
              </a:ext>
            </a:extLst>
          </p:cNvPr>
          <p:cNvSpPr txBox="1">
            <a:spLocks/>
          </p:cNvSpPr>
          <p:nvPr/>
        </p:nvSpPr>
        <p:spPr>
          <a:xfrm>
            <a:off x="488001" y="1039918"/>
            <a:ext cx="11380907" cy="5959579"/>
          </a:xfrm>
          <a:prstGeom prst="rect">
            <a:avLst/>
          </a:prstGeom>
        </p:spPr>
        <p:txBody>
          <a:bodyPr lIns="0" tIns="0" rIns="0" bIns="0" anchor="t">
            <a:noAutofit/>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a:latin typeface="Arial"/>
                <a:cs typeface="Arial"/>
              </a:rPr>
              <a:t>Genetically stable, </a:t>
            </a:r>
            <a:r>
              <a:rPr lang="en-US" err="1">
                <a:latin typeface="Arial"/>
                <a:cs typeface="Arial"/>
              </a:rPr>
              <a:t>hyperattenuated</a:t>
            </a:r>
            <a:r>
              <a:rPr lang="en-US">
                <a:latin typeface="Arial"/>
                <a:cs typeface="Arial"/>
              </a:rPr>
              <a:t> S19 strains developed</a:t>
            </a:r>
            <a:endParaRPr lang="en-US" dirty="0"/>
          </a:p>
          <a:p>
            <a:pPr marL="283210" indent="-283210">
              <a:spcAft>
                <a:spcPts val="1000"/>
              </a:spcAft>
            </a:pPr>
            <a:r>
              <a:rPr lang="en-US">
                <a:latin typeface="Arial"/>
                <a:cs typeface="Arial"/>
              </a:rPr>
              <a:t>	at MHRA </a:t>
            </a:r>
            <a:r>
              <a:rPr lang="en-US">
                <a:solidFill>
                  <a:schemeClr val="accent1"/>
                </a:solidFill>
                <a:latin typeface="Arial"/>
                <a:cs typeface="Arial"/>
              </a:rPr>
              <a:t>(</a:t>
            </a:r>
            <a:r>
              <a:rPr lang="en-US">
                <a:solidFill>
                  <a:schemeClr val="accent1"/>
                </a:solidFill>
                <a:latin typeface="Arial"/>
                <a:cs typeface="Arial"/>
                <a:hlinkClick r:id="rId4">
                  <a:extLst>
                    <a:ext uri="{A12FA001-AC4F-418D-AE19-62706E023703}">
                      <ahyp:hlinkClr xmlns:ahyp="http://schemas.microsoft.com/office/drawing/2018/hyperlinkcolor" val="tx"/>
                    </a:ext>
                  </a:extLst>
                </a:hlinkClick>
              </a:rPr>
              <a:t>Macadam 2006</a:t>
            </a:r>
            <a:r>
              <a:rPr lang="en-US">
                <a:solidFill>
                  <a:schemeClr val="accent1"/>
                </a:solidFill>
                <a:latin typeface="Arial"/>
                <a:cs typeface="Arial"/>
              </a:rPr>
              <a:t>;</a:t>
            </a:r>
            <a:r>
              <a:rPr lang="en-US">
                <a:latin typeface="Arial"/>
                <a:cs typeface="Arial"/>
              </a:rPr>
              <a:t> </a:t>
            </a:r>
            <a:r>
              <a:rPr lang="en-US" dirty="0" err="1">
                <a:latin typeface="Arial"/>
                <a:cs typeface="Arial"/>
                <a:hlinkClick r:id="rId5"/>
              </a:rPr>
              <a:t>Knowlson</a:t>
            </a:r>
            <a:r>
              <a:rPr lang="en-US">
                <a:latin typeface="Arial"/>
                <a:cs typeface="Arial"/>
                <a:hlinkClick r:id="rId5"/>
              </a:rPr>
              <a:t> 2015</a:t>
            </a:r>
            <a:r>
              <a:rPr lang="en-US" dirty="0">
                <a:solidFill>
                  <a:schemeClr val="accent1"/>
                </a:solidFill>
                <a:latin typeface="Arial"/>
                <a:cs typeface="Arial"/>
              </a:rPr>
              <a:t>).</a:t>
            </a:r>
            <a:r>
              <a:rPr lang="en-US" dirty="0">
                <a:latin typeface="Arial"/>
                <a:cs typeface="Arial"/>
              </a:rPr>
              <a:t> </a:t>
            </a:r>
            <a:endParaRPr lang="en-US" dirty="0">
              <a:cs typeface="Arial"/>
            </a:endParaRPr>
          </a:p>
          <a:p>
            <a:pPr marL="285750" indent="-285750">
              <a:spcAft>
                <a:spcPts val="600"/>
              </a:spcAft>
              <a:buFont typeface="Arial" panose="020B0604020202020204" pitchFamily="34" charset="0"/>
              <a:buChar char="•"/>
            </a:pPr>
            <a:r>
              <a:rPr lang="en-US">
                <a:latin typeface="Arial"/>
                <a:cs typeface="Arial"/>
              </a:rPr>
              <a:t>Design is based on the type 3 Sabin vaccine strain with </a:t>
            </a:r>
            <a:endParaRPr lang="en-US" dirty="0">
              <a:cs typeface="Arial"/>
            </a:endParaRPr>
          </a:p>
          <a:p>
            <a:pPr marL="283210" indent="-283210">
              <a:spcAft>
                <a:spcPts val="1000"/>
              </a:spcAft>
            </a:pPr>
            <a:r>
              <a:rPr lang="en-US">
                <a:latin typeface="Arial"/>
                <a:cs typeface="Arial"/>
              </a:rPr>
              <a:t>	a further modified domain V in the 5’ non-coding region</a:t>
            </a:r>
            <a:r>
              <a:rPr lang="en-US" dirty="0">
                <a:latin typeface="Arial"/>
                <a:cs typeface="Arial"/>
              </a:rPr>
              <a:t>.</a:t>
            </a:r>
            <a:endParaRPr lang="en-US" dirty="0">
              <a:cs typeface="Arial"/>
            </a:endParaRPr>
          </a:p>
          <a:p>
            <a:pPr marL="285750" indent="-285750">
              <a:spcAft>
                <a:spcPts val="600"/>
              </a:spcAft>
              <a:buFont typeface="Arial" panose="020B0604020202020204" pitchFamily="34" charset="0"/>
              <a:buChar char="•"/>
            </a:pPr>
            <a:r>
              <a:rPr lang="en-US">
                <a:latin typeface="Arial"/>
                <a:cs typeface="Arial"/>
              </a:rPr>
              <a:t>The type 3 backbone serves as a “cassette” into which </a:t>
            </a:r>
            <a:endParaRPr lang="en-US" dirty="0"/>
          </a:p>
          <a:p>
            <a:pPr marL="283210" indent="-283210">
              <a:spcAft>
                <a:spcPts val="1000"/>
              </a:spcAft>
            </a:pPr>
            <a:r>
              <a:rPr lang="en-US">
                <a:latin typeface="Arial"/>
                <a:cs typeface="Arial"/>
              </a:rPr>
              <a:t>	capsids of other serotypes can be introduced</a:t>
            </a:r>
            <a:r>
              <a:rPr lang="en-US" dirty="0">
                <a:latin typeface="Arial"/>
                <a:cs typeface="Arial"/>
              </a:rPr>
              <a:t>.</a:t>
            </a:r>
            <a:endParaRPr lang="en-US" dirty="0">
              <a:cs typeface="Arial"/>
            </a:endParaRPr>
          </a:p>
          <a:p>
            <a:pPr marL="285750" indent="-285750">
              <a:lnSpc>
                <a:spcPct val="120000"/>
              </a:lnSpc>
              <a:spcAft>
                <a:spcPts val="1000"/>
              </a:spcAft>
              <a:buFont typeface="Arial" panose="020B0604020202020204" pitchFamily="34" charset="0"/>
              <a:buChar char="•"/>
            </a:pPr>
            <a:r>
              <a:rPr lang="en-US">
                <a:latin typeface="Arial"/>
                <a:cs typeface="Arial"/>
              </a:rPr>
              <a:t>Produces comparable yields of antigenically and immunogenically relevant viruses </a:t>
            </a:r>
            <a:r>
              <a:rPr lang="en-US" sz="1600" b="0" i="0" u="none" strike="noStrike" baseline="0">
                <a:latin typeface="Arial"/>
                <a:cs typeface="Arial"/>
              </a:rPr>
              <a:t>to that reported for </a:t>
            </a:r>
            <a:r>
              <a:rPr lang="en-US" sz="1600">
                <a:latin typeface="Arial"/>
                <a:cs typeface="Arial"/>
              </a:rPr>
              <a:t>conventional IPV</a:t>
            </a:r>
            <a:r>
              <a:rPr lang="en-US" sz="1600" b="0" i="0" u="none" strike="noStrike" baseline="0">
                <a:latin typeface="Arial"/>
                <a:cs typeface="Arial"/>
              </a:rPr>
              <a:t> strains </a:t>
            </a:r>
            <a:r>
              <a:rPr lang="en-US">
                <a:latin typeface="Arial"/>
                <a:cs typeface="Arial"/>
              </a:rPr>
              <a:t>in cell culture </a:t>
            </a:r>
            <a:r>
              <a:rPr lang="en-US">
                <a:solidFill>
                  <a:schemeClr val="accent1"/>
                </a:solidFill>
                <a:latin typeface="Arial"/>
                <a:cs typeface="Arial"/>
              </a:rPr>
              <a:t>(</a:t>
            </a:r>
            <a:r>
              <a:rPr lang="en-US">
                <a:solidFill>
                  <a:schemeClr val="accent1"/>
                </a:solidFill>
                <a:latin typeface="Arial"/>
                <a:cs typeface="Arial"/>
                <a:hlinkClick r:id="rId6">
                  <a:extLst>
                    <a:ext uri="{A12FA001-AC4F-418D-AE19-62706E023703}">
                      <ahyp:hlinkClr xmlns:ahyp="http://schemas.microsoft.com/office/drawing/2018/hyperlinkcolor" val="tx"/>
                    </a:ext>
                  </a:extLst>
                </a:hlinkClick>
              </a:rPr>
              <a:t>Sanders 2015</a:t>
            </a:r>
            <a:r>
              <a:rPr lang="en-US">
                <a:solidFill>
                  <a:schemeClr val="accent1"/>
                </a:solidFill>
                <a:latin typeface="Arial"/>
                <a:cs typeface="Arial"/>
              </a:rPr>
              <a:t>)</a:t>
            </a:r>
            <a:r>
              <a:rPr lang="en-US">
                <a:latin typeface="Arial"/>
                <a:cs typeface="Arial"/>
              </a:rPr>
              <a:t>,</a:t>
            </a:r>
            <a:r>
              <a:rPr lang="en-US" sz="1600" b="0" i="0" u="none" strike="noStrike" baseline="0">
                <a:latin typeface="Arial"/>
                <a:cs typeface="Arial"/>
              </a:rPr>
              <a:t> </a:t>
            </a:r>
            <a:r>
              <a:rPr lang="en-US">
                <a:latin typeface="Arial"/>
                <a:cs typeface="Arial"/>
              </a:rPr>
              <a:t>with limited mutation during replication</a:t>
            </a:r>
            <a:r>
              <a:rPr lang="en-US" dirty="0">
                <a:latin typeface="Arial"/>
                <a:cs typeface="Arial"/>
              </a:rPr>
              <a:t>.</a:t>
            </a:r>
            <a:endParaRPr lang="en-US" strike="sngStrike" dirty="0">
              <a:cs typeface="Arial"/>
            </a:endParaRPr>
          </a:p>
          <a:p>
            <a:pPr marL="285750" indent="-285750">
              <a:lnSpc>
                <a:spcPct val="120000"/>
              </a:lnSpc>
              <a:spcAft>
                <a:spcPts val="1000"/>
              </a:spcAft>
              <a:buFont typeface="Arial" panose="020B0604020202020204" pitchFamily="34" charset="0"/>
              <a:buChar char="•"/>
            </a:pPr>
            <a:r>
              <a:rPr lang="en-US">
                <a:latin typeface="Arial"/>
                <a:cs typeface="Arial"/>
              </a:rPr>
              <a:t>Cell culture produced S19 viruses lack any measurable neurovirulence (</a:t>
            </a:r>
            <a:r>
              <a:rPr lang="en-US" err="1">
                <a:latin typeface="Arial"/>
                <a:cs typeface="Arial"/>
              </a:rPr>
              <a:t>TgPVR</a:t>
            </a:r>
            <a:r>
              <a:rPr lang="en-US">
                <a:latin typeface="Arial"/>
                <a:cs typeface="Arial"/>
              </a:rPr>
              <a:t> mice) and fail to replicate in non-human primates under conditions where the Sabin strains will do so</a:t>
            </a:r>
            <a:r>
              <a:rPr lang="en-US" dirty="0">
                <a:latin typeface="Arial"/>
                <a:cs typeface="Arial"/>
              </a:rPr>
              <a:t>.</a:t>
            </a:r>
            <a:endParaRPr lang="en-US" dirty="0">
              <a:cs typeface="Arial"/>
            </a:endParaRPr>
          </a:p>
          <a:p>
            <a:pPr marL="285750" indent="-285750">
              <a:lnSpc>
                <a:spcPct val="120000"/>
              </a:lnSpc>
              <a:spcAft>
                <a:spcPts val="1000"/>
              </a:spcAft>
              <a:buFont typeface="Arial" panose="020B0604020202020204" pitchFamily="34" charset="0"/>
              <a:buChar char="•"/>
            </a:pPr>
            <a:r>
              <a:rPr lang="en-US">
                <a:latin typeface="Arial"/>
                <a:cs typeface="Arial"/>
              </a:rPr>
              <a:t>Hypothesized lack of replicative capacity in the gut of humans further enhances safety profile for IPV production, even in comparison to Sabin-based IPV</a:t>
            </a:r>
            <a:r>
              <a:rPr lang="en-US" dirty="0">
                <a:latin typeface="Arial"/>
                <a:cs typeface="Arial"/>
              </a:rPr>
              <a:t>.</a:t>
            </a:r>
            <a:endParaRPr lang="en-US" dirty="0">
              <a:cs typeface="Arial"/>
            </a:endParaRPr>
          </a:p>
          <a:p>
            <a:pPr marL="285750" indent="-285750">
              <a:lnSpc>
                <a:spcPct val="120000"/>
              </a:lnSpc>
              <a:spcAft>
                <a:spcPts val="1000"/>
              </a:spcAft>
              <a:buFont typeface="Arial" panose="020B0604020202020204" pitchFamily="34" charset="0"/>
              <a:buChar char="•"/>
            </a:pPr>
            <a:r>
              <a:rPr lang="en-US">
                <a:latin typeface="Arial"/>
                <a:cs typeface="Arial"/>
              </a:rPr>
              <a:t>Potential for use in combination vaccine platforms should be similar to that of other IPV platforms (Salk, Sabin</a:t>
            </a:r>
            <a:r>
              <a:rPr lang="en-US" dirty="0">
                <a:latin typeface="Arial"/>
                <a:cs typeface="Arial"/>
              </a:rPr>
              <a:t>).</a:t>
            </a:r>
            <a:endParaRPr lang="en-US" dirty="0">
              <a:cs typeface="Arial"/>
            </a:endParaRPr>
          </a:p>
          <a:p>
            <a:pPr marL="285750" indent="-285750">
              <a:lnSpc>
                <a:spcPct val="120000"/>
              </a:lnSpc>
              <a:spcAft>
                <a:spcPts val="600"/>
              </a:spcAft>
              <a:buFont typeface="Arial" panose="020B0604020202020204" pitchFamily="34" charset="0"/>
              <a:buChar char="•"/>
            </a:pPr>
            <a:r>
              <a:rPr lang="en-US">
                <a:latin typeface="Arial"/>
                <a:cs typeface="Arial"/>
              </a:rPr>
              <a:t>Induction of mucosal immunity would be reliant on adjuvants or other strategies similar to those under investigation for other IPV platforms</a:t>
            </a:r>
            <a:r>
              <a:rPr lang="en-US" dirty="0">
                <a:latin typeface="Arial"/>
                <a:cs typeface="Arial"/>
              </a:rPr>
              <a:t>.</a:t>
            </a:r>
            <a:r>
              <a:rPr lang="en-US">
                <a:latin typeface="Arial"/>
                <a:cs typeface="Arial"/>
              </a:rPr>
              <a:t> </a:t>
            </a:r>
            <a:endParaRPr lang="en-US"/>
          </a:p>
          <a:p>
            <a:pPr marL="285750" indent="-285750">
              <a:lnSpc>
                <a:spcPct val="90000"/>
              </a:lnSpc>
              <a:buFont typeface="Arial" panose="020B0604020202020204" pitchFamily="34" charset="0"/>
              <a:buChar char="•"/>
            </a:pPr>
            <a:endParaRPr lang="en-US"/>
          </a:p>
          <a:p>
            <a:pPr marL="285750" indent="-285750">
              <a:lnSpc>
                <a:spcPct val="90000"/>
              </a:lnSpc>
              <a:buFont typeface="Arial" panose="020B0604020202020204" pitchFamily="34" charset="0"/>
              <a:buChar char="•"/>
            </a:pPr>
            <a:endParaRPr lang="en-US"/>
          </a:p>
          <a:p>
            <a:pPr marL="285750" indent="-285750">
              <a:lnSpc>
                <a:spcPct val="90000"/>
              </a:lnSpc>
              <a:buFont typeface="Arial" panose="020B0604020202020204" pitchFamily="34" charset="0"/>
              <a:buChar char="•"/>
            </a:pPr>
            <a:endParaRPr lang="en-US"/>
          </a:p>
        </p:txBody>
      </p:sp>
    </p:spTree>
    <p:extLst>
      <p:ext uri="{BB962C8B-B14F-4D97-AF65-F5344CB8AC3E}">
        <p14:creationId xmlns:p14="http://schemas.microsoft.com/office/powerpoint/2010/main" val="27199273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905D43-10F8-8B90-330B-98852BF2CC1C}"/>
              </a:ext>
            </a:extLst>
          </p:cNvPr>
          <p:cNvSpPr>
            <a:spLocks noGrp="1"/>
          </p:cNvSpPr>
          <p:nvPr>
            <p:ph type="body" sz="quarter" idx="16"/>
          </p:nvPr>
        </p:nvSpPr>
        <p:spPr>
          <a:xfrm>
            <a:off x="259117" y="193369"/>
            <a:ext cx="10139526" cy="542428"/>
          </a:xfrm>
        </p:spPr>
        <p:txBody>
          <a:bodyPr>
            <a:normAutofit/>
          </a:bodyPr>
          <a:lstStyle/>
          <a:p>
            <a:r>
              <a:rPr lang="en-US">
                <a:solidFill>
                  <a:srgbClr val="F65050"/>
                </a:solidFill>
              </a:rPr>
              <a:t>Clinical background: S19-IPV</a:t>
            </a:r>
          </a:p>
        </p:txBody>
      </p:sp>
      <p:sp>
        <p:nvSpPr>
          <p:cNvPr id="6" name="Content Placeholder 1">
            <a:extLst>
              <a:ext uri="{FF2B5EF4-FFF2-40B4-BE49-F238E27FC236}">
                <a16:creationId xmlns:a16="http://schemas.microsoft.com/office/drawing/2014/main" id="{E93B08AF-6C1B-B276-3D6E-3DA73C910236}"/>
              </a:ext>
            </a:extLst>
          </p:cNvPr>
          <p:cNvSpPr txBox="1">
            <a:spLocks/>
          </p:cNvSpPr>
          <p:nvPr/>
        </p:nvSpPr>
        <p:spPr>
          <a:xfrm>
            <a:off x="494859" y="1214025"/>
            <a:ext cx="11202281" cy="5643975"/>
          </a:xfrm>
          <a:prstGeom prst="rect">
            <a:avLst/>
          </a:prstGeom>
        </p:spPr>
        <p:txBody>
          <a:bodyPr lIns="0" tIns="0" rIns="0" bIns="0" anchor="t">
            <a:noAutofit/>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85750" indent="-285750">
              <a:lnSpc>
                <a:spcPct val="90000"/>
              </a:lnSpc>
              <a:buFont typeface="Arial" panose="020B0604020202020204" pitchFamily="34" charset="0"/>
              <a:buChar char="•"/>
            </a:pPr>
            <a:r>
              <a:rPr lang="en-US" dirty="0">
                <a:latin typeface="Arial"/>
                <a:cs typeface="Arial"/>
              </a:rPr>
              <a:t>Clinical testing of S19 IPV with Al(OH)</a:t>
            </a:r>
            <a:r>
              <a:rPr lang="en-US" baseline="-25000" dirty="0">
                <a:latin typeface="Arial"/>
                <a:cs typeface="Arial"/>
              </a:rPr>
              <a:t>3</a:t>
            </a:r>
            <a:r>
              <a:rPr lang="en-US" dirty="0">
                <a:latin typeface="Arial"/>
                <a:cs typeface="Arial"/>
              </a:rPr>
              <a:t> adjuvant has advanced to Phase II (Biological-E).</a:t>
            </a:r>
            <a:endParaRPr lang="en-US" dirty="0">
              <a:cs typeface="Arial"/>
            </a:endParaRPr>
          </a:p>
          <a:p>
            <a:pPr marL="285750" indent="-285750">
              <a:lnSpc>
                <a:spcPct val="90000"/>
              </a:lnSpc>
              <a:buChar char="•"/>
            </a:pPr>
            <a:r>
              <a:rPr lang="en-US" dirty="0">
                <a:latin typeface="Arial"/>
                <a:cs typeface="Arial"/>
              </a:rPr>
              <a:t>Age de-escalation into the target population was achieved in Phase II clinical studies.</a:t>
            </a:r>
            <a:endParaRPr lang="en-US" dirty="0"/>
          </a:p>
          <a:p>
            <a:pPr marL="285750" indent="-285750">
              <a:lnSpc>
                <a:spcPct val="90000"/>
              </a:lnSpc>
              <a:buChar char="•"/>
            </a:pPr>
            <a:r>
              <a:rPr lang="en-US" dirty="0">
                <a:latin typeface="Arial"/>
                <a:cs typeface="Arial"/>
              </a:rPr>
              <a:t>Stand-alone trivalent S19 IPV as standalone vaccine is proceeding ahead of hexavalent candidate</a:t>
            </a:r>
            <a:endParaRPr lang="en-US" dirty="0"/>
          </a:p>
          <a:p>
            <a:pPr marL="285750" indent="-285750">
              <a:lnSpc>
                <a:spcPct val="90000"/>
              </a:lnSpc>
              <a:buFont typeface="Arial" panose="020B0604020202020204" pitchFamily="34" charset="0"/>
              <a:buChar char="•"/>
            </a:pPr>
            <a:r>
              <a:rPr lang="en-US" dirty="0">
                <a:latin typeface="Arial"/>
                <a:cs typeface="Arial"/>
              </a:rPr>
              <a:t>The phase 1 clinical safety and immunogenicity data for standalone S19-IPV with full and half dose currently exists at </a:t>
            </a:r>
            <a:r>
              <a:rPr lang="en-US" dirty="0" err="1">
                <a:latin typeface="Arial"/>
                <a:cs typeface="Arial"/>
              </a:rPr>
              <a:t>BioE</a:t>
            </a:r>
            <a:r>
              <a:rPr lang="en-US" dirty="0">
                <a:latin typeface="Arial"/>
                <a:cs typeface="Arial"/>
              </a:rPr>
              <a:t> (unpublished data).</a:t>
            </a:r>
          </a:p>
          <a:p>
            <a:pPr marL="285750" indent="-285750">
              <a:lnSpc>
                <a:spcPct val="90000"/>
              </a:lnSpc>
              <a:buFont typeface="Arial" panose="020B0604020202020204" pitchFamily="34" charset="0"/>
              <a:buChar char="•"/>
            </a:pPr>
            <a:r>
              <a:rPr lang="en-US" dirty="0">
                <a:latin typeface="Arial"/>
                <a:cs typeface="Arial"/>
              </a:rPr>
              <a:t>No trial results for S19 based hexavalent are in the public domain. </a:t>
            </a:r>
          </a:p>
          <a:p>
            <a:pPr marL="285750" indent="-285750">
              <a:lnSpc>
                <a:spcPct val="90000"/>
              </a:lnSpc>
              <a:buFont typeface="Arial" panose="020B0604020202020204" pitchFamily="34" charset="0"/>
              <a:buChar char="•"/>
            </a:pPr>
            <a:endParaRPr lang="en-US" dirty="0"/>
          </a:p>
          <a:p>
            <a:pPr>
              <a:spcAft>
                <a:spcPts val="0"/>
              </a:spcAft>
            </a:pPr>
            <a:r>
              <a:rPr lang="en-US" u="sng" dirty="0">
                <a:latin typeface="Arial"/>
                <a:cs typeface="Arial"/>
              </a:rPr>
              <a:t>S19-IPV/alum studies (Biological-E):</a:t>
            </a:r>
          </a:p>
          <a:p>
            <a:pPr>
              <a:spcAft>
                <a:spcPts val="0"/>
              </a:spcAft>
            </a:pPr>
            <a:r>
              <a:rPr lang="en-US" dirty="0">
                <a:latin typeface="Arial"/>
                <a:cs typeface="Arial"/>
              </a:rPr>
              <a:t>Ph 1 in male adults, n=24 (2019): </a:t>
            </a:r>
            <a:r>
              <a:rPr lang="en-US" dirty="0">
                <a:latin typeface="Arial"/>
                <a:cs typeface="Arial"/>
                <a:hlinkClick r:id="rId3"/>
              </a:rPr>
              <a:t>(</a:t>
            </a:r>
            <a:r>
              <a:rPr lang="en-US" sz="1600" dirty="0" err="1">
                <a:effectLst/>
                <a:latin typeface="+mn-lt"/>
                <a:cs typeface="Arial"/>
                <a:hlinkClick r:id="rId3"/>
              </a:rPr>
              <a:t>Thuluva</a:t>
            </a:r>
            <a:r>
              <a:rPr lang="en-US" sz="1600" dirty="0">
                <a:effectLst/>
                <a:latin typeface="+mn-lt"/>
                <a:cs typeface="Arial"/>
                <a:hlinkClick r:id="rId3"/>
              </a:rPr>
              <a:t> 2021a)</a:t>
            </a:r>
            <a:endParaRPr lang="en-US" dirty="0">
              <a:cs typeface="Arial"/>
              <a:hlinkClick r:id="" action="ppaction://noaction"/>
            </a:endParaRPr>
          </a:p>
          <a:p>
            <a:pPr>
              <a:spcAft>
                <a:spcPts val="0"/>
              </a:spcAft>
            </a:pPr>
            <a:r>
              <a:rPr lang="en-US" dirty="0">
                <a:latin typeface="Arial"/>
                <a:cs typeface="Arial"/>
              </a:rPr>
              <a:t>Ph 1 in male adults, n=24 (2019): </a:t>
            </a:r>
            <a:r>
              <a:rPr lang="en-US" dirty="0">
                <a:latin typeface="Arial"/>
                <a:cs typeface="Arial"/>
                <a:hlinkClick r:id="rId4"/>
              </a:rPr>
              <a:t>(</a:t>
            </a:r>
            <a:r>
              <a:rPr lang="en-US" sz="1600" dirty="0" err="1">
                <a:effectLst/>
                <a:latin typeface="+mn-lt"/>
                <a:cs typeface="Arial"/>
                <a:hlinkClick r:id="rId4"/>
              </a:rPr>
              <a:t>Thuluva</a:t>
            </a:r>
            <a:r>
              <a:rPr lang="en-US" sz="1600" dirty="0">
                <a:effectLst/>
                <a:latin typeface="+mn-lt"/>
                <a:cs typeface="Arial"/>
                <a:hlinkClick r:id="rId4"/>
              </a:rPr>
              <a:t> 2021b)</a:t>
            </a:r>
            <a:endParaRPr lang="en-US" dirty="0">
              <a:cs typeface="Arial"/>
            </a:endParaRPr>
          </a:p>
          <a:p>
            <a:pPr>
              <a:spcAft>
                <a:spcPts val="0"/>
              </a:spcAft>
            </a:pPr>
            <a:r>
              <a:rPr lang="en-US" dirty="0">
                <a:latin typeface="Arial"/>
                <a:cs typeface="Arial"/>
              </a:rPr>
              <a:t>Ph 2 in infants, n=120 (2023-recruitment complete): </a:t>
            </a:r>
            <a:r>
              <a:rPr lang="en-US" dirty="0">
                <a:latin typeface="Arial"/>
                <a:cs typeface="Arial"/>
                <a:hlinkClick r:id="rId5"/>
              </a:rPr>
              <a:t>(</a:t>
            </a:r>
            <a:r>
              <a:rPr lang="en-US" dirty="0" err="1">
                <a:latin typeface="Arial"/>
                <a:cs typeface="Arial"/>
                <a:hlinkClick r:id="rId5"/>
              </a:rPr>
              <a:t>Thuluva</a:t>
            </a:r>
            <a:r>
              <a:rPr lang="en-US" dirty="0">
                <a:latin typeface="Arial"/>
                <a:cs typeface="Arial"/>
                <a:hlinkClick r:id="rId5"/>
              </a:rPr>
              <a:t> 2024)</a:t>
            </a:r>
            <a:endParaRPr lang="en-US" dirty="0">
              <a:cs typeface="Arial"/>
              <a:hlinkClick r:id="rId5"/>
            </a:endParaRPr>
          </a:p>
          <a:p>
            <a:r>
              <a:rPr lang="en-US" dirty="0">
                <a:latin typeface="Arial"/>
                <a:cs typeface="Arial"/>
              </a:rPr>
              <a:t>Hexavalent combination in healthy toddlers </a:t>
            </a:r>
            <a:r>
              <a:rPr lang="en-US" dirty="0">
                <a:latin typeface="Arial"/>
                <a:cs typeface="Arial"/>
                <a:hlinkClick r:id="rId6"/>
              </a:rPr>
              <a:t>(Bhupathiraju 2022) </a:t>
            </a:r>
            <a:r>
              <a:rPr lang="en-US" dirty="0">
                <a:latin typeface="Arial"/>
                <a:cs typeface="Arial"/>
              </a:rPr>
              <a:t>product has advanced to clinical (Biological-E)</a:t>
            </a:r>
          </a:p>
          <a:p>
            <a:pPr>
              <a:spcAft>
                <a:spcPts val="0"/>
              </a:spcAft>
            </a:pPr>
            <a:endParaRPr lang="en-US" dirty="0"/>
          </a:p>
          <a:p>
            <a:pPr>
              <a:lnSpc>
                <a:spcPct val="90000"/>
              </a:lnSpc>
            </a:pPr>
            <a:endParaRPr lang="en-US" dirty="0"/>
          </a:p>
          <a:p>
            <a:pPr marL="285750" indent="-285750">
              <a:lnSpc>
                <a:spcPct val="90000"/>
              </a:lnSpc>
              <a:buFont typeface="Arial" panose="020B0604020202020204" pitchFamily="34" charset="0"/>
              <a:buChar char="•"/>
            </a:pPr>
            <a:endParaRPr lang="en-US" dirty="0"/>
          </a:p>
          <a:p>
            <a:pPr marL="285750" indent="-285750">
              <a:lnSpc>
                <a:spcPct val="90000"/>
              </a:lnSpc>
              <a:buFont typeface="Arial" panose="020B0604020202020204" pitchFamily="34" charset="0"/>
              <a:buChar char="•"/>
            </a:pPr>
            <a:endParaRPr lang="en-US" dirty="0"/>
          </a:p>
        </p:txBody>
      </p:sp>
    </p:spTree>
    <p:extLst>
      <p:ext uri="{BB962C8B-B14F-4D97-AF65-F5344CB8AC3E}">
        <p14:creationId xmlns:p14="http://schemas.microsoft.com/office/powerpoint/2010/main" val="140384519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E5B6-C9AA-185C-23DD-0E38FAAAD2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31E529A-F6CF-A820-CFD0-4832B6259870}"/>
              </a:ext>
            </a:extLst>
          </p:cNvPr>
          <p:cNvSpPr txBox="1">
            <a:spLocks/>
          </p:cNvSpPr>
          <p:nvPr/>
        </p:nvSpPr>
        <p:spPr>
          <a:xfrm>
            <a:off x="329199" y="288180"/>
            <a:ext cx="8860972" cy="1061105"/>
          </a:xfrm>
          <a:prstGeom prst="rect">
            <a:avLst/>
          </a:prstGeom>
        </p:spPr>
        <p:txBody>
          <a:bodyPr lIns="91440" tIns="45720" rIns="91440" bIns="45720" anchor="t">
            <a:normAutofit/>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200">
                <a:solidFill>
                  <a:srgbClr val="F65050"/>
                </a:solidFill>
                <a:latin typeface="Arial"/>
                <a:cs typeface="Arial"/>
              </a:rPr>
              <a:t>Pre-clinical background: VLP Consortium</a:t>
            </a:r>
          </a:p>
        </p:txBody>
      </p:sp>
      <p:sp>
        <p:nvSpPr>
          <p:cNvPr id="4" name="Content Placeholder 1">
            <a:extLst>
              <a:ext uri="{FF2B5EF4-FFF2-40B4-BE49-F238E27FC236}">
                <a16:creationId xmlns:a16="http://schemas.microsoft.com/office/drawing/2014/main" id="{58F5D544-152A-5343-F9C3-3C3B365D56CB}"/>
              </a:ext>
            </a:extLst>
          </p:cNvPr>
          <p:cNvSpPr txBox="1">
            <a:spLocks/>
          </p:cNvSpPr>
          <p:nvPr/>
        </p:nvSpPr>
        <p:spPr>
          <a:xfrm>
            <a:off x="329199" y="1022712"/>
            <a:ext cx="11158608" cy="2025288"/>
          </a:xfrm>
          <a:prstGeom prst="rect">
            <a:avLst/>
          </a:prstGeom>
        </p:spPr>
        <p:txBody>
          <a:bodyPr lIns="91440" tIns="45720" rIns="91440" bIns="45720" anchor="t">
            <a:noAutofit/>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85750" indent="-285750" algn="just">
              <a:lnSpc>
                <a:spcPct val="120000"/>
              </a:lnSpc>
              <a:spcAft>
                <a:spcPts val="600"/>
              </a:spcAft>
              <a:buFont typeface="Arial" panose="020B0604020202020204" pitchFamily="34" charset="0"/>
              <a:buChar char="•"/>
            </a:pPr>
            <a:r>
              <a:rPr lang="en-US">
                <a:solidFill>
                  <a:srgbClr val="222222"/>
                </a:solidFill>
                <a:latin typeface="Arial"/>
                <a:cs typeface="Arial"/>
              </a:rPr>
              <a:t>Prior work aimed at producing poliovirus empty capsids (in baculovirus-infected insect cells </a:t>
            </a:r>
            <a:r>
              <a:rPr lang="en-US">
                <a:solidFill>
                  <a:srgbClr val="222222"/>
                </a:solidFill>
                <a:latin typeface="Arial"/>
                <a:cs typeface="Arial"/>
                <a:hlinkClick r:id="rId2"/>
              </a:rPr>
              <a:t>(Urakawa et al 1989)</a:t>
            </a:r>
            <a:r>
              <a:rPr lang="en-US">
                <a:solidFill>
                  <a:srgbClr val="222222"/>
                </a:solidFill>
                <a:latin typeface="Arial"/>
                <a:cs typeface="Arial"/>
              </a:rPr>
              <a:t>, and in yeast </a:t>
            </a:r>
            <a:r>
              <a:rPr lang="en-US">
                <a:solidFill>
                  <a:srgbClr val="222222"/>
                </a:solidFill>
                <a:latin typeface="Arial"/>
                <a:cs typeface="Arial"/>
                <a:hlinkClick r:id="rId3"/>
              </a:rPr>
              <a:t>(</a:t>
            </a:r>
            <a:r>
              <a:rPr lang="en-US" err="1">
                <a:solidFill>
                  <a:srgbClr val="222222"/>
                </a:solidFill>
                <a:latin typeface="Arial"/>
                <a:cs typeface="Arial"/>
                <a:hlinkClick r:id="rId3"/>
              </a:rPr>
              <a:t>Rombaut</a:t>
            </a:r>
            <a:r>
              <a:rPr lang="en-US">
                <a:solidFill>
                  <a:srgbClr val="222222"/>
                </a:solidFill>
                <a:latin typeface="Arial"/>
                <a:cs typeface="Arial"/>
                <a:hlinkClick r:id="rId3"/>
              </a:rPr>
              <a:t> &amp; Jorge 1997</a:t>
            </a:r>
            <a:r>
              <a:rPr lang="en-US" dirty="0">
                <a:solidFill>
                  <a:srgbClr val="222222"/>
                </a:solidFill>
                <a:latin typeface="Arial"/>
                <a:cs typeface="Arial"/>
                <a:hlinkClick r:id="rId3"/>
              </a:rPr>
              <a:t>)</a:t>
            </a:r>
            <a:r>
              <a:rPr lang="en-US" dirty="0">
                <a:solidFill>
                  <a:srgbClr val="222222"/>
                </a:solidFill>
                <a:latin typeface="Arial"/>
                <a:cs typeface="Arial"/>
              </a:rPr>
              <a:t> </a:t>
            </a:r>
            <a:r>
              <a:rPr lang="en-US">
                <a:solidFill>
                  <a:srgbClr val="222222"/>
                </a:solidFill>
                <a:latin typeface="Arial"/>
                <a:cs typeface="Arial"/>
              </a:rPr>
              <a:t>produced immunogenic VLPs, but suffered from capsid instability of the antigenic conformation</a:t>
            </a:r>
            <a:r>
              <a:rPr lang="en-US" dirty="0">
                <a:solidFill>
                  <a:srgbClr val="222222"/>
                </a:solidFill>
                <a:latin typeface="Arial"/>
                <a:cs typeface="Arial"/>
              </a:rPr>
              <a:t>.</a:t>
            </a:r>
            <a:endParaRPr lang="en-US" dirty="0">
              <a:solidFill>
                <a:srgbClr val="222222"/>
              </a:solidFill>
              <a:cs typeface="Arial"/>
            </a:endParaRPr>
          </a:p>
          <a:p>
            <a:pPr marL="285750" indent="-285750" algn="just">
              <a:lnSpc>
                <a:spcPct val="120000"/>
              </a:lnSpc>
              <a:spcAft>
                <a:spcPts val="600"/>
              </a:spcAft>
              <a:buFont typeface="Arial" panose="020B0604020202020204" pitchFamily="34" charset="0"/>
              <a:buChar char="•"/>
            </a:pPr>
            <a:r>
              <a:rPr lang="en-US">
                <a:solidFill>
                  <a:srgbClr val="222222"/>
                </a:solidFill>
                <a:latin typeface="Arial"/>
                <a:cs typeface="Arial"/>
              </a:rPr>
              <a:t>A strategy to address instability was devised, and it was shown that the resulting VLPs were stable, highly immunogenic relative to IPV, and protected transgenic mice from challenge </a:t>
            </a:r>
            <a:r>
              <a:rPr lang="en-US">
                <a:solidFill>
                  <a:srgbClr val="222222"/>
                </a:solidFill>
                <a:latin typeface="Arial"/>
                <a:cs typeface="Arial"/>
                <a:hlinkClick r:id="rId4"/>
              </a:rPr>
              <a:t>(Fox et al 2017</a:t>
            </a:r>
            <a:r>
              <a:rPr lang="en-US" dirty="0">
                <a:solidFill>
                  <a:srgbClr val="222222"/>
                </a:solidFill>
                <a:latin typeface="Arial"/>
                <a:cs typeface="Arial"/>
                <a:hlinkClick r:id="rId4"/>
              </a:rPr>
              <a:t>)</a:t>
            </a:r>
            <a:r>
              <a:rPr lang="en-US">
                <a:solidFill>
                  <a:srgbClr val="222222"/>
                </a:solidFill>
                <a:latin typeface="Arial"/>
                <a:cs typeface="Arial"/>
              </a:rPr>
              <a:t>.</a:t>
            </a:r>
            <a:endParaRPr lang="en-US" dirty="0">
              <a:solidFill>
                <a:srgbClr val="222222"/>
              </a:solidFill>
              <a:latin typeface="Arial"/>
              <a:cs typeface="Arial"/>
            </a:endParaRPr>
          </a:p>
          <a:p>
            <a:pPr marL="894715" lvl="1" algn="just">
              <a:buChar char="•"/>
            </a:pPr>
            <a:endParaRPr lang="en-US">
              <a:solidFill>
                <a:srgbClr val="222222"/>
              </a:solidFill>
              <a:cs typeface="Arial"/>
            </a:endParaRPr>
          </a:p>
          <a:p>
            <a:pPr algn="just"/>
            <a:endParaRPr lang="en-US">
              <a:solidFill>
                <a:srgbClr val="222222"/>
              </a:solidFill>
              <a:cs typeface="Arial"/>
            </a:endParaRPr>
          </a:p>
          <a:p>
            <a:pPr>
              <a:buChar char="•"/>
            </a:pPr>
            <a:endParaRPr lang="en-US">
              <a:solidFill>
                <a:srgbClr val="222222"/>
              </a:solidFill>
            </a:endParaRPr>
          </a:p>
          <a:p>
            <a:pPr marL="285750" indent="-285750">
              <a:lnSpc>
                <a:spcPct val="90000"/>
              </a:lnSpc>
              <a:buChar char="•"/>
            </a:pPr>
            <a:endParaRPr lang="en-US" sz="3200">
              <a:solidFill>
                <a:srgbClr val="000000"/>
              </a:solidFill>
            </a:endParaRPr>
          </a:p>
        </p:txBody>
      </p:sp>
      <p:pic>
        <p:nvPicPr>
          <p:cNvPr id="2" name="Picture 1">
            <a:extLst>
              <a:ext uri="{FF2B5EF4-FFF2-40B4-BE49-F238E27FC236}">
                <a16:creationId xmlns:a16="http://schemas.microsoft.com/office/drawing/2014/main" id="{6ED94DF0-8395-DF61-C63A-65C207A37417}"/>
              </a:ext>
            </a:extLst>
          </p:cNvPr>
          <p:cNvPicPr>
            <a:picLocks noChangeAspect="1"/>
          </p:cNvPicPr>
          <p:nvPr/>
        </p:nvPicPr>
        <p:blipFill>
          <a:blip r:embed="rId5"/>
          <a:stretch>
            <a:fillRect/>
          </a:stretch>
        </p:blipFill>
        <p:spPr>
          <a:xfrm>
            <a:off x="9471604" y="3178931"/>
            <a:ext cx="2343150" cy="2009775"/>
          </a:xfrm>
          <a:prstGeom prst="rect">
            <a:avLst/>
          </a:prstGeom>
        </p:spPr>
      </p:pic>
      <p:sp>
        <p:nvSpPr>
          <p:cNvPr id="5" name="TextBox 4">
            <a:extLst>
              <a:ext uri="{FF2B5EF4-FFF2-40B4-BE49-F238E27FC236}">
                <a16:creationId xmlns:a16="http://schemas.microsoft.com/office/drawing/2014/main" id="{0C2B4803-51D9-1F7C-6689-AA6EB4114084}"/>
              </a:ext>
            </a:extLst>
          </p:cNvPr>
          <p:cNvSpPr txBox="1"/>
          <p:nvPr/>
        </p:nvSpPr>
        <p:spPr>
          <a:xfrm>
            <a:off x="9604954" y="5327457"/>
            <a:ext cx="2209800" cy="5078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100">
                <a:latin typeface="Arial"/>
              </a:rPr>
              <a:t>~10 D-Ag per mL from Pichia (presumably research process) for PV-1</a:t>
            </a:r>
            <a:endParaRPr lang="en-US" sz="1100" dirty="0">
              <a:solidFill>
                <a:srgbClr val="FF0000"/>
              </a:solidFill>
              <a:cs typeface="Arial"/>
            </a:endParaRPr>
          </a:p>
        </p:txBody>
      </p:sp>
      <p:sp>
        <p:nvSpPr>
          <p:cNvPr id="7" name="TextBox 6">
            <a:extLst>
              <a:ext uri="{FF2B5EF4-FFF2-40B4-BE49-F238E27FC236}">
                <a16:creationId xmlns:a16="http://schemas.microsoft.com/office/drawing/2014/main" id="{1CA551B8-BC42-7293-A99D-B02624A74F62}"/>
              </a:ext>
            </a:extLst>
          </p:cNvPr>
          <p:cNvSpPr txBox="1"/>
          <p:nvPr/>
        </p:nvSpPr>
        <p:spPr>
          <a:xfrm>
            <a:off x="377246" y="2764220"/>
            <a:ext cx="8812926" cy="4698124"/>
          </a:xfrm>
          <a:prstGeom prst="rect">
            <a:avLst/>
          </a:prstGeom>
          <a:noFill/>
        </p:spPr>
        <p:txBody>
          <a:bodyPr wrap="square" lIns="0" tIns="0" rIns="0" bIns="0" rtlCol="0">
            <a:noAutofit/>
          </a:bodyPr>
          <a:lstStyle/>
          <a:p>
            <a:pPr marL="285750" indent="-285750" algn="just">
              <a:lnSpc>
                <a:spcPct val="120000"/>
              </a:lnSpc>
              <a:spcAft>
                <a:spcPts val="600"/>
              </a:spcAft>
              <a:buFont typeface="Arial" panose="020B0604020202020204" pitchFamily="34" charset="0"/>
              <a:buChar char="•"/>
            </a:pPr>
            <a:r>
              <a:rPr lang="en-US" sz="1600" dirty="0">
                <a:solidFill>
                  <a:srgbClr val="222222"/>
                </a:solidFill>
                <a:latin typeface="Arial"/>
                <a:cs typeface="Arial"/>
              </a:rPr>
              <a:t>Additional work was performed to evaluate suitable expression platforms:</a:t>
            </a:r>
          </a:p>
          <a:p>
            <a:pPr marL="742950" lvl="1" indent="-285750" algn="just">
              <a:lnSpc>
                <a:spcPct val="120000"/>
              </a:lnSpc>
              <a:spcAft>
                <a:spcPts val="600"/>
              </a:spcAft>
              <a:buFont typeface="Arial" panose="020B0604020202020204" pitchFamily="34" charset="0"/>
              <a:buChar char="•"/>
            </a:pPr>
            <a:r>
              <a:rPr lang="en-US" sz="1600" dirty="0">
                <a:solidFill>
                  <a:srgbClr val="222222"/>
                </a:solidFill>
                <a:latin typeface="Arial"/>
                <a:cs typeface="Arial"/>
              </a:rPr>
              <a:t>A plant-based platform demonstrated successful production of antigenic and immunogenic stabilized VLPs which protected transgenic mice from challenge </a:t>
            </a:r>
            <a:r>
              <a:rPr lang="en-US" sz="1600" dirty="0">
                <a:solidFill>
                  <a:srgbClr val="222222"/>
                </a:solidFill>
                <a:latin typeface="Arial"/>
                <a:cs typeface="Arial"/>
                <a:hlinkClick r:id="rId6"/>
              </a:rPr>
              <a:t>(</a:t>
            </a:r>
            <a:r>
              <a:rPr lang="en-US" sz="1600" dirty="0" err="1">
                <a:solidFill>
                  <a:srgbClr val="222222"/>
                </a:solidFill>
                <a:latin typeface="Arial"/>
                <a:cs typeface="Arial"/>
                <a:hlinkClick r:id="rId6"/>
              </a:rPr>
              <a:t>Marsian</a:t>
            </a:r>
            <a:r>
              <a:rPr lang="en-US" sz="1600" dirty="0">
                <a:solidFill>
                  <a:srgbClr val="222222"/>
                </a:solidFill>
                <a:latin typeface="Arial"/>
                <a:cs typeface="Arial"/>
                <a:hlinkClick r:id="rId6"/>
              </a:rPr>
              <a:t> et al 2017)</a:t>
            </a:r>
            <a:r>
              <a:rPr lang="en-US" sz="1600" dirty="0">
                <a:solidFill>
                  <a:srgbClr val="222222"/>
                </a:solidFill>
                <a:latin typeface="Arial"/>
                <a:cs typeface="Arial"/>
              </a:rPr>
              <a:t>.</a:t>
            </a:r>
            <a:endParaRPr lang="en-US" sz="1600" dirty="0">
              <a:solidFill>
                <a:srgbClr val="222222"/>
              </a:solidFill>
              <a:cs typeface="Arial"/>
            </a:endParaRPr>
          </a:p>
          <a:p>
            <a:pPr marL="742950" lvl="1" indent="-285750" algn="just">
              <a:lnSpc>
                <a:spcPct val="120000"/>
              </a:lnSpc>
              <a:spcAft>
                <a:spcPts val="600"/>
              </a:spcAft>
              <a:buFont typeface="Arial" panose="020B0604020202020204" pitchFamily="34" charset="0"/>
              <a:buChar char="•"/>
            </a:pPr>
            <a:r>
              <a:rPr lang="en-US" sz="1600" dirty="0">
                <a:solidFill>
                  <a:srgbClr val="222222"/>
                </a:solidFill>
                <a:latin typeface="Arial"/>
                <a:cs typeface="Arial"/>
              </a:rPr>
              <a:t>A mammalian (MVA vector in BHK-21 cells) expression system demonstrated the ability to produce antigenic VLPs which were highly immunogenic (Wistar rats) </a:t>
            </a:r>
            <a:r>
              <a:rPr lang="en-US" sz="1600" dirty="0">
                <a:solidFill>
                  <a:srgbClr val="222222"/>
                </a:solidFill>
                <a:latin typeface="Arial"/>
                <a:cs typeface="Arial"/>
                <a:hlinkClick r:id="rId7"/>
              </a:rPr>
              <a:t>(Bahar 2021)</a:t>
            </a:r>
            <a:r>
              <a:rPr lang="en-US" sz="1600" dirty="0">
                <a:solidFill>
                  <a:srgbClr val="222222"/>
                </a:solidFill>
                <a:latin typeface="Arial"/>
                <a:cs typeface="Arial"/>
              </a:rPr>
              <a:t>.</a:t>
            </a:r>
          </a:p>
          <a:p>
            <a:pPr marL="742950" lvl="1" indent="-285750" algn="just">
              <a:lnSpc>
                <a:spcPct val="120000"/>
              </a:lnSpc>
              <a:spcAft>
                <a:spcPts val="600"/>
              </a:spcAft>
              <a:buFont typeface="Arial" panose="020B0604020202020204" pitchFamily="34" charset="0"/>
              <a:buChar char="•"/>
            </a:pPr>
            <a:r>
              <a:rPr lang="en-US" sz="1600" dirty="0">
                <a:solidFill>
                  <a:srgbClr val="222222"/>
                </a:solidFill>
                <a:latin typeface="Arial"/>
                <a:cs typeface="Arial"/>
              </a:rPr>
              <a:t>A yeast-based platform demonstrated production of VLPs with comparable antigenicity to current IPV </a:t>
            </a:r>
            <a:r>
              <a:rPr lang="en-US" sz="1600" dirty="0">
                <a:solidFill>
                  <a:srgbClr val="222222"/>
                </a:solidFill>
                <a:latin typeface="Arial"/>
                <a:cs typeface="Arial"/>
                <a:hlinkClick r:id="rId8"/>
              </a:rPr>
              <a:t>(Sherry et al 2022a)</a:t>
            </a:r>
            <a:r>
              <a:rPr lang="en-US" sz="1600" dirty="0">
                <a:solidFill>
                  <a:srgbClr val="222222"/>
                </a:solidFill>
                <a:latin typeface="Arial"/>
                <a:cs typeface="Arial"/>
              </a:rPr>
              <a:t>. It was subsequently demonstrated that antigenic, thermostable VLPs could be produced on this platform without the potentially cytotoxic protease, 3CD, albeit with lower productivity </a:t>
            </a:r>
            <a:r>
              <a:rPr lang="en-US" sz="1600" dirty="0">
                <a:solidFill>
                  <a:schemeClr val="accent1"/>
                </a:solidFill>
                <a:latin typeface="Arial"/>
                <a:cs typeface="Arial"/>
                <a:hlinkClick r:id="rId9"/>
              </a:rPr>
              <a:t>(Sherry et al 2022b).</a:t>
            </a:r>
            <a:endParaRPr lang="en-US" sz="1600" dirty="0">
              <a:solidFill>
                <a:schemeClr val="accent1"/>
              </a:solidFill>
              <a:latin typeface="Arial"/>
              <a:cs typeface="Arial"/>
            </a:endParaRPr>
          </a:p>
          <a:p>
            <a:pPr marL="742950" lvl="1" indent="-285750" algn="just">
              <a:lnSpc>
                <a:spcPct val="120000"/>
              </a:lnSpc>
              <a:spcAft>
                <a:spcPts val="600"/>
              </a:spcAft>
              <a:buFont typeface="Arial" panose="020B0604020202020204" pitchFamily="34" charset="0"/>
              <a:buChar char="•"/>
            </a:pPr>
            <a:r>
              <a:rPr lang="en-US" sz="1600" dirty="0">
                <a:solidFill>
                  <a:srgbClr val="222222"/>
                </a:solidFill>
                <a:latin typeface="Arial"/>
                <a:cs typeface="Arial"/>
              </a:rPr>
              <a:t>All platforms demonstrated VLPs with increased thermostability.</a:t>
            </a:r>
            <a:endParaRPr lang="en-US" sz="1600" dirty="0"/>
          </a:p>
        </p:txBody>
      </p:sp>
    </p:spTree>
    <p:extLst>
      <p:ext uri="{BB962C8B-B14F-4D97-AF65-F5344CB8AC3E}">
        <p14:creationId xmlns:p14="http://schemas.microsoft.com/office/powerpoint/2010/main" val="251166487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E280B-D197-2F86-9BDB-D9706AD65FC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BE0E60F-0996-5CE2-B036-0544E09BBADA}"/>
              </a:ext>
            </a:extLst>
          </p:cNvPr>
          <p:cNvSpPr txBox="1">
            <a:spLocks/>
          </p:cNvSpPr>
          <p:nvPr/>
        </p:nvSpPr>
        <p:spPr>
          <a:xfrm>
            <a:off x="368553" y="297544"/>
            <a:ext cx="8860972" cy="1061105"/>
          </a:xfrm>
          <a:prstGeom prst="rect">
            <a:avLst/>
          </a:prstGeom>
        </p:spPr>
        <p:txBody>
          <a:bodyPr lIns="91440" tIns="45720" rIns="91440" bIns="45720" anchor="t">
            <a:normAutofit/>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200" dirty="0">
                <a:solidFill>
                  <a:srgbClr val="F65050"/>
                </a:solidFill>
                <a:latin typeface="Arial"/>
                <a:cs typeface="Arial"/>
              </a:rPr>
              <a:t>Related work</a:t>
            </a:r>
          </a:p>
        </p:txBody>
      </p:sp>
      <p:sp>
        <p:nvSpPr>
          <p:cNvPr id="4" name="Content Placeholder 1">
            <a:extLst>
              <a:ext uri="{FF2B5EF4-FFF2-40B4-BE49-F238E27FC236}">
                <a16:creationId xmlns:a16="http://schemas.microsoft.com/office/drawing/2014/main" id="{186639FE-B200-9379-07E1-4B492C4974E7}"/>
              </a:ext>
            </a:extLst>
          </p:cNvPr>
          <p:cNvSpPr txBox="1">
            <a:spLocks/>
          </p:cNvSpPr>
          <p:nvPr/>
        </p:nvSpPr>
        <p:spPr>
          <a:xfrm>
            <a:off x="931531" y="828098"/>
            <a:ext cx="10073821" cy="3761658"/>
          </a:xfrm>
          <a:prstGeom prst="rect">
            <a:avLst/>
          </a:prstGeom>
        </p:spPr>
        <p:txBody>
          <a:bodyPr lIns="91440" tIns="45720" rIns="91440" bIns="45720" anchor="t">
            <a:noAutofit/>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just">
              <a:lnSpc>
                <a:spcPct val="120000"/>
              </a:lnSpc>
              <a:spcAft>
                <a:spcPts val="600"/>
              </a:spcAft>
              <a:buChar char="•"/>
            </a:pPr>
            <a:endParaRPr lang="en-US" sz="1800" dirty="0">
              <a:solidFill>
                <a:srgbClr val="222222"/>
              </a:solidFill>
              <a:latin typeface="Arial"/>
              <a:cs typeface="Arial"/>
            </a:endParaRPr>
          </a:p>
          <a:p>
            <a:pPr marL="468630" indent="-285750" algn="just">
              <a:lnSpc>
                <a:spcPct val="120000"/>
              </a:lnSpc>
              <a:spcAft>
                <a:spcPts val="600"/>
              </a:spcAft>
              <a:buFont typeface="Arial" panose="020B0604020202020204" pitchFamily="34" charset="0"/>
              <a:buChar char="•"/>
            </a:pPr>
            <a:r>
              <a:rPr lang="en-US" sz="1800" dirty="0">
                <a:solidFill>
                  <a:srgbClr val="222222"/>
                </a:solidFill>
                <a:latin typeface="Arial"/>
                <a:cs typeface="Arial"/>
                <a:hlinkClick r:id="rId2"/>
              </a:rPr>
              <a:t>(Xu et al 2019) </a:t>
            </a:r>
            <a:r>
              <a:rPr lang="en-US" sz="1800">
                <a:solidFill>
                  <a:srgbClr val="222222"/>
                </a:solidFill>
                <a:latin typeface="Arial"/>
                <a:cs typeface="Arial"/>
              </a:rPr>
              <a:t>demonstrated successful production of immunogenic PV VLPs in a baculovirus expression vector system, which had enhanced thermostability</a:t>
            </a:r>
            <a:r>
              <a:rPr lang="en-US" sz="1800" dirty="0">
                <a:solidFill>
                  <a:srgbClr val="222222"/>
                </a:solidFill>
                <a:latin typeface="Arial"/>
                <a:cs typeface="Arial"/>
              </a:rPr>
              <a:t>.</a:t>
            </a:r>
            <a:endParaRPr lang="en-US" sz="1800" dirty="0"/>
          </a:p>
          <a:p>
            <a:pPr marL="468630" indent="-285750" algn="just">
              <a:lnSpc>
                <a:spcPct val="120000"/>
              </a:lnSpc>
              <a:spcAft>
                <a:spcPts val="600"/>
              </a:spcAft>
              <a:buFont typeface="Arial" panose="020B0604020202020204" pitchFamily="34" charset="0"/>
              <a:buChar char="•"/>
            </a:pPr>
            <a:r>
              <a:rPr lang="en-US" sz="1800" dirty="0">
                <a:solidFill>
                  <a:srgbClr val="222222"/>
                </a:solidFill>
                <a:latin typeface="Arial"/>
                <a:cs typeface="Arial"/>
                <a:hlinkClick r:id="rId3"/>
              </a:rPr>
              <a:t>(Pan et al </a:t>
            </a:r>
            <a:r>
              <a:rPr lang="en-US" sz="1800">
                <a:solidFill>
                  <a:srgbClr val="222222"/>
                </a:solidFill>
                <a:latin typeface="Arial"/>
                <a:cs typeface="Arial"/>
                <a:hlinkClick r:id="rId3"/>
              </a:rPr>
              <a:t>2016)</a:t>
            </a:r>
            <a:r>
              <a:rPr lang="en-US" sz="1800" dirty="0">
                <a:solidFill>
                  <a:srgbClr val="222222"/>
                </a:solidFill>
                <a:latin typeface="Arial"/>
                <a:cs typeface="Arial"/>
                <a:hlinkClick r:id="rId3"/>
              </a:rPr>
              <a:t> </a:t>
            </a:r>
            <a:r>
              <a:rPr lang="en-US" sz="1800">
                <a:solidFill>
                  <a:srgbClr val="222222"/>
                </a:solidFill>
                <a:latin typeface="Arial"/>
                <a:cs typeface="Arial"/>
              </a:rPr>
              <a:t>demonstrated that a recombinant protein formed by PV1 epitopes fused to rotavirus VP6, expressed in E. coli, were immunogenic (</a:t>
            </a:r>
            <a:r>
              <a:rPr lang="en-US" sz="1800" err="1">
                <a:solidFill>
                  <a:srgbClr val="222222"/>
                </a:solidFill>
                <a:latin typeface="Arial"/>
                <a:cs typeface="Arial"/>
              </a:rPr>
              <a:t>NAb</a:t>
            </a:r>
            <a:r>
              <a:rPr lang="en-US" sz="1800">
                <a:solidFill>
                  <a:srgbClr val="222222"/>
                </a:solidFill>
                <a:latin typeface="Arial"/>
                <a:cs typeface="Arial"/>
              </a:rPr>
              <a:t>) in guinea pigs</a:t>
            </a:r>
            <a:r>
              <a:rPr lang="en-US" sz="1800" dirty="0">
                <a:solidFill>
                  <a:srgbClr val="222222"/>
                </a:solidFill>
                <a:latin typeface="Arial"/>
                <a:cs typeface="Arial"/>
              </a:rPr>
              <a:t>.</a:t>
            </a:r>
          </a:p>
          <a:p>
            <a:pPr marL="468630" indent="-285750" algn="just">
              <a:lnSpc>
                <a:spcPct val="120000"/>
              </a:lnSpc>
              <a:spcAft>
                <a:spcPts val="600"/>
              </a:spcAft>
              <a:buFont typeface="Arial" panose="020B0604020202020204" pitchFamily="34" charset="0"/>
              <a:buChar char="•"/>
            </a:pPr>
            <a:r>
              <a:rPr lang="en-US" sz="1800" dirty="0">
                <a:solidFill>
                  <a:srgbClr val="222222"/>
                </a:solidFill>
                <a:latin typeface="Arial"/>
                <a:cs typeface="Arial"/>
                <a:hlinkClick r:id="rId4"/>
              </a:rPr>
              <a:t>(</a:t>
            </a:r>
            <a:r>
              <a:rPr lang="en-US" sz="1800" dirty="0" err="1">
                <a:solidFill>
                  <a:srgbClr val="222222"/>
                </a:solidFill>
                <a:latin typeface="Arial"/>
                <a:cs typeface="Arial"/>
                <a:hlinkClick r:id="rId4"/>
              </a:rPr>
              <a:t>Gullberg</a:t>
            </a:r>
            <a:r>
              <a:rPr lang="en-US" sz="1800" dirty="0">
                <a:solidFill>
                  <a:srgbClr val="222222"/>
                </a:solidFill>
                <a:latin typeface="Arial"/>
                <a:cs typeface="Arial"/>
                <a:hlinkClick r:id="rId4"/>
              </a:rPr>
              <a:t> et al 2013) </a:t>
            </a:r>
            <a:r>
              <a:rPr lang="en-US" sz="1800">
                <a:solidFill>
                  <a:srgbClr val="222222"/>
                </a:solidFill>
                <a:latin typeface="Arial"/>
                <a:cs typeface="Arial"/>
              </a:rPr>
              <a:t>demonstrated the assembly and characterization of empty capsid virus like particles of foot and mouth disease virus in mammalian cells.</a:t>
            </a:r>
            <a:endParaRPr lang="en-US" sz="1800" dirty="0">
              <a:solidFill>
                <a:srgbClr val="222222"/>
              </a:solidFill>
            </a:endParaRPr>
          </a:p>
          <a:p>
            <a:pPr marL="182880" algn="just">
              <a:buChar char="•"/>
            </a:pPr>
            <a:endParaRPr lang="en-US" sz="1800">
              <a:solidFill>
                <a:srgbClr val="222222"/>
              </a:solidFill>
            </a:endParaRPr>
          </a:p>
        </p:txBody>
      </p:sp>
    </p:spTree>
    <p:extLst>
      <p:ext uri="{BB962C8B-B14F-4D97-AF65-F5344CB8AC3E}">
        <p14:creationId xmlns:p14="http://schemas.microsoft.com/office/powerpoint/2010/main" val="35148348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E6881-14E8-F63A-40F0-8896FCBB2A3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89E5E2B-D0CA-D287-9005-3AEB37137ACB}"/>
              </a:ext>
            </a:extLst>
          </p:cNvPr>
          <p:cNvSpPr txBox="1">
            <a:spLocks/>
          </p:cNvSpPr>
          <p:nvPr/>
        </p:nvSpPr>
        <p:spPr>
          <a:xfrm>
            <a:off x="323190" y="178165"/>
            <a:ext cx="8860972" cy="1061105"/>
          </a:xfrm>
          <a:prstGeom prst="rect">
            <a:avLst/>
          </a:prstGeom>
        </p:spPr>
        <p:txBody>
          <a:bodyPr lIns="91440" tIns="45720" rIns="91440" bIns="45720" anchor="t">
            <a:normAutofit/>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200">
                <a:solidFill>
                  <a:srgbClr val="F65050"/>
                </a:solidFill>
                <a:latin typeface="Arial"/>
                <a:cs typeface="Arial"/>
              </a:rPr>
              <a:t>CMC background: VLPs </a:t>
            </a:r>
          </a:p>
        </p:txBody>
      </p:sp>
      <p:sp>
        <p:nvSpPr>
          <p:cNvPr id="7" name="Content Placeholder 1">
            <a:extLst>
              <a:ext uri="{FF2B5EF4-FFF2-40B4-BE49-F238E27FC236}">
                <a16:creationId xmlns:a16="http://schemas.microsoft.com/office/drawing/2014/main" id="{EAE40FA5-854E-E543-A6F9-60251F2F95F3}"/>
              </a:ext>
            </a:extLst>
          </p:cNvPr>
          <p:cNvSpPr txBox="1">
            <a:spLocks/>
          </p:cNvSpPr>
          <p:nvPr/>
        </p:nvSpPr>
        <p:spPr>
          <a:xfrm>
            <a:off x="563526" y="912909"/>
            <a:ext cx="10950812" cy="4905182"/>
          </a:xfrm>
          <a:prstGeom prst="rect">
            <a:avLst/>
          </a:prstGeom>
        </p:spPr>
        <p:txBody>
          <a:bodyPr lIns="91440" tIns="45720" rIns="91440" bIns="45720" anchor="t">
            <a:noAutofit/>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85750" indent="-285750">
              <a:lnSpc>
                <a:spcPct val="120000"/>
              </a:lnSpc>
              <a:spcAft>
                <a:spcPts val="600"/>
              </a:spcAft>
              <a:buFont typeface="Arial" panose="020B0604020202020204" pitchFamily="34" charset="0"/>
              <a:buChar char="•"/>
            </a:pPr>
            <a:r>
              <a:rPr lang="en-US" dirty="0">
                <a:latin typeface="Arial"/>
                <a:cs typeface="Arial"/>
              </a:rPr>
              <a:t>Monovalent VLPs comprising of the entire </a:t>
            </a:r>
            <a:r>
              <a:rPr lang="en-US" dirty="0" err="1">
                <a:latin typeface="Arial"/>
                <a:cs typeface="Arial"/>
              </a:rPr>
              <a:t>poliocapsid</a:t>
            </a:r>
            <a:r>
              <a:rPr lang="en-US" dirty="0">
                <a:latin typeface="Arial"/>
                <a:cs typeface="Arial"/>
              </a:rPr>
              <a:t> for either type 1, 2 or 3 are expressed as precursor P1 protein or as individual proteins (VP0, VP1 and VP3). Expression of P1 precursor capsid or capsid proteins is in yeast or through the use of a vector such as baculovirus with Sf9 insect cells. </a:t>
            </a:r>
            <a:endParaRPr lang="en-US" dirty="0"/>
          </a:p>
          <a:p>
            <a:pPr marL="285750" indent="-285750">
              <a:lnSpc>
                <a:spcPct val="120000"/>
              </a:lnSpc>
              <a:spcAft>
                <a:spcPts val="600"/>
              </a:spcAft>
              <a:buFont typeface="Arial" panose="020B0604020202020204" pitchFamily="34" charset="0"/>
              <a:buChar char="•"/>
            </a:pPr>
            <a:r>
              <a:rPr lang="en-US" dirty="0">
                <a:latin typeface="Arial"/>
                <a:cs typeface="Arial"/>
              </a:rPr>
              <a:t>Use of Alum (Al(PO4) or Al(OH)3) as adjuvant is useful for higher immunogenicity and for dose sparing. </a:t>
            </a:r>
          </a:p>
          <a:p>
            <a:pPr marL="285750" indent="-285750">
              <a:lnSpc>
                <a:spcPct val="120000"/>
              </a:lnSpc>
              <a:spcAft>
                <a:spcPts val="600"/>
              </a:spcAft>
              <a:buFont typeface="Arial" panose="020B0604020202020204" pitchFamily="34" charset="0"/>
              <a:buChar char="•"/>
            </a:pPr>
            <a:r>
              <a:rPr lang="en-US" dirty="0">
                <a:latin typeface="Arial"/>
                <a:cs typeface="Arial"/>
              </a:rPr>
              <a:t>Since there is no infectious poliovirus, the GMP manufacturing of polio VLPs is completely without GAPIII/IV containment.</a:t>
            </a:r>
          </a:p>
          <a:p>
            <a:pPr marL="285750" indent="-285750">
              <a:lnSpc>
                <a:spcPct val="120000"/>
              </a:lnSpc>
              <a:spcAft>
                <a:spcPts val="600"/>
              </a:spcAft>
              <a:buFont typeface="Arial" panose="020B0604020202020204" pitchFamily="34" charset="0"/>
              <a:buChar char="•"/>
            </a:pPr>
            <a:r>
              <a:rPr lang="en-US" dirty="0">
                <a:latin typeface="Arial"/>
                <a:cs typeface="Arial"/>
              </a:rPr>
              <a:t>Since there is no virus inactivation step in the manufacturing of VLPs, the manufacturing loss in this step is avoided.</a:t>
            </a:r>
          </a:p>
          <a:p>
            <a:pPr marL="285750" indent="-285750">
              <a:lnSpc>
                <a:spcPct val="120000"/>
              </a:lnSpc>
              <a:spcAft>
                <a:spcPts val="600"/>
              </a:spcAft>
              <a:buFont typeface="Arial" panose="020B0604020202020204" pitchFamily="34" charset="0"/>
              <a:buChar char="•"/>
            </a:pPr>
            <a:endParaRPr lang="en-US" dirty="0">
              <a:latin typeface="Arial"/>
              <a:cs typeface="Arial"/>
            </a:endParaRPr>
          </a:p>
          <a:p>
            <a:pPr>
              <a:lnSpc>
                <a:spcPct val="120000"/>
              </a:lnSpc>
              <a:spcAft>
                <a:spcPts val="600"/>
              </a:spcAft>
            </a:pPr>
            <a:r>
              <a:rPr lang="en-US" dirty="0">
                <a:latin typeface="Arial"/>
                <a:cs typeface="Arial"/>
              </a:rPr>
              <a:t> </a:t>
            </a:r>
          </a:p>
          <a:p>
            <a:pPr marL="571500" indent="-285750">
              <a:lnSpc>
                <a:spcPct val="120000"/>
              </a:lnSpc>
              <a:buFont typeface="Arial" panose="020B0604020202020204" pitchFamily="34" charset="0"/>
              <a:buChar char="•"/>
            </a:pPr>
            <a:r>
              <a:rPr lang="en-US" dirty="0">
                <a:hlinkClick r:id="rId2"/>
              </a:rPr>
              <a:t>Registration for CanSino Ph 1 trial in adults</a:t>
            </a:r>
            <a:endParaRPr lang="en-US" dirty="0"/>
          </a:p>
          <a:p>
            <a:pPr marL="1181085" lvl="1">
              <a:lnSpc>
                <a:spcPct val="120000"/>
              </a:lnSpc>
            </a:pPr>
            <a:endParaRPr lang="en-US" dirty="0"/>
          </a:p>
        </p:txBody>
      </p:sp>
    </p:spTree>
    <p:extLst>
      <p:ext uri="{BB962C8B-B14F-4D97-AF65-F5344CB8AC3E}">
        <p14:creationId xmlns:p14="http://schemas.microsoft.com/office/powerpoint/2010/main" val="2391363335"/>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heme/theme1.xml><?xml version="1.0" encoding="utf-8"?>
<a:theme xmlns:a="http://schemas.openxmlformats.org/drawingml/2006/main" name="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 2019 Office Theme" id="{E4A26A76-BBF7-40A3-A1F0-2C99DE471543}" vid="{95E9B40A-6317-4B82-A6F7-0F8C049CAB09}"/>
    </a:ext>
  </a:extLst>
</a:theme>
</file>

<file path=ppt/theme/theme2.xml><?xml version="1.0" encoding="utf-8"?>
<a:theme xmlns:a="http://schemas.openxmlformats.org/drawingml/2006/main" name="blank">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54_Foundation Master 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olio and Hexavalent Portfolio Overview Timeline_Updated_16SEP2019[4]  -  Read-Only" id="{5666D8D4-6316-4046-ADAC-7940D306580E}" vid="{1AF8679A-19BE-D848-BD6C-083ED8F88494}"/>
    </a:ext>
  </a:extLst>
</a:theme>
</file>

<file path=ppt/theme/theme4.xml><?xml version="1.0" encoding="utf-8"?>
<a:theme xmlns:a="http://schemas.openxmlformats.org/drawingml/2006/main" name="1_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000" i="1" dirty="0"/>
        </a:defPPr>
      </a:lstStyle>
    </a:txDef>
  </a:objectDefaults>
  <a:extraClrSchemeLst/>
  <a:extLst>
    <a:ext uri="{05A4C25C-085E-4340-85A3-A5531E510DB2}">
      <thm15:themeFamily xmlns:thm15="http://schemas.microsoft.com/office/thememl/2012/main" name="PATH 2019 Office Theme" id="{E4A26A76-BBF7-40A3-A1F0-2C99DE471543}" vid="{95E9B40A-6317-4B82-A6F7-0F8C049CAB09}"/>
    </a:ext>
  </a:extLst>
</a:theme>
</file>

<file path=ppt/theme/theme5.xml><?xml version="1.0" encoding="utf-8"?>
<a:theme xmlns:a="http://schemas.openxmlformats.org/drawingml/2006/main" name="BMGF">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BMGF" id="{2C8B3951-A326-4B11-9118-1B70F3B52725}" vid="{DBB77AB4-CB64-4B05-BBF3-1DD9C025356B}"/>
    </a:ext>
  </a:extLst>
</a:theme>
</file>

<file path=ppt/theme/theme6.xml><?xml version="1.0" encoding="utf-8"?>
<a:theme xmlns:a="http://schemas.openxmlformats.org/drawingml/2006/main" name="2_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 2019 Office Theme" id="{E4A26A76-BBF7-40A3-A1F0-2C99DE471543}" vid="{95E9B40A-6317-4B82-A6F7-0F8C049CAB0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EBA682A2CDFF41A24A7C4EDC2C31BA" ma:contentTypeVersion="10" ma:contentTypeDescription="Create a new document." ma:contentTypeScope="" ma:versionID="3d44e84cd892ff8efbb906568426a02e">
  <xsd:schema xmlns:xsd="http://www.w3.org/2001/XMLSchema" xmlns:xs="http://www.w3.org/2001/XMLSchema" xmlns:p="http://schemas.microsoft.com/office/2006/metadata/properties" xmlns:ns3="aedcb96c-6768-44dd-9258-2ead0b621e43" targetNamespace="http://schemas.microsoft.com/office/2006/metadata/properties" ma:root="true" ma:fieldsID="a3f8c946122132018e385f0c26723fcd" ns3:_="">
    <xsd:import namespace="aedcb96c-6768-44dd-9258-2ead0b621e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dcb96c-6768-44dd-9258-2ead0b621e4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AFF285-E1F1-4943-9BCF-A2EAEB1EC050}">
  <ds:schemaRefs>
    <ds:schemaRef ds:uri="aedcb96c-6768-44dd-9258-2ead0b621e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BF3F976-295D-4932-A55C-27B36C255518}">
  <ds:schemaRefs>
    <ds:schemaRef ds:uri="http://schemas.microsoft.com/sharepoint/v3/contenttype/forms"/>
  </ds:schemaRefs>
</ds:datastoreItem>
</file>

<file path=customXml/itemProps3.xml><?xml version="1.0" encoding="utf-8"?>
<ds:datastoreItem xmlns:ds="http://schemas.openxmlformats.org/officeDocument/2006/customXml" ds:itemID="{D714A8CC-DDE3-4A93-A350-E92B56EC129A}">
  <ds:schemaRefs>
    <ds:schemaRef ds:uri="aedcb96c-6768-44dd-9258-2ead0b621e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68</TotalTime>
  <Words>7419</Words>
  <Application>Microsoft Office PowerPoint</Application>
  <PresentationFormat>Widescreen</PresentationFormat>
  <Paragraphs>533</Paragraphs>
  <Slides>37</Slides>
  <Notes>13</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37</vt:i4>
      </vt:variant>
    </vt:vector>
  </HeadingPairs>
  <TitlesOfParts>
    <vt:vector size="55" baseType="lpstr">
      <vt:lpstr>AdvOT46dcae81</vt:lpstr>
      <vt:lpstr>Arial</vt:lpstr>
      <vt:lpstr>Arial Narrow</vt:lpstr>
      <vt:lpstr>Arial,Sans-Serif</vt:lpstr>
      <vt:lpstr>Calibri</vt:lpstr>
      <vt:lpstr>Courier New</vt:lpstr>
      <vt:lpstr>Georgia</vt:lpstr>
      <vt:lpstr>Helvetica</vt:lpstr>
      <vt:lpstr>MyriadPro-Regular</vt:lpstr>
      <vt:lpstr>Segoe UI</vt:lpstr>
      <vt:lpstr>Times New Roman</vt:lpstr>
      <vt:lpstr>Wingdings</vt:lpstr>
      <vt:lpstr>PATH 2019 Office Theme</vt:lpstr>
      <vt:lpstr>blank</vt:lpstr>
      <vt:lpstr>54_Foundation Master Slides</vt:lpstr>
      <vt:lpstr>1_PATH 2019 Office Theme</vt:lpstr>
      <vt:lpstr>BMGF</vt:lpstr>
      <vt:lpstr>2_PATH 2019 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S19-IPV Clinical Development: Guiding Principles</vt:lpstr>
      <vt:lpstr>VLP Clinical Development: Guiding Principles</vt:lpstr>
      <vt:lpstr>PowerPoint Presentation</vt:lpstr>
      <vt:lpstr>mRNA Clinical Development: Guiding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Rahnuma Wahid</dc:creator>
  <cp:lastModifiedBy>Lauren Newhouse</cp:lastModifiedBy>
  <cp:revision>8</cp:revision>
  <dcterms:created xsi:type="dcterms:W3CDTF">2021-08-02T16:59:35Z</dcterms:created>
  <dcterms:modified xsi:type="dcterms:W3CDTF">2025-12-04T16:53:55Z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0x01010059EBA682A2CDFF41A24A7C4EDC2C31BA</vt:lpwstr>
  </property>
</Properties>
</file>