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7" r:id="rId2"/>
    <p:sldMasterId id="2147483669" r:id="rId3"/>
  </p:sldMasterIdLst>
  <p:notesMasterIdLst>
    <p:notesMasterId r:id="rId21"/>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3" r:id="rId20"/>
  </p:sldIdLst>
  <p:sldSz cx="12192000" cy="6858000"/>
  <p:notesSz cx="6858000" cy="9144000"/>
  <p:embeddedFontLst>
    <p:embeddedFont>
      <p:font typeface="Century Gothic" panose="020B0502020202020204" pitchFamily="34" charset="0"/>
      <p:regular r:id="rId22"/>
      <p:bold r:id="rId23"/>
      <p:italic r:id="rId24"/>
      <p:boldItalic r:id="rId25"/>
    </p:embeddedFont>
    <p:embeddedFont>
      <p:font typeface="Open Sans" panose="020B0606030504020204" pitchFamily="34"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8" roundtripDataSignature="AMtx7miDOxueEBBxmGMThPCsIzk/QIlveg=="/>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20A0008-017D-7C0B-DA3B-721B41B9235E}" name="Caitlin Bowman" initials="CB" userId="S::cbowman@path.org::b888d3ff-ad65-4e1c-b7fe-5901b6c40c2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534F8A8-4E53-4896-A170-8617074E6170}">
  <a:tblStyle styleId="{3534F8A8-4E53-4896-A170-8617074E6170}"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3" d="100"/>
          <a:sy n="113" d="100"/>
        </p:scale>
        <p:origin x="850" y="10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5.fntdata"/><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notesMaster" Target="notesMasters/notesMaster1.xml"/><Relationship Id="rId42"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4.fntdata"/><Relationship Id="rId38" Type="http://customschemas.google.com/relationships/presentationmetadata" Target="metadata"/><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font" Target="fonts/font8.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3.fntdata"/><Relationship Id="rId40"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font" Target="fonts/font1.fntdata"/><Relationship Id="rId27" Type="http://schemas.openxmlformats.org/officeDocument/2006/relationships/font" Target="fonts/font6.fntdata"/><Relationship Id="rId43"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2" name="Google Shape;232;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100"/>
              <a:buNone/>
            </a:pPr>
            <a:endParaRPr/>
          </a:p>
        </p:txBody>
      </p:sp>
      <p:sp>
        <p:nvSpPr>
          <p:cNvPr id="233" name="Google Shape;233;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2" name="Google Shape;402;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Clr>
                <a:schemeClr val="dk1"/>
              </a:buClr>
              <a:buSzPts val="1100"/>
              <a:buFont typeface="Arial"/>
              <a:buNone/>
            </a:pPr>
            <a:endParaRPr>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1" name="Google Shape;411;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7" name="Google Shape;417;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8" name="Google Shape;418;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2" name="Google Shape;432;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7" name="Google Shape;437;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8" name="Google Shape;438;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6" name="Google Shape;456;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7" name="Google Shape;457;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g2eacd631f96_1_1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63" name="Google Shape;463;g2eacd631f96_1_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Google Shape;493;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4" name="Google Shape;494;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95" name="Google Shape;495;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17</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0" name="Google Shape;240;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2eacd631f96_1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9" name="Google Shape;259;g2eacd631f96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3: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sz="1200">
              <a:solidFill>
                <a:schemeClr val="dk1"/>
              </a:solidFill>
              <a:latin typeface="Calibri"/>
              <a:ea typeface="Calibri"/>
              <a:cs typeface="Calibri"/>
              <a:sym typeface="Calibri"/>
            </a:endParaRPr>
          </a:p>
        </p:txBody>
      </p:sp>
      <p:sp>
        <p:nvSpPr>
          <p:cNvPr id="278" name="Google Shape;278;p3: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1.7.2013</a:t>
            </a:r>
            <a:endParaRPr/>
          </a:p>
        </p:txBody>
      </p:sp>
      <p:sp>
        <p:nvSpPr>
          <p:cNvPr id="279" name="Google Shape;279;p3: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0" name="Google Shape;280;p3: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281" name="Google Shape;281;p3: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1"/>
              </a:buClr>
              <a:buSzPts val="1200"/>
              <a:buFont typeface="Calibri"/>
              <a:buNone/>
            </a:pPr>
            <a:endParaRPr sz="1200">
              <a:solidFill>
                <a:schemeClr val="dk1"/>
              </a:solidFill>
              <a:latin typeface="Calibri"/>
              <a:ea typeface="Calibri"/>
              <a:cs typeface="Calibri"/>
              <a:sym typeface="Calibri"/>
            </a:endParaRPr>
          </a:p>
        </p:txBody>
      </p:sp>
      <p:sp>
        <p:nvSpPr>
          <p:cNvPr id="282" name="Google Shape;282;p3: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4: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rgbClr val="000000"/>
              </a:solidFill>
              <a:latin typeface="Calibri"/>
              <a:ea typeface="Calibri"/>
              <a:cs typeface="Calibri"/>
              <a:sym typeface="Calibri"/>
            </a:endParaRPr>
          </a:p>
        </p:txBody>
      </p:sp>
      <p:sp>
        <p:nvSpPr>
          <p:cNvPr id="325" name="Google Shape;325;p4: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400"/>
              <a:buFont typeface="Arial"/>
              <a:buNone/>
            </a:pPr>
            <a:r>
              <a:rPr lang="en-US" sz="1200" b="0" i="0" u="none" strike="noStrike" cap="none">
                <a:solidFill>
                  <a:srgbClr val="000000"/>
                </a:solidFill>
                <a:latin typeface="Calibri"/>
                <a:ea typeface="Calibri"/>
                <a:cs typeface="Calibri"/>
                <a:sym typeface="Calibri"/>
              </a:rPr>
              <a:t>1.7.2013</a:t>
            </a:r>
            <a:endParaRPr sz="1200" b="0" i="0" u="none" strike="noStrike" cap="none">
              <a:solidFill>
                <a:srgbClr val="000000"/>
              </a:solidFill>
              <a:latin typeface="Calibri"/>
              <a:ea typeface="Calibri"/>
              <a:cs typeface="Calibri"/>
              <a:sym typeface="Calibri"/>
            </a:endParaRPr>
          </a:p>
        </p:txBody>
      </p:sp>
      <p:sp>
        <p:nvSpPr>
          <p:cNvPr id="326" name="Google Shape;326;p4: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7" name="Google Shape;327;p4: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328" name="Google Shape;328;p4: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rgbClr val="000000"/>
              </a:solidFill>
              <a:latin typeface="Calibri"/>
              <a:ea typeface="Calibri"/>
              <a:cs typeface="Calibri"/>
              <a:sym typeface="Calibri"/>
            </a:endParaRPr>
          </a:p>
        </p:txBody>
      </p:sp>
      <p:sp>
        <p:nvSpPr>
          <p:cNvPr id="329" name="Google Shape;329;p4: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5: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sz="1200">
              <a:solidFill>
                <a:schemeClr val="dk1"/>
              </a:solidFill>
              <a:latin typeface="Calibri"/>
              <a:ea typeface="Calibri"/>
              <a:cs typeface="Calibri"/>
              <a:sym typeface="Calibri"/>
            </a:endParaRPr>
          </a:p>
        </p:txBody>
      </p:sp>
      <p:sp>
        <p:nvSpPr>
          <p:cNvPr id="342" name="Google Shape;342;p5: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1.7.2013</a:t>
            </a:r>
            <a:endParaRPr/>
          </a:p>
        </p:txBody>
      </p:sp>
      <p:sp>
        <p:nvSpPr>
          <p:cNvPr id="343" name="Google Shape;343;p5: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4" name="Google Shape;344;p5: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a:p>
        </p:txBody>
      </p:sp>
      <p:sp>
        <p:nvSpPr>
          <p:cNvPr id="345" name="Google Shape;345;p5: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1"/>
              </a:buClr>
              <a:buSzPts val="1200"/>
              <a:buFont typeface="Calibri"/>
              <a:buNone/>
            </a:pPr>
            <a:endParaRPr sz="1200">
              <a:solidFill>
                <a:schemeClr val="dk1"/>
              </a:solidFill>
              <a:latin typeface="Calibri"/>
              <a:ea typeface="Calibri"/>
              <a:cs typeface="Calibri"/>
              <a:sym typeface="Calibri"/>
            </a:endParaRPr>
          </a:p>
        </p:txBody>
      </p:sp>
      <p:sp>
        <p:nvSpPr>
          <p:cNvPr id="346" name="Google Shape;346;p5: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7" name="Google Shape;377;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8" name="Google Shape;378;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6" name="Google Shape;386;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dirty="0"/>
              <a:t>Good day everyone - thank you for your time and attention today, my name is Kendi Mburu - I work with the Center for Digital and Data Excellence at PATH and  alongside several colleagues and partner institutions across the PEPFAR-funded CDC Technical Assistance Platform Project, or TAP as we call it. Today we will be discussing a framework that TAP has developed, implemented and enhanced over the past 4 years – the Informatics Savvy Health Organization.</a:t>
            </a:r>
            <a:endParaRPr dirty="0"/>
          </a:p>
          <a:p>
            <a:pPr marL="0" lvl="0" indent="0" algn="l" rtl="0">
              <a:lnSpc>
                <a:spcPct val="115000"/>
              </a:lnSpc>
              <a:spcBef>
                <a:spcPts val="0"/>
              </a:spcBef>
              <a:spcAft>
                <a:spcPts val="0"/>
              </a:spcAft>
              <a:buSzPts val="1100"/>
              <a:buNone/>
            </a:pPr>
            <a:r>
              <a:rPr lang="en-US" dirty="0"/>
              <a:t>We would like for you to leave this session with an understanding of what the ISHO is, how it serves to improve digital health processes and provide evidence of the quality and efficiency of their operations, and how you can apply it in your own contexts before you attend the ILEAD session.</a:t>
            </a:r>
            <a:endParaRPr dirty="0"/>
          </a:p>
        </p:txBody>
      </p:sp>
      <p:sp>
        <p:nvSpPr>
          <p:cNvPr id="387" name="Google Shape;387;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5" name="Google Shape;395;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95250" algn="l" rtl="0">
              <a:lnSpc>
                <a:spcPct val="100000"/>
              </a:lnSpc>
              <a:spcBef>
                <a:spcPts val="0"/>
              </a:spcBef>
              <a:spcAft>
                <a:spcPts val="0"/>
              </a:spcAft>
              <a:buClr>
                <a:schemeClr val="dk1"/>
              </a:buClr>
              <a:buSzPts val="1200"/>
              <a:buFont typeface="Arial"/>
              <a:buNone/>
            </a:pPr>
            <a:endParaRPr/>
          </a:p>
        </p:txBody>
      </p:sp>
      <p:sp>
        <p:nvSpPr>
          <p:cNvPr id="396" name="Google Shape;396;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15"/>
        <p:cNvGrpSpPr/>
        <p:nvPr/>
      </p:nvGrpSpPr>
      <p:grpSpPr>
        <a:xfrm>
          <a:off x="0" y="0"/>
          <a:ext cx="0" cy="0"/>
          <a:chOff x="0" y="0"/>
          <a:chExt cx="0" cy="0"/>
        </a:xfrm>
      </p:grpSpPr>
      <p:sp>
        <p:nvSpPr>
          <p:cNvPr id="16" name="Google Shape;16;p18"/>
          <p:cNvSpPr txBox="1">
            <a:spLocks noGrp="1"/>
          </p:cNvSpPr>
          <p:nvPr>
            <p:ph type="ctrTitle"/>
          </p:nvPr>
        </p:nvSpPr>
        <p:spPr>
          <a:xfrm>
            <a:off x="1524000" y="3314699"/>
            <a:ext cx="9144000" cy="1746477"/>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Arial"/>
              <a:buNone/>
              <a:defRPr sz="60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18"/>
          <p:cNvSpPr txBox="1">
            <a:spLocks noGrp="1"/>
          </p:cNvSpPr>
          <p:nvPr>
            <p:ph type="subTitle" idx="1"/>
          </p:nvPr>
        </p:nvSpPr>
        <p:spPr>
          <a:xfrm>
            <a:off x="1524000" y="5196794"/>
            <a:ext cx="9144000" cy="538843"/>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atin typeface="Arial"/>
                <a:ea typeface="Arial"/>
                <a:cs typeface="Arial"/>
                <a:sym typeface="Aria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0"/>
        <p:cNvGrpSpPr/>
        <p:nvPr/>
      </p:nvGrpSpPr>
      <p:grpSpPr>
        <a:xfrm>
          <a:off x="0" y="0"/>
          <a:ext cx="0" cy="0"/>
          <a:chOff x="0" y="0"/>
          <a:chExt cx="0" cy="0"/>
        </a:xfrm>
      </p:grpSpPr>
      <p:sp>
        <p:nvSpPr>
          <p:cNvPr id="51" name="Google Shape;51;p30"/>
          <p:cNvSpPr txBox="1">
            <a:spLocks noGrp="1"/>
          </p:cNvSpPr>
          <p:nvPr>
            <p:ph type="ctrTitle"/>
          </p:nvPr>
        </p:nvSpPr>
        <p:spPr>
          <a:xfrm>
            <a:off x="457200" y="1420283"/>
            <a:ext cx="5181600" cy="980017"/>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30"/>
          <p:cNvSpPr txBox="1">
            <a:spLocks noGrp="1"/>
          </p:cNvSpPr>
          <p:nvPr>
            <p:ph type="subTitle" idx="1"/>
          </p:nvPr>
        </p:nvSpPr>
        <p:spPr>
          <a:xfrm>
            <a:off x="914400" y="2590800"/>
            <a:ext cx="4267200" cy="11684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427"/>
              </a:spcBef>
              <a:spcAft>
                <a:spcPts val="0"/>
              </a:spcAft>
              <a:buClr>
                <a:srgbClr val="888888"/>
              </a:buClr>
              <a:buSzPts val="3200"/>
              <a:buNone/>
              <a:defRPr>
                <a:solidFill>
                  <a:srgbClr val="888888"/>
                </a:solidFill>
              </a:defRPr>
            </a:lvl1pPr>
            <a:lvl2pPr lvl="1" algn="ctr">
              <a:lnSpc>
                <a:spcPct val="100000"/>
              </a:lnSpc>
              <a:spcBef>
                <a:spcPts val="373"/>
              </a:spcBef>
              <a:spcAft>
                <a:spcPts val="0"/>
              </a:spcAft>
              <a:buClr>
                <a:srgbClr val="888888"/>
              </a:buClr>
              <a:buSzPts val="2800"/>
              <a:buNone/>
              <a:defRPr>
                <a:solidFill>
                  <a:srgbClr val="888888"/>
                </a:solidFill>
              </a:defRPr>
            </a:lvl2pPr>
            <a:lvl3pPr lvl="2" algn="ctr">
              <a:lnSpc>
                <a:spcPct val="100000"/>
              </a:lnSpc>
              <a:spcBef>
                <a:spcPts val="320"/>
              </a:spcBef>
              <a:spcAft>
                <a:spcPts val="0"/>
              </a:spcAft>
              <a:buClr>
                <a:srgbClr val="888888"/>
              </a:buClr>
              <a:buSzPts val="2400"/>
              <a:buNone/>
              <a:defRPr>
                <a:solidFill>
                  <a:srgbClr val="888888"/>
                </a:solidFill>
              </a:defRPr>
            </a:lvl3pPr>
            <a:lvl4pPr lvl="3" algn="ctr">
              <a:lnSpc>
                <a:spcPct val="100000"/>
              </a:lnSpc>
              <a:spcBef>
                <a:spcPts val="267"/>
              </a:spcBef>
              <a:spcAft>
                <a:spcPts val="0"/>
              </a:spcAft>
              <a:buClr>
                <a:srgbClr val="888888"/>
              </a:buClr>
              <a:buSzPts val="2000"/>
              <a:buNone/>
              <a:defRPr>
                <a:solidFill>
                  <a:srgbClr val="888888"/>
                </a:solidFill>
              </a:defRPr>
            </a:lvl4pPr>
            <a:lvl5pPr lvl="4" algn="ctr">
              <a:lnSpc>
                <a:spcPct val="100000"/>
              </a:lnSpc>
              <a:spcBef>
                <a:spcPts val="267"/>
              </a:spcBef>
              <a:spcAft>
                <a:spcPts val="0"/>
              </a:spcAft>
              <a:buClr>
                <a:srgbClr val="888888"/>
              </a:buClr>
              <a:buSzPts val="2000"/>
              <a:buNone/>
              <a:defRPr>
                <a:solidFill>
                  <a:srgbClr val="888888"/>
                </a:solidFill>
              </a:defRPr>
            </a:lvl5pPr>
            <a:lvl6pPr lvl="5" algn="ctr">
              <a:lnSpc>
                <a:spcPct val="100000"/>
              </a:lnSpc>
              <a:spcBef>
                <a:spcPts val="267"/>
              </a:spcBef>
              <a:spcAft>
                <a:spcPts val="0"/>
              </a:spcAft>
              <a:buClr>
                <a:srgbClr val="888888"/>
              </a:buClr>
              <a:buSzPts val="2000"/>
              <a:buNone/>
              <a:defRPr>
                <a:solidFill>
                  <a:srgbClr val="888888"/>
                </a:solidFill>
              </a:defRPr>
            </a:lvl6pPr>
            <a:lvl7pPr lvl="6" algn="ctr">
              <a:lnSpc>
                <a:spcPct val="100000"/>
              </a:lnSpc>
              <a:spcBef>
                <a:spcPts val="267"/>
              </a:spcBef>
              <a:spcAft>
                <a:spcPts val="0"/>
              </a:spcAft>
              <a:buClr>
                <a:srgbClr val="888888"/>
              </a:buClr>
              <a:buSzPts val="2000"/>
              <a:buNone/>
              <a:defRPr>
                <a:solidFill>
                  <a:srgbClr val="888888"/>
                </a:solidFill>
              </a:defRPr>
            </a:lvl7pPr>
            <a:lvl8pPr lvl="7" algn="ctr">
              <a:lnSpc>
                <a:spcPct val="100000"/>
              </a:lnSpc>
              <a:spcBef>
                <a:spcPts val="267"/>
              </a:spcBef>
              <a:spcAft>
                <a:spcPts val="0"/>
              </a:spcAft>
              <a:buClr>
                <a:srgbClr val="888888"/>
              </a:buClr>
              <a:buSzPts val="2000"/>
              <a:buNone/>
              <a:defRPr>
                <a:solidFill>
                  <a:srgbClr val="888888"/>
                </a:solidFill>
              </a:defRPr>
            </a:lvl8pPr>
            <a:lvl9pPr lvl="8" algn="ctr">
              <a:lnSpc>
                <a:spcPct val="100000"/>
              </a:lnSpc>
              <a:spcBef>
                <a:spcPts val="267"/>
              </a:spcBef>
              <a:spcAft>
                <a:spcPts val="0"/>
              </a:spcAft>
              <a:buClr>
                <a:srgbClr val="888888"/>
              </a:buClr>
              <a:buSzPts val="2000"/>
              <a:buNone/>
              <a:defRPr>
                <a:solidFill>
                  <a:srgbClr val="888888"/>
                </a:solidFill>
              </a:defRPr>
            </a:lvl9pPr>
          </a:lstStyle>
          <a:p>
            <a:endParaRPr/>
          </a:p>
        </p:txBody>
      </p:sp>
      <p:sp>
        <p:nvSpPr>
          <p:cNvPr id="53" name="Google Shape;53;p30"/>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54" name="Google Shape;54;p30"/>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55" name="Google Shape;55;p30"/>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800"/>
              <a:buFont typeface="Calibri"/>
              <a:buNone/>
              <a:defRPr sz="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800"/>
              <a:buFont typeface="Calibri"/>
              <a:buNone/>
              <a:defRPr sz="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800"/>
              <a:buFont typeface="Calibri"/>
              <a:buNone/>
              <a:defRPr sz="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800"/>
              <a:buFont typeface="Calibri"/>
              <a:buNone/>
              <a:defRPr sz="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800"/>
              <a:buFont typeface="Calibri"/>
              <a:buNone/>
              <a:defRPr sz="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800"/>
              <a:buFont typeface="Calibri"/>
              <a:buNone/>
              <a:defRPr sz="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800"/>
              <a:buFont typeface="Calibri"/>
              <a:buNone/>
              <a:defRPr sz="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800"/>
              <a:buFont typeface="Calibri"/>
              <a:buNone/>
              <a:defRPr sz="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800"/>
              <a:buFont typeface="Calibri"/>
              <a:buNone/>
              <a:defRPr sz="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6"/>
        <p:cNvGrpSpPr/>
        <p:nvPr/>
      </p:nvGrpSpPr>
      <p:grpSpPr>
        <a:xfrm>
          <a:off x="0" y="0"/>
          <a:ext cx="0" cy="0"/>
          <a:chOff x="0" y="0"/>
          <a:chExt cx="0" cy="0"/>
        </a:xfrm>
      </p:grpSpPr>
      <p:sp>
        <p:nvSpPr>
          <p:cNvPr id="57" name="Google Shape;57;p31"/>
          <p:cNvSpPr txBox="1">
            <a:spLocks noGrp="1"/>
          </p:cNvSpPr>
          <p:nvPr>
            <p:ph type="title"/>
          </p:nvPr>
        </p:nvSpPr>
        <p:spPr>
          <a:xfrm>
            <a:off x="304800" y="183092"/>
            <a:ext cx="5486400" cy="762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31"/>
          <p:cNvSpPr txBox="1">
            <a:spLocks noGrp="1"/>
          </p:cNvSpPr>
          <p:nvPr>
            <p:ph type="body" idx="1"/>
          </p:nvPr>
        </p:nvSpPr>
        <p:spPr>
          <a:xfrm>
            <a:off x="304800" y="1066800"/>
            <a:ext cx="5486400" cy="3017309"/>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240"/>
              </a:spcBef>
              <a:spcAft>
                <a:spcPts val="0"/>
              </a:spcAft>
              <a:buClr>
                <a:schemeClr val="dk1"/>
              </a:buClr>
              <a:buSzPts val="1800"/>
              <a:buChar char="•"/>
              <a:defRPr/>
            </a:lvl1pPr>
            <a:lvl2pPr marL="914400" lvl="1" indent="-342900" algn="l">
              <a:lnSpc>
                <a:spcPct val="100000"/>
              </a:lnSpc>
              <a:spcBef>
                <a:spcPts val="240"/>
              </a:spcBef>
              <a:spcAft>
                <a:spcPts val="0"/>
              </a:spcAft>
              <a:buClr>
                <a:schemeClr val="dk1"/>
              </a:buClr>
              <a:buSzPts val="1800"/>
              <a:buChar char="–"/>
              <a:defRPr/>
            </a:lvl2pPr>
            <a:lvl3pPr marL="1371600" lvl="2" indent="-342900" algn="l">
              <a:lnSpc>
                <a:spcPct val="100000"/>
              </a:lnSpc>
              <a:spcBef>
                <a:spcPts val="240"/>
              </a:spcBef>
              <a:spcAft>
                <a:spcPts val="0"/>
              </a:spcAft>
              <a:buClr>
                <a:schemeClr val="dk1"/>
              </a:buClr>
              <a:buSzPts val="1800"/>
              <a:buChar char="•"/>
              <a:defRPr/>
            </a:lvl3pPr>
            <a:lvl4pPr marL="1828800" lvl="3" indent="-342900" algn="l">
              <a:lnSpc>
                <a:spcPct val="100000"/>
              </a:lnSpc>
              <a:spcBef>
                <a:spcPts val="240"/>
              </a:spcBef>
              <a:spcAft>
                <a:spcPts val="0"/>
              </a:spcAft>
              <a:buClr>
                <a:schemeClr val="dk1"/>
              </a:buClr>
              <a:buSzPts val="1800"/>
              <a:buChar char="–"/>
              <a:defRPr/>
            </a:lvl4pPr>
            <a:lvl5pPr marL="2286000" lvl="4" indent="-342900" algn="l">
              <a:lnSpc>
                <a:spcPct val="100000"/>
              </a:lnSpc>
              <a:spcBef>
                <a:spcPts val="240"/>
              </a:spcBef>
              <a:spcAft>
                <a:spcPts val="0"/>
              </a:spcAft>
              <a:buClr>
                <a:schemeClr val="dk1"/>
              </a:buClr>
              <a:buSzPts val="1800"/>
              <a:buChar char="»"/>
              <a:defRPr/>
            </a:lvl5pPr>
            <a:lvl6pPr marL="2743200" lvl="5" indent="-342900" algn="l">
              <a:lnSpc>
                <a:spcPct val="100000"/>
              </a:lnSpc>
              <a:spcBef>
                <a:spcPts val="240"/>
              </a:spcBef>
              <a:spcAft>
                <a:spcPts val="0"/>
              </a:spcAft>
              <a:buClr>
                <a:schemeClr val="dk1"/>
              </a:buClr>
              <a:buSzPts val="1800"/>
              <a:buChar char="•"/>
              <a:defRPr/>
            </a:lvl6pPr>
            <a:lvl7pPr marL="3200400" lvl="6" indent="-342900" algn="l">
              <a:lnSpc>
                <a:spcPct val="100000"/>
              </a:lnSpc>
              <a:spcBef>
                <a:spcPts val="240"/>
              </a:spcBef>
              <a:spcAft>
                <a:spcPts val="0"/>
              </a:spcAft>
              <a:buClr>
                <a:schemeClr val="dk1"/>
              </a:buClr>
              <a:buSzPts val="1800"/>
              <a:buChar char="•"/>
              <a:defRPr/>
            </a:lvl7pPr>
            <a:lvl8pPr marL="3657600" lvl="7" indent="-342900" algn="l">
              <a:lnSpc>
                <a:spcPct val="100000"/>
              </a:lnSpc>
              <a:spcBef>
                <a:spcPts val="240"/>
              </a:spcBef>
              <a:spcAft>
                <a:spcPts val="0"/>
              </a:spcAft>
              <a:buClr>
                <a:schemeClr val="dk1"/>
              </a:buClr>
              <a:buSzPts val="1800"/>
              <a:buChar char="•"/>
              <a:defRPr/>
            </a:lvl8pPr>
            <a:lvl9pPr marL="4114800" lvl="8" indent="-342900" algn="l">
              <a:lnSpc>
                <a:spcPct val="100000"/>
              </a:lnSpc>
              <a:spcBef>
                <a:spcPts val="240"/>
              </a:spcBef>
              <a:spcAft>
                <a:spcPts val="0"/>
              </a:spcAft>
              <a:buClr>
                <a:schemeClr val="dk1"/>
              </a:buClr>
              <a:buSzPts val="1800"/>
              <a:buChar char="•"/>
              <a:defRPr/>
            </a:lvl9pPr>
          </a:lstStyle>
          <a:p>
            <a:endParaRPr/>
          </a:p>
        </p:txBody>
      </p:sp>
      <p:sp>
        <p:nvSpPr>
          <p:cNvPr id="59" name="Google Shape;59;p31"/>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60" name="Google Shape;60;p31"/>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61" name="Google Shape;61;p31"/>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800"/>
              <a:buFont typeface="Calibri"/>
              <a:buNone/>
              <a:defRPr sz="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800"/>
              <a:buFont typeface="Calibri"/>
              <a:buNone/>
              <a:defRPr sz="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800"/>
              <a:buFont typeface="Calibri"/>
              <a:buNone/>
              <a:defRPr sz="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800"/>
              <a:buFont typeface="Calibri"/>
              <a:buNone/>
              <a:defRPr sz="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800"/>
              <a:buFont typeface="Calibri"/>
              <a:buNone/>
              <a:defRPr sz="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800"/>
              <a:buFont typeface="Calibri"/>
              <a:buNone/>
              <a:defRPr sz="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800"/>
              <a:buFont typeface="Calibri"/>
              <a:buNone/>
              <a:defRPr sz="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800"/>
              <a:buFont typeface="Calibri"/>
              <a:buNone/>
              <a:defRPr sz="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800"/>
              <a:buFont typeface="Calibri"/>
              <a:buNone/>
              <a:defRPr sz="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2"/>
        <p:cNvGrpSpPr/>
        <p:nvPr/>
      </p:nvGrpSpPr>
      <p:grpSpPr>
        <a:xfrm>
          <a:off x="0" y="0"/>
          <a:ext cx="0" cy="0"/>
          <a:chOff x="0" y="0"/>
          <a:chExt cx="0" cy="0"/>
        </a:xfrm>
      </p:grpSpPr>
      <p:sp>
        <p:nvSpPr>
          <p:cNvPr id="63" name="Google Shape;63;p32"/>
          <p:cNvSpPr txBox="1">
            <a:spLocks noGrp="1"/>
          </p:cNvSpPr>
          <p:nvPr>
            <p:ph type="title"/>
          </p:nvPr>
        </p:nvSpPr>
        <p:spPr>
          <a:xfrm>
            <a:off x="481542" y="2937934"/>
            <a:ext cx="5181600" cy="90805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2667"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32"/>
          <p:cNvSpPr txBox="1">
            <a:spLocks noGrp="1"/>
          </p:cNvSpPr>
          <p:nvPr>
            <p:ph type="body" idx="1"/>
          </p:nvPr>
        </p:nvSpPr>
        <p:spPr>
          <a:xfrm>
            <a:off x="481542" y="1937809"/>
            <a:ext cx="5181600" cy="1000125"/>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267"/>
              </a:spcBef>
              <a:spcAft>
                <a:spcPts val="0"/>
              </a:spcAft>
              <a:buClr>
                <a:srgbClr val="888888"/>
              </a:buClr>
              <a:buSzPts val="2000"/>
              <a:buNone/>
              <a:defRPr sz="1333">
                <a:solidFill>
                  <a:srgbClr val="888888"/>
                </a:solidFill>
              </a:defRPr>
            </a:lvl1pPr>
            <a:lvl2pPr marL="914400" lvl="1" indent="-228600" algn="l">
              <a:lnSpc>
                <a:spcPct val="100000"/>
              </a:lnSpc>
              <a:spcBef>
                <a:spcPts val="240"/>
              </a:spcBef>
              <a:spcAft>
                <a:spcPts val="0"/>
              </a:spcAft>
              <a:buClr>
                <a:srgbClr val="888888"/>
              </a:buClr>
              <a:buSzPts val="1800"/>
              <a:buNone/>
              <a:defRPr sz="1200">
                <a:solidFill>
                  <a:srgbClr val="888888"/>
                </a:solidFill>
              </a:defRPr>
            </a:lvl2pPr>
            <a:lvl3pPr marL="1371600" lvl="2" indent="-228600" algn="l">
              <a:lnSpc>
                <a:spcPct val="100000"/>
              </a:lnSpc>
              <a:spcBef>
                <a:spcPts val="213"/>
              </a:spcBef>
              <a:spcAft>
                <a:spcPts val="0"/>
              </a:spcAft>
              <a:buClr>
                <a:srgbClr val="888888"/>
              </a:buClr>
              <a:buSzPts val="1600"/>
              <a:buNone/>
              <a:defRPr sz="1067">
                <a:solidFill>
                  <a:srgbClr val="888888"/>
                </a:solidFill>
              </a:defRPr>
            </a:lvl3pPr>
            <a:lvl4pPr marL="1828800" lvl="3" indent="-228600" algn="l">
              <a:lnSpc>
                <a:spcPct val="100000"/>
              </a:lnSpc>
              <a:spcBef>
                <a:spcPts val="187"/>
              </a:spcBef>
              <a:spcAft>
                <a:spcPts val="0"/>
              </a:spcAft>
              <a:buClr>
                <a:srgbClr val="888888"/>
              </a:buClr>
              <a:buSzPts val="1400"/>
              <a:buNone/>
              <a:defRPr sz="933">
                <a:solidFill>
                  <a:srgbClr val="888888"/>
                </a:solidFill>
              </a:defRPr>
            </a:lvl4pPr>
            <a:lvl5pPr marL="2286000" lvl="4" indent="-228600" algn="l">
              <a:lnSpc>
                <a:spcPct val="100000"/>
              </a:lnSpc>
              <a:spcBef>
                <a:spcPts val="187"/>
              </a:spcBef>
              <a:spcAft>
                <a:spcPts val="0"/>
              </a:spcAft>
              <a:buClr>
                <a:srgbClr val="888888"/>
              </a:buClr>
              <a:buSzPts val="1400"/>
              <a:buNone/>
              <a:defRPr sz="933">
                <a:solidFill>
                  <a:srgbClr val="888888"/>
                </a:solidFill>
              </a:defRPr>
            </a:lvl5pPr>
            <a:lvl6pPr marL="2743200" lvl="5" indent="-228600" algn="l">
              <a:lnSpc>
                <a:spcPct val="100000"/>
              </a:lnSpc>
              <a:spcBef>
                <a:spcPts val="187"/>
              </a:spcBef>
              <a:spcAft>
                <a:spcPts val="0"/>
              </a:spcAft>
              <a:buClr>
                <a:srgbClr val="888888"/>
              </a:buClr>
              <a:buSzPts val="1400"/>
              <a:buNone/>
              <a:defRPr sz="933">
                <a:solidFill>
                  <a:srgbClr val="888888"/>
                </a:solidFill>
              </a:defRPr>
            </a:lvl6pPr>
            <a:lvl7pPr marL="3200400" lvl="6" indent="-228600" algn="l">
              <a:lnSpc>
                <a:spcPct val="100000"/>
              </a:lnSpc>
              <a:spcBef>
                <a:spcPts val="187"/>
              </a:spcBef>
              <a:spcAft>
                <a:spcPts val="0"/>
              </a:spcAft>
              <a:buClr>
                <a:srgbClr val="888888"/>
              </a:buClr>
              <a:buSzPts val="1400"/>
              <a:buNone/>
              <a:defRPr sz="933">
                <a:solidFill>
                  <a:srgbClr val="888888"/>
                </a:solidFill>
              </a:defRPr>
            </a:lvl7pPr>
            <a:lvl8pPr marL="3657600" lvl="7" indent="-228600" algn="l">
              <a:lnSpc>
                <a:spcPct val="100000"/>
              </a:lnSpc>
              <a:spcBef>
                <a:spcPts val="187"/>
              </a:spcBef>
              <a:spcAft>
                <a:spcPts val="0"/>
              </a:spcAft>
              <a:buClr>
                <a:srgbClr val="888888"/>
              </a:buClr>
              <a:buSzPts val="1400"/>
              <a:buNone/>
              <a:defRPr sz="933">
                <a:solidFill>
                  <a:srgbClr val="888888"/>
                </a:solidFill>
              </a:defRPr>
            </a:lvl8pPr>
            <a:lvl9pPr marL="4114800" lvl="8" indent="-228600" algn="l">
              <a:lnSpc>
                <a:spcPct val="100000"/>
              </a:lnSpc>
              <a:spcBef>
                <a:spcPts val="187"/>
              </a:spcBef>
              <a:spcAft>
                <a:spcPts val="0"/>
              </a:spcAft>
              <a:buClr>
                <a:srgbClr val="888888"/>
              </a:buClr>
              <a:buSzPts val="1400"/>
              <a:buNone/>
              <a:defRPr sz="933">
                <a:solidFill>
                  <a:srgbClr val="888888"/>
                </a:solidFill>
              </a:defRPr>
            </a:lvl9pPr>
          </a:lstStyle>
          <a:p>
            <a:endParaRPr/>
          </a:p>
        </p:txBody>
      </p:sp>
      <p:sp>
        <p:nvSpPr>
          <p:cNvPr id="65" name="Google Shape;65;p32"/>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66" name="Google Shape;66;p32"/>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67" name="Google Shape;67;p32"/>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800"/>
              <a:buFont typeface="Calibri"/>
              <a:buNone/>
              <a:defRPr sz="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800"/>
              <a:buFont typeface="Calibri"/>
              <a:buNone/>
              <a:defRPr sz="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800"/>
              <a:buFont typeface="Calibri"/>
              <a:buNone/>
              <a:defRPr sz="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800"/>
              <a:buFont typeface="Calibri"/>
              <a:buNone/>
              <a:defRPr sz="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800"/>
              <a:buFont typeface="Calibri"/>
              <a:buNone/>
              <a:defRPr sz="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800"/>
              <a:buFont typeface="Calibri"/>
              <a:buNone/>
              <a:defRPr sz="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800"/>
              <a:buFont typeface="Calibri"/>
              <a:buNone/>
              <a:defRPr sz="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800"/>
              <a:buFont typeface="Calibri"/>
              <a:buNone/>
              <a:defRPr sz="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800"/>
              <a:buFont typeface="Calibri"/>
              <a:buNone/>
              <a:defRPr sz="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68"/>
        <p:cNvGrpSpPr/>
        <p:nvPr/>
      </p:nvGrpSpPr>
      <p:grpSpPr>
        <a:xfrm>
          <a:off x="0" y="0"/>
          <a:ext cx="0" cy="0"/>
          <a:chOff x="0" y="0"/>
          <a:chExt cx="0" cy="0"/>
        </a:xfrm>
      </p:grpSpPr>
      <p:sp>
        <p:nvSpPr>
          <p:cNvPr id="69" name="Google Shape;69;p33"/>
          <p:cNvSpPr txBox="1">
            <a:spLocks noGrp="1"/>
          </p:cNvSpPr>
          <p:nvPr>
            <p:ph type="title"/>
          </p:nvPr>
        </p:nvSpPr>
        <p:spPr>
          <a:xfrm>
            <a:off x="304800" y="183092"/>
            <a:ext cx="5486400" cy="762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33"/>
          <p:cNvSpPr txBox="1">
            <a:spLocks noGrp="1"/>
          </p:cNvSpPr>
          <p:nvPr>
            <p:ph type="body" idx="1"/>
          </p:nvPr>
        </p:nvSpPr>
        <p:spPr>
          <a:xfrm>
            <a:off x="304800" y="1066800"/>
            <a:ext cx="2692400" cy="3017309"/>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373"/>
              </a:spcBef>
              <a:spcAft>
                <a:spcPts val="0"/>
              </a:spcAft>
              <a:buClr>
                <a:schemeClr val="dk1"/>
              </a:buClr>
              <a:buSzPts val="2800"/>
              <a:buChar char="•"/>
              <a:defRPr sz="1867"/>
            </a:lvl1pPr>
            <a:lvl2pPr marL="914400" lvl="1" indent="-381000" algn="l">
              <a:lnSpc>
                <a:spcPct val="100000"/>
              </a:lnSpc>
              <a:spcBef>
                <a:spcPts val="320"/>
              </a:spcBef>
              <a:spcAft>
                <a:spcPts val="0"/>
              </a:spcAft>
              <a:buClr>
                <a:schemeClr val="dk1"/>
              </a:buClr>
              <a:buSzPts val="2400"/>
              <a:buChar char="–"/>
              <a:defRPr sz="1600"/>
            </a:lvl2pPr>
            <a:lvl3pPr marL="1371600" lvl="2" indent="-355600" algn="l">
              <a:lnSpc>
                <a:spcPct val="100000"/>
              </a:lnSpc>
              <a:spcBef>
                <a:spcPts val="267"/>
              </a:spcBef>
              <a:spcAft>
                <a:spcPts val="0"/>
              </a:spcAft>
              <a:buClr>
                <a:schemeClr val="dk1"/>
              </a:buClr>
              <a:buSzPts val="2000"/>
              <a:buChar char="•"/>
              <a:defRPr sz="1333"/>
            </a:lvl3pPr>
            <a:lvl4pPr marL="1828800" lvl="3" indent="-342900" algn="l">
              <a:lnSpc>
                <a:spcPct val="100000"/>
              </a:lnSpc>
              <a:spcBef>
                <a:spcPts val="240"/>
              </a:spcBef>
              <a:spcAft>
                <a:spcPts val="0"/>
              </a:spcAft>
              <a:buClr>
                <a:schemeClr val="dk1"/>
              </a:buClr>
              <a:buSzPts val="1800"/>
              <a:buChar char="–"/>
              <a:defRPr sz="1200"/>
            </a:lvl4pPr>
            <a:lvl5pPr marL="2286000" lvl="4" indent="-342900" algn="l">
              <a:lnSpc>
                <a:spcPct val="100000"/>
              </a:lnSpc>
              <a:spcBef>
                <a:spcPts val="240"/>
              </a:spcBef>
              <a:spcAft>
                <a:spcPts val="0"/>
              </a:spcAft>
              <a:buClr>
                <a:schemeClr val="dk1"/>
              </a:buClr>
              <a:buSzPts val="1800"/>
              <a:buChar char="»"/>
              <a:defRPr sz="1200"/>
            </a:lvl5pPr>
            <a:lvl6pPr marL="2743200" lvl="5" indent="-342900" algn="l">
              <a:lnSpc>
                <a:spcPct val="100000"/>
              </a:lnSpc>
              <a:spcBef>
                <a:spcPts val="240"/>
              </a:spcBef>
              <a:spcAft>
                <a:spcPts val="0"/>
              </a:spcAft>
              <a:buClr>
                <a:schemeClr val="dk1"/>
              </a:buClr>
              <a:buSzPts val="1800"/>
              <a:buChar char="•"/>
              <a:defRPr sz="1200"/>
            </a:lvl6pPr>
            <a:lvl7pPr marL="3200400" lvl="6" indent="-342900" algn="l">
              <a:lnSpc>
                <a:spcPct val="100000"/>
              </a:lnSpc>
              <a:spcBef>
                <a:spcPts val="240"/>
              </a:spcBef>
              <a:spcAft>
                <a:spcPts val="0"/>
              </a:spcAft>
              <a:buClr>
                <a:schemeClr val="dk1"/>
              </a:buClr>
              <a:buSzPts val="1800"/>
              <a:buChar char="•"/>
              <a:defRPr sz="1200"/>
            </a:lvl7pPr>
            <a:lvl8pPr marL="3657600" lvl="7" indent="-342900" algn="l">
              <a:lnSpc>
                <a:spcPct val="100000"/>
              </a:lnSpc>
              <a:spcBef>
                <a:spcPts val="240"/>
              </a:spcBef>
              <a:spcAft>
                <a:spcPts val="0"/>
              </a:spcAft>
              <a:buClr>
                <a:schemeClr val="dk1"/>
              </a:buClr>
              <a:buSzPts val="1800"/>
              <a:buChar char="•"/>
              <a:defRPr sz="1200"/>
            </a:lvl8pPr>
            <a:lvl9pPr marL="4114800" lvl="8" indent="-342900" algn="l">
              <a:lnSpc>
                <a:spcPct val="100000"/>
              </a:lnSpc>
              <a:spcBef>
                <a:spcPts val="240"/>
              </a:spcBef>
              <a:spcAft>
                <a:spcPts val="0"/>
              </a:spcAft>
              <a:buClr>
                <a:schemeClr val="dk1"/>
              </a:buClr>
              <a:buSzPts val="1800"/>
              <a:buChar char="•"/>
              <a:defRPr sz="1200"/>
            </a:lvl9pPr>
          </a:lstStyle>
          <a:p>
            <a:endParaRPr/>
          </a:p>
        </p:txBody>
      </p:sp>
      <p:sp>
        <p:nvSpPr>
          <p:cNvPr id="71" name="Google Shape;71;p33"/>
          <p:cNvSpPr txBox="1">
            <a:spLocks noGrp="1"/>
          </p:cNvSpPr>
          <p:nvPr>
            <p:ph type="body" idx="2"/>
          </p:nvPr>
        </p:nvSpPr>
        <p:spPr>
          <a:xfrm>
            <a:off x="3098800" y="1066800"/>
            <a:ext cx="2692400" cy="3017309"/>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373"/>
              </a:spcBef>
              <a:spcAft>
                <a:spcPts val="0"/>
              </a:spcAft>
              <a:buClr>
                <a:schemeClr val="dk1"/>
              </a:buClr>
              <a:buSzPts val="2800"/>
              <a:buChar char="•"/>
              <a:defRPr sz="1867"/>
            </a:lvl1pPr>
            <a:lvl2pPr marL="914400" lvl="1" indent="-381000" algn="l">
              <a:lnSpc>
                <a:spcPct val="100000"/>
              </a:lnSpc>
              <a:spcBef>
                <a:spcPts val="320"/>
              </a:spcBef>
              <a:spcAft>
                <a:spcPts val="0"/>
              </a:spcAft>
              <a:buClr>
                <a:schemeClr val="dk1"/>
              </a:buClr>
              <a:buSzPts val="2400"/>
              <a:buChar char="–"/>
              <a:defRPr sz="1600"/>
            </a:lvl2pPr>
            <a:lvl3pPr marL="1371600" lvl="2" indent="-355600" algn="l">
              <a:lnSpc>
                <a:spcPct val="100000"/>
              </a:lnSpc>
              <a:spcBef>
                <a:spcPts val="267"/>
              </a:spcBef>
              <a:spcAft>
                <a:spcPts val="0"/>
              </a:spcAft>
              <a:buClr>
                <a:schemeClr val="dk1"/>
              </a:buClr>
              <a:buSzPts val="2000"/>
              <a:buChar char="•"/>
              <a:defRPr sz="1333"/>
            </a:lvl3pPr>
            <a:lvl4pPr marL="1828800" lvl="3" indent="-342900" algn="l">
              <a:lnSpc>
                <a:spcPct val="100000"/>
              </a:lnSpc>
              <a:spcBef>
                <a:spcPts val="240"/>
              </a:spcBef>
              <a:spcAft>
                <a:spcPts val="0"/>
              </a:spcAft>
              <a:buClr>
                <a:schemeClr val="dk1"/>
              </a:buClr>
              <a:buSzPts val="1800"/>
              <a:buChar char="–"/>
              <a:defRPr sz="1200"/>
            </a:lvl4pPr>
            <a:lvl5pPr marL="2286000" lvl="4" indent="-342900" algn="l">
              <a:lnSpc>
                <a:spcPct val="100000"/>
              </a:lnSpc>
              <a:spcBef>
                <a:spcPts val="240"/>
              </a:spcBef>
              <a:spcAft>
                <a:spcPts val="0"/>
              </a:spcAft>
              <a:buClr>
                <a:schemeClr val="dk1"/>
              </a:buClr>
              <a:buSzPts val="1800"/>
              <a:buChar char="»"/>
              <a:defRPr sz="1200"/>
            </a:lvl5pPr>
            <a:lvl6pPr marL="2743200" lvl="5" indent="-342900" algn="l">
              <a:lnSpc>
                <a:spcPct val="100000"/>
              </a:lnSpc>
              <a:spcBef>
                <a:spcPts val="240"/>
              </a:spcBef>
              <a:spcAft>
                <a:spcPts val="0"/>
              </a:spcAft>
              <a:buClr>
                <a:schemeClr val="dk1"/>
              </a:buClr>
              <a:buSzPts val="1800"/>
              <a:buChar char="•"/>
              <a:defRPr sz="1200"/>
            </a:lvl6pPr>
            <a:lvl7pPr marL="3200400" lvl="6" indent="-342900" algn="l">
              <a:lnSpc>
                <a:spcPct val="100000"/>
              </a:lnSpc>
              <a:spcBef>
                <a:spcPts val="240"/>
              </a:spcBef>
              <a:spcAft>
                <a:spcPts val="0"/>
              </a:spcAft>
              <a:buClr>
                <a:schemeClr val="dk1"/>
              </a:buClr>
              <a:buSzPts val="1800"/>
              <a:buChar char="•"/>
              <a:defRPr sz="1200"/>
            </a:lvl7pPr>
            <a:lvl8pPr marL="3657600" lvl="7" indent="-342900" algn="l">
              <a:lnSpc>
                <a:spcPct val="100000"/>
              </a:lnSpc>
              <a:spcBef>
                <a:spcPts val="240"/>
              </a:spcBef>
              <a:spcAft>
                <a:spcPts val="0"/>
              </a:spcAft>
              <a:buClr>
                <a:schemeClr val="dk1"/>
              </a:buClr>
              <a:buSzPts val="1800"/>
              <a:buChar char="•"/>
              <a:defRPr sz="1200"/>
            </a:lvl8pPr>
            <a:lvl9pPr marL="4114800" lvl="8" indent="-342900" algn="l">
              <a:lnSpc>
                <a:spcPct val="100000"/>
              </a:lnSpc>
              <a:spcBef>
                <a:spcPts val="240"/>
              </a:spcBef>
              <a:spcAft>
                <a:spcPts val="0"/>
              </a:spcAft>
              <a:buClr>
                <a:schemeClr val="dk1"/>
              </a:buClr>
              <a:buSzPts val="1800"/>
              <a:buChar char="•"/>
              <a:defRPr sz="1200"/>
            </a:lvl9pPr>
          </a:lstStyle>
          <a:p>
            <a:endParaRPr/>
          </a:p>
        </p:txBody>
      </p:sp>
      <p:sp>
        <p:nvSpPr>
          <p:cNvPr id="72" name="Google Shape;72;p33"/>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73" name="Google Shape;73;p33"/>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74" name="Google Shape;74;p33"/>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800"/>
              <a:buFont typeface="Calibri"/>
              <a:buNone/>
              <a:defRPr sz="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800"/>
              <a:buFont typeface="Calibri"/>
              <a:buNone/>
              <a:defRPr sz="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800"/>
              <a:buFont typeface="Calibri"/>
              <a:buNone/>
              <a:defRPr sz="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800"/>
              <a:buFont typeface="Calibri"/>
              <a:buNone/>
              <a:defRPr sz="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800"/>
              <a:buFont typeface="Calibri"/>
              <a:buNone/>
              <a:defRPr sz="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800"/>
              <a:buFont typeface="Calibri"/>
              <a:buNone/>
              <a:defRPr sz="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800"/>
              <a:buFont typeface="Calibri"/>
              <a:buNone/>
              <a:defRPr sz="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800"/>
              <a:buFont typeface="Calibri"/>
              <a:buNone/>
              <a:defRPr sz="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800"/>
              <a:buFont typeface="Calibri"/>
              <a:buNone/>
              <a:defRPr sz="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75"/>
        <p:cNvGrpSpPr/>
        <p:nvPr/>
      </p:nvGrpSpPr>
      <p:grpSpPr>
        <a:xfrm>
          <a:off x="0" y="0"/>
          <a:ext cx="0" cy="0"/>
          <a:chOff x="0" y="0"/>
          <a:chExt cx="0" cy="0"/>
        </a:xfrm>
      </p:grpSpPr>
      <p:sp>
        <p:nvSpPr>
          <p:cNvPr id="76" name="Google Shape;76;p34"/>
          <p:cNvSpPr txBox="1">
            <a:spLocks noGrp="1"/>
          </p:cNvSpPr>
          <p:nvPr>
            <p:ph type="title"/>
          </p:nvPr>
        </p:nvSpPr>
        <p:spPr>
          <a:xfrm>
            <a:off x="304800" y="183092"/>
            <a:ext cx="5486400" cy="762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34"/>
          <p:cNvSpPr txBox="1">
            <a:spLocks noGrp="1"/>
          </p:cNvSpPr>
          <p:nvPr>
            <p:ph type="body" idx="1"/>
          </p:nvPr>
        </p:nvSpPr>
        <p:spPr>
          <a:xfrm>
            <a:off x="304800" y="1023409"/>
            <a:ext cx="2693459" cy="426508"/>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320"/>
              </a:spcBef>
              <a:spcAft>
                <a:spcPts val="0"/>
              </a:spcAft>
              <a:buClr>
                <a:schemeClr val="dk1"/>
              </a:buClr>
              <a:buSzPts val="2400"/>
              <a:buNone/>
              <a:defRPr sz="1600" b="1"/>
            </a:lvl1pPr>
            <a:lvl2pPr marL="914400" lvl="1" indent="-228600" algn="l">
              <a:lnSpc>
                <a:spcPct val="100000"/>
              </a:lnSpc>
              <a:spcBef>
                <a:spcPts val="267"/>
              </a:spcBef>
              <a:spcAft>
                <a:spcPts val="0"/>
              </a:spcAft>
              <a:buClr>
                <a:schemeClr val="dk1"/>
              </a:buClr>
              <a:buSzPts val="2000"/>
              <a:buNone/>
              <a:defRPr sz="1333" b="1"/>
            </a:lvl2pPr>
            <a:lvl3pPr marL="1371600" lvl="2" indent="-228600" algn="l">
              <a:lnSpc>
                <a:spcPct val="100000"/>
              </a:lnSpc>
              <a:spcBef>
                <a:spcPts val="240"/>
              </a:spcBef>
              <a:spcAft>
                <a:spcPts val="0"/>
              </a:spcAft>
              <a:buClr>
                <a:schemeClr val="dk1"/>
              </a:buClr>
              <a:buSzPts val="1800"/>
              <a:buNone/>
              <a:defRPr sz="1200" b="1"/>
            </a:lvl3pPr>
            <a:lvl4pPr marL="1828800" lvl="3" indent="-228600" algn="l">
              <a:lnSpc>
                <a:spcPct val="100000"/>
              </a:lnSpc>
              <a:spcBef>
                <a:spcPts val="213"/>
              </a:spcBef>
              <a:spcAft>
                <a:spcPts val="0"/>
              </a:spcAft>
              <a:buClr>
                <a:schemeClr val="dk1"/>
              </a:buClr>
              <a:buSzPts val="1600"/>
              <a:buNone/>
              <a:defRPr sz="1067" b="1"/>
            </a:lvl4pPr>
            <a:lvl5pPr marL="2286000" lvl="4" indent="-228600" algn="l">
              <a:lnSpc>
                <a:spcPct val="100000"/>
              </a:lnSpc>
              <a:spcBef>
                <a:spcPts val="213"/>
              </a:spcBef>
              <a:spcAft>
                <a:spcPts val="0"/>
              </a:spcAft>
              <a:buClr>
                <a:schemeClr val="dk1"/>
              </a:buClr>
              <a:buSzPts val="1600"/>
              <a:buNone/>
              <a:defRPr sz="1067" b="1"/>
            </a:lvl5pPr>
            <a:lvl6pPr marL="2743200" lvl="5" indent="-228600" algn="l">
              <a:lnSpc>
                <a:spcPct val="100000"/>
              </a:lnSpc>
              <a:spcBef>
                <a:spcPts val="213"/>
              </a:spcBef>
              <a:spcAft>
                <a:spcPts val="0"/>
              </a:spcAft>
              <a:buClr>
                <a:schemeClr val="dk1"/>
              </a:buClr>
              <a:buSzPts val="1600"/>
              <a:buNone/>
              <a:defRPr sz="1067" b="1"/>
            </a:lvl6pPr>
            <a:lvl7pPr marL="3200400" lvl="6" indent="-228600" algn="l">
              <a:lnSpc>
                <a:spcPct val="100000"/>
              </a:lnSpc>
              <a:spcBef>
                <a:spcPts val="213"/>
              </a:spcBef>
              <a:spcAft>
                <a:spcPts val="0"/>
              </a:spcAft>
              <a:buClr>
                <a:schemeClr val="dk1"/>
              </a:buClr>
              <a:buSzPts val="1600"/>
              <a:buNone/>
              <a:defRPr sz="1067" b="1"/>
            </a:lvl7pPr>
            <a:lvl8pPr marL="3657600" lvl="7" indent="-228600" algn="l">
              <a:lnSpc>
                <a:spcPct val="100000"/>
              </a:lnSpc>
              <a:spcBef>
                <a:spcPts val="213"/>
              </a:spcBef>
              <a:spcAft>
                <a:spcPts val="0"/>
              </a:spcAft>
              <a:buClr>
                <a:schemeClr val="dk1"/>
              </a:buClr>
              <a:buSzPts val="1600"/>
              <a:buNone/>
              <a:defRPr sz="1067" b="1"/>
            </a:lvl8pPr>
            <a:lvl9pPr marL="4114800" lvl="8" indent="-228600" algn="l">
              <a:lnSpc>
                <a:spcPct val="100000"/>
              </a:lnSpc>
              <a:spcBef>
                <a:spcPts val="213"/>
              </a:spcBef>
              <a:spcAft>
                <a:spcPts val="0"/>
              </a:spcAft>
              <a:buClr>
                <a:schemeClr val="dk1"/>
              </a:buClr>
              <a:buSzPts val="1600"/>
              <a:buNone/>
              <a:defRPr sz="1067" b="1"/>
            </a:lvl9pPr>
          </a:lstStyle>
          <a:p>
            <a:endParaRPr/>
          </a:p>
        </p:txBody>
      </p:sp>
      <p:sp>
        <p:nvSpPr>
          <p:cNvPr id="78" name="Google Shape;78;p34"/>
          <p:cNvSpPr txBox="1">
            <a:spLocks noGrp="1"/>
          </p:cNvSpPr>
          <p:nvPr>
            <p:ph type="body" idx="2"/>
          </p:nvPr>
        </p:nvSpPr>
        <p:spPr>
          <a:xfrm>
            <a:off x="304800" y="1449917"/>
            <a:ext cx="2693459" cy="2634192"/>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320"/>
              </a:spcBef>
              <a:spcAft>
                <a:spcPts val="0"/>
              </a:spcAft>
              <a:buClr>
                <a:schemeClr val="dk1"/>
              </a:buClr>
              <a:buSzPts val="2400"/>
              <a:buChar char="•"/>
              <a:defRPr sz="1600"/>
            </a:lvl1pPr>
            <a:lvl2pPr marL="914400" lvl="1" indent="-355600" algn="l">
              <a:lnSpc>
                <a:spcPct val="100000"/>
              </a:lnSpc>
              <a:spcBef>
                <a:spcPts val="267"/>
              </a:spcBef>
              <a:spcAft>
                <a:spcPts val="0"/>
              </a:spcAft>
              <a:buClr>
                <a:schemeClr val="dk1"/>
              </a:buClr>
              <a:buSzPts val="2000"/>
              <a:buChar char="–"/>
              <a:defRPr sz="1333"/>
            </a:lvl2pPr>
            <a:lvl3pPr marL="1371600" lvl="2" indent="-342900" algn="l">
              <a:lnSpc>
                <a:spcPct val="100000"/>
              </a:lnSpc>
              <a:spcBef>
                <a:spcPts val="240"/>
              </a:spcBef>
              <a:spcAft>
                <a:spcPts val="0"/>
              </a:spcAft>
              <a:buClr>
                <a:schemeClr val="dk1"/>
              </a:buClr>
              <a:buSzPts val="1800"/>
              <a:buChar char="•"/>
              <a:defRPr sz="1200"/>
            </a:lvl3pPr>
            <a:lvl4pPr marL="1828800" lvl="3" indent="-330200" algn="l">
              <a:lnSpc>
                <a:spcPct val="100000"/>
              </a:lnSpc>
              <a:spcBef>
                <a:spcPts val="213"/>
              </a:spcBef>
              <a:spcAft>
                <a:spcPts val="0"/>
              </a:spcAft>
              <a:buClr>
                <a:schemeClr val="dk1"/>
              </a:buClr>
              <a:buSzPts val="1600"/>
              <a:buChar char="–"/>
              <a:defRPr sz="1067"/>
            </a:lvl4pPr>
            <a:lvl5pPr marL="2286000" lvl="4" indent="-330200" algn="l">
              <a:lnSpc>
                <a:spcPct val="100000"/>
              </a:lnSpc>
              <a:spcBef>
                <a:spcPts val="213"/>
              </a:spcBef>
              <a:spcAft>
                <a:spcPts val="0"/>
              </a:spcAft>
              <a:buClr>
                <a:schemeClr val="dk1"/>
              </a:buClr>
              <a:buSzPts val="1600"/>
              <a:buChar char="»"/>
              <a:defRPr sz="1067"/>
            </a:lvl5pPr>
            <a:lvl6pPr marL="2743200" lvl="5" indent="-330200" algn="l">
              <a:lnSpc>
                <a:spcPct val="100000"/>
              </a:lnSpc>
              <a:spcBef>
                <a:spcPts val="213"/>
              </a:spcBef>
              <a:spcAft>
                <a:spcPts val="0"/>
              </a:spcAft>
              <a:buClr>
                <a:schemeClr val="dk1"/>
              </a:buClr>
              <a:buSzPts val="1600"/>
              <a:buChar char="•"/>
              <a:defRPr sz="1067"/>
            </a:lvl6pPr>
            <a:lvl7pPr marL="3200400" lvl="6" indent="-330200" algn="l">
              <a:lnSpc>
                <a:spcPct val="100000"/>
              </a:lnSpc>
              <a:spcBef>
                <a:spcPts val="213"/>
              </a:spcBef>
              <a:spcAft>
                <a:spcPts val="0"/>
              </a:spcAft>
              <a:buClr>
                <a:schemeClr val="dk1"/>
              </a:buClr>
              <a:buSzPts val="1600"/>
              <a:buChar char="•"/>
              <a:defRPr sz="1067"/>
            </a:lvl7pPr>
            <a:lvl8pPr marL="3657600" lvl="7" indent="-330200" algn="l">
              <a:lnSpc>
                <a:spcPct val="100000"/>
              </a:lnSpc>
              <a:spcBef>
                <a:spcPts val="213"/>
              </a:spcBef>
              <a:spcAft>
                <a:spcPts val="0"/>
              </a:spcAft>
              <a:buClr>
                <a:schemeClr val="dk1"/>
              </a:buClr>
              <a:buSzPts val="1600"/>
              <a:buChar char="•"/>
              <a:defRPr sz="1067"/>
            </a:lvl8pPr>
            <a:lvl9pPr marL="4114800" lvl="8" indent="-330200" algn="l">
              <a:lnSpc>
                <a:spcPct val="100000"/>
              </a:lnSpc>
              <a:spcBef>
                <a:spcPts val="213"/>
              </a:spcBef>
              <a:spcAft>
                <a:spcPts val="0"/>
              </a:spcAft>
              <a:buClr>
                <a:schemeClr val="dk1"/>
              </a:buClr>
              <a:buSzPts val="1600"/>
              <a:buChar char="•"/>
              <a:defRPr sz="1067"/>
            </a:lvl9pPr>
          </a:lstStyle>
          <a:p>
            <a:endParaRPr/>
          </a:p>
        </p:txBody>
      </p:sp>
      <p:sp>
        <p:nvSpPr>
          <p:cNvPr id="79" name="Google Shape;79;p34"/>
          <p:cNvSpPr txBox="1">
            <a:spLocks noGrp="1"/>
          </p:cNvSpPr>
          <p:nvPr>
            <p:ph type="body" idx="3"/>
          </p:nvPr>
        </p:nvSpPr>
        <p:spPr>
          <a:xfrm>
            <a:off x="3096684" y="1023409"/>
            <a:ext cx="2694517" cy="426508"/>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320"/>
              </a:spcBef>
              <a:spcAft>
                <a:spcPts val="0"/>
              </a:spcAft>
              <a:buClr>
                <a:schemeClr val="dk1"/>
              </a:buClr>
              <a:buSzPts val="2400"/>
              <a:buNone/>
              <a:defRPr sz="1600" b="1"/>
            </a:lvl1pPr>
            <a:lvl2pPr marL="914400" lvl="1" indent="-228600" algn="l">
              <a:lnSpc>
                <a:spcPct val="100000"/>
              </a:lnSpc>
              <a:spcBef>
                <a:spcPts val="267"/>
              </a:spcBef>
              <a:spcAft>
                <a:spcPts val="0"/>
              </a:spcAft>
              <a:buClr>
                <a:schemeClr val="dk1"/>
              </a:buClr>
              <a:buSzPts val="2000"/>
              <a:buNone/>
              <a:defRPr sz="1333" b="1"/>
            </a:lvl2pPr>
            <a:lvl3pPr marL="1371600" lvl="2" indent="-228600" algn="l">
              <a:lnSpc>
                <a:spcPct val="100000"/>
              </a:lnSpc>
              <a:spcBef>
                <a:spcPts val="240"/>
              </a:spcBef>
              <a:spcAft>
                <a:spcPts val="0"/>
              </a:spcAft>
              <a:buClr>
                <a:schemeClr val="dk1"/>
              </a:buClr>
              <a:buSzPts val="1800"/>
              <a:buNone/>
              <a:defRPr sz="1200" b="1"/>
            </a:lvl3pPr>
            <a:lvl4pPr marL="1828800" lvl="3" indent="-228600" algn="l">
              <a:lnSpc>
                <a:spcPct val="100000"/>
              </a:lnSpc>
              <a:spcBef>
                <a:spcPts val="213"/>
              </a:spcBef>
              <a:spcAft>
                <a:spcPts val="0"/>
              </a:spcAft>
              <a:buClr>
                <a:schemeClr val="dk1"/>
              </a:buClr>
              <a:buSzPts val="1600"/>
              <a:buNone/>
              <a:defRPr sz="1067" b="1"/>
            </a:lvl4pPr>
            <a:lvl5pPr marL="2286000" lvl="4" indent="-228600" algn="l">
              <a:lnSpc>
                <a:spcPct val="100000"/>
              </a:lnSpc>
              <a:spcBef>
                <a:spcPts val="213"/>
              </a:spcBef>
              <a:spcAft>
                <a:spcPts val="0"/>
              </a:spcAft>
              <a:buClr>
                <a:schemeClr val="dk1"/>
              </a:buClr>
              <a:buSzPts val="1600"/>
              <a:buNone/>
              <a:defRPr sz="1067" b="1"/>
            </a:lvl5pPr>
            <a:lvl6pPr marL="2743200" lvl="5" indent="-228600" algn="l">
              <a:lnSpc>
                <a:spcPct val="100000"/>
              </a:lnSpc>
              <a:spcBef>
                <a:spcPts val="213"/>
              </a:spcBef>
              <a:spcAft>
                <a:spcPts val="0"/>
              </a:spcAft>
              <a:buClr>
                <a:schemeClr val="dk1"/>
              </a:buClr>
              <a:buSzPts val="1600"/>
              <a:buNone/>
              <a:defRPr sz="1067" b="1"/>
            </a:lvl6pPr>
            <a:lvl7pPr marL="3200400" lvl="6" indent="-228600" algn="l">
              <a:lnSpc>
                <a:spcPct val="100000"/>
              </a:lnSpc>
              <a:spcBef>
                <a:spcPts val="213"/>
              </a:spcBef>
              <a:spcAft>
                <a:spcPts val="0"/>
              </a:spcAft>
              <a:buClr>
                <a:schemeClr val="dk1"/>
              </a:buClr>
              <a:buSzPts val="1600"/>
              <a:buNone/>
              <a:defRPr sz="1067" b="1"/>
            </a:lvl7pPr>
            <a:lvl8pPr marL="3657600" lvl="7" indent="-228600" algn="l">
              <a:lnSpc>
                <a:spcPct val="100000"/>
              </a:lnSpc>
              <a:spcBef>
                <a:spcPts val="213"/>
              </a:spcBef>
              <a:spcAft>
                <a:spcPts val="0"/>
              </a:spcAft>
              <a:buClr>
                <a:schemeClr val="dk1"/>
              </a:buClr>
              <a:buSzPts val="1600"/>
              <a:buNone/>
              <a:defRPr sz="1067" b="1"/>
            </a:lvl8pPr>
            <a:lvl9pPr marL="4114800" lvl="8" indent="-228600" algn="l">
              <a:lnSpc>
                <a:spcPct val="100000"/>
              </a:lnSpc>
              <a:spcBef>
                <a:spcPts val="213"/>
              </a:spcBef>
              <a:spcAft>
                <a:spcPts val="0"/>
              </a:spcAft>
              <a:buClr>
                <a:schemeClr val="dk1"/>
              </a:buClr>
              <a:buSzPts val="1600"/>
              <a:buNone/>
              <a:defRPr sz="1067" b="1"/>
            </a:lvl9pPr>
          </a:lstStyle>
          <a:p>
            <a:endParaRPr/>
          </a:p>
        </p:txBody>
      </p:sp>
      <p:sp>
        <p:nvSpPr>
          <p:cNvPr id="80" name="Google Shape;80;p34"/>
          <p:cNvSpPr txBox="1">
            <a:spLocks noGrp="1"/>
          </p:cNvSpPr>
          <p:nvPr>
            <p:ph type="body" idx="4"/>
          </p:nvPr>
        </p:nvSpPr>
        <p:spPr>
          <a:xfrm>
            <a:off x="3096684" y="1449917"/>
            <a:ext cx="2694517" cy="2634192"/>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320"/>
              </a:spcBef>
              <a:spcAft>
                <a:spcPts val="0"/>
              </a:spcAft>
              <a:buClr>
                <a:schemeClr val="dk1"/>
              </a:buClr>
              <a:buSzPts val="2400"/>
              <a:buChar char="•"/>
              <a:defRPr sz="1600"/>
            </a:lvl1pPr>
            <a:lvl2pPr marL="914400" lvl="1" indent="-355600" algn="l">
              <a:lnSpc>
                <a:spcPct val="100000"/>
              </a:lnSpc>
              <a:spcBef>
                <a:spcPts val="267"/>
              </a:spcBef>
              <a:spcAft>
                <a:spcPts val="0"/>
              </a:spcAft>
              <a:buClr>
                <a:schemeClr val="dk1"/>
              </a:buClr>
              <a:buSzPts val="2000"/>
              <a:buChar char="–"/>
              <a:defRPr sz="1333"/>
            </a:lvl2pPr>
            <a:lvl3pPr marL="1371600" lvl="2" indent="-342900" algn="l">
              <a:lnSpc>
                <a:spcPct val="100000"/>
              </a:lnSpc>
              <a:spcBef>
                <a:spcPts val="240"/>
              </a:spcBef>
              <a:spcAft>
                <a:spcPts val="0"/>
              </a:spcAft>
              <a:buClr>
                <a:schemeClr val="dk1"/>
              </a:buClr>
              <a:buSzPts val="1800"/>
              <a:buChar char="•"/>
              <a:defRPr sz="1200"/>
            </a:lvl3pPr>
            <a:lvl4pPr marL="1828800" lvl="3" indent="-330200" algn="l">
              <a:lnSpc>
                <a:spcPct val="100000"/>
              </a:lnSpc>
              <a:spcBef>
                <a:spcPts val="213"/>
              </a:spcBef>
              <a:spcAft>
                <a:spcPts val="0"/>
              </a:spcAft>
              <a:buClr>
                <a:schemeClr val="dk1"/>
              </a:buClr>
              <a:buSzPts val="1600"/>
              <a:buChar char="–"/>
              <a:defRPr sz="1067"/>
            </a:lvl4pPr>
            <a:lvl5pPr marL="2286000" lvl="4" indent="-330200" algn="l">
              <a:lnSpc>
                <a:spcPct val="100000"/>
              </a:lnSpc>
              <a:spcBef>
                <a:spcPts val="213"/>
              </a:spcBef>
              <a:spcAft>
                <a:spcPts val="0"/>
              </a:spcAft>
              <a:buClr>
                <a:schemeClr val="dk1"/>
              </a:buClr>
              <a:buSzPts val="1600"/>
              <a:buChar char="»"/>
              <a:defRPr sz="1067"/>
            </a:lvl5pPr>
            <a:lvl6pPr marL="2743200" lvl="5" indent="-330200" algn="l">
              <a:lnSpc>
                <a:spcPct val="100000"/>
              </a:lnSpc>
              <a:spcBef>
                <a:spcPts val="213"/>
              </a:spcBef>
              <a:spcAft>
                <a:spcPts val="0"/>
              </a:spcAft>
              <a:buClr>
                <a:schemeClr val="dk1"/>
              </a:buClr>
              <a:buSzPts val="1600"/>
              <a:buChar char="•"/>
              <a:defRPr sz="1067"/>
            </a:lvl6pPr>
            <a:lvl7pPr marL="3200400" lvl="6" indent="-330200" algn="l">
              <a:lnSpc>
                <a:spcPct val="100000"/>
              </a:lnSpc>
              <a:spcBef>
                <a:spcPts val="213"/>
              </a:spcBef>
              <a:spcAft>
                <a:spcPts val="0"/>
              </a:spcAft>
              <a:buClr>
                <a:schemeClr val="dk1"/>
              </a:buClr>
              <a:buSzPts val="1600"/>
              <a:buChar char="•"/>
              <a:defRPr sz="1067"/>
            </a:lvl7pPr>
            <a:lvl8pPr marL="3657600" lvl="7" indent="-330200" algn="l">
              <a:lnSpc>
                <a:spcPct val="100000"/>
              </a:lnSpc>
              <a:spcBef>
                <a:spcPts val="213"/>
              </a:spcBef>
              <a:spcAft>
                <a:spcPts val="0"/>
              </a:spcAft>
              <a:buClr>
                <a:schemeClr val="dk1"/>
              </a:buClr>
              <a:buSzPts val="1600"/>
              <a:buChar char="•"/>
              <a:defRPr sz="1067"/>
            </a:lvl8pPr>
            <a:lvl9pPr marL="4114800" lvl="8" indent="-330200" algn="l">
              <a:lnSpc>
                <a:spcPct val="100000"/>
              </a:lnSpc>
              <a:spcBef>
                <a:spcPts val="213"/>
              </a:spcBef>
              <a:spcAft>
                <a:spcPts val="0"/>
              </a:spcAft>
              <a:buClr>
                <a:schemeClr val="dk1"/>
              </a:buClr>
              <a:buSzPts val="1600"/>
              <a:buChar char="•"/>
              <a:defRPr sz="1067"/>
            </a:lvl9pPr>
          </a:lstStyle>
          <a:p>
            <a:endParaRPr/>
          </a:p>
        </p:txBody>
      </p:sp>
      <p:sp>
        <p:nvSpPr>
          <p:cNvPr id="81" name="Google Shape;81;p34"/>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82" name="Google Shape;82;p34"/>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83" name="Google Shape;83;p34"/>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800"/>
              <a:buFont typeface="Calibri"/>
              <a:buNone/>
              <a:defRPr sz="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800"/>
              <a:buFont typeface="Calibri"/>
              <a:buNone/>
              <a:defRPr sz="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800"/>
              <a:buFont typeface="Calibri"/>
              <a:buNone/>
              <a:defRPr sz="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800"/>
              <a:buFont typeface="Calibri"/>
              <a:buNone/>
              <a:defRPr sz="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800"/>
              <a:buFont typeface="Calibri"/>
              <a:buNone/>
              <a:defRPr sz="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800"/>
              <a:buFont typeface="Calibri"/>
              <a:buNone/>
              <a:defRPr sz="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800"/>
              <a:buFont typeface="Calibri"/>
              <a:buNone/>
              <a:defRPr sz="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800"/>
              <a:buFont typeface="Calibri"/>
              <a:buNone/>
              <a:defRPr sz="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800"/>
              <a:buFont typeface="Calibri"/>
              <a:buNone/>
              <a:defRPr sz="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4"/>
        <p:cNvGrpSpPr/>
        <p:nvPr/>
      </p:nvGrpSpPr>
      <p:grpSpPr>
        <a:xfrm>
          <a:off x="0" y="0"/>
          <a:ext cx="0" cy="0"/>
          <a:chOff x="0" y="0"/>
          <a:chExt cx="0" cy="0"/>
        </a:xfrm>
      </p:grpSpPr>
      <p:sp>
        <p:nvSpPr>
          <p:cNvPr id="85" name="Google Shape;85;p35"/>
          <p:cNvSpPr txBox="1">
            <a:spLocks noGrp="1"/>
          </p:cNvSpPr>
          <p:nvPr>
            <p:ph type="title"/>
          </p:nvPr>
        </p:nvSpPr>
        <p:spPr>
          <a:xfrm>
            <a:off x="304800" y="183092"/>
            <a:ext cx="5486400" cy="762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35"/>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87" name="Google Shape;87;p35"/>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88" name="Google Shape;88;p35"/>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800"/>
              <a:buFont typeface="Calibri"/>
              <a:buNone/>
              <a:defRPr sz="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800"/>
              <a:buFont typeface="Calibri"/>
              <a:buNone/>
              <a:defRPr sz="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800"/>
              <a:buFont typeface="Calibri"/>
              <a:buNone/>
              <a:defRPr sz="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800"/>
              <a:buFont typeface="Calibri"/>
              <a:buNone/>
              <a:defRPr sz="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800"/>
              <a:buFont typeface="Calibri"/>
              <a:buNone/>
              <a:defRPr sz="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800"/>
              <a:buFont typeface="Calibri"/>
              <a:buNone/>
              <a:defRPr sz="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800"/>
              <a:buFont typeface="Calibri"/>
              <a:buNone/>
              <a:defRPr sz="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800"/>
              <a:buFont typeface="Calibri"/>
              <a:buNone/>
              <a:defRPr sz="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800"/>
              <a:buFont typeface="Calibri"/>
              <a:buNone/>
              <a:defRPr sz="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89"/>
        <p:cNvGrpSpPr/>
        <p:nvPr/>
      </p:nvGrpSpPr>
      <p:grpSpPr>
        <a:xfrm>
          <a:off x="0" y="0"/>
          <a:ext cx="0" cy="0"/>
          <a:chOff x="0" y="0"/>
          <a:chExt cx="0" cy="0"/>
        </a:xfrm>
      </p:grpSpPr>
      <p:sp>
        <p:nvSpPr>
          <p:cNvPr id="90" name="Google Shape;90;p36"/>
          <p:cNvSpPr txBox="1">
            <a:spLocks noGrp="1"/>
          </p:cNvSpPr>
          <p:nvPr>
            <p:ph type="title"/>
          </p:nvPr>
        </p:nvSpPr>
        <p:spPr>
          <a:xfrm>
            <a:off x="304800" y="182033"/>
            <a:ext cx="2005542" cy="77470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1333"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36"/>
          <p:cNvSpPr txBox="1">
            <a:spLocks noGrp="1"/>
          </p:cNvSpPr>
          <p:nvPr>
            <p:ph type="body" idx="1"/>
          </p:nvPr>
        </p:nvSpPr>
        <p:spPr>
          <a:xfrm>
            <a:off x="2383367" y="182034"/>
            <a:ext cx="3407833" cy="3902075"/>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427"/>
              </a:spcBef>
              <a:spcAft>
                <a:spcPts val="0"/>
              </a:spcAft>
              <a:buClr>
                <a:schemeClr val="dk1"/>
              </a:buClr>
              <a:buSzPts val="3200"/>
              <a:buChar char="•"/>
              <a:defRPr sz="2133"/>
            </a:lvl1pPr>
            <a:lvl2pPr marL="914400" lvl="1" indent="-406400" algn="l">
              <a:lnSpc>
                <a:spcPct val="100000"/>
              </a:lnSpc>
              <a:spcBef>
                <a:spcPts val="373"/>
              </a:spcBef>
              <a:spcAft>
                <a:spcPts val="0"/>
              </a:spcAft>
              <a:buClr>
                <a:schemeClr val="dk1"/>
              </a:buClr>
              <a:buSzPts val="2800"/>
              <a:buChar char="–"/>
              <a:defRPr sz="1867"/>
            </a:lvl2pPr>
            <a:lvl3pPr marL="1371600" lvl="2" indent="-381000" algn="l">
              <a:lnSpc>
                <a:spcPct val="100000"/>
              </a:lnSpc>
              <a:spcBef>
                <a:spcPts val="320"/>
              </a:spcBef>
              <a:spcAft>
                <a:spcPts val="0"/>
              </a:spcAft>
              <a:buClr>
                <a:schemeClr val="dk1"/>
              </a:buClr>
              <a:buSzPts val="2400"/>
              <a:buChar char="•"/>
              <a:defRPr sz="1600"/>
            </a:lvl3pPr>
            <a:lvl4pPr marL="1828800" lvl="3" indent="-355600" algn="l">
              <a:lnSpc>
                <a:spcPct val="100000"/>
              </a:lnSpc>
              <a:spcBef>
                <a:spcPts val="267"/>
              </a:spcBef>
              <a:spcAft>
                <a:spcPts val="0"/>
              </a:spcAft>
              <a:buClr>
                <a:schemeClr val="dk1"/>
              </a:buClr>
              <a:buSzPts val="2000"/>
              <a:buChar char="–"/>
              <a:defRPr sz="1333"/>
            </a:lvl4pPr>
            <a:lvl5pPr marL="2286000" lvl="4" indent="-355600" algn="l">
              <a:lnSpc>
                <a:spcPct val="100000"/>
              </a:lnSpc>
              <a:spcBef>
                <a:spcPts val="267"/>
              </a:spcBef>
              <a:spcAft>
                <a:spcPts val="0"/>
              </a:spcAft>
              <a:buClr>
                <a:schemeClr val="dk1"/>
              </a:buClr>
              <a:buSzPts val="2000"/>
              <a:buChar char="»"/>
              <a:defRPr sz="1333"/>
            </a:lvl5pPr>
            <a:lvl6pPr marL="2743200" lvl="5" indent="-355600" algn="l">
              <a:lnSpc>
                <a:spcPct val="100000"/>
              </a:lnSpc>
              <a:spcBef>
                <a:spcPts val="267"/>
              </a:spcBef>
              <a:spcAft>
                <a:spcPts val="0"/>
              </a:spcAft>
              <a:buClr>
                <a:schemeClr val="dk1"/>
              </a:buClr>
              <a:buSzPts val="2000"/>
              <a:buChar char="•"/>
              <a:defRPr sz="1333"/>
            </a:lvl6pPr>
            <a:lvl7pPr marL="3200400" lvl="6" indent="-355600" algn="l">
              <a:lnSpc>
                <a:spcPct val="100000"/>
              </a:lnSpc>
              <a:spcBef>
                <a:spcPts val="267"/>
              </a:spcBef>
              <a:spcAft>
                <a:spcPts val="0"/>
              </a:spcAft>
              <a:buClr>
                <a:schemeClr val="dk1"/>
              </a:buClr>
              <a:buSzPts val="2000"/>
              <a:buChar char="•"/>
              <a:defRPr sz="1333"/>
            </a:lvl7pPr>
            <a:lvl8pPr marL="3657600" lvl="7" indent="-355600" algn="l">
              <a:lnSpc>
                <a:spcPct val="100000"/>
              </a:lnSpc>
              <a:spcBef>
                <a:spcPts val="267"/>
              </a:spcBef>
              <a:spcAft>
                <a:spcPts val="0"/>
              </a:spcAft>
              <a:buClr>
                <a:schemeClr val="dk1"/>
              </a:buClr>
              <a:buSzPts val="2000"/>
              <a:buChar char="•"/>
              <a:defRPr sz="1333"/>
            </a:lvl8pPr>
            <a:lvl9pPr marL="4114800" lvl="8" indent="-355600" algn="l">
              <a:lnSpc>
                <a:spcPct val="100000"/>
              </a:lnSpc>
              <a:spcBef>
                <a:spcPts val="267"/>
              </a:spcBef>
              <a:spcAft>
                <a:spcPts val="0"/>
              </a:spcAft>
              <a:buClr>
                <a:schemeClr val="dk1"/>
              </a:buClr>
              <a:buSzPts val="2000"/>
              <a:buChar char="•"/>
              <a:defRPr sz="1333"/>
            </a:lvl9pPr>
          </a:lstStyle>
          <a:p>
            <a:endParaRPr/>
          </a:p>
        </p:txBody>
      </p:sp>
      <p:sp>
        <p:nvSpPr>
          <p:cNvPr id="92" name="Google Shape;92;p36"/>
          <p:cNvSpPr txBox="1">
            <a:spLocks noGrp="1"/>
          </p:cNvSpPr>
          <p:nvPr>
            <p:ph type="body" idx="2"/>
          </p:nvPr>
        </p:nvSpPr>
        <p:spPr>
          <a:xfrm>
            <a:off x="304800" y="956734"/>
            <a:ext cx="2005542" cy="3127375"/>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87"/>
              </a:spcBef>
              <a:spcAft>
                <a:spcPts val="0"/>
              </a:spcAft>
              <a:buClr>
                <a:schemeClr val="dk1"/>
              </a:buClr>
              <a:buSzPts val="1400"/>
              <a:buNone/>
              <a:defRPr sz="933"/>
            </a:lvl1pPr>
            <a:lvl2pPr marL="914400" lvl="1" indent="-228600" algn="l">
              <a:lnSpc>
                <a:spcPct val="100000"/>
              </a:lnSpc>
              <a:spcBef>
                <a:spcPts val="160"/>
              </a:spcBef>
              <a:spcAft>
                <a:spcPts val="0"/>
              </a:spcAft>
              <a:buClr>
                <a:schemeClr val="dk1"/>
              </a:buClr>
              <a:buSzPts val="1200"/>
              <a:buNone/>
              <a:defRPr sz="800"/>
            </a:lvl2pPr>
            <a:lvl3pPr marL="1371600" lvl="2" indent="-228600" algn="l">
              <a:lnSpc>
                <a:spcPct val="100000"/>
              </a:lnSpc>
              <a:spcBef>
                <a:spcPts val="133"/>
              </a:spcBef>
              <a:spcAft>
                <a:spcPts val="0"/>
              </a:spcAft>
              <a:buClr>
                <a:schemeClr val="dk1"/>
              </a:buClr>
              <a:buSzPts val="1000"/>
              <a:buNone/>
              <a:defRPr sz="667"/>
            </a:lvl3pPr>
            <a:lvl4pPr marL="1828800" lvl="3" indent="-228600" algn="l">
              <a:lnSpc>
                <a:spcPct val="100000"/>
              </a:lnSpc>
              <a:spcBef>
                <a:spcPts val="120"/>
              </a:spcBef>
              <a:spcAft>
                <a:spcPts val="0"/>
              </a:spcAft>
              <a:buClr>
                <a:schemeClr val="dk1"/>
              </a:buClr>
              <a:buSzPts val="900"/>
              <a:buNone/>
              <a:defRPr sz="600"/>
            </a:lvl4pPr>
            <a:lvl5pPr marL="2286000" lvl="4" indent="-228600" algn="l">
              <a:lnSpc>
                <a:spcPct val="100000"/>
              </a:lnSpc>
              <a:spcBef>
                <a:spcPts val="120"/>
              </a:spcBef>
              <a:spcAft>
                <a:spcPts val="0"/>
              </a:spcAft>
              <a:buClr>
                <a:schemeClr val="dk1"/>
              </a:buClr>
              <a:buSzPts val="900"/>
              <a:buNone/>
              <a:defRPr sz="600"/>
            </a:lvl5pPr>
            <a:lvl6pPr marL="2743200" lvl="5" indent="-228600" algn="l">
              <a:lnSpc>
                <a:spcPct val="100000"/>
              </a:lnSpc>
              <a:spcBef>
                <a:spcPts val="120"/>
              </a:spcBef>
              <a:spcAft>
                <a:spcPts val="0"/>
              </a:spcAft>
              <a:buClr>
                <a:schemeClr val="dk1"/>
              </a:buClr>
              <a:buSzPts val="900"/>
              <a:buNone/>
              <a:defRPr sz="600"/>
            </a:lvl6pPr>
            <a:lvl7pPr marL="3200400" lvl="6" indent="-228600" algn="l">
              <a:lnSpc>
                <a:spcPct val="100000"/>
              </a:lnSpc>
              <a:spcBef>
                <a:spcPts val="120"/>
              </a:spcBef>
              <a:spcAft>
                <a:spcPts val="0"/>
              </a:spcAft>
              <a:buClr>
                <a:schemeClr val="dk1"/>
              </a:buClr>
              <a:buSzPts val="900"/>
              <a:buNone/>
              <a:defRPr sz="600"/>
            </a:lvl7pPr>
            <a:lvl8pPr marL="3657600" lvl="7" indent="-228600" algn="l">
              <a:lnSpc>
                <a:spcPct val="100000"/>
              </a:lnSpc>
              <a:spcBef>
                <a:spcPts val="120"/>
              </a:spcBef>
              <a:spcAft>
                <a:spcPts val="0"/>
              </a:spcAft>
              <a:buClr>
                <a:schemeClr val="dk1"/>
              </a:buClr>
              <a:buSzPts val="900"/>
              <a:buNone/>
              <a:defRPr sz="600"/>
            </a:lvl8pPr>
            <a:lvl9pPr marL="4114800" lvl="8" indent="-228600" algn="l">
              <a:lnSpc>
                <a:spcPct val="100000"/>
              </a:lnSpc>
              <a:spcBef>
                <a:spcPts val="120"/>
              </a:spcBef>
              <a:spcAft>
                <a:spcPts val="0"/>
              </a:spcAft>
              <a:buClr>
                <a:schemeClr val="dk1"/>
              </a:buClr>
              <a:buSzPts val="900"/>
              <a:buNone/>
              <a:defRPr sz="600"/>
            </a:lvl9pPr>
          </a:lstStyle>
          <a:p>
            <a:endParaRPr/>
          </a:p>
        </p:txBody>
      </p:sp>
      <p:sp>
        <p:nvSpPr>
          <p:cNvPr id="93" name="Google Shape;93;p36"/>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94" name="Google Shape;94;p36"/>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95" name="Google Shape;95;p36"/>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800"/>
              <a:buFont typeface="Calibri"/>
              <a:buNone/>
              <a:defRPr sz="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800"/>
              <a:buFont typeface="Calibri"/>
              <a:buNone/>
              <a:defRPr sz="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800"/>
              <a:buFont typeface="Calibri"/>
              <a:buNone/>
              <a:defRPr sz="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800"/>
              <a:buFont typeface="Calibri"/>
              <a:buNone/>
              <a:defRPr sz="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800"/>
              <a:buFont typeface="Calibri"/>
              <a:buNone/>
              <a:defRPr sz="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800"/>
              <a:buFont typeface="Calibri"/>
              <a:buNone/>
              <a:defRPr sz="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800"/>
              <a:buFont typeface="Calibri"/>
              <a:buNone/>
              <a:defRPr sz="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800"/>
              <a:buFont typeface="Calibri"/>
              <a:buNone/>
              <a:defRPr sz="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800"/>
              <a:buFont typeface="Calibri"/>
              <a:buNone/>
              <a:defRPr sz="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96"/>
        <p:cNvGrpSpPr/>
        <p:nvPr/>
      </p:nvGrpSpPr>
      <p:grpSpPr>
        <a:xfrm>
          <a:off x="0" y="0"/>
          <a:ext cx="0" cy="0"/>
          <a:chOff x="0" y="0"/>
          <a:chExt cx="0" cy="0"/>
        </a:xfrm>
      </p:grpSpPr>
      <p:sp>
        <p:nvSpPr>
          <p:cNvPr id="97" name="Google Shape;97;p37"/>
          <p:cNvSpPr txBox="1">
            <a:spLocks noGrp="1"/>
          </p:cNvSpPr>
          <p:nvPr>
            <p:ph type="title"/>
          </p:nvPr>
        </p:nvSpPr>
        <p:spPr>
          <a:xfrm>
            <a:off x="1194859" y="3200400"/>
            <a:ext cx="3657600" cy="377825"/>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1333"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8" name="Google Shape;98;p37"/>
          <p:cNvSpPr>
            <a:spLocks noGrp="1"/>
          </p:cNvSpPr>
          <p:nvPr>
            <p:ph type="pic" idx="2"/>
          </p:nvPr>
        </p:nvSpPr>
        <p:spPr>
          <a:xfrm>
            <a:off x="1194859" y="408517"/>
            <a:ext cx="3657600" cy="2743200"/>
          </a:xfrm>
          <a:prstGeom prst="rect">
            <a:avLst/>
          </a:prstGeom>
          <a:noFill/>
          <a:ln>
            <a:noFill/>
          </a:ln>
        </p:spPr>
      </p:sp>
      <p:sp>
        <p:nvSpPr>
          <p:cNvPr id="99" name="Google Shape;99;p37"/>
          <p:cNvSpPr txBox="1">
            <a:spLocks noGrp="1"/>
          </p:cNvSpPr>
          <p:nvPr>
            <p:ph type="body" idx="1"/>
          </p:nvPr>
        </p:nvSpPr>
        <p:spPr>
          <a:xfrm>
            <a:off x="1194859" y="3578225"/>
            <a:ext cx="3657600" cy="536575"/>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87"/>
              </a:spcBef>
              <a:spcAft>
                <a:spcPts val="0"/>
              </a:spcAft>
              <a:buClr>
                <a:schemeClr val="dk1"/>
              </a:buClr>
              <a:buSzPts val="1400"/>
              <a:buNone/>
              <a:defRPr sz="933"/>
            </a:lvl1pPr>
            <a:lvl2pPr marL="914400" lvl="1" indent="-228600" algn="l">
              <a:lnSpc>
                <a:spcPct val="100000"/>
              </a:lnSpc>
              <a:spcBef>
                <a:spcPts val="160"/>
              </a:spcBef>
              <a:spcAft>
                <a:spcPts val="0"/>
              </a:spcAft>
              <a:buClr>
                <a:schemeClr val="dk1"/>
              </a:buClr>
              <a:buSzPts val="1200"/>
              <a:buNone/>
              <a:defRPr sz="800"/>
            </a:lvl2pPr>
            <a:lvl3pPr marL="1371600" lvl="2" indent="-228600" algn="l">
              <a:lnSpc>
                <a:spcPct val="100000"/>
              </a:lnSpc>
              <a:spcBef>
                <a:spcPts val="133"/>
              </a:spcBef>
              <a:spcAft>
                <a:spcPts val="0"/>
              </a:spcAft>
              <a:buClr>
                <a:schemeClr val="dk1"/>
              </a:buClr>
              <a:buSzPts val="1000"/>
              <a:buNone/>
              <a:defRPr sz="667"/>
            </a:lvl3pPr>
            <a:lvl4pPr marL="1828800" lvl="3" indent="-228600" algn="l">
              <a:lnSpc>
                <a:spcPct val="100000"/>
              </a:lnSpc>
              <a:spcBef>
                <a:spcPts val="120"/>
              </a:spcBef>
              <a:spcAft>
                <a:spcPts val="0"/>
              </a:spcAft>
              <a:buClr>
                <a:schemeClr val="dk1"/>
              </a:buClr>
              <a:buSzPts val="900"/>
              <a:buNone/>
              <a:defRPr sz="600"/>
            </a:lvl4pPr>
            <a:lvl5pPr marL="2286000" lvl="4" indent="-228600" algn="l">
              <a:lnSpc>
                <a:spcPct val="100000"/>
              </a:lnSpc>
              <a:spcBef>
                <a:spcPts val="120"/>
              </a:spcBef>
              <a:spcAft>
                <a:spcPts val="0"/>
              </a:spcAft>
              <a:buClr>
                <a:schemeClr val="dk1"/>
              </a:buClr>
              <a:buSzPts val="900"/>
              <a:buNone/>
              <a:defRPr sz="600"/>
            </a:lvl5pPr>
            <a:lvl6pPr marL="2743200" lvl="5" indent="-228600" algn="l">
              <a:lnSpc>
                <a:spcPct val="100000"/>
              </a:lnSpc>
              <a:spcBef>
                <a:spcPts val="120"/>
              </a:spcBef>
              <a:spcAft>
                <a:spcPts val="0"/>
              </a:spcAft>
              <a:buClr>
                <a:schemeClr val="dk1"/>
              </a:buClr>
              <a:buSzPts val="900"/>
              <a:buNone/>
              <a:defRPr sz="600"/>
            </a:lvl6pPr>
            <a:lvl7pPr marL="3200400" lvl="6" indent="-228600" algn="l">
              <a:lnSpc>
                <a:spcPct val="100000"/>
              </a:lnSpc>
              <a:spcBef>
                <a:spcPts val="120"/>
              </a:spcBef>
              <a:spcAft>
                <a:spcPts val="0"/>
              </a:spcAft>
              <a:buClr>
                <a:schemeClr val="dk1"/>
              </a:buClr>
              <a:buSzPts val="900"/>
              <a:buNone/>
              <a:defRPr sz="600"/>
            </a:lvl7pPr>
            <a:lvl8pPr marL="3657600" lvl="7" indent="-228600" algn="l">
              <a:lnSpc>
                <a:spcPct val="100000"/>
              </a:lnSpc>
              <a:spcBef>
                <a:spcPts val="120"/>
              </a:spcBef>
              <a:spcAft>
                <a:spcPts val="0"/>
              </a:spcAft>
              <a:buClr>
                <a:schemeClr val="dk1"/>
              </a:buClr>
              <a:buSzPts val="900"/>
              <a:buNone/>
              <a:defRPr sz="600"/>
            </a:lvl8pPr>
            <a:lvl9pPr marL="4114800" lvl="8" indent="-228600" algn="l">
              <a:lnSpc>
                <a:spcPct val="100000"/>
              </a:lnSpc>
              <a:spcBef>
                <a:spcPts val="120"/>
              </a:spcBef>
              <a:spcAft>
                <a:spcPts val="0"/>
              </a:spcAft>
              <a:buClr>
                <a:schemeClr val="dk1"/>
              </a:buClr>
              <a:buSzPts val="900"/>
              <a:buNone/>
              <a:defRPr sz="600"/>
            </a:lvl9pPr>
          </a:lstStyle>
          <a:p>
            <a:endParaRPr/>
          </a:p>
        </p:txBody>
      </p:sp>
      <p:sp>
        <p:nvSpPr>
          <p:cNvPr id="100" name="Google Shape;100;p37"/>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101" name="Google Shape;101;p37"/>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102" name="Google Shape;102;p37"/>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800"/>
              <a:buFont typeface="Calibri"/>
              <a:buNone/>
              <a:defRPr sz="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800"/>
              <a:buFont typeface="Calibri"/>
              <a:buNone/>
              <a:defRPr sz="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800"/>
              <a:buFont typeface="Calibri"/>
              <a:buNone/>
              <a:defRPr sz="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800"/>
              <a:buFont typeface="Calibri"/>
              <a:buNone/>
              <a:defRPr sz="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800"/>
              <a:buFont typeface="Calibri"/>
              <a:buNone/>
              <a:defRPr sz="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800"/>
              <a:buFont typeface="Calibri"/>
              <a:buNone/>
              <a:defRPr sz="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800"/>
              <a:buFont typeface="Calibri"/>
              <a:buNone/>
              <a:defRPr sz="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800"/>
              <a:buFont typeface="Calibri"/>
              <a:buNone/>
              <a:defRPr sz="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800"/>
              <a:buFont typeface="Calibri"/>
              <a:buNone/>
              <a:defRPr sz="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03"/>
        <p:cNvGrpSpPr/>
        <p:nvPr/>
      </p:nvGrpSpPr>
      <p:grpSpPr>
        <a:xfrm>
          <a:off x="0" y="0"/>
          <a:ext cx="0" cy="0"/>
          <a:chOff x="0" y="0"/>
          <a:chExt cx="0" cy="0"/>
        </a:xfrm>
      </p:grpSpPr>
      <p:sp>
        <p:nvSpPr>
          <p:cNvPr id="104" name="Google Shape;104;p38"/>
          <p:cNvSpPr txBox="1">
            <a:spLocks noGrp="1"/>
          </p:cNvSpPr>
          <p:nvPr>
            <p:ph type="title"/>
          </p:nvPr>
        </p:nvSpPr>
        <p:spPr>
          <a:xfrm>
            <a:off x="304800" y="183092"/>
            <a:ext cx="5486400" cy="762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5" name="Google Shape;105;p38"/>
          <p:cNvSpPr txBox="1">
            <a:spLocks noGrp="1"/>
          </p:cNvSpPr>
          <p:nvPr>
            <p:ph type="body" idx="1"/>
          </p:nvPr>
        </p:nvSpPr>
        <p:spPr>
          <a:xfrm rot="5400000">
            <a:off x="1539346" y="-167745"/>
            <a:ext cx="3017309" cy="54864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240"/>
              </a:spcBef>
              <a:spcAft>
                <a:spcPts val="0"/>
              </a:spcAft>
              <a:buClr>
                <a:schemeClr val="dk1"/>
              </a:buClr>
              <a:buSzPts val="1800"/>
              <a:buChar char="•"/>
              <a:defRPr/>
            </a:lvl1pPr>
            <a:lvl2pPr marL="914400" lvl="1" indent="-342900" algn="l">
              <a:lnSpc>
                <a:spcPct val="100000"/>
              </a:lnSpc>
              <a:spcBef>
                <a:spcPts val="240"/>
              </a:spcBef>
              <a:spcAft>
                <a:spcPts val="0"/>
              </a:spcAft>
              <a:buClr>
                <a:schemeClr val="dk1"/>
              </a:buClr>
              <a:buSzPts val="1800"/>
              <a:buChar char="–"/>
              <a:defRPr/>
            </a:lvl2pPr>
            <a:lvl3pPr marL="1371600" lvl="2" indent="-342900" algn="l">
              <a:lnSpc>
                <a:spcPct val="100000"/>
              </a:lnSpc>
              <a:spcBef>
                <a:spcPts val="240"/>
              </a:spcBef>
              <a:spcAft>
                <a:spcPts val="0"/>
              </a:spcAft>
              <a:buClr>
                <a:schemeClr val="dk1"/>
              </a:buClr>
              <a:buSzPts val="1800"/>
              <a:buChar char="•"/>
              <a:defRPr/>
            </a:lvl3pPr>
            <a:lvl4pPr marL="1828800" lvl="3" indent="-342900" algn="l">
              <a:lnSpc>
                <a:spcPct val="100000"/>
              </a:lnSpc>
              <a:spcBef>
                <a:spcPts val="240"/>
              </a:spcBef>
              <a:spcAft>
                <a:spcPts val="0"/>
              </a:spcAft>
              <a:buClr>
                <a:schemeClr val="dk1"/>
              </a:buClr>
              <a:buSzPts val="1800"/>
              <a:buChar char="–"/>
              <a:defRPr/>
            </a:lvl4pPr>
            <a:lvl5pPr marL="2286000" lvl="4" indent="-342900" algn="l">
              <a:lnSpc>
                <a:spcPct val="100000"/>
              </a:lnSpc>
              <a:spcBef>
                <a:spcPts val="240"/>
              </a:spcBef>
              <a:spcAft>
                <a:spcPts val="0"/>
              </a:spcAft>
              <a:buClr>
                <a:schemeClr val="dk1"/>
              </a:buClr>
              <a:buSzPts val="1800"/>
              <a:buChar char="»"/>
              <a:defRPr/>
            </a:lvl5pPr>
            <a:lvl6pPr marL="2743200" lvl="5" indent="-342900" algn="l">
              <a:lnSpc>
                <a:spcPct val="100000"/>
              </a:lnSpc>
              <a:spcBef>
                <a:spcPts val="240"/>
              </a:spcBef>
              <a:spcAft>
                <a:spcPts val="0"/>
              </a:spcAft>
              <a:buClr>
                <a:schemeClr val="dk1"/>
              </a:buClr>
              <a:buSzPts val="1800"/>
              <a:buChar char="•"/>
              <a:defRPr/>
            </a:lvl6pPr>
            <a:lvl7pPr marL="3200400" lvl="6" indent="-342900" algn="l">
              <a:lnSpc>
                <a:spcPct val="100000"/>
              </a:lnSpc>
              <a:spcBef>
                <a:spcPts val="240"/>
              </a:spcBef>
              <a:spcAft>
                <a:spcPts val="0"/>
              </a:spcAft>
              <a:buClr>
                <a:schemeClr val="dk1"/>
              </a:buClr>
              <a:buSzPts val="1800"/>
              <a:buChar char="•"/>
              <a:defRPr/>
            </a:lvl7pPr>
            <a:lvl8pPr marL="3657600" lvl="7" indent="-342900" algn="l">
              <a:lnSpc>
                <a:spcPct val="100000"/>
              </a:lnSpc>
              <a:spcBef>
                <a:spcPts val="240"/>
              </a:spcBef>
              <a:spcAft>
                <a:spcPts val="0"/>
              </a:spcAft>
              <a:buClr>
                <a:schemeClr val="dk1"/>
              </a:buClr>
              <a:buSzPts val="1800"/>
              <a:buChar char="•"/>
              <a:defRPr/>
            </a:lvl8pPr>
            <a:lvl9pPr marL="4114800" lvl="8" indent="-342900" algn="l">
              <a:lnSpc>
                <a:spcPct val="100000"/>
              </a:lnSpc>
              <a:spcBef>
                <a:spcPts val="240"/>
              </a:spcBef>
              <a:spcAft>
                <a:spcPts val="0"/>
              </a:spcAft>
              <a:buClr>
                <a:schemeClr val="dk1"/>
              </a:buClr>
              <a:buSzPts val="1800"/>
              <a:buChar char="•"/>
              <a:defRPr/>
            </a:lvl9pPr>
          </a:lstStyle>
          <a:p>
            <a:endParaRPr/>
          </a:p>
        </p:txBody>
      </p:sp>
      <p:sp>
        <p:nvSpPr>
          <p:cNvPr id="106" name="Google Shape;106;p38"/>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107" name="Google Shape;107;p38"/>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108" name="Google Shape;108;p38"/>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800"/>
              <a:buFont typeface="Calibri"/>
              <a:buNone/>
              <a:defRPr sz="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800"/>
              <a:buFont typeface="Calibri"/>
              <a:buNone/>
              <a:defRPr sz="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800"/>
              <a:buFont typeface="Calibri"/>
              <a:buNone/>
              <a:defRPr sz="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800"/>
              <a:buFont typeface="Calibri"/>
              <a:buNone/>
              <a:defRPr sz="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800"/>
              <a:buFont typeface="Calibri"/>
              <a:buNone/>
              <a:defRPr sz="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800"/>
              <a:buFont typeface="Calibri"/>
              <a:buNone/>
              <a:defRPr sz="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800"/>
              <a:buFont typeface="Calibri"/>
              <a:buNone/>
              <a:defRPr sz="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800"/>
              <a:buFont typeface="Calibri"/>
              <a:buNone/>
              <a:defRPr sz="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800"/>
              <a:buFont typeface="Calibri"/>
              <a:buNone/>
              <a:defRPr sz="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09"/>
        <p:cNvGrpSpPr/>
        <p:nvPr/>
      </p:nvGrpSpPr>
      <p:grpSpPr>
        <a:xfrm>
          <a:off x="0" y="0"/>
          <a:ext cx="0" cy="0"/>
          <a:chOff x="0" y="0"/>
          <a:chExt cx="0" cy="0"/>
        </a:xfrm>
      </p:grpSpPr>
      <p:sp>
        <p:nvSpPr>
          <p:cNvPr id="110" name="Google Shape;110;p39"/>
          <p:cNvSpPr txBox="1">
            <a:spLocks noGrp="1"/>
          </p:cNvSpPr>
          <p:nvPr>
            <p:ph type="title"/>
          </p:nvPr>
        </p:nvSpPr>
        <p:spPr>
          <a:xfrm rot="5400000">
            <a:off x="3154892" y="1447801"/>
            <a:ext cx="3901017" cy="13716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1" name="Google Shape;111;p39"/>
          <p:cNvSpPr txBox="1">
            <a:spLocks noGrp="1"/>
          </p:cNvSpPr>
          <p:nvPr>
            <p:ph type="body" idx="1"/>
          </p:nvPr>
        </p:nvSpPr>
        <p:spPr>
          <a:xfrm rot="5400000">
            <a:off x="360892" y="127000"/>
            <a:ext cx="3901017" cy="40132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240"/>
              </a:spcBef>
              <a:spcAft>
                <a:spcPts val="0"/>
              </a:spcAft>
              <a:buClr>
                <a:schemeClr val="dk1"/>
              </a:buClr>
              <a:buSzPts val="1800"/>
              <a:buChar char="•"/>
              <a:defRPr/>
            </a:lvl1pPr>
            <a:lvl2pPr marL="914400" lvl="1" indent="-342900" algn="l">
              <a:lnSpc>
                <a:spcPct val="100000"/>
              </a:lnSpc>
              <a:spcBef>
                <a:spcPts val="240"/>
              </a:spcBef>
              <a:spcAft>
                <a:spcPts val="0"/>
              </a:spcAft>
              <a:buClr>
                <a:schemeClr val="dk1"/>
              </a:buClr>
              <a:buSzPts val="1800"/>
              <a:buChar char="–"/>
              <a:defRPr/>
            </a:lvl2pPr>
            <a:lvl3pPr marL="1371600" lvl="2" indent="-342900" algn="l">
              <a:lnSpc>
                <a:spcPct val="100000"/>
              </a:lnSpc>
              <a:spcBef>
                <a:spcPts val="240"/>
              </a:spcBef>
              <a:spcAft>
                <a:spcPts val="0"/>
              </a:spcAft>
              <a:buClr>
                <a:schemeClr val="dk1"/>
              </a:buClr>
              <a:buSzPts val="1800"/>
              <a:buChar char="•"/>
              <a:defRPr/>
            </a:lvl3pPr>
            <a:lvl4pPr marL="1828800" lvl="3" indent="-342900" algn="l">
              <a:lnSpc>
                <a:spcPct val="100000"/>
              </a:lnSpc>
              <a:spcBef>
                <a:spcPts val="240"/>
              </a:spcBef>
              <a:spcAft>
                <a:spcPts val="0"/>
              </a:spcAft>
              <a:buClr>
                <a:schemeClr val="dk1"/>
              </a:buClr>
              <a:buSzPts val="1800"/>
              <a:buChar char="–"/>
              <a:defRPr/>
            </a:lvl4pPr>
            <a:lvl5pPr marL="2286000" lvl="4" indent="-342900" algn="l">
              <a:lnSpc>
                <a:spcPct val="100000"/>
              </a:lnSpc>
              <a:spcBef>
                <a:spcPts val="240"/>
              </a:spcBef>
              <a:spcAft>
                <a:spcPts val="0"/>
              </a:spcAft>
              <a:buClr>
                <a:schemeClr val="dk1"/>
              </a:buClr>
              <a:buSzPts val="1800"/>
              <a:buChar char="»"/>
              <a:defRPr/>
            </a:lvl5pPr>
            <a:lvl6pPr marL="2743200" lvl="5" indent="-342900" algn="l">
              <a:lnSpc>
                <a:spcPct val="100000"/>
              </a:lnSpc>
              <a:spcBef>
                <a:spcPts val="240"/>
              </a:spcBef>
              <a:spcAft>
                <a:spcPts val="0"/>
              </a:spcAft>
              <a:buClr>
                <a:schemeClr val="dk1"/>
              </a:buClr>
              <a:buSzPts val="1800"/>
              <a:buChar char="•"/>
              <a:defRPr/>
            </a:lvl6pPr>
            <a:lvl7pPr marL="3200400" lvl="6" indent="-342900" algn="l">
              <a:lnSpc>
                <a:spcPct val="100000"/>
              </a:lnSpc>
              <a:spcBef>
                <a:spcPts val="240"/>
              </a:spcBef>
              <a:spcAft>
                <a:spcPts val="0"/>
              </a:spcAft>
              <a:buClr>
                <a:schemeClr val="dk1"/>
              </a:buClr>
              <a:buSzPts val="1800"/>
              <a:buChar char="•"/>
              <a:defRPr/>
            </a:lvl7pPr>
            <a:lvl8pPr marL="3657600" lvl="7" indent="-342900" algn="l">
              <a:lnSpc>
                <a:spcPct val="100000"/>
              </a:lnSpc>
              <a:spcBef>
                <a:spcPts val="240"/>
              </a:spcBef>
              <a:spcAft>
                <a:spcPts val="0"/>
              </a:spcAft>
              <a:buClr>
                <a:schemeClr val="dk1"/>
              </a:buClr>
              <a:buSzPts val="1800"/>
              <a:buChar char="•"/>
              <a:defRPr/>
            </a:lvl8pPr>
            <a:lvl9pPr marL="4114800" lvl="8" indent="-342900" algn="l">
              <a:lnSpc>
                <a:spcPct val="100000"/>
              </a:lnSpc>
              <a:spcBef>
                <a:spcPts val="240"/>
              </a:spcBef>
              <a:spcAft>
                <a:spcPts val="0"/>
              </a:spcAft>
              <a:buClr>
                <a:schemeClr val="dk1"/>
              </a:buClr>
              <a:buSzPts val="1800"/>
              <a:buChar char="•"/>
              <a:defRPr/>
            </a:lvl9pPr>
          </a:lstStyle>
          <a:p>
            <a:endParaRPr/>
          </a:p>
        </p:txBody>
      </p:sp>
      <p:sp>
        <p:nvSpPr>
          <p:cNvPr id="112" name="Google Shape;112;p39"/>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113" name="Google Shape;113;p39"/>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114" name="Google Shape;114;p39"/>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800"/>
              <a:buFont typeface="Calibri"/>
              <a:buNone/>
              <a:defRPr sz="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800"/>
              <a:buFont typeface="Calibri"/>
              <a:buNone/>
              <a:defRPr sz="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800"/>
              <a:buFont typeface="Calibri"/>
              <a:buNone/>
              <a:defRPr sz="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800"/>
              <a:buFont typeface="Calibri"/>
              <a:buNone/>
              <a:defRPr sz="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800"/>
              <a:buFont typeface="Calibri"/>
              <a:buNone/>
              <a:defRPr sz="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800"/>
              <a:buFont typeface="Calibri"/>
              <a:buNone/>
              <a:defRPr sz="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800"/>
              <a:buFont typeface="Calibri"/>
              <a:buNone/>
              <a:defRPr sz="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800"/>
              <a:buFont typeface="Calibri"/>
              <a:buNone/>
              <a:defRPr sz="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800"/>
              <a:buFont typeface="Calibri"/>
              <a:buNone/>
              <a:defRPr sz="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ext/Graphics Slide 1" type="obj">
  <p:cSld name="OBJECT">
    <p:bg>
      <p:bgPr>
        <a:blipFill>
          <a:blip r:embed="rId2">
            <a:alphaModFix/>
          </a:blip>
          <a:stretch>
            <a:fillRect/>
          </a:stretch>
        </a:blipFill>
        <a:effectLst/>
      </p:bgPr>
    </p:bg>
    <p:spTree>
      <p:nvGrpSpPr>
        <p:cNvPr id="1" name="Shape 18"/>
        <p:cNvGrpSpPr/>
        <p:nvPr/>
      </p:nvGrpSpPr>
      <p:grpSpPr>
        <a:xfrm>
          <a:off x="0" y="0"/>
          <a:ext cx="0" cy="0"/>
          <a:chOff x="0" y="0"/>
          <a:chExt cx="0" cy="0"/>
        </a:xfrm>
      </p:grpSpPr>
      <p:sp>
        <p:nvSpPr>
          <p:cNvPr id="19" name="Google Shape;19;p19"/>
          <p:cNvSpPr txBox="1">
            <a:spLocks noGrp="1"/>
          </p:cNvSpPr>
          <p:nvPr>
            <p:ph type="title"/>
          </p:nvPr>
        </p:nvSpPr>
        <p:spPr>
          <a:xfrm>
            <a:off x="838200" y="365125"/>
            <a:ext cx="10084496" cy="156164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000"/>
              <a:buFont typeface="Arial"/>
              <a:buNone/>
              <a:defRPr sz="40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19"/>
          <p:cNvSpPr txBox="1">
            <a:spLocks noGrp="1"/>
          </p:cNvSpPr>
          <p:nvPr>
            <p:ph type="body" idx="1"/>
          </p:nvPr>
        </p:nvSpPr>
        <p:spPr>
          <a:xfrm>
            <a:off x="838200" y="2179529"/>
            <a:ext cx="10084496" cy="3670126"/>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000"/>
              </a:spcBef>
              <a:spcAft>
                <a:spcPts val="0"/>
              </a:spcAft>
              <a:buClr>
                <a:schemeClr val="dk1"/>
              </a:buClr>
              <a:buSzPts val="2000"/>
              <a:buChar char="•"/>
              <a:defRPr sz="2000">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sz="1800">
                <a:latin typeface="Arial"/>
                <a:ea typeface="Arial"/>
                <a:cs typeface="Arial"/>
                <a:sym typeface="Arial"/>
              </a:defRPr>
            </a:lvl2pPr>
            <a:lvl3pPr marL="1371600" lvl="2" indent="-330200" algn="l">
              <a:lnSpc>
                <a:spcPct val="90000"/>
              </a:lnSpc>
              <a:spcBef>
                <a:spcPts val="500"/>
              </a:spcBef>
              <a:spcAft>
                <a:spcPts val="0"/>
              </a:spcAft>
              <a:buClr>
                <a:schemeClr val="dk1"/>
              </a:buClr>
              <a:buSzPts val="1600"/>
              <a:buChar char="•"/>
              <a:defRPr sz="1600">
                <a:latin typeface="Arial"/>
                <a:ea typeface="Arial"/>
                <a:cs typeface="Arial"/>
                <a:sym typeface="Arial"/>
              </a:defRPr>
            </a:lvl3pPr>
            <a:lvl4pPr marL="1828800" lvl="3" indent="-342900" algn="l">
              <a:lnSpc>
                <a:spcPct val="90000"/>
              </a:lnSpc>
              <a:spcBef>
                <a:spcPts val="500"/>
              </a:spcBef>
              <a:spcAft>
                <a:spcPts val="0"/>
              </a:spcAft>
              <a:buClr>
                <a:schemeClr val="dk1"/>
              </a:buClr>
              <a:buSzPts val="1800"/>
              <a:buChar char="•"/>
              <a:defRPr>
                <a:latin typeface="Arial"/>
                <a:ea typeface="Arial"/>
                <a:cs typeface="Arial"/>
                <a:sym typeface="Arial"/>
              </a:defRPr>
            </a:lvl4pPr>
            <a:lvl5pPr marL="2286000" lvl="4" indent="-342900" algn="l">
              <a:lnSpc>
                <a:spcPct val="90000"/>
              </a:lnSpc>
              <a:spcBef>
                <a:spcPts val="500"/>
              </a:spcBef>
              <a:spcAft>
                <a:spcPts val="0"/>
              </a:spcAft>
              <a:buClr>
                <a:schemeClr val="dk1"/>
              </a:buClr>
              <a:buSzPts val="1800"/>
              <a:buChar char="•"/>
              <a:defRPr>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LF Content">
  <p:cSld name="LF Content">
    <p:spTree>
      <p:nvGrpSpPr>
        <p:cNvPr id="1" name="Shape 120"/>
        <p:cNvGrpSpPr/>
        <p:nvPr/>
      </p:nvGrpSpPr>
      <p:grpSpPr>
        <a:xfrm>
          <a:off x="0" y="0"/>
          <a:ext cx="0" cy="0"/>
          <a:chOff x="0" y="0"/>
          <a:chExt cx="0" cy="0"/>
        </a:xfrm>
      </p:grpSpPr>
      <p:sp>
        <p:nvSpPr>
          <p:cNvPr id="121" name="Google Shape;121;p26"/>
          <p:cNvSpPr txBox="1">
            <a:spLocks noGrp="1"/>
          </p:cNvSpPr>
          <p:nvPr>
            <p:ph type="title"/>
          </p:nvPr>
        </p:nvSpPr>
        <p:spPr>
          <a:xfrm>
            <a:off x="838200" y="365129"/>
            <a:ext cx="10515600" cy="1325563"/>
          </a:xfrm>
          <a:prstGeom prst="rect">
            <a:avLst/>
          </a:prstGeom>
          <a:noFill/>
          <a:ln>
            <a:noFill/>
          </a:ln>
        </p:spPr>
        <p:txBody>
          <a:bodyPr spcFirstLastPara="1" wrap="square" lIns="182825" tIns="91400" rIns="182825" bIns="91400" anchor="ctr" anchorCtr="0">
            <a:noAutofit/>
          </a:bodyPr>
          <a:lstStyle>
            <a:lvl1pPr lvl="0" algn="l">
              <a:lnSpc>
                <a:spcPct val="90000"/>
              </a:lnSpc>
              <a:spcBef>
                <a:spcPts val="0"/>
              </a:spcBef>
              <a:spcAft>
                <a:spcPts val="0"/>
              </a:spcAft>
              <a:buSzPts val="6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2" name="Google Shape;122;p26"/>
          <p:cNvSpPr txBox="1">
            <a:spLocks noGrp="1"/>
          </p:cNvSpPr>
          <p:nvPr>
            <p:ph type="sldNum" idx="12"/>
          </p:nvPr>
        </p:nvSpPr>
        <p:spPr>
          <a:xfrm>
            <a:off x="0" y="0"/>
            <a:ext cx="4000000" cy="40000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123" name="Google Shape;123;p26"/>
          <p:cNvSpPr txBox="1">
            <a:spLocks noGrp="1"/>
          </p:cNvSpPr>
          <p:nvPr>
            <p:ph type="ftr" idx="11"/>
          </p:nvPr>
        </p:nvSpPr>
        <p:spPr>
          <a:xfrm>
            <a:off x="0" y="0"/>
            <a:ext cx="4000000" cy="4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9pPr>
          </a:lstStyle>
          <a:p>
            <a:endParaRPr/>
          </a:p>
        </p:txBody>
      </p:sp>
      <p:sp>
        <p:nvSpPr>
          <p:cNvPr id="124" name="Google Shape;124;p26"/>
          <p:cNvSpPr txBox="1">
            <a:spLocks noGrp="1"/>
          </p:cNvSpPr>
          <p:nvPr>
            <p:ph type="body" idx="1"/>
          </p:nvPr>
        </p:nvSpPr>
        <p:spPr>
          <a:xfrm>
            <a:off x="883480" y="1578597"/>
            <a:ext cx="10470321" cy="4626943"/>
          </a:xfrm>
          <a:prstGeom prst="rect">
            <a:avLst/>
          </a:prstGeom>
          <a:noFill/>
          <a:ln>
            <a:noFill/>
          </a:ln>
        </p:spPr>
        <p:txBody>
          <a:bodyPr spcFirstLastPara="1" wrap="square" lIns="0" tIns="0" rIns="0" bIns="0" anchor="t" anchorCtr="0">
            <a:noAutofit/>
          </a:bodyPr>
          <a:lstStyle>
            <a:lvl1pPr marL="457200" lvl="0" indent="-533400" algn="l">
              <a:lnSpc>
                <a:spcPct val="90000"/>
              </a:lnSpc>
              <a:spcBef>
                <a:spcPts val="2667"/>
              </a:spcBef>
              <a:spcAft>
                <a:spcPts val="0"/>
              </a:spcAft>
              <a:buSzPts val="4800"/>
              <a:buChar char="•"/>
              <a:defRPr/>
            </a:lvl1pPr>
            <a:lvl2pPr marL="914400" lvl="1" indent="-482600" algn="l">
              <a:lnSpc>
                <a:spcPct val="90000"/>
              </a:lnSpc>
              <a:spcBef>
                <a:spcPts val="1333"/>
              </a:spcBef>
              <a:spcAft>
                <a:spcPts val="0"/>
              </a:spcAft>
              <a:buSzPts val="4000"/>
              <a:buChar char="•"/>
              <a:defRPr/>
            </a:lvl2pPr>
            <a:lvl3pPr marL="1371600" lvl="2" indent="-457200" algn="l">
              <a:lnSpc>
                <a:spcPct val="90000"/>
              </a:lnSpc>
              <a:spcBef>
                <a:spcPts val="1333"/>
              </a:spcBef>
              <a:spcAft>
                <a:spcPts val="0"/>
              </a:spcAft>
              <a:buSzPts val="3600"/>
              <a:buChar char="•"/>
              <a:defRPr>
                <a:solidFill>
                  <a:schemeClr val="accent2"/>
                </a:solidFill>
              </a:defRPr>
            </a:lvl3pPr>
            <a:lvl4pPr marL="1828800" lvl="3" indent="-431800" algn="l">
              <a:lnSpc>
                <a:spcPct val="90000"/>
              </a:lnSpc>
              <a:spcBef>
                <a:spcPts val="1333"/>
              </a:spcBef>
              <a:spcAft>
                <a:spcPts val="0"/>
              </a:spcAft>
              <a:buSzPts val="3200"/>
              <a:buChar char="•"/>
              <a:defRPr/>
            </a:lvl4pPr>
            <a:lvl5pPr marL="2286000" lvl="4" indent="-431800" algn="l">
              <a:lnSpc>
                <a:spcPct val="90000"/>
              </a:lnSpc>
              <a:spcBef>
                <a:spcPts val="1333"/>
              </a:spcBef>
              <a:spcAft>
                <a:spcPts val="0"/>
              </a:spcAft>
              <a:buSzPts val="3200"/>
              <a:buChar char="•"/>
              <a:defRPr/>
            </a:lvl5pPr>
            <a:lvl6pPr marL="2743200" lvl="5" indent="-457200" algn="l">
              <a:lnSpc>
                <a:spcPct val="90000"/>
              </a:lnSpc>
              <a:spcBef>
                <a:spcPts val="1333"/>
              </a:spcBef>
              <a:spcAft>
                <a:spcPts val="0"/>
              </a:spcAft>
              <a:buSzPts val="3600"/>
              <a:buChar char="•"/>
              <a:defRPr/>
            </a:lvl6pPr>
            <a:lvl7pPr marL="3200400" lvl="6" indent="-457200" algn="l">
              <a:lnSpc>
                <a:spcPct val="90000"/>
              </a:lnSpc>
              <a:spcBef>
                <a:spcPts val="1333"/>
              </a:spcBef>
              <a:spcAft>
                <a:spcPts val="0"/>
              </a:spcAft>
              <a:buSzPts val="3600"/>
              <a:buChar char="•"/>
              <a:defRPr/>
            </a:lvl7pPr>
            <a:lvl8pPr marL="3657600" lvl="7" indent="-457200" algn="l">
              <a:lnSpc>
                <a:spcPct val="90000"/>
              </a:lnSpc>
              <a:spcBef>
                <a:spcPts val="1333"/>
              </a:spcBef>
              <a:spcAft>
                <a:spcPts val="0"/>
              </a:spcAft>
              <a:buSzPts val="3600"/>
              <a:buChar char="•"/>
              <a:defRPr/>
            </a:lvl8pPr>
            <a:lvl9pPr marL="4114800" lvl="8" indent="-457200" algn="l">
              <a:lnSpc>
                <a:spcPct val="90000"/>
              </a:lnSpc>
              <a:spcBef>
                <a:spcPts val="1333"/>
              </a:spcBef>
              <a:spcAft>
                <a:spcPts val="0"/>
              </a:spcAft>
              <a:buSzPts val="3600"/>
              <a:buChar char="•"/>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1_Cover">
  <p:cSld name="1_Cover">
    <p:spTree>
      <p:nvGrpSpPr>
        <p:cNvPr id="1" name="Shape 125"/>
        <p:cNvGrpSpPr/>
        <p:nvPr/>
      </p:nvGrpSpPr>
      <p:grpSpPr>
        <a:xfrm>
          <a:off x="0" y="0"/>
          <a:ext cx="0" cy="0"/>
          <a:chOff x="0" y="0"/>
          <a:chExt cx="0" cy="0"/>
        </a:xfrm>
      </p:grpSpPr>
      <p:sp>
        <p:nvSpPr>
          <p:cNvPr id="126" name="Google Shape;126;p40"/>
          <p:cNvSpPr>
            <a:spLocks noGrp="1"/>
          </p:cNvSpPr>
          <p:nvPr>
            <p:ph type="pic" idx="2"/>
          </p:nvPr>
        </p:nvSpPr>
        <p:spPr>
          <a:xfrm>
            <a:off x="5074022" y="0"/>
            <a:ext cx="7129705" cy="6858000"/>
          </a:xfrm>
          <a:prstGeom prst="rect">
            <a:avLst/>
          </a:prstGeom>
          <a:solidFill>
            <a:srgbClr val="F2F2F2"/>
          </a:solidFill>
          <a:ln>
            <a:noFill/>
          </a:ln>
        </p:spPr>
      </p:sp>
      <p:sp>
        <p:nvSpPr>
          <p:cNvPr id="127" name="Google Shape;127;p40"/>
          <p:cNvSpPr txBox="1">
            <a:spLocks noGrp="1"/>
          </p:cNvSpPr>
          <p:nvPr>
            <p:ph type="title"/>
          </p:nvPr>
        </p:nvSpPr>
        <p:spPr>
          <a:xfrm>
            <a:off x="838200" y="365129"/>
            <a:ext cx="10515600" cy="1325563"/>
          </a:xfrm>
          <a:prstGeom prst="rect">
            <a:avLst/>
          </a:prstGeom>
          <a:noFill/>
          <a:ln>
            <a:noFill/>
          </a:ln>
        </p:spPr>
        <p:txBody>
          <a:bodyPr spcFirstLastPara="1" wrap="square" lIns="182825" tIns="91400" rIns="182825" bIns="91400" anchor="ctr" anchorCtr="0">
            <a:noAutofit/>
          </a:bodyPr>
          <a:lstStyle>
            <a:lvl1pPr lvl="0" algn="l">
              <a:lnSpc>
                <a:spcPct val="90000"/>
              </a:lnSpc>
              <a:spcBef>
                <a:spcPts val="0"/>
              </a:spcBef>
              <a:spcAft>
                <a:spcPts val="0"/>
              </a:spcAft>
              <a:buSzPts val="6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Default Slide">
  <p:cSld name="Default Slide">
    <p:spTree>
      <p:nvGrpSpPr>
        <p:cNvPr id="1" name="Shape 128"/>
        <p:cNvGrpSpPr/>
        <p:nvPr/>
      </p:nvGrpSpPr>
      <p:grpSpPr>
        <a:xfrm>
          <a:off x="0" y="0"/>
          <a:ext cx="0" cy="0"/>
          <a:chOff x="0" y="0"/>
          <a:chExt cx="0" cy="0"/>
        </a:xfrm>
      </p:grpSpPr>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Left Image">
  <p:cSld name="Left Image">
    <p:spTree>
      <p:nvGrpSpPr>
        <p:cNvPr id="1" name="Shape 129"/>
        <p:cNvGrpSpPr/>
        <p:nvPr/>
      </p:nvGrpSpPr>
      <p:grpSpPr>
        <a:xfrm>
          <a:off x="0" y="0"/>
          <a:ext cx="0" cy="0"/>
          <a:chOff x="0" y="0"/>
          <a:chExt cx="0" cy="0"/>
        </a:xfrm>
      </p:grpSpPr>
      <p:sp>
        <p:nvSpPr>
          <p:cNvPr id="130" name="Google Shape;130;p42"/>
          <p:cNvSpPr>
            <a:spLocks noGrp="1"/>
          </p:cNvSpPr>
          <p:nvPr>
            <p:ph type="pic" idx="2"/>
          </p:nvPr>
        </p:nvSpPr>
        <p:spPr>
          <a:xfrm>
            <a:off x="0" y="0"/>
            <a:ext cx="6096000" cy="6858000"/>
          </a:xfrm>
          <a:prstGeom prst="rect">
            <a:avLst/>
          </a:prstGeom>
          <a:solidFill>
            <a:srgbClr val="F2F2F2"/>
          </a:solidFill>
          <a:ln>
            <a:noFill/>
          </a:ln>
        </p:spPr>
      </p:sp>
      <p:sp>
        <p:nvSpPr>
          <p:cNvPr id="131" name="Google Shape;131;p42"/>
          <p:cNvSpPr/>
          <p:nvPr/>
        </p:nvSpPr>
        <p:spPr>
          <a:xfrm>
            <a:off x="11076046" y="245327"/>
            <a:ext cx="468473" cy="568712"/>
          </a:xfrm>
          <a:prstGeom prst="rect">
            <a:avLst/>
          </a:prstGeom>
          <a:solidFill>
            <a:schemeClr val="lt2"/>
          </a:solidFill>
          <a:ln>
            <a:noFill/>
          </a:ln>
        </p:spPr>
        <p:txBody>
          <a:bodyPr spcFirstLastPara="1" wrap="square" lIns="45700" tIns="22825" rIns="45700" bIns="22825" anchor="ctr" anchorCtr="0">
            <a:noAutofit/>
          </a:bodyPr>
          <a:lstStyle/>
          <a:p>
            <a:pPr marL="0" marR="0" lvl="0" indent="0" algn="ctr" rtl="0">
              <a:lnSpc>
                <a:spcPct val="100000"/>
              </a:lnSpc>
              <a:spcBef>
                <a:spcPts val="0"/>
              </a:spcBef>
              <a:spcAft>
                <a:spcPts val="0"/>
              </a:spcAft>
              <a:buClr>
                <a:srgbClr val="000000"/>
              </a:buClr>
              <a:buSzPts val="3600"/>
              <a:buFont typeface="Arial"/>
              <a:buNone/>
            </a:pPr>
            <a:endParaRPr sz="1800" b="0" i="0" u="none" strike="noStrike" cap="none">
              <a:solidFill>
                <a:schemeClr val="lt1"/>
              </a:solidFill>
              <a:latin typeface="Open Sans"/>
              <a:ea typeface="Open Sans"/>
              <a:cs typeface="Open Sans"/>
              <a:sym typeface="Open Sans"/>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3_Projects of 4">
  <p:cSld name="3_Projects of 4">
    <p:spTree>
      <p:nvGrpSpPr>
        <p:cNvPr id="1" name="Shape 132"/>
        <p:cNvGrpSpPr/>
        <p:nvPr/>
      </p:nvGrpSpPr>
      <p:grpSpPr>
        <a:xfrm>
          <a:off x="0" y="0"/>
          <a:ext cx="0" cy="0"/>
          <a:chOff x="0" y="0"/>
          <a:chExt cx="0" cy="0"/>
        </a:xfrm>
      </p:grpSpPr>
      <p:sp>
        <p:nvSpPr>
          <p:cNvPr id="133" name="Google Shape;133;p43"/>
          <p:cNvSpPr>
            <a:spLocks noGrp="1"/>
          </p:cNvSpPr>
          <p:nvPr>
            <p:ph type="pic" idx="2"/>
          </p:nvPr>
        </p:nvSpPr>
        <p:spPr>
          <a:xfrm>
            <a:off x="0" y="1828800"/>
            <a:ext cx="12192000" cy="5029200"/>
          </a:xfrm>
          <a:prstGeom prst="rect">
            <a:avLst/>
          </a:prstGeom>
          <a:solidFill>
            <a:srgbClr val="F2F2F2"/>
          </a:solidFill>
          <a:ln>
            <a:noFill/>
          </a:ln>
        </p:spPr>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3_Big Background with image">
  <p:cSld name="3_Big Background with image">
    <p:spTree>
      <p:nvGrpSpPr>
        <p:cNvPr id="1" name="Shape 134"/>
        <p:cNvGrpSpPr/>
        <p:nvPr/>
      </p:nvGrpSpPr>
      <p:grpSpPr>
        <a:xfrm>
          <a:off x="0" y="0"/>
          <a:ext cx="0" cy="0"/>
          <a:chOff x="0" y="0"/>
          <a:chExt cx="0" cy="0"/>
        </a:xfrm>
      </p:grpSpPr>
      <p:sp>
        <p:nvSpPr>
          <p:cNvPr id="135" name="Google Shape;135;p44"/>
          <p:cNvSpPr>
            <a:spLocks noGrp="1"/>
          </p:cNvSpPr>
          <p:nvPr>
            <p:ph type="pic" idx="2"/>
          </p:nvPr>
        </p:nvSpPr>
        <p:spPr>
          <a:xfrm>
            <a:off x="1" y="0"/>
            <a:ext cx="6650443" cy="6858000"/>
          </a:xfrm>
          <a:prstGeom prst="rect">
            <a:avLst/>
          </a:prstGeom>
          <a:solidFill>
            <a:srgbClr val="F2F2F2"/>
          </a:solidFill>
          <a:ln>
            <a:noFill/>
          </a:ln>
        </p:spPr>
      </p:sp>
    </p:spTree>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IG PICTURE 1">
  <p:cSld name="BIG PICTURE 1">
    <p:spTree>
      <p:nvGrpSpPr>
        <p:cNvPr id="1" name="Shape 136"/>
        <p:cNvGrpSpPr/>
        <p:nvPr/>
      </p:nvGrpSpPr>
      <p:grpSpPr>
        <a:xfrm>
          <a:off x="0" y="0"/>
          <a:ext cx="0" cy="0"/>
          <a:chOff x="0" y="0"/>
          <a:chExt cx="0" cy="0"/>
        </a:xfrm>
      </p:grpSpPr>
      <p:sp>
        <p:nvSpPr>
          <p:cNvPr id="137" name="Google Shape;137;p45"/>
          <p:cNvSpPr>
            <a:spLocks noGrp="1"/>
          </p:cNvSpPr>
          <p:nvPr>
            <p:ph type="pic" idx="2"/>
          </p:nvPr>
        </p:nvSpPr>
        <p:spPr>
          <a:xfrm>
            <a:off x="0" y="0"/>
            <a:ext cx="12192000" cy="6858000"/>
          </a:xfrm>
          <a:prstGeom prst="rect">
            <a:avLst/>
          </a:prstGeom>
          <a:solidFill>
            <a:srgbClr val="F2F2F2"/>
          </a:solidFill>
          <a:ln>
            <a:noFill/>
          </a:ln>
        </p:spPr>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EO MESSAGE">
  <p:cSld name="CEO MESSAGE">
    <p:spTree>
      <p:nvGrpSpPr>
        <p:cNvPr id="1" name="Shape 138"/>
        <p:cNvGrpSpPr/>
        <p:nvPr/>
      </p:nvGrpSpPr>
      <p:grpSpPr>
        <a:xfrm>
          <a:off x="0" y="0"/>
          <a:ext cx="0" cy="0"/>
          <a:chOff x="0" y="0"/>
          <a:chExt cx="0" cy="0"/>
        </a:xfrm>
      </p:grpSpPr>
      <p:sp>
        <p:nvSpPr>
          <p:cNvPr id="139" name="Google Shape;139;p46"/>
          <p:cNvSpPr>
            <a:spLocks noGrp="1"/>
          </p:cNvSpPr>
          <p:nvPr>
            <p:ph type="pic" idx="2"/>
          </p:nvPr>
        </p:nvSpPr>
        <p:spPr>
          <a:xfrm>
            <a:off x="2296109" y="2346731"/>
            <a:ext cx="9895891" cy="2988527"/>
          </a:xfrm>
          <a:prstGeom prst="rect">
            <a:avLst/>
          </a:prstGeom>
          <a:solidFill>
            <a:srgbClr val="F2F2F2"/>
          </a:solidFill>
          <a:ln>
            <a:noFill/>
          </a:ln>
        </p:spPr>
      </p:sp>
      <p:sp>
        <p:nvSpPr>
          <p:cNvPr id="140" name="Google Shape;140;p46"/>
          <p:cNvSpPr>
            <a:spLocks noGrp="1"/>
          </p:cNvSpPr>
          <p:nvPr>
            <p:ph type="pic" idx="3"/>
          </p:nvPr>
        </p:nvSpPr>
        <p:spPr>
          <a:xfrm>
            <a:off x="928535" y="2138058"/>
            <a:ext cx="3700427" cy="3405873"/>
          </a:xfrm>
          <a:prstGeom prst="rect">
            <a:avLst/>
          </a:prstGeom>
          <a:solidFill>
            <a:srgbClr val="F2F2F2"/>
          </a:solidFill>
          <a:ln>
            <a:noFill/>
          </a:ln>
        </p:spPr>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EAM 2">
  <p:cSld name="TEAM 2">
    <p:spTree>
      <p:nvGrpSpPr>
        <p:cNvPr id="1" name="Shape 141"/>
        <p:cNvGrpSpPr/>
        <p:nvPr/>
      </p:nvGrpSpPr>
      <p:grpSpPr>
        <a:xfrm>
          <a:off x="0" y="0"/>
          <a:ext cx="0" cy="0"/>
          <a:chOff x="0" y="0"/>
          <a:chExt cx="0" cy="0"/>
        </a:xfrm>
      </p:grpSpPr>
      <p:sp>
        <p:nvSpPr>
          <p:cNvPr id="142" name="Google Shape;142;p47"/>
          <p:cNvSpPr>
            <a:spLocks noGrp="1"/>
          </p:cNvSpPr>
          <p:nvPr>
            <p:ph type="pic" idx="2"/>
          </p:nvPr>
        </p:nvSpPr>
        <p:spPr>
          <a:xfrm>
            <a:off x="9086321" y="1962615"/>
            <a:ext cx="1854377" cy="1851103"/>
          </a:xfrm>
          <a:prstGeom prst="ellipse">
            <a:avLst/>
          </a:prstGeom>
          <a:solidFill>
            <a:srgbClr val="F2F2F2"/>
          </a:solidFill>
          <a:ln>
            <a:noFill/>
          </a:ln>
        </p:spPr>
      </p:sp>
      <p:sp>
        <p:nvSpPr>
          <p:cNvPr id="143" name="Google Shape;143;p47"/>
          <p:cNvSpPr>
            <a:spLocks noGrp="1"/>
          </p:cNvSpPr>
          <p:nvPr>
            <p:ph type="pic" idx="3"/>
          </p:nvPr>
        </p:nvSpPr>
        <p:spPr>
          <a:xfrm>
            <a:off x="6476260" y="1962615"/>
            <a:ext cx="1854377" cy="1851103"/>
          </a:xfrm>
          <a:prstGeom prst="ellipse">
            <a:avLst/>
          </a:prstGeom>
          <a:solidFill>
            <a:srgbClr val="F2F2F2"/>
          </a:solidFill>
          <a:ln>
            <a:noFill/>
          </a:ln>
        </p:spPr>
      </p:sp>
      <p:sp>
        <p:nvSpPr>
          <p:cNvPr id="144" name="Google Shape;144;p47"/>
          <p:cNvSpPr>
            <a:spLocks noGrp="1"/>
          </p:cNvSpPr>
          <p:nvPr>
            <p:ph type="pic" idx="4"/>
          </p:nvPr>
        </p:nvSpPr>
        <p:spPr>
          <a:xfrm>
            <a:off x="3866197" y="1962615"/>
            <a:ext cx="1854377" cy="1851103"/>
          </a:xfrm>
          <a:prstGeom prst="ellipse">
            <a:avLst/>
          </a:prstGeom>
          <a:solidFill>
            <a:srgbClr val="F2F2F2"/>
          </a:solidFill>
          <a:ln>
            <a:noFill/>
          </a:ln>
        </p:spPr>
      </p:sp>
      <p:sp>
        <p:nvSpPr>
          <p:cNvPr id="145" name="Google Shape;145;p47"/>
          <p:cNvSpPr>
            <a:spLocks noGrp="1"/>
          </p:cNvSpPr>
          <p:nvPr>
            <p:ph type="pic" idx="5"/>
          </p:nvPr>
        </p:nvSpPr>
        <p:spPr>
          <a:xfrm>
            <a:off x="1256136" y="1962615"/>
            <a:ext cx="1854377" cy="1851103"/>
          </a:xfrm>
          <a:prstGeom prst="ellipse">
            <a:avLst/>
          </a:prstGeom>
          <a:solidFill>
            <a:srgbClr val="F2F2F2"/>
          </a:solidFill>
          <a:ln>
            <a:noFill/>
          </a:ln>
        </p:spPr>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EAM 1">
  <p:cSld name="TEAM 1">
    <p:spTree>
      <p:nvGrpSpPr>
        <p:cNvPr id="1" name="Shape 146"/>
        <p:cNvGrpSpPr/>
        <p:nvPr/>
      </p:nvGrpSpPr>
      <p:grpSpPr>
        <a:xfrm>
          <a:off x="0" y="0"/>
          <a:ext cx="0" cy="0"/>
          <a:chOff x="0" y="0"/>
          <a:chExt cx="0" cy="0"/>
        </a:xfrm>
      </p:grpSpPr>
      <p:sp>
        <p:nvSpPr>
          <p:cNvPr id="147" name="Google Shape;147;p48"/>
          <p:cNvSpPr>
            <a:spLocks noGrp="1"/>
          </p:cNvSpPr>
          <p:nvPr>
            <p:ph type="pic" idx="2"/>
          </p:nvPr>
        </p:nvSpPr>
        <p:spPr>
          <a:xfrm>
            <a:off x="4995472" y="2029484"/>
            <a:ext cx="2316352" cy="2136005"/>
          </a:xfrm>
          <a:prstGeom prst="rect">
            <a:avLst/>
          </a:prstGeom>
          <a:solidFill>
            <a:srgbClr val="F2F2F2"/>
          </a:solidFill>
          <a:ln>
            <a:noFill/>
          </a:ln>
        </p:spPr>
      </p:sp>
      <p:sp>
        <p:nvSpPr>
          <p:cNvPr id="148" name="Google Shape;148;p48"/>
          <p:cNvSpPr>
            <a:spLocks noGrp="1"/>
          </p:cNvSpPr>
          <p:nvPr>
            <p:ph type="pic" idx="3"/>
          </p:nvPr>
        </p:nvSpPr>
        <p:spPr>
          <a:xfrm>
            <a:off x="8442955" y="2029484"/>
            <a:ext cx="2316352" cy="2136005"/>
          </a:xfrm>
          <a:prstGeom prst="rect">
            <a:avLst/>
          </a:prstGeom>
          <a:solidFill>
            <a:srgbClr val="F2F2F2"/>
          </a:solidFill>
          <a:ln>
            <a:noFill/>
          </a:ln>
        </p:spPr>
      </p:sp>
      <p:sp>
        <p:nvSpPr>
          <p:cNvPr id="149" name="Google Shape;149;p48"/>
          <p:cNvSpPr>
            <a:spLocks noGrp="1"/>
          </p:cNvSpPr>
          <p:nvPr>
            <p:ph type="pic" idx="4"/>
          </p:nvPr>
        </p:nvSpPr>
        <p:spPr>
          <a:xfrm>
            <a:off x="1524537" y="2029484"/>
            <a:ext cx="2316352" cy="2136005"/>
          </a:xfrm>
          <a:prstGeom prst="rect">
            <a:avLst/>
          </a:prstGeom>
          <a:solidFill>
            <a:srgbClr val="F2F2F2"/>
          </a:solidFill>
          <a:ln>
            <a:no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
        <p:cNvGrpSpPr/>
        <p:nvPr/>
      </p:nvGrpSpPr>
      <p:grpSpPr>
        <a:xfrm>
          <a:off x="0" y="0"/>
          <a:ext cx="0" cy="0"/>
          <a:chOff x="0" y="0"/>
          <a:chExt cx="0" cy="0"/>
        </a:xfrm>
      </p:grpSpPr>
      <p:sp>
        <p:nvSpPr>
          <p:cNvPr id="22" name="Google Shape;22;p20"/>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23" name="Google Shape;23;p20"/>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24" name="Google Shape;24;p20"/>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1_Portfolio 2 Images">
  <p:cSld name="1_Portfolio 2 Images">
    <p:spTree>
      <p:nvGrpSpPr>
        <p:cNvPr id="1" name="Shape 150"/>
        <p:cNvGrpSpPr/>
        <p:nvPr/>
      </p:nvGrpSpPr>
      <p:grpSpPr>
        <a:xfrm>
          <a:off x="0" y="0"/>
          <a:ext cx="0" cy="0"/>
          <a:chOff x="0" y="0"/>
          <a:chExt cx="0" cy="0"/>
        </a:xfrm>
      </p:grpSpPr>
      <p:sp>
        <p:nvSpPr>
          <p:cNvPr id="151" name="Google Shape;151;p49"/>
          <p:cNvSpPr>
            <a:spLocks noGrp="1"/>
          </p:cNvSpPr>
          <p:nvPr>
            <p:ph type="pic" idx="2"/>
          </p:nvPr>
        </p:nvSpPr>
        <p:spPr>
          <a:xfrm>
            <a:off x="0" y="1"/>
            <a:ext cx="12192000" cy="4360127"/>
          </a:xfrm>
          <a:prstGeom prst="rect">
            <a:avLst/>
          </a:prstGeom>
          <a:solidFill>
            <a:srgbClr val="F2F2F2"/>
          </a:solidFill>
          <a:ln>
            <a:noFill/>
          </a:ln>
        </p:spPr>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estimonials of 2">
  <p:cSld name="Testimonials of 2">
    <p:spTree>
      <p:nvGrpSpPr>
        <p:cNvPr id="1" name="Shape 152"/>
        <p:cNvGrpSpPr/>
        <p:nvPr/>
      </p:nvGrpSpPr>
      <p:grpSpPr>
        <a:xfrm>
          <a:off x="0" y="0"/>
          <a:ext cx="0" cy="0"/>
          <a:chOff x="0" y="0"/>
          <a:chExt cx="0" cy="0"/>
        </a:xfrm>
      </p:grpSpPr>
      <p:sp>
        <p:nvSpPr>
          <p:cNvPr id="153" name="Google Shape;153;p50"/>
          <p:cNvSpPr>
            <a:spLocks noGrp="1"/>
          </p:cNvSpPr>
          <p:nvPr>
            <p:ph type="pic" idx="2"/>
          </p:nvPr>
        </p:nvSpPr>
        <p:spPr>
          <a:xfrm>
            <a:off x="6846117" y="2700897"/>
            <a:ext cx="1436580" cy="1436207"/>
          </a:xfrm>
          <a:prstGeom prst="ellipse">
            <a:avLst/>
          </a:prstGeom>
          <a:solidFill>
            <a:srgbClr val="F2F2F2"/>
          </a:solidFill>
          <a:ln>
            <a:noFill/>
          </a:ln>
        </p:spPr>
      </p:sp>
      <p:sp>
        <p:nvSpPr>
          <p:cNvPr id="154" name="Google Shape;154;p50"/>
          <p:cNvSpPr>
            <a:spLocks noGrp="1"/>
          </p:cNvSpPr>
          <p:nvPr>
            <p:ph type="pic" idx="3"/>
          </p:nvPr>
        </p:nvSpPr>
        <p:spPr>
          <a:xfrm>
            <a:off x="1412199" y="2777097"/>
            <a:ext cx="1436580" cy="1436207"/>
          </a:xfrm>
          <a:prstGeom prst="ellipse">
            <a:avLst/>
          </a:prstGeom>
          <a:solidFill>
            <a:srgbClr val="F2F2F2"/>
          </a:solidFill>
          <a:ln>
            <a:noFill/>
          </a:ln>
        </p:spPr>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estimonials of 4">
  <p:cSld name="Testimonials of 4">
    <p:spTree>
      <p:nvGrpSpPr>
        <p:cNvPr id="1" name="Shape 155"/>
        <p:cNvGrpSpPr/>
        <p:nvPr/>
      </p:nvGrpSpPr>
      <p:grpSpPr>
        <a:xfrm>
          <a:off x="0" y="0"/>
          <a:ext cx="0" cy="0"/>
          <a:chOff x="0" y="0"/>
          <a:chExt cx="0" cy="0"/>
        </a:xfrm>
      </p:grpSpPr>
      <p:sp>
        <p:nvSpPr>
          <p:cNvPr id="156" name="Google Shape;156;p51"/>
          <p:cNvSpPr>
            <a:spLocks noGrp="1"/>
          </p:cNvSpPr>
          <p:nvPr>
            <p:ph type="pic" idx="2"/>
          </p:nvPr>
        </p:nvSpPr>
        <p:spPr>
          <a:xfrm>
            <a:off x="6678805" y="1753043"/>
            <a:ext cx="1436580" cy="1436207"/>
          </a:xfrm>
          <a:prstGeom prst="ellipse">
            <a:avLst/>
          </a:prstGeom>
          <a:solidFill>
            <a:srgbClr val="F2F2F2"/>
          </a:solidFill>
          <a:ln>
            <a:noFill/>
          </a:ln>
        </p:spPr>
      </p:sp>
      <p:sp>
        <p:nvSpPr>
          <p:cNvPr id="157" name="Google Shape;157;p51"/>
          <p:cNvSpPr>
            <a:spLocks noGrp="1"/>
          </p:cNvSpPr>
          <p:nvPr>
            <p:ph type="pic" idx="3"/>
          </p:nvPr>
        </p:nvSpPr>
        <p:spPr>
          <a:xfrm>
            <a:off x="6678805" y="4273219"/>
            <a:ext cx="1436580" cy="1436207"/>
          </a:xfrm>
          <a:prstGeom prst="ellipse">
            <a:avLst/>
          </a:prstGeom>
          <a:solidFill>
            <a:srgbClr val="F2F2F2"/>
          </a:solidFill>
          <a:ln>
            <a:noFill/>
          </a:ln>
        </p:spPr>
      </p:sp>
      <p:sp>
        <p:nvSpPr>
          <p:cNvPr id="158" name="Google Shape;158;p51"/>
          <p:cNvSpPr>
            <a:spLocks noGrp="1"/>
          </p:cNvSpPr>
          <p:nvPr>
            <p:ph type="pic" idx="4"/>
          </p:nvPr>
        </p:nvSpPr>
        <p:spPr>
          <a:xfrm>
            <a:off x="1012510" y="1753043"/>
            <a:ext cx="1436580" cy="1436207"/>
          </a:xfrm>
          <a:prstGeom prst="ellipse">
            <a:avLst/>
          </a:prstGeom>
          <a:solidFill>
            <a:srgbClr val="F2F2F2"/>
          </a:solidFill>
          <a:ln>
            <a:noFill/>
          </a:ln>
        </p:spPr>
      </p:sp>
      <p:sp>
        <p:nvSpPr>
          <p:cNvPr id="159" name="Google Shape;159;p51"/>
          <p:cNvSpPr>
            <a:spLocks noGrp="1"/>
          </p:cNvSpPr>
          <p:nvPr>
            <p:ph type="pic" idx="5"/>
          </p:nvPr>
        </p:nvSpPr>
        <p:spPr>
          <a:xfrm>
            <a:off x="1012510" y="4273219"/>
            <a:ext cx="1436580" cy="1436207"/>
          </a:xfrm>
          <a:prstGeom prst="ellipse">
            <a:avLst/>
          </a:prstGeom>
          <a:solidFill>
            <a:srgbClr val="F2F2F2"/>
          </a:solidFill>
          <a:ln>
            <a:noFill/>
          </a:ln>
        </p:spPr>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Partnerslogos">
  <p:cSld name="Partnerslogos">
    <p:spTree>
      <p:nvGrpSpPr>
        <p:cNvPr id="1" name="Shape 160"/>
        <p:cNvGrpSpPr/>
        <p:nvPr/>
      </p:nvGrpSpPr>
      <p:grpSpPr>
        <a:xfrm>
          <a:off x="0" y="0"/>
          <a:ext cx="0" cy="0"/>
          <a:chOff x="0" y="0"/>
          <a:chExt cx="0" cy="0"/>
        </a:xfrm>
      </p:grpSpPr>
      <p:sp>
        <p:nvSpPr>
          <p:cNvPr id="161" name="Google Shape;161;p52"/>
          <p:cNvSpPr>
            <a:spLocks noGrp="1"/>
          </p:cNvSpPr>
          <p:nvPr>
            <p:ph type="pic" idx="2"/>
          </p:nvPr>
        </p:nvSpPr>
        <p:spPr>
          <a:xfrm>
            <a:off x="8810633" y="2703242"/>
            <a:ext cx="2432723" cy="2224911"/>
          </a:xfrm>
          <a:prstGeom prst="rect">
            <a:avLst/>
          </a:prstGeom>
          <a:solidFill>
            <a:srgbClr val="F2F2F2"/>
          </a:solidFill>
          <a:ln>
            <a:noFill/>
          </a:ln>
        </p:spPr>
      </p:sp>
      <p:sp>
        <p:nvSpPr>
          <p:cNvPr id="162" name="Google Shape;162;p52"/>
          <p:cNvSpPr>
            <a:spLocks noGrp="1"/>
          </p:cNvSpPr>
          <p:nvPr>
            <p:ph type="pic" idx="3"/>
          </p:nvPr>
        </p:nvSpPr>
        <p:spPr>
          <a:xfrm>
            <a:off x="6189415" y="2703242"/>
            <a:ext cx="2432723" cy="2224911"/>
          </a:xfrm>
          <a:prstGeom prst="rect">
            <a:avLst/>
          </a:prstGeom>
          <a:solidFill>
            <a:srgbClr val="F2F2F2"/>
          </a:solidFill>
          <a:ln>
            <a:noFill/>
          </a:ln>
        </p:spPr>
      </p:sp>
      <p:sp>
        <p:nvSpPr>
          <p:cNvPr id="163" name="Google Shape;163;p52"/>
          <p:cNvSpPr>
            <a:spLocks noGrp="1"/>
          </p:cNvSpPr>
          <p:nvPr>
            <p:ph type="pic" idx="4"/>
          </p:nvPr>
        </p:nvSpPr>
        <p:spPr>
          <a:xfrm>
            <a:off x="3568195" y="2703242"/>
            <a:ext cx="2432723" cy="2224911"/>
          </a:xfrm>
          <a:prstGeom prst="rect">
            <a:avLst/>
          </a:prstGeom>
          <a:solidFill>
            <a:srgbClr val="F2F2F2"/>
          </a:solidFill>
          <a:ln>
            <a:noFill/>
          </a:ln>
        </p:spPr>
      </p:sp>
      <p:sp>
        <p:nvSpPr>
          <p:cNvPr id="164" name="Google Shape;164;p52"/>
          <p:cNvSpPr>
            <a:spLocks noGrp="1"/>
          </p:cNvSpPr>
          <p:nvPr>
            <p:ph type="pic" idx="5"/>
          </p:nvPr>
        </p:nvSpPr>
        <p:spPr>
          <a:xfrm>
            <a:off x="946976" y="2703242"/>
            <a:ext cx="2432723" cy="2224911"/>
          </a:xfrm>
          <a:prstGeom prst="rect">
            <a:avLst/>
          </a:prstGeom>
          <a:solidFill>
            <a:srgbClr val="F2F2F2"/>
          </a:solidFill>
          <a:ln>
            <a:noFill/>
          </a:ln>
        </p:spPr>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1_BIG PICTURE 1">
  <p:cSld name="1_BIG PICTURE 1">
    <p:spTree>
      <p:nvGrpSpPr>
        <p:cNvPr id="1" name="Shape 165"/>
        <p:cNvGrpSpPr/>
        <p:nvPr/>
      </p:nvGrpSpPr>
      <p:grpSpPr>
        <a:xfrm>
          <a:off x="0" y="0"/>
          <a:ext cx="0" cy="0"/>
          <a:chOff x="0" y="0"/>
          <a:chExt cx="0" cy="0"/>
        </a:xfrm>
      </p:grpSpPr>
      <p:sp>
        <p:nvSpPr>
          <p:cNvPr id="166" name="Google Shape;166;p53"/>
          <p:cNvSpPr>
            <a:spLocks noGrp="1"/>
          </p:cNvSpPr>
          <p:nvPr>
            <p:ph type="pic" idx="2"/>
          </p:nvPr>
        </p:nvSpPr>
        <p:spPr>
          <a:xfrm>
            <a:off x="4954937" y="880499"/>
            <a:ext cx="2982465" cy="3353307"/>
          </a:xfrm>
          <a:prstGeom prst="rect">
            <a:avLst/>
          </a:prstGeom>
          <a:solidFill>
            <a:srgbClr val="F2F2F2"/>
          </a:solidFill>
          <a:ln>
            <a:noFill/>
          </a:ln>
        </p:spPr>
      </p:sp>
      <p:sp>
        <p:nvSpPr>
          <p:cNvPr id="167" name="Google Shape;167;p53"/>
          <p:cNvSpPr>
            <a:spLocks noGrp="1"/>
          </p:cNvSpPr>
          <p:nvPr>
            <p:ph type="pic" idx="3"/>
          </p:nvPr>
        </p:nvSpPr>
        <p:spPr>
          <a:xfrm>
            <a:off x="6225550" y="3085593"/>
            <a:ext cx="2982465" cy="3353307"/>
          </a:xfrm>
          <a:prstGeom prst="rect">
            <a:avLst/>
          </a:prstGeom>
          <a:solidFill>
            <a:srgbClr val="F2F2F2"/>
          </a:solidFill>
          <a:ln>
            <a:noFill/>
          </a:ln>
        </p:spPr>
      </p:sp>
      <p:sp>
        <p:nvSpPr>
          <p:cNvPr id="168" name="Google Shape;168;p53"/>
          <p:cNvSpPr>
            <a:spLocks noGrp="1"/>
          </p:cNvSpPr>
          <p:nvPr>
            <p:ph type="pic" idx="4"/>
          </p:nvPr>
        </p:nvSpPr>
        <p:spPr>
          <a:xfrm>
            <a:off x="9094389" y="880499"/>
            <a:ext cx="2982465" cy="3353307"/>
          </a:xfrm>
          <a:prstGeom prst="rect">
            <a:avLst/>
          </a:prstGeom>
          <a:solidFill>
            <a:srgbClr val="F2F2F2"/>
          </a:solidFill>
          <a:ln>
            <a:noFill/>
          </a:ln>
        </p:spPr>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Portfolio 1">
  <p:cSld name="Portfolio 1">
    <p:spTree>
      <p:nvGrpSpPr>
        <p:cNvPr id="1" name="Shape 169"/>
        <p:cNvGrpSpPr/>
        <p:nvPr/>
      </p:nvGrpSpPr>
      <p:grpSpPr>
        <a:xfrm>
          <a:off x="0" y="0"/>
          <a:ext cx="0" cy="0"/>
          <a:chOff x="0" y="0"/>
          <a:chExt cx="0" cy="0"/>
        </a:xfrm>
      </p:grpSpPr>
      <p:sp>
        <p:nvSpPr>
          <p:cNvPr id="170" name="Google Shape;170;p54"/>
          <p:cNvSpPr>
            <a:spLocks noGrp="1"/>
          </p:cNvSpPr>
          <p:nvPr>
            <p:ph type="pic" idx="2"/>
          </p:nvPr>
        </p:nvSpPr>
        <p:spPr>
          <a:xfrm>
            <a:off x="8821787" y="3977723"/>
            <a:ext cx="2432723" cy="2224911"/>
          </a:xfrm>
          <a:prstGeom prst="rect">
            <a:avLst/>
          </a:prstGeom>
          <a:solidFill>
            <a:srgbClr val="F2F2F2"/>
          </a:solidFill>
          <a:ln>
            <a:noFill/>
          </a:ln>
        </p:spPr>
      </p:sp>
      <p:sp>
        <p:nvSpPr>
          <p:cNvPr id="171" name="Google Shape;171;p54"/>
          <p:cNvSpPr>
            <a:spLocks noGrp="1"/>
          </p:cNvSpPr>
          <p:nvPr>
            <p:ph type="pic" idx="3"/>
          </p:nvPr>
        </p:nvSpPr>
        <p:spPr>
          <a:xfrm>
            <a:off x="6200568" y="3977723"/>
            <a:ext cx="2432723" cy="2224911"/>
          </a:xfrm>
          <a:prstGeom prst="rect">
            <a:avLst/>
          </a:prstGeom>
          <a:solidFill>
            <a:srgbClr val="F2F2F2"/>
          </a:solidFill>
          <a:ln>
            <a:noFill/>
          </a:ln>
        </p:spPr>
      </p:sp>
      <p:sp>
        <p:nvSpPr>
          <p:cNvPr id="172" name="Google Shape;172;p54"/>
          <p:cNvSpPr>
            <a:spLocks noGrp="1"/>
          </p:cNvSpPr>
          <p:nvPr>
            <p:ph type="pic" idx="4"/>
          </p:nvPr>
        </p:nvSpPr>
        <p:spPr>
          <a:xfrm>
            <a:off x="3579349" y="3977723"/>
            <a:ext cx="2432723" cy="2224911"/>
          </a:xfrm>
          <a:prstGeom prst="rect">
            <a:avLst/>
          </a:prstGeom>
          <a:solidFill>
            <a:srgbClr val="F2F2F2"/>
          </a:solidFill>
          <a:ln>
            <a:noFill/>
          </a:ln>
        </p:spPr>
      </p:sp>
      <p:sp>
        <p:nvSpPr>
          <p:cNvPr id="173" name="Google Shape;173;p54"/>
          <p:cNvSpPr>
            <a:spLocks noGrp="1"/>
          </p:cNvSpPr>
          <p:nvPr>
            <p:ph type="pic" idx="5"/>
          </p:nvPr>
        </p:nvSpPr>
        <p:spPr>
          <a:xfrm>
            <a:off x="958131" y="3977723"/>
            <a:ext cx="2432723" cy="2224911"/>
          </a:xfrm>
          <a:prstGeom prst="rect">
            <a:avLst/>
          </a:prstGeom>
          <a:solidFill>
            <a:srgbClr val="F2F2F2"/>
          </a:solidFill>
          <a:ln>
            <a:noFill/>
          </a:ln>
        </p:spPr>
      </p:sp>
      <p:sp>
        <p:nvSpPr>
          <p:cNvPr id="174" name="Google Shape;174;p54"/>
          <p:cNvSpPr>
            <a:spLocks noGrp="1"/>
          </p:cNvSpPr>
          <p:nvPr>
            <p:ph type="pic" idx="6"/>
          </p:nvPr>
        </p:nvSpPr>
        <p:spPr>
          <a:xfrm>
            <a:off x="8821787" y="1591362"/>
            <a:ext cx="2432723" cy="2224911"/>
          </a:xfrm>
          <a:prstGeom prst="rect">
            <a:avLst/>
          </a:prstGeom>
          <a:solidFill>
            <a:srgbClr val="F2F2F2"/>
          </a:solidFill>
          <a:ln>
            <a:noFill/>
          </a:ln>
        </p:spPr>
      </p:sp>
      <p:sp>
        <p:nvSpPr>
          <p:cNvPr id="175" name="Google Shape;175;p54"/>
          <p:cNvSpPr>
            <a:spLocks noGrp="1"/>
          </p:cNvSpPr>
          <p:nvPr>
            <p:ph type="pic" idx="7"/>
          </p:nvPr>
        </p:nvSpPr>
        <p:spPr>
          <a:xfrm>
            <a:off x="6200568" y="1591362"/>
            <a:ext cx="2432723" cy="2224911"/>
          </a:xfrm>
          <a:prstGeom prst="rect">
            <a:avLst/>
          </a:prstGeom>
          <a:solidFill>
            <a:srgbClr val="F2F2F2"/>
          </a:solidFill>
          <a:ln>
            <a:noFill/>
          </a:ln>
        </p:spPr>
      </p:sp>
      <p:sp>
        <p:nvSpPr>
          <p:cNvPr id="176" name="Google Shape;176;p54"/>
          <p:cNvSpPr>
            <a:spLocks noGrp="1"/>
          </p:cNvSpPr>
          <p:nvPr>
            <p:ph type="pic" idx="8"/>
          </p:nvPr>
        </p:nvSpPr>
        <p:spPr>
          <a:xfrm>
            <a:off x="3579349" y="1591362"/>
            <a:ext cx="2432723" cy="2224911"/>
          </a:xfrm>
          <a:prstGeom prst="rect">
            <a:avLst/>
          </a:prstGeom>
          <a:solidFill>
            <a:srgbClr val="F2F2F2"/>
          </a:solidFill>
          <a:ln>
            <a:noFill/>
          </a:ln>
        </p:spPr>
      </p:sp>
      <p:sp>
        <p:nvSpPr>
          <p:cNvPr id="177" name="Google Shape;177;p54"/>
          <p:cNvSpPr>
            <a:spLocks noGrp="1"/>
          </p:cNvSpPr>
          <p:nvPr>
            <p:ph type="pic" idx="9"/>
          </p:nvPr>
        </p:nvSpPr>
        <p:spPr>
          <a:xfrm>
            <a:off x="958131" y="1591362"/>
            <a:ext cx="2432723" cy="2224911"/>
          </a:xfrm>
          <a:prstGeom prst="rect">
            <a:avLst/>
          </a:prstGeom>
          <a:solidFill>
            <a:srgbClr val="F2F2F2"/>
          </a:solidFill>
          <a:ln>
            <a:noFill/>
          </a:ln>
        </p:spPr>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Portfolio 2">
  <p:cSld name="Portfolio 2">
    <p:spTree>
      <p:nvGrpSpPr>
        <p:cNvPr id="1" name="Shape 178"/>
        <p:cNvGrpSpPr/>
        <p:nvPr/>
      </p:nvGrpSpPr>
      <p:grpSpPr>
        <a:xfrm>
          <a:off x="0" y="0"/>
          <a:ext cx="0" cy="0"/>
          <a:chOff x="0" y="0"/>
          <a:chExt cx="0" cy="0"/>
        </a:xfrm>
      </p:grpSpPr>
      <p:sp>
        <p:nvSpPr>
          <p:cNvPr id="179" name="Google Shape;179;p55"/>
          <p:cNvSpPr>
            <a:spLocks noGrp="1"/>
          </p:cNvSpPr>
          <p:nvPr>
            <p:ph type="pic" idx="2"/>
          </p:nvPr>
        </p:nvSpPr>
        <p:spPr>
          <a:xfrm>
            <a:off x="8101642" y="2234891"/>
            <a:ext cx="3011613" cy="2754351"/>
          </a:xfrm>
          <a:prstGeom prst="rect">
            <a:avLst/>
          </a:prstGeom>
          <a:solidFill>
            <a:srgbClr val="F2F2F2"/>
          </a:solidFill>
          <a:ln>
            <a:noFill/>
          </a:ln>
        </p:spPr>
      </p:sp>
      <p:sp>
        <p:nvSpPr>
          <p:cNvPr id="180" name="Google Shape;180;p55"/>
          <p:cNvSpPr>
            <a:spLocks noGrp="1"/>
          </p:cNvSpPr>
          <p:nvPr>
            <p:ph type="pic" idx="3"/>
          </p:nvPr>
        </p:nvSpPr>
        <p:spPr>
          <a:xfrm>
            <a:off x="1081950" y="2234891"/>
            <a:ext cx="3011613" cy="2754351"/>
          </a:xfrm>
          <a:prstGeom prst="rect">
            <a:avLst/>
          </a:prstGeom>
          <a:solidFill>
            <a:srgbClr val="F2F2F2"/>
          </a:solidFill>
          <a:ln>
            <a:noFill/>
          </a:ln>
        </p:spPr>
      </p:sp>
      <p:sp>
        <p:nvSpPr>
          <p:cNvPr id="181" name="Google Shape;181;p55"/>
          <p:cNvSpPr>
            <a:spLocks noGrp="1"/>
          </p:cNvSpPr>
          <p:nvPr>
            <p:ph type="pic" idx="4"/>
          </p:nvPr>
        </p:nvSpPr>
        <p:spPr>
          <a:xfrm>
            <a:off x="4591795" y="2234891"/>
            <a:ext cx="3011613" cy="2754351"/>
          </a:xfrm>
          <a:prstGeom prst="rect">
            <a:avLst/>
          </a:prstGeom>
          <a:solidFill>
            <a:srgbClr val="F2F2F2"/>
          </a:solidFill>
          <a:ln>
            <a:noFill/>
          </a:ln>
        </p:spPr>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Portfolio 2 Images">
  <p:cSld name="Portfolio 2 Images">
    <p:spTree>
      <p:nvGrpSpPr>
        <p:cNvPr id="1" name="Shape 182"/>
        <p:cNvGrpSpPr/>
        <p:nvPr/>
      </p:nvGrpSpPr>
      <p:grpSpPr>
        <a:xfrm>
          <a:off x="0" y="0"/>
          <a:ext cx="0" cy="0"/>
          <a:chOff x="0" y="0"/>
          <a:chExt cx="0" cy="0"/>
        </a:xfrm>
      </p:grpSpPr>
      <p:sp>
        <p:nvSpPr>
          <p:cNvPr id="183" name="Google Shape;183;p56"/>
          <p:cNvSpPr>
            <a:spLocks noGrp="1"/>
          </p:cNvSpPr>
          <p:nvPr>
            <p:ph type="pic" idx="2"/>
          </p:nvPr>
        </p:nvSpPr>
        <p:spPr>
          <a:xfrm>
            <a:off x="6514008" y="1781577"/>
            <a:ext cx="4506267" cy="3594068"/>
          </a:xfrm>
          <a:prstGeom prst="rect">
            <a:avLst/>
          </a:prstGeom>
          <a:solidFill>
            <a:srgbClr val="F2F2F2"/>
          </a:solidFill>
          <a:ln>
            <a:noFill/>
          </a:ln>
        </p:spPr>
      </p:sp>
      <p:sp>
        <p:nvSpPr>
          <p:cNvPr id="184" name="Google Shape;184;p56"/>
          <p:cNvSpPr>
            <a:spLocks noGrp="1"/>
          </p:cNvSpPr>
          <p:nvPr>
            <p:ph type="pic" idx="3"/>
          </p:nvPr>
        </p:nvSpPr>
        <p:spPr>
          <a:xfrm>
            <a:off x="1193491" y="1781577"/>
            <a:ext cx="4506267" cy="3594068"/>
          </a:xfrm>
          <a:prstGeom prst="rect">
            <a:avLst/>
          </a:prstGeom>
          <a:solidFill>
            <a:srgbClr val="F2F2F2"/>
          </a:solidFill>
          <a:ln>
            <a:noFill/>
          </a:ln>
        </p:spPr>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iPhone 7 Mockup">
  <p:cSld name="iPhone 7 Mockup">
    <p:spTree>
      <p:nvGrpSpPr>
        <p:cNvPr id="1" name="Shape 185"/>
        <p:cNvGrpSpPr/>
        <p:nvPr/>
      </p:nvGrpSpPr>
      <p:grpSpPr>
        <a:xfrm>
          <a:off x="0" y="0"/>
          <a:ext cx="0" cy="0"/>
          <a:chOff x="0" y="0"/>
          <a:chExt cx="0" cy="0"/>
        </a:xfrm>
      </p:grpSpPr>
      <p:sp>
        <p:nvSpPr>
          <p:cNvPr id="186" name="Google Shape;186;p57"/>
          <p:cNvSpPr>
            <a:spLocks noGrp="1"/>
          </p:cNvSpPr>
          <p:nvPr>
            <p:ph type="pic" idx="2"/>
          </p:nvPr>
        </p:nvSpPr>
        <p:spPr>
          <a:xfrm>
            <a:off x="5164299" y="2224586"/>
            <a:ext cx="1863404" cy="3261815"/>
          </a:xfrm>
          <a:prstGeom prst="rect">
            <a:avLst/>
          </a:prstGeom>
          <a:solidFill>
            <a:srgbClr val="F2F2F2"/>
          </a:solidFill>
          <a:ln>
            <a:noFill/>
          </a:ln>
        </p:spPr>
      </p:sp>
      <p:sp>
        <p:nvSpPr>
          <p:cNvPr id="187" name="Google Shape;187;p57"/>
          <p:cNvSpPr>
            <a:spLocks noGrp="1"/>
          </p:cNvSpPr>
          <p:nvPr>
            <p:ph type="pic" idx="3"/>
          </p:nvPr>
        </p:nvSpPr>
        <p:spPr>
          <a:xfrm>
            <a:off x="8503383" y="2224586"/>
            <a:ext cx="1863404" cy="3261815"/>
          </a:xfrm>
          <a:prstGeom prst="rect">
            <a:avLst/>
          </a:prstGeom>
          <a:solidFill>
            <a:srgbClr val="F2F2F2"/>
          </a:solidFill>
          <a:ln>
            <a:noFill/>
          </a:ln>
        </p:spPr>
      </p:sp>
      <p:sp>
        <p:nvSpPr>
          <p:cNvPr id="188" name="Google Shape;188;p57"/>
          <p:cNvSpPr>
            <a:spLocks noGrp="1"/>
          </p:cNvSpPr>
          <p:nvPr>
            <p:ph type="pic" idx="4"/>
          </p:nvPr>
        </p:nvSpPr>
        <p:spPr>
          <a:xfrm>
            <a:off x="1836103" y="2224586"/>
            <a:ext cx="1863404" cy="3261815"/>
          </a:xfrm>
          <a:prstGeom prst="rect">
            <a:avLst/>
          </a:prstGeom>
          <a:solidFill>
            <a:srgbClr val="F2F2F2"/>
          </a:solidFill>
          <a:ln>
            <a:noFill/>
          </a:ln>
        </p:spPr>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App design slide">
  <p:cSld name="App design slide">
    <p:spTree>
      <p:nvGrpSpPr>
        <p:cNvPr id="1" name="Shape 189"/>
        <p:cNvGrpSpPr/>
        <p:nvPr/>
      </p:nvGrpSpPr>
      <p:grpSpPr>
        <a:xfrm>
          <a:off x="0" y="0"/>
          <a:ext cx="0" cy="0"/>
          <a:chOff x="0" y="0"/>
          <a:chExt cx="0" cy="0"/>
        </a:xfrm>
      </p:grpSpPr>
      <p:sp>
        <p:nvSpPr>
          <p:cNvPr id="190" name="Google Shape;190;p58"/>
          <p:cNvSpPr>
            <a:spLocks noGrp="1"/>
          </p:cNvSpPr>
          <p:nvPr>
            <p:ph type="pic" idx="2"/>
          </p:nvPr>
        </p:nvSpPr>
        <p:spPr>
          <a:xfrm>
            <a:off x="0" y="0"/>
            <a:ext cx="12192000" cy="6858000"/>
          </a:xfrm>
          <a:prstGeom prst="rect">
            <a:avLst/>
          </a:prstGeom>
          <a:solidFill>
            <a:srgbClr val="F2F2F2"/>
          </a:solidFill>
          <a:ln>
            <a:noFill/>
          </a:ln>
        </p:spPr>
      </p:sp>
      <p:sp>
        <p:nvSpPr>
          <p:cNvPr id="191" name="Google Shape;191;p58"/>
          <p:cNvSpPr>
            <a:spLocks noGrp="1"/>
          </p:cNvSpPr>
          <p:nvPr>
            <p:ph type="pic" idx="3"/>
          </p:nvPr>
        </p:nvSpPr>
        <p:spPr>
          <a:xfrm>
            <a:off x="4249723" y="2575932"/>
            <a:ext cx="3714323" cy="6556917"/>
          </a:xfrm>
          <a:prstGeom prst="rect">
            <a:avLst/>
          </a:prstGeom>
          <a:solidFill>
            <a:srgbClr val="F2F2F2"/>
          </a:solidFill>
          <a:ln>
            <a:no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ext Slide 1" type="secHead">
  <p:cSld name="SECTION_HEADER">
    <p:bg>
      <p:bgPr>
        <a:blipFill>
          <a:blip r:embed="rId2">
            <a:alphaModFix/>
          </a:blip>
          <a:stretch>
            <a:fillRect/>
          </a:stretch>
        </a:blipFill>
        <a:effectLst/>
      </p:bgPr>
    </p:bg>
    <p:spTree>
      <p:nvGrpSpPr>
        <p:cNvPr id="1" name="Shape 25"/>
        <p:cNvGrpSpPr/>
        <p:nvPr/>
      </p:nvGrpSpPr>
      <p:grpSpPr>
        <a:xfrm>
          <a:off x="0" y="0"/>
          <a:ext cx="0" cy="0"/>
          <a:chOff x="0" y="0"/>
          <a:chExt cx="0" cy="0"/>
        </a:xfrm>
      </p:grpSpPr>
      <p:sp>
        <p:nvSpPr>
          <p:cNvPr id="26" name="Google Shape;26;p23"/>
          <p:cNvSpPr txBox="1">
            <a:spLocks noGrp="1"/>
          </p:cNvSpPr>
          <p:nvPr>
            <p:ph type="title"/>
          </p:nvPr>
        </p:nvSpPr>
        <p:spPr>
          <a:xfrm>
            <a:off x="838200" y="557344"/>
            <a:ext cx="9971762" cy="150018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000"/>
              <a:buFont typeface="Arial"/>
              <a:buNone/>
              <a:defRPr sz="40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23"/>
          <p:cNvSpPr txBox="1">
            <a:spLocks noGrp="1"/>
          </p:cNvSpPr>
          <p:nvPr>
            <p:ph type="body" idx="1"/>
          </p:nvPr>
        </p:nvSpPr>
        <p:spPr>
          <a:xfrm>
            <a:off x="831850" y="2367420"/>
            <a:ext cx="9978112" cy="3582444"/>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000"/>
              </a:spcBef>
              <a:spcAft>
                <a:spcPts val="0"/>
              </a:spcAft>
              <a:buClr>
                <a:schemeClr val="dk1"/>
              </a:buClr>
              <a:buSzPts val="2000"/>
              <a:buFont typeface="Arial"/>
              <a:buChar char="•"/>
              <a:defRPr sz="2000">
                <a:solidFill>
                  <a:schemeClr val="dk1"/>
                </a:solidFill>
                <a:latin typeface="Arial"/>
                <a:ea typeface="Arial"/>
                <a:cs typeface="Arial"/>
                <a:sym typeface="Aria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Laptop Mockup 2">
  <p:cSld name="Laptop Mockup 2">
    <p:spTree>
      <p:nvGrpSpPr>
        <p:cNvPr id="1" name="Shape 192"/>
        <p:cNvGrpSpPr/>
        <p:nvPr/>
      </p:nvGrpSpPr>
      <p:grpSpPr>
        <a:xfrm>
          <a:off x="0" y="0"/>
          <a:ext cx="0" cy="0"/>
          <a:chOff x="0" y="0"/>
          <a:chExt cx="0" cy="0"/>
        </a:xfrm>
      </p:grpSpPr>
      <p:sp>
        <p:nvSpPr>
          <p:cNvPr id="193" name="Google Shape;193;p59"/>
          <p:cNvSpPr>
            <a:spLocks noGrp="1"/>
          </p:cNvSpPr>
          <p:nvPr>
            <p:ph type="pic" idx="2"/>
          </p:nvPr>
        </p:nvSpPr>
        <p:spPr>
          <a:xfrm>
            <a:off x="6864534" y="2433301"/>
            <a:ext cx="3776501" cy="2361724"/>
          </a:xfrm>
          <a:prstGeom prst="rect">
            <a:avLst/>
          </a:prstGeom>
          <a:solidFill>
            <a:srgbClr val="F2F2F2"/>
          </a:solidFill>
          <a:ln>
            <a:noFill/>
          </a:ln>
        </p:spPr>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Desktop App Mockup">
  <p:cSld name="Desktop App Mockup">
    <p:spTree>
      <p:nvGrpSpPr>
        <p:cNvPr id="1" name="Shape 194"/>
        <p:cNvGrpSpPr/>
        <p:nvPr/>
      </p:nvGrpSpPr>
      <p:grpSpPr>
        <a:xfrm>
          <a:off x="0" y="0"/>
          <a:ext cx="0" cy="0"/>
          <a:chOff x="0" y="0"/>
          <a:chExt cx="0" cy="0"/>
        </a:xfrm>
      </p:grpSpPr>
      <p:sp>
        <p:nvSpPr>
          <p:cNvPr id="195" name="Google Shape;195;p60"/>
          <p:cNvSpPr>
            <a:spLocks noGrp="1"/>
          </p:cNvSpPr>
          <p:nvPr>
            <p:ph type="pic" idx="2"/>
          </p:nvPr>
        </p:nvSpPr>
        <p:spPr>
          <a:xfrm>
            <a:off x="1317513" y="2332939"/>
            <a:ext cx="3757615" cy="2261364"/>
          </a:xfrm>
          <a:prstGeom prst="rect">
            <a:avLst/>
          </a:prstGeom>
          <a:solidFill>
            <a:srgbClr val="F2F2F2"/>
          </a:solidFill>
          <a:ln>
            <a:noFill/>
          </a:ln>
        </p:spPr>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1_App design slide">
  <p:cSld name="1_App design slide">
    <p:spTree>
      <p:nvGrpSpPr>
        <p:cNvPr id="1" name="Shape 196"/>
        <p:cNvGrpSpPr/>
        <p:nvPr/>
      </p:nvGrpSpPr>
      <p:grpSpPr>
        <a:xfrm>
          <a:off x="0" y="0"/>
          <a:ext cx="0" cy="0"/>
          <a:chOff x="0" y="0"/>
          <a:chExt cx="0" cy="0"/>
        </a:xfrm>
      </p:grpSpPr>
      <p:sp>
        <p:nvSpPr>
          <p:cNvPr id="197" name="Google Shape;197;p61"/>
          <p:cNvSpPr>
            <a:spLocks noGrp="1"/>
          </p:cNvSpPr>
          <p:nvPr>
            <p:ph type="pic" idx="2"/>
          </p:nvPr>
        </p:nvSpPr>
        <p:spPr>
          <a:xfrm>
            <a:off x="0" y="0"/>
            <a:ext cx="12192000" cy="6858000"/>
          </a:xfrm>
          <a:prstGeom prst="rect">
            <a:avLst/>
          </a:prstGeom>
          <a:solidFill>
            <a:srgbClr val="F2F2F2"/>
          </a:solidFill>
          <a:ln>
            <a:noFill/>
          </a:ln>
        </p:spPr>
      </p:sp>
      <p:sp>
        <p:nvSpPr>
          <p:cNvPr id="198" name="Google Shape;198;p61"/>
          <p:cNvSpPr>
            <a:spLocks noGrp="1"/>
          </p:cNvSpPr>
          <p:nvPr>
            <p:ph type="pic" idx="3"/>
          </p:nvPr>
        </p:nvSpPr>
        <p:spPr>
          <a:xfrm>
            <a:off x="4376826" y="2725872"/>
            <a:ext cx="3453369" cy="2180664"/>
          </a:xfrm>
          <a:prstGeom prst="rect">
            <a:avLst/>
          </a:prstGeom>
          <a:solidFill>
            <a:srgbClr val="F2F2F2"/>
          </a:solidFill>
          <a:ln>
            <a:noFill/>
          </a:ln>
        </p:spPr>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Big titles">
  <p:cSld name="Big titles">
    <p:spTree>
      <p:nvGrpSpPr>
        <p:cNvPr id="1" name="Shape 199"/>
        <p:cNvGrpSpPr/>
        <p:nvPr/>
      </p:nvGrpSpPr>
      <p:grpSpPr>
        <a:xfrm>
          <a:off x="0" y="0"/>
          <a:ext cx="0" cy="0"/>
          <a:chOff x="0" y="0"/>
          <a:chExt cx="0" cy="0"/>
        </a:xfrm>
      </p:grpSpPr>
      <p:sp>
        <p:nvSpPr>
          <p:cNvPr id="200" name="Google Shape;200;p62"/>
          <p:cNvSpPr>
            <a:spLocks noGrp="1"/>
          </p:cNvSpPr>
          <p:nvPr>
            <p:ph type="pic" idx="2"/>
          </p:nvPr>
        </p:nvSpPr>
        <p:spPr>
          <a:xfrm>
            <a:off x="0" y="1"/>
            <a:ext cx="12192000" cy="3836020"/>
          </a:xfrm>
          <a:prstGeom prst="rect">
            <a:avLst/>
          </a:prstGeom>
          <a:solidFill>
            <a:srgbClr val="F2F2F2"/>
          </a:solidFill>
          <a:ln>
            <a:noFill/>
          </a:ln>
        </p:spPr>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01"/>
        <p:cNvGrpSpPr/>
        <p:nvPr/>
      </p:nvGrpSpPr>
      <p:grpSpPr>
        <a:xfrm>
          <a:off x="0" y="0"/>
          <a:ext cx="0" cy="0"/>
          <a:chOff x="0" y="0"/>
          <a:chExt cx="0" cy="0"/>
        </a:xfrm>
      </p:grpSpPr>
      <p:sp>
        <p:nvSpPr>
          <p:cNvPr id="202" name="Google Shape;202;p63"/>
          <p:cNvSpPr txBox="1">
            <a:spLocks noGrp="1"/>
          </p:cNvSpPr>
          <p:nvPr>
            <p:ph type="dt" idx="10"/>
          </p:nvPr>
        </p:nvSpPr>
        <p:spPr>
          <a:xfrm>
            <a:off x="0" y="0"/>
            <a:ext cx="4000000" cy="4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9pPr>
          </a:lstStyle>
          <a:p>
            <a:endParaRPr/>
          </a:p>
        </p:txBody>
      </p:sp>
      <p:sp>
        <p:nvSpPr>
          <p:cNvPr id="203" name="Google Shape;203;p63"/>
          <p:cNvSpPr txBox="1">
            <a:spLocks noGrp="1"/>
          </p:cNvSpPr>
          <p:nvPr>
            <p:ph type="ftr" idx="11"/>
          </p:nvPr>
        </p:nvSpPr>
        <p:spPr>
          <a:xfrm>
            <a:off x="0" y="0"/>
            <a:ext cx="4000000" cy="4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9pPr>
          </a:lstStyle>
          <a:p>
            <a:endParaRPr/>
          </a:p>
        </p:txBody>
      </p:sp>
      <p:sp>
        <p:nvSpPr>
          <p:cNvPr id="204" name="Google Shape;204;p63"/>
          <p:cNvSpPr txBox="1">
            <a:spLocks noGrp="1"/>
          </p:cNvSpPr>
          <p:nvPr>
            <p:ph type="sldNum" idx="12"/>
          </p:nvPr>
        </p:nvSpPr>
        <p:spPr>
          <a:xfrm>
            <a:off x="0" y="0"/>
            <a:ext cx="4000000" cy="40000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67"/>
              <a:buFont typeface="Arial"/>
              <a:buNone/>
              <a:defRPr sz="1867"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867"/>
              <a:buFont typeface="Arial"/>
              <a:buNone/>
              <a:defRPr sz="1867"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867"/>
              <a:buFont typeface="Arial"/>
              <a:buNone/>
              <a:defRPr sz="1867"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867"/>
              <a:buFont typeface="Arial"/>
              <a:buNone/>
              <a:defRPr sz="1867"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867"/>
              <a:buFont typeface="Arial"/>
              <a:buNone/>
              <a:defRPr sz="1867"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867"/>
              <a:buFont typeface="Arial"/>
              <a:buNone/>
              <a:defRPr sz="1867"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867"/>
              <a:buFont typeface="Arial"/>
              <a:buNone/>
              <a:defRPr sz="1867"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867"/>
              <a:buFont typeface="Arial"/>
              <a:buNone/>
              <a:defRPr sz="1867"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867"/>
              <a:buFont typeface="Arial"/>
              <a:buNone/>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Basic Content">
  <p:cSld name="Basic Content">
    <p:spTree>
      <p:nvGrpSpPr>
        <p:cNvPr id="1" name="Shape 205"/>
        <p:cNvGrpSpPr/>
        <p:nvPr/>
      </p:nvGrpSpPr>
      <p:grpSpPr>
        <a:xfrm>
          <a:off x="0" y="0"/>
          <a:ext cx="0" cy="0"/>
          <a:chOff x="0" y="0"/>
          <a:chExt cx="0" cy="0"/>
        </a:xfrm>
      </p:grpSpPr>
      <p:sp>
        <p:nvSpPr>
          <p:cNvPr id="206" name="Google Shape;206;p64"/>
          <p:cNvSpPr txBox="1">
            <a:spLocks noGrp="1"/>
          </p:cNvSpPr>
          <p:nvPr>
            <p:ph type="title"/>
          </p:nvPr>
        </p:nvSpPr>
        <p:spPr>
          <a:xfrm>
            <a:off x="609600" y="274639"/>
            <a:ext cx="10972800" cy="1143000"/>
          </a:xfrm>
          <a:prstGeom prst="rect">
            <a:avLst/>
          </a:prstGeom>
          <a:noFill/>
          <a:ln>
            <a:noFill/>
          </a:ln>
        </p:spPr>
        <p:txBody>
          <a:bodyPr spcFirstLastPara="1" wrap="square" lIns="182825" tIns="91400" rIns="182825" bIns="91400" anchor="b" anchorCtr="0">
            <a:noAutofit/>
          </a:bodyPr>
          <a:lstStyle>
            <a:lvl1pPr lvl="0" algn="l">
              <a:lnSpc>
                <a:spcPct val="107142"/>
              </a:lnSpc>
              <a:spcBef>
                <a:spcPts val="0"/>
              </a:spcBef>
              <a:spcAft>
                <a:spcPts val="0"/>
              </a:spcAft>
              <a:buSzPts val="6000"/>
              <a:buNone/>
              <a:defRPr sz="2800" b="1">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7" name="Google Shape;207;p64"/>
          <p:cNvSpPr txBox="1">
            <a:spLocks noGrp="1"/>
          </p:cNvSpPr>
          <p:nvPr>
            <p:ph type="body" idx="1"/>
          </p:nvPr>
        </p:nvSpPr>
        <p:spPr>
          <a:xfrm>
            <a:off x="609600" y="1600201"/>
            <a:ext cx="10972800" cy="4191000"/>
          </a:xfrm>
          <a:prstGeom prst="rect">
            <a:avLst/>
          </a:prstGeom>
          <a:noFill/>
          <a:ln>
            <a:noFill/>
          </a:ln>
        </p:spPr>
        <p:txBody>
          <a:bodyPr spcFirstLastPara="1" wrap="square" lIns="182825" tIns="91400" rIns="182825" bIns="91400" anchor="t" anchorCtr="0">
            <a:noAutofit/>
          </a:bodyPr>
          <a:lstStyle>
            <a:lvl1pPr marL="457200" lvl="0" indent="-308610" algn="l">
              <a:lnSpc>
                <a:spcPct val="90000"/>
              </a:lnSpc>
              <a:spcBef>
                <a:spcPts val="2667"/>
              </a:spcBef>
              <a:spcAft>
                <a:spcPts val="0"/>
              </a:spcAft>
              <a:buClr>
                <a:schemeClr val="accent1"/>
              </a:buClr>
              <a:buSzPts val="1260"/>
              <a:buFont typeface="Noto Sans Symbols"/>
              <a:buChar char="▪"/>
              <a:defRPr sz="2400" b="1">
                <a:solidFill>
                  <a:schemeClr val="dk2"/>
                </a:solidFill>
                <a:latin typeface="Calibri"/>
                <a:ea typeface="Calibri"/>
                <a:cs typeface="Calibri"/>
                <a:sym typeface="Calibri"/>
              </a:defRPr>
            </a:lvl1pPr>
            <a:lvl2pPr marL="914400" lvl="1" indent="-323850" algn="l">
              <a:lnSpc>
                <a:spcPct val="90000"/>
              </a:lnSpc>
              <a:spcBef>
                <a:spcPts val="1333"/>
              </a:spcBef>
              <a:spcAft>
                <a:spcPts val="0"/>
              </a:spcAft>
              <a:buClr>
                <a:schemeClr val="dk1"/>
              </a:buClr>
              <a:buSzPts val="1500"/>
              <a:buFont typeface="Arial"/>
              <a:buChar char="•"/>
              <a:defRPr sz="2000">
                <a:solidFill>
                  <a:schemeClr val="dk2"/>
                </a:solidFill>
              </a:defRPr>
            </a:lvl2pPr>
            <a:lvl3pPr marL="1371600" lvl="2" indent="-314325" algn="l">
              <a:lnSpc>
                <a:spcPct val="90000"/>
              </a:lnSpc>
              <a:spcBef>
                <a:spcPts val="1333"/>
              </a:spcBef>
              <a:spcAft>
                <a:spcPts val="0"/>
              </a:spcAft>
              <a:buClr>
                <a:schemeClr val="dk1"/>
              </a:buClr>
              <a:buSzPts val="1350"/>
              <a:buFont typeface="Courier New"/>
              <a:buChar char="o"/>
              <a:defRPr sz="1800">
                <a:solidFill>
                  <a:schemeClr val="dk2"/>
                </a:solidFill>
              </a:defRPr>
            </a:lvl3pPr>
            <a:lvl4pPr marL="1828800" lvl="3" indent="-288607" algn="l">
              <a:lnSpc>
                <a:spcPct val="90000"/>
              </a:lnSpc>
              <a:spcBef>
                <a:spcPts val="1333"/>
              </a:spcBef>
              <a:spcAft>
                <a:spcPts val="0"/>
              </a:spcAft>
              <a:buClr>
                <a:schemeClr val="dk1"/>
              </a:buClr>
              <a:buSzPts val="945"/>
              <a:buFont typeface="Courier New"/>
              <a:buChar char="o"/>
              <a:defRPr sz="1800">
                <a:solidFill>
                  <a:schemeClr val="dk2"/>
                </a:solidFill>
              </a:defRPr>
            </a:lvl4pPr>
            <a:lvl5pPr marL="2286000" lvl="4" indent="-288607" algn="l">
              <a:lnSpc>
                <a:spcPct val="90000"/>
              </a:lnSpc>
              <a:spcBef>
                <a:spcPts val="1333"/>
              </a:spcBef>
              <a:spcAft>
                <a:spcPts val="0"/>
              </a:spcAft>
              <a:buClr>
                <a:schemeClr val="dk1"/>
              </a:buClr>
              <a:buSzPts val="945"/>
              <a:buFont typeface="Arial"/>
              <a:buChar char="•"/>
              <a:defRPr sz="1800">
                <a:solidFill>
                  <a:schemeClr val="dk2"/>
                </a:solidFill>
              </a:defRPr>
            </a:lvl5pPr>
            <a:lvl6pPr marL="2743200" lvl="5" indent="-457200" algn="l">
              <a:lnSpc>
                <a:spcPct val="90000"/>
              </a:lnSpc>
              <a:spcBef>
                <a:spcPts val="1333"/>
              </a:spcBef>
              <a:spcAft>
                <a:spcPts val="0"/>
              </a:spcAft>
              <a:buSzPts val="3600"/>
              <a:buChar char="•"/>
              <a:defRPr/>
            </a:lvl6pPr>
            <a:lvl7pPr marL="3200400" lvl="6" indent="-457200" algn="l">
              <a:lnSpc>
                <a:spcPct val="90000"/>
              </a:lnSpc>
              <a:spcBef>
                <a:spcPts val="1333"/>
              </a:spcBef>
              <a:spcAft>
                <a:spcPts val="0"/>
              </a:spcAft>
              <a:buSzPts val="3600"/>
              <a:buChar char="•"/>
              <a:defRPr/>
            </a:lvl7pPr>
            <a:lvl8pPr marL="3657600" lvl="7" indent="-457200" algn="l">
              <a:lnSpc>
                <a:spcPct val="90000"/>
              </a:lnSpc>
              <a:spcBef>
                <a:spcPts val="1333"/>
              </a:spcBef>
              <a:spcAft>
                <a:spcPts val="0"/>
              </a:spcAft>
              <a:buSzPts val="3600"/>
              <a:buChar char="•"/>
              <a:defRPr/>
            </a:lvl8pPr>
            <a:lvl9pPr marL="4114800" lvl="8" indent="-457200" algn="l">
              <a:lnSpc>
                <a:spcPct val="90000"/>
              </a:lnSpc>
              <a:spcBef>
                <a:spcPts val="1333"/>
              </a:spcBef>
              <a:spcAft>
                <a:spcPts val="0"/>
              </a:spcAft>
              <a:buSzPts val="3600"/>
              <a:buChar char="•"/>
              <a:defRPr/>
            </a:lvl9pPr>
          </a:lstStyle>
          <a:p>
            <a:endParaRPr/>
          </a:p>
        </p:txBody>
      </p:sp>
      <p:sp>
        <p:nvSpPr>
          <p:cNvPr id="208" name="Google Shape;208;p64"/>
          <p:cNvSpPr txBox="1">
            <a:spLocks noGrp="1"/>
          </p:cNvSpPr>
          <p:nvPr>
            <p:ph type="body" idx="2"/>
          </p:nvPr>
        </p:nvSpPr>
        <p:spPr>
          <a:xfrm>
            <a:off x="609600" y="6019800"/>
            <a:ext cx="10972800" cy="381000"/>
          </a:xfrm>
          <a:prstGeom prst="rect">
            <a:avLst/>
          </a:prstGeom>
          <a:noFill/>
          <a:ln>
            <a:noFill/>
          </a:ln>
        </p:spPr>
        <p:txBody>
          <a:bodyPr spcFirstLastPara="1" wrap="square" lIns="182825" tIns="91400" rIns="182825" bIns="91400" anchor="b" anchorCtr="0">
            <a:noAutofit/>
          </a:bodyPr>
          <a:lstStyle>
            <a:lvl1pPr marL="457200" lvl="0" indent="-228600" algn="l">
              <a:lnSpc>
                <a:spcPct val="90000"/>
              </a:lnSpc>
              <a:spcBef>
                <a:spcPts val="2667"/>
              </a:spcBef>
              <a:spcAft>
                <a:spcPts val="0"/>
              </a:spcAft>
              <a:buSzPts val="4800"/>
              <a:buNone/>
              <a:defRPr sz="1100">
                <a:solidFill>
                  <a:schemeClr val="dk1"/>
                </a:solidFill>
                <a:latin typeface="Calibri"/>
                <a:ea typeface="Calibri"/>
                <a:cs typeface="Calibri"/>
                <a:sym typeface="Calibri"/>
              </a:defRPr>
            </a:lvl1pPr>
            <a:lvl2pPr marL="914400" lvl="1" indent="-482600" algn="l">
              <a:lnSpc>
                <a:spcPct val="90000"/>
              </a:lnSpc>
              <a:spcBef>
                <a:spcPts val="1333"/>
              </a:spcBef>
              <a:spcAft>
                <a:spcPts val="0"/>
              </a:spcAft>
              <a:buSzPts val="4000"/>
              <a:buChar char="•"/>
              <a:defRPr/>
            </a:lvl2pPr>
            <a:lvl3pPr marL="1371600" lvl="2" indent="-457200" algn="l">
              <a:lnSpc>
                <a:spcPct val="90000"/>
              </a:lnSpc>
              <a:spcBef>
                <a:spcPts val="1333"/>
              </a:spcBef>
              <a:spcAft>
                <a:spcPts val="0"/>
              </a:spcAft>
              <a:buSzPts val="3600"/>
              <a:buChar char="•"/>
              <a:defRPr/>
            </a:lvl3pPr>
            <a:lvl4pPr marL="1828800" lvl="3" indent="-431800" algn="l">
              <a:lnSpc>
                <a:spcPct val="90000"/>
              </a:lnSpc>
              <a:spcBef>
                <a:spcPts val="1333"/>
              </a:spcBef>
              <a:spcAft>
                <a:spcPts val="0"/>
              </a:spcAft>
              <a:buSzPts val="3200"/>
              <a:buChar char="•"/>
              <a:defRPr/>
            </a:lvl4pPr>
            <a:lvl5pPr marL="2286000" lvl="4" indent="-431800" algn="l">
              <a:lnSpc>
                <a:spcPct val="90000"/>
              </a:lnSpc>
              <a:spcBef>
                <a:spcPts val="1333"/>
              </a:spcBef>
              <a:spcAft>
                <a:spcPts val="0"/>
              </a:spcAft>
              <a:buSzPts val="3200"/>
              <a:buChar char="•"/>
              <a:defRPr/>
            </a:lvl5pPr>
            <a:lvl6pPr marL="2743200" lvl="5" indent="-457200" algn="l">
              <a:lnSpc>
                <a:spcPct val="90000"/>
              </a:lnSpc>
              <a:spcBef>
                <a:spcPts val="1333"/>
              </a:spcBef>
              <a:spcAft>
                <a:spcPts val="0"/>
              </a:spcAft>
              <a:buSzPts val="3600"/>
              <a:buChar char="•"/>
              <a:defRPr/>
            </a:lvl6pPr>
            <a:lvl7pPr marL="3200400" lvl="6" indent="-457200" algn="l">
              <a:lnSpc>
                <a:spcPct val="90000"/>
              </a:lnSpc>
              <a:spcBef>
                <a:spcPts val="1333"/>
              </a:spcBef>
              <a:spcAft>
                <a:spcPts val="0"/>
              </a:spcAft>
              <a:buSzPts val="3600"/>
              <a:buChar char="•"/>
              <a:defRPr/>
            </a:lvl7pPr>
            <a:lvl8pPr marL="3657600" lvl="7" indent="-457200" algn="l">
              <a:lnSpc>
                <a:spcPct val="90000"/>
              </a:lnSpc>
              <a:spcBef>
                <a:spcPts val="1333"/>
              </a:spcBef>
              <a:spcAft>
                <a:spcPts val="0"/>
              </a:spcAft>
              <a:buSzPts val="3600"/>
              <a:buChar char="•"/>
              <a:defRPr/>
            </a:lvl8pPr>
            <a:lvl9pPr marL="4114800" lvl="8" indent="-457200" algn="l">
              <a:lnSpc>
                <a:spcPct val="90000"/>
              </a:lnSpc>
              <a:spcBef>
                <a:spcPts val="1333"/>
              </a:spcBef>
              <a:spcAft>
                <a:spcPts val="0"/>
              </a:spcAft>
              <a:buSzPts val="3600"/>
              <a:buChar char="•"/>
              <a:defRPr/>
            </a:lvl9pPr>
          </a:lstStyle>
          <a:p>
            <a:endParaRPr/>
          </a:p>
        </p:txBody>
      </p:sp>
    </p:spTree>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09"/>
        <p:cNvGrpSpPr/>
        <p:nvPr/>
      </p:nvGrpSpPr>
      <p:grpSpPr>
        <a:xfrm>
          <a:off x="0" y="0"/>
          <a:ext cx="0" cy="0"/>
          <a:chOff x="0" y="0"/>
          <a:chExt cx="0" cy="0"/>
        </a:xfrm>
      </p:grpSpPr>
      <p:sp>
        <p:nvSpPr>
          <p:cNvPr id="210" name="Google Shape;210;p65"/>
          <p:cNvSpPr txBox="1">
            <a:spLocks noGrp="1"/>
          </p:cNvSpPr>
          <p:nvPr>
            <p:ph type="title"/>
          </p:nvPr>
        </p:nvSpPr>
        <p:spPr>
          <a:xfrm>
            <a:off x="838200" y="365129"/>
            <a:ext cx="10515600" cy="1325563"/>
          </a:xfrm>
          <a:prstGeom prst="rect">
            <a:avLst/>
          </a:prstGeom>
          <a:noFill/>
          <a:ln>
            <a:noFill/>
          </a:ln>
        </p:spPr>
        <p:txBody>
          <a:bodyPr spcFirstLastPara="1" wrap="square" lIns="182825" tIns="91400" rIns="182825" bIns="91400" anchor="ctr" anchorCtr="0">
            <a:noAutofit/>
          </a:bodyPr>
          <a:lstStyle>
            <a:lvl1pPr lvl="0" algn="l">
              <a:lnSpc>
                <a:spcPct val="90000"/>
              </a:lnSpc>
              <a:spcBef>
                <a:spcPts val="0"/>
              </a:spcBef>
              <a:spcAft>
                <a:spcPts val="0"/>
              </a:spcAft>
              <a:buSzPts val="6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1" name="Google Shape;211;p65"/>
          <p:cNvSpPr txBox="1">
            <a:spLocks noGrp="1"/>
          </p:cNvSpPr>
          <p:nvPr>
            <p:ph type="dt" idx="10"/>
          </p:nvPr>
        </p:nvSpPr>
        <p:spPr>
          <a:xfrm>
            <a:off x="0" y="0"/>
            <a:ext cx="4000000" cy="4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9pPr>
          </a:lstStyle>
          <a:p>
            <a:endParaRPr/>
          </a:p>
        </p:txBody>
      </p:sp>
      <p:sp>
        <p:nvSpPr>
          <p:cNvPr id="212" name="Google Shape;212;p65"/>
          <p:cNvSpPr txBox="1">
            <a:spLocks noGrp="1"/>
          </p:cNvSpPr>
          <p:nvPr>
            <p:ph type="ftr" idx="11"/>
          </p:nvPr>
        </p:nvSpPr>
        <p:spPr>
          <a:xfrm>
            <a:off x="0" y="0"/>
            <a:ext cx="4000000" cy="4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9pPr>
          </a:lstStyle>
          <a:p>
            <a:endParaRPr/>
          </a:p>
        </p:txBody>
      </p:sp>
      <p:sp>
        <p:nvSpPr>
          <p:cNvPr id="213" name="Google Shape;213;p65"/>
          <p:cNvSpPr txBox="1">
            <a:spLocks noGrp="1"/>
          </p:cNvSpPr>
          <p:nvPr>
            <p:ph type="sldNum" idx="12"/>
          </p:nvPr>
        </p:nvSpPr>
        <p:spPr>
          <a:xfrm>
            <a:off x="0" y="0"/>
            <a:ext cx="4000000" cy="40000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67"/>
              <a:buFont typeface="Arial"/>
              <a:buNone/>
              <a:defRPr sz="1867"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867"/>
              <a:buFont typeface="Arial"/>
              <a:buNone/>
              <a:defRPr sz="1867"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867"/>
              <a:buFont typeface="Arial"/>
              <a:buNone/>
              <a:defRPr sz="1867"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867"/>
              <a:buFont typeface="Arial"/>
              <a:buNone/>
              <a:defRPr sz="1867"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867"/>
              <a:buFont typeface="Arial"/>
              <a:buNone/>
              <a:defRPr sz="1867"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867"/>
              <a:buFont typeface="Arial"/>
              <a:buNone/>
              <a:defRPr sz="1867"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867"/>
              <a:buFont typeface="Arial"/>
              <a:buNone/>
              <a:defRPr sz="1867"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867"/>
              <a:buFont typeface="Arial"/>
              <a:buNone/>
              <a:defRPr sz="1867"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867"/>
              <a:buFont typeface="Arial"/>
              <a:buNone/>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Text and Clip Art" type="txAndClipArt">
  <p:cSld name="TEXT_AND_CLIPART">
    <p:spTree>
      <p:nvGrpSpPr>
        <p:cNvPr id="1" name="Shape 214"/>
        <p:cNvGrpSpPr/>
        <p:nvPr/>
      </p:nvGrpSpPr>
      <p:grpSpPr>
        <a:xfrm>
          <a:off x="0" y="0"/>
          <a:ext cx="0" cy="0"/>
          <a:chOff x="0" y="0"/>
          <a:chExt cx="0" cy="0"/>
        </a:xfrm>
      </p:grpSpPr>
      <p:sp>
        <p:nvSpPr>
          <p:cNvPr id="215" name="Google Shape;215;p66"/>
          <p:cNvSpPr txBox="1">
            <a:spLocks noGrp="1"/>
          </p:cNvSpPr>
          <p:nvPr>
            <p:ph type="title"/>
          </p:nvPr>
        </p:nvSpPr>
        <p:spPr>
          <a:xfrm>
            <a:off x="317500" y="273053"/>
            <a:ext cx="11176000" cy="779463"/>
          </a:xfrm>
          <a:prstGeom prst="rect">
            <a:avLst/>
          </a:prstGeom>
          <a:noFill/>
          <a:ln>
            <a:noFill/>
          </a:ln>
        </p:spPr>
        <p:txBody>
          <a:bodyPr spcFirstLastPara="1" wrap="square" lIns="182825" tIns="91400" rIns="182825" bIns="91400" anchor="ctr" anchorCtr="0">
            <a:noAutofit/>
          </a:bodyPr>
          <a:lstStyle>
            <a:lvl1pPr lvl="0" algn="l">
              <a:lnSpc>
                <a:spcPct val="90000"/>
              </a:lnSpc>
              <a:spcBef>
                <a:spcPts val="0"/>
              </a:spcBef>
              <a:spcAft>
                <a:spcPts val="0"/>
              </a:spcAft>
              <a:buSzPts val="6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6" name="Google Shape;216;p66"/>
          <p:cNvSpPr txBox="1">
            <a:spLocks noGrp="1"/>
          </p:cNvSpPr>
          <p:nvPr>
            <p:ph type="body" idx="1"/>
          </p:nvPr>
        </p:nvSpPr>
        <p:spPr>
          <a:xfrm>
            <a:off x="304800" y="1447801"/>
            <a:ext cx="5689600" cy="4186239"/>
          </a:xfrm>
          <a:prstGeom prst="rect">
            <a:avLst/>
          </a:prstGeom>
          <a:noFill/>
          <a:ln>
            <a:noFill/>
          </a:ln>
        </p:spPr>
        <p:txBody>
          <a:bodyPr spcFirstLastPara="1" wrap="square" lIns="182825" tIns="91400" rIns="182825" bIns="91400" anchor="t" anchorCtr="0">
            <a:noAutofit/>
          </a:bodyPr>
          <a:lstStyle>
            <a:lvl1pPr marL="457200" lvl="0" indent="-533400" algn="l">
              <a:lnSpc>
                <a:spcPct val="90000"/>
              </a:lnSpc>
              <a:spcBef>
                <a:spcPts val="2667"/>
              </a:spcBef>
              <a:spcAft>
                <a:spcPts val="0"/>
              </a:spcAft>
              <a:buSzPts val="4800"/>
              <a:buChar char="•"/>
              <a:defRPr/>
            </a:lvl1pPr>
            <a:lvl2pPr marL="914400" lvl="1" indent="-482600" algn="l">
              <a:lnSpc>
                <a:spcPct val="90000"/>
              </a:lnSpc>
              <a:spcBef>
                <a:spcPts val="1333"/>
              </a:spcBef>
              <a:spcAft>
                <a:spcPts val="0"/>
              </a:spcAft>
              <a:buSzPts val="4000"/>
              <a:buChar char="•"/>
              <a:defRPr/>
            </a:lvl2pPr>
            <a:lvl3pPr marL="1371600" lvl="2" indent="-457200" algn="l">
              <a:lnSpc>
                <a:spcPct val="90000"/>
              </a:lnSpc>
              <a:spcBef>
                <a:spcPts val="1333"/>
              </a:spcBef>
              <a:spcAft>
                <a:spcPts val="0"/>
              </a:spcAft>
              <a:buSzPts val="3600"/>
              <a:buChar char="•"/>
              <a:defRPr/>
            </a:lvl3pPr>
            <a:lvl4pPr marL="1828800" lvl="3" indent="-431800" algn="l">
              <a:lnSpc>
                <a:spcPct val="90000"/>
              </a:lnSpc>
              <a:spcBef>
                <a:spcPts val="1333"/>
              </a:spcBef>
              <a:spcAft>
                <a:spcPts val="0"/>
              </a:spcAft>
              <a:buSzPts val="3200"/>
              <a:buChar char="•"/>
              <a:defRPr/>
            </a:lvl4pPr>
            <a:lvl5pPr marL="2286000" lvl="4" indent="-431800" algn="l">
              <a:lnSpc>
                <a:spcPct val="90000"/>
              </a:lnSpc>
              <a:spcBef>
                <a:spcPts val="1333"/>
              </a:spcBef>
              <a:spcAft>
                <a:spcPts val="0"/>
              </a:spcAft>
              <a:buSzPts val="3200"/>
              <a:buChar char="•"/>
              <a:defRPr/>
            </a:lvl5pPr>
            <a:lvl6pPr marL="2743200" lvl="5" indent="-457200" algn="l">
              <a:lnSpc>
                <a:spcPct val="90000"/>
              </a:lnSpc>
              <a:spcBef>
                <a:spcPts val="1333"/>
              </a:spcBef>
              <a:spcAft>
                <a:spcPts val="0"/>
              </a:spcAft>
              <a:buSzPts val="3600"/>
              <a:buChar char="•"/>
              <a:defRPr/>
            </a:lvl6pPr>
            <a:lvl7pPr marL="3200400" lvl="6" indent="-457200" algn="l">
              <a:lnSpc>
                <a:spcPct val="90000"/>
              </a:lnSpc>
              <a:spcBef>
                <a:spcPts val="1333"/>
              </a:spcBef>
              <a:spcAft>
                <a:spcPts val="0"/>
              </a:spcAft>
              <a:buSzPts val="3600"/>
              <a:buChar char="•"/>
              <a:defRPr/>
            </a:lvl7pPr>
            <a:lvl8pPr marL="3657600" lvl="7" indent="-457200" algn="l">
              <a:lnSpc>
                <a:spcPct val="90000"/>
              </a:lnSpc>
              <a:spcBef>
                <a:spcPts val="1333"/>
              </a:spcBef>
              <a:spcAft>
                <a:spcPts val="0"/>
              </a:spcAft>
              <a:buSzPts val="3600"/>
              <a:buChar char="•"/>
              <a:defRPr/>
            </a:lvl8pPr>
            <a:lvl9pPr marL="4114800" lvl="8" indent="-457200" algn="l">
              <a:lnSpc>
                <a:spcPct val="90000"/>
              </a:lnSpc>
              <a:spcBef>
                <a:spcPts val="1333"/>
              </a:spcBef>
              <a:spcAft>
                <a:spcPts val="0"/>
              </a:spcAft>
              <a:buSzPts val="3600"/>
              <a:buChar char="•"/>
              <a:defRPr/>
            </a:lvl9pPr>
          </a:lstStyle>
          <a:p>
            <a:endParaRPr/>
          </a:p>
        </p:txBody>
      </p:sp>
      <p:sp>
        <p:nvSpPr>
          <p:cNvPr id="217" name="Google Shape;217;p66"/>
          <p:cNvSpPr>
            <a:spLocks noGrp="1"/>
          </p:cNvSpPr>
          <p:nvPr>
            <p:ph type="clipArt" idx="2"/>
          </p:nvPr>
        </p:nvSpPr>
        <p:spPr>
          <a:xfrm>
            <a:off x="6197600" y="1447801"/>
            <a:ext cx="5689600" cy="4186239"/>
          </a:xfrm>
          <a:prstGeom prst="rect">
            <a:avLst/>
          </a:prstGeom>
          <a:noFill/>
          <a:ln>
            <a:noFill/>
          </a:ln>
        </p:spPr>
      </p:sp>
      <p:sp>
        <p:nvSpPr>
          <p:cNvPr id="218" name="Google Shape;218;p66"/>
          <p:cNvSpPr txBox="1">
            <a:spLocks noGrp="1"/>
          </p:cNvSpPr>
          <p:nvPr>
            <p:ph type="ftr" idx="11"/>
          </p:nvPr>
        </p:nvSpPr>
        <p:spPr>
          <a:xfrm>
            <a:off x="0" y="0"/>
            <a:ext cx="4000000" cy="4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9pPr>
          </a:lstStyle>
          <a:p>
            <a:endParaRPr/>
          </a:p>
        </p:txBody>
      </p:sp>
      <p:sp>
        <p:nvSpPr>
          <p:cNvPr id="219" name="Google Shape;219;p66"/>
          <p:cNvSpPr txBox="1">
            <a:spLocks noGrp="1"/>
          </p:cNvSpPr>
          <p:nvPr>
            <p:ph type="sldNum" idx="12"/>
          </p:nvPr>
        </p:nvSpPr>
        <p:spPr>
          <a:xfrm>
            <a:off x="0" y="0"/>
            <a:ext cx="4000000" cy="40000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67"/>
              <a:buFont typeface="Arial"/>
              <a:buNone/>
              <a:defRPr sz="1867"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867"/>
              <a:buFont typeface="Arial"/>
              <a:buNone/>
              <a:defRPr sz="1867"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867"/>
              <a:buFont typeface="Arial"/>
              <a:buNone/>
              <a:defRPr sz="1867"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867"/>
              <a:buFont typeface="Arial"/>
              <a:buNone/>
              <a:defRPr sz="1867"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867"/>
              <a:buFont typeface="Arial"/>
              <a:buNone/>
              <a:defRPr sz="1867"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867"/>
              <a:buFont typeface="Arial"/>
              <a:buNone/>
              <a:defRPr sz="1867"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867"/>
              <a:buFont typeface="Arial"/>
              <a:buNone/>
              <a:defRPr sz="1867"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867"/>
              <a:buFont typeface="Arial"/>
              <a:buNone/>
              <a:defRPr sz="1867"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867"/>
              <a:buFont typeface="Arial"/>
              <a:buNone/>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220" name="Google Shape;220;p66"/>
          <p:cNvSpPr txBox="1">
            <a:spLocks noGrp="1"/>
          </p:cNvSpPr>
          <p:nvPr>
            <p:ph type="dt" idx="10"/>
          </p:nvPr>
        </p:nvSpPr>
        <p:spPr>
          <a:xfrm>
            <a:off x="0" y="0"/>
            <a:ext cx="4000000" cy="4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21"/>
        <p:cNvGrpSpPr/>
        <p:nvPr/>
      </p:nvGrpSpPr>
      <p:grpSpPr>
        <a:xfrm>
          <a:off x="0" y="0"/>
          <a:ext cx="0" cy="0"/>
          <a:chOff x="0" y="0"/>
          <a:chExt cx="0" cy="0"/>
        </a:xfrm>
      </p:grpSpPr>
      <p:sp>
        <p:nvSpPr>
          <p:cNvPr id="222" name="Google Shape;222;p67"/>
          <p:cNvSpPr txBox="1">
            <a:spLocks noGrp="1"/>
          </p:cNvSpPr>
          <p:nvPr>
            <p:ph type="title"/>
          </p:nvPr>
        </p:nvSpPr>
        <p:spPr>
          <a:xfrm>
            <a:off x="838200" y="365129"/>
            <a:ext cx="10515600" cy="1325563"/>
          </a:xfrm>
          <a:prstGeom prst="rect">
            <a:avLst/>
          </a:prstGeom>
          <a:noFill/>
          <a:ln>
            <a:noFill/>
          </a:ln>
        </p:spPr>
        <p:txBody>
          <a:bodyPr spcFirstLastPara="1" wrap="square" lIns="182825" tIns="91400" rIns="182825" bIns="91400" anchor="ctr" anchorCtr="0">
            <a:noAutofit/>
          </a:bodyPr>
          <a:lstStyle>
            <a:lvl1pPr lvl="0" algn="l">
              <a:lnSpc>
                <a:spcPct val="90000"/>
              </a:lnSpc>
              <a:spcBef>
                <a:spcPts val="0"/>
              </a:spcBef>
              <a:spcAft>
                <a:spcPts val="0"/>
              </a:spcAft>
              <a:buSzPts val="6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3" name="Google Shape;223;p67"/>
          <p:cNvSpPr txBox="1">
            <a:spLocks noGrp="1"/>
          </p:cNvSpPr>
          <p:nvPr>
            <p:ph type="body" idx="1"/>
          </p:nvPr>
        </p:nvSpPr>
        <p:spPr>
          <a:xfrm>
            <a:off x="609600" y="1535113"/>
            <a:ext cx="5386917" cy="639763"/>
          </a:xfrm>
          <a:prstGeom prst="rect">
            <a:avLst/>
          </a:prstGeom>
          <a:noFill/>
          <a:ln>
            <a:noFill/>
          </a:ln>
        </p:spPr>
        <p:txBody>
          <a:bodyPr spcFirstLastPara="1" wrap="square" lIns="182825" tIns="91400" rIns="182825" bIns="91400" anchor="b" anchorCtr="0">
            <a:noAutofit/>
          </a:bodyPr>
          <a:lstStyle>
            <a:lvl1pPr marL="457200" lvl="0" indent="-228600" algn="l">
              <a:lnSpc>
                <a:spcPct val="90000"/>
              </a:lnSpc>
              <a:spcBef>
                <a:spcPts val="2667"/>
              </a:spcBef>
              <a:spcAft>
                <a:spcPts val="0"/>
              </a:spcAft>
              <a:buSzPts val="4800"/>
              <a:buNone/>
              <a:defRPr sz="2400" b="1"/>
            </a:lvl1pPr>
            <a:lvl2pPr marL="914400" lvl="1" indent="-228600" algn="l">
              <a:lnSpc>
                <a:spcPct val="90000"/>
              </a:lnSpc>
              <a:spcBef>
                <a:spcPts val="1333"/>
              </a:spcBef>
              <a:spcAft>
                <a:spcPts val="0"/>
              </a:spcAft>
              <a:buSzPts val="4000"/>
              <a:buNone/>
              <a:defRPr sz="2000" b="1"/>
            </a:lvl2pPr>
            <a:lvl3pPr marL="1371600" lvl="2" indent="-228600" algn="l">
              <a:lnSpc>
                <a:spcPct val="90000"/>
              </a:lnSpc>
              <a:spcBef>
                <a:spcPts val="1333"/>
              </a:spcBef>
              <a:spcAft>
                <a:spcPts val="0"/>
              </a:spcAft>
              <a:buSzPts val="3600"/>
              <a:buNone/>
              <a:defRPr sz="1800" b="1"/>
            </a:lvl3pPr>
            <a:lvl4pPr marL="1828800" lvl="3" indent="-228600" algn="l">
              <a:lnSpc>
                <a:spcPct val="90000"/>
              </a:lnSpc>
              <a:spcBef>
                <a:spcPts val="1333"/>
              </a:spcBef>
              <a:spcAft>
                <a:spcPts val="0"/>
              </a:spcAft>
              <a:buSzPts val="3200"/>
              <a:buNone/>
              <a:defRPr sz="1600" b="1"/>
            </a:lvl4pPr>
            <a:lvl5pPr marL="2286000" lvl="4" indent="-228600" algn="l">
              <a:lnSpc>
                <a:spcPct val="90000"/>
              </a:lnSpc>
              <a:spcBef>
                <a:spcPts val="1333"/>
              </a:spcBef>
              <a:spcAft>
                <a:spcPts val="0"/>
              </a:spcAft>
              <a:buSzPts val="3200"/>
              <a:buNone/>
              <a:defRPr sz="1600" b="1"/>
            </a:lvl5pPr>
            <a:lvl6pPr marL="2743200" lvl="5" indent="-228600" algn="l">
              <a:lnSpc>
                <a:spcPct val="90000"/>
              </a:lnSpc>
              <a:spcBef>
                <a:spcPts val="1333"/>
              </a:spcBef>
              <a:spcAft>
                <a:spcPts val="0"/>
              </a:spcAft>
              <a:buSzPts val="3600"/>
              <a:buNone/>
              <a:defRPr sz="1600" b="1"/>
            </a:lvl6pPr>
            <a:lvl7pPr marL="3200400" lvl="6" indent="-228600" algn="l">
              <a:lnSpc>
                <a:spcPct val="90000"/>
              </a:lnSpc>
              <a:spcBef>
                <a:spcPts val="1333"/>
              </a:spcBef>
              <a:spcAft>
                <a:spcPts val="0"/>
              </a:spcAft>
              <a:buSzPts val="3600"/>
              <a:buNone/>
              <a:defRPr sz="1600" b="1"/>
            </a:lvl7pPr>
            <a:lvl8pPr marL="3657600" lvl="7" indent="-228600" algn="l">
              <a:lnSpc>
                <a:spcPct val="90000"/>
              </a:lnSpc>
              <a:spcBef>
                <a:spcPts val="1333"/>
              </a:spcBef>
              <a:spcAft>
                <a:spcPts val="0"/>
              </a:spcAft>
              <a:buSzPts val="3600"/>
              <a:buNone/>
              <a:defRPr sz="1600" b="1"/>
            </a:lvl8pPr>
            <a:lvl9pPr marL="4114800" lvl="8" indent="-228600" algn="l">
              <a:lnSpc>
                <a:spcPct val="90000"/>
              </a:lnSpc>
              <a:spcBef>
                <a:spcPts val="1333"/>
              </a:spcBef>
              <a:spcAft>
                <a:spcPts val="0"/>
              </a:spcAft>
              <a:buSzPts val="3600"/>
              <a:buNone/>
              <a:defRPr sz="1600" b="1"/>
            </a:lvl9pPr>
          </a:lstStyle>
          <a:p>
            <a:endParaRPr/>
          </a:p>
        </p:txBody>
      </p:sp>
      <p:sp>
        <p:nvSpPr>
          <p:cNvPr id="224" name="Google Shape;224;p67"/>
          <p:cNvSpPr txBox="1">
            <a:spLocks noGrp="1"/>
          </p:cNvSpPr>
          <p:nvPr>
            <p:ph type="body" idx="2"/>
          </p:nvPr>
        </p:nvSpPr>
        <p:spPr>
          <a:xfrm>
            <a:off x="609600" y="2174875"/>
            <a:ext cx="5386917" cy="3951288"/>
          </a:xfrm>
          <a:prstGeom prst="rect">
            <a:avLst/>
          </a:prstGeom>
          <a:noFill/>
          <a:ln>
            <a:noFill/>
          </a:ln>
        </p:spPr>
        <p:txBody>
          <a:bodyPr spcFirstLastPara="1" wrap="square" lIns="182825" tIns="91400" rIns="182825" bIns="91400" anchor="t" anchorCtr="0">
            <a:noAutofit/>
          </a:bodyPr>
          <a:lstStyle>
            <a:lvl1pPr marL="457200" lvl="0" indent="-533400" algn="l">
              <a:lnSpc>
                <a:spcPct val="90000"/>
              </a:lnSpc>
              <a:spcBef>
                <a:spcPts val="2667"/>
              </a:spcBef>
              <a:spcAft>
                <a:spcPts val="0"/>
              </a:spcAft>
              <a:buSzPts val="4800"/>
              <a:buChar char="•"/>
              <a:defRPr sz="2400"/>
            </a:lvl1pPr>
            <a:lvl2pPr marL="914400" lvl="1" indent="-482600" algn="l">
              <a:lnSpc>
                <a:spcPct val="90000"/>
              </a:lnSpc>
              <a:spcBef>
                <a:spcPts val="1333"/>
              </a:spcBef>
              <a:spcAft>
                <a:spcPts val="0"/>
              </a:spcAft>
              <a:buSzPts val="4000"/>
              <a:buChar char="•"/>
              <a:defRPr sz="2000"/>
            </a:lvl2pPr>
            <a:lvl3pPr marL="1371600" lvl="2" indent="-457200" algn="l">
              <a:lnSpc>
                <a:spcPct val="90000"/>
              </a:lnSpc>
              <a:spcBef>
                <a:spcPts val="1333"/>
              </a:spcBef>
              <a:spcAft>
                <a:spcPts val="0"/>
              </a:spcAft>
              <a:buSzPts val="3600"/>
              <a:buChar char="•"/>
              <a:defRPr sz="1800"/>
            </a:lvl3pPr>
            <a:lvl4pPr marL="1828800" lvl="3" indent="-431800" algn="l">
              <a:lnSpc>
                <a:spcPct val="90000"/>
              </a:lnSpc>
              <a:spcBef>
                <a:spcPts val="1333"/>
              </a:spcBef>
              <a:spcAft>
                <a:spcPts val="0"/>
              </a:spcAft>
              <a:buSzPts val="3200"/>
              <a:buChar char="•"/>
              <a:defRPr sz="1600"/>
            </a:lvl4pPr>
            <a:lvl5pPr marL="2286000" lvl="4" indent="-431800" algn="l">
              <a:lnSpc>
                <a:spcPct val="90000"/>
              </a:lnSpc>
              <a:spcBef>
                <a:spcPts val="1333"/>
              </a:spcBef>
              <a:spcAft>
                <a:spcPts val="0"/>
              </a:spcAft>
              <a:buSzPts val="3200"/>
              <a:buChar char="•"/>
              <a:defRPr sz="1600"/>
            </a:lvl5pPr>
            <a:lvl6pPr marL="2743200" lvl="5" indent="-457200" algn="l">
              <a:lnSpc>
                <a:spcPct val="90000"/>
              </a:lnSpc>
              <a:spcBef>
                <a:spcPts val="1333"/>
              </a:spcBef>
              <a:spcAft>
                <a:spcPts val="0"/>
              </a:spcAft>
              <a:buSzPts val="3600"/>
              <a:buChar char="•"/>
              <a:defRPr sz="1600"/>
            </a:lvl6pPr>
            <a:lvl7pPr marL="3200400" lvl="6" indent="-457200" algn="l">
              <a:lnSpc>
                <a:spcPct val="90000"/>
              </a:lnSpc>
              <a:spcBef>
                <a:spcPts val="1333"/>
              </a:spcBef>
              <a:spcAft>
                <a:spcPts val="0"/>
              </a:spcAft>
              <a:buSzPts val="3600"/>
              <a:buChar char="•"/>
              <a:defRPr sz="1600"/>
            </a:lvl7pPr>
            <a:lvl8pPr marL="3657600" lvl="7" indent="-457200" algn="l">
              <a:lnSpc>
                <a:spcPct val="90000"/>
              </a:lnSpc>
              <a:spcBef>
                <a:spcPts val="1333"/>
              </a:spcBef>
              <a:spcAft>
                <a:spcPts val="0"/>
              </a:spcAft>
              <a:buSzPts val="3600"/>
              <a:buChar char="•"/>
              <a:defRPr sz="1600"/>
            </a:lvl8pPr>
            <a:lvl9pPr marL="4114800" lvl="8" indent="-457200" algn="l">
              <a:lnSpc>
                <a:spcPct val="90000"/>
              </a:lnSpc>
              <a:spcBef>
                <a:spcPts val="1333"/>
              </a:spcBef>
              <a:spcAft>
                <a:spcPts val="0"/>
              </a:spcAft>
              <a:buSzPts val="3600"/>
              <a:buChar char="•"/>
              <a:defRPr sz="1600"/>
            </a:lvl9pPr>
          </a:lstStyle>
          <a:p>
            <a:endParaRPr/>
          </a:p>
        </p:txBody>
      </p:sp>
      <p:sp>
        <p:nvSpPr>
          <p:cNvPr id="225" name="Google Shape;225;p67"/>
          <p:cNvSpPr txBox="1">
            <a:spLocks noGrp="1"/>
          </p:cNvSpPr>
          <p:nvPr>
            <p:ph type="body" idx="3"/>
          </p:nvPr>
        </p:nvSpPr>
        <p:spPr>
          <a:xfrm>
            <a:off x="6193369" y="1535113"/>
            <a:ext cx="5389033" cy="639763"/>
          </a:xfrm>
          <a:prstGeom prst="rect">
            <a:avLst/>
          </a:prstGeom>
          <a:noFill/>
          <a:ln>
            <a:noFill/>
          </a:ln>
        </p:spPr>
        <p:txBody>
          <a:bodyPr spcFirstLastPara="1" wrap="square" lIns="182825" tIns="91400" rIns="182825" bIns="91400" anchor="b" anchorCtr="0">
            <a:noAutofit/>
          </a:bodyPr>
          <a:lstStyle>
            <a:lvl1pPr marL="457200" lvl="0" indent="-228600" algn="l">
              <a:lnSpc>
                <a:spcPct val="90000"/>
              </a:lnSpc>
              <a:spcBef>
                <a:spcPts val="2667"/>
              </a:spcBef>
              <a:spcAft>
                <a:spcPts val="0"/>
              </a:spcAft>
              <a:buSzPts val="4800"/>
              <a:buNone/>
              <a:defRPr sz="2400" b="1"/>
            </a:lvl1pPr>
            <a:lvl2pPr marL="914400" lvl="1" indent="-228600" algn="l">
              <a:lnSpc>
                <a:spcPct val="90000"/>
              </a:lnSpc>
              <a:spcBef>
                <a:spcPts val="1333"/>
              </a:spcBef>
              <a:spcAft>
                <a:spcPts val="0"/>
              </a:spcAft>
              <a:buSzPts val="4000"/>
              <a:buNone/>
              <a:defRPr sz="2000" b="1"/>
            </a:lvl2pPr>
            <a:lvl3pPr marL="1371600" lvl="2" indent="-228600" algn="l">
              <a:lnSpc>
                <a:spcPct val="90000"/>
              </a:lnSpc>
              <a:spcBef>
                <a:spcPts val="1333"/>
              </a:spcBef>
              <a:spcAft>
                <a:spcPts val="0"/>
              </a:spcAft>
              <a:buSzPts val="3600"/>
              <a:buNone/>
              <a:defRPr sz="1800" b="1"/>
            </a:lvl3pPr>
            <a:lvl4pPr marL="1828800" lvl="3" indent="-228600" algn="l">
              <a:lnSpc>
                <a:spcPct val="90000"/>
              </a:lnSpc>
              <a:spcBef>
                <a:spcPts val="1333"/>
              </a:spcBef>
              <a:spcAft>
                <a:spcPts val="0"/>
              </a:spcAft>
              <a:buSzPts val="3200"/>
              <a:buNone/>
              <a:defRPr sz="1600" b="1"/>
            </a:lvl4pPr>
            <a:lvl5pPr marL="2286000" lvl="4" indent="-228600" algn="l">
              <a:lnSpc>
                <a:spcPct val="90000"/>
              </a:lnSpc>
              <a:spcBef>
                <a:spcPts val="1333"/>
              </a:spcBef>
              <a:spcAft>
                <a:spcPts val="0"/>
              </a:spcAft>
              <a:buSzPts val="3200"/>
              <a:buNone/>
              <a:defRPr sz="1600" b="1"/>
            </a:lvl5pPr>
            <a:lvl6pPr marL="2743200" lvl="5" indent="-228600" algn="l">
              <a:lnSpc>
                <a:spcPct val="90000"/>
              </a:lnSpc>
              <a:spcBef>
                <a:spcPts val="1333"/>
              </a:spcBef>
              <a:spcAft>
                <a:spcPts val="0"/>
              </a:spcAft>
              <a:buSzPts val="3600"/>
              <a:buNone/>
              <a:defRPr sz="1600" b="1"/>
            </a:lvl6pPr>
            <a:lvl7pPr marL="3200400" lvl="6" indent="-228600" algn="l">
              <a:lnSpc>
                <a:spcPct val="90000"/>
              </a:lnSpc>
              <a:spcBef>
                <a:spcPts val="1333"/>
              </a:spcBef>
              <a:spcAft>
                <a:spcPts val="0"/>
              </a:spcAft>
              <a:buSzPts val="3600"/>
              <a:buNone/>
              <a:defRPr sz="1600" b="1"/>
            </a:lvl7pPr>
            <a:lvl8pPr marL="3657600" lvl="7" indent="-228600" algn="l">
              <a:lnSpc>
                <a:spcPct val="90000"/>
              </a:lnSpc>
              <a:spcBef>
                <a:spcPts val="1333"/>
              </a:spcBef>
              <a:spcAft>
                <a:spcPts val="0"/>
              </a:spcAft>
              <a:buSzPts val="3600"/>
              <a:buNone/>
              <a:defRPr sz="1600" b="1"/>
            </a:lvl8pPr>
            <a:lvl9pPr marL="4114800" lvl="8" indent="-228600" algn="l">
              <a:lnSpc>
                <a:spcPct val="90000"/>
              </a:lnSpc>
              <a:spcBef>
                <a:spcPts val="1333"/>
              </a:spcBef>
              <a:spcAft>
                <a:spcPts val="0"/>
              </a:spcAft>
              <a:buSzPts val="3600"/>
              <a:buNone/>
              <a:defRPr sz="1600" b="1"/>
            </a:lvl9pPr>
          </a:lstStyle>
          <a:p>
            <a:endParaRPr/>
          </a:p>
        </p:txBody>
      </p:sp>
      <p:sp>
        <p:nvSpPr>
          <p:cNvPr id="226" name="Google Shape;226;p67"/>
          <p:cNvSpPr txBox="1">
            <a:spLocks noGrp="1"/>
          </p:cNvSpPr>
          <p:nvPr>
            <p:ph type="body" idx="4"/>
          </p:nvPr>
        </p:nvSpPr>
        <p:spPr>
          <a:xfrm>
            <a:off x="6193369" y="2174875"/>
            <a:ext cx="5389033" cy="3951288"/>
          </a:xfrm>
          <a:prstGeom prst="rect">
            <a:avLst/>
          </a:prstGeom>
          <a:noFill/>
          <a:ln>
            <a:noFill/>
          </a:ln>
        </p:spPr>
        <p:txBody>
          <a:bodyPr spcFirstLastPara="1" wrap="square" lIns="182825" tIns="91400" rIns="182825" bIns="91400" anchor="t" anchorCtr="0">
            <a:noAutofit/>
          </a:bodyPr>
          <a:lstStyle>
            <a:lvl1pPr marL="457200" lvl="0" indent="-533400" algn="l">
              <a:lnSpc>
                <a:spcPct val="90000"/>
              </a:lnSpc>
              <a:spcBef>
                <a:spcPts val="2667"/>
              </a:spcBef>
              <a:spcAft>
                <a:spcPts val="0"/>
              </a:spcAft>
              <a:buSzPts val="4800"/>
              <a:buChar char="•"/>
              <a:defRPr sz="2400"/>
            </a:lvl1pPr>
            <a:lvl2pPr marL="914400" lvl="1" indent="-482600" algn="l">
              <a:lnSpc>
                <a:spcPct val="90000"/>
              </a:lnSpc>
              <a:spcBef>
                <a:spcPts val="1333"/>
              </a:spcBef>
              <a:spcAft>
                <a:spcPts val="0"/>
              </a:spcAft>
              <a:buSzPts val="4000"/>
              <a:buChar char="•"/>
              <a:defRPr sz="2000"/>
            </a:lvl2pPr>
            <a:lvl3pPr marL="1371600" lvl="2" indent="-457200" algn="l">
              <a:lnSpc>
                <a:spcPct val="90000"/>
              </a:lnSpc>
              <a:spcBef>
                <a:spcPts val="1333"/>
              </a:spcBef>
              <a:spcAft>
                <a:spcPts val="0"/>
              </a:spcAft>
              <a:buSzPts val="3600"/>
              <a:buChar char="•"/>
              <a:defRPr sz="1800"/>
            </a:lvl3pPr>
            <a:lvl4pPr marL="1828800" lvl="3" indent="-431800" algn="l">
              <a:lnSpc>
                <a:spcPct val="90000"/>
              </a:lnSpc>
              <a:spcBef>
                <a:spcPts val="1333"/>
              </a:spcBef>
              <a:spcAft>
                <a:spcPts val="0"/>
              </a:spcAft>
              <a:buSzPts val="3200"/>
              <a:buChar char="•"/>
              <a:defRPr sz="1600"/>
            </a:lvl4pPr>
            <a:lvl5pPr marL="2286000" lvl="4" indent="-431800" algn="l">
              <a:lnSpc>
                <a:spcPct val="90000"/>
              </a:lnSpc>
              <a:spcBef>
                <a:spcPts val="1333"/>
              </a:spcBef>
              <a:spcAft>
                <a:spcPts val="0"/>
              </a:spcAft>
              <a:buSzPts val="3200"/>
              <a:buChar char="•"/>
              <a:defRPr sz="1600"/>
            </a:lvl5pPr>
            <a:lvl6pPr marL="2743200" lvl="5" indent="-457200" algn="l">
              <a:lnSpc>
                <a:spcPct val="90000"/>
              </a:lnSpc>
              <a:spcBef>
                <a:spcPts val="1333"/>
              </a:spcBef>
              <a:spcAft>
                <a:spcPts val="0"/>
              </a:spcAft>
              <a:buSzPts val="3600"/>
              <a:buChar char="•"/>
              <a:defRPr sz="1600"/>
            </a:lvl6pPr>
            <a:lvl7pPr marL="3200400" lvl="6" indent="-457200" algn="l">
              <a:lnSpc>
                <a:spcPct val="90000"/>
              </a:lnSpc>
              <a:spcBef>
                <a:spcPts val="1333"/>
              </a:spcBef>
              <a:spcAft>
                <a:spcPts val="0"/>
              </a:spcAft>
              <a:buSzPts val="3600"/>
              <a:buChar char="•"/>
              <a:defRPr sz="1600"/>
            </a:lvl7pPr>
            <a:lvl8pPr marL="3657600" lvl="7" indent="-457200" algn="l">
              <a:lnSpc>
                <a:spcPct val="90000"/>
              </a:lnSpc>
              <a:spcBef>
                <a:spcPts val="1333"/>
              </a:spcBef>
              <a:spcAft>
                <a:spcPts val="0"/>
              </a:spcAft>
              <a:buSzPts val="3600"/>
              <a:buChar char="•"/>
              <a:defRPr sz="1600"/>
            </a:lvl8pPr>
            <a:lvl9pPr marL="4114800" lvl="8" indent="-457200" algn="l">
              <a:lnSpc>
                <a:spcPct val="90000"/>
              </a:lnSpc>
              <a:spcBef>
                <a:spcPts val="1333"/>
              </a:spcBef>
              <a:spcAft>
                <a:spcPts val="0"/>
              </a:spcAft>
              <a:buSzPts val="3600"/>
              <a:buChar char="•"/>
              <a:defRPr sz="1600"/>
            </a:lvl9pPr>
          </a:lstStyle>
          <a:p>
            <a:endParaRPr/>
          </a:p>
        </p:txBody>
      </p:sp>
      <p:sp>
        <p:nvSpPr>
          <p:cNvPr id="227" name="Google Shape;227;p67"/>
          <p:cNvSpPr txBox="1">
            <a:spLocks noGrp="1"/>
          </p:cNvSpPr>
          <p:nvPr>
            <p:ph type="dt" idx="10"/>
          </p:nvPr>
        </p:nvSpPr>
        <p:spPr>
          <a:xfrm>
            <a:off x="0" y="0"/>
            <a:ext cx="4000000" cy="4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9pPr>
          </a:lstStyle>
          <a:p>
            <a:endParaRPr/>
          </a:p>
        </p:txBody>
      </p:sp>
      <p:sp>
        <p:nvSpPr>
          <p:cNvPr id="228" name="Google Shape;228;p67"/>
          <p:cNvSpPr txBox="1">
            <a:spLocks noGrp="1"/>
          </p:cNvSpPr>
          <p:nvPr>
            <p:ph type="ftr" idx="11"/>
          </p:nvPr>
        </p:nvSpPr>
        <p:spPr>
          <a:xfrm>
            <a:off x="0" y="0"/>
            <a:ext cx="4000000" cy="4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9pPr>
          </a:lstStyle>
          <a:p>
            <a:endParaRPr/>
          </a:p>
        </p:txBody>
      </p:sp>
      <p:sp>
        <p:nvSpPr>
          <p:cNvPr id="229" name="Google Shape;229;p67"/>
          <p:cNvSpPr txBox="1">
            <a:spLocks noGrp="1"/>
          </p:cNvSpPr>
          <p:nvPr>
            <p:ph type="sldNum" idx="12"/>
          </p:nvPr>
        </p:nvSpPr>
        <p:spPr>
          <a:xfrm>
            <a:off x="0" y="0"/>
            <a:ext cx="4000000" cy="40000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888888"/>
              </a:buClr>
              <a:buSzPts val="1867"/>
              <a:buFont typeface="Arial"/>
              <a:buNone/>
              <a:defRPr sz="1867" b="0" i="0" u="none" strike="noStrike" cap="none">
                <a:solidFill>
                  <a:srgbClr val="888888"/>
                </a:solidFill>
                <a:latin typeface="Arial"/>
                <a:ea typeface="Arial"/>
                <a:cs typeface="Arial"/>
                <a:sym typeface="Arial"/>
              </a:defRPr>
            </a:lvl1pPr>
            <a:lvl2pPr marL="0" marR="0" lvl="1" indent="0" algn="l" rtl="0">
              <a:lnSpc>
                <a:spcPct val="100000"/>
              </a:lnSpc>
              <a:spcBef>
                <a:spcPts val="0"/>
              </a:spcBef>
              <a:spcAft>
                <a:spcPts val="0"/>
              </a:spcAft>
              <a:buClr>
                <a:srgbClr val="888888"/>
              </a:buClr>
              <a:buSzPts val="1867"/>
              <a:buFont typeface="Arial"/>
              <a:buNone/>
              <a:defRPr sz="1867" b="0" i="0" u="none" strike="noStrike" cap="none">
                <a:solidFill>
                  <a:srgbClr val="888888"/>
                </a:solidFill>
                <a:latin typeface="Arial"/>
                <a:ea typeface="Arial"/>
                <a:cs typeface="Arial"/>
                <a:sym typeface="Arial"/>
              </a:defRPr>
            </a:lvl2pPr>
            <a:lvl3pPr marL="0" marR="0" lvl="2" indent="0" algn="l" rtl="0">
              <a:lnSpc>
                <a:spcPct val="100000"/>
              </a:lnSpc>
              <a:spcBef>
                <a:spcPts val="0"/>
              </a:spcBef>
              <a:spcAft>
                <a:spcPts val="0"/>
              </a:spcAft>
              <a:buClr>
                <a:srgbClr val="888888"/>
              </a:buClr>
              <a:buSzPts val="1867"/>
              <a:buFont typeface="Arial"/>
              <a:buNone/>
              <a:defRPr sz="1867" b="0" i="0" u="none" strike="noStrike" cap="none">
                <a:solidFill>
                  <a:srgbClr val="888888"/>
                </a:solidFill>
                <a:latin typeface="Arial"/>
                <a:ea typeface="Arial"/>
                <a:cs typeface="Arial"/>
                <a:sym typeface="Arial"/>
              </a:defRPr>
            </a:lvl3pPr>
            <a:lvl4pPr marL="0" marR="0" lvl="3" indent="0" algn="l" rtl="0">
              <a:lnSpc>
                <a:spcPct val="100000"/>
              </a:lnSpc>
              <a:spcBef>
                <a:spcPts val="0"/>
              </a:spcBef>
              <a:spcAft>
                <a:spcPts val="0"/>
              </a:spcAft>
              <a:buClr>
                <a:srgbClr val="888888"/>
              </a:buClr>
              <a:buSzPts val="1867"/>
              <a:buFont typeface="Arial"/>
              <a:buNone/>
              <a:defRPr sz="1867" b="0" i="0" u="none" strike="noStrike" cap="none">
                <a:solidFill>
                  <a:srgbClr val="888888"/>
                </a:solidFill>
                <a:latin typeface="Arial"/>
                <a:ea typeface="Arial"/>
                <a:cs typeface="Arial"/>
                <a:sym typeface="Arial"/>
              </a:defRPr>
            </a:lvl4pPr>
            <a:lvl5pPr marL="0" marR="0" lvl="4" indent="0" algn="l" rtl="0">
              <a:lnSpc>
                <a:spcPct val="100000"/>
              </a:lnSpc>
              <a:spcBef>
                <a:spcPts val="0"/>
              </a:spcBef>
              <a:spcAft>
                <a:spcPts val="0"/>
              </a:spcAft>
              <a:buClr>
                <a:srgbClr val="888888"/>
              </a:buClr>
              <a:buSzPts val="1867"/>
              <a:buFont typeface="Arial"/>
              <a:buNone/>
              <a:defRPr sz="1867" b="0" i="0" u="none" strike="noStrike" cap="none">
                <a:solidFill>
                  <a:srgbClr val="888888"/>
                </a:solidFill>
                <a:latin typeface="Arial"/>
                <a:ea typeface="Arial"/>
                <a:cs typeface="Arial"/>
                <a:sym typeface="Arial"/>
              </a:defRPr>
            </a:lvl5pPr>
            <a:lvl6pPr marL="0" marR="0" lvl="5" indent="0" algn="l" rtl="0">
              <a:lnSpc>
                <a:spcPct val="100000"/>
              </a:lnSpc>
              <a:spcBef>
                <a:spcPts val="0"/>
              </a:spcBef>
              <a:spcAft>
                <a:spcPts val="0"/>
              </a:spcAft>
              <a:buClr>
                <a:srgbClr val="888888"/>
              </a:buClr>
              <a:buSzPts val="1867"/>
              <a:buFont typeface="Arial"/>
              <a:buNone/>
              <a:defRPr sz="1867" b="0" i="0" u="none" strike="noStrike" cap="none">
                <a:solidFill>
                  <a:srgbClr val="888888"/>
                </a:solidFill>
                <a:latin typeface="Arial"/>
                <a:ea typeface="Arial"/>
                <a:cs typeface="Arial"/>
                <a:sym typeface="Arial"/>
              </a:defRPr>
            </a:lvl6pPr>
            <a:lvl7pPr marL="0" marR="0" lvl="6" indent="0" algn="l" rtl="0">
              <a:lnSpc>
                <a:spcPct val="100000"/>
              </a:lnSpc>
              <a:spcBef>
                <a:spcPts val="0"/>
              </a:spcBef>
              <a:spcAft>
                <a:spcPts val="0"/>
              </a:spcAft>
              <a:buClr>
                <a:srgbClr val="888888"/>
              </a:buClr>
              <a:buSzPts val="1867"/>
              <a:buFont typeface="Arial"/>
              <a:buNone/>
              <a:defRPr sz="1867" b="0" i="0" u="none" strike="noStrike" cap="none">
                <a:solidFill>
                  <a:srgbClr val="888888"/>
                </a:solidFill>
                <a:latin typeface="Arial"/>
                <a:ea typeface="Arial"/>
                <a:cs typeface="Arial"/>
                <a:sym typeface="Arial"/>
              </a:defRPr>
            </a:lvl7pPr>
            <a:lvl8pPr marL="0" marR="0" lvl="7" indent="0" algn="l" rtl="0">
              <a:lnSpc>
                <a:spcPct val="100000"/>
              </a:lnSpc>
              <a:spcBef>
                <a:spcPts val="0"/>
              </a:spcBef>
              <a:spcAft>
                <a:spcPts val="0"/>
              </a:spcAft>
              <a:buClr>
                <a:srgbClr val="888888"/>
              </a:buClr>
              <a:buSzPts val="1867"/>
              <a:buFont typeface="Arial"/>
              <a:buNone/>
              <a:defRPr sz="1867" b="0" i="0" u="none" strike="noStrike" cap="none">
                <a:solidFill>
                  <a:srgbClr val="888888"/>
                </a:solidFill>
                <a:latin typeface="Arial"/>
                <a:ea typeface="Arial"/>
                <a:cs typeface="Arial"/>
                <a:sym typeface="Arial"/>
              </a:defRPr>
            </a:lvl8pPr>
            <a:lvl9pPr marL="0" marR="0" lvl="8" indent="0" algn="l" rtl="0">
              <a:lnSpc>
                <a:spcPct val="100000"/>
              </a:lnSpc>
              <a:spcBef>
                <a:spcPts val="0"/>
              </a:spcBef>
              <a:spcAft>
                <a:spcPts val="0"/>
              </a:spcAft>
              <a:buClr>
                <a:srgbClr val="888888"/>
              </a:buClr>
              <a:buSzPts val="1867"/>
              <a:buFont typeface="Arial"/>
              <a:buNone/>
              <a:defRPr sz="1867" b="0" i="0" u="none" strike="noStrike" cap="none">
                <a:solidFill>
                  <a:srgbClr val="888888"/>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ext/Graphics Slide 3">
  <p:cSld name="Text/Graphics Slide 3">
    <p:bg>
      <p:bgPr>
        <a:blipFill>
          <a:blip r:embed="rId2">
            <a:alphaModFix/>
          </a:blip>
          <a:stretch>
            <a:fillRect/>
          </a:stretch>
        </a:blipFill>
        <a:effectLst/>
      </p:bgPr>
    </p:bg>
    <p:spTree>
      <p:nvGrpSpPr>
        <p:cNvPr id="1" name="Shape 28"/>
        <p:cNvGrpSpPr/>
        <p:nvPr/>
      </p:nvGrpSpPr>
      <p:grpSpPr>
        <a:xfrm>
          <a:off x="0" y="0"/>
          <a:ext cx="0" cy="0"/>
          <a:chOff x="0" y="0"/>
          <a:chExt cx="0" cy="0"/>
        </a:xfrm>
      </p:grpSpPr>
      <p:sp>
        <p:nvSpPr>
          <p:cNvPr id="29" name="Google Shape;29;p24"/>
          <p:cNvSpPr txBox="1">
            <a:spLocks noGrp="1"/>
          </p:cNvSpPr>
          <p:nvPr>
            <p:ph type="title"/>
          </p:nvPr>
        </p:nvSpPr>
        <p:spPr>
          <a:xfrm>
            <a:off x="664424" y="668337"/>
            <a:ext cx="6149736" cy="1427641"/>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4400"/>
              <a:buFont typeface="Arial"/>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24"/>
          <p:cNvSpPr txBox="1">
            <a:spLocks noGrp="1"/>
          </p:cNvSpPr>
          <p:nvPr>
            <p:ph type="body" idx="1"/>
          </p:nvPr>
        </p:nvSpPr>
        <p:spPr>
          <a:xfrm>
            <a:off x="664425" y="2505075"/>
            <a:ext cx="10759312" cy="35951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Exit Slide">
  <p:cSld name="Exit Slide">
    <p:bg>
      <p:bgPr>
        <a:blipFill>
          <a:blip r:embed="rId2">
            <a:alphaModFix/>
          </a:blip>
          <a:stretch>
            <a:fillRect/>
          </a:stretch>
        </a:blipFill>
        <a:effectLst/>
      </p:bgPr>
    </p:bg>
    <p:spTree>
      <p:nvGrpSpPr>
        <p:cNvPr id="1" name="Shape 31"/>
        <p:cNvGrpSpPr/>
        <p:nvPr/>
      </p:nvGrpSpPr>
      <p:grpSpPr>
        <a:xfrm>
          <a:off x="0" y="0"/>
          <a:ext cx="0" cy="0"/>
          <a:chOff x="0" y="0"/>
          <a:chExt cx="0" cy="0"/>
        </a:xfrm>
      </p:grpSpPr>
      <p:sp>
        <p:nvSpPr>
          <p:cNvPr id="32" name="Google Shape;32;p27"/>
          <p:cNvSpPr txBox="1">
            <a:spLocks noGrp="1"/>
          </p:cNvSpPr>
          <p:nvPr>
            <p:ph type="title"/>
          </p:nvPr>
        </p:nvSpPr>
        <p:spPr>
          <a:xfrm>
            <a:off x="2756002" y="866072"/>
            <a:ext cx="6679995" cy="2852737"/>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6000"/>
              <a:buFont typeface="Arial"/>
              <a:buNone/>
              <a:defRPr sz="60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27"/>
          <p:cNvSpPr txBox="1">
            <a:spLocks noGrp="1"/>
          </p:cNvSpPr>
          <p:nvPr>
            <p:ph type="body" idx="1"/>
          </p:nvPr>
        </p:nvSpPr>
        <p:spPr>
          <a:xfrm>
            <a:off x="2756002" y="3846006"/>
            <a:ext cx="6679995"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ext/Graphics Slide 2">
  <p:cSld name="Text/Graphics Slide 2">
    <p:bg>
      <p:bgPr>
        <a:blipFill>
          <a:blip r:embed="rId2">
            <a:alphaModFix/>
          </a:blip>
          <a:stretch>
            <a:fillRect/>
          </a:stretch>
        </a:blipFill>
        <a:effectLst/>
      </p:bgPr>
    </p:bg>
    <p:spTree>
      <p:nvGrpSpPr>
        <p:cNvPr id="1" name="Shape 34"/>
        <p:cNvGrpSpPr/>
        <p:nvPr/>
      </p:nvGrpSpPr>
      <p:grpSpPr>
        <a:xfrm>
          <a:off x="0" y="0"/>
          <a:ext cx="0" cy="0"/>
          <a:chOff x="0" y="0"/>
          <a:chExt cx="0" cy="0"/>
        </a:xfrm>
      </p:grpSpPr>
      <p:sp>
        <p:nvSpPr>
          <p:cNvPr id="35" name="Google Shape;35;p28"/>
          <p:cNvSpPr txBox="1">
            <a:spLocks noGrp="1"/>
          </p:cNvSpPr>
          <p:nvPr>
            <p:ph type="title"/>
          </p:nvPr>
        </p:nvSpPr>
        <p:spPr>
          <a:xfrm>
            <a:off x="2279736" y="365126"/>
            <a:ext cx="9381996" cy="1087894"/>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Arial"/>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28"/>
          <p:cNvSpPr txBox="1">
            <a:spLocks noGrp="1"/>
          </p:cNvSpPr>
          <p:nvPr>
            <p:ph type="body" idx="1"/>
          </p:nvPr>
        </p:nvSpPr>
        <p:spPr>
          <a:xfrm>
            <a:off x="2279735" y="1825625"/>
            <a:ext cx="9381995" cy="389877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latin typeface="Arial"/>
                <a:ea typeface="Arial"/>
                <a:cs typeface="Arial"/>
                <a:sym typeface="Arial"/>
              </a:defRPr>
            </a:lvl1pPr>
            <a:lvl2pPr marL="914400" lvl="1" indent="-381000" algn="l">
              <a:lnSpc>
                <a:spcPct val="90000"/>
              </a:lnSpc>
              <a:spcBef>
                <a:spcPts val="500"/>
              </a:spcBef>
              <a:spcAft>
                <a:spcPts val="0"/>
              </a:spcAft>
              <a:buClr>
                <a:schemeClr val="dk1"/>
              </a:buClr>
              <a:buSzPts val="2400"/>
              <a:buChar char="•"/>
              <a:defRPr>
                <a:latin typeface="Arial"/>
                <a:ea typeface="Arial"/>
                <a:cs typeface="Arial"/>
                <a:sym typeface="Arial"/>
              </a:defRPr>
            </a:lvl2pPr>
            <a:lvl3pPr marL="1371600" lvl="2" indent="-355600" algn="l">
              <a:lnSpc>
                <a:spcPct val="90000"/>
              </a:lnSpc>
              <a:spcBef>
                <a:spcPts val="500"/>
              </a:spcBef>
              <a:spcAft>
                <a:spcPts val="0"/>
              </a:spcAft>
              <a:buClr>
                <a:schemeClr val="dk1"/>
              </a:buClr>
              <a:buSzPts val="2000"/>
              <a:buChar char="•"/>
              <a:defRPr>
                <a:latin typeface="Arial"/>
                <a:ea typeface="Arial"/>
                <a:cs typeface="Arial"/>
                <a:sym typeface="Arial"/>
              </a:defRPr>
            </a:lvl3pPr>
            <a:lvl4pPr marL="1828800" lvl="3" indent="-342900" algn="l">
              <a:lnSpc>
                <a:spcPct val="90000"/>
              </a:lnSpc>
              <a:spcBef>
                <a:spcPts val="500"/>
              </a:spcBef>
              <a:spcAft>
                <a:spcPts val="0"/>
              </a:spcAft>
              <a:buClr>
                <a:schemeClr val="dk1"/>
              </a:buClr>
              <a:buSzPts val="1800"/>
              <a:buChar char="•"/>
              <a:defRPr>
                <a:latin typeface="Arial"/>
                <a:ea typeface="Arial"/>
                <a:cs typeface="Arial"/>
                <a:sym typeface="Arial"/>
              </a:defRPr>
            </a:lvl4pPr>
            <a:lvl5pPr marL="2286000" lvl="4" indent="-342900" algn="l">
              <a:lnSpc>
                <a:spcPct val="90000"/>
              </a:lnSpc>
              <a:spcBef>
                <a:spcPts val="500"/>
              </a:spcBef>
              <a:spcAft>
                <a:spcPts val="0"/>
              </a:spcAft>
              <a:buClr>
                <a:schemeClr val="dk1"/>
              </a:buClr>
              <a:buSzPts val="1800"/>
              <a:buChar char="•"/>
              <a:defRPr>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Slide 2">
  <p:cSld name="Title Slide 2">
    <p:bg>
      <p:bgPr>
        <a:blipFill>
          <a:blip r:embed="rId2">
            <a:alphaModFix/>
          </a:blip>
          <a:stretch>
            <a:fillRect/>
          </a:stretch>
        </a:blipFill>
        <a:effectLst/>
      </p:bgPr>
    </p:bg>
    <p:spTree>
      <p:nvGrpSpPr>
        <p:cNvPr id="1" name="Shape 37"/>
        <p:cNvGrpSpPr/>
        <p:nvPr/>
      </p:nvGrpSpPr>
      <p:grpSpPr>
        <a:xfrm>
          <a:off x="0" y="0"/>
          <a:ext cx="0" cy="0"/>
          <a:chOff x="0" y="0"/>
          <a:chExt cx="0" cy="0"/>
        </a:xfrm>
      </p:grpSpPr>
      <p:sp>
        <p:nvSpPr>
          <p:cNvPr id="38" name="Google Shape;38;p29"/>
          <p:cNvSpPr txBox="1">
            <a:spLocks noGrp="1"/>
          </p:cNvSpPr>
          <p:nvPr>
            <p:ph type="title"/>
          </p:nvPr>
        </p:nvSpPr>
        <p:spPr>
          <a:xfrm>
            <a:off x="838200" y="828588"/>
            <a:ext cx="10515600" cy="30638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6000"/>
              <a:buFont typeface="Arial"/>
              <a:buNone/>
              <a:defRPr sz="60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29"/>
          <p:cNvSpPr txBox="1">
            <a:spLocks noGrp="1"/>
          </p:cNvSpPr>
          <p:nvPr>
            <p:ph type="body" idx="1"/>
          </p:nvPr>
        </p:nvSpPr>
        <p:spPr>
          <a:xfrm>
            <a:off x="864660" y="4590954"/>
            <a:ext cx="5987077" cy="118354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6"/>
        <p:cNvGrpSpPr/>
        <p:nvPr/>
      </p:nvGrpSpPr>
      <p:grpSpPr>
        <a:xfrm>
          <a:off x="0" y="0"/>
          <a:ext cx="0" cy="0"/>
          <a:chOff x="0" y="0"/>
          <a:chExt cx="0" cy="0"/>
        </a:xfrm>
      </p:grpSpPr>
      <p:sp>
        <p:nvSpPr>
          <p:cNvPr id="47" name="Google Shape;47;p22"/>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48" name="Google Shape;48;p22"/>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49" name="Google Shape;49;p22"/>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800"/>
              <a:buFont typeface="Calibri"/>
              <a:buNone/>
              <a:defRPr sz="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800"/>
              <a:buFont typeface="Calibri"/>
              <a:buNone/>
              <a:defRPr sz="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800"/>
              <a:buFont typeface="Calibri"/>
              <a:buNone/>
              <a:defRPr sz="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800"/>
              <a:buFont typeface="Calibri"/>
              <a:buNone/>
              <a:defRPr sz="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800"/>
              <a:buFont typeface="Calibri"/>
              <a:buNone/>
              <a:defRPr sz="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800"/>
              <a:buFont typeface="Calibri"/>
              <a:buNone/>
              <a:defRPr sz="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800"/>
              <a:buFont typeface="Calibri"/>
              <a:buNone/>
              <a:defRPr sz="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800"/>
              <a:buFont typeface="Calibri"/>
              <a:buNone/>
              <a:defRPr sz="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800"/>
              <a:buFont typeface="Calibri"/>
              <a:buNone/>
              <a:defRPr sz="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slideLayout" Target="../slideLayouts/slideLayout37.xml"/><Relationship Id="rId26" Type="http://schemas.openxmlformats.org/officeDocument/2006/relationships/slideLayout" Target="../slideLayouts/slideLayout45.xml"/><Relationship Id="rId3" Type="http://schemas.openxmlformats.org/officeDocument/2006/relationships/slideLayout" Target="../slideLayouts/slideLayout22.xml"/><Relationship Id="rId21" Type="http://schemas.openxmlformats.org/officeDocument/2006/relationships/slideLayout" Target="../slideLayouts/slideLayout40.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5" Type="http://schemas.openxmlformats.org/officeDocument/2006/relationships/slideLayout" Target="../slideLayouts/slideLayout44.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slideLayout" Target="../slideLayouts/slideLayout39.xml"/><Relationship Id="rId29" Type="http://schemas.openxmlformats.org/officeDocument/2006/relationships/slideLayout" Target="../slideLayouts/slideLayout48.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24" Type="http://schemas.openxmlformats.org/officeDocument/2006/relationships/slideLayout" Target="../slideLayouts/slideLayout43.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23" Type="http://schemas.openxmlformats.org/officeDocument/2006/relationships/slideLayout" Target="../slideLayouts/slideLayout42.xml"/><Relationship Id="rId28" Type="http://schemas.openxmlformats.org/officeDocument/2006/relationships/slideLayout" Target="../slideLayouts/slideLayout47.xml"/><Relationship Id="rId10" Type="http://schemas.openxmlformats.org/officeDocument/2006/relationships/slideLayout" Target="../slideLayouts/slideLayout29.xml"/><Relationship Id="rId19" Type="http://schemas.openxmlformats.org/officeDocument/2006/relationships/slideLayout" Target="../slideLayouts/slideLayout38.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 Id="rId22" Type="http://schemas.openxmlformats.org/officeDocument/2006/relationships/slideLayout" Target="../slideLayouts/slideLayout41.xml"/><Relationship Id="rId27" Type="http://schemas.openxmlformats.org/officeDocument/2006/relationships/slideLayout" Target="../slideLayouts/slideLayout46.xml"/><Relationship Id="rId30"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0">
            <a:alphaModFix/>
          </a:blip>
          <a:stretch>
            <a:fillRect/>
          </a:stretch>
        </a:blipFill>
        <a:effectLst/>
      </p:bgPr>
    </p:bg>
    <p:spTree>
      <p:nvGrpSpPr>
        <p:cNvPr id="1" name="Shape 9"/>
        <p:cNvGrpSpPr/>
        <p:nvPr/>
      </p:nvGrpSpPr>
      <p:grpSpPr>
        <a:xfrm>
          <a:off x="0" y="0"/>
          <a:ext cx="0" cy="0"/>
          <a:chOff x="0" y="0"/>
          <a:chExt cx="0" cy="0"/>
        </a:xfrm>
      </p:grpSpPr>
      <p:sp>
        <p:nvSpPr>
          <p:cNvPr id="10" name="Google Shape;10;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7"/>
          <p:cNvSpPr txBox="1">
            <a:spLocks noGrp="1"/>
          </p:cNvSpPr>
          <p:nvPr>
            <p:ph type="body" idx="1"/>
          </p:nvPr>
        </p:nvSpPr>
        <p:spPr>
          <a:xfrm>
            <a:off x="838200" y="1926771"/>
            <a:ext cx="10515600" cy="4250192"/>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0"/>
        <p:cNvGrpSpPr/>
        <p:nvPr/>
      </p:nvGrpSpPr>
      <p:grpSpPr>
        <a:xfrm>
          <a:off x="0" y="0"/>
          <a:ext cx="0" cy="0"/>
          <a:chOff x="0" y="0"/>
          <a:chExt cx="0" cy="0"/>
        </a:xfrm>
      </p:grpSpPr>
      <p:sp>
        <p:nvSpPr>
          <p:cNvPr id="41" name="Google Shape;41;p21"/>
          <p:cNvSpPr txBox="1">
            <a:spLocks noGrp="1"/>
          </p:cNvSpPr>
          <p:nvPr>
            <p:ph type="title"/>
          </p:nvPr>
        </p:nvSpPr>
        <p:spPr>
          <a:xfrm>
            <a:off x="304800" y="183092"/>
            <a:ext cx="5486400" cy="762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2" name="Google Shape;42;p21"/>
          <p:cNvSpPr txBox="1">
            <a:spLocks noGrp="1"/>
          </p:cNvSpPr>
          <p:nvPr>
            <p:ph type="body" idx="1"/>
          </p:nvPr>
        </p:nvSpPr>
        <p:spPr>
          <a:xfrm>
            <a:off x="304800" y="1066800"/>
            <a:ext cx="5486400" cy="3017309"/>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3" name="Google Shape;43;p21"/>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888888"/>
              </a:buClr>
              <a:buSzPts val="1400"/>
              <a:buFont typeface="Calibri"/>
              <a:buNone/>
              <a:defRPr sz="8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9pPr>
          </a:lstStyle>
          <a:p>
            <a:endParaRPr/>
          </a:p>
        </p:txBody>
      </p:sp>
      <p:sp>
        <p:nvSpPr>
          <p:cNvPr id="44" name="Google Shape;44;p21"/>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888888"/>
              </a:buClr>
              <a:buSzPts val="1400"/>
              <a:buFont typeface="Calibri"/>
              <a:buNone/>
              <a:defRPr sz="8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9pPr>
          </a:lstStyle>
          <a:p>
            <a:endParaRPr/>
          </a:p>
        </p:txBody>
      </p:sp>
      <p:sp>
        <p:nvSpPr>
          <p:cNvPr id="45" name="Google Shape;45;p21"/>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800"/>
              <a:buFont typeface="Calibri"/>
              <a:buNone/>
              <a:defRPr sz="8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800"/>
              <a:buFont typeface="Calibri"/>
              <a:buNone/>
              <a:defRPr sz="8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800"/>
              <a:buFont typeface="Calibri"/>
              <a:buNone/>
              <a:defRPr sz="8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800"/>
              <a:buFont typeface="Calibri"/>
              <a:buNone/>
              <a:defRPr sz="8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800"/>
              <a:buFont typeface="Calibri"/>
              <a:buNone/>
              <a:defRPr sz="8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800"/>
              <a:buFont typeface="Calibri"/>
              <a:buNone/>
              <a:defRPr sz="8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800"/>
              <a:buFont typeface="Calibri"/>
              <a:buNone/>
              <a:defRPr sz="8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800"/>
              <a:buFont typeface="Calibri"/>
              <a:buNone/>
              <a:defRPr sz="8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800"/>
              <a:buFont typeface="Calibri"/>
              <a:buNone/>
              <a:defRPr sz="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15"/>
        <p:cNvGrpSpPr/>
        <p:nvPr/>
      </p:nvGrpSpPr>
      <p:grpSpPr>
        <a:xfrm>
          <a:off x="0" y="0"/>
          <a:ext cx="0" cy="0"/>
          <a:chOff x="0" y="0"/>
          <a:chExt cx="0" cy="0"/>
        </a:xfrm>
      </p:grpSpPr>
      <p:sp>
        <p:nvSpPr>
          <p:cNvPr id="116" name="Google Shape;116;p25"/>
          <p:cNvSpPr txBox="1">
            <a:spLocks noGrp="1"/>
          </p:cNvSpPr>
          <p:nvPr>
            <p:ph type="title"/>
          </p:nvPr>
        </p:nvSpPr>
        <p:spPr>
          <a:xfrm>
            <a:off x="838200" y="365129"/>
            <a:ext cx="10515600" cy="1325563"/>
          </a:xfrm>
          <a:prstGeom prst="rect">
            <a:avLst/>
          </a:prstGeom>
          <a:noFill/>
          <a:ln>
            <a:noFill/>
          </a:ln>
        </p:spPr>
        <p:txBody>
          <a:bodyPr spcFirstLastPara="1" wrap="square" lIns="182825" tIns="91400" rIns="182825" bIns="91400" anchor="ctr" anchorCtr="0">
            <a:noAutofit/>
          </a:bodyPr>
          <a:lstStyle>
            <a:lvl1pPr marR="0" lvl="0" algn="l" rtl="0">
              <a:lnSpc>
                <a:spcPct val="90000"/>
              </a:lnSpc>
              <a:spcBef>
                <a:spcPts val="0"/>
              </a:spcBef>
              <a:spcAft>
                <a:spcPts val="0"/>
              </a:spcAft>
              <a:buClr>
                <a:schemeClr val="dk1"/>
              </a:buClr>
              <a:buSzPts val="6000"/>
              <a:buFont typeface="Open Sans"/>
              <a:buNone/>
              <a:defRPr sz="6000" b="0" i="0" u="none" strike="noStrike" cap="none">
                <a:solidFill>
                  <a:schemeClr val="dk1"/>
                </a:solidFill>
                <a:latin typeface="Open Sans"/>
                <a:ea typeface="Open Sans"/>
                <a:cs typeface="Open Sans"/>
                <a:sym typeface="Open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7" name="Google Shape;117;p25"/>
          <p:cNvSpPr txBox="1">
            <a:spLocks noGrp="1"/>
          </p:cNvSpPr>
          <p:nvPr>
            <p:ph type="body" idx="1"/>
          </p:nvPr>
        </p:nvSpPr>
        <p:spPr>
          <a:xfrm>
            <a:off x="838200" y="1825625"/>
            <a:ext cx="10515600" cy="4351339"/>
          </a:xfrm>
          <a:prstGeom prst="rect">
            <a:avLst/>
          </a:prstGeom>
          <a:noFill/>
          <a:ln>
            <a:noFill/>
          </a:ln>
        </p:spPr>
        <p:txBody>
          <a:bodyPr spcFirstLastPara="1" wrap="square" lIns="182825" tIns="91400" rIns="182825" bIns="91400" anchor="t" anchorCtr="0">
            <a:noAutofit/>
          </a:bodyPr>
          <a:lstStyle>
            <a:lvl1pPr marL="457200" marR="0" lvl="0" indent="-533400" algn="l" rtl="0">
              <a:lnSpc>
                <a:spcPct val="90000"/>
              </a:lnSpc>
              <a:spcBef>
                <a:spcPts val="2000"/>
              </a:spcBef>
              <a:spcAft>
                <a:spcPts val="0"/>
              </a:spcAft>
              <a:buClr>
                <a:schemeClr val="dk1"/>
              </a:buClr>
              <a:buSzPts val="4800"/>
              <a:buFont typeface="Arial"/>
              <a:buChar char="•"/>
              <a:defRPr sz="4800" b="0" i="0" u="none" strike="noStrike" cap="none">
                <a:solidFill>
                  <a:schemeClr val="dk1"/>
                </a:solidFill>
                <a:latin typeface="Open Sans"/>
                <a:ea typeface="Open Sans"/>
                <a:cs typeface="Open Sans"/>
                <a:sym typeface="Open Sans"/>
              </a:defRPr>
            </a:lvl1pPr>
            <a:lvl2pPr marL="914400" marR="0" lvl="1" indent="-482600" algn="l" rtl="0">
              <a:lnSpc>
                <a:spcPct val="90000"/>
              </a:lnSpc>
              <a:spcBef>
                <a:spcPts val="1000"/>
              </a:spcBef>
              <a:spcAft>
                <a:spcPts val="0"/>
              </a:spcAft>
              <a:buClr>
                <a:schemeClr val="dk1"/>
              </a:buClr>
              <a:buSzPts val="4000"/>
              <a:buFont typeface="Arial"/>
              <a:buChar char="•"/>
              <a:defRPr sz="4000" b="0" i="0" u="none" strike="noStrike" cap="none">
                <a:solidFill>
                  <a:schemeClr val="dk1"/>
                </a:solidFill>
                <a:latin typeface="Open Sans"/>
                <a:ea typeface="Open Sans"/>
                <a:cs typeface="Open Sans"/>
                <a:sym typeface="Open Sans"/>
              </a:defRPr>
            </a:lvl2pPr>
            <a:lvl3pPr marL="1371600" marR="0" lvl="2"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Open Sans"/>
                <a:ea typeface="Open Sans"/>
                <a:cs typeface="Open Sans"/>
                <a:sym typeface="Open Sans"/>
              </a:defRPr>
            </a:lvl3pPr>
            <a:lvl4pPr marL="1828800" marR="0" lvl="3"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Open Sans"/>
                <a:ea typeface="Open Sans"/>
                <a:cs typeface="Open Sans"/>
                <a:sym typeface="Open Sans"/>
              </a:defRPr>
            </a:lvl4pPr>
            <a:lvl5pPr marL="2286000" marR="0" lvl="4"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Open Sans"/>
                <a:ea typeface="Open Sans"/>
                <a:cs typeface="Open Sans"/>
                <a:sym typeface="Open Sans"/>
              </a:defRPr>
            </a:lvl5pPr>
            <a:lvl6pPr marL="2743200" marR="0" lvl="5"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6pPr>
            <a:lvl7pPr marL="3200400" marR="0" lvl="6"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7pPr>
            <a:lvl8pPr marL="3657600" marR="0" lvl="7"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8pPr>
            <a:lvl9pPr marL="4114800" marR="0" lvl="8"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9pPr>
          </a:lstStyle>
          <a:p>
            <a:endParaRPr/>
          </a:p>
        </p:txBody>
      </p:sp>
      <p:sp>
        <p:nvSpPr>
          <p:cNvPr id="118" name="Google Shape;118;p25"/>
          <p:cNvSpPr/>
          <p:nvPr/>
        </p:nvSpPr>
        <p:spPr>
          <a:xfrm>
            <a:off x="11101741" y="364881"/>
            <a:ext cx="384279" cy="384179"/>
          </a:xfrm>
          <a:prstGeom prst="roundRect">
            <a:avLst>
              <a:gd name="adj" fmla="val 16667"/>
            </a:avLst>
          </a:prstGeom>
          <a:solidFill>
            <a:schemeClr val="accent4"/>
          </a:solidFill>
          <a:ln>
            <a:noFill/>
          </a:ln>
        </p:spPr>
        <p:txBody>
          <a:bodyPr spcFirstLastPara="1" wrap="square" lIns="45700" tIns="22825" rIns="45700" bIns="22825" anchor="ctr" anchorCtr="0">
            <a:noAutofit/>
          </a:bodyPr>
          <a:lstStyle/>
          <a:p>
            <a:pPr marL="0" marR="0" lvl="0" indent="0" algn="ctr" rtl="0">
              <a:lnSpc>
                <a:spcPct val="100000"/>
              </a:lnSpc>
              <a:spcBef>
                <a:spcPts val="0"/>
              </a:spcBef>
              <a:spcAft>
                <a:spcPts val="0"/>
              </a:spcAft>
              <a:buClr>
                <a:srgbClr val="000000"/>
              </a:buClr>
              <a:buSzPts val="3600"/>
              <a:buFont typeface="Arial"/>
              <a:buNone/>
            </a:pPr>
            <a:endParaRPr sz="1800" b="0" i="0" u="none" strike="noStrike" cap="none">
              <a:solidFill>
                <a:schemeClr val="lt1"/>
              </a:solidFill>
              <a:latin typeface="Open Sans"/>
              <a:ea typeface="Open Sans"/>
              <a:cs typeface="Open Sans"/>
              <a:sym typeface="Open Sans"/>
            </a:endParaRPr>
          </a:p>
        </p:txBody>
      </p:sp>
      <p:sp>
        <p:nvSpPr>
          <p:cNvPr id="119" name="Google Shape;119;p25"/>
          <p:cNvSpPr txBox="1"/>
          <p:nvPr/>
        </p:nvSpPr>
        <p:spPr>
          <a:xfrm>
            <a:off x="11090015" y="423746"/>
            <a:ext cx="478103" cy="276980"/>
          </a:xfrm>
          <a:prstGeom prst="rect">
            <a:avLst/>
          </a:prstGeom>
          <a:noFill/>
          <a:ln>
            <a:noFill/>
          </a:ln>
        </p:spPr>
        <p:txBody>
          <a:bodyPr spcFirstLastPara="1" wrap="square" lIns="91400" tIns="45700" rIns="91400"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fld id="{00000000-1234-1234-1234-123412341234}" type="slidenum">
              <a:rPr lang="en-US" sz="1200" b="1" i="0" u="none" strike="noStrike" cap="none">
                <a:solidFill>
                  <a:schemeClr val="lt1"/>
                </a:solidFill>
                <a:latin typeface="Open Sans"/>
                <a:ea typeface="Open Sans"/>
                <a:cs typeface="Open Sans"/>
                <a:sym typeface="Open Sans"/>
              </a:rPr>
              <a:t>‹#›</a:t>
            </a:fld>
            <a:r>
              <a:rPr lang="en-US" sz="1200" b="1" i="0" u="none" strike="noStrike" cap="none">
                <a:solidFill>
                  <a:schemeClr val="lt1"/>
                </a:solidFill>
                <a:latin typeface="Open Sans"/>
                <a:ea typeface="Open Sans"/>
                <a:cs typeface="Open Sans"/>
                <a:sym typeface="Open Sans"/>
              </a:rPr>
              <a:t>  </a:t>
            </a:r>
            <a:endParaRPr sz="1200" b="1" i="0" u="none" strike="noStrike" cap="none">
              <a:solidFill>
                <a:schemeClr val="lt1"/>
              </a:solidFill>
              <a:latin typeface="Open Sans"/>
              <a:ea typeface="Open Sans"/>
              <a:cs typeface="Open Sans"/>
              <a:sym typeface="Open Sans"/>
            </a:endParaRPr>
          </a:p>
        </p:txBody>
      </p:sp>
    </p:spTree>
  </p:cSld>
  <p:clrMap bg1="lt1" tx1="dk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 id="2147483687" r:id="rId18"/>
    <p:sldLayoutId id="2147483688" r:id="rId19"/>
    <p:sldLayoutId id="2147483689" r:id="rId20"/>
    <p:sldLayoutId id="2147483690" r:id="rId21"/>
    <p:sldLayoutId id="2147483691" r:id="rId22"/>
    <p:sldLayoutId id="2147483692" r:id="rId23"/>
    <p:sldLayoutId id="2147483693" r:id="rId24"/>
    <p:sldLayoutId id="2147483694" r:id="rId25"/>
    <p:sldLayoutId id="2147483695" r:id="rId26"/>
    <p:sldLayoutId id="2147483696" r:id="rId27"/>
    <p:sldLayoutId id="2147483697" r:id="rId28"/>
    <p:sldLayoutId id="2147483698" r:id="rId2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20.xml"/><Relationship Id="rId4" Type="http://schemas.openxmlformats.org/officeDocument/2006/relationships/image" Target="../media/image34.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36.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4.jp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jpg"/><Relationship Id="rId15" Type="http://schemas.openxmlformats.org/officeDocument/2006/relationships/image" Target="../media/image2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s>
</file>

<file path=ppt/slides/_rels/slide17.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40.png"/><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4.jp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jpg"/><Relationship Id="rId15" Type="http://schemas.openxmlformats.org/officeDocument/2006/relationships/image" Target="../media/image2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4.jp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jpg"/><Relationship Id="rId15" Type="http://schemas.openxmlformats.org/officeDocument/2006/relationships/image" Target="../media/image2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s>
</file>

<file path=ppt/slides/_rels/slide4.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png"/><Relationship Id="rId3" Type="http://schemas.openxmlformats.org/officeDocument/2006/relationships/image" Target="../media/image21.jpg"/><Relationship Id="rId7" Type="http://schemas.openxmlformats.org/officeDocument/2006/relationships/image" Target="../media/image14.png"/><Relationship Id="rId12"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2.png"/><Relationship Id="rId11" Type="http://schemas.openxmlformats.org/officeDocument/2006/relationships/image" Target="../media/image27.png"/><Relationship Id="rId5" Type="http://schemas.openxmlformats.org/officeDocument/2006/relationships/image" Target="../media/image23.png"/><Relationship Id="rId10" Type="http://schemas.openxmlformats.org/officeDocument/2006/relationships/image" Target="../media/image26.png"/><Relationship Id="rId4" Type="http://schemas.openxmlformats.org/officeDocument/2006/relationships/image" Target="../media/image22.png"/><Relationship Id="rId9" Type="http://schemas.openxmlformats.org/officeDocument/2006/relationships/image" Target="../media/image25.png"/></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image" Target="../media/image32.png"/><Relationship Id="rId5" Type="http://schemas.openxmlformats.org/officeDocument/2006/relationships/image" Target="../media/image28.png"/><Relationship Id="rId4" Type="http://schemas.openxmlformats.org/officeDocument/2006/relationships/image" Target="../media/image31.png"/></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10.jp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1"/>
          <p:cNvSpPr/>
          <p:nvPr/>
        </p:nvSpPr>
        <p:spPr>
          <a:xfrm>
            <a:off x="6146519" y="0"/>
            <a:ext cx="6045481" cy="6921965"/>
          </a:xfrm>
          <a:custGeom>
            <a:avLst/>
            <a:gdLst/>
            <a:ahLst/>
            <a:cxnLst/>
            <a:rect l="l" t="t" r="r" b="b"/>
            <a:pathLst>
              <a:path w="21700490" h="24846662" extrusionOk="0">
                <a:moveTo>
                  <a:pt x="9113774" y="0"/>
                </a:moveTo>
                <a:cubicBezTo>
                  <a:pt x="9113774" y="0"/>
                  <a:pt x="10028936" y="4543806"/>
                  <a:pt x="4926584" y="12121388"/>
                </a:cubicBezTo>
                <a:cubicBezTo>
                  <a:pt x="0" y="19437986"/>
                  <a:pt x="691769" y="24846662"/>
                  <a:pt x="691769" y="24846662"/>
                </a:cubicBezTo>
                <a:lnTo>
                  <a:pt x="21700490" y="24846662"/>
                </a:lnTo>
                <a:lnTo>
                  <a:pt x="21700490" y="0"/>
                </a:lnTo>
                <a:close/>
              </a:path>
            </a:pathLst>
          </a:custGeom>
          <a:blipFill rotWithShape="1">
            <a:blip r:embed="rId3">
              <a:alphaModFix amt="40000"/>
            </a:blip>
            <a:stretch>
              <a:fillRect l="-26565" r="-50632"/>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36" name="Google Shape;236;p1"/>
          <p:cNvSpPr txBox="1">
            <a:spLocks noGrp="1"/>
          </p:cNvSpPr>
          <p:nvPr>
            <p:ph type="ctrTitle"/>
          </p:nvPr>
        </p:nvSpPr>
        <p:spPr>
          <a:xfrm>
            <a:off x="1524000" y="3314699"/>
            <a:ext cx="9144000" cy="1746477"/>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chemeClr val="dk1"/>
              </a:buClr>
              <a:buSzPct val="100000"/>
              <a:buFont typeface="Arial"/>
              <a:buNone/>
            </a:pPr>
            <a:r>
              <a:rPr lang="en-US" b="1"/>
              <a:t>Informatics-Savvy Health Organization (ISHO)</a:t>
            </a:r>
            <a:br>
              <a:rPr lang="en-US" b="1"/>
            </a:br>
            <a:endParaRPr b="1"/>
          </a:p>
        </p:txBody>
      </p:sp>
      <p:sp>
        <p:nvSpPr>
          <p:cNvPr id="237" name="Google Shape;237;p1"/>
          <p:cNvSpPr txBox="1">
            <a:spLocks noGrp="1"/>
          </p:cNvSpPr>
          <p:nvPr>
            <p:ph type="subTitle" idx="1"/>
          </p:nvPr>
        </p:nvSpPr>
        <p:spPr>
          <a:xfrm>
            <a:off x="1524000" y="5196794"/>
            <a:ext cx="9144000" cy="538843"/>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2000"/>
              <a:buNone/>
            </a:pPr>
            <a:r>
              <a:rPr lang="en-US" sz="2000" b="1" dirty="0"/>
              <a:t>Pre I-LEAD Session</a:t>
            </a:r>
            <a:endParaRPr dirty="0"/>
          </a:p>
          <a:p>
            <a:pPr marL="0" lvl="0" indent="0" algn="ctr" rtl="0">
              <a:lnSpc>
                <a:spcPct val="90000"/>
              </a:lnSpc>
              <a:spcBef>
                <a:spcPts val="1000"/>
              </a:spcBef>
              <a:spcAft>
                <a:spcPts val="0"/>
              </a:spcAft>
              <a:buClr>
                <a:schemeClr val="dk1"/>
              </a:buClr>
              <a:buSzPts val="2000"/>
              <a:buNone/>
            </a:pPr>
            <a:r>
              <a:rPr lang="en-US" sz="2000" b="1" dirty="0"/>
              <a:t>[</a:t>
            </a:r>
            <a:r>
              <a:rPr lang="en-US" sz="2000" b="1" i="1" dirty="0">
                <a:highlight>
                  <a:srgbClr val="FFFF00"/>
                </a:highlight>
              </a:rPr>
              <a:t>DATE</a:t>
            </a:r>
            <a:r>
              <a:rPr lang="en-US" sz="2000" b="1" dirty="0"/>
              <a:t>]</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pic>
        <p:nvPicPr>
          <p:cNvPr id="404" name="Google Shape;404;p9" descr="A close up of a logo&#10;&#10;Description automatically generated"/>
          <p:cNvPicPr preferRelativeResize="0"/>
          <p:nvPr/>
        </p:nvPicPr>
        <p:blipFill rotWithShape="1">
          <a:blip r:embed="rId3">
            <a:alphaModFix/>
          </a:blip>
          <a:srcRect/>
          <a:stretch/>
        </p:blipFill>
        <p:spPr>
          <a:xfrm>
            <a:off x="9231459" y="1"/>
            <a:ext cx="2943968" cy="2469135"/>
          </a:xfrm>
          <a:prstGeom prst="rect">
            <a:avLst/>
          </a:prstGeom>
          <a:noFill/>
          <a:ln>
            <a:noFill/>
          </a:ln>
        </p:spPr>
      </p:pic>
      <p:sp>
        <p:nvSpPr>
          <p:cNvPr id="405" name="Google Shape;405;p9"/>
          <p:cNvSpPr txBox="1">
            <a:spLocks noGrp="1"/>
          </p:cNvSpPr>
          <p:nvPr>
            <p:ph type="body" idx="1"/>
          </p:nvPr>
        </p:nvSpPr>
        <p:spPr>
          <a:xfrm>
            <a:off x="381268" y="681353"/>
            <a:ext cx="11316693" cy="4638300"/>
          </a:xfrm>
          <a:prstGeom prst="rect">
            <a:avLst/>
          </a:prstGeom>
          <a:noFill/>
          <a:ln>
            <a:noFill/>
          </a:ln>
        </p:spPr>
        <p:txBody>
          <a:bodyPr spcFirstLastPara="1" wrap="square" lIns="0" tIns="0" rIns="0" bIns="0" anchor="t" anchorCtr="0">
            <a:noAutofit/>
          </a:bodyPr>
          <a:lstStyle/>
          <a:p>
            <a:pPr marL="609585" lvl="0" indent="-203194" algn="just" rtl="0">
              <a:lnSpc>
                <a:spcPct val="90000"/>
              </a:lnSpc>
              <a:spcBef>
                <a:spcPts val="2667"/>
              </a:spcBef>
              <a:spcAft>
                <a:spcPts val="0"/>
              </a:spcAft>
              <a:buSzPts val="4800"/>
              <a:buNone/>
            </a:pPr>
            <a:endParaRPr sz="1600">
              <a:latin typeface="Arial"/>
              <a:ea typeface="Arial"/>
              <a:cs typeface="Arial"/>
              <a:sym typeface="Arial"/>
            </a:endParaRPr>
          </a:p>
          <a:p>
            <a:pPr marL="609585" lvl="0" indent="-203194" algn="just" rtl="0">
              <a:lnSpc>
                <a:spcPct val="90000"/>
              </a:lnSpc>
              <a:spcBef>
                <a:spcPts val="2667"/>
              </a:spcBef>
              <a:spcAft>
                <a:spcPts val="0"/>
              </a:spcAft>
              <a:buSzPts val="4800"/>
              <a:buNone/>
            </a:pPr>
            <a:endParaRPr sz="1600">
              <a:latin typeface="Century Gothic"/>
              <a:ea typeface="Century Gothic"/>
              <a:cs typeface="Century Gothic"/>
              <a:sym typeface="Century Gothic"/>
            </a:endParaRPr>
          </a:p>
          <a:p>
            <a:pPr marL="609585" lvl="0" indent="-203194" algn="just" rtl="0">
              <a:lnSpc>
                <a:spcPct val="90000"/>
              </a:lnSpc>
              <a:spcBef>
                <a:spcPts val="2667"/>
              </a:spcBef>
              <a:spcAft>
                <a:spcPts val="0"/>
              </a:spcAft>
              <a:buSzPts val="4800"/>
              <a:buNone/>
            </a:pPr>
            <a:endParaRPr sz="1600">
              <a:latin typeface="Century Gothic"/>
              <a:ea typeface="Century Gothic"/>
              <a:cs typeface="Century Gothic"/>
              <a:sym typeface="Century Gothic"/>
            </a:endParaRPr>
          </a:p>
          <a:p>
            <a:pPr marL="609585" lvl="0" indent="-203194" algn="just" rtl="0">
              <a:lnSpc>
                <a:spcPct val="90000"/>
              </a:lnSpc>
              <a:spcBef>
                <a:spcPts val="2667"/>
              </a:spcBef>
              <a:spcAft>
                <a:spcPts val="0"/>
              </a:spcAft>
              <a:buSzPts val="4800"/>
              <a:buNone/>
            </a:pPr>
            <a:endParaRPr sz="1600">
              <a:latin typeface="Century Gothic"/>
              <a:ea typeface="Century Gothic"/>
              <a:cs typeface="Century Gothic"/>
              <a:sym typeface="Century Gothic"/>
            </a:endParaRPr>
          </a:p>
          <a:p>
            <a:pPr marL="609585" lvl="0" indent="-203194" algn="just" rtl="0">
              <a:lnSpc>
                <a:spcPct val="90000"/>
              </a:lnSpc>
              <a:spcBef>
                <a:spcPts val="2667"/>
              </a:spcBef>
              <a:spcAft>
                <a:spcPts val="0"/>
              </a:spcAft>
              <a:buSzPts val="4800"/>
              <a:buNone/>
            </a:pPr>
            <a:endParaRPr sz="1600">
              <a:latin typeface="Century Gothic"/>
              <a:ea typeface="Century Gothic"/>
              <a:cs typeface="Century Gothic"/>
              <a:sym typeface="Century Gothic"/>
            </a:endParaRPr>
          </a:p>
          <a:p>
            <a:pPr marL="609585" lvl="0" indent="-203194" algn="just" rtl="0">
              <a:lnSpc>
                <a:spcPct val="90000"/>
              </a:lnSpc>
              <a:spcBef>
                <a:spcPts val="2667"/>
              </a:spcBef>
              <a:spcAft>
                <a:spcPts val="0"/>
              </a:spcAft>
              <a:buSzPts val="4800"/>
              <a:buNone/>
            </a:pPr>
            <a:endParaRPr sz="1600">
              <a:latin typeface="Century Gothic"/>
              <a:ea typeface="Century Gothic"/>
              <a:cs typeface="Century Gothic"/>
              <a:sym typeface="Century Gothic"/>
            </a:endParaRPr>
          </a:p>
          <a:p>
            <a:pPr marL="609585" lvl="0" indent="-203194" algn="just" rtl="0">
              <a:lnSpc>
                <a:spcPct val="90000"/>
              </a:lnSpc>
              <a:spcBef>
                <a:spcPts val="2667"/>
              </a:spcBef>
              <a:spcAft>
                <a:spcPts val="0"/>
              </a:spcAft>
              <a:buSzPts val="4800"/>
              <a:buNone/>
            </a:pPr>
            <a:endParaRPr sz="1600">
              <a:latin typeface="Century Gothic"/>
              <a:ea typeface="Century Gothic"/>
              <a:cs typeface="Century Gothic"/>
              <a:sym typeface="Century Gothic"/>
            </a:endParaRPr>
          </a:p>
          <a:p>
            <a:pPr marL="609585" lvl="0" indent="-203194" algn="just" rtl="0">
              <a:lnSpc>
                <a:spcPct val="90000"/>
              </a:lnSpc>
              <a:spcBef>
                <a:spcPts val="2667"/>
              </a:spcBef>
              <a:spcAft>
                <a:spcPts val="0"/>
              </a:spcAft>
              <a:buSzPts val="4800"/>
              <a:buNone/>
            </a:pPr>
            <a:endParaRPr sz="1600">
              <a:latin typeface="Century Gothic"/>
              <a:ea typeface="Century Gothic"/>
              <a:cs typeface="Century Gothic"/>
              <a:sym typeface="Century Gothic"/>
            </a:endParaRPr>
          </a:p>
          <a:p>
            <a:pPr marL="609585" lvl="0" indent="-203194" algn="just" rtl="0">
              <a:lnSpc>
                <a:spcPct val="90000"/>
              </a:lnSpc>
              <a:spcBef>
                <a:spcPts val="2667"/>
              </a:spcBef>
              <a:spcAft>
                <a:spcPts val="0"/>
              </a:spcAft>
              <a:buSzPts val="4800"/>
              <a:buNone/>
            </a:pPr>
            <a:endParaRPr sz="1600">
              <a:latin typeface="Century Gothic"/>
              <a:ea typeface="Century Gothic"/>
              <a:cs typeface="Century Gothic"/>
              <a:sym typeface="Century Gothic"/>
            </a:endParaRPr>
          </a:p>
          <a:p>
            <a:pPr marL="609585" lvl="0" indent="-203194" algn="just" rtl="0">
              <a:lnSpc>
                <a:spcPct val="90000"/>
              </a:lnSpc>
              <a:spcBef>
                <a:spcPts val="2667"/>
              </a:spcBef>
              <a:spcAft>
                <a:spcPts val="0"/>
              </a:spcAft>
              <a:buSzPts val="4800"/>
              <a:buNone/>
            </a:pPr>
            <a:endParaRPr sz="1600">
              <a:latin typeface="Century Gothic"/>
              <a:ea typeface="Century Gothic"/>
              <a:cs typeface="Century Gothic"/>
              <a:sym typeface="Century Gothic"/>
            </a:endParaRPr>
          </a:p>
          <a:p>
            <a:pPr marL="0" lvl="0" indent="0" algn="just" rtl="0">
              <a:lnSpc>
                <a:spcPct val="90000"/>
              </a:lnSpc>
              <a:spcBef>
                <a:spcPts val="2667"/>
              </a:spcBef>
              <a:spcAft>
                <a:spcPts val="0"/>
              </a:spcAft>
              <a:buSzPts val="4800"/>
              <a:buNone/>
            </a:pPr>
            <a:r>
              <a:rPr lang="en-US" sz="1500" b="1">
                <a:solidFill>
                  <a:schemeClr val="lt1"/>
                </a:solidFill>
                <a:latin typeface="Arial"/>
                <a:ea typeface="Arial"/>
                <a:cs typeface="Arial"/>
                <a:sym typeface="Arial"/>
              </a:rPr>
              <a:t>* Informatics Savvy Health Organization (ISHO) Above Site-level Assessment Excel Tool</a:t>
            </a:r>
            <a:endParaRPr sz="4700">
              <a:latin typeface="Arial"/>
              <a:ea typeface="Arial"/>
              <a:cs typeface="Arial"/>
              <a:sym typeface="Arial"/>
            </a:endParaRPr>
          </a:p>
        </p:txBody>
      </p:sp>
      <p:pic>
        <p:nvPicPr>
          <p:cNvPr id="406" name="Google Shape;406;p9"/>
          <p:cNvPicPr preferRelativeResize="0"/>
          <p:nvPr/>
        </p:nvPicPr>
        <p:blipFill rotWithShape="1">
          <a:blip r:embed="rId4">
            <a:alphaModFix/>
          </a:blip>
          <a:srcRect/>
          <a:stretch/>
        </p:blipFill>
        <p:spPr>
          <a:xfrm>
            <a:off x="1601" y="1283254"/>
            <a:ext cx="12173835" cy="4980107"/>
          </a:xfrm>
          <a:prstGeom prst="rect">
            <a:avLst/>
          </a:prstGeom>
          <a:noFill/>
          <a:ln>
            <a:noFill/>
          </a:ln>
        </p:spPr>
      </p:pic>
      <p:sp>
        <p:nvSpPr>
          <p:cNvPr id="407" name="Google Shape;407;p9"/>
          <p:cNvSpPr txBox="1"/>
          <p:nvPr/>
        </p:nvSpPr>
        <p:spPr>
          <a:xfrm>
            <a:off x="1588" y="435896"/>
            <a:ext cx="12173837" cy="402445"/>
          </a:xfrm>
          <a:prstGeom prst="rect">
            <a:avLst/>
          </a:prstGeom>
          <a:noFill/>
          <a:ln>
            <a:noFill/>
          </a:ln>
        </p:spPr>
        <p:txBody>
          <a:bodyPr spcFirstLastPara="1" wrap="square" lIns="45700" tIns="22825" rIns="45700" bIns="22825" anchor="ctr" anchorCtr="0">
            <a:noAutofit/>
          </a:bodyPr>
          <a:lstStyle/>
          <a:p>
            <a:pPr marL="0" marR="0" lvl="0" indent="0" algn="ctr" rtl="0">
              <a:lnSpc>
                <a:spcPct val="100000"/>
              </a:lnSpc>
              <a:spcBef>
                <a:spcPts val="0"/>
              </a:spcBef>
              <a:spcAft>
                <a:spcPts val="0"/>
              </a:spcAft>
              <a:buClr>
                <a:srgbClr val="000000"/>
              </a:buClr>
              <a:buSzPts val="4533"/>
              <a:buFont typeface="Arial"/>
              <a:buNone/>
            </a:pPr>
            <a:r>
              <a:rPr lang="en-US" sz="3833" b="1" i="0" u="none" strike="noStrike" cap="none">
                <a:solidFill>
                  <a:srgbClr val="FFD966"/>
                </a:solidFill>
                <a:latin typeface="Arial"/>
                <a:ea typeface="Arial"/>
                <a:cs typeface="Arial"/>
                <a:sym typeface="Arial"/>
              </a:rPr>
              <a:t>e.g.: ISHO Expedited Above-site Assessment </a:t>
            </a:r>
            <a:endParaRPr sz="1167"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4533"/>
              <a:buFont typeface="Arial"/>
              <a:buNone/>
            </a:pPr>
            <a:r>
              <a:rPr lang="en-US" sz="3833" b="1" i="0" u="none" strike="noStrike" cap="none">
                <a:solidFill>
                  <a:srgbClr val="FFD966"/>
                </a:solidFill>
                <a:latin typeface="Arial"/>
                <a:ea typeface="Arial"/>
                <a:cs typeface="Arial"/>
                <a:sym typeface="Arial"/>
              </a:rPr>
              <a:t>Core Essential Element 1.1*</a:t>
            </a:r>
            <a:r>
              <a:rPr lang="en-US" sz="4533" b="1" i="0" u="none" strike="noStrike" cap="none">
                <a:solidFill>
                  <a:srgbClr val="FFD966"/>
                </a:solidFill>
                <a:latin typeface="Calibri"/>
                <a:ea typeface="Calibri"/>
                <a:cs typeface="Calibri"/>
                <a:sym typeface="Calibri"/>
              </a:rPr>
              <a:t>   </a:t>
            </a:r>
            <a:endParaRPr sz="4533" b="1" i="0" u="none" strike="noStrike" cap="none">
              <a:solidFill>
                <a:srgbClr val="FFD966"/>
              </a:solidFill>
              <a:latin typeface="Calibri"/>
              <a:ea typeface="Calibri"/>
              <a:cs typeface="Calibri"/>
              <a:sym typeface="Calibri"/>
            </a:endParaRPr>
          </a:p>
        </p:txBody>
      </p:sp>
      <p:sp>
        <p:nvSpPr>
          <p:cNvPr id="408" name="Google Shape;408;p9"/>
          <p:cNvSpPr/>
          <p:nvPr/>
        </p:nvSpPr>
        <p:spPr>
          <a:xfrm>
            <a:off x="1003935" y="4887845"/>
            <a:ext cx="10184129" cy="431808"/>
          </a:xfrm>
          <a:prstGeom prst="roundRect">
            <a:avLst>
              <a:gd name="adj" fmla="val 16667"/>
            </a:avLst>
          </a:prstGeom>
          <a:noFill/>
          <a:ln w="76200" cap="flat" cmpd="sng">
            <a:solidFill>
              <a:srgbClr val="F7964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0" u="none" strike="noStrike" cap="none">
              <a:solidFill>
                <a:srgbClr val="C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Google Shape;413;p10"/>
          <p:cNvSpPr txBox="1">
            <a:spLocks noGrp="1"/>
          </p:cNvSpPr>
          <p:nvPr>
            <p:ph type="title"/>
          </p:nvPr>
        </p:nvSpPr>
        <p:spPr>
          <a:xfrm>
            <a:off x="664424" y="668337"/>
            <a:ext cx="6149736" cy="1427641"/>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Arial"/>
              <a:buNone/>
            </a:pPr>
            <a:r>
              <a:rPr lang="en-US"/>
              <a:t>3. Prioritize informatics gaps for strengthening</a:t>
            </a:r>
            <a:endParaRPr/>
          </a:p>
        </p:txBody>
      </p:sp>
      <p:sp>
        <p:nvSpPr>
          <p:cNvPr id="414" name="Google Shape;414;p10"/>
          <p:cNvSpPr txBox="1">
            <a:spLocks noGrp="1"/>
          </p:cNvSpPr>
          <p:nvPr>
            <p:ph type="body" idx="1"/>
          </p:nvPr>
        </p:nvSpPr>
        <p:spPr>
          <a:xfrm>
            <a:off x="442752" y="2442729"/>
            <a:ext cx="10516193" cy="3930000"/>
          </a:xfrm>
          <a:prstGeom prst="rect">
            <a:avLst/>
          </a:prstGeom>
          <a:noFill/>
          <a:ln>
            <a:noFill/>
          </a:ln>
        </p:spPr>
        <p:txBody>
          <a:bodyPr spcFirstLastPara="1" wrap="square" lIns="91425" tIns="45700" rIns="91425" bIns="45700" anchor="t" anchorCtr="0">
            <a:noAutofit/>
          </a:bodyPr>
          <a:lstStyle/>
          <a:p>
            <a:pPr marL="228600" lvl="0" indent="-209550" algn="l" rtl="0">
              <a:lnSpc>
                <a:spcPct val="90000"/>
              </a:lnSpc>
              <a:spcBef>
                <a:spcPts val="0"/>
              </a:spcBef>
              <a:spcAft>
                <a:spcPts val="0"/>
              </a:spcAft>
              <a:buClr>
                <a:schemeClr val="dk1"/>
              </a:buClr>
              <a:buSzPts val="1700"/>
              <a:buChar char="•"/>
            </a:pPr>
            <a:r>
              <a:rPr lang="en-US" sz="1700" b="1" dirty="0"/>
              <a:t>Use the process outlined in the Assessment tool to streamline inputs through the following stages </a:t>
            </a:r>
            <a:r>
              <a:rPr lang="en-US" sz="1700" dirty="0"/>
              <a:t>(tool tabs are named in brackets):</a:t>
            </a:r>
            <a:endParaRPr sz="1700" dirty="0"/>
          </a:p>
          <a:p>
            <a:pPr marL="800100" lvl="1" indent="-323850" algn="l" rtl="0">
              <a:lnSpc>
                <a:spcPct val="90000"/>
              </a:lnSpc>
              <a:spcBef>
                <a:spcPts val="500"/>
              </a:spcBef>
              <a:spcAft>
                <a:spcPts val="0"/>
              </a:spcAft>
              <a:buClr>
                <a:schemeClr val="dk1"/>
              </a:buClr>
              <a:buSzPts val="1700"/>
              <a:buFont typeface="Calibri"/>
              <a:buAutoNum type="arabicPeriod"/>
            </a:pPr>
            <a:r>
              <a:rPr lang="en-US" sz="1700" dirty="0"/>
              <a:t>Individual scoring [ISHO Above Site Level Assessment]</a:t>
            </a:r>
            <a:endParaRPr sz="1700" dirty="0"/>
          </a:p>
          <a:p>
            <a:pPr marL="800100" lvl="1" indent="-323850" algn="l" rtl="0">
              <a:lnSpc>
                <a:spcPct val="90000"/>
              </a:lnSpc>
              <a:spcBef>
                <a:spcPts val="500"/>
              </a:spcBef>
              <a:spcAft>
                <a:spcPts val="0"/>
              </a:spcAft>
              <a:buClr>
                <a:schemeClr val="dk1"/>
              </a:buClr>
              <a:buSzPts val="1700"/>
              <a:buFont typeface="Calibri"/>
              <a:buAutoNum type="arabicPeriod"/>
            </a:pPr>
            <a:r>
              <a:rPr lang="en-US" sz="1700" dirty="0"/>
              <a:t>Consensus scoring and priority level assignment [Strategic Priorities Worksheet]</a:t>
            </a:r>
            <a:endParaRPr sz="1700" dirty="0"/>
          </a:p>
          <a:p>
            <a:pPr marL="800100" lvl="1" indent="-323850" algn="l" rtl="0">
              <a:lnSpc>
                <a:spcPct val="90000"/>
              </a:lnSpc>
              <a:spcBef>
                <a:spcPts val="500"/>
              </a:spcBef>
              <a:spcAft>
                <a:spcPts val="0"/>
              </a:spcAft>
              <a:buClr>
                <a:schemeClr val="dk1"/>
              </a:buClr>
              <a:buSzPts val="1700"/>
              <a:buFont typeface="Calibri"/>
              <a:buAutoNum type="arabicPeriod"/>
            </a:pPr>
            <a:r>
              <a:rPr lang="en-US" sz="1700" dirty="0"/>
              <a:t>Identification of Key Priority Areas [Priority Areas (Updated)]</a:t>
            </a:r>
            <a:endParaRPr sz="1700" dirty="0"/>
          </a:p>
          <a:p>
            <a:pPr marL="457200" lvl="1" indent="0" algn="l" rtl="0">
              <a:lnSpc>
                <a:spcPct val="90000"/>
              </a:lnSpc>
              <a:spcBef>
                <a:spcPts val="500"/>
              </a:spcBef>
              <a:spcAft>
                <a:spcPts val="0"/>
              </a:spcAft>
              <a:buClr>
                <a:schemeClr val="dk1"/>
              </a:buClr>
              <a:buSzPts val="2000"/>
              <a:buNone/>
            </a:pPr>
            <a:endParaRPr sz="1700" dirty="0"/>
          </a:p>
          <a:p>
            <a:pPr marL="228600" lvl="0" indent="-209550" algn="l" rtl="0">
              <a:lnSpc>
                <a:spcPct val="90000"/>
              </a:lnSpc>
              <a:spcBef>
                <a:spcPts val="1000"/>
              </a:spcBef>
              <a:spcAft>
                <a:spcPts val="0"/>
              </a:spcAft>
              <a:buClr>
                <a:schemeClr val="dk1"/>
              </a:buClr>
              <a:buSzPts val="1700"/>
              <a:buChar char="•"/>
            </a:pPr>
            <a:r>
              <a:rPr lang="en-US" sz="1700" b="1" dirty="0"/>
              <a:t>Use the Priority Areas compiled from the Assessment tool to complete a Country Presentation template</a:t>
            </a:r>
            <a:r>
              <a:rPr lang="en-US" sz="1700" dirty="0"/>
              <a:t> </a:t>
            </a:r>
            <a:r>
              <a:rPr lang="en-US" sz="1700" b="1" dirty="0"/>
              <a:t>and submit by [</a:t>
            </a:r>
            <a:r>
              <a:rPr lang="en-US" sz="1700" b="1" i="1" dirty="0">
                <a:highlight>
                  <a:srgbClr val="FFFF00"/>
                </a:highlight>
              </a:rPr>
              <a:t>due date</a:t>
            </a:r>
            <a:r>
              <a:rPr lang="en-US" sz="1700" b="1" dirty="0"/>
              <a:t>] </a:t>
            </a:r>
            <a:endParaRPr sz="1700" b="1" baseline="30000" dirty="0"/>
          </a:p>
          <a:p>
            <a:pPr marL="685800" lvl="1" indent="-209550" algn="l" rtl="0">
              <a:lnSpc>
                <a:spcPct val="90000"/>
              </a:lnSpc>
              <a:spcBef>
                <a:spcPts val="500"/>
              </a:spcBef>
              <a:spcAft>
                <a:spcPts val="0"/>
              </a:spcAft>
              <a:buClr>
                <a:schemeClr val="dk1"/>
              </a:buClr>
              <a:buSzPts val="1700"/>
              <a:buChar char="•"/>
            </a:pPr>
            <a:r>
              <a:rPr lang="en-US" sz="1700" dirty="0"/>
              <a:t>The assessment exercise will help you fill in your scores, your key gaps and your recommendations</a:t>
            </a:r>
            <a:endParaRPr sz="1700" dirty="0">
              <a:latin typeface="Arial"/>
              <a:ea typeface="Arial"/>
              <a:cs typeface="Arial"/>
              <a:sym typeface="Arial"/>
            </a:endParaRPr>
          </a:p>
          <a:p>
            <a:pPr marL="685800" lvl="1" indent="-209550" algn="l" rtl="0">
              <a:lnSpc>
                <a:spcPct val="90000"/>
              </a:lnSpc>
              <a:spcBef>
                <a:spcPts val="500"/>
              </a:spcBef>
              <a:spcAft>
                <a:spcPts val="0"/>
              </a:spcAft>
              <a:buClr>
                <a:schemeClr val="dk1"/>
              </a:buClr>
              <a:buSzPts val="1700"/>
              <a:buChar char="•"/>
            </a:pPr>
            <a:r>
              <a:rPr lang="en-US" sz="1700" dirty="0">
                <a:latin typeface="Arial"/>
                <a:ea typeface="Arial"/>
                <a:cs typeface="Arial"/>
                <a:sym typeface="Arial"/>
              </a:rPr>
              <a:t>Complete a country presentation using </a:t>
            </a:r>
            <a:r>
              <a:rPr kumimoji="0" lang="en-US" sz="1450" b="1" i="1" u="none" strike="noStrike" kern="0" cap="none" spc="0" normalizeH="0" baseline="0" noProof="0" dirty="0">
                <a:ln>
                  <a:noFill/>
                </a:ln>
                <a:solidFill>
                  <a:srgbClr val="000000"/>
                </a:solidFill>
                <a:effectLst/>
                <a:highlight>
                  <a:srgbClr val="FFFF00"/>
                </a:highlight>
                <a:uLnTx/>
                <a:uFillTx/>
                <a:latin typeface="Arial"/>
                <a:ea typeface="Arial"/>
                <a:cs typeface="Arial"/>
                <a:sym typeface="Arial"/>
              </a:rPr>
              <a:t>[link to “</a:t>
            </a:r>
            <a:r>
              <a:rPr kumimoji="0" lang="en-US" sz="1450" b="1" i="1" u="none" strike="noStrike" kern="0" cap="none" spc="0" normalizeH="0" baseline="0" noProof="0" dirty="0" err="1">
                <a:ln>
                  <a:noFill/>
                </a:ln>
                <a:solidFill>
                  <a:srgbClr val="000000"/>
                </a:solidFill>
                <a:effectLst/>
                <a:highlight>
                  <a:srgbClr val="FFFF00"/>
                </a:highlight>
                <a:uLnTx/>
                <a:uFillTx/>
                <a:latin typeface="Arial"/>
                <a:ea typeface="Arial"/>
                <a:cs typeface="Arial"/>
                <a:sym typeface="Arial"/>
              </a:rPr>
              <a:t>Template_Country</a:t>
            </a:r>
            <a:r>
              <a:rPr kumimoji="0" lang="en-US" sz="1450" b="1" i="1" u="none" strike="noStrike" kern="0" cap="none" spc="0" normalizeH="0" baseline="0" noProof="0" dirty="0">
                <a:ln>
                  <a:noFill/>
                </a:ln>
                <a:solidFill>
                  <a:srgbClr val="000000"/>
                </a:solidFill>
                <a:effectLst/>
                <a:highlight>
                  <a:srgbClr val="FFFF00"/>
                </a:highlight>
                <a:uLnTx/>
                <a:uFillTx/>
                <a:latin typeface="Arial"/>
                <a:ea typeface="Arial"/>
                <a:cs typeface="Arial"/>
                <a:sym typeface="Arial"/>
              </a:rPr>
              <a:t> Presentation Part 1”] </a:t>
            </a:r>
            <a:r>
              <a:rPr lang="en-US" sz="1700" dirty="0"/>
              <a:t>(download and save your own copy)</a:t>
            </a:r>
            <a:endParaRPr sz="1700" dirty="0"/>
          </a:p>
          <a:p>
            <a:pPr marL="685800" lvl="1" indent="-209550" algn="l" rtl="0">
              <a:lnSpc>
                <a:spcPct val="90000"/>
              </a:lnSpc>
              <a:spcBef>
                <a:spcPts val="500"/>
              </a:spcBef>
              <a:spcAft>
                <a:spcPts val="0"/>
              </a:spcAft>
              <a:buSzPts val="1700"/>
              <a:buChar char="•"/>
            </a:pPr>
            <a:r>
              <a:rPr lang="en-US" sz="1700" dirty="0"/>
              <a:t>To help highlight the efficacy of the tool, please complete slides 1-10 of the country presentation before you conduct the assessment</a:t>
            </a:r>
            <a:endParaRPr sz="1700" dirty="0"/>
          </a:p>
          <a:p>
            <a:pPr marL="685800" lvl="1" indent="-209550" algn="l" rtl="0">
              <a:lnSpc>
                <a:spcPct val="90000"/>
              </a:lnSpc>
              <a:spcBef>
                <a:spcPts val="500"/>
              </a:spcBef>
              <a:spcAft>
                <a:spcPts val="0"/>
              </a:spcAft>
              <a:buClr>
                <a:schemeClr val="dk1"/>
              </a:buClr>
              <a:buSzPts val="1700"/>
              <a:buChar char="•"/>
            </a:pPr>
            <a:r>
              <a:rPr lang="en-US" sz="1700" dirty="0"/>
              <a:t>S</a:t>
            </a:r>
            <a:r>
              <a:rPr lang="en-US" sz="1700" i="0" u="none" dirty="0">
                <a:latin typeface="Arial"/>
                <a:ea typeface="Arial"/>
                <a:cs typeface="Arial"/>
                <a:sym typeface="Arial"/>
              </a:rPr>
              <a:t>ubmit Expedited ISHO country presentation </a:t>
            </a:r>
            <a:r>
              <a:rPr kumimoji="0" lang="en-US" sz="1600" b="1" i="1" u="sng" strike="noStrike" kern="0" cap="none" spc="0" normalizeH="0" baseline="0" noProof="0" dirty="0">
                <a:ln>
                  <a:noFill/>
                </a:ln>
                <a:solidFill>
                  <a:srgbClr val="000000"/>
                </a:solidFill>
                <a:effectLst/>
                <a:highlight>
                  <a:srgbClr val="FFFF00"/>
                </a:highlight>
                <a:uLnTx/>
                <a:uFillTx/>
                <a:latin typeface="Arial"/>
                <a:ea typeface="Arial"/>
                <a:cs typeface="Arial"/>
                <a:sym typeface="Arial"/>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
                  </a:ext>
                </a:extLst>
              </a:rPr>
              <a:t>[link to submission folder]</a:t>
            </a:r>
            <a:r>
              <a:rPr kumimoji="0" lang="en-US" sz="1600" b="0" i="0" u="none" strike="noStrike" kern="0" cap="none" spc="0" normalizeH="0" baseline="0" noProof="0" dirty="0">
                <a:ln>
                  <a:noFill/>
                </a:ln>
                <a:solidFill>
                  <a:srgbClr val="000000"/>
                </a:solidFill>
                <a:effectLst/>
                <a:uLnTx/>
                <a:uFillTx/>
                <a:latin typeface="Arial"/>
                <a:ea typeface="Arial"/>
                <a:cs typeface="Arial"/>
                <a:sym typeface="Arial"/>
              </a:rPr>
              <a:t>.</a:t>
            </a:r>
            <a:endParaRPr sz="17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Google Shape;420;p11"/>
          <p:cNvSpPr txBox="1">
            <a:spLocks noGrp="1"/>
          </p:cNvSpPr>
          <p:nvPr>
            <p:ph type="title"/>
          </p:nvPr>
        </p:nvSpPr>
        <p:spPr>
          <a:xfrm>
            <a:off x="664424" y="668337"/>
            <a:ext cx="6149736" cy="1427641"/>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lt1"/>
              </a:buClr>
              <a:buSzPct val="100000"/>
              <a:buFont typeface="Arial"/>
              <a:buNone/>
            </a:pPr>
            <a:r>
              <a:rPr lang="en-US"/>
              <a:t>4. Design a roadmap to develop informatics capabilities</a:t>
            </a:r>
            <a:endParaRPr/>
          </a:p>
        </p:txBody>
      </p:sp>
      <p:grpSp>
        <p:nvGrpSpPr>
          <p:cNvPr id="421" name="Google Shape;421;p11"/>
          <p:cNvGrpSpPr/>
          <p:nvPr/>
        </p:nvGrpSpPr>
        <p:grpSpPr>
          <a:xfrm>
            <a:off x="1271614" y="2446167"/>
            <a:ext cx="9648772" cy="1920094"/>
            <a:chOff x="0" y="0"/>
            <a:chExt cx="18434356" cy="5645521"/>
          </a:xfrm>
        </p:grpSpPr>
        <p:sp>
          <p:nvSpPr>
            <p:cNvPr id="422" name="Google Shape;422;p11"/>
            <p:cNvSpPr/>
            <p:nvPr/>
          </p:nvSpPr>
          <p:spPr>
            <a:xfrm>
              <a:off x="0" y="0"/>
              <a:ext cx="18434356" cy="5645521"/>
            </a:xfrm>
            <a:custGeom>
              <a:avLst/>
              <a:gdLst/>
              <a:ahLst/>
              <a:cxnLst/>
              <a:rect l="l" t="t" r="r" b="b"/>
              <a:pathLst>
                <a:path w="18434356" h="5645521" extrusionOk="0">
                  <a:moveTo>
                    <a:pt x="0" y="0"/>
                  </a:moveTo>
                  <a:lnTo>
                    <a:pt x="18434356" y="0"/>
                  </a:lnTo>
                  <a:lnTo>
                    <a:pt x="18434356" y="5645521"/>
                  </a:lnTo>
                  <a:lnTo>
                    <a:pt x="0" y="5645521"/>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600"/>
                <a:buFont typeface="Calibri"/>
                <a:buNone/>
              </a:pPr>
              <a:endParaRPr sz="1600" b="0" i="0" u="none" strike="noStrike" cap="none">
                <a:solidFill>
                  <a:schemeClr val="dk1"/>
                </a:solidFill>
                <a:latin typeface="Arial"/>
                <a:ea typeface="Arial"/>
                <a:cs typeface="Arial"/>
                <a:sym typeface="Arial"/>
              </a:endParaRPr>
            </a:p>
          </p:txBody>
        </p:sp>
        <p:sp>
          <p:nvSpPr>
            <p:cNvPr id="423" name="Google Shape;423;p11"/>
            <p:cNvSpPr txBox="1"/>
            <p:nvPr/>
          </p:nvSpPr>
          <p:spPr>
            <a:xfrm>
              <a:off x="507418" y="424373"/>
              <a:ext cx="4500600" cy="3598307"/>
            </a:xfrm>
            <a:prstGeom prst="rect">
              <a:avLst/>
            </a:prstGeom>
            <a:noFill/>
            <a:ln>
              <a:noFill/>
            </a:ln>
          </p:spPr>
          <p:txBody>
            <a:bodyPr spcFirstLastPara="1" wrap="square" lIns="0" tIns="0" rIns="0" bIns="0" anchor="t" anchorCtr="0">
              <a:spAutoFit/>
            </a:bodyPr>
            <a:lstStyle/>
            <a:p>
              <a:pPr marL="0" marR="0" lvl="0" indent="0" algn="ctr" rtl="0">
                <a:lnSpc>
                  <a:spcPct val="140006"/>
                </a:lnSpc>
                <a:spcBef>
                  <a:spcPts val="0"/>
                </a:spcBef>
                <a:spcAft>
                  <a:spcPts val="0"/>
                </a:spcAft>
                <a:buClr>
                  <a:srgbClr val="042956"/>
                </a:buClr>
                <a:buSzPts val="1600"/>
                <a:buFont typeface="Arial"/>
                <a:buNone/>
              </a:pPr>
              <a:r>
                <a:rPr lang="en-US" sz="1600" b="1" i="0" u="none" strike="noStrike" cap="none">
                  <a:solidFill>
                    <a:srgbClr val="042956"/>
                  </a:solidFill>
                  <a:latin typeface="Arial"/>
                  <a:ea typeface="Arial"/>
                  <a:cs typeface="Arial"/>
                  <a:sym typeface="Arial"/>
                </a:rPr>
                <a:t>Priority issues/gaps identified</a:t>
              </a:r>
              <a:endParaRPr sz="1400" b="0" i="0" u="none" strike="noStrike" cap="none">
                <a:solidFill>
                  <a:srgbClr val="000000"/>
                </a:solidFill>
                <a:latin typeface="Arial"/>
                <a:ea typeface="Arial"/>
                <a:cs typeface="Arial"/>
                <a:sym typeface="Arial"/>
              </a:endParaRPr>
            </a:p>
            <a:p>
              <a:pPr marL="0" marR="0" lvl="0" indent="0" algn="ctr" rtl="0">
                <a:lnSpc>
                  <a:spcPct val="140006"/>
                </a:lnSpc>
                <a:spcBef>
                  <a:spcPts val="0"/>
                </a:spcBef>
                <a:spcAft>
                  <a:spcPts val="0"/>
                </a:spcAft>
                <a:buClr>
                  <a:schemeClr val="dk1"/>
                </a:buClr>
                <a:buSzPts val="1600"/>
                <a:buFont typeface="Calibri"/>
                <a:buNone/>
              </a:pPr>
              <a:endParaRPr sz="1600" b="1" i="0" u="none" strike="noStrike" cap="none">
                <a:solidFill>
                  <a:srgbClr val="042956"/>
                </a:solidFill>
                <a:latin typeface="Arial"/>
                <a:ea typeface="Arial"/>
                <a:cs typeface="Arial"/>
                <a:sym typeface="Arial"/>
              </a:endParaRPr>
            </a:p>
            <a:p>
              <a:pPr marL="0" marR="0" lvl="0" indent="0" algn="ctr" rtl="0">
                <a:lnSpc>
                  <a:spcPct val="140006"/>
                </a:lnSpc>
                <a:spcBef>
                  <a:spcPts val="0"/>
                </a:spcBef>
                <a:spcAft>
                  <a:spcPts val="0"/>
                </a:spcAft>
                <a:buClr>
                  <a:srgbClr val="042956"/>
                </a:buClr>
                <a:buSzPts val="1600"/>
                <a:buFont typeface="Arial"/>
                <a:buNone/>
              </a:pPr>
              <a:r>
                <a:rPr lang="en-US" sz="1600" b="1" i="0" u="none" strike="noStrike" cap="none">
                  <a:solidFill>
                    <a:srgbClr val="042956"/>
                  </a:solidFill>
                  <a:latin typeface="Arial"/>
                  <a:ea typeface="Arial"/>
                  <a:cs typeface="Arial"/>
                  <a:sym typeface="Arial"/>
                </a:rPr>
                <a:t>ASSESSMENT</a:t>
              </a:r>
              <a:endParaRPr sz="1600" b="0" i="0" u="none" strike="noStrike" cap="none">
                <a:solidFill>
                  <a:schemeClr val="dk1"/>
                </a:solidFill>
                <a:latin typeface="Arial"/>
                <a:ea typeface="Arial"/>
                <a:cs typeface="Arial"/>
                <a:sym typeface="Arial"/>
              </a:endParaRPr>
            </a:p>
          </p:txBody>
        </p:sp>
        <p:sp>
          <p:nvSpPr>
            <p:cNvPr id="424" name="Google Shape;424;p11"/>
            <p:cNvSpPr txBox="1"/>
            <p:nvPr/>
          </p:nvSpPr>
          <p:spPr>
            <a:xfrm>
              <a:off x="6825684" y="424372"/>
              <a:ext cx="4773600" cy="4560870"/>
            </a:xfrm>
            <a:prstGeom prst="rect">
              <a:avLst/>
            </a:prstGeom>
            <a:noFill/>
            <a:ln>
              <a:noFill/>
            </a:ln>
          </p:spPr>
          <p:txBody>
            <a:bodyPr spcFirstLastPara="1" wrap="square" lIns="0" tIns="0" rIns="0" bIns="0" anchor="t" anchorCtr="0">
              <a:spAutoFit/>
            </a:bodyPr>
            <a:lstStyle/>
            <a:p>
              <a:pPr marL="0" marR="0" lvl="0" indent="0" algn="ctr" rtl="0">
                <a:lnSpc>
                  <a:spcPct val="140006"/>
                </a:lnSpc>
                <a:spcBef>
                  <a:spcPts val="0"/>
                </a:spcBef>
                <a:spcAft>
                  <a:spcPts val="0"/>
                </a:spcAft>
                <a:buClr>
                  <a:srgbClr val="042956"/>
                </a:buClr>
                <a:buSzPts val="1600"/>
                <a:buFont typeface="Arial"/>
                <a:buNone/>
              </a:pPr>
              <a:r>
                <a:rPr lang="en-US" sz="1600" b="1" i="0" u="none" strike="noStrike" cap="none" dirty="0">
                  <a:solidFill>
                    <a:srgbClr val="042956"/>
                  </a:solidFill>
                  <a:latin typeface="Arial"/>
                  <a:ea typeface="Arial"/>
                  <a:cs typeface="Arial"/>
                  <a:sym typeface="Arial"/>
                </a:rPr>
                <a:t>Recommendations gathered</a:t>
              </a:r>
              <a:endParaRPr sz="1400" b="0" i="0" u="none" strike="noStrike" cap="none" dirty="0">
                <a:solidFill>
                  <a:srgbClr val="000000"/>
                </a:solidFill>
                <a:latin typeface="Arial"/>
                <a:ea typeface="Arial"/>
                <a:cs typeface="Arial"/>
                <a:sym typeface="Arial"/>
              </a:endParaRPr>
            </a:p>
            <a:p>
              <a:pPr marL="0" marR="0" lvl="0" indent="0" algn="ctr" rtl="0">
                <a:lnSpc>
                  <a:spcPct val="140006"/>
                </a:lnSpc>
                <a:spcBef>
                  <a:spcPts val="0"/>
                </a:spcBef>
                <a:spcAft>
                  <a:spcPts val="0"/>
                </a:spcAft>
                <a:buClr>
                  <a:schemeClr val="dk1"/>
                </a:buClr>
                <a:buSzPts val="1100"/>
                <a:buFont typeface="Calibri"/>
                <a:buNone/>
              </a:pPr>
              <a:endParaRPr sz="1100" b="1" i="0" u="none" strike="noStrike" cap="none" dirty="0">
                <a:solidFill>
                  <a:srgbClr val="042956"/>
                </a:solidFill>
                <a:latin typeface="Arial"/>
                <a:ea typeface="Arial"/>
                <a:cs typeface="Arial"/>
                <a:sym typeface="Arial"/>
              </a:endParaRPr>
            </a:p>
            <a:p>
              <a:pPr marL="0" marR="0" lvl="0" indent="0" algn="ctr" rtl="0">
                <a:lnSpc>
                  <a:spcPct val="140006"/>
                </a:lnSpc>
                <a:spcBef>
                  <a:spcPts val="0"/>
                </a:spcBef>
                <a:spcAft>
                  <a:spcPts val="0"/>
                </a:spcAft>
                <a:buClr>
                  <a:srgbClr val="042956"/>
                </a:buClr>
                <a:buSzPts val="1600"/>
                <a:buFont typeface="Arial"/>
                <a:buNone/>
              </a:pPr>
              <a:r>
                <a:rPr kumimoji="0" lang="en-US" sz="1450" b="1" i="1" u="none" strike="noStrike" kern="0" cap="none" spc="0" normalizeH="0" baseline="0" noProof="0" dirty="0">
                  <a:ln>
                    <a:noFill/>
                  </a:ln>
                  <a:solidFill>
                    <a:srgbClr val="000000"/>
                  </a:solidFill>
                  <a:effectLst/>
                  <a:highlight>
                    <a:srgbClr val="FFFF00"/>
                  </a:highlight>
                  <a:uLnTx/>
                  <a:uFillTx/>
                  <a:latin typeface="Arial"/>
                  <a:ea typeface="Arial"/>
                  <a:cs typeface="Arial"/>
                  <a:sym typeface="Arial"/>
                </a:rPr>
                <a:t>[link to “</a:t>
              </a:r>
              <a:r>
                <a:rPr kumimoji="0" lang="en-US" sz="1450" b="1" i="1" u="none" strike="noStrike" kern="0" cap="none" spc="0" normalizeH="0" baseline="0" noProof="0" dirty="0" err="1">
                  <a:ln>
                    <a:noFill/>
                  </a:ln>
                  <a:solidFill>
                    <a:srgbClr val="000000"/>
                  </a:solidFill>
                  <a:effectLst/>
                  <a:highlight>
                    <a:srgbClr val="FFFF00"/>
                  </a:highlight>
                  <a:uLnTx/>
                  <a:uFillTx/>
                  <a:latin typeface="Arial"/>
                  <a:ea typeface="Arial"/>
                  <a:cs typeface="Arial"/>
                  <a:sym typeface="Arial"/>
                </a:rPr>
                <a:t>Template_Country</a:t>
              </a:r>
              <a:r>
                <a:rPr kumimoji="0" lang="en-US" sz="1450" b="1" i="1" u="none" strike="noStrike" kern="0" cap="none" spc="0" normalizeH="0" baseline="0" noProof="0" dirty="0">
                  <a:ln>
                    <a:noFill/>
                  </a:ln>
                  <a:solidFill>
                    <a:srgbClr val="000000"/>
                  </a:solidFill>
                  <a:effectLst/>
                  <a:highlight>
                    <a:srgbClr val="FFFF00"/>
                  </a:highlight>
                  <a:uLnTx/>
                  <a:uFillTx/>
                  <a:latin typeface="Arial"/>
                  <a:ea typeface="Arial"/>
                  <a:cs typeface="Arial"/>
                  <a:sym typeface="Arial"/>
                </a:rPr>
                <a:t> Presentation Part 1”]</a:t>
              </a:r>
              <a:endParaRPr sz="1600" b="1" i="1" u="none" strike="noStrike" cap="none" dirty="0">
                <a:solidFill>
                  <a:schemeClr val="tx1"/>
                </a:solidFill>
                <a:highlight>
                  <a:srgbClr val="FFFF00"/>
                </a:highlight>
                <a:latin typeface="Arial"/>
                <a:ea typeface="Arial"/>
                <a:cs typeface="Arial"/>
                <a:sym typeface="Arial"/>
              </a:endParaRPr>
            </a:p>
          </p:txBody>
        </p:sp>
        <p:sp>
          <p:nvSpPr>
            <p:cNvPr id="425" name="Google Shape;425;p11"/>
            <p:cNvSpPr txBox="1"/>
            <p:nvPr/>
          </p:nvSpPr>
          <p:spPr>
            <a:xfrm>
              <a:off x="13264088" y="424372"/>
              <a:ext cx="4773600" cy="4054106"/>
            </a:xfrm>
            <a:prstGeom prst="rect">
              <a:avLst/>
            </a:prstGeom>
            <a:noFill/>
            <a:ln>
              <a:noFill/>
            </a:ln>
          </p:spPr>
          <p:txBody>
            <a:bodyPr spcFirstLastPara="1" wrap="square" lIns="0" tIns="0" rIns="0" bIns="0" anchor="t" anchorCtr="0">
              <a:spAutoFit/>
            </a:bodyPr>
            <a:lstStyle/>
            <a:p>
              <a:pPr marL="0" marR="0" lvl="0" indent="0" algn="ctr" rtl="0">
                <a:lnSpc>
                  <a:spcPct val="140006"/>
                </a:lnSpc>
                <a:spcBef>
                  <a:spcPts val="0"/>
                </a:spcBef>
                <a:spcAft>
                  <a:spcPts val="0"/>
                </a:spcAft>
                <a:buClr>
                  <a:srgbClr val="042956"/>
                </a:buClr>
                <a:buSzPts val="1600"/>
                <a:buFont typeface="Arial"/>
                <a:buNone/>
              </a:pPr>
              <a:r>
                <a:rPr lang="en-US" sz="1600" b="1" i="0" u="none" strike="noStrike" cap="none">
                  <a:solidFill>
                    <a:srgbClr val="042956"/>
                  </a:solidFill>
                  <a:latin typeface="Arial"/>
                  <a:ea typeface="Arial"/>
                  <a:cs typeface="Arial"/>
                  <a:sym typeface="Arial"/>
                </a:rPr>
                <a:t>Develop an action plan to implement the solutions</a:t>
              </a:r>
              <a:endParaRPr sz="1400" b="0" i="0" u="none" strike="noStrike" cap="none">
                <a:solidFill>
                  <a:srgbClr val="000000"/>
                </a:solidFill>
                <a:latin typeface="Arial"/>
                <a:ea typeface="Arial"/>
                <a:cs typeface="Arial"/>
                <a:sym typeface="Arial"/>
              </a:endParaRPr>
            </a:p>
            <a:p>
              <a:pPr marL="0" marR="0" lvl="0" indent="0" algn="ctr" rtl="0">
                <a:lnSpc>
                  <a:spcPct val="140006"/>
                </a:lnSpc>
                <a:spcBef>
                  <a:spcPts val="0"/>
                </a:spcBef>
                <a:spcAft>
                  <a:spcPts val="0"/>
                </a:spcAft>
                <a:buClr>
                  <a:schemeClr val="dk1"/>
                </a:buClr>
                <a:buSzPts val="1600"/>
                <a:buFont typeface="Calibri"/>
                <a:buNone/>
              </a:pPr>
              <a:endParaRPr sz="1600" b="1" i="0" u="none" strike="noStrike" cap="none">
                <a:solidFill>
                  <a:srgbClr val="042956"/>
                </a:solidFill>
                <a:latin typeface="Arial"/>
                <a:ea typeface="Arial"/>
                <a:cs typeface="Arial"/>
                <a:sym typeface="Arial"/>
              </a:endParaRPr>
            </a:p>
            <a:p>
              <a:pPr marL="0" marR="0" lvl="0" indent="0" algn="ctr" rtl="0">
                <a:lnSpc>
                  <a:spcPct val="140006"/>
                </a:lnSpc>
                <a:spcBef>
                  <a:spcPts val="0"/>
                </a:spcBef>
                <a:spcAft>
                  <a:spcPts val="0"/>
                </a:spcAft>
                <a:buClr>
                  <a:srgbClr val="042956"/>
                </a:buClr>
                <a:buSzPts val="1600"/>
                <a:buFont typeface="Arial"/>
                <a:buNone/>
              </a:pPr>
              <a:r>
                <a:rPr lang="en-US" sz="1600" b="1" i="0" u="none" strike="noStrike" cap="none">
                  <a:solidFill>
                    <a:srgbClr val="042956"/>
                  </a:solidFill>
                  <a:latin typeface="Arial"/>
                  <a:ea typeface="Arial"/>
                  <a:cs typeface="Arial"/>
                  <a:sym typeface="Arial"/>
                </a:rPr>
                <a:t>ROADMAP</a:t>
              </a:r>
              <a:endParaRPr sz="1600" b="0" i="0" u="none" strike="noStrike" cap="none">
                <a:solidFill>
                  <a:schemeClr val="dk1"/>
                </a:solidFill>
                <a:latin typeface="Arial"/>
                <a:ea typeface="Arial"/>
                <a:cs typeface="Arial"/>
                <a:sym typeface="Arial"/>
              </a:endParaRPr>
            </a:p>
          </p:txBody>
        </p:sp>
      </p:grpSp>
      <p:sp>
        <p:nvSpPr>
          <p:cNvPr id="426" name="Google Shape;426;p11"/>
          <p:cNvSpPr txBox="1"/>
          <p:nvPr/>
        </p:nvSpPr>
        <p:spPr>
          <a:xfrm>
            <a:off x="10016017" y="892674"/>
            <a:ext cx="1227746" cy="101562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dirty="0">
                <a:solidFill>
                  <a:schemeClr val="lt1"/>
                </a:solidFill>
                <a:latin typeface="Calibri"/>
                <a:ea typeface="Calibri"/>
                <a:cs typeface="Calibri"/>
                <a:sym typeface="Calibri"/>
              </a:rPr>
              <a:t>Looking ahead to I-LEAD!</a:t>
            </a:r>
            <a:endParaRPr sz="1400" b="0" i="0" u="none" strike="noStrike" cap="none" dirty="0">
              <a:solidFill>
                <a:srgbClr val="000000"/>
              </a:solidFill>
              <a:latin typeface="Arial"/>
              <a:ea typeface="Arial"/>
              <a:cs typeface="Arial"/>
              <a:sym typeface="Arial"/>
            </a:endParaRPr>
          </a:p>
        </p:txBody>
      </p:sp>
      <p:sp>
        <p:nvSpPr>
          <p:cNvPr id="427" name="Google Shape;427;p11"/>
          <p:cNvSpPr/>
          <p:nvPr/>
        </p:nvSpPr>
        <p:spPr>
          <a:xfrm>
            <a:off x="9692690" y="732792"/>
            <a:ext cx="1874400" cy="1298700"/>
          </a:xfrm>
          <a:prstGeom prst="roundRect">
            <a:avLst>
              <a:gd name="adj" fmla="val 16667"/>
            </a:avLst>
          </a:prstGeom>
          <a:noFill/>
          <a:ln w="76200" cap="flat" cmpd="sng">
            <a:solidFill>
              <a:srgbClr val="F7964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C00000"/>
              </a:solidFill>
              <a:latin typeface="Arial"/>
              <a:ea typeface="Arial"/>
              <a:cs typeface="Arial"/>
              <a:sym typeface="Arial"/>
            </a:endParaRPr>
          </a:p>
        </p:txBody>
      </p:sp>
      <p:pic>
        <p:nvPicPr>
          <p:cNvPr id="428" name="Google Shape;428;p11"/>
          <p:cNvPicPr preferRelativeResize="0"/>
          <p:nvPr/>
        </p:nvPicPr>
        <p:blipFill rotWithShape="1">
          <a:blip r:embed="rId4">
            <a:alphaModFix/>
          </a:blip>
          <a:srcRect l="1102" t="3579"/>
          <a:stretch/>
        </p:blipFill>
        <p:spPr>
          <a:xfrm>
            <a:off x="664424" y="4564827"/>
            <a:ext cx="9098915" cy="2085905"/>
          </a:xfrm>
          <a:prstGeom prst="rect">
            <a:avLst/>
          </a:prstGeom>
          <a:noFill/>
          <a:ln>
            <a:noFill/>
          </a:ln>
        </p:spPr>
      </p:pic>
      <p:sp>
        <p:nvSpPr>
          <p:cNvPr id="429" name="Google Shape;429;p11"/>
          <p:cNvSpPr/>
          <p:nvPr/>
        </p:nvSpPr>
        <p:spPr>
          <a:xfrm>
            <a:off x="7852410" y="2386047"/>
            <a:ext cx="3175925" cy="2085905"/>
          </a:xfrm>
          <a:prstGeom prst="roundRect">
            <a:avLst>
              <a:gd name="adj" fmla="val 16667"/>
            </a:avLst>
          </a:prstGeom>
          <a:noFill/>
          <a:ln w="76200" cap="flat" cmpd="sng">
            <a:solidFill>
              <a:srgbClr val="F7964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C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4" name="Google Shape;434;p12"/>
          <p:cNvSpPr txBox="1">
            <a:spLocks noGrp="1"/>
          </p:cNvSpPr>
          <p:nvPr>
            <p:ph type="title"/>
          </p:nvPr>
        </p:nvSpPr>
        <p:spPr>
          <a:xfrm>
            <a:off x="2756002" y="1574732"/>
            <a:ext cx="6679995" cy="2852737"/>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6000"/>
              <a:buFont typeface="Arial"/>
              <a:buNone/>
            </a:pPr>
            <a:r>
              <a:rPr lang="en-US" b="1"/>
              <a:t>Q &amp; A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40" name="Google Shape;440;p13"/>
          <p:cNvSpPr txBox="1">
            <a:spLocks noGrp="1"/>
          </p:cNvSpPr>
          <p:nvPr>
            <p:ph type="title"/>
          </p:nvPr>
        </p:nvSpPr>
        <p:spPr>
          <a:xfrm>
            <a:off x="664424" y="668337"/>
            <a:ext cx="6149736" cy="1427641"/>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Arial"/>
              <a:buNone/>
            </a:pPr>
            <a:r>
              <a:rPr lang="en-US"/>
              <a:t>Next Steps</a:t>
            </a:r>
            <a:endParaRPr/>
          </a:p>
        </p:txBody>
      </p:sp>
      <p:grpSp>
        <p:nvGrpSpPr>
          <p:cNvPr id="441" name="Google Shape;441;p13"/>
          <p:cNvGrpSpPr/>
          <p:nvPr/>
        </p:nvGrpSpPr>
        <p:grpSpPr>
          <a:xfrm>
            <a:off x="665164" y="2505245"/>
            <a:ext cx="10758485" cy="3595347"/>
            <a:chOff x="1" y="170"/>
            <a:chExt cx="10758485" cy="3595347"/>
          </a:xfrm>
        </p:grpSpPr>
        <p:sp>
          <p:nvSpPr>
            <p:cNvPr id="442" name="Google Shape;442;p13"/>
            <p:cNvSpPr/>
            <p:nvPr/>
          </p:nvSpPr>
          <p:spPr>
            <a:xfrm rot="5400000">
              <a:off x="-193039" y="193210"/>
              <a:ext cx="1286933" cy="900853"/>
            </a:xfrm>
            <a:prstGeom prst="chevron">
              <a:avLst>
                <a:gd name="adj" fmla="val 50000"/>
              </a:avLst>
            </a:prstGeom>
            <a:solidFill>
              <a:srgbClr val="4372C3"/>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3" name="Google Shape;443;p13"/>
            <p:cNvSpPr txBox="1"/>
            <p:nvPr/>
          </p:nvSpPr>
          <p:spPr>
            <a:xfrm>
              <a:off x="2" y="450597"/>
              <a:ext cx="900853" cy="386080"/>
            </a:xfrm>
            <a:prstGeom prst="rect">
              <a:avLst/>
            </a:prstGeom>
            <a:noFill/>
            <a:ln>
              <a:noFill/>
            </a:ln>
          </p:spPr>
          <p:txBody>
            <a:bodyPr spcFirstLastPara="1" wrap="square" lIns="16500" tIns="16500" rIns="16500" bIns="16500" anchor="ctr" anchorCtr="0">
              <a:noAutofit/>
            </a:bodyPr>
            <a:lstStyle/>
            <a:p>
              <a:pPr marL="0" marR="0" lvl="0" indent="0" algn="ctr" rtl="0">
                <a:lnSpc>
                  <a:spcPct val="90000"/>
                </a:lnSpc>
                <a:spcBef>
                  <a:spcPts val="0"/>
                </a:spcBef>
                <a:spcAft>
                  <a:spcPts val="0"/>
                </a:spcAft>
                <a:buClr>
                  <a:schemeClr val="lt1"/>
                </a:buClr>
                <a:buSzPts val="2600"/>
                <a:buFont typeface="Arial"/>
                <a:buNone/>
              </a:pPr>
              <a:r>
                <a:rPr lang="en-US" sz="2600" b="0" i="0" u="none" strike="noStrike" cap="none">
                  <a:solidFill>
                    <a:schemeClr val="lt1"/>
                  </a:solidFill>
                  <a:latin typeface="Arial"/>
                  <a:ea typeface="Arial"/>
                  <a:cs typeface="Arial"/>
                  <a:sym typeface="Arial"/>
                </a:rPr>
                <a:t>1</a:t>
              </a:r>
              <a:endParaRPr sz="1400" b="0" i="0" u="none" strike="noStrike" cap="none">
                <a:solidFill>
                  <a:srgbClr val="000000"/>
                </a:solidFill>
                <a:latin typeface="Arial"/>
                <a:ea typeface="Arial"/>
                <a:cs typeface="Arial"/>
                <a:sym typeface="Arial"/>
              </a:endParaRPr>
            </a:p>
          </p:txBody>
        </p:sp>
        <p:sp>
          <p:nvSpPr>
            <p:cNvPr id="444" name="Google Shape;444;p13"/>
            <p:cNvSpPr/>
            <p:nvPr/>
          </p:nvSpPr>
          <p:spPr>
            <a:xfrm rot="5400000">
              <a:off x="5411416" y="-4510392"/>
              <a:ext cx="836506" cy="9857633"/>
            </a:xfrm>
            <a:prstGeom prst="round2SameRect">
              <a:avLst>
                <a:gd name="adj1" fmla="val 16667"/>
                <a:gd name="adj2" fmla="val 0"/>
              </a:avLst>
            </a:prstGeom>
            <a:solidFill>
              <a:schemeClr val="lt1">
                <a:alpha val="88627"/>
              </a:schemeClr>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5" name="Google Shape;445;p13"/>
            <p:cNvSpPr txBox="1"/>
            <p:nvPr/>
          </p:nvSpPr>
          <p:spPr>
            <a:xfrm>
              <a:off x="900853" y="41006"/>
              <a:ext cx="9816798" cy="754836"/>
            </a:xfrm>
            <a:prstGeom prst="rect">
              <a:avLst/>
            </a:prstGeom>
            <a:noFill/>
            <a:ln>
              <a:noFill/>
            </a:ln>
          </p:spPr>
          <p:txBody>
            <a:bodyPr spcFirstLastPara="1" wrap="square" lIns="113775" tIns="10150" rIns="10150" bIns="10150" anchor="ctr" anchorCtr="0">
              <a:noAutofit/>
            </a:bodyPr>
            <a:lstStyle/>
            <a:p>
              <a:pPr marL="171450" marR="0" lvl="1" indent="-171450" algn="l" rtl="0">
                <a:lnSpc>
                  <a:spcPct val="90000"/>
                </a:lnSpc>
                <a:spcBef>
                  <a:spcPts val="0"/>
                </a:spcBef>
                <a:spcAft>
                  <a:spcPts val="0"/>
                </a:spcAft>
                <a:buClr>
                  <a:schemeClr val="dk1"/>
                </a:buClr>
                <a:buSzPts val="1600"/>
                <a:buFont typeface="Arial"/>
                <a:buChar char="•"/>
              </a:pPr>
              <a:r>
                <a:rPr lang="en-US" sz="1450" b="0" i="0" u="none" strike="noStrike" cap="none" dirty="0">
                  <a:solidFill>
                    <a:schemeClr val="dk1"/>
                  </a:solidFill>
                  <a:latin typeface="Arial"/>
                  <a:ea typeface="Arial"/>
                  <a:cs typeface="Arial"/>
                  <a:sym typeface="Arial"/>
                </a:rPr>
                <a:t>Complete slides 1-10 of the </a:t>
              </a:r>
              <a:r>
                <a:rPr lang="en-US" sz="1450" b="1" i="1" u="none" strike="noStrike" cap="none" dirty="0">
                  <a:solidFill>
                    <a:schemeClr val="dk1"/>
                  </a:solidFill>
                  <a:highlight>
                    <a:srgbClr val="FFFF00"/>
                  </a:highlight>
                  <a:latin typeface="Arial"/>
                  <a:ea typeface="Arial"/>
                  <a:cs typeface="Arial"/>
                  <a:sym typeface="Arial"/>
                </a:rPr>
                <a:t>[link to “</a:t>
              </a:r>
              <a:r>
                <a:rPr lang="en-US" sz="1450" b="1" i="1" u="none" strike="noStrike" cap="none" dirty="0" err="1">
                  <a:solidFill>
                    <a:schemeClr val="dk1"/>
                  </a:solidFill>
                  <a:highlight>
                    <a:srgbClr val="FFFF00"/>
                  </a:highlight>
                  <a:latin typeface="Arial"/>
                  <a:ea typeface="Arial"/>
                  <a:cs typeface="Arial"/>
                  <a:sym typeface="Arial"/>
                </a:rPr>
                <a:t>Template_Country</a:t>
              </a:r>
              <a:r>
                <a:rPr lang="en-US" sz="1450" b="1" i="1" u="none" strike="noStrike" cap="none" dirty="0">
                  <a:solidFill>
                    <a:schemeClr val="dk1"/>
                  </a:solidFill>
                  <a:highlight>
                    <a:srgbClr val="FFFF00"/>
                  </a:highlight>
                  <a:latin typeface="Arial"/>
                  <a:ea typeface="Arial"/>
                  <a:cs typeface="Arial"/>
                  <a:sym typeface="Arial"/>
                </a:rPr>
                <a:t> Presentation Part 1”]</a:t>
              </a:r>
              <a:r>
                <a:rPr lang="en-US" sz="1450" b="1" i="0" u="none" strike="noStrike" cap="none" dirty="0">
                  <a:solidFill>
                    <a:schemeClr val="dk1"/>
                  </a:solidFill>
                  <a:latin typeface="Arial"/>
                  <a:ea typeface="Arial"/>
                  <a:cs typeface="Arial"/>
                  <a:sym typeface="Arial"/>
                </a:rPr>
                <a:t>, </a:t>
              </a:r>
              <a:r>
                <a:rPr lang="en-US" sz="1450" b="0" i="0" u="none" strike="noStrike" cap="none" dirty="0">
                  <a:solidFill>
                    <a:schemeClr val="dk1"/>
                  </a:solidFill>
                  <a:latin typeface="Arial"/>
                  <a:ea typeface="Arial"/>
                  <a:cs typeface="Arial"/>
                  <a:sym typeface="Arial"/>
                </a:rPr>
                <a:t>taking note of any national digital health strategy priorities or other strategies that may be considered for </a:t>
              </a:r>
              <a:r>
                <a:rPr lang="en-US" sz="1450" b="0" i="0" u="none" strike="noStrike" cap="none" dirty="0">
                  <a:solidFill>
                    <a:schemeClr val="dk1"/>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
                    </a:ext>
                  </a:extLst>
                </a:rPr>
                <a:t>alignment</a:t>
              </a:r>
              <a:r>
                <a:rPr lang="en-US" sz="1450" b="0" i="0" u="none" strike="noStrike" cap="none" dirty="0">
                  <a:solidFill>
                    <a:schemeClr val="dk1"/>
                  </a:solidFill>
                  <a:latin typeface="Arial"/>
                  <a:ea typeface="Arial"/>
                  <a:cs typeface="Arial"/>
                  <a:sym typeface="Arial"/>
                </a:rPr>
                <a:t> in implementation</a:t>
              </a:r>
              <a:endParaRPr sz="1450" b="0" i="0" u="none" strike="noStrike" cap="none" dirty="0">
                <a:solidFill>
                  <a:schemeClr val="dk1"/>
                </a:solidFill>
                <a:latin typeface="Arial"/>
                <a:ea typeface="Arial"/>
                <a:cs typeface="Arial"/>
                <a:sym typeface="Arial"/>
              </a:endParaRPr>
            </a:p>
            <a:p>
              <a:pPr marL="171450" marR="0" lvl="1" indent="-171450" algn="l" rtl="0">
                <a:lnSpc>
                  <a:spcPct val="90000"/>
                </a:lnSpc>
                <a:spcBef>
                  <a:spcPts val="0"/>
                </a:spcBef>
                <a:spcAft>
                  <a:spcPts val="0"/>
                </a:spcAft>
                <a:buClr>
                  <a:schemeClr val="dk1"/>
                </a:buClr>
                <a:buSzPts val="1600"/>
                <a:buFont typeface="Arial"/>
                <a:buChar char="•"/>
              </a:pPr>
              <a:r>
                <a:rPr lang="en-US" sz="1450" b="0" i="0" u="none" strike="noStrike" cap="none" dirty="0">
                  <a:solidFill>
                    <a:schemeClr val="dk1"/>
                  </a:solidFill>
                  <a:latin typeface="Arial"/>
                  <a:ea typeface="Arial"/>
                  <a:cs typeface="Arial"/>
                  <a:sym typeface="Arial"/>
                </a:rPr>
                <a:t>Choose an ISHO assessment date and engage assessment team</a:t>
              </a:r>
              <a:endParaRPr sz="1450" b="0" i="0" u="none" strike="noStrike" cap="none" dirty="0">
                <a:solidFill>
                  <a:srgbClr val="000000"/>
                </a:solidFill>
                <a:latin typeface="Arial"/>
                <a:ea typeface="Arial"/>
                <a:cs typeface="Arial"/>
                <a:sym typeface="Arial"/>
              </a:endParaRPr>
            </a:p>
          </p:txBody>
        </p:sp>
        <p:sp>
          <p:nvSpPr>
            <p:cNvPr id="446" name="Google Shape;446;p13"/>
            <p:cNvSpPr/>
            <p:nvPr/>
          </p:nvSpPr>
          <p:spPr>
            <a:xfrm rot="5400000">
              <a:off x="-193039" y="1288418"/>
              <a:ext cx="1286933" cy="900853"/>
            </a:xfrm>
            <a:prstGeom prst="chevron">
              <a:avLst>
                <a:gd name="adj" fmla="val 50000"/>
              </a:avLst>
            </a:prstGeom>
            <a:solidFill>
              <a:srgbClr val="4372C3"/>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7" name="Google Shape;447;p13"/>
            <p:cNvSpPr txBox="1"/>
            <p:nvPr/>
          </p:nvSpPr>
          <p:spPr>
            <a:xfrm>
              <a:off x="2" y="1545805"/>
              <a:ext cx="900853" cy="386080"/>
            </a:xfrm>
            <a:prstGeom prst="rect">
              <a:avLst/>
            </a:prstGeom>
            <a:noFill/>
            <a:ln>
              <a:noFill/>
            </a:ln>
          </p:spPr>
          <p:txBody>
            <a:bodyPr spcFirstLastPara="1" wrap="square" lIns="16500" tIns="16500" rIns="16500" bIns="16500" anchor="ctr" anchorCtr="0">
              <a:noAutofit/>
            </a:bodyPr>
            <a:lstStyle/>
            <a:p>
              <a:pPr marL="0" marR="0" lvl="0" indent="0" algn="ctr" rtl="0">
                <a:lnSpc>
                  <a:spcPct val="90000"/>
                </a:lnSpc>
                <a:spcBef>
                  <a:spcPts val="0"/>
                </a:spcBef>
                <a:spcAft>
                  <a:spcPts val="0"/>
                </a:spcAft>
                <a:buClr>
                  <a:schemeClr val="lt1"/>
                </a:buClr>
                <a:buSzPts val="2600"/>
                <a:buFont typeface="Arial"/>
                <a:buNone/>
              </a:pPr>
              <a:r>
                <a:rPr lang="en-US" sz="2600" b="0" i="0" u="none" strike="noStrike" cap="none">
                  <a:solidFill>
                    <a:schemeClr val="lt1"/>
                  </a:solidFill>
                  <a:latin typeface="Arial"/>
                  <a:ea typeface="Arial"/>
                  <a:cs typeface="Arial"/>
                  <a:sym typeface="Arial"/>
                </a:rPr>
                <a:t>2</a:t>
              </a:r>
              <a:endParaRPr sz="1400" b="0" i="0" u="none" strike="noStrike" cap="none">
                <a:solidFill>
                  <a:srgbClr val="000000"/>
                </a:solidFill>
                <a:latin typeface="Arial"/>
                <a:ea typeface="Arial"/>
                <a:cs typeface="Arial"/>
                <a:sym typeface="Arial"/>
              </a:endParaRPr>
            </a:p>
          </p:txBody>
        </p:sp>
        <p:sp>
          <p:nvSpPr>
            <p:cNvPr id="448" name="Google Shape;448;p13"/>
            <p:cNvSpPr/>
            <p:nvPr/>
          </p:nvSpPr>
          <p:spPr>
            <a:xfrm rot="5400000">
              <a:off x="5411416" y="-3415184"/>
              <a:ext cx="836506" cy="9857633"/>
            </a:xfrm>
            <a:prstGeom prst="round2SameRect">
              <a:avLst>
                <a:gd name="adj1" fmla="val 16667"/>
                <a:gd name="adj2" fmla="val 0"/>
              </a:avLst>
            </a:prstGeom>
            <a:solidFill>
              <a:schemeClr val="lt1">
                <a:alpha val="88627"/>
              </a:schemeClr>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9" name="Google Shape;449;p13"/>
            <p:cNvSpPr txBox="1"/>
            <p:nvPr/>
          </p:nvSpPr>
          <p:spPr>
            <a:xfrm>
              <a:off x="900853" y="1136214"/>
              <a:ext cx="9816798" cy="754836"/>
            </a:xfrm>
            <a:prstGeom prst="rect">
              <a:avLst/>
            </a:prstGeom>
            <a:noFill/>
            <a:ln>
              <a:noFill/>
            </a:ln>
          </p:spPr>
          <p:txBody>
            <a:bodyPr spcFirstLastPara="1" wrap="square" lIns="113775" tIns="10150" rIns="10150" bIns="10150" anchor="ctr" anchorCtr="0">
              <a:noAutofit/>
            </a:bodyPr>
            <a:lstStyle/>
            <a:p>
              <a:pPr marL="171450" marR="0" lvl="1" indent="-171450" algn="l" rtl="0">
                <a:lnSpc>
                  <a:spcPct val="90000"/>
                </a:lnSpc>
                <a:spcBef>
                  <a:spcPts val="0"/>
                </a:spcBef>
                <a:spcAft>
                  <a:spcPts val="0"/>
                </a:spcAft>
                <a:buClr>
                  <a:srgbClr val="000000"/>
                </a:buClr>
                <a:buSzPts val="1600"/>
                <a:buFont typeface="Arial"/>
                <a:buChar char="•"/>
              </a:pPr>
              <a:r>
                <a:rPr lang="en-US" sz="1600" b="0" i="0" u="none" strike="noStrike" cap="none" dirty="0">
                  <a:solidFill>
                    <a:srgbClr val="000000"/>
                  </a:solidFill>
                  <a:latin typeface="Arial"/>
                  <a:ea typeface="Arial"/>
                  <a:cs typeface="Arial"/>
                  <a:sym typeface="Arial"/>
                </a:rPr>
                <a:t>Conduct rapid ISHO assessment using the </a:t>
              </a:r>
              <a:r>
                <a:rPr lang="en-US" sz="1600" b="1" i="1" u="sng" strike="noStrike" cap="none" dirty="0">
                  <a:solidFill>
                    <a:schemeClr val="tx1"/>
                  </a:solidFill>
                  <a:highlight>
                    <a:srgbClr val="FFFF00"/>
                  </a:highlight>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
                    </a:ext>
                  </a:extLst>
                </a:rPr>
                <a:t>[link to ISHO Tool]</a:t>
              </a:r>
              <a:endParaRPr sz="1600" b="1" i="1" u="none" strike="noStrike" cap="none" dirty="0">
                <a:solidFill>
                  <a:schemeClr val="tx1"/>
                </a:solidFill>
                <a:highlight>
                  <a:srgbClr val="FFFF00"/>
                </a:highlight>
                <a:latin typeface="Arial"/>
                <a:ea typeface="Arial"/>
                <a:cs typeface="Arial"/>
                <a:sym typeface="Arial"/>
              </a:endParaRPr>
            </a:p>
            <a:p>
              <a:pPr marL="171450" marR="0" lvl="1" indent="-171450" algn="l" rtl="0">
                <a:lnSpc>
                  <a:spcPct val="90000"/>
                </a:lnSpc>
                <a:spcBef>
                  <a:spcPts val="0"/>
                </a:spcBef>
                <a:spcAft>
                  <a:spcPts val="0"/>
                </a:spcAft>
                <a:buClr>
                  <a:srgbClr val="000000"/>
                </a:buClr>
                <a:buSzPts val="1600"/>
                <a:buFont typeface="Arial"/>
                <a:buChar char="•"/>
              </a:pPr>
              <a:r>
                <a:rPr lang="en-US" sz="1600" b="0" i="0" u="none" strike="noStrike" cap="none" dirty="0">
                  <a:solidFill>
                    <a:srgbClr val="000000"/>
                  </a:solidFill>
                  <a:latin typeface="Arial"/>
                  <a:ea typeface="Arial"/>
                  <a:cs typeface="Arial"/>
                  <a:sym typeface="Arial"/>
                </a:rPr>
                <a:t>Note and discuss the digital health systems gaps highlighted by the assessment</a:t>
              </a:r>
              <a:endParaRPr sz="1600" b="0" i="0" u="none" strike="noStrike" cap="none" dirty="0">
                <a:solidFill>
                  <a:srgbClr val="000000"/>
                </a:solidFill>
                <a:latin typeface="Arial"/>
                <a:ea typeface="Arial"/>
                <a:cs typeface="Arial"/>
                <a:sym typeface="Arial"/>
              </a:endParaRPr>
            </a:p>
            <a:p>
              <a:pPr marL="171450" marR="0" lvl="1" indent="-171450" algn="l" rtl="0">
                <a:lnSpc>
                  <a:spcPct val="90000"/>
                </a:lnSpc>
                <a:spcBef>
                  <a:spcPts val="0"/>
                </a:spcBef>
                <a:spcAft>
                  <a:spcPts val="0"/>
                </a:spcAft>
                <a:buClr>
                  <a:srgbClr val="000000"/>
                </a:buClr>
                <a:buSzPts val="1600"/>
                <a:buFont typeface="Arial"/>
                <a:buChar char="•"/>
              </a:pPr>
              <a:r>
                <a:rPr lang="en-US" sz="1600" b="0" i="0" u="none" strike="noStrike" cap="none" dirty="0">
                  <a:solidFill>
                    <a:srgbClr val="000000"/>
                  </a:solidFill>
                  <a:latin typeface="Arial"/>
                  <a:ea typeface="Arial"/>
                  <a:cs typeface="Arial"/>
                  <a:sym typeface="Arial"/>
                </a:rPr>
                <a:t>Establish </a:t>
              </a:r>
              <a:r>
                <a:rPr lang="en-US" sz="1600" b="0" i="0" u="none" strike="noStrike" cap="none" dirty="0">
                  <a:solidFill>
                    <a:schemeClr val="dk1"/>
                  </a:solidFill>
                  <a:latin typeface="Arial"/>
                  <a:ea typeface="Arial"/>
                  <a:cs typeface="Arial"/>
                  <a:sym typeface="Arial"/>
                </a:rPr>
                <a:t>priorities among the ISHO assessment gaps</a:t>
              </a:r>
              <a:endParaRPr sz="1400" b="0" i="0" u="none" strike="noStrike" cap="none" dirty="0">
                <a:solidFill>
                  <a:srgbClr val="000000"/>
                </a:solidFill>
                <a:latin typeface="Arial"/>
                <a:ea typeface="Arial"/>
                <a:cs typeface="Arial"/>
                <a:sym typeface="Arial"/>
              </a:endParaRPr>
            </a:p>
          </p:txBody>
        </p:sp>
        <p:sp>
          <p:nvSpPr>
            <p:cNvPr id="450" name="Google Shape;450;p13"/>
            <p:cNvSpPr/>
            <p:nvPr/>
          </p:nvSpPr>
          <p:spPr>
            <a:xfrm rot="5400000">
              <a:off x="-193039" y="2501624"/>
              <a:ext cx="1286933" cy="900853"/>
            </a:xfrm>
            <a:prstGeom prst="chevron">
              <a:avLst>
                <a:gd name="adj" fmla="val 50000"/>
              </a:avLst>
            </a:prstGeom>
            <a:solidFill>
              <a:srgbClr val="4372C3"/>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1" name="Google Shape;451;p13"/>
            <p:cNvSpPr txBox="1"/>
            <p:nvPr/>
          </p:nvSpPr>
          <p:spPr>
            <a:xfrm>
              <a:off x="2" y="2759011"/>
              <a:ext cx="900853" cy="386080"/>
            </a:xfrm>
            <a:prstGeom prst="rect">
              <a:avLst/>
            </a:prstGeom>
            <a:noFill/>
            <a:ln>
              <a:noFill/>
            </a:ln>
          </p:spPr>
          <p:txBody>
            <a:bodyPr spcFirstLastPara="1" wrap="square" lIns="16500" tIns="16500" rIns="16500" bIns="16500" anchor="ctr" anchorCtr="0">
              <a:noAutofit/>
            </a:bodyPr>
            <a:lstStyle/>
            <a:p>
              <a:pPr marL="0" marR="0" lvl="0" indent="0" algn="ctr" rtl="0">
                <a:lnSpc>
                  <a:spcPct val="90000"/>
                </a:lnSpc>
                <a:spcBef>
                  <a:spcPts val="0"/>
                </a:spcBef>
                <a:spcAft>
                  <a:spcPts val="0"/>
                </a:spcAft>
                <a:buClr>
                  <a:schemeClr val="lt1"/>
                </a:buClr>
                <a:buSzPts val="2600"/>
                <a:buFont typeface="Arial"/>
                <a:buNone/>
              </a:pPr>
              <a:r>
                <a:rPr lang="en-US" sz="2600" b="0" i="0" u="none" strike="noStrike" cap="none">
                  <a:solidFill>
                    <a:schemeClr val="lt1"/>
                  </a:solidFill>
                  <a:latin typeface="Arial"/>
                  <a:ea typeface="Arial"/>
                  <a:cs typeface="Arial"/>
                  <a:sym typeface="Arial"/>
                </a:rPr>
                <a:t>3</a:t>
              </a:r>
              <a:endParaRPr sz="1400" b="0" i="0" u="none" strike="noStrike" cap="none">
                <a:solidFill>
                  <a:srgbClr val="000000"/>
                </a:solidFill>
                <a:latin typeface="Arial"/>
                <a:ea typeface="Arial"/>
                <a:cs typeface="Arial"/>
                <a:sym typeface="Arial"/>
              </a:endParaRPr>
            </a:p>
          </p:txBody>
        </p:sp>
        <p:sp>
          <p:nvSpPr>
            <p:cNvPr id="452" name="Google Shape;452;p13"/>
            <p:cNvSpPr/>
            <p:nvPr/>
          </p:nvSpPr>
          <p:spPr>
            <a:xfrm rot="5400000">
              <a:off x="5293419" y="-2201979"/>
              <a:ext cx="1072501" cy="9857633"/>
            </a:xfrm>
            <a:prstGeom prst="round2SameRect">
              <a:avLst>
                <a:gd name="adj1" fmla="val 16667"/>
                <a:gd name="adj2" fmla="val 0"/>
              </a:avLst>
            </a:prstGeom>
            <a:solidFill>
              <a:schemeClr val="lt1">
                <a:alpha val="88627"/>
              </a:schemeClr>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3" name="Google Shape;453;p13"/>
            <p:cNvSpPr txBox="1"/>
            <p:nvPr/>
          </p:nvSpPr>
          <p:spPr>
            <a:xfrm>
              <a:off x="900854" y="2242941"/>
              <a:ext cx="9805278" cy="967791"/>
            </a:xfrm>
            <a:prstGeom prst="rect">
              <a:avLst/>
            </a:prstGeom>
            <a:noFill/>
            <a:ln>
              <a:noFill/>
            </a:ln>
          </p:spPr>
          <p:txBody>
            <a:bodyPr spcFirstLastPara="1" wrap="square" lIns="113775" tIns="10150" rIns="10150" bIns="10150" anchor="ctr" anchorCtr="0">
              <a:noAutofit/>
            </a:bodyPr>
            <a:lstStyle/>
            <a:p>
              <a:pPr marL="171450" marR="0" lvl="1" indent="-171450" algn="l" rtl="0">
                <a:lnSpc>
                  <a:spcPct val="90000"/>
                </a:lnSpc>
                <a:spcBef>
                  <a:spcPts val="0"/>
                </a:spcBef>
                <a:spcAft>
                  <a:spcPts val="0"/>
                </a:spcAft>
                <a:buClr>
                  <a:schemeClr val="dk1"/>
                </a:buClr>
                <a:buSzPts val="1600"/>
                <a:buFont typeface="Arial"/>
                <a:buChar char="•"/>
              </a:pPr>
              <a:r>
                <a:rPr lang="en-US" sz="1600" b="0" i="0" u="none" strike="noStrike" cap="none" dirty="0">
                  <a:solidFill>
                    <a:schemeClr val="dk1"/>
                  </a:solidFill>
                  <a:latin typeface="Arial"/>
                  <a:ea typeface="Arial"/>
                  <a:cs typeface="Arial"/>
                  <a:sym typeface="Arial"/>
                </a:rPr>
                <a:t>Complete your country presentation using the template you started in Step #1 and inputs from Step #2</a:t>
              </a:r>
              <a:endParaRPr sz="1400" b="0" i="0" u="none" strike="noStrike" cap="none" dirty="0">
                <a:solidFill>
                  <a:srgbClr val="000000"/>
                </a:solidFill>
                <a:latin typeface="Arial"/>
                <a:ea typeface="Arial"/>
                <a:cs typeface="Arial"/>
                <a:sym typeface="Arial"/>
              </a:endParaRPr>
            </a:p>
            <a:p>
              <a:pPr marL="171450" marR="0" lvl="1" indent="-171450" algn="l" rtl="0">
                <a:lnSpc>
                  <a:spcPct val="90000"/>
                </a:lnSpc>
                <a:spcBef>
                  <a:spcPts val="240"/>
                </a:spcBef>
                <a:spcAft>
                  <a:spcPts val="0"/>
                </a:spcAft>
                <a:buClr>
                  <a:schemeClr val="dk1"/>
                </a:buClr>
                <a:buSzPts val="1600"/>
                <a:buFont typeface="Arial"/>
                <a:buChar char="•"/>
              </a:pPr>
              <a:r>
                <a:rPr lang="en-US" sz="1600" b="1" i="0" u="sng" strike="noStrike" cap="none" dirty="0">
                  <a:solidFill>
                    <a:schemeClr val="dk1"/>
                  </a:solidFill>
                  <a:latin typeface="Arial"/>
                  <a:ea typeface="Arial"/>
                  <a:cs typeface="Arial"/>
                  <a:sym typeface="Arial"/>
                </a:rPr>
                <a:t>[</a:t>
              </a:r>
              <a:r>
                <a:rPr lang="en-US" sz="1600" b="1" i="1" u="sng" strike="noStrike" cap="none" dirty="0">
                  <a:solidFill>
                    <a:schemeClr val="dk1"/>
                  </a:solidFill>
                  <a:highlight>
                    <a:srgbClr val="FFFF00"/>
                  </a:highlight>
                  <a:latin typeface="Arial"/>
                  <a:ea typeface="Arial"/>
                  <a:cs typeface="Arial"/>
                  <a:sym typeface="Arial"/>
                </a:rPr>
                <a:t>Due date</a:t>
              </a:r>
              <a:r>
                <a:rPr lang="en-US" sz="1600" b="1" i="0" u="sng" strike="noStrike" cap="none" dirty="0">
                  <a:solidFill>
                    <a:schemeClr val="dk1"/>
                  </a:solidFill>
                  <a:latin typeface="Arial"/>
                  <a:ea typeface="Arial"/>
                  <a:cs typeface="Arial"/>
                  <a:sym typeface="Arial"/>
                </a:rPr>
                <a:t>]</a:t>
              </a:r>
              <a:r>
                <a:rPr lang="en-US" sz="1600" b="1" i="0" u="none" strike="noStrike" cap="none" dirty="0">
                  <a:solidFill>
                    <a:schemeClr val="dk1"/>
                  </a:solidFill>
                  <a:latin typeface="Arial"/>
                  <a:ea typeface="Arial"/>
                  <a:cs typeface="Arial"/>
                  <a:sym typeface="Arial"/>
                </a:rPr>
                <a:t> is the deadline for each Country Delegation POC to submit their Expedited ISHO Assessment presentation </a:t>
              </a:r>
              <a:r>
                <a:rPr lang="en-US" sz="1600" b="1" i="1" u="sng" strike="noStrike" cap="none" dirty="0">
                  <a:solidFill>
                    <a:schemeClr val="tx1"/>
                  </a:solidFill>
                  <a:highlight>
                    <a:srgbClr val="FFFF00"/>
                  </a:highlight>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
                    </a:ext>
                  </a:extLst>
                </a:rPr>
                <a:t>[link to submission folder]</a:t>
              </a:r>
              <a:r>
                <a:rPr lang="en-US" sz="1600" b="0" i="0" u="none" strike="noStrike" cap="none" dirty="0">
                  <a:solidFill>
                    <a:schemeClr val="dk1"/>
                  </a:solidFill>
                  <a:latin typeface="Arial"/>
                  <a:ea typeface="Arial"/>
                  <a:cs typeface="Arial"/>
                  <a:sym typeface="Arial"/>
                </a:rPr>
                <a:t>. Remember to give feedback on using the tool!</a:t>
              </a:r>
              <a:endParaRPr sz="1600" b="0" i="0" u="none" strike="noStrike" cap="none" dirty="0">
                <a:solidFill>
                  <a:schemeClr val="dk1"/>
                </a:solidFill>
                <a:latin typeface="Arial"/>
                <a:ea typeface="Arial"/>
                <a:cs typeface="Arial"/>
                <a:sym typeface="Arial"/>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459" name="Google Shape;459;p14"/>
          <p:cNvSpPr txBox="1">
            <a:spLocks noGrp="1"/>
          </p:cNvSpPr>
          <p:nvPr>
            <p:ph type="title"/>
          </p:nvPr>
        </p:nvSpPr>
        <p:spPr>
          <a:xfrm>
            <a:off x="2279736" y="365126"/>
            <a:ext cx="9381996" cy="108789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Arial"/>
              <a:buNone/>
            </a:pPr>
            <a:r>
              <a:rPr lang="en-US"/>
              <a:t>Country Focal Point</a:t>
            </a:r>
            <a:endParaRPr/>
          </a:p>
        </p:txBody>
      </p:sp>
      <p:sp>
        <p:nvSpPr>
          <p:cNvPr id="460" name="Google Shape;460;p14"/>
          <p:cNvSpPr txBox="1">
            <a:spLocks noGrp="1"/>
          </p:cNvSpPr>
          <p:nvPr>
            <p:ph type="body" idx="1"/>
          </p:nvPr>
        </p:nvSpPr>
        <p:spPr>
          <a:xfrm>
            <a:off x="2279735" y="1825625"/>
            <a:ext cx="9381995" cy="3898770"/>
          </a:xfrm>
          <a:prstGeom prst="rect">
            <a:avLst/>
          </a:prstGeom>
          <a:noFill/>
          <a:ln>
            <a:noFill/>
          </a:ln>
        </p:spPr>
        <p:txBody>
          <a:bodyPr spcFirstLastPara="1" wrap="square" lIns="91425" tIns="45700" rIns="91425" bIns="45700" anchor="t" anchorCtr="0">
            <a:normAutofit/>
          </a:bodyPr>
          <a:lstStyle/>
          <a:p>
            <a:pPr marL="342900" lvl="0" indent="-342900" algn="l" rtl="0">
              <a:lnSpc>
                <a:spcPct val="90000"/>
              </a:lnSpc>
              <a:spcBef>
                <a:spcPts val="0"/>
              </a:spcBef>
              <a:spcAft>
                <a:spcPts val="0"/>
              </a:spcAft>
              <a:buClr>
                <a:schemeClr val="dk1"/>
              </a:buClr>
              <a:buSzPts val="2400"/>
              <a:buFont typeface="Arial"/>
              <a:buChar char="•"/>
            </a:pPr>
            <a:r>
              <a:rPr lang="en-US" dirty="0"/>
              <a:t>[</a:t>
            </a:r>
            <a:r>
              <a:rPr lang="en-US" i="1" dirty="0">
                <a:highlight>
                  <a:srgbClr val="FFFF00"/>
                </a:highlight>
              </a:rPr>
              <a:t>add country focal points</a:t>
            </a:r>
            <a:r>
              <a:rPr lang="en-US" dirty="0"/>
              <a:t>]</a:t>
            </a:r>
            <a:endParaRPr dirty="0"/>
          </a:p>
          <a:p>
            <a:pPr marL="342900" lvl="0" indent="-190500" algn="l" rtl="0">
              <a:lnSpc>
                <a:spcPct val="90000"/>
              </a:lnSpc>
              <a:spcBef>
                <a:spcPts val="1000"/>
              </a:spcBef>
              <a:spcAft>
                <a:spcPts val="0"/>
              </a:spcAft>
              <a:buClr>
                <a:schemeClr val="dk1"/>
              </a:buClr>
              <a:buSzPts val="2400"/>
              <a:buFont typeface="Arial"/>
              <a:buNone/>
            </a:pPr>
            <a:endParaRPr dirty="0"/>
          </a:p>
          <a:p>
            <a:pPr marL="457200" lvl="0" indent="0" algn="l" rtl="0">
              <a:lnSpc>
                <a:spcPct val="90000"/>
              </a:lnSpc>
              <a:spcBef>
                <a:spcPts val="1000"/>
              </a:spcBef>
              <a:spcAft>
                <a:spcPts val="0"/>
              </a:spcAft>
              <a:buSzPts val="2400"/>
              <a:buNone/>
            </a:pPr>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64"/>
        <p:cNvGrpSpPr/>
        <p:nvPr/>
      </p:nvGrpSpPr>
      <p:grpSpPr>
        <a:xfrm>
          <a:off x="0" y="0"/>
          <a:ext cx="0" cy="0"/>
          <a:chOff x="0" y="0"/>
          <a:chExt cx="0" cy="0"/>
        </a:xfrm>
      </p:grpSpPr>
      <p:sp>
        <p:nvSpPr>
          <p:cNvPr id="465" name="Google Shape;465;g2eacd631f96_1_18"/>
          <p:cNvSpPr txBox="1">
            <a:spLocks noGrp="1"/>
          </p:cNvSpPr>
          <p:nvPr>
            <p:ph type="title"/>
          </p:nvPr>
        </p:nvSpPr>
        <p:spPr>
          <a:xfrm>
            <a:off x="731520" y="731520"/>
            <a:ext cx="6090000" cy="14265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4000"/>
              <a:buFont typeface="Arial"/>
              <a:buNone/>
            </a:pPr>
            <a:r>
              <a:rPr lang="en-US">
                <a:solidFill>
                  <a:srgbClr val="FFFFFF"/>
                </a:solidFill>
              </a:rPr>
              <a:t>Learning Objectives</a:t>
            </a:r>
            <a:endParaRPr/>
          </a:p>
        </p:txBody>
      </p:sp>
      <p:sp>
        <p:nvSpPr>
          <p:cNvPr id="466" name="Google Shape;466;g2eacd631f96_1_18"/>
          <p:cNvSpPr txBox="1">
            <a:spLocks noGrp="1"/>
          </p:cNvSpPr>
          <p:nvPr>
            <p:ph type="body" idx="1"/>
          </p:nvPr>
        </p:nvSpPr>
        <p:spPr>
          <a:xfrm>
            <a:off x="789452" y="2798375"/>
            <a:ext cx="6955500" cy="3283200"/>
          </a:xfrm>
          <a:prstGeom prst="rect">
            <a:avLst/>
          </a:prstGeom>
          <a:noFill/>
          <a:ln>
            <a:noFill/>
          </a:ln>
        </p:spPr>
        <p:txBody>
          <a:bodyPr spcFirstLastPara="1" wrap="square" lIns="91425" tIns="45700" rIns="91425" bIns="45700" anchor="ctr" anchorCtr="0">
            <a:normAutofit/>
          </a:bodyPr>
          <a:lstStyle/>
          <a:p>
            <a:pPr marL="457200" lvl="0" indent="-381000" algn="l" rtl="0">
              <a:lnSpc>
                <a:spcPct val="90000"/>
              </a:lnSpc>
              <a:spcBef>
                <a:spcPts val="0"/>
              </a:spcBef>
              <a:spcAft>
                <a:spcPts val="0"/>
              </a:spcAft>
              <a:buSzPts val="2400"/>
              <a:buAutoNum type="arabicPeriod"/>
            </a:pPr>
            <a:r>
              <a:rPr lang="en-US" sz="2400" dirty="0"/>
              <a:t>What is ISHO?</a:t>
            </a:r>
            <a:br>
              <a:rPr lang="en-US" sz="2400" dirty="0"/>
            </a:br>
            <a:endParaRPr lang="en-US" sz="2400" dirty="0"/>
          </a:p>
          <a:p>
            <a:pPr marL="457200" lvl="0" indent="-381000" algn="l" rtl="0">
              <a:lnSpc>
                <a:spcPct val="90000"/>
              </a:lnSpc>
              <a:spcBef>
                <a:spcPts val="0"/>
              </a:spcBef>
              <a:spcAft>
                <a:spcPts val="0"/>
              </a:spcAft>
              <a:buSzPts val="2400"/>
              <a:buAutoNum type="arabicPeriod"/>
            </a:pPr>
            <a:r>
              <a:rPr lang="en-US" sz="2400" dirty="0"/>
              <a:t>How does ISHO improve digital health processes/provide evidence of operational quality and efficiency?</a:t>
            </a:r>
            <a:br>
              <a:rPr lang="en-US" sz="2400" dirty="0"/>
            </a:br>
            <a:endParaRPr lang="en-US" sz="2400" dirty="0"/>
          </a:p>
          <a:p>
            <a:pPr marL="457200" lvl="0" indent="-381000" algn="l" rtl="0">
              <a:lnSpc>
                <a:spcPct val="90000"/>
              </a:lnSpc>
              <a:spcBef>
                <a:spcPts val="0"/>
              </a:spcBef>
              <a:spcAft>
                <a:spcPts val="0"/>
              </a:spcAft>
              <a:buSzPts val="2400"/>
              <a:buAutoNum type="arabicPeriod"/>
            </a:pPr>
            <a:r>
              <a:rPr lang="en-US" sz="2400" dirty="0"/>
              <a:t>How can you apply it in your own contexts before you attend I-LEAD in [</a:t>
            </a:r>
            <a:r>
              <a:rPr lang="en-US" sz="2400" i="1" dirty="0">
                <a:highlight>
                  <a:srgbClr val="FFFF00"/>
                </a:highlight>
              </a:rPr>
              <a:t>training location</a:t>
            </a:r>
            <a:r>
              <a:rPr lang="en-US" sz="2400" dirty="0"/>
              <a:t>] on [</a:t>
            </a:r>
            <a:r>
              <a:rPr lang="en-US" sz="2400" i="1" dirty="0">
                <a:highlight>
                  <a:srgbClr val="FFFF00"/>
                </a:highlight>
              </a:rPr>
              <a:t>date of training</a:t>
            </a:r>
            <a:r>
              <a:rPr lang="en-US" sz="2400" dirty="0"/>
              <a:t>]?</a:t>
            </a:r>
            <a:endParaRPr sz="2400" dirty="0"/>
          </a:p>
          <a:p>
            <a:pPr marL="0" lvl="0" indent="0" algn="l" rtl="0">
              <a:lnSpc>
                <a:spcPct val="90000"/>
              </a:lnSpc>
              <a:spcBef>
                <a:spcPts val="0"/>
              </a:spcBef>
              <a:spcAft>
                <a:spcPts val="0"/>
              </a:spcAft>
              <a:buSzPts val="2000"/>
              <a:buNone/>
            </a:pPr>
            <a:endParaRPr sz="2400" dirty="0"/>
          </a:p>
        </p:txBody>
      </p:sp>
      <p:pic>
        <p:nvPicPr>
          <p:cNvPr id="467" name="Google Shape;467;g2eacd631f96_1_18" descr="Logo&#10;&#10;Description automatically generated"/>
          <p:cNvPicPr preferRelativeResize="0"/>
          <p:nvPr/>
        </p:nvPicPr>
        <p:blipFill rotWithShape="1">
          <a:blip r:embed="rId4">
            <a:alphaModFix/>
          </a:blip>
          <a:srcRect l="32937" t="23176" r="33084" b="39208"/>
          <a:stretch/>
        </p:blipFill>
        <p:spPr>
          <a:xfrm>
            <a:off x="11181087" y="5786950"/>
            <a:ext cx="660856" cy="731521"/>
          </a:xfrm>
          <a:prstGeom prst="rect">
            <a:avLst/>
          </a:prstGeom>
          <a:noFill/>
          <a:ln>
            <a:noFill/>
          </a:ln>
        </p:spPr>
      </p:pic>
      <p:pic>
        <p:nvPicPr>
          <p:cNvPr id="468" name="Google Shape;468;g2eacd631f96_1_18" descr="Logo, company name&#10;&#10;Description automatically generated"/>
          <p:cNvPicPr preferRelativeResize="0"/>
          <p:nvPr/>
        </p:nvPicPr>
        <p:blipFill rotWithShape="1">
          <a:blip r:embed="rId5">
            <a:alphaModFix/>
          </a:blip>
          <a:srcRect l="13221" t="19875" r="19150" b="17286"/>
          <a:stretch/>
        </p:blipFill>
        <p:spPr>
          <a:xfrm>
            <a:off x="9883137" y="5786950"/>
            <a:ext cx="1147023" cy="731520"/>
          </a:xfrm>
          <a:prstGeom prst="rect">
            <a:avLst/>
          </a:prstGeom>
          <a:noFill/>
          <a:ln>
            <a:noFill/>
          </a:ln>
        </p:spPr>
      </p:pic>
      <p:grpSp>
        <p:nvGrpSpPr>
          <p:cNvPr id="469" name="Google Shape;469;g2eacd631f96_1_18"/>
          <p:cNvGrpSpPr/>
          <p:nvPr/>
        </p:nvGrpSpPr>
        <p:grpSpPr>
          <a:xfrm>
            <a:off x="8206864" y="2918211"/>
            <a:ext cx="2624561" cy="2328391"/>
            <a:chOff x="0" y="0"/>
            <a:chExt cx="8719471" cy="8588679"/>
          </a:xfrm>
        </p:grpSpPr>
        <p:sp>
          <p:nvSpPr>
            <p:cNvPr id="470" name="Google Shape;470;g2eacd631f96_1_18"/>
            <p:cNvSpPr/>
            <p:nvPr/>
          </p:nvSpPr>
          <p:spPr>
            <a:xfrm>
              <a:off x="0" y="0"/>
              <a:ext cx="8719471" cy="8588679"/>
            </a:xfrm>
            <a:custGeom>
              <a:avLst/>
              <a:gdLst/>
              <a:ahLst/>
              <a:cxnLst/>
              <a:rect l="l" t="t" r="r" b="b"/>
              <a:pathLst>
                <a:path w="8719471" h="8588679" extrusionOk="0">
                  <a:moveTo>
                    <a:pt x="0" y="0"/>
                  </a:moveTo>
                  <a:lnTo>
                    <a:pt x="8719471" y="0"/>
                  </a:lnTo>
                  <a:lnTo>
                    <a:pt x="8719471" y="8588679"/>
                  </a:lnTo>
                  <a:lnTo>
                    <a:pt x="0" y="8588679"/>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471" name="Google Shape;471;g2eacd631f96_1_18"/>
            <p:cNvSpPr/>
            <p:nvPr/>
          </p:nvSpPr>
          <p:spPr>
            <a:xfrm>
              <a:off x="2368964" y="2084379"/>
              <a:ext cx="3981543" cy="3981543"/>
            </a:xfrm>
            <a:custGeom>
              <a:avLst/>
              <a:gdLst/>
              <a:ahLst/>
              <a:cxnLst/>
              <a:rect l="l" t="t" r="r" b="b"/>
              <a:pathLst>
                <a:path w="3981543" h="3981543" extrusionOk="0">
                  <a:moveTo>
                    <a:pt x="0" y="0"/>
                  </a:moveTo>
                  <a:lnTo>
                    <a:pt x="3981543" y="0"/>
                  </a:lnTo>
                  <a:lnTo>
                    <a:pt x="3981543" y="3981543"/>
                  </a:lnTo>
                  <a:lnTo>
                    <a:pt x="0" y="3981543"/>
                  </a:lnTo>
                  <a:lnTo>
                    <a:pt x="0" y="0"/>
                  </a:lnTo>
                  <a:close/>
                </a:path>
              </a:pathLst>
            </a:custGeom>
            <a:blipFill rotWithShape="1">
              <a:blip r:embed="rId7">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472" name="Google Shape;472;g2eacd631f96_1_18"/>
            <p:cNvSpPr/>
            <p:nvPr/>
          </p:nvSpPr>
          <p:spPr>
            <a:xfrm>
              <a:off x="2669234" y="2384649"/>
              <a:ext cx="3381002" cy="3381002"/>
            </a:xfrm>
            <a:custGeom>
              <a:avLst/>
              <a:gdLst/>
              <a:ahLst/>
              <a:cxnLst/>
              <a:rect l="l" t="t" r="r" b="b"/>
              <a:pathLst>
                <a:path w="3381002" h="3381002" extrusionOk="0">
                  <a:moveTo>
                    <a:pt x="0" y="0"/>
                  </a:moveTo>
                  <a:lnTo>
                    <a:pt x="3381003" y="0"/>
                  </a:lnTo>
                  <a:lnTo>
                    <a:pt x="3381003" y="3381002"/>
                  </a:lnTo>
                  <a:lnTo>
                    <a:pt x="0" y="3381002"/>
                  </a:lnTo>
                  <a:lnTo>
                    <a:pt x="0" y="0"/>
                  </a:lnTo>
                  <a:close/>
                </a:path>
              </a:pathLst>
            </a:custGeom>
            <a:blipFill rotWithShape="1">
              <a:blip r:embed="rId8">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473" name="Google Shape;473;g2eacd631f96_1_18"/>
            <p:cNvSpPr/>
            <p:nvPr/>
          </p:nvSpPr>
          <p:spPr>
            <a:xfrm>
              <a:off x="2844541" y="2559956"/>
              <a:ext cx="3030388" cy="3030388"/>
            </a:xfrm>
            <a:custGeom>
              <a:avLst/>
              <a:gdLst/>
              <a:ahLst/>
              <a:cxnLst/>
              <a:rect l="l" t="t" r="r" b="b"/>
              <a:pathLst>
                <a:path w="3030388" h="3030388" extrusionOk="0">
                  <a:moveTo>
                    <a:pt x="0" y="0"/>
                  </a:moveTo>
                  <a:lnTo>
                    <a:pt x="3030388" y="0"/>
                  </a:lnTo>
                  <a:lnTo>
                    <a:pt x="3030388" y="3030388"/>
                  </a:lnTo>
                  <a:lnTo>
                    <a:pt x="0" y="3030388"/>
                  </a:lnTo>
                  <a:lnTo>
                    <a:pt x="0" y="0"/>
                  </a:lnTo>
                  <a:close/>
                </a:path>
              </a:pathLst>
            </a:custGeom>
            <a:blipFill rotWithShape="1">
              <a:blip r:embed="rId9">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474" name="Google Shape;474;g2eacd631f96_1_18"/>
            <p:cNvSpPr/>
            <p:nvPr/>
          </p:nvSpPr>
          <p:spPr>
            <a:xfrm>
              <a:off x="1617501" y="1057030"/>
              <a:ext cx="1502926" cy="1502926"/>
            </a:xfrm>
            <a:custGeom>
              <a:avLst/>
              <a:gdLst/>
              <a:ahLst/>
              <a:cxnLst/>
              <a:rect l="l" t="t" r="r" b="b"/>
              <a:pathLst>
                <a:path w="1502926" h="1502926" extrusionOk="0">
                  <a:moveTo>
                    <a:pt x="0" y="0"/>
                  </a:moveTo>
                  <a:lnTo>
                    <a:pt x="1502926" y="0"/>
                  </a:lnTo>
                  <a:lnTo>
                    <a:pt x="1502926" y="1502926"/>
                  </a:lnTo>
                  <a:lnTo>
                    <a:pt x="0" y="1502926"/>
                  </a:lnTo>
                  <a:lnTo>
                    <a:pt x="0" y="0"/>
                  </a:lnTo>
                  <a:close/>
                </a:path>
              </a:pathLst>
            </a:custGeom>
            <a:blipFill rotWithShape="1">
              <a:blip r:embed="rId10">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475" name="Google Shape;475;g2eacd631f96_1_18"/>
            <p:cNvSpPr/>
            <p:nvPr/>
          </p:nvSpPr>
          <p:spPr>
            <a:xfrm>
              <a:off x="5428759" y="1057030"/>
              <a:ext cx="1463474" cy="1502926"/>
            </a:xfrm>
            <a:custGeom>
              <a:avLst/>
              <a:gdLst/>
              <a:ahLst/>
              <a:cxnLst/>
              <a:rect l="l" t="t" r="r" b="b"/>
              <a:pathLst>
                <a:path w="1463474" h="1502926" extrusionOk="0">
                  <a:moveTo>
                    <a:pt x="0" y="0"/>
                  </a:moveTo>
                  <a:lnTo>
                    <a:pt x="1463474" y="0"/>
                  </a:lnTo>
                  <a:lnTo>
                    <a:pt x="1463474" y="1502926"/>
                  </a:lnTo>
                  <a:lnTo>
                    <a:pt x="0" y="1502926"/>
                  </a:lnTo>
                  <a:lnTo>
                    <a:pt x="0" y="0"/>
                  </a:lnTo>
                  <a:close/>
                </a:path>
              </a:pathLst>
            </a:custGeom>
            <a:blipFill rotWithShape="1">
              <a:blip r:embed="rId11">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476" name="Google Shape;476;g2eacd631f96_1_18"/>
            <p:cNvSpPr/>
            <p:nvPr/>
          </p:nvSpPr>
          <p:spPr>
            <a:xfrm>
              <a:off x="6251808" y="4596170"/>
              <a:ext cx="1771148" cy="1273013"/>
            </a:xfrm>
            <a:custGeom>
              <a:avLst/>
              <a:gdLst/>
              <a:ahLst/>
              <a:cxnLst/>
              <a:rect l="l" t="t" r="r" b="b"/>
              <a:pathLst>
                <a:path w="1771148" h="1273013" extrusionOk="0">
                  <a:moveTo>
                    <a:pt x="0" y="0"/>
                  </a:moveTo>
                  <a:lnTo>
                    <a:pt x="1771148" y="0"/>
                  </a:lnTo>
                  <a:lnTo>
                    <a:pt x="1771148" y="1273013"/>
                  </a:lnTo>
                  <a:lnTo>
                    <a:pt x="0" y="1273013"/>
                  </a:lnTo>
                  <a:lnTo>
                    <a:pt x="0" y="0"/>
                  </a:lnTo>
                  <a:close/>
                </a:path>
              </a:pathLst>
            </a:custGeom>
            <a:blipFill rotWithShape="1">
              <a:blip r:embed="rId12">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477" name="Google Shape;477;g2eacd631f96_1_18"/>
            <p:cNvSpPr/>
            <p:nvPr/>
          </p:nvSpPr>
          <p:spPr>
            <a:xfrm>
              <a:off x="606214" y="4309123"/>
              <a:ext cx="1819402" cy="1847108"/>
            </a:xfrm>
            <a:custGeom>
              <a:avLst/>
              <a:gdLst/>
              <a:ahLst/>
              <a:cxnLst/>
              <a:rect l="l" t="t" r="r" b="b"/>
              <a:pathLst>
                <a:path w="1819402" h="1847108" extrusionOk="0">
                  <a:moveTo>
                    <a:pt x="0" y="0"/>
                  </a:moveTo>
                  <a:lnTo>
                    <a:pt x="1819401" y="0"/>
                  </a:lnTo>
                  <a:lnTo>
                    <a:pt x="1819401" y="1847108"/>
                  </a:lnTo>
                  <a:lnTo>
                    <a:pt x="0" y="1847108"/>
                  </a:lnTo>
                  <a:lnTo>
                    <a:pt x="0" y="0"/>
                  </a:lnTo>
                  <a:close/>
                </a:path>
              </a:pathLst>
            </a:custGeom>
            <a:blipFill rotWithShape="1">
              <a:blip r:embed="rId1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478" name="Google Shape;478;g2eacd631f96_1_18"/>
            <p:cNvSpPr/>
            <p:nvPr/>
          </p:nvSpPr>
          <p:spPr>
            <a:xfrm>
              <a:off x="3672811" y="6163187"/>
              <a:ext cx="1640080" cy="1665056"/>
            </a:xfrm>
            <a:custGeom>
              <a:avLst/>
              <a:gdLst/>
              <a:ahLst/>
              <a:cxnLst/>
              <a:rect l="l" t="t" r="r" b="b"/>
              <a:pathLst>
                <a:path w="1640080" h="1665056" extrusionOk="0">
                  <a:moveTo>
                    <a:pt x="0" y="0"/>
                  </a:moveTo>
                  <a:lnTo>
                    <a:pt x="1640080" y="0"/>
                  </a:lnTo>
                  <a:lnTo>
                    <a:pt x="1640080" y="1665056"/>
                  </a:lnTo>
                  <a:lnTo>
                    <a:pt x="0" y="1665056"/>
                  </a:lnTo>
                  <a:lnTo>
                    <a:pt x="0" y="0"/>
                  </a:lnTo>
                  <a:close/>
                </a:path>
              </a:pathLst>
            </a:custGeom>
            <a:blipFill rotWithShape="1">
              <a:blip r:embed="rId1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479" name="Google Shape;479;g2eacd631f96_1_18"/>
            <p:cNvSpPr/>
            <p:nvPr/>
          </p:nvSpPr>
          <p:spPr>
            <a:xfrm>
              <a:off x="3388992" y="2925781"/>
              <a:ext cx="1899440" cy="1996783"/>
            </a:xfrm>
            <a:custGeom>
              <a:avLst/>
              <a:gdLst/>
              <a:ahLst/>
              <a:cxnLst/>
              <a:rect l="l" t="t" r="r" b="b"/>
              <a:pathLst>
                <a:path w="1899440" h="1996783" extrusionOk="0">
                  <a:moveTo>
                    <a:pt x="0" y="0"/>
                  </a:moveTo>
                  <a:lnTo>
                    <a:pt x="1899440" y="0"/>
                  </a:lnTo>
                  <a:lnTo>
                    <a:pt x="1899440" y="1996784"/>
                  </a:lnTo>
                  <a:lnTo>
                    <a:pt x="0" y="1996784"/>
                  </a:lnTo>
                  <a:lnTo>
                    <a:pt x="0" y="0"/>
                  </a:lnTo>
                  <a:close/>
                </a:path>
              </a:pathLst>
            </a:custGeom>
            <a:blipFill rotWithShape="1">
              <a:blip r:embed="rId1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96"/>
        <p:cNvGrpSpPr/>
        <p:nvPr/>
      </p:nvGrpSpPr>
      <p:grpSpPr>
        <a:xfrm>
          <a:off x="0" y="0"/>
          <a:ext cx="0" cy="0"/>
          <a:chOff x="0" y="0"/>
          <a:chExt cx="0" cy="0"/>
        </a:xfrm>
      </p:grpSpPr>
      <p:sp>
        <p:nvSpPr>
          <p:cNvPr id="497" name="Google Shape;497;p16"/>
          <p:cNvSpPr txBox="1">
            <a:spLocks noGrp="1"/>
          </p:cNvSpPr>
          <p:nvPr>
            <p:ph type="title"/>
          </p:nvPr>
        </p:nvSpPr>
        <p:spPr>
          <a:xfrm>
            <a:off x="2752850" y="707904"/>
            <a:ext cx="6679995" cy="2852737"/>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1B3055"/>
              </a:buClr>
              <a:buSzPts val="4000"/>
              <a:buFont typeface="Arial"/>
              <a:buNone/>
            </a:pPr>
            <a:br>
              <a:rPr lang="en-US" b="1" dirty="0">
                <a:solidFill>
                  <a:srgbClr val="1B3055"/>
                </a:solidFill>
              </a:rPr>
            </a:br>
            <a:r>
              <a:rPr lang="en-US" b="1" dirty="0">
                <a:solidFill>
                  <a:srgbClr val="1B3055"/>
                </a:solidFill>
              </a:rPr>
              <a:t>Thank you!</a:t>
            </a:r>
            <a:endParaRPr dirty="0"/>
          </a:p>
        </p:txBody>
      </p:sp>
      <p:pic>
        <p:nvPicPr>
          <p:cNvPr id="498" name="Google Shape;498;p16"/>
          <p:cNvPicPr preferRelativeResize="0"/>
          <p:nvPr/>
        </p:nvPicPr>
        <p:blipFill rotWithShape="1">
          <a:blip r:embed="rId4">
            <a:alphaModFix/>
          </a:blip>
          <a:srcRect/>
          <a:stretch/>
        </p:blipFill>
        <p:spPr>
          <a:xfrm>
            <a:off x="7684787" y="6052543"/>
            <a:ext cx="640080" cy="310515"/>
          </a:xfrm>
          <a:prstGeom prst="rect">
            <a:avLst/>
          </a:prstGeom>
          <a:noFill/>
          <a:ln>
            <a:noFill/>
          </a:ln>
        </p:spPr>
      </p:pic>
      <p:pic>
        <p:nvPicPr>
          <p:cNvPr id="499" name="Google Shape;499;p16" descr="PATH, reimagined | PATH"/>
          <p:cNvPicPr preferRelativeResize="0"/>
          <p:nvPr/>
        </p:nvPicPr>
        <p:blipFill rotWithShape="1">
          <a:blip r:embed="rId5">
            <a:alphaModFix/>
          </a:blip>
          <a:srcRect/>
          <a:stretch/>
        </p:blipFill>
        <p:spPr>
          <a:xfrm>
            <a:off x="6682954" y="6052543"/>
            <a:ext cx="822960" cy="310515"/>
          </a:xfrm>
          <a:prstGeom prst="rect">
            <a:avLst/>
          </a:prstGeom>
          <a:noFill/>
          <a:ln>
            <a:noFill/>
          </a:ln>
        </p:spPr>
      </p:pic>
      <p:pic>
        <p:nvPicPr>
          <p:cNvPr id="500" name="Google Shape;500;p16"/>
          <p:cNvPicPr preferRelativeResize="0"/>
          <p:nvPr/>
        </p:nvPicPr>
        <p:blipFill rotWithShape="1">
          <a:blip r:embed="rId6">
            <a:alphaModFix/>
          </a:blip>
          <a:srcRect/>
          <a:stretch/>
        </p:blipFill>
        <p:spPr>
          <a:xfrm>
            <a:off x="5580790" y="6024920"/>
            <a:ext cx="923290" cy="365760"/>
          </a:xfrm>
          <a:prstGeom prst="rect">
            <a:avLst/>
          </a:prstGeom>
          <a:noFill/>
          <a:ln>
            <a:noFill/>
          </a:ln>
        </p:spPr>
      </p:pic>
      <p:pic>
        <p:nvPicPr>
          <p:cNvPr id="501" name="Google Shape;501;p16" descr="Logo&#10;&#10;Description automatically generated"/>
          <p:cNvPicPr preferRelativeResize="0"/>
          <p:nvPr/>
        </p:nvPicPr>
        <p:blipFill rotWithShape="1">
          <a:blip r:embed="rId7">
            <a:alphaModFix/>
          </a:blip>
          <a:srcRect l="32939" t="23177" r="33081" b="39211"/>
          <a:stretch/>
        </p:blipFill>
        <p:spPr>
          <a:xfrm>
            <a:off x="4906274" y="5933480"/>
            <a:ext cx="495642" cy="548640"/>
          </a:xfrm>
          <a:prstGeom prst="rect">
            <a:avLst/>
          </a:prstGeom>
          <a:noFill/>
          <a:ln>
            <a:noFill/>
          </a:ln>
        </p:spPr>
      </p:pic>
      <p:pic>
        <p:nvPicPr>
          <p:cNvPr id="502" name="Google Shape;502;p16" descr="Logo, company name&#10;&#10;Description automatically generated"/>
          <p:cNvPicPr preferRelativeResize="0"/>
          <p:nvPr/>
        </p:nvPicPr>
        <p:blipFill rotWithShape="1">
          <a:blip r:embed="rId8">
            <a:alphaModFix/>
          </a:blip>
          <a:srcRect l="13222" t="19877" r="19148" b="17283"/>
          <a:stretch/>
        </p:blipFill>
        <p:spPr>
          <a:xfrm>
            <a:off x="3867133" y="5933480"/>
            <a:ext cx="860267" cy="54864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41"/>
        <p:cNvGrpSpPr/>
        <p:nvPr/>
      </p:nvGrpSpPr>
      <p:grpSpPr>
        <a:xfrm>
          <a:off x="0" y="0"/>
          <a:ext cx="0" cy="0"/>
          <a:chOff x="0" y="0"/>
          <a:chExt cx="0" cy="0"/>
        </a:xfrm>
      </p:grpSpPr>
      <p:sp>
        <p:nvSpPr>
          <p:cNvPr id="242" name="Google Shape;242;p2"/>
          <p:cNvSpPr txBox="1">
            <a:spLocks noGrp="1"/>
          </p:cNvSpPr>
          <p:nvPr>
            <p:ph type="title"/>
          </p:nvPr>
        </p:nvSpPr>
        <p:spPr>
          <a:xfrm>
            <a:off x="731520" y="731520"/>
            <a:ext cx="6089904" cy="142646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4000"/>
              <a:buFont typeface="Arial"/>
              <a:buNone/>
            </a:pPr>
            <a:r>
              <a:rPr lang="en-US">
                <a:solidFill>
                  <a:srgbClr val="FFFFFF"/>
                </a:solidFill>
              </a:rPr>
              <a:t>Learning Objectives</a:t>
            </a:r>
            <a:endParaRPr/>
          </a:p>
        </p:txBody>
      </p:sp>
      <p:sp>
        <p:nvSpPr>
          <p:cNvPr id="243" name="Google Shape;243;p2"/>
          <p:cNvSpPr txBox="1">
            <a:spLocks noGrp="1"/>
          </p:cNvSpPr>
          <p:nvPr>
            <p:ph type="body" idx="1"/>
          </p:nvPr>
        </p:nvSpPr>
        <p:spPr>
          <a:xfrm>
            <a:off x="789452" y="2798375"/>
            <a:ext cx="6955500" cy="3283200"/>
          </a:xfrm>
          <a:prstGeom prst="rect">
            <a:avLst/>
          </a:prstGeom>
          <a:noFill/>
          <a:ln>
            <a:noFill/>
          </a:ln>
        </p:spPr>
        <p:txBody>
          <a:bodyPr spcFirstLastPara="1" wrap="square" lIns="91425" tIns="45700" rIns="91425" bIns="45700" anchor="ctr" anchorCtr="0">
            <a:normAutofit/>
          </a:bodyPr>
          <a:lstStyle/>
          <a:p>
            <a:pPr marL="457200" lvl="0" indent="-381000" algn="l" rtl="0">
              <a:lnSpc>
                <a:spcPct val="90000"/>
              </a:lnSpc>
              <a:spcBef>
                <a:spcPts val="0"/>
              </a:spcBef>
              <a:spcAft>
                <a:spcPts val="0"/>
              </a:spcAft>
              <a:buSzPts val="2400"/>
              <a:buAutoNum type="arabicPeriod"/>
            </a:pPr>
            <a:r>
              <a:rPr lang="en-US" sz="2400" dirty="0"/>
              <a:t>What is ISHO?</a:t>
            </a:r>
            <a:endParaRPr sz="2400" dirty="0"/>
          </a:p>
          <a:p>
            <a:pPr marL="457200" lvl="0" indent="0" algn="l" rtl="0">
              <a:lnSpc>
                <a:spcPct val="90000"/>
              </a:lnSpc>
              <a:spcBef>
                <a:spcPts val="0"/>
              </a:spcBef>
              <a:spcAft>
                <a:spcPts val="0"/>
              </a:spcAft>
              <a:buNone/>
            </a:pPr>
            <a:endParaRPr sz="2400" dirty="0"/>
          </a:p>
          <a:p>
            <a:pPr marL="457200" lvl="0" indent="-381000" algn="l" rtl="0">
              <a:lnSpc>
                <a:spcPct val="90000"/>
              </a:lnSpc>
              <a:spcBef>
                <a:spcPts val="0"/>
              </a:spcBef>
              <a:spcAft>
                <a:spcPts val="0"/>
              </a:spcAft>
              <a:buSzPts val="2400"/>
              <a:buAutoNum type="arabicPeriod"/>
            </a:pPr>
            <a:r>
              <a:rPr lang="en-US" sz="2400" dirty="0"/>
              <a:t>How does ISHO improve digital health processes/provide evidence of operational quality and efficiency?</a:t>
            </a:r>
            <a:endParaRPr sz="2400" dirty="0"/>
          </a:p>
          <a:p>
            <a:pPr marL="457200" lvl="0" indent="0" algn="l" rtl="0">
              <a:lnSpc>
                <a:spcPct val="90000"/>
              </a:lnSpc>
              <a:spcBef>
                <a:spcPts val="0"/>
              </a:spcBef>
              <a:spcAft>
                <a:spcPts val="0"/>
              </a:spcAft>
              <a:buNone/>
            </a:pPr>
            <a:endParaRPr sz="2400" dirty="0"/>
          </a:p>
          <a:p>
            <a:pPr marL="457200" lvl="0" indent="-381000" algn="l" rtl="0">
              <a:lnSpc>
                <a:spcPct val="90000"/>
              </a:lnSpc>
              <a:spcBef>
                <a:spcPts val="0"/>
              </a:spcBef>
              <a:spcAft>
                <a:spcPts val="0"/>
              </a:spcAft>
              <a:buSzPts val="2400"/>
              <a:buAutoNum type="arabicPeriod"/>
            </a:pPr>
            <a:r>
              <a:rPr lang="en-US" sz="2400" dirty="0"/>
              <a:t>How can you apply it in your own contexts before you attend I-LEAD in [</a:t>
            </a:r>
            <a:r>
              <a:rPr lang="en-US" sz="2400" i="1" dirty="0">
                <a:highlight>
                  <a:srgbClr val="FFFF00"/>
                </a:highlight>
              </a:rPr>
              <a:t>training location</a:t>
            </a:r>
            <a:r>
              <a:rPr lang="en-US" sz="2400" dirty="0"/>
              <a:t>] on [</a:t>
            </a:r>
            <a:r>
              <a:rPr lang="en-US" sz="2400" i="1" dirty="0">
                <a:highlight>
                  <a:srgbClr val="FFFF00"/>
                </a:highlight>
              </a:rPr>
              <a:t>date of training</a:t>
            </a:r>
            <a:r>
              <a:rPr lang="en-US" sz="2400" dirty="0"/>
              <a:t>]?</a:t>
            </a:r>
            <a:endParaRPr sz="2400" dirty="0"/>
          </a:p>
          <a:p>
            <a:pPr marL="0" lvl="0" indent="0" algn="l" rtl="0">
              <a:lnSpc>
                <a:spcPct val="90000"/>
              </a:lnSpc>
              <a:spcBef>
                <a:spcPts val="0"/>
              </a:spcBef>
              <a:spcAft>
                <a:spcPts val="0"/>
              </a:spcAft>
              <a:buSzPts val="2000"/>
              <a:buNone/>
            </a:pPr>
            <a:endParaRPr sz="2400" dirty="0"/>
          </a:p>
        </p:txBody>
      </p:sp>
      <p:pic>
        <p:nvPicPr>
          <p:cNvPr id="244" name="Google Shape;244;p2" descr="Logo&#10;&#10;Description automatically generated"/>
          <p:cNvPicPr preferRelativeResize="0"/>
          <p:nvPr/>
        </p:nvPicPr>
        <p:blipFill rotWithShape="1">
          <a:blip r:embed="rId4">
            <a:alphaModFix/>
          </a:blip>
          <a:srcRect l="32939" t="23177" r="33081" b="39211"/>
          <a:stretch/>
        </p:blipFill>
        <p:spPr>
          <a:xfrm>
            <a:off x="11181087" y="5786950"/>
            <a:ext cx="660856" cy="731520"/>
          </a:xfrm>
          <a:prstGeom prst="rect">
            <a:avLst/>
          </a:prstGeom>
          <a:noFill/>
          <a:ln>
            <a:noFill/>
          </a:ln>
        </p:spPr>
      </p:pic>
      <p:pic>
        <p:nvPicPr>
          <p:cNvPr id="245" name="Google Shape;245;p2" descr="Logo, company name&#10;&#10;Description automatically generated"/>
          <p:cNvPicPr preferRelativeResize="0"/>
          <p:nvPr/>
        </p:nvPicPr>
        <p:blipFill rotWithShape="1">
          <a:blip r:embed="rId5">
            <a:alphaModFix/>
          </a:blip>
          <a:srcRect l="13222" t="19877" r="19148" b="17283"/>
          <a:stretch/>
        </p:blipFill>
        <p:spPr>
          <a:xfrm>
            <a:off x="9883137" y="5786950"/>
            <a:ext cx="1147023" cy="731520"/>
          </a:xfrm>
          <a:prstGeom prst="rect">
            <a:avLst/>
          </a:prstGeom>
          <a:noFill/>
          <a:ln>
            <a:noFill/>
          </a:ln>
        </p:spPr>
      </p:pic>
      <p:grpSp>
        <p:nvGrpSpPr>
          <p:cNvPr id="246" name="Google Shape;246;p2"/>
          <p:cNvGrpSpPr/>
          <p:nvPr/>
        </p:nvGrpSpPr>
        <p:grpSpPr>
          <a:xfrm>
            <a:off x="8206864" y="2918211"/>
            <a:ext cx="2624561" cy="2328391"/>
            <a:chOff x="0" y="0"/>
            <a:chExt cx="8719471" cy="8588679"/>
          </a:xfrm>
        </p:grpSpPr>
        <p:sp>
          <p:nvSpPr>
            <p:cNvPr id="247" name="Google Shape;247;p2"/>
            <p:cNvSpPr/>
            <p:nvPr/>
          </p:nvSpPr>
          <p:spPr>
            <a:xfrm>
              <a:off x="0" y="0"/>
              <a:ext cx="8719471" cy="8588679"/>
            </a:xfrm>
            <a:custGeom>
              <a:avLst/>
              <a:gdLst/>
              <a:ahLst/>
              <a:cxnLst/>
              <a:rect l="l" t="t" r="r" b="b"/>
              <a:pathLst>
                <a:path w="8719471" h="8588679" extrusionOk="0">
                  <a:moveTo>
                    <a:pt x="0" y="0"/>
                  </a:moveTo>
                  <a:lnTo>
                    <a:pt x="8719471" y="0"/>
                  </a:lnTo>
                  <a:lnTo>
                    <a:pt x="8719471" y="8588679"/>
                  </a:lnTo>
                  <a:lnTo>
                    <a:pt x="0" y="8588679"/>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48" name="Google Shape;248;p2"/>
            <p:cNvSpPr/>
            <p:nvPr/>
          </p:nvSpPr>
          <p:spPr>
            <a:xfrm>
              <a:off x="2368964" y="2084379"/>
              <a:ext cx="3981543" cy="3981543"/>
            </a:xfrm>
            <a:custGeom>
              <a:avLst/>
              <a:gdLst/>
              <a:ahLst/>
              <a:cxnLst/>
              <a:rect l="l" t="t" r="r" b="b"/>
              <a:pathLst>
                <a:path w="3981543" h="3981543" extrusionOk="0">
                  <a:moveTo>
                    <a:pt x="0" y="0"/>
                  </a:moveTo>
                  <a:lnTo>
                    <a:pt x="3981543" y="0"/>
                  </a:lnTo>
                  <a:lnTo>
                    <a:pt x="3981543" y="3981543"/>
                  </a:lnTo>
                  <a:lnTo>
                    <a:pt x="0" y="3981543"/>
                  </a:lnTo>
                  <a:lnTo>
                    <a:pt x="0" y="0"/>
                  </a:lnTo>
                  <a:close/>
                </a:path>
              </a:pathLst>
            </a:custGeom>
            <a:blipFill rotWithShape="1">
              <a:blip r:embed="rId7">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49" name="Google Shape;249;p2"/>
            <p:cNvSpPr/>
            <p:nvPr/>
          </p:nvSpPr>
          <p:spPr>
            <a:xfrm>
              <a:off x="2669234" y="2384649"/>
              <a:ext cx="3381002" cy="3381002"/>
            </a:xfrm>
            <a:custGeom>
              <a:avLst/>
              <a:gdLst/>
              <a:ahLst/>
              <a:cxnLst/>
              <a:rect l="l" t="t" r="r" b="b"/>
              <a:pathLst>
                <a:path w="3381002" h="3381002" extrusionOk="0">
                  <a:moveTo>
                    <a:pt x="0" y="0"/>
                  </a:moveTo>
                  <a:lnTo>
                    <a:pt x="3381003" y="0"/>
                  </a:lnTo>
                  <a:lnTo>
                    <a:pt x="3381003" y="3381002"/>
                  </a:lnTo>
                  <a:lnTo>
                    <a:pt x="0" y="3381002"/>
                  </a:lnTo>
                  <a:lnTo>
                    <a:pt x="0" y="0"/>
                  </a:lnTo>
                  <a:close/>
                </a:path>
              </a:pathLst>
            </a:custGeom>
            <a:blipFill rotWithShape="1">
              <a:blip r:embed="rId8">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50" name="Google Shape;250;p2"/>
            <p:cNvSpPr/>
            <p:nvPr/>
          </p:nvSpPr>
          <p:spPr>
            <a:xfrm>
              <a:off x="2844541" y="2559956"/>
              <a:ext cx="3030388" cy="3030388"/>
            </a:xfrm>
            <a:custGeom>
              <a:avLst/>
              <a:gdLst/>
              <a:ahLst/>
              <a:cxnLst/>
              <a:rect l="l" t="t" r="r" b="b"/>
              <a:pathLst>
                <a:path w="3030388" h="3030388" extrusionOk="0">
                  <a:moveTo>
                    <a:pt x="0" y="0"/>
                  </a:moveTo>
                  <a:lnTo>
                    <a:pt x="3030388" y="0"/>
                  </a:lnTo>
                  <a:lnTo>
                    <a:pt x="3030388" y="3030388"/>
                  </a:lnTo>
                  <a:lnTo>
                    <a:pt x="0" y="3030388"/>
                  </a:lnTo>
                  <a:lnTo>
                    <a:pt x="0" y="0"/>
                  </a:lnTo>
                  <a:close/>
                </a:path>
              </a:pathLst>
            </a:custGeom>
            <a:blipFill rotWithShape="1">
              <a:blip r:embed="rId9">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51" name="Google Shape;251;p2"/>
            <p:cNvSpPr/>
            <p:nvPr/>
          </p:nvSpPr>
          <p:spPr>
            <a:xfrm>
              <a:off x="1617501" y="1057030"/>
              <a:ext cx="1502926" cy="1502926"/>
            </a:xfrm>
            <a:custGeom>
              <a:avLst/>
              <a:gdLst/>
              <a:ahLst/>
              <a:cxnLst/>
              <a:rect l="l" t="t" r="r" b="b"/>
              <a:pathLst>
                <a:path w="1502926" h="1502926" extrusionOk="0">
                  <a:moveTo>
                    <a:pt x="0" y="0"/>
                  </a:moveTo>
                  <a:lnTo>
                    <a:pt x="1502926" y="0"/>
                  </a:lnTo>
                  <a:lnTo>
                    <a:pt x="1502926" y="1502926"/>
                  </a:lnTo>
                  <a:lnTo>
                    <a:pt x="0" y="1502926"/>
                  </a:lnTo>
                  <a:lnTo>
                    <a:pt x="0" y="0"/>
                  </a:lnTo>
                  <a:close/>
                </a:path>
              </a:pathLst>
            </a:custGeom>
            <a:blipFill rotWithShape="1">
              <a:blip r:embed="rId10">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52" name="Google Shape;252;p2"/>
            <p:cNvSpPr/>
            <p:nvPr/>
          </p:nvSpPr>
          <p:spPr>
            <a:xfrm>
              <a:off x="5428759" y="1057030"/>
              <a:ext cx="1463474" cy="1502926"/>
            </a:xfrm>
            <a:custGeom>
              <a:avLst/>
              <a:gdLst/>
              <a:ahLst/>
              <a:cxnLst/>
              <a:rect l="l" t="t" r="r" b="b"/>
              <a:pathLst>
                <a:path w="1463474" h="1502926" extrusionOk="0">
                  <a:moveTo>
                    <a:pt x="0" y="0"/>
                  </a:moveTo>
                  <a:lnTo>
                    <a:pt x="1463474" y="0"/>
                  </a:lnTo>
                  <a:lnTo>
                    <a:pt x="1463474" y="1502926"/>
                  </a:lnTo>
                  <a:lnTo>
                    <a:pt x="0" y="1502926"/>
                  </a:lnTo>
                  <a:lnTo>
                    <a:pt x="0" y="0"/>
                  </a:lnTo>
                  <a:close/>
                </a:path>
              </a:pathLst>
            </a:custGeom>
            <a:blipFill rotWithShape="1">
              <a:blip r:embed="rId11">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53" name="Google Shape;253;p2"/>
            <p:cNvSpPr/>
            <p:nvPr/>
          </p:nvSpPr>
          <p:spPr>
            <a:xfrm>
              <a:off x="6251808" y="4596170"/>
              <a:ext cx="1771148" cy="1273013"/>
            </a:xfrm>
            <a:custGeom>
              <a:avLst/>
              <a:gdLst/>
              <a:ahLst/>
              <a:cxnLst/>
              <a:rect l="l" t="t" r="r" b="b"/>
              <a:pathLst>
                <a:path w="1771148" h="1273013" extrusionOk="0">
                  <a:moveTo>
                    <a:pt x="0" y="0"/>
                  </a:moveTo>
                  <a:lnTo>
                    <a:pt x="1771148" y="0"/>
                  </a:lnTo>
                  <a:lnTo>
                    <a:pt x="1771148" y="1273013"/>
                  </a:lnTo>
                  <a:lnTo>
                    <a:pt x="0" y="1273013"/>
                  </a:lnTo>
                  <a:lnTo>
                    <a:pt x="0" y="0"/>
                  </a:lnTo>
                  <a:close/>
                </a:path>
              </a:pathLst>
            </a:custGeom>
            <a:blipFill rotWithShape="1">
              <a:blip r:embed="rId12">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54" name="Google Shape;254;p2"/>
            <p:cNvSpPr/>
            <p:nvPr/>
          </p:nvSpPr>
          <p:spPr>
            <a:xfrm>
              <a:off x="606214" y="4309123"/>
              <a:ext cx="1819402" cy="1847108"/>
            </a:xfrm>
            <a:custGeom>
              <a:avLst/>
              <a:gdLst/>
              <a:ahLst/>
              <a:cxnLst/>
              <a:rect l="l" t="t" r="r" b="b"/>
              <a:pathLst>
                <a:path w="1819402" h="1847108" extrusionOk="0">
                  <a:moveTo>
                    <a:pt x="0" y="0"/>
                  </a:moveTo>
                  <a:lnTo>
                    <a:pt x="1819401" y="0"/>
                  </a:lnTo>
                  <a:lnTo>
                    <a:pt x="1819401" y="1847108"/>
                  </a:lnTo>
                  <a:lnTo>
                    <a:pt x="0" y="1847108"/>
                  </a:lnTo>
                  <a:lnTo>
                    <a:pt x="0" y="0"/>
                  </a:lnTo>
                  <a:close/>
                </a:path>
              </a:pathLst>
            </a:custGeom>
            <a:blipFill rotWithShape="1">
              <a:blip r:embed="rId1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55" name="Google Shape;255;p2"/>
            <p:cNvSpPr/>
            <p:nvPr/>
          </p:nvSpPr>
          <p:spPr>
            <a:xfrm>
              <a:off x="3672811" y="6163187"/>
              <a:ext cx="1640080" cy="1665056"/>
            </a:xfrm>
            <a:custGeom>
              <a:avLst/>
              <a:gdLst/>
              <a:ahLst/>
              <a:cxnLst/>
              <a:rect l="l" t="t" r="r" b="b"/>
              <a:pathLst>
                <a:path w="1640080" h="1665056" extrusionOk="0">
                  <a:moveTo>
                    <a:pt x="0" y="0"/>
                  </a:moveTo>
                  <a:lnTo>
                    <a:pt x="1640080" y="0"/>
                  </a:lnTo>
                  <a:lnTo>
                    <a:pt x="1640080" y="1665056"/>
                  </a:lnTo>
                  <a:lnTo>
                    <a:pt x="0" y="1665056"/>
                  </a:lnTo>
                  <a:lnTo>
                    <a:pt x="0" y="0"/>
                  </a:lnTo>
                  <a:close/>
                </a:path>
              </a:pathLst>
            </a:custGeom>
            <a:blipFill rotWithShape="1">
              <a:blip r:embed="rId1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56" name="Google Shape;256;p2"/>
            <p:cNvSpPr/>
            <p:nvPr/>
          </p:nvSpPr>
          <p:spPr>
            <a:xfrm>
              <a:off x="3388992" y="2925781"/>
              <a:ext cx="1899440" cy="1996783"/>
            </a:xfrm>
            <a:custGeom>
              <a:avLst/>
              <a:gdLst/>
              <a:ahLst/>
              <a:cxnLst/>
              <a:rect l="l" t="t" r="r" b="b"/>
              <a:pathLst>
                <a:path w="1899440" h="1996783" extrusionOk="0">
                  <a:moveTo>
                    <a:pt x="0" y="0"/>
                  </a:moveTo>
                  <a:lnTo>
                    <a:pt x="1899440" y="0"/>
                  </a:lnTo>
                  <a:lnTo>
                    <a:pt x="1899440" y="1996784"/>
                  </a:lnTo>
                  <a:lnTo>
                    <a:pt x="0" y="1996784"/>
                  </a:lnTo>
                  <a:lnTo>
                    <a:pt x="0" y="0"/>
                  </a:lnTo>
                  <a:close/>
                </a:path>
              </a:pathLst>
            </a:custGeom>
            <a:blipFill rotWithShape="1">
              <a:blip r:embed="rId1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60"/>
        <p:cNvGrpSpPr/>
        <p:nvPr/>
      </p:nvGrpSpPr>
      <p:grpSpPr>
        <a:xfrm>
          <a:off x="0" y="0"/>
          <a:ext cx="0" cy="0"/>
          <a:chOff x="0" y="0"/>
          <a:chExt cx="0" cy="0"/>
        </a:xfrm>
      </p:grpSpPr>
      <p:sp>
        <p:nvSpPr>
          <p:cNvPr id="261" name="Google Shape;261;g2eacd631f96_1_0"/>
          <p:cNvSpPr txBox="1">
            <a:spLocks noGrp="1"/>
          </p:cNvSpPr>
          <p:nvPr>
            <p:ph type="title"/>
          </p:nvPr>
        </p:nvSpPr>
        <p:spPr>
          <a:xfrm>
            <a:off x="731520" y="731520"/>
            <a:ext cx="6090000" cy="14265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4000"/>
              <a:buFont typeface="Arial"/>
              <a:buNone/>
            </a:pPr>
            <a:r>
              <a:rPr lang="en-US">
                <a:solidFill>
                  <a:srgbClr val="FFFFFF"/>
                </a:solidFill>
              </a:rPr>
              <a:t>Agenda</a:t>
            </a:r>
            <a:endParaRPr/>
          </a:p>
        </p:txBody>
      </p:sp>
      <p:sp>
        <p:nvSpPr>
          <p:cNvPr id="262" name="Google Shape;262;g2eacd631f96_1_0"/>
          <p:cNvSpPr txBox="1">
            <a:spLocks noGrp="1"/>
          </p:cNvSpPr>
          <p:nvPr>
            <p:ph type="body" idx="1"/>
          </p:nvPr>
        </p:nvSpPr>
        <p:spPr>
          <a:xfrm>
            <a:off x="789456" y="2798385"/>
            <a:ext cx="10597800" cy="3283200"/>
          </a:xfrm>
          <a:prstGeom prst="rect">
            <a:avLst/>
          </a:prstGeom>
          <a:noFill/>
          <a:ln>
            <a:noFill/>
          </a:ln>
        </p:spPr>
        <p:txBody>
          <a:bodyPr spcFirstLastPara="1" wrap="square" lIns="91425" tIns="45700" rIns="91425" bIns="45700" anchor="ctr" anchorCtr="0">
            <a:normAutofit/>
          </a:bodyPr>
          <a:lstStyle/>
          <a:p>
            <a:pPr marL="457200" lvl="0" indent="-457200" algn="l" rtl="0">
              <a:lnSpc>
                <a:spcPct val="90000"/>
              </a:lnSpc>
              <a:spcBef>
                <a:spcPts val="0"/>
              </a:spcBef>
              <a:spcAft>
                <a:spcPts val="0"/>
              </a:spcAft>
              <a:buClr>
                <a:schemeClr val="dk1"/>
              </a:buClr>
              <a:buSzPts val="2400"/>
              <a:buAutoNum type="arabicPeriod"/>
            </a:pPr>
            <a:r>
              <a:rPr lang="en-US" sz="2400"/>
              <a:t>Introduction to the ISHO framework</a:t>
            </a:r>
            <a:endParaRPr/>
          </a:p>
          <a:p>
            <a:pPr marL="457200" lvl="0" indent="-457200" algn="l" rtl="0">
              <a:lnSpc>
                <a:spcPct val="90000"/>
              </a:lnSpc>
              <a:spcBef>
                <a:spcPts val="1000"/>
              </a:spcBef>
              <a:spcAft>
                <a:spcPts val="0"/>
              </a:spcAft>
              <a:buClr>
                <a:schemeClr val="dk1"/>
              </a:buClr>
              <a:buSzPts val="2400"/>
              <a:buAutoNum type="arabicPeriod"/>
            </a:pPr>
            <a:r>
              <a:rPr lang="en-US" sz="2400"/>
              <a:t>How to conduct an ISHO assessment</a:t>
            </a:r>
            <a:endParaRPr/>
          </a:p>
          <a:p>
            <a:pPr marL="685800" lvl="1" indent="-228600" algn="l" rtl="0">
              <a:lnSpc>
                <a:spcPct val="90000"/>
              </a:lnSpc>
              <a:spcBef>
                <a:spcPts val="500"/>
              </a:spcBef>
              <a:spcAft>
                <a:spcPts val="0"/>
              </a:spcAft>
              <a:buClr>
                <a:schemeClr val="dk1"/>
              </a:buClr>
              <a:buSzPts val="2200"/>
              <a:buChar char="•"/>
            </a:pPr>
            <a:r>
              <a:rPr lang="en-US" sz="2200"/>
              <a:t>Inclusive of assessment tool overview</a:t>
            </a:r>
            <a:endParaRPr/>
          </a:p>
          <a:p>
            <a:pPr marL="457200" lvl="0" indent="-457200" algn="l" rtl="0">
              <a:lnSpc>
                <a:spcPct val="90000"/>
              </a:lnSpc>
              <a:spcBef>
                <a:spcPts val="1000"/>
              </a:spcBef>
              <a:spcAft>
                <a:spcPts val="0"/>
              </a:spcAft>
              <a:buClr>
                <a:schemeClr val="dk1"/>
              </a:buClr>
              <a:buSzPts val="2400"/>
              <a:buAutoNum type="arabicPeriod"/>
            </a:pPr>
            <a:r>
              <a:rPr lang="en-US" sz="2400"/>
              <a:t>Q&amp;A</a:t>
            </a:r>
            <a:endParaRPr sz="2400"/>
          </a:p>
          <a:p>
            <a:pPr marL="457200" lvl="0" indent="-457200" algn="l" rtl="0">
              <a:lnSpc>
                <a:spcPct val="90000"/>
              </a:lnSpc>
              <a:spcBef>
                <a:spcPts val="1000"/>
              </a:spcBef>
              <a:spcAft>
                <a:spcPts val="0"/>
              </a:spcAft>
              <a:buSzPts val="2400"/>
              <a:buAutoNum type="arabicPeriod"/>
            </a:pPr>
            <a:r>
              <a:rPr lang="en-US" sz="2400"/>
              <a:t>Poll: What are your expectations?</a:t>
            </a:r>
            <a:endParaRPr sz="2700"/>
          </a:p>
        </p:txBody>
      </p:sp>
      <p:pic>
        <p:nvPicPr>
          <p:cNvPr id="263" name="Google Shape;263;g2eacd631f96_1_0" descr="Logo&#10;&#10;Description automatically generated"/>
          <p:cNvPicPr preferRelativeResize="0"/>
          <p:nvPr/>
        </p:nvPicPr>
        <p:blipFill rotWithShape="1">
          <a:blip r:embed="rId4">
            <a:alphaModFix/>
          </a:blip>
          <a:srcRect l="32937" t="23176" r="33084" b="39208"/>
          <a:stretch/>
        </p:blipFill>
        <p:spPr>
          <a:xfrm>
            <a:off x="11181087" y="5786950"/>
            <a:ext cx="660856" cy="731521"/>
          </a:xfrm>
          <a:prstGeom prst="rect">
            <a:avLst/>
          </a:prstGeom>
          <a:noFill/>
          <a:ln>
            <a:noFill/>
          </a:ln>
        </p:spPr>
      </p:pic>
      <p:pic>
        <p:nvPicPr>
          <p:cNvPr id="264" name="Google Shape;264;g2eacd631f96_1_0" descr="Logo, company name&#10;&#10;Description automatically generated"/>
          <p:cNvPicPr preferRelativeResize="0"/>
          <p:nvPr/>
        </p:nvPicPr>
        <p:blipFill rotWithShape="1">
          <a:blip r:embed="rId5">
            <a:alphaModFix/>
          </a:blip>
          <a:srcRect l="13221" t="19875" r="19150" b="17286"/>
          <a:stretch/>
        </p:blipFill>
        <p:spPr>
          <a:xfrm>
            <a:off x="9883137" y="5786950"/>
            <a:ext cx="1147023" cy="731520"/>
          </a:xfrm>
          <a:prstGeom prst="rect">
            <a:avLst/>
          </a:prstGeom>
          <a:noFill/>
          <a:ln>
            <a:noFill/>
          </a:ln>
        </p:spPr>
      </p:pic>
      <p:grpSp>
        <p:nvGrpSpPr>
          <p:cNvPr id="265" name="Google Shape;265;g2eacd631f96_1_0"/>
          <p:cNvGrpSpPr/>
          <p:nvPr/>
        </p:nvGrpSpPr>
        <p:grpSpPr>
          <a:xfrm>
            <a:off x="8206864" y="2918211"/>
            <a:ext cx="2624561" cy="2328391"/>
            <a:chOff x="0" y="0"/>
            <a:chExt cx="8719471" cy="8588679"/>
          </a:xfrm>
        </p:grpSpPr>
        <p:sp>
          <p:nvSpPr>
            <p:cNvPr id="266" name="Google Shape;266;g2eacd631f96_1_0"/>
            <p:cNvSpPr/>
            <p:nvPr/>
          </p:nvSpPr>
          <p:spPr>
            <a:xfrm>
              <a:off x="0" y="0"/>
              <a:ext cx="8719471" cy="8588679"/>
            </a:xfrm>
            <a:custGeom>
              <a:avLst/>
              <a:gdLst/>
              <a:ahLst/>
              <a:cxnLst/>
              <a:rect l="l" t="t" r="r" b="b"/>
              <a:pathLst>
                <a:path w="8719471" h="8588679" extrusionOk="0">
                  <a:moveTo>
                    <a:pt x="0" y="0"/>
                  </a:moveTo>
                  <a:lnTo>
                    <a:pt x="8719471" y="0"/>
                  </a:lnTo>
                  <a:lnTo>
                    <a:pt x="8719471" y="8588679"/>
                  </a:lnTo>
                  <a:lnTo>
                    <a:pt x="0" y="8588679"/>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67" name="Google Shape;267;g2eacd631f96_1_0"/>
            <p:cNvSpPr/>
            <p:nvPr/>
          </p:nvSpPr>
          <p:spPr>
            <a:xfrm>
              <a:off x="2368964" y="2084379"/>
              <a:ext cx="3981543" cy="3981543"/>
            </a:xfrm>
            <a:custGeom>
              <a:avLst/>
              <a:gdLst/>
              <a:ahLst/>
              <a:cxnLst/>
              <a:rect l="l" t="t" r="r" b="b"/>
              <a:pathLst>
                <a:path w="3981543" h="3981543" extrusionOk="0">
                  <a:moveTo>
                    <a:pt x="0" y="0"/>
                  </a:moveTo>
                  <a:lnTo>
                    <a:pt x="3981543" y="0"/>
                  </a:lnTo>
                  <a:lnTo>
                    <a:pt x="3981543" y="3981543"/>
                  </a:lnTo>
                  <a:lnTo>
                    <a:pt x="0" y="3981543"/>
                  </a:lnTo>
                  <a:lnTo>
                    <a:pt x="0" y="0"/>
                  </a:lnTo>
                  <a:close/>
                </a:path>
              </a:pathLst>
            </a:custGeom>
            <a:blipFill rotWithShape="1">
              <a:blip r:embed="rId7">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68" name="Google Shape;268;g2eacd631f96_1_0"/>
            <p:cNvSpPr/>
            <p:nvPr/>
          </p:nvSpPr>
          <p:spPr>
            <a:xfrm>
              <a:off x="2669234" y="2384649"/>
              <a:ext cx="3381002" cy="3381002"/>
            </a:xfrm>
            <a:custGeom>
              <a:avLst/>
              <a:gdLst/>
              <a:ahLst/>
              <a:cxnLst/>
              <a:rect l="l" t="t" r="r" b="b"/>
              <a:pathLst>
                <a:path w="3381002" h="3381002" extrusionOk="0">
                  <a:moveTo>
                    <a:pt x="0" y="0"/>
                  </a:moveTo>
                  <a:lnTo>
                    <a:pt x="3381003" y="0"/>
                  </a:lnTo>
                  <a:lnTo>
                    <a:pt x="3381003" y="3381002"/>
                  </a:lnTo>
                  <a:lnTo>
                    <a:pt x="0" y="3381002"/>
                  </a:lnTo>
                  <a:lnTo>
                    <a:pt x="0" y="0"/>
                  </a:lnTo>
                  <a:close/>
                </a:path>
              </a:pathLst>
            </a:custGeom>
            <a:blipFill rotWithShape="1">
              <a:blip r:embed="rId8">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69" name="Google Shape;269;g2eacd631f96_1_0"/>
            <p:cNvSpPr/>
            <p:nvPr/>
          </p:nvSpPr>
          <p:spPr>
            <a:xfrm>
              <a:off x="2844541" y="2559956"/>
              <a:ext cx="3030388" cy="3030388"/>
            </a:xfrm>
            <a:custGeom>
              <a:avLst/>
              <a:gdLst/>
              <a:ahLst/>
              <a:cxnLst/>
              <a:rect l="l" t="t" r="r" b="b"/>
              <a:pathLst>
                <a:path w="3030388" h="3030388" extrusionOk="0">
                  <a:moveTo>
                    <a:pt x="0" y="0"/>
                  </a:moveTo>
                  <a:lnTo>
                    <a:pt x="3030388" y="0"/>
                  </a:lnTo>
                  <a:lnTo>
                    <a:pt x="3030388" y="3030388"/>
                  </a:lnTo>
                  <a:lnTo>
                    <a:pt x="0" y="3030388"/>
                  </a:lnTo>
                  <a:lnTo>
                    <a:pt x="0" y="0"/>
                  </a:lnTo>
                  <a:close/>
                </a:path>
              </a:pathLst>
            </a:custGeom>
            <a:blipFill rotWithShape="1">
              <a:blip r:embed="rId9">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70" name="Google Shape;270;g2eacd631f96_1_0"/>
            <p:cNvSpPr/>
            <p:nvPr/>
          </p:nvSpPr>
          <p:spPr>
            <a:xfrm>
              <a:off x="1617501" y="1057030"/>
              <a:ext cx="1502926" cy="1502926"/>
            </a:xfrm>
            <a:custGeom>
              <a:avLst/>
              <a:gdLst/>
              <a:ahLst/>
              <a:cxnLst/>
              <a:rect l="l" t="t" r="r" b="b"/>
              <a:pathLst>
                <a:path w="1502926" h="1502926" extrusionOk="0">
                  <a:moveTo>
                    <a:pt x="0" y="0"/>
                  </a:moveTo>
                  <a:lnTo>
                    <a:pt x="1502926" y="0"/>
                  </a:lnTo>
                  <a:lnTo>
                    <a:pt x="1502926" y="1502926"/>
                  </a:lnTo>
                  <a:lnTo>
                    <a:pt x="0" y="1502926"/>
                  </a:lnTo>
                  <a:lnTo>
                    <a:pt x="0" y="0"/>
                  </a:lnTo>
                  <a:close/>
                </a:path>
              </a:pathLst>
            </a:custGeom>
            <a:blipFill rotWithShape="1">
              <a:blip r:embed="rId10">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71" name="Google Shape;271;g2eacd631f96_1_0"/>
            <p:cNvSpPr/>
            <p:nvPr/>
          </p:nvSpPr>
          <p:spPr>
            <a:xfrm>
              <a:off x="5428759" y="1057030"/>
              <a:ext cx="1463474" cy="1502926"/>
            </a:xfrm>
            <a:custGeom>
              <a:avLst/>
              <a:gdLst/>
              <a:ahLst/>
              <a:cxnLst/>
              <a:rect l="l" t="t" r="r" b="b"/>
              <a:pathLst>
                <a:path w="1463474" h="1502926" extrusionOk="0">
                  <a:moveTo>
                    <a:pt x="0" y="0"/>
                  </a:moveTo>
                  <a:lnTo>
                    <a:pt x="1463474" y="0"/>
                  </a:lnTo>
                  <a:lnTo>
                    <a:pt x="1463474" y="1502926"/>
                  </a:lnTo>
                  <a:lnTo>
                    <a:pt x="0" y="1502926"/>
                  </a:lnTo>
                  <a:lnTo>
                    <a:pt x="0" y="0"/>
                  </a:lnTo>
                  <a:close/>
                </a:path>
              </a:pathLst>
            </a:custGeom>
            <a:blipFill rotWithShape="1">
              <a:blip r:embed="rId11">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72" name="Google Shape;272;g2eacd631f96_1_0"/>
            <p:cNvSpPr/>
            <p:nvPr/>
          </p:nvSpPr>
          <p:spPr>
            <a:xfrm>
              <a:off x="6251808" y="4596170"/>
              <a:ext cx="1771148" cy="1273013"/>
            </a:xfrm>
            <a:custGeom>
              <a:avLst/>
              <a:gdLst/>
              <a:ahLst/>
              <a:cxnLst/>
              <a:rect l="l" t="t" r="r" b="b"/>
              <a:pathLst>
                <a:path w="1771148" h="1273013" extrusionOk="0">
                  <a:moveTo>
                    <a:pt x="0" y="0"/>
                  </a:moveTo>
                  <a:lnTo>
                    <a:pt x="1771148" y="0"/>
                  </a:lnTo>
                  <a:lnTo>
                    <a:pt x="1771148" y="1273013"/>
                  </a:lnTo>
                  <a:lnTo>
                    <a:pt x="0" y="1273013"/>
                  </a:lnTo>
                  <a:lnTo>
                    <a:pt x="0" y="0"/>
                  </a:lnTo>
                  <a:close/>
                </a:path>
              </a:pathLst>
            </a:custGeom>
            <a:blipFill rotWithShape="1">
              <a:blip r:embed="rId12">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73" name="Google Shape;273;g2eacd631f96_1_0"/>
            <p:cNvSpPr/>
            <p:nvPr/>
          </p:nvSpPr>
          <p:spPr>
            <a:xfrm>
              <a:off x="606214" y="4309123"/>
              <a:ext cx="1819402" cy="1847108"/>
            </a:xfrm>
            <a:custGeom>
              <a:avLst/>
              <a:gdLst/>
              <a:ahLst/>
              <a:cxnLst/>
              <a:rect l="l" t="t" r="r" b="b"/>
              <a:pathLst>
                <a:path w="1819402" h="1847108" extrusionOk="0">
                  <a:moveTo>
                    <a:pt x="0" y="0"/>
                  </a:moveTo>
                  <a:lnTo>
                    <a:pt x="1819401" y="0"/>
                  </a:lnTo>
                  <a:lnTo>
                    <a:pt x="1819401" y="1847108"/>
                  </a:lnTo>
                  <a:lnTo>
                    <a:pt x="0" y="1847108"/>
                  </a:lnTo>
                  <a:lnTo>
                    <a:pt x="0" y="0"/>
                  </a:lnTo>
                  <a:close/>
                </a:path>
              </a:pathLst>
            </a:custGeom>
            <a:blipFill rotWithShape="1">
              <a:blip r:embed="rId1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74" name="Google Shape;274;g2eacd631f96_1_0"/>
            <p:cNvSpPr/>
            <p:nvPr/>
          </p:nvSpPr>
          <p:spPr>
            <a:xfrm>
              <a:off x="3672811" y="6163187"/>
              <a:ext cx="1640080" cy="1665056"/>
            </a:xfrm>
            <a:custGeom>
              <a:avLst/>
              <a:gdLst/>
              <a:ahLst/>
              <a:cxnLst/>
              <a:rect l="l" t="t" r="r" b="b"/>
              <a:pathLst>
                <a:path w="1640080" h="1665056" extrusionOk="0">
                  <a:moveTo>
                    <a:pt x="0" y="0"/>
                  </a:moveTo>
                  <a:lnTo>
                    <a:pt x="1640080" y="0"/>
                  </a:lnTo>
                  <a:lnTo>
                    <a:pt x="1640080" y="1665056"/>
                  </a:lnTo>
                  <a:lnTo>
                    <a:pt x="0" y="1665056"/>
                  </a:lnTo>
                  <a:lnTo>
                    <a:pt x="0" y="0"/>
                  </a:lnTo>
                  <a:close/>
                </a:path>
              </a:pathLst>
            </a:custGeom>
            <a:blipFill rotWithShape="1">
              <a:blip r:embed="rId1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75" name="Google Shape;275;g2eacd631f96_1_0"/>
            <p:cNvSpPr/>
            <p:nvPr/>
          </p:nvSpPr>
          <p:spPr>
            <a:xfrm>
              <a:off x="3388992" y="2925781"/>
              <a:ext cx="1899440" cy="1996783"/>
            </a:xfrm>
            <a:custGeom>
              <a:avLst/>
              <a:gdLst/>
              <a:ahLst/>
              <a:cxnLst/>
              <a:rect l="l" t="t" r="r" b="b"/>
              <a:pathLst>
                <a:path w="1899440" h="1996783" extrusionOk="0">
                  <a:moveTo>
                    <a:pt x="0" y="0"/>
                  </a:moveTo>
                  <a:lnTo>
                    <a:pt x="1899440" y="0"/>
                  </a:lnTo>
                  <a:lnTo>
                    <a:pt x="1899440" y="1996784"/>
                  </a:lnTo>
                  <a:lnTo>
                    <a:pt x="0" y="1996784"/>
                  </a:lnTo>
                  <a:lnTo>
                    <a:pt x="0" y="0"/>
                  </a:lnTo>
                  <a:close/>
                </a:path>
              </a:pathLst>
            </a:custGeom>
            <a:blipFill rotWithShape="1">
              <a:blip r:embed="rId1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3"/>
          <p:cNvSpPr/>
          <p:nvPr/>
        </p:nvSpPr>
        <p:spPr>
          <a:xfrm>
            <a:off x="0" y="0"/>
            <a:ext cx="12192000" cy="6858000"/>
          </a:xfrm>
          <a:custGeom>
            <a:avLst/>
            <a:gdLst/>
            <a:ahLst/>
            <a:cxnLst/>
            <a:rect l="l" t="t" r="r" b="b"/>
            <a:pathLst>
              <a:path w="18288000" h="10287000" extrusionOk="0">
                <a:moveTo>
                  <a:pt x="0" y="0"/>
                </a:moveTo>
                <a:lnTo>
                  <a:pt x="18288000" y="0"/>
                </a:lnTo>
                <a:lnTo>
                  <a:pt x="18288000" y="10287000"/>
                </a:lnTo>
                <a:lnTo>
                  <a:pt x="0" y="10287000"/>
                </a:lnTo>
                <a:lnTo>
                  <a:pt x="0" y="0"/>
                </a:lnTo>
                <a:close/>
              </a:path>
            </a:pathLst>
          </a:custGeom>
          <a:blipFill rotWithShape="1">
            <a:blip r:embed="rId3">
              <a:alphaModFix/>
            </a:blip>
            <a:stretch>
              <a:fillRect l="-9994" r="-9991"/>
            </a:stretch>
          </a:blipFill>
          <a:ln>
            <a:noFill/>
          </a:ln>
        </p:spPr>
        <p:txBody>
          <a:bodyPr spcFirstLastPara="1" wrap="square" lIns="60950" tIns="30450" rIns="60950" bIns="3045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p:txBody>
      </p:sp>
      <p:sp>
        <p:nvSpPr>
          <p:cNvPr id="285" name="Google Shape;285;p3"/>
          <p:cNvSpPr/>
          <p:nvPr/>
        </p:nvSpPr>
        <p:spPr>
          <a:xfrm rot="-10602057">
            <a:off x="8258062" y="-755902"/>
            <a:ext cx="4160490" cy="1450971"/>
          </a:xfrm>
          <a:custGeom>
            <a:avLst/>
            <a:gdLst/>
            <a:ahLst/>
            <a:cxnLst/>
            <a:rect l="l" t="t" r="r" b="b"/>
            <a:pathLst>
              <a:path w="6240735" h="2176456" extrusionOk="0">
                <a:moveTo>
                  <a:pt x="0" y="0"/>
                </a:moveTo>
                <a:lnTo>
                  <a:pt x="6240735" y="0"/>
                </a:lnTo>
                <a:lnTo>
                  <a:pt x="6240735" y="2176457"/>
                </a:lnTo>
                <a:lnTo>
                  <a:pt x="0" y="2176457"/>
                </a:lnTo>
                <a:lnTo>
                  <a:pt x="0" y="0"/>
                </a:lnTo>
                <a:close/>
              </a:path>
            </a:pathLst>
          </a:custGeom>
          <a:blipFill rotWithShape="1">
            <a:blip r:embed="rId4">
              <a:alphaModFix/>
            </a:blip>
            <a:stretch>
              <a:fillRect/>
            </a:stretch>
          </a:blipFill>
          <a:ln>
            <a:noFill/>
          </a:ln>
        </p:spPr>
        <p:txBody>
          <a:bodyPr spcFirstLastPara="1" wrap="square" lIns="60950" tIns="30450" rIns="60950" bIns="3045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p:txBody>
      </p:sp>
      <p:sp>
        <p:nvSpPr>
          <p:cNvPr id="286" name="Google Shape;286;p3"/>
          <p:cNvSpPr/>
          <p:nvPr/>
        </p:nvSpPr>
        <p:spPr>
          <a:xfrm rot="10598374" flipH="1">
            <a:off x="-293655" y="-794968"/>
            <a:ext cx="4384525" cy="1529103"/>
          </a:xfrm>
          <a:custGeom>
            <a:avLst/>
            <a:gdLst/>
            <a:ahLst/>
            <a:cxnLst/>
            <a:rect l="l" t="t" r="r" b="b"/>
            <a:pathLst>
              <a:path w="6576787" h="2293655" extrusionOk="0">
                <a:moveTo>
                  <a:pt x="0" y="2293655"/>
                </a:moveTo>
                <a:lnTo>
                  <a:pt x="6576787" y="2293655"/>
                </a:lnTo>
                <a:lnTo>
                  <a:pt x="6576787" y="0"/>
                </a:lnTo>
                <a:lnTo>
                  <a:pt x="0" y="0"/>
                </a:lnTo>
                <a:lnTo>
                  <a:pt x="0" y="2293655"/>
                </a:lnTo>
                <a:close/>
              </a:path>
            </a:pathLst>
          </a:custGeom>
          <a:blipFill rotWithShape="1">
            <a:blip r:embed="rId4">
              <a:alphaModFix/>
            </a:blip>
            <a:stretch>
              <a:fillRect/>
            </a:stretch>
          </a:blipFill>
          <a:ln>
            <a:noFill/>
          </a:ln>
        </p:spPr>
        <p:txBody>
          <a:bodyPr spcFirstLastPara="1" wrap="square" lIns="60950" tIns="30450" rIns="60950" bIns="3045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p:txBody>
      </p:sp>
      <p:grpSp>
        <p:nvGrpSpPr>
          <p:cNvPr id="287" name="Google Shape;287;p3"/>
          <p:cNvGrpSpPr/>
          <p:nvPr/>
        </p:nvGrpSpPr>
        <p:grpSpPr>
          <a:xfrm>
            <a:off x="-895271" y="6608826"/>
            <a:ext cx="13982542" cy="558375"/>
            <a:chOff x="0" y="-57150"/>
            <a:chExt cx="11607985" cy="463550"/>
          </a:xfrm>
        </p:grpSpPr>
        <p:sp>
          <p:nvSpPr>
            <p:cNvPr id="288" name="Google Shape;288;p3"/>
            <p:cNvSpPr/>
            <p:nvPr/>
          </p:nvSpPr>
          <p:spPr>
            <a:xfrm>
              <a:off x="0" y="0"/>
              <a:ext cx="11607985" cy="406400"/>
            </a:xfrm>
            <a:custGeom>
              <a:avLst/>
              <a:gdLst/>
              <a:ahLst/>
              <a:cxnLst/>
              <a:rect l="l" t="t" r="r" b="b"/>
              <a:pathLst>
                <a:path w="11607985" h="406400" extrusionOk="0">
                  <a:moveTo>
                    <a:pt x="11404785" y="0"/>
                  </a:moveTo>
                  <a:cubicBezTo>
                    <a:pt x="11517009" y="0"/>
                    <a:pt x="11607985" y="90976"/>
                    <a:pt x="11607985" y="203200"/>
                  </a:cubicBezTo>
                  <a:cubicBezTo>
                    <a:pt x="11607985" y="315424"/>
                    <a:pt x="11517009" y="406400"/>
                    <a:pt x="11404785" y="406400"/>
                  </a:cubicBezTo>
                  <a:lnTo>
                    <a:pt x="203200" y="406400"/>
                  </a:lnTo>
                  <a:cubicBezTo>
                    <a:pt x="90976" y="406400"/>
                    <a:pt x="0" y="315424"/>
                    <a:pt x="0" y="203200"/>
                  </a:cubicBezTo>
                  <a:cubicBezTo>
                    <a:pt x="0" y="90976"/>
                    <a:pt x="90976" y="0"/>
                    <a:pt x="203200" y="0"/>
                  </a:cubicBezTo>
                  <a:close/>
                </a:path>
              </a:pathLst>
            </a:custGeom>
            <a:solidFill>
              <a:srgbClr val="042956"/>
            </a:solidFill>
            <a:ln>
              <a:noFill/>
            </a:ln>
          </p:spPr>
          <p:txBody>
            <a:bodyPr spcFirstLastPara="1" wrap="square" lIns="60950" tIns="30450" rIns="60950" bIns="3045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p:txBody>
        </p:sp>
        <p:sp>
          <p:nvSpPr>
            <p:cNvPr id="289" name="Google Shape;289;p3"/>
            <p:cNvSpPr txBox="1"/>
            <p:nvPr/>
          </p:nvSpPr>
          <p:spPr>
            <a:xfrm>
              <a:off x="0" y="-57150"/>
              <a:ext cx="812800" cy="463550"/>
            </a:xfrm>
            <a:prstGeom prst="rect">
              <a:avLst/>
            </a:prstGeom>
            <a:noFill/>
            <a:ln>
              <a:noFill/>
            </a:ln>
          </p:spPr>
          <p:txBody>
            <a:bodyPr spcFirstLastPara="1" wrap="square" lIns="33850" tIns="33850" rIns="33850" bIns="33850" anchor="ctr" anchorCtr="0">
              <a:noAutofit/>
            </a:bodyPr>
            <a:lstStyle/>
            <a:p>
              <a:pPr marL="0" marR="0" lvl="0" indent="0" algn="ctr" rtl="0">
                <a:lnSpc>
                  <a:spcPct val="147722"/>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p:txBody>
        </p:sp>
      </p:grpSp>
      <p:grpSp>
        <p:nvGrpSpPr>
          <p:cNvPr id="290" name="Google Shape;290;p3"/>
          <p:cNvGrpSpPr/>
          <p:nvPr/>
        </p:nvGrpSpPr>
        <p:grpSpPr>
          <a:xfrm>
            <a:off x="2754256" y="6608826"/>
            <a:ext cx="6683488" cy="558375"/>
            <a:chOff x="0" y="-57150"/>
            <a:chExt cx="5548478" cy="463550"/>
          </a:xfrm>
        </p:grpSpPr>
        <p:sp>
          <p:nvSpPr>
            <p:cNvPr id="291" name="Google Shape;291;p3"/>
            <p:cNvSpPr/>
            <p:nvPr/>
          </p:nvSpPr>
          <p:spPr>
            <a:xfrm>
              <a:off x="0" y="0"/>
              <a:ext cx="5548478" cy="406400"/>
            </a:xfrm>
            <a:custGeom>
              <a:avLst/>
              <a:gdLst/>
              <a:ahLst/>
              <a:cxnLst/>
              <a:rect l="l" t="t" r="r" b="b"/>
              <a:pathLst>
                <a:path w="5548478" h="406400" extrusionOk="0">
                  <a:moveTo>
                    <a:pt x="5345278" y="0"/>
                  </a:moveTo>
                  <a:cubicBezTo>
                    <a:pt x="5457503" y="0"/>
                    <a:pt x="5548478" y="90976"/>
                    <a:pt x="5548478" y="203200"/>
                  </a:cubicBezTo>
                  <a:cubicBezTo>
                    <a:pt x="5548478" y="315424"/>
                    <a:pt x="5457503" y="406400"/>
                    <a:pt x="5345278" y="406400"/>
                  </a:cubicBezTo>
                  <a:lnTo>
                    <a:pt x="203200" y="406400"/>
                  </a:lnTo>
                  <a:cubicBezTo>
                    <a:pt x="90976" y="406400"/>
                    <a:pt x="0" y="315424"/>
                    <a:pt x="0" y="203200"/>
                  </a:cubicBezTo>
                  <a:cubicBezTo>
                    <a:pt x="0" y="90976"/>
                    <a:pt x="90976" y="0"/>
                    <a:pt x="203200" y="0"/>
                  </a:cubicBezTo>
                  <a:close/>
                </a:path>
              </a:pathLst>
            </a:custGeom>
            <a:solidFill>
              <a:srgbClr val="26ACE2"/>
            </a:solidFill>
            <a:ln>
              <a:noFill/>
            </a:ln>
          </p:spPr>
          <p:txBody>
            <a:bodyPr spcFirstLastPara="1" wrap="square" lIns="60950" tIns="30450" rIns="60950" bIns="3045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p:txBody>
        </p:sp>
        <p:sp>
          <p:nvSpPr>
            <p:cNvPr id="292" name="Google Shape;292;p3"/>
            <p:cNvSpPr txBox="1"/>
            <p:nvPr/>
          </p:nvSpPr>
          <p:spPr>
            <a:xfrm>
              <a:off x="0" y="-57150"/>
              <a:ext cx="812800" cy="463550"/>
            </a:xfrm>
            <a:prstGeom prst="rect">
              <a:avLst/>
            </a:prstGeom>
            <a:noFill/>
            <a:ln>
              <a:noFill/>
            </a:ln>
          </p:spPr>
          <p:txBody>
            <a:bodyPr spcFirstLastPara="1" wrap="square" lIns="33850" tIns="33850" rIns="33850" bIns="33850" anchor="ctr" anchorCtr="0">
              <a:noAutofit/>
            </a:bodyPr>
            <a:lstStyle/>
            <a:p>
              <a:pPr marL="0" marR="0" lvl="0" indent="0" algn="ctr" rtl="0">
                <a:lnSpc>
                  <a:spcPct val="147722"/>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p:txBody>
        </p:sp>
      </p:grpSp>
      <p:grpSp>
        <p:nvGrpSpPr>
          <p:cNvPr id="293" name="Google Shape;293;p3"/>
          <p:cNvGrpSpPr/>
          <p:nvPr/>
        </p:nvGrpSpPr>
        <p:grpSpPr>
          <a:xfrm>
            <a:off x="6096000" y="1109721"/>
            <a:ext cx="4059710" cy="4279009"/>
            <a:chOff x="0" y="0"/>
            <a:chExt cx="8119420" cy="8558019"/>
          </a:xfrm>
        </p:grpSpPr>
        <p:sp>
          <p:nvSpPr>
            <p:cNvPr id="294" name="Google Shape;294;p3"/>
            <p:cNvSpPr/>
            <p:nvPr/>
          </p:nvSpPr>
          <p:spPr>
            <a:xfrm>
              <a:off x="0" y="0"/>
              <a:ext cx="8119420" cy="8558019"/>
            </a:xfrm>
            <a:custGeom>
              <a:avLst/>
              <a:gdLst/>
              <a:ahLst/>
              <a:cxnLst/>
              <a:rect l="l" t="t" r="r" b="b"/>
              <a:pathLst>
                <a:path w="8119420" h="8558019" extrusionOk="0">
                  <a:moveTo>
                    <a:pt x="0" y="0"/>
                  </a:moveTo>
                  <a:lnTo>
                    <a:pt x="8119420" y="0"/>
                  </a:lnTo>
                  <a:lnTo>
                    <a:pt x="8119420" y="8558019"/>
                  </a:lnTo>
                  <a:lnTo>
                    <a:pt x="0" y="8558019"/>
                  </a:lnTo>
                  <a:lnTo>
                    <a:pt x="0" y="0"/>
                  </a:lnTo>
                  <a:close/>
                </a:path>
              </a:pathLst>
            </a:custGeom>
            <a:blipFill rotWithShape="1">
              <a:blip r:embed="rId5">
                <a:alphaModFix/>
              </a:blip>
              <a:stretch>
                <a:fillRect/>
              </a:stretch>
            </a:blipFill>
            <a:ln>
              <a:noFill/>
            </a:ln>
          </p:spPr>
          <p:txBody>
            <a:bodyPr spcFirstLastPara="1" wrap="square" lIns="60950" tIns="30450" rIns="60950" bIns="3045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p:txBody>
        </p:sp>
        <p:sp>
          <p:nvSpPr>
            <p:cNvPr id="295" name="Google Shape;295;p3"/>
            <p:cNvSpPr txBox="1"/>
            <p:nvPr/>
          </p:nvSpPr>
          <p:spPr>
            <a:xfrm>
              <a:off x="1468340" y="302812"/>
              <a:ext cx="5273146" cy="1087990"/>
            </a:xfrm>
            <a:prstGeom prst="rect">
              <a:avLst/>
            </a:prstGeom>
            <a:noFill/>
            <a:ln>
              <a:noFill/>
            </a:ln>
          </p:spPr>
          <p:txBody>
            <a:bodyPr spcFirstLastPara="1" wrap="square" lIns="0" tIns="0" rIns="0" bIns="0" anchor="t" anchorCtr="0">
              <a:spAutoFit/>
            </a:bodyPr>
            <a:lstStyle/>
            <a:p>
              <a:pPr marL="0" marR="0" lvl="0" indent="0" algn="ctr" rtl="0">
                <a:lnSpc>
                  <a:spcPct val="113000"/>
                </a:lnSpc>
                <a:spcBef>
                  <a:spcPts val="0"/>
                </a:spcBef>
                <a:spcAft>
                  <a:spcPts val="0"/>
                </a:spcAft>
                <a:buClr>
                  <a:srgbClr val="000000"/>
                </a:buClr>
                <a:buSzPts val="1564"/>
                <a:buFont typeface="Arial"/>
                <a:buNone/>
              </a:pPr>
              <a:r>
                <a:rPr lang="en-US" sz="1564" b="1" i="0" u="none" strike="noStrike" cap="none">
                  <a:solidFill>
                    <a:srgbClr val="244470"/>
                  </a:solidFill>
                  <a:latin typeface="Arial"/>
                  <a:ea typeface="Arial"/>
                  <a:cs typeface="Arial"/>
                  <a:sym typeface="Arial"/>
                </a:rPr>
                <a:t>Informatics-Savvy Health  </a:t>
              </a:r>
              <a:endParaRPr sz="1200" b="0" i="0" u="none" strike="noStrike" cap="none">
                <a:solidFill>
                  <a:schemeClr val="dk1"/>
                </a:solidFill>
                <a:latin typeface="Arial"/>
                <a:ea typeface="Arial"/>
                <a:cs typeface="Arial"/>
                <a:sym typeface="Arial"/>
              </a:endParaRPr>
            </a:p>
            <a:p>
              <a:pPr marL="0" marR="0" lvl="0" indent="0" algn="ctr" rtl="0">
                <a:lnSpc>
                  <a:spcPct val="113000"/>
                </a:lnSpc>
                <a:spcBef>
                  <a:spcPts val="0"/>
                </a:spcBef>
                <a:spcAft>
                  <a:spcPts val="0"/>
                </a:spcAft>
                <a:buClr>
                  <a:srgbClr val="000000"/>
                </a:buClr>
                <a:buSzPts val="1564"/>
                <a:buFont typeface="Arial"/>
                <a:buNone/>
              </a:pPr>
              <a:r>
                <a:rPr lang="en-US" sz="1564" b="1" i="0" u="none" strike="noStrike" cap="none">
                  <a:solidFill>
                    <a:srgbClr val="244470"/>
                  </a:solidFill>
                  <a:latin typeface="Arial"/>
                  <a:ea typeface="Arial"/>
                  <a:cs typeface="Arial"/>
                  <a:sym typeface="Arial"/>
                </a:rPr>
                <a:t>Organization</a:t>
              </a:r>
              <a:endParaRPr sz="1200" b="0" i="0" u="none" strike="noStrike" cap="none">
                <a:solidFill>
                  <a:schemeClr val="dk1"/>
                </a:solidFill>
                <a:latin typeface="Arial"/>
                <a:ea typeface="Arial"/>
                <a:cs typeface="Arial"/>
                <a:sym typeface="Arial"/>
              </a:endParaRPr>
            </a:p>
          </p:txBody>
        </p:sp>
        <p:sp>
          <p:nvSpPr>
            <p:cNvPr id="296" name="Google Shape;296;p3"/>
            <p:cNvSpPr txBox="1"/>
            <p:nvPr/>
          </p:nvSpPr>
          <p:spPr>
            <a:xfrm rot="-4333144">
              <a:off x="-992576" y="4016324"/>
              <a:ext cx="4876537" cy="510652"/>
            </a:xfrm>
            <a:prstGeom prst="rect">
              <a:avLst/>
            </a:prstGeom>
            <a:noFill/>
            <a:ln>
              <a:noFill/>
            </a:ln>
          </p:spPr>
          <p:txBody>
            <a:bodyPr spcFirstLastPara="1" wrap="square" lIns="0" tIns="0" rIns="0" bIns="0" anchor="t" anchorCtr="0">
              <a:spAutoFit/>
            </a:bodyPr>
            <a:lstStyle/>
            <a:p>
              <a:pPr marL="0" marR="0" lvl="0" indent="0" algn="ctr" rtl="0">
                <a:lnSpc>
                  <a:spcPct val="139988"/>
                </a:lnSpc>
                <a:spcBef>
                  <a:spcPts val="0"/>
                </a:spcBef>
                <a:spcAft>
                  <a:spcPts val="0"/>
                </a:spcAft>
                <a:buClr>
                  <a:srgbClr val="000000"/>
                </a:buClr>
                <a:buSzPts val="1185"/>
                <a:buFont typeface="Arial"/>
                <a:buNone/>
              </a:pPr>
              <a:r>
                <a:rPr lang="en-US" sz="1185" b="1" i="0" u="none" strike="noStrike" cap="none">
                  <a:solidFill>
                    <a:srgbClr val="FFFFFF"/>
                  </a:solidFill>
                  <a:latin typeface="Arial"/>
                  <a:ea typeface="Arial"/>
                  <a:cs typeface="Arial"/>
                  <a:sym typeface="Arial"/>
                </a:rPr>
                <a:t>Vision, Policy, and Governance</a:t>
              </a:r>
              <a:endParaRPr sz="1200" b="0" i="0" u="none" strike="noStrike" cap="none">
                <a:solidFill>
                  <a:schemeClr val="dk1"/>
                </a:solidFill>
                <a:latin typeface="Arial"/>
                <a:ea typeface="Arial"/>
                <a:cs typeface="Arial"/>
                <a:sym typeface="Arial"/>
              </a:endParaRPr>
            </a:p>
          </p:txBody>
        </p:sp>
        <p:sp>
          <p:nvSpPr>
            <p:cNvPr id="297" name="Google Shape;297;p3"/>
            <p:cNvSpPr txBox="1"/>
            <p:nvPr/>
          </p:nvSpPr>
          <p:spPr>
            <a:xfrm rot="-5400000">
              <a:off x="2205376" y="4464723"/>
              <a:ext cx="3651520" cy="588110"/>
            </a:xfrm>
            <a:prstGeom prst="rect">
              <a:avLst/>
            </a:prstGeom>
            <a:noFill/>
            <a:ln>
              <a:noFill/>
            </a:ln>
          </p:spPr>
          <p:txBody>
            <a:bodyPr spcFirstLastPara="1" wrap="square" lIns="0" tIns="0" rIns="0" bIns="0" anchor="t" anchorCtr="0">
              <a:spAutoFit/>
            </a:bodyPr>
            <a:lstStyle/>
            <a:p>
              <a:pPr marL="0" marR="0" lvl="0" indent="0" algn="ctr" rtl="0">
                <a:lnSpc>
                  <a:spcPct val="139990"/>
                </a:lnSpc>
                <a:spcBef>
                  <a:spcPts val="0"/>
                </a:spcBef>
                <a:spcAft>
                  <a:spcPts val="0"/>
                </a:spcAft>
                <a:buClr>
                  <a:srgbClr val="000000"/>
                </a:buClr>
                <a:buSzPts val="1365"/>
                <a:buFont typeface="Arial"/>
                <a:buNone/>
              </a:pPr>
              <a:r>
                <a:rPr lang="en-US" sz="1365" b="1" i="0" u="none" strike="noStrike" cap="none">
                  <a:solidFill>
                    <a:srgbClr val="FFFFFF"/>
                  </a:solidFill>
                  <a:latin typeface="Arial"/>
                  <a:ea typeface="Arial"/>
                  <a:cs typeface="Arial"/>
                  <a:sym typeface="Arial"/>
                </a:rPr>
                <a:t>Skilled Workforce</a:t>
              </a:r>
              <a:endParaRPr sz="1200" b="0" i="0" u="none" strike="noStrike" cap="none">
                <a:solidFill>
                  <a:schemeClr val="dk1"/>
                </a:solidFill>
                <a:latin typeface="Arial"/>
                <a:ea typeface="Arial"/>
                <a:cs typeface="Arial"/>
                <a:sym typeface="Arial"/>
              </a:endParaRPr>
            </a:p>
          </p:txBody>
        </p:sp>
        <p:sp>
          <p:nvSpPr>
            <p:cNvPr id="298" name="Google Shape;298;p3"/>
            <p:cNvSpPr txBox="1"/>
            <p:nvPr/>
          </p:nvSpPr>
          <p:spPr>
            <a:xfrm rot="-6494251">
              <a:off x="3677568" y="4143873"/>
              <a:ext cx="5924119" cy="588110"/>
            </a:xfrm>
            <a:prstGeom prst="rect">
              <a:avLst/>
            </a:prstGeom>
            <a:noFill/>
            <a:ln>
              <a:noFill/>
            </a:ln>
          </p:spPr>
          <p:txBody>
            <a:bodyPr spcFirstLastPara="1" wrap="square" lIns="0" tIns="0" rIns="0" bIns="0" anchor="t" anchorCtr="0">
              <a:spAutoFit/>
            </a:bodyPr>
            <a:lstStyle/>
            <a:p>
              <a:pPr marL="0" marR="0" lvl="0" indent="0" algn="ctr" rtl="0">
                <a:lnSpc>
                  <a:spcPct val="139990"/>
                </a:lnSpc>
                <a:spcBef>
                  <a:spcPts val="0"/>
                </a:spcBef>
                <a:spcAft>
                  <a:spcPts val="0"/>
                </a:spcAft>
                <a:buClr>
                  <a:srgbClr val="000000"/>
                </a:buClr>
                <a:buSzPts val="1365"/>
                <a:buFont typeface="Arial"/>
                <a:buNone/>
              </a:pPr>
              <a:r>
                <a:rPr lang="en-US" sz="1365" b="1" i="0" u="none" strike="noStrike" cap="none">
                  <a:solidFill>
                    <a:srgbClr val="FFFFFF"/>
                  </a:solidFill>
                  <a:latin typeface="Arial"/>
                  <a:ea typeface="Arial"/>
                  <a:cs typeface="Arial"/>
                  <a:sym typeface="Arial"/>
                </a:rPr>
                <a:t>Effective Information system</a:t>
              </a:r>
              <a:endParaRPr sz="1200" b="0" i="0" u="none" strike="noStrike" cap="none">
                <a:solidFill>
                  <a:schemeClr val="dk1"/>
                </a:solidFill>
                <a:latin typeface="Arial"/>
                <a:ea typeface="Arial"/>
                <a:cs typeface="Arial"/>
                <a:sym typeface="Arial"/>
              </a:endParaRPr>
            </a:p>
          </p:txBody>
        </p:sp>
      </p:grpSp>
      <p:sp>
        <p:nvSpPr>
          <p:cNvPr id="299" name="Google Shape;299;p3"/>
          <p:cNvSpPr txBox="1"/>
          <p:nvPr/>
        </p:nvSpPr>
        <p:spPr>
          <a:xfrm>
            <a:off x="3939289" y="174280"/>
            <a:ext cx="3726836" cy="769506"/>
          </a:xfrm>
          <a:prstGeom prst="rect">
            <a:avLst/>
          </a:prstGeom>
          <a:noFill/>
          <a:ln>
            <a:noFill/>
          </a:ln>
        </p:spPr>
        <p:txBody>
          <a:bodyPr spcFirstLastPara="1" wrap="square" lIns="0" tIns="0" rIns="0" bIns="0" anchor="t" anchorCtr="0">
            <a:spAutoFit/>
          </a:bodyPr>
          <a:lstStyle/>
          <a:p>
            <a:pPr marL="0" marR="0" lvl="0" indent="0" algn="ctr" rtl="0">
              <a:lnSpc>
                <a:spcPct val="113017"/>
              </a:lnSpc>
              <a:spcBef>
                <a:spcPts val="0"/>
              </a:spcBef>
              <a:spcAft>
                <a:spcPts val="0"/>
              </a:spcAft>
              <a:buClr>
                <a:srgbClr val="000000"/>
              </a:buClr>
              <a:buSzPts val="4425"/>
              <a:buFont typeface="Arial"/>
              <a:buNone/>
            </a:pPr>
            <a:r>
              <a:rPr lang="en-US" sz="4425" b="1" i="0" u="none" strike="noStrike" cap="none">
                <a:solidFill>
                  <a:srgbClr val="042956"/>
                </a:solidFill>
                <a:latin typeface="Arial"/>
                <a:ea typeface="Arial"/>
                <a:cs typeface="Arial"/>
                <a:sym typeface="Arial"/>
              </a:rPr>
              <a:t>Background</a:t>
            </a:r>
            <a:endParaRPr sz="1200" b="0" i="0" u="none" strike="noStrike" cap="none">
              <a:solidFill>
                <a:schemeClr val="dk1"/>
              </a:solidFill>
              <a:latin typeface="Arial"/>
              <a:ea typeface="Arial"/>
              <a:cs typeface="Arial"/>
              <a:sym typeface="Arial"/>
            </a:endParaRPr>
          </a:p>
        </p:txBody>
      </p:sp>
      <p:grpSp>
        <p:nvGrpSpPr>
          <p:cNvPr id="300" name="Google Shape;300;p3"/>
          <p:cNvGrpSpPr/>
          <p:nvPr/>
        </p:nvGrpSpPr>
        <p:grpSpPr>
          <a:xfrm>
            <a:off x="2154950" y="685800"/>
            <a:ext cx="3647758" cy="4933167"/>
            <a:chOff x="0" y="0"/>
            <a:chExt cx="7295515" cy="9866335"/>
          </a:xfrm>
        </p:grpSpPr>
        <p:sp>
          <p:nvSpPr>
            <p:cNvPr id="301" name="Google Shape;301;p3"/>
            <p:cNvSpPr/>
            <p:nvPr/>
          </p:nvSpPr>
          <p:spPr>
            <a:xfrm>
              <a:off x="0" y="0"/>
              <a:ext cx="2973697" cy="2973697"/>
            </a:xfrm>
            <a:custGeom>
              <a:avLst/>
              <a:gdLst/>
              <a:ahLst/>
              <a:cxnLst/>
              <a:rect l="l" t="t" r="r" b="b"/>
              <a:pathLst>
                <a:path w="2973697" h="2973697" extrusionOk="0">
                  <a:moveTo>
                    <a:pt x="0" y="0"/>
                  </a:moveTo>
                  <a:lnTo>
                    <a:pt x="2973697" y="0"/>
                  </a:lnTo>
                  <a:lnTo>
                    <a:pt x="2973697" y="2973697"/>
                  </a:lnTo>
                  <a:lnTo>
                    <a:pt x="0" y="2973697"/>
                  </a:lnTo>
                  <a:lnTo>
                    <a:pt x="0" y="0"/>
                  </a:lnTo>
                  <a:close/>
                </a:path>
              </a:pathLst>
            </a:custGeom>
            <a:blipFill rotWithShape="1">
              <a:blip r:embed="rId6">
                <a:alphaModFix/>
              </a:blip>
              <a:stretch>
                <a:fillRect/>
              </a:stretch>
            </a:blipFill>
            <a:ln>
              <a:noFill/>
            </a:ln>
          </p:spPr>
          <p:txBody>
            <a:bodyPr spcFirstLastPara="1" wrap="square" lIns="60950" tIns="30450" rIns="60950" bIns="3045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p:txBody>
        </p:sp>
        <p:sp>
          <p:nvSpPr>
            <p:cNvPr id="302" name="Google Shape;302;p3"/>
            <p:cNvSpPr/>
            <p:nvPr/>
          </p:nvSpPr>
          <p:spPr>
            <a:xfrm>
              <a:off x="224263" y="224263"/>
              <a:ext cx="2525171" cy="2525171"/>
            </a:xfrm>
            <a:custGeom>
              <a:avLst/>
              <a:gdLst/>
              <a:ahLst/>
              <a:cxnLst/>
              <a:rect l="l" t="t" r="r" b="b"/>
              <a:pathLst>
                <a:path w="2525171" h="2525171" extrusionOk="0">
                  <a:moveTo>
                    <a:pt x="0" y="0"/>
                  </a:moveTo>
                  <a:lnTo>
                    <a:pt x="2525171" y="0"/>
                  </a:lnTo>
                  <a:lnTo>
                    <a:pt x="2525171" y="2525171"/>
                  </a:lnTo>
                  <a:lnTo>
                    <a:pt x="0" y="2525171"/>
                  </a:lnTo>
                  <a:lnTo>
                    <a:pt x="0" y="0"/>
                  </a:lnTo>
                  <a:close/>
                </a:path>
              </a:pathLst>
            </a:custGeom>
            <a:blipFill rotWithShape="1">
              <a:blip r:embed="rId7">
                <a:alphaModFix/>
              </a:blip>
              <a:stretch>
                <a:fillRect/>
              </a:stretch>
            </a:blipFill>
            <a:ln>
              <a:noFill/>
            </a:ln>
          </p:spPr>
          <p:txBody>
            <a:bodyPr spcFirstLastPara="1" wrap="square" lIns="60950" tIns="30450" rIns="60950" bIns="3045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p:txBody>
        </p:sp>
        <p:sp>
          <p:nvSpPr>
            <p:cNvPr id="303" name="Google Shape;303;p3"/>
            <p:cNvSpPr/>
            <p:nvPr/>
          </p:nvSpPr>
          <p:spPr>
            <a:xfrm>
              <a:off x="355195" y="355195"/>
              <a:ext cx="2263308" cy="2263308"/>
            </a:xfrm>
            <a:custGeom>
              <a:avLst/>
              <a:gdLst/>
              <a:ahLst/>
              <a:cxnLst/>
              <a:rect l="l" t="t" r="r" b="b"/>
              <a:pathLst>
                <a:path w="2263308" h="2263308" extrusionOk="0">
                  <a:moveTo>
                    <a:pt x="0" y="0"/>
                  </a:moveTo>
                  <a:lnTo>
                    <a:pt x="2263307" y="0"/>
                  </a:lnTo>
                  <a:lnTo>
                    <a:pt x="2263307" y="2263307"/>
                  </a:lnTo>
                  <a:lnTo>
                    <a:pt x="0" y="2263307"/>
                  </a:lnTo>
                  <a:lnTo>
                    <a:pt x="0" y="0"/>
                  </a:lnTo>
                  <a:close/>
                </a:path>
              </a:pathLst>
            </a:custGeom>
            <a:blipFill rotWithShape="1">
              <a:blip r:embed="rId8">
                <a:alphaModFix/>
              </a:blip>
              <a:stretch>
                <a:fillRect/>
              </a:stretch>
            </a:blipFill>
            <a:ln>
              <a:noFill/>
            </a:ln>
          </p:spPr>
          <p:txBody>
            <a:bodyPr spcFirstLastPara="1" wrap="square" lIns="60950" tIns="30450" rIns="60950" bIns="3045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p:txBody>
        </p:sp>
        <p:sp>
          <p:nvSpPr>
            <p:cNvPr id="304" name="Google Shape;304;p3"/>
            <p:cNvSpPr/>
            <p:nvPr/>
          </p:nvSpPr>
          <p:spPr>
            <a:xfrm>
              <a:off x="0" y="3246937"/>
              <a:ext cx="2973697" cy="2973697"/>
            </a:xfrm>
            <a:custGeom>
              <a:avLst/>
              <a:gdLst/>
              <a:ahLst/>
              <a:cxnLst/>
              <a:rect l="l" t="t" r="r" b="b"/>
              <a:pathLst>
                <a:path w="2973697" h="2973697" extrusionOk="0">
                  <a:moveTo>
                    <a:pt x="0" y="0"/>
                  </a:moveTo>
                  <a:lnTo>
                    <a:pt x="2973697" y="0"/>
                  </a:lnTo>
                  <a:lnTo>
                    <a:pt x="2973697" y="2973697"/>
                  </a:lnTo>
                  <a:lnTo>
                    <a:pt x="0" y="2973697"/>
                  </a:lnTo>
                  <a:lnTo>
                    <a:pt x="0" y="0"/>
                  </a:lnTo>
                  <a:close/>
                </a:path>
              </a:pathLst>
            </a:custGeom>
            <a:blipFill rotWithShape="1">
              <a:blip r:embed="rId6">
                <a:alphaModFix/>
              </a:blip>
              <a:stretch>
                <a:fillRect/>
              </a:stretch>
            </a:blipFill>
            <a:ln>
              <a:noFill/>
            </a:ln>
          </p:spPr>
          <p:txBody>
            <a:bodyPr spcFirstLastPara="1" wrap="square" lIns="60950" tIns="30450" rIns="60950" bIns="3045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p:txBody>
        </p:sp>
        <p:sp>
          <p:nvSpPr>
            <p:cNvPr id="305" name="Google Shape;305;p3"/>
            <p:cNvSpPr/>
            <p:nvPr/>
          </p:nvSpPr>
          <p:spPr>
            <a:xfrm>
              <a:off x="224263" y="3471200"/>
              <a:ext cx="2525171" cy="2525171"/>
            </a:xfrm>
            <a:custGeom>
              <a:avLst/>
              <a:gdLst/>
              <a:ahLst/>
              <a:cxnLst/>
              <a:rect l="l" t="t" r="r" b="b"/>
              <a:pathLst>
                <a:path w="2525171" h="2525171" extrusionOk="0">
                  <a:moveTo>
                    <a:pt x="0" y="0"/>
                  </a:moveTo>
                  <a:lnTo>
                    <a:pt x="2525171" y="0"/>
                  </a:lnTo>
                  <a:lnTo>
                    <a:pt x="2525171" y="2525171"/>
                  </a:lnTo>
                  <a:lnTo>
                    <a:pt x="0" y="2525171"/>
                  </a:lnTo>
                  <a:lnTo>
                    <a:pt x="0" y="0"/>
                  </a:lnTo>
                  <a:close/>
                </a:path>
              </a:pathLst>
            </a:custGeom>
            <a:blipFill rotWithShape="1">
              <a:blip r:embed="rId7">
                <a:alphaModFix/>
              </a:blip>
              <a:stretch>
                <a:fillRect/>
              </a:stretch>
            </a:blipFill>
            <a:ln>
              <a:noFill/>
            </a:ln>
          </p:spPr>
          <p:txBody>
            <a:bodyPr spcFirstLastPara="1" wrap="square" lIns="60950" tIns="30450" rIns="60950" bIns="3045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p:txBody>
        </p:sp>
        <p:sp>
          <p:nvSpPr>
            <p:cNvPr id="306" name="Google Shape;306;p3"/>
            <p:cNvSpPr/>
            <p:nvPr/>
          </p:nvSpPr>
          <p:spPr>
            <a:xfrm>
              <a:off x="355195" y="3602132"/>
              <a:ext cx="2263308" cy="2263308"/>
            </a:xfrm>
            <a:custGeom>
              <a:avLst/>
              <a:gdLst/>
              <a:ahLst/>
              <a:cxnLst/>
              <a:rect l="l" t="t" r="r" b="b"/>
              <a:pathLst>
                <a:path w="2263308" h="2263308" extrusionOk="0">
                  <a:moveTo>
                    <a:pt x="0" y="0"/>
                  </a:moveTo>
                  <a:lnTo>
                    <a:pt x="2263307" y="0"/>
                  </a:lnTo>
                  <a:lnTo>
                    <a:pt x="2263307" y="2263308"/>
                  </a:lnTo>
                  <a:lnTo>
                    <a:pt x="0" y="2263308"/>
                  </a:lnTo>
                  <a:lnTo>
                    <a:pt x="0" y="0"/>
                  </a:lnTo>
                  <a:close/>
                </a:path>
              </a:pathLst>
            </a:custGeom>
            <a:blipFill rotWithShape="1">
              <a:blip r:embed="rId8">
                <a:alphaModFix/>
              </a:blip>
              <a:stretch>
                <a:fillRect/>
              </a:stretch>
            </a:blipFill>
            <a:ln>
              <a:noFill/>
            </a:ln>
          </p:spPr>
          <p:txBody>
            <a:bodyPr spcFirstLastPara="1" wrap="square" lIns="60950" tIns="30450" rIns="60950" bIns="3045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p:txBody>
        </p:sp>
        <p:sp>
          <p:nvSpPr>
            <p:cNvPr id="307" name="Google Shape;307;p3"/>
            <p:cNvSpPr/>
            <p:nvPr/>
          </p:nvSpPr>
          <p:spPr>
            <a:xfrm>
              <a:off x="0" y="6220634"/>
              <a:ext cx="2973697" cy="2973697"/>
            </a:xfrm>
            <a:custGeom>
              <a:avLst/>
              <a:gdLst/>
              <a:ahLst/>
              <a:cxnLst/>
              <a:rect l="l" t="t" r="r" b="b"/>
              <a:pathLst>
                <a:path w="2973697" h="2973697" extrusionOk="0">
                  <a:moveTo>
                    <a:pt x="0" y="0"/>
                  </a:moveTo>
                  <a:lnTo>
                    <a:pt x="2973697" y="0"/>
                  </a:lnTo>
                  <a:lnTo>
                    <a:pt x="2973697" y="2973697"/>
                  </a:lnTo>
                  <a:lnTo>
                    <a:pt x="0" y="2973697"/>
                  </a:lnTo>
                  <a:lnTo>
                    <a:pt x="0" y="0"/>
                  </a:lnTo>
                  <a:close/>
                </a:path>
              </a:pathLst>
            </a:custGeom>
            <a:blipFill rotWithShape="1">
              <a:blip r:embed="rId6">
                <a:alphaModFix/>
              </a:blip>
              <a:stretch>
                <a:fillRect/>
              </a:stretch>
            </a:blipFill>
            <a:ln>
              <a:noFill/>
            </a:ln>
          </p:spPr>
          <p:txBody>
            <a:bodyPr spcFirstLastPara="1" wrap="square" lIns="60950" tIns="30450" rIns="60950" bIns="3045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p:txBody>
        </p:sp>
        <p:sp>
          <p:nvSpPr>
            <p:cNvPr id="308" name="Google Shape;308;p3"/>
            <p:cNvSpPr/>
            <p:nvPr/>
          </p:nvSpPr>
          <p:spPr>
            <a:xfrm>
              <a:off x="224263" y="6444897"/>
              <a:ext cx="2525171" cy="2525171"/>
            </a:xfrm>
            <a:custGeom>
              <a:avLst/>
              <a:gdLst/>
              <a:ahLst/>
              <a:cxnLst/>
              <a:rect l="l" t="t" r="r" b="b"/>
              <a:pathLst>
                <a:path w="2525171" h="2525171" extrusionOk="0">
                  <a:moveTo>
                    <a:pt x="0" y="0"/>
                  </a:moveTo>
                  <a:lnTo>
                    <a:pt x="2525171" y="0"/>
                  </a:lnTo>
                  <a:lnTo>
                    <a:pt x="2525171" y="2525171"/>
                  </a:lnTo>
                  <a:lnTo>
                    <a:pt x="0" y="2525171"/>
                  </a:lnTo>
                  <a:lnTo>
                    <a:pt x="0" y="0"/>
                  </a:lnTo>
                  <a:close/>
                </a:path>
              </a:pathLst>
            </a:custGeom>
            <a:blipFill rotWithShape="1">
              <a:blip r:embed="rId7">
                <a:alphaModFix/>
              </a:blip>
              <a:stretch>
                <a:fillRect/>
              </a:stretch>
            </a:blipFill>
            <a:ln>
              <a:noFill/>
            </a:ln>
          </p:spPr>
          <p:txBody>
            <a:bodyPr spcFirstLastPara="1" wrap="square" lIns="60950" tIns="30450" rIns="60950" bIns="3045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p:txBody>
        </p:sp>
        <p:sp>
          <p:nvSpPr>
            <p:cNvPr id="309" name="Google Shape;309;p3"/>
            <p:cNvSpPr/>
            <p:nvPr/>
          </p:nvSpPr>
          <p:spPr>
            <a:xfrm>
              <a:off x="355195" y="6575829"/>
              <a:ext cx="2263308" cy="2263308"/>
            </a:xfrm>
            <a:custGeom>
              <a:avLst/>
              <a:gdLst/>
              <a:ahLst/>
              <a:cxnLst/>
              <a:rect l="l" t="t" r="r" b="b"/>
              <a:pathLst>
                <a:path w="2263308" h="2263308" extrusionOk="0">
                  <a:moveTo>
                    <a:pt x="0" y="0"/>
                  </a:moveTo>
                  <a:lnTo>
                    <a:pt x="2263307" y="0"/>
                  </a:lnTo>
                  <a:lnTo>
                    <a:pt x="2263307" y="2263308"/>
                  </a:lnTo>
                  <a:lnTo>
                    <a:pt x="0" y="2263308"/>
                  </a:lnTo>
                  <a:lnTo>
                    <a:pt x="0" y="0"/>
                  </a:lnTo>
                  <a:close/>
                </a:path>
              </a:pathLst>
            </a:custGeom>
            <a:blipFill rotWithShape="1">
              <a:blip r:embed="rId8">
                <a:alphaModFix/>
              </a:blip>
              <a:stretch>
                <a:fillRect/>
              </a:stretch>
            </a:blipFill>
            <a:ln>
              <a:noFill/>
            </a:ln>
          </p:spPr>
          <p:txBody>
            <a:bodyPr spcFirstLastPara="1" wrap="square" lIns="60950" tIns="30450" rIns="60950" bIns="3045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p:txBody>
        </p:sp>
        <p:sp>
          <p:nvSpPr>
            <p:cNvPr id="310" name="Google Shape;310;p3"/>
            <p:cNvSpPr/>
            <p:nvPr/>
          </p:nvSpPr>
          <p:spPr>
            <a:xfrm>
              <a:off x="827826" y="827826"/>
              <a:ext cx="1318046" cy="1318046"/>
            </a:xfrm>
            <a:custGeom>
              <a:avLst/>
              <a:gdLst/>
              <a:ahLst/>
              <a:cxnLst/>
              <a:rect l="l" t="t" r="r" b="b"/>
              <a:pathLst>
                <a:path w="1318046" h="1318046" extrusionOk="0">
                  <a:moveTo>
                    <a:pt x="0" y="0"/>
                  </a:moveTo>
                  <a:lnTo>
                    <a:pt x="1318046" y="0"/>
                  </a:lnTo>
                  <a:lnTo>
                    <a:pt x="1318046" y="1318046"/>
                  </a:lnTo>
                  <a:lnTo>
                    <a:pt x="0" y="1318046"/>
                  </a:lnTo>
                  <a:lnTo>
                    <a:pt x="0" y="0"/>
                  </a:lnTo>
                  <a:close/>
                </a:path>
              </a:pathLst>
            </a:custGeom>
            <a:blipFill rotWithShape="1">
              <a:blip r:embed="rId9">
                <a:alphaModFix/>
              </a:blip>
              <a:stretch>
                <a:fillRect/>
              </a:stretch>
            </a:blipFill>
            <a:ln>
              <a:noFill/>
            </a:ln>
          </p:spPr>
          <p:txBody>
            <a:bodyPr spcFirstLastPara="1" wrap="square" lIns="60950" tIns="30450" rIns="60950" bIns="3045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p:txBody>
        </p:sp>
        <p:sp>
          <p:nvSpPr>
            <p:cNvPr id="311" name="Google Shape;311;p3"/>
            <p:cNvSpPr/>
            <p:nvPr/>
          </p:nvSpPr>
          <p:spPr>
            <a:xfrm>
              <a:off x="827826" y="4074763"/>
              <a:ext cx="1318046" cy="1318046"/>
            </a:xfrm>
            <a:custGeom>
              <a:avLst/>
              <a:gdLst/>
              <a:ahLst/>
              <a:cxnLst/>
              <a:rect l="l" t="t" r="r" b="b"/>
              <a:pathLst>
                <a:path w="1318046" h="1318046" extrusionOk="0">
                  <a:moveTo>
                    <a:pt x="0" y="0"/>
                  </a:moveTo>
                  <a:lnTo>
                    <a:pt x="1318046" y="0"/>
                  </a:lnTo>
                  <a:lnTo>
                    <a:pt x="1318046" y="1318046"/>
                  </a:lnTo>
                  <a:lnTo>
                    <a:pt x="0" y="1318046"/>
                  </a:lnTo>
                  <a:lnTo>
                    <a:pt x="0" y="0"/>
                  </a:lnTo>
                  <a:close/>
                </a:path>
              </a:pathLst>
            </a:custGeom>
            <a:blipFill rotWithShape="1">
              <a:blip r:embed="rId10">
                <a:alphaModFix/>
              </a:blip>
              <a:stretch>
                <a:fillRect/>
              </a:stretch>
            </a:blipFill>
            <a:ln>
              <a:noFill/>
            </a:ln>
          </p:spPr>
          <p:txBody>
            <a:bodyPr spcFirstLastPara="1" wrap="square" lIns="60950" tIns="30450" rIns="60950" bIns="3045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p:txBody>
        </p:sp>
        <p:sp>
          <p:nvSpPr>
            <p:cNvPr id="312" name="Google Shape;312;p3"/>
            <p:cNvSpPr/>
            <p:nvPr/>
          </p:nvSpPr>
          <p:spPr>
            <a:xfrm>
              <a:off x="841794" y="6967112"/>
              <a:ext cx="1290109" cy="1290109"/>
            </a:xfrm>
            <a:custGeom>
              <a:avLst/>
              <a:gdLst/>
              <a:ahLst/>
              <a:cxnLst/>
              <a:rect l="l" t="t" r="r" b="b"/>
              <a:pathLst>
                <a:path w="1290109" h="1290109" extrusionOk="0">
                  <a:moveTo>
                    <a:pt x="0" y="0"/>
                  </a:moveTo>
                  <a:lnTo>
                    <a:pt x="1290109" y="0"/>
                  </a:lnTo>
                  <a:lnTo>
                    <a:pt x="1290109" y="1290109"/>
                  </a:lnTo>
                  <a:lnTo>
                    <a:pt x="0" y="1290109"/>
                  </a:lnTo>
                  <a:lnTo>
                    <a:pt x="0" y="0"/>
                  </a:lnTo>
                  <a:close/>
                </a:path>
              </a:pathLst>
            </a:custGeom>
            <a:blipFill rotWithShape="1">
              <a:blip r:embed="rId11">
                <a:alphaModFix/>
              </a:blip>
              <a:stretch>
                <a:fillRect/>
              </a:stretch>
            </a:blipFill>
            <a:ln>
              <a:noFill/>
            </a:ln>
          </p:spPr>
          <p:txBody>
            <a:bodyPr spcFirstLastPara="1" wrap="square" lIns="60950" tIns="30450" rIns="60950" bIns="3045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p:txBody>
        </p:sp>
        <p:sp>
          <p:nvSpPr>
            <p:cNvPr id="313" name="Google Shape;313;p3"/>
            <p:cNvSpPr txBox="1"/>
            <p:nvPr/>
          </p:nvSpPr>
          <p:spPr>
            <a:xfrm>
              <a:off x="3081982" y="676308"/>
              <a:ext cx="3647777" cy="2263696"/>
            </a:xfrm>
            <a:prstGeom prst="rect">
              <a:avLst/>
            </a:prstGeom>
            <a:noFill/>
            <a:ln>
              <a:noFill/>
            </a:ln>
          </p:spPr>
          <p:txBody>
            <a:bodyPr spcFirstLastPara="1" wrap="square" lIns="0" tIns="0" rIns="0" bIns="0" anchor="t" anchorCtr="0">
              <a:spAutoFit/>
            </a:bodyPr>
            <a:lstStyle/>
            <a:p>
              <a:pPr marL="0" marR="0" lvl="0" indent="0" algn="l" rtl="0">
                <a:lnSpc>
                  <a:spcPct val="112991"/>
                </a:lnSpc>
                <a:spcBef>
                  <a:spcPts val="0"/>
                </a:spcBef>
                <a:spcAft>
                  <a:spcPts val="0"/>
                </a:spcAft>
                <a:buClr>
                  <a:srgbClr val="000000"/>
                </a:buClr>
                <a:buSzPts val="1627"/>
                <a:buFont typeface="Arial"/>
                <a:buNone/>
              </a:pPr>
              <a:r>
                <a:rPr lang="en-US" sz="1627" b="1" i="0" u="none" strike="noStrike" cap="none">
                  <a:solidFill>
                    <a:srgbClr val="244470"/>
                  </a:solidFill>
                  <a:latin typeface="Arial"/>
                  <a:ea typeface="Arial"/>
                  <a:cs typeface="Arial"/>
                  <a:sym typeface="Arial"/>
                </a:rPr>
                <a:t>Establishes a systematic basis of measurement of progress</a:t>
              </a:r>
              <a:endParaRPr sz="1200" b="0" i="0" u="none" strike="noStrike" cap="none">
                <a:solidFill>
                  <a:schemeClr val="dk1"/>
                </a:solidFill>
                <a:latin typeface="Arial"/>
                <a:ea typeface="Arial"/>
                <a:cs typeface="Arial"/>
                <a:sym typeface="Arial"/>
              </a:endParaRPr>
            </a:p>
          </p:txBody>
        </p:sp>
        <p:sp>
          <p:nvSpPr>
            <p:cNvPr id="314" name="Google Shape;314;p3"/>
            <p:cNvSpPr txBox="1"/>
            <p:nvPr/>
          </p:nvSpPr>
          <p:spPr>
            <a:xfrm>
              <a:off x="3081982" y="4138724"/>
              <a:ext cx="4213533" cy="1697774"/>
            </a:xfrm>
            <a:prstGeom prst="rect">
              <a:avLst/>
            </a:prstGeom>
            <a:noFill/>
            <a:ln>
              <a:noFill/>
            </a:ln>
          </p:spPr>
          <p:txBody>
            <a:bodyPr spcFirstLastPara="1" wrap="square" lIns="0" tIns="0" rIns="0" bIns="0" anchor="t" anchorCtr="0">
              <a:spAutoFit/>
            </a:bodyPr>
            <a:lstStyle/>
            <a:p>
              <a:pPr marL="0" marR="0" lvl="0" indent="0" algn="l" rtl="0">
                <a:lnSpc>
                  <a:spcPct val="112991"/>
                </a:lnSpc>
                <a:spcBef>
                  <a:spcPts val="0"/>
                </a:spcBef>
                <a:spcAft>
                  <a:spcPts val="0"/>
                </a:spcAft>
                <a:buClr>
                  <a:srgbClr val="000000"/>
                </a:buClr>
                <a:buSzPts val="1627"/>
                <a:buFont typeface="Arial"/>
                <a:buNone/>
              </a:pPr>
              <a:r>
                <a:rPr lang="en-US" sz="1627" b="1" i="0" u="none" strike="noStrike" cap="none">
                  <a:solidFill>
                    <a:srgbClr val="244470"/>
                  </a:solidFill>
                  <a:latin typeface="Arial"/>
                  <a:ea typeface="Arial"/>
                  <a:cs typeface="Arial"/>
                  <a:sym typeface="Arial"/>
                </a:rPr>
                <a:t>Baseline to build an effectively-used information system</a:t>
              </a:r>
              <a:endParaRPr sz="1200" b="0" i="0" u="none" strike="noStrike" cap="none">
                <a:solidFill>
                  <a:schemeClr val="dk1"/>
                </a:solidFill>
                <a:latin typeface="Arial"/>
                <a:ea typeface="Arial"/>
                <a:cs typeface="Arial"/>
                <a:sym typeface="Arial"/>
              </a:endParaRPr>
            </a:p>
          </p:txBody>
        </p:sp>
        <p:sp>
          <p:nvSpPr>
            <p:cNvPr id="315" name="Google Shape;315;p3"/>
            <p:cNvSpPr txBox="1"/>
            <p:nvPr/>
          </p:nvSpPr>
          <p:spPr>
            <a:xfrm>
              <a:off x="3081982" y="7036713"/>
              <a:ext cx="4213533" cy="2829622"/>
            </a:xfrm>
            <a:prstGeom prst="rect">
              <a:avLst/>
            </a:prstGeom>
            <a:noFill/>
            <a:ln>
              <a:noFill/>
            </a:ln>
          </p:spPr>
          <p:txBody>
            <a:bodyPr spcFirstLastPara="1" wrap="square" lIns="0" tIns="0" rIns="0" bIns="0" anchor="t" anchorCtr="0">
              <a:spAutoFit/>
            </a:bodyPr>
            <a:lstStyle/>
            <a:p>
              <a:pPr marL="0" marR="0" lvl="0" indent="0" algn="l" rtl="0">
                <a:lnSpc>
                  <a:spcPct val="112991"/>
                </a:lnSpc>
                <a:spcBef>
                  <a:spcPts val="0"/>
                </a:spcBef>
                <a:spcAft>
                  <a:spcPts val="0"/>
                </a:spcAft>
                <a:buClr>
                  <a:srgbClr val="000000"/>
                </a:buClr>
                <a:buSzPts val="1627"/>
                <a:buFont typeface="Arial"/>
                <a:buNone/>
              </a:pPr>
              <a:r>
                <a:rPr lang="en-US" sz="1627" b="1" i="0" u="none" strike="noStrike" cap="none">
                  <a:solidFill>
                    <a:srgbClr val="244470"/>
                  </a:solidFill>
                  <a:latin typeface="Arial"/>
                  <a:ea typeface="Arial"/>
                  <a:cs typeface="Arial"/>
                  <a:sym typeface="Arial"/>
                </a:rPr>
                <a:t>Participatory tools that build relevant evidence-based action </a:t>
              </a:r>
              <a:endParaRPr sz="1200" b="0" i="0" u="none" strike="noStrike" cap="none">
                <a:solidFill>
                  <a:schemeClr val="dk1"/>
                </a:solidFill>
                <a:latin typeface="Arial"/>
                <a:ea typeface="Arial"/>
                <a:cs typeface="Arial"/>
                <a:sym typeface="Arial"/>
              </a:endParaRPr>
            </a:p>
            <a:p>
              <a:pPr marL="0" marR="0" lvl="0" indent="0" algn="l" rtl="0">
                <a:lnSpc>
                  <a:spcPct val="112991"/>
                </a:lnSpc>
                <a:spcBef>
                  <a:spcPts val="0"/>
                </a:spcBef>
                <a:spcAft>
                  <a:spcPts val="0"/>
                </a:spcAft>
                <a:buClr>
                  <a:srgbClr val="000000"/>
                </a:buClr>
                <a:buSzPts val="1627"/>
                <a:buFont typeface="Arial"/>
                <a:buNone/>
              </a:pPr>
              <a:endParaRPr sz="1627" b="1" i="0" u="none" strike="noStrike" cap="none">
                <a:solidFill>
                  <a:srgbClr val="244470"/>
                </a:solidFill>
                <a:latin typeface="Arial"/>
                <a:ea typeface="Arial"/>
                <a:cs typeface="Arial"/>
                <a:sym typeface="Arial"/>
              </a:endParaRPr>
            </a:p>
          </p:txBody>
        </p:sp>
      </p:grpSp>
      <p:sp>
        <p:nvSpPr>
          <p:cNvPr id="316" name="Google Shape;316;p3"/>
          <p:cNvSpPr/>
          <p:nvPr/>
        </p:nvSpPr>
        <p:spPr>
          <a:xfrm>
            <a:off x="10130982" y="5812375"/>
            <a:ext cx="1882270" cy="719651"/>
          </a:xfrm>
          <a:custGeom>
            <a:avLst/>
            <a:gdLst/>
            <a:ahLst/>
            <a:cxnLst/>
            <a:rect l="l" t="t" r="r" b="b"/>
            <a:pathLst>
              <a:path w="2823405" h="1079476" extrusionOk="0">
                <a:moveTo>
                  <a:pt x="0" y="0"/>
                </a:moveTo>
                <a:lnTo>
                  <a:pt x="2823405" y="0"/>
                </a:lnTo>
                <a:lnTo>
                  <a:pt x="2823405" y="1079476"/>
                </a:lnTo>
                <a:lnTo>
                  <a:pt x="0" y="1079476"/>
                </a:lnTo>
                <a:lnTo>
                  <a:pt x="0" y="0"/>
                </a:lnTo>
                <a:close/>
              </a:path>
            </a:pathLst>
          </a:custGeom>
          <a:blipFill rotWithShape="1">
            <a:blip r:embed="rId12">
              <a:alphaModFix/>
            </a:blip>
            <a:stretch>
              <a:fillRect t="-2145" b="-2142"/>
            </a:stretch>
          </a:blipFill>
          <a:ln>
            <a:noFill/>
          </a:ln>
        </p:spPr>
        <p:txBody>
          <a:bodyPr spcFirstLastPara="1" wrap="square" lIns="60950" tIns="30450" rIns="60950" bIns="3045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p:txBody>
      </p:sp>
      <p:sp>
        <p:nvSpPr>
          <p:cNvPr id="317" name="Google Shape;317;p3"/>
          <p:cNvSpPr/>
          <p:nvPr/>
        </p:nvSpPr>
        <p:spPr>
          <a:xfrm>
            <a:off x="290046" y="5202479"/>
            <a:ext cx="1082565" cy="1219792"/>
          </a:xfrm>
          <a:custGeom>
            <a:avLst/>
            <a:gdLst/>
            <a:ahLst/>
            <a:cxnLst/>
            <a:rect l="l" t="t" r="r" b="b"/>
            <a:pathLst>
              <a:path w="1623848" h="1829688" extrusionOk="0">
                <a:moveTo>
                  <a:pt x="0" y="0"/>
                </a:moveTo>
                <a:lnTo>
                  <a:pt x="1623848" y="0"/>
                </a:lnTo>
                <a:lnTo>
                  <a:pt x="1623848" y="1829688"/>
                </a:lnTo>
                <a:lnTo>
                  <a:pt x="0" y="1829688"/>
                </a:lnTo>
                <a:lnTo>
                  <a:pt x="0" y="0"/>
                </a:lnTo>
                <a:close/>
              </a:path>
            </a:pathLst>
          </a:custGeom>
          <a:blipFill rotWithShape="1">
            <a:blip r:embed="rId13">
              <a:alphaModFix/>
            </a:blip>
            <a:stretch>
              <a:fillRect/>
            </a:stretch>
          </a:blipFill>
          <a:ln>
            <a:noFill/>
          </a:ln>
        </p:spPr>
        <p:txBody>
          <a:bodyPr spcFirstLastPara="1" wrap="square" lIns="60950" tIns="30450" rIns="60950" bIns="3045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p:txBody>
      </p:sp>
      <p:grpSp>
        <p:nvGrpSpPr>
          <p:cNvPr id="318" name="Google Shape;318;p3"/>
          <p:cNvGrpSpPr/>
          <p:nvPr/>
        </p:nvGrpSpPr>
        <p:grpSpPr>
          <a:xfrm>
            <a:off x="1593003" y="5069303"/>
            <a:ext cx="8065134" cy="8632176"/>
            <a:chOff x="0" y="-1134154"/>
            <a:chExt cx="16130267" cy="17264348"/>
          </a:xfrm>
        </p:grpSpPr>
        <p:grpSp>
          <p:nvGrpSpPr>
            <p:cNvPr id="319" name="Google Shape;319;p3"/>
            <p:cNvGrpSpPr/>
            <p:nvPr/>
          </p:nvGrpSpPr>
          <p:grpSpPr>
            <a:xfrm>
              <a:off x="0" y="-1134154"/>
              <a:ext cx="16130267" cy="17264348"/>
              <a:chOff x="0" y="-57150"/>
              <a:chExt cx="812800" cy="869950"/>
            </a:xfrm>
          </p:grpSpPr>
          <p:sp>
            <p:nvSpPr>
              <p:cNvPr id="320" name="Google Shape;320;p3"/>
              <p:cNvSpPr/>
              <p:nvPr/>
            </p:nvSpPr>
            <p:spPr>
              <a:xfrm>
                <a:off x="0" y="0"/>
                <a:ext cx="790589" cy="79202"/>
              </a:xfrm>
              <a:custGeom>
                <a:avLst/>
                <a:gdLst/>
                <a:ahLst/>
                <a:cxnLst/>
                <a:rect l="l" t="t" r="r" b="b"/>
                <a:pathLst>
                  <a:path w="790589" h="79202" extrusionOk="0">
                    <a:moveTo>
                      <a:pt x="0" y="0"/>
                    </a:moveTo>
                    <a:lnTo>
                      <a:pt x="790589" y="0"/>
                    </a:lnTo>
                    <a:lnTo>
                      <a:pt x="790589" y="79202"/>
                    </a:lnTo>
                    <a:lnTo>
                      <a:pt x="0" y="79202"/>
                    </a:lnTo>
                    <a:close/>
                  </a:path>
                </a:pathLst>
              </a:custGeom>
              <a:solidFill>
                <a:srgbClr val="21ABE6">
                  <a:alpha val="71764"/>
                </a:srgbClr>
              </a:solidFill>
              <a:ln>
                <a:noFill/>
              </a:ln>
            </p:spPr>
            <p:txBody>
              <a:bodyPr spcFirstLastPara="1" wrap="square" lIns="60950" tIns="30450" rIns="60950" bIns="3045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p:txBody>
          </p:sp>
          <p:sp>
            <p:nvSpPr>
              <p:cNvPr id="321" name="Google Shape;321;p3"/>
              <p:cNvSpPr txBox="1"/>
              <p:nvPr/>
            </p:nvSpPr>
            <p:spPr>
              <a:xfrm>
                <a:off x="0" y="-57150"/>
                <a:ext cx="812800" cy="869950"/>
              </a:xfrm>
              <a:prstGeom prst="rect">
                <a:avLst/>
              </a:prstGeom>
              <a:noFill/>
              <a:ln>
                <a:noFill/>
              </a:ln>
            </p:spPr>
            <p:txBody>
              <a:bodyPr spcFirstLastPara="1" wrap="square" lIns="33850" tIns="33850" rIns="33850" bIns="33850" anchor="ctr" anchorCtr="0">
                <a:noAutofit/>
              </a:bodyPr>
              <a:lstStyle/>
              <a:p>
                <a:pPr marL="0" marR="0" lvl="0" indent="0" algn="ctr" rtl="0">
                  <a:lnSpc>
                    <a:spcPct val="147722"/>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p:txBody>
          </p:sp>
        </p:grpSp>
        <p:sp>
          <p:nvSpPr>
            <p:cNvPr id="322" name="Google Shape;322;p3"/>
            <p:cNvSpPr txBox="1"/>
            <p:nvPr/>
          </p:nvSpPr>
          <p:spPr>
            <a:xfrm>
              <a:off x="357085" y="81736"/>
              <a:ext cx="15416100" cy="12861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Clr>
                  <a:srgbClr val="000000"/>
                </a:buClr>
                <a:buSzPts val="1266"/>
                <a:buFont typeface="Arial"/>
                <a:buNone/>
              </a:pPr>
              <a:r>
                <a:rPr lang="en-US" sz="1266" b="1" i="0" u="none" strike="noStrike" cap="none">
                  <a:solidFill>
                    <a:srgbClr val="042956"/>
                  </a:solidFill>
                  <a:latin typeface="Arial"/>
                  <a:ea typeface="Arial"/>
                  <a:cs typeface="Arial"/>
                  <a:sym typeface="Arial"/>
                </a:rPr>
                <a:t>Ministries of Health and National Public Health Institutes need to be Informatics-Savvy if we are to measurably and sustainably strengthen health systems for digital health to control   the epidemic and improve patient and population health outcomes!                                                       </a:t>
              </a:r>
              <a:endParaRPr sz="1200" b="0" i="0" u="none" strike="noStrike" cap="none">
                <a:solidFill>
                  <a:schemeClr val="dk1"/>
                </a:solidFill>
                <a:latin typeface="Arial"/>
                <a:ea typeface="Arial"/>
                <a:cs typeface="Arial"/>
                <a:sym typeface="Arial"/>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grpSp>
        <p:nvGrpSpPr>
          <p:cNvPr id="331" name="Google Shape;331;p4"/>
          <p:cNvGrpSpPr/>
          <p:nvPr/>
        </p:nvGrpSpPr>
        <p:grpSpPr>
          <a:xfrm>
            <a:off x="-895271" y="6608826"/>
            <a:ext cx="13982542" cy="558375"/>
            <a:chOff x="0" y="-57150"/>
            <a:chExt cx="11607985" cy="463550"/>
          </a:xfrm>
        </p:grpSpPr>
        <p:sp>
          <p:nvSpPr>
            <p:cNvPr id="332" name="Google Shape;332;p4"/>
            <p:cNvSpPr/>
            <p:nvPr/>
          </p:nvSpPr>
          <p:spPr>
            <a:xfrm>
              <a:off x="0" y="0"/>
              <a:ext cx="11607985" cy="406400"/>
            </a:xfrm>
            <a:custGeom>
              <a:avLst/>
              <a:gdLst/>
              <a:ahLst/>
              <a:cxnLst/>
              <a:rect l="l" t="t" r="r" b="b"/>
              <a:pathLst>
                <a:path w="11607985" h="406400" extrusionOk="0">
                  <a:moveTo>
                    <a:pt x="11404785" y="0"/>
                  </a:moveTo>
                  <a:cubicBezTo>
                    <a:pt x="11517009" y="0"/>
                    <a:pt x="11607985" y="90976"/>
                    <a:pt x="11607985" y="203200"/>
                  </a:cubicBezTo>
                  <a:cubicBezTo>
                    <a:pt x="11607985" y="315424"/>
                    <a:pt x="11517009" y="406400"/>
                    <a:pt x="11404785" y="406400"/>
                  </a:cubicBezTo>
                  <a:lnTo>
                    <a:pt x="203200" y="406400"/>
                  </a:lnTo>
                  <a:cubicBezTo>
                    <a:pt x="90976" y="406400"/>
                    <a:pt x="0" y="315424"/>
                    <a:pt x="0" y="203200"/>
                  </a:cubicBezTo>
                  <a:cubicBezTo>
                    <a:pt x="0" y="90976"/>
                    <a:pt x="90976" y="0"/>
                    <a:pt x="203200" y="0"/>
                  </a:cubicBezTo>
                  <a:close/>
                </a:path>
              </a:pathLst>
            </a:custGeom>
            <a:solidFill>
              <a:srgbClr val="042956"/>
            </a:solidFill>
            <a:ln>
              <a:noFill/>
            </a:ln>
          </p:spPr>
          <p:txBody>
            <a:bodyPr spcFirstLastPara="1" wrap="square" lIns="60950" tIns="30450" rIns="60950" bIns="3045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Calibri"/>
                <a:ea typeface="Calibri"/>
                <a:cs typeface="Calibri"/>
                <a:sym typeface="Calibri"/>
              </a:endParaRPr>
            </a:p>
          </p:txBody>
        </p:sp>
        <p:sp>
          <p:nvSpPr>
            <p:cNvPr id="333" name="Google Shape;333;p4"/>
            <p:cNvSpPr txBox="1"/>
            <p:nvPr/>
          </p:nvSpPr>
          <p:spPr>
            <a:xfrm>
              <a:off x="0" y="-57150"/>
              <a:ext cx="812800" cy="463550"/>
            </a:xfrm>
            <a:prstGeom prst="rect">
              <a:avLst/>
            </a:prstGeom>
            <a:noFill/>
            <a:ln>
              <a:noFill/>
            </a:ln>
          </p:spPr>
          <p:txBody>
            <a:bodyPr spcFirstLastPara="1" wrap="square" lIns="33850" tIns="33850" rIns="33850" bIns="33850" anchor="ctr" anchorCtr="0">
              <a:noAutofit/>
            </a:bodyPr>
            <a:lstStyle/>
            <a:p>
              <a:pPr marL="0" marR="0" lvl="0" indent="0" algn="ctr" rtl="0">
                <a:lnSpc>
                  <a:spcPct val="147722"/>
                </a:lnSpc>
                <a:spcBef>
                  <a:spcPts val="0"/>
                </a:spcBef>
                <a:spcAft>
                  <a:spcPts val="0"/>
                </a:spcAft>
                <a:buClr>
                  <a:srgbClr val="000000"/>
                </a:buClr>
                <a:buSzPts val="1200"/>
                <a:buFont typeface="Arial"/>
                <a:buNone/>
              </a:pPr>
              <a:endParaRPr sz="1200" b="0" i="0" u="none" strike="noStrike" cap="none">
                <a:solidFill>
                  <a:srgbClr val="000000"/>
                </a:solidFill>
                <a:latin typeface="Calibri"/>
                <a:ea typeface="Calibri"/>
                <a:cs typeface="Calibri"/>
                <a:sym typeface="Calibri"/>
              </a:endParaRPr>
            </a:p>
          </p:txBody>
        </p:sp>
      </p:grpSp>
      <p:grpSp>
        <p:nvGrpSpPr>
          <p:cNvPr id="334" name="Google Shape;334;p4"/>
          <p:cNvGrpSpPr/>
          <p:nvPr/>
        </p:nvGrpSpPr>
        <p:grpSpPr>
          <a:xfrm>
            <a:off x="2754256" y="6608826"/>
            <a:ext cx="6683488" cy="558375"/>
            <a:chOff x="0" y="-57150"/>
            <a:chExt cx="5548478" cy="463550"/>
          </a:xfrm>
        </p:grpSpPr>
        <p:sp>
          <p:nvSpPr>
            <p:cNvPr id="335" name="Google Shape;335;p4"/>
            <p:cNvSpPr/>
            <p:nvPr/>
          </p:nvSpPr>
          <p:spPr>
            <a:xfrm>
              <a:off x="0" y="0"/>
              <a:ext cx="5548478" cy="406400"/>
            </a:xfrm>
            <a:custGeom>
              <a:avLst/>
              <a:gdLst/>
              <a:ahLst/>
              <a:cxnLst/>
              <a:rect l="l" t="t" r="r" b="b"/>
              <a:pathLst>
                <a:path w="5548478" h="406400" extrusionOk="0">
                  <a:moveTo>
                    <a:pt x="5345278" y="0"/>
                  </a:moveTo>
                  <a:cubicBezTo>
                    <a:pt x="5457503" y="0"/>
                    <a:pt x="5548478" y="90976"/>
                    <a:pt x="5548478" y="203200"/>
                  </a:cubicBezTo>
                  <a:cubicBezTo>
                    <a:pt x="5548478" y="315424"/>
                    <a:pt x="5457503" y="406400"/>
                    <a:pt x="5345278" y="406400"/>
                  </a:cubicBezTo>
                  <a:lnTo>
                    <a:pt x="203200" y="406400"/>
                  </a:lnTo>
                  <a:cubicBezTo>
                    <a:pt x="90976" y="406400"/>
                    <a:pt x="0" y="315424"/>
                    <a:pt x="0" y="203200"/>
                  </a:cubicBezTo>
                  <a:cubicBezTo>
                    <a:pt x="0" y="90976"/>
                    <a:pt x="90976" y="0"/>
                    <a:pt x="203200" y="0"/>
                  </a:cubicBezTo>
                  <a:close/>
                </a:path>
              </a:pathLst>
            </a:custGeom>
            <a:solidFill>
              <a:srgbClr val="26ACE2"/>
            </a:solidFill>
            <a:ln>
              <a:noFill/>
            </a:ln>
          </p:spPr>
          <p:txBody>
            <a:bodyPr spcFirstLastPara="1" wrap="square" lIns="60950" tIns="30450" rIns="60950" bIns="3045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Calibri"/>
                <a:ea typeface="Calibri"/>
                <a:cs typeface="Calibri"/>
                <a:sym typeface="Calibri"/>
              </a:endParaRPr>
            </a:p>
          </p:txBody>
        </p:sp>
        <p:sp>
          <p:nvSpPr>
            <p:cNvPr id="336" name="Google Shape;336;p4"/>
            <p:cNvSpPr txBox="1"/>
            <p:nvPr/>
          </p:nvSpPr>
          <p:spPr>
            <a:xfrm>
              <a:off x="0" y="-57150"/>
              <a:ext cx="812800" cy="463550"/>
            </a:xfrm>
            <a:prstGeom prst="rect">
              <a:avLst/>
            </a:prstGeom>
            <a:noFill/>
            <a:ln>
              <a:noFill/>
            </a:ln>
          </p:spPr>
          <p:txBody>
            <a:bodyPr spcFirstLastPara="1" wrap="square" lIns="33850" tIns="33850" rIns="33850" bIns="33850" anchor="ctr" anchorCtr="0">
              <a:noAutofit/>
            </a:bodyPr>
            <a:lstStyle/>
            <a:p>
              <a:pPr marL="0" marR="0" lvl="0" indent="0" algn="ctr" rtl="0">
                <a:lnSpc>
                  <a:spcPct val="147722"/>
                </a:lnSpc>
                <a:spcBef>
                  <a:spcPts val="0"/>
                </a:spcBef>
                <a:spcAft>
                  <a:spcPts val="0"/>
                </a:spcAft>
                <a:buClr>
                  <a:srgbClr val="000000"/>
                </a:buClr>
                <a:buSzPts val="1200"/>
                <a:buFont typeface="Arial"/>
                <a:buNone/>
              </a:pPr>
              <a:endParaRPr sz="1200" b="0" i="0" u="none" strike="noStrike" cap="none">
                <a:solidFill>
                  <a:srgbClr val="000000"/>
                </a:solidFill>
                <a:latin typeface="Calibri"/>
                <a:ea typeface="Calibri"/>
                <a:cs typeface="Calibri"/>
                <a:sym typeface="Calibri"/>
              </a:endParaRPr>
            </a:p>
          </p:txBody>
        </p:sp>
      </p:grpSp>
      <p:sp>
        <p:nvSpPr>
          <p:cNvPr id="337" name="Google Shape;337;p4"/>
          <p:cNvSpPr/>
          <p:nvPr/>
        </p:nvSpPr>
        <p:spPr>
          <a:xfrm rot="9986611" flipH="1">
            <a:off x="-606028" y="-536250"/>
            <a:ext cx="4384525" cy="1529103"/>
          </a:xfrm>
          <a:custGeom>
            <a:avLst/>
            <a:gdLst/>
            <a:ahLst/>
            <a:cxnLst/>
            <a:rect l="l" t="t" r="r" b="b"/>
            <a:pathLst>
              <a:path w="6576787" h="2293655" extrusionOk="0">
                <a:moveTo>
                  <a:pt x="0" y="2293655"/>
                </a:moveTo>
                <a:lnTo>
                  <a:pt x="6576787" y="2293655"/>
                </a:lnTo>
                <a:lnTo>
                  <a:pt x="6576787" y="0"/>
                </a:lnTo>
                <a:lnTo>
                  <a:pt x="0" y="0"/>
                </a:lnTo>
                <a:lnTo>
                  <a:pt x="0" y="2293655"/>
                </a:lnTo>
                <a:close/>
              </a:path>
            </a:pathLst>
          </a:custGeom>
          <a:blipFill rotWithShape="1">
            <a:blip r:embed="rId3">
              <a:alphaModFix/>
            </a:blip>
            <a:stretch>
              <a:fillRect/>
            </a:stretch>
          </a:blipFill>
          <a:ln>
            <a:noFill/>
          </a:ln>
        </p:spPr>
        <p:txBody>
          <a:bodyPr spcFirstLastPara="1" wrap="square" lIns="60950" tIns="30450" rIns="60950" bIns="3045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Calibri"/>
              <a:ea typeface="Calibri"/>
              <a:cs typeface="Calibri"/>
              <a:sym typeface="Calibri"/>
            </a:endParaRPr>
          </a:p>
        </p:txBody>
      </p:sp>
      <p:graphicFrame>
        <p:nvGraphicFramePr>
          <p:cNvPr id="338" name="Google Shape;338;p4"/>
          <p:cNvGraphicFramePr/>
          <p:nvPr/>
        </p:nvGraphicFramePr>
        <p:xfrm>
          <a:off x="271186" y="114712"/>
          <a:ext cx="11649625" cy="6528728"/>
        </p:xfrm>
        <a:graphic>
          <a:graphicData uri="http://schemas.openxmlformats.org/drawingml/2006/table">
            <a:tbl>
              <a:tblPr>
                <a:noFill/>
                <a:tableStyleId>{3534F8A8-4E53-4896-A170-8617074E6170}</a:tableStyleId>
              </a:tblPr>
              <a:tblGrid>
                <a:gridCol w="1916900">
                  <a:extLst>
                    <a:ext uri="{9D8B030D-6E8A-4147-A177-3AD203B41FA5}">
                      <a16:colId xmlns:a16="http://schemas.microsoft.com/office/drawing/2014/main" val="20000"/>
                    </a:ext>
                  </a:extLst>
                </a:gridCol>
                <a:gridCol w="5697900">
                  <a:extLst>
                    <a:ext uri="{9D8B030D-6E8A-4147-A177-3AD203B41FA5}">
                      <a16:colId xmlns:a16="http://schemas.microsoft.com/office/drawing/2014/main" val="20001"/>
                    </a:ext>
                  </a:extLst>
                </a:gridCol>
                <a:gridCol w="4034825">
                  <a:extLst>
                    <a:ext uri="{9D8B030D-6E8A-4147-A177-3AD203B41FA5}">
                      <a16:colId xmlns:a16="http://schemas.microsoft.com/office/drawing/2014/main" val="20002"/>
                    </a:ext>
                  </a:extLst>
                </a:gridCol>
              </a:tblGrid>
              <a:tr h="521725">
                <a:tc gridSpan="3">
                  <a:txBody>
                    <a:bodyPr/>
                    <a:lstStyle/>
                    <a:p>
                      <a:pPr marL="0" marR="0" lvl="0" indent="0" algn="ctr" rtl="0">
                        <a:lnSpc>
                          <a:spcPct val="140012"/>
                        </a:lnSpc>
                        <a:spcBef>
                          <a:spcPts val="0"/>
                        </a:spcBef>
                        <a:spcAft>
                          <a:spcPts val="0"/>
                        </a:spcAft>
                        <a:buClr>
                          <a:srgbClr val="000000"/>
                        </a:buClr>
                        <a:buSzPts val="2100"/>
                        <a:buFont typeface="Arial"/>
                        <a:buNone/>
                      </a:pPr>
                      <a:r>
                        <a:rPr lang="en-US" sz="2100" u="none" strike="noStrike" cap="none">
                          <a:solidFill>
                            <a:srgbClr val="FFFFFF"/>
                          </a:solidFill>
                          <a:latin typeface="Arial"/>
                          <a:ea typeface="Arial"/>
                          <a:cs typeface="Arial"/>
                          <a:sym typeface="Arial"/>
                        </a:rPr>
                        <a:t>ISHO Capability Maturity Levels</a:t>
                      </a:r>
                      <a:endParaRPr sz="700" u="none" strike="noStrike" cap="none"/>
                    </a:p>
                  </a:txBody>
                  <a:tcPr marL="25400" marR="25400" marT="25400" marB="2540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042957"/>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960750">
                <a:tc>
                  <a:txBody>
                    <a:bodyPr/>
                    <a:lstStyle/>
                    <a:p>
                      <a:pPr marL="0" marR="0" lvl="0" indent="0" algn="l" rtl="0">
                        <a:lnSpc>
                          <a:spcPct val="140021"/>
                        </a:lnSpc>
                        <a:spcBef>
                          <a:spcPts val="0"/>
                        </a:spcBef>
                        <a:spcAft>
                          <a:spcPts val="0"/>
                        </a:spcAft>
                        <a:buClr>
                          <a:srgbClr val="000000"/>
                        </a:buClr>
                        <a:buSzPts val="1300"/>
                        <a:buFont typeface="Arial"/>
                        <a:buNone/>
                      </a:pPr>
                      <a:r>
                        <a:rPr lang="en-US" sz="1300" u="none" strike="noStrike" cap="none">
                          <a:solidFill>
                            <a:srgbClr val="000000"/>
                          </a:solidFill>
                          <a:latin typeface="Arial"/>
                          <a:ea typeface="Arial"/>
                          <a:cs typeface="Arial"/>
                          <a:sym typeface="Arial"/>
                        </a:rPr>
                        <a:t>Level Name</a:t>
                      </a:r>
                      <a:endParaRPr sz="700" u="none" strike="noStrike" cap="none"/>
                    </a:p>
                  </a:txBody>
                  <a:tcPr marL="25400" marR="25400" marT="25400" marB="2540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40021"/>
                        </a:lnSpc>
                        <a:spcBef>
                          <a:spcPts val="0"/>
                        </a:spcBef>
                        <a:spcAft>
                          <a:spcPts val="0"/>
                        </a:spcAft>
                        <a:buClr>
                          <a:srgbClr val="000000"/>
                        </a:buClr>
                        <a:buSzPts val="1300"/>
                        <a:buFont typeface="Arial"/>
                        <a:buNone/>
                      </a:pPr>
                      <a:r>
                        <a:rPr lang="en-US" sz="1300" u="none" strike="noStrike" cap="none">
                          <a:solidFill>
                            <a:srgbClr val="000000"/>
                          </a:solidFill>
                          <a:latin typeface="Arial"/>
                          <a:ea typeface="Arial"/>
                          <a:cs typeface="Arial"/>
                          <a:sym typeface="Arial"/>
                        </a:rPr>
                        <a:t>Generic Description</a:t>
                      </a:r>
                      <a:endParaRPr sz="700" u="none" strike="noStrike" cap="none"/>
                    </a:p>
                  </a:txBody>
                  <a:tcPr marL="25400" marR="25400" marT="25400" marB="2540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40022"/>
                        </a:lnSpc>
                        <a:spcBef>
                          <a:spcPts val="0"/>
                        </a:spcBef>
                        <a:spcAft>
                          <a:spcPts val="0"/>
                        </a:spcAft>
                        <a:buClr>
                          <a:srgbClr val="000000"/>
                        </a:buClr>
                        <a:buSzPts val="1200"/>
                        <a:buFont typeface="Arial"/>
                        <a:buNone/>
                      </a:pPr>
                      <a:r>
                        <a:rPr lang="en-US" sz="1200" u="none" strike="noStrike" cap="none">
                          <a:solidFill>
                            <a:srgbClr val="000000"/>
                          </a:solidFill>
                          <a:latin typeface="Arial"/>
                          <a:ea typeface="Arial"/>
                          <a:cs typeface="Arial"/>
                          <a:sym typeface="Arial"/>
                        </a:rPr>
                        <a:t>Sample Descriptions for CEE 1.1 “Does the organization have a defined, documented, and adopted eHealth/Digital Health Strategy and costed plan?”</a:t>
                      </a:r>
                      <a:endParaRPr sz="700" u="none" strike="noStrike" cap="none"/>
                    </a:p>
                  </a:txBody>
                  <a:tcPr marL="25400" marR="25400" marT="25400" marB="2540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483100">
                <a:tc>
                  <a:txBody>
                    <a:bodyPr/>
                    <a:lstStyle/>
                    <a:p>
                      <a:pPr marL="0" marR="0" lvl="0" indent="0" algn="l" rtl="0">
                        <a:lnSpc>
                          <a:spcPct val="140021"/>
                        </a:lnSpc>
                        <a:spcBef>
                          <a:spcPts val="0"/>
                        </a:spcBef>
                        <a:spcAft>
                          <a:spcPts val="0"/>
                        </a:spcAft>
                        <a:buClr>
                          <a:srgbClr val="000000"/>
                        </a:buClr>
                        <a:buSzPts val="1300"/>
                        <a:buFont typeface="Arial"/>
                        <a:buNone/>
                      </a:pPr>
                      <a:r>
                        <a:rPr lang="en-US" sz="1300" u="none" strike="noStrike" cap="none">
                          <a:solidFill>
                            <a:srgbClr val="000000"/>
                          </a:solidFill>
                          <a:latin typeface="Arial"/>
                          <a:ea typeface="Arial"/>
                          <a:cs typeface="Arial"/>
                          <a:sym typeface="Arial"/>
                        </a:rPr>
                        <a:t>1 – Absent</a:t>
                      </a:r>
                      <a:endParaRPr sz="700" u="none" strike="noStrike" cap="none"/>
                    </a:p>
                  </a:txBody>
                  <a:tcPr marL="25400" marR="25400" marT="25400" marB="2540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26ACE2"/>
                    </a:solidFill>
                  </a:tcPr>
                </a:tc>
                <a:tc>
                  <a:txBody>
                    <a:bodyPr/>
                    <a:lstStyle/>
                    <a:p>
                      <a:pPr marL="0" marR="0" lvl="0" indent="0" algn="l" rtl="0">
                        <a:lnSpc>
                          <a:spcPct val="140023"/>
                        </a:lnSpc>
                        <a:spcBef>
                          <a:spcPts val="0"/>
                        </a:spcBef>
                        <a:spcAft>
                          <a:spcPts val="0"/>
                        </a:spcAft>
                        <a:buClr>
                          <a:srgbClr val="000000"/>
                        </a:buClr>
                        <a:buSzPts val="1100"/>
                        <a:buFont typeface="Arial"/>
                        <a:buNone/>
                      </a:pPr>
                      <a:r>
                        <a:rPr lang="en-US" sz="1100" u="none" strike="noStrike" cap="none">
                          <a:solidFill>
                            <a:srgbClr val="000000"/>
                          </a:solidFill>
                          <a:latin typeface="Arial"/>
                          <a:ea typeface="Arial"/>
                          <a:cs typeface="Arial"/>
                          <a:sym typeface="Arial"/>
                        </a:rPr>
                        <a:t>No capability is evident; “starting from scratch.”</a:t>
                      </a:r>
                      <a:endParaRPr sz="700" u="none" strike="noStrike" cap="none"/>
                    </a:p>
                  </a:txBody>
                  <a:tcPr marL="25400" marR="25400" marT="25400" marB="2540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40022"/>
                        </a:lnSpc>
                        <a:spcBef>
                          <a:spcPts val="0"/>
                        </a:spcBef>
                        <a:spcAft>
                          <a:spcPts val="0"/>
                        </a:spcAft>
                        <a:buClr>
                          <a:srgbClr val="000000"/>
                        </a:buClr>
                        <a:buSzPts val="1200"/>
                        <a:buFont typeface="Arial"/>
                        <a:buNone/>
                      </a:pPr>
                      <a:r>
                        <a:rPr lang="en-US" sz="1200" u="none" strike="noStrike" cap="none">
                          <a:solidFill>
                            <a:srgbClr val="000000"/>
                          </a:solidFill>
                          <a:latin typeface="Arial"/>
                          <a:ea typeface="Arial"/>
                          <a:cs typeface="Arial"/>
                          <a:sym typeface="Arial"/>
                        </a:rPr>
                        <a:t>There is no eHealth/Digital Health strategy.</a:t>
                      </a:r>
                      <a:endParaRPr sz="700" u="none" strike="noStrike" cap="none"/>
                    </a:p>
                  </a:txBody>
                  <a:tcPr marL="25400" marR="25400" marT="25400" marB="2540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596425">
                <a:tc>
                  <a:txBody>
                    <a:bodyPr/>
                    <a:lstStyle/>
                    <a:p>
                      <a:pPr marL="0" marR="0" lvl="0" indent="0" algn="l" rtl="0">
                        <a:lnSpc>
                          <a:spcPct val="140021"/>
                        </a:lnSpc>
                        <a:spcBef>
                          <a:spcPts val="0"/>
                        </a:spcBef>
                        <a:spcAft>
                          <a:spcPts val="0"/>
                        </a:spcAft>
                        <a:buClr>
                          <a:srgbClr val="000000"/>
                        </a:buClr>
                        <a:buSzPts val="1300"/>
                        <a:buFont typeface="Arial"/>
                        <a:buNone/>
                      </a:pPr>
                      <a:r>
                        <a:rPr lang="en-US" sz="1300" u="none" strike="noStrike" cap="none">
                          <a:solidFill>
                            <a:srgbClr val="000000"/>
                          </a:solidFill>
                          <a:latin typeface="Arial"/>
                          <a:ea typeface="Arial"/>
                          <a:cs typeface="Arial"/>
                          <a:sym typeface="Arial"/>
                        </a:rPr>
                        <a:t>2 – Initial</a:t>
                      </a:r>
                      <a:endParaRPr sz="700" u="none" strike="noStrike" cap="none"/>
                    </a:p>
                  </a:txBody>
                  <a:tcPr marL="25400" marR="25400" marT="25400" marB="2540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26ACE2"/>
                    </a:solidFill>
                  </a:tcPr>
                </a:tc>
                <a:tc>
                  <a:txBody>
                    <a:bodyPr/>
                    <a:lstStyle/>
                    <a:p>
                      <a:pPr marL="0" marR="0" lvl="0" indent="0" algn="l" rtl="0">
                        <a:lnSpc>
                          <a:spcPct val="140022"/>
                        </a:lnSpc>
                        <a:spcBef>
                          <a:spcPts val="0"/>
                        </a:spcBef>
                        <a:spcAft>
                          <a:spcPts val="0"/>
                        </a:spcAft>
                        <a:buClr>
                          <a:srgbClr val="000000"/>
                        </a:buClr>
                        <a:buSzPts val="1200"/>
                        <a:buFont typeface="Arial"/>
                        <a:buNone/>
                      </a:pPr>
                      <a:r>
                        <a:rPr lang="en-US" sz="1200" u="none" strike="noStrike" cap="none">
                          <a:solidFill>
                            <a:srgbClr val="000000"/>
                          </a:solidFill>
                          <a:latin typeface="Arial"/>
                          <a:ea typeface="Arial"/>
                          <a:cs typeface="Arial"/>
                          <a:sym typeface="Arial"/>
                        </a:rPr>
                        <a:t>No organized, systematic efforts to build informatics capacity, only ad hoc efforts and isolated, individual heroics.</a:t>
                      </a:r>
                      <a:endParaRPr sz="700" u="none" strike="noStrike" cap="none"/>
                    </a:p>
                  </a:txBody>
                  <a:tcPr marL="25400" marR="25400" marT="25400" marB="2540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40022"/>
                        </a:lnSpc>
                        <a:spcBef>
                          <a:spcPts val="0"/>
                        </a:spcBef>
                        <a:spcAft>
                          <a:spcPts val="0"/>
                        </a:spcAft>
                        <a:buClr>
                          <a:srgbClr val="000000"/>
                        </a:buClr>
                        <a:buSzPts val="1200"/>
                        <a:buFont typeface="Arial"/>
                        <a:buNone/>
                      </a:pPr>
                      <a:r>
                        <a:rPr lang="en-US" sz="1200" u="none" strike="noStrike" cap="none">
                          <a:solidFill>
                            <a:srgbClr val="000000"/>
                          </a:solidFill>
                          <a:latin typeface="Arial"/>
                          <a:ea typeface="Arial"/>
                          <a:cs typeface="Arial"/>
                          <a:sym typeface="Arial"/>
                        </a:rPr>
                        <a:t>There is an awareness of the need for an eHealth/Digital Health Strategy and M&amp;E Plan.</a:t>
                      </a:r>
                      <a:endParaRPr sz="700" u="none" strike="noStrike" cap="none"/>
                    </a:p>
                  </a:txBody>
                  <a:tcPr marL="25400" marR="25400" marT="25400" marB="2540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789225">
                <a:tc>
                  <a:txBody>
                    <a:bodyPr/>
                    <a:lstStyle/>
                    <a:p>
                      <a:pPr marL="0" marR="0" lvl="0" indent="0" algn="l" rtl="0">
                        <a:lnSpc>
                          <a:spcPct val="140021"/>
                        </a:lnSpc>
                        <a:spcBef>
                          <a:spcPts val="0"/>
                        </a:spcBef>
                        <a:spcAft>
                          <a:spcPts val="0"/>
                        </a:spcAft>
                        <a:buClr>
                          <a:srgbClr val="000000"/>
                        </a:buClr>
                        <a:buSzPts val="1300"/>
                        <a:buFont typeface="Arial"/>
                        <a:buNone/>
                      </a:pPr>
                      <a:r>
                        <a:rPr lang="en-US" sz="1300" u="none" strike="noStrike" cap="none">
                          <a:solidFill>
                            <a:srgbClr val="000000"/>
                          </a:solidFill>
                          <a:latin typeface="Arial"/>
                          <a:ea typeface="Arial"/>
                          <a:cs typeface="Arial"/>
                          <a:sym typeface="Arial"/>
                        </a:rPr>
                        <a:t>3 – Managed</a:t>
                      </a:r>
                      <a:endParaRPr sz="700" u="none" strike="noStrike" cap="none"/>
                    </a:p>
                  </a:txBody>
                  <a:tcPr marL="25400" marR="25400" marT="25400" marB="2540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26ACE2"/>
                    </a:solidFill>
                  </a:tcPr>
                </a:tc>
                <a:tc>
                  <a:txBody>
                    <a:bodyPr/>
                    <a:lstStyle/>
                    <a:p>
                      <a:pPr marL="0" marR="0" lvl="0" indent="0" algn="l" rtl="0">
                        <a:lnSpc>
                          <a:spcPct val="140023"/>
                        </a:lnSpc>
                        <a:spcBef>
                          <a:spcPts val="0"/>
                        </a:spcBef>
                        <a:spcAft>
                          <a:spcPts val="0"/>
                        </a:spcAft>
                        <a:buClr>
                          <a:srgbClr val="000000"/>
                        </a:buClr>
                        <a:buSzPts val="1100"/>
                        <a:buFont typeface="Arial"/>
                        <a:buNone/>
                      </a:pPr>
                      <a:r>
                        <a:rPr lang="en-US" sz="1100" u="none" strike="noStrike" cap="none">
                          <a:solidFill>
                            <a:srgbClr val="000000"/>
                          </a:solidFill>
                          <a:latin typeface="Arial"/>
                          <a:ea typeface="Arial"/>
                          <a:cs typeface="Arial"/>
                          <a:sym typeface="Arial"/>
                        </a:rPr>
                        <a:t>Some organized efforts begun or completed, but not systematically documented or institutionalized.</a:t>
                      </a:r>
                      <a:endParaRPr sz="700" u="none" strike="noStrike" cap="none"/>
                    </a:p>
                  </a:txBody>
                  <a:tcPr marL="25400" marR="25400" marT="25400" marB="2540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40022"/>
                        </a:lnSpc>
                        <a:spcBef>
                          <a:spcPts val="0"/>
                        </a:spcBef>
                        <a:spcAft>
                          <a:spcPts val="0"/>
                        </a:spcAft>
                        <a:buClr>
                          <a:srgbClr val="000000"/>
                        </a:buClr>
                        <a:buSzPts val="1200"/>
                        <a:buFont typeface="Arial"/>
                        <a:buNone/>
                      </a:pPr>
                      <a:r>
                        <a:rPr lang="en-US" sz="1200" u="none" strike="noStrike" cap="none">
                          <a:solidFill>
                            <a:srgbClr val="000000"/>
                          </a:solidFill>
                          <a:latin typeface="Arial"/>
                          <a:ea typeface="Arial"/>
                          <a:cs typeface="Arial"/>
                          <a:sym typeface="Arial"/>
                        </a:rPr>
                        <a:t>Strategic plans are drafted or in various stages of completion and adoption and are siloed within specific subdomains of eHealth/Digital Health.</a:t>
                      </a:r>
                      <a:endParaRPr sz="700" u="none" strike="noStrike" cap="none"/>
                    </a:p>
                  </a:txBody>
                  <a:tcPr marL="25400" marR="25400" marT="25400" marB="2540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960750">
                <a:tc>
                  <a:txBody>
                    <a:bodyPr/>
                    <a:lstStyle/>
                    <a:p>
                      <a:pPr marL="0" marR="0" lvl="0" indent="0" algn="l" rtl="0">
                        <a:lnSpc>
                          <a:spcPct val="140021"/>
                        </a:lnSpc>
                        <a:spcBef>
                          <a:spcPts val="0"/>
                        </a:spcBef>
                        <a:spcAft>
                          <a:spcPts val="0"/>
                        </a:spcAft>
                        <a:buClr>
                          <a:srgbClr val="000000"/>
                        </a:buClr>
                        <a:buSzPts val="1300"/>
                        <a:buFont typeface="Arial"/>
                        <a:buNone/>
                      </a:pPr>
                      <a:r>
                        <a:rPr lang="en-US" sz="1300" u="none" strike="noStrike" cap="none">
                          <a:solidFill>
                            <a:srgbClr val="000000"/>
                          </a:solidFill>
                          <a:latin typeface="Arial"/>
                          <a:ea typeface="Arial"/>
                          <a:cs typeface="Arial"/>
                          <a:sym typeface="Arial"/>
                        </a:rPr>
                        <a:t>4 – Defined</a:t>
                      </a:r>
                      <a:endParaRPr sz="700" u="none" strike="noStrike" cap="none"/>
                    </a:p>
                  </a:txBody>
                  <a:tcPr marL="25400" marR="25400" marT="25400" marB="2540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26ACE2"/>
                    </a:solidFill>
                  </a:tcPr>
                </a:tc>
                <a:tc>
                  <a:txBody>
                    <a:bodyPr/>
                    <a:lstStyle/>
                    <a:p>
                      <a:pPr marL="0" marR="0" lvl="0" indent="0" algn="l" rtl="0">
                        <a:lnSpc>
                          <a:spcPct val="140023"/>
                        </a:lnSpc>
                        <a:spcBef>
                          <a:spcPts val="0"/>
                        </a:spcBef>
                        <a:spcAft>
                          <a:spcPts val="0"/>
                        </a:spcAft>
                        <a:buClr>
                          <a:srgbClr val="000000"/>
                        </a:buClr>
                        <a:buSzPts val="1100"/>
                        <a:buFont typeface="Arial"/>
                        <a:buNone/>
                      </a:pPr>
                      <a:r>
                        <a:rPr lang="en-US" sz="1100" u="none" strike="noStrike" cap="none">
                          <a:solidFill>
                            <a:srgbClr val="000000"/>
                          </a:solidFill>
                          <a:latin typeface="Arial"/>
                          <a:ea typeface="Arial"/>
                          <a:cs typeface="Arial"/>
                          <a:sym typeface="Arial"/>
                        </a:rPr>
                        <a:t>Systematic, ongoing efforts underway, including greater attention to documentation, standardization, and integration but no overall method to measure progress or to ensure coordination.</a:t>
                      </a:r>
                      <a:endParaRPr sz="700" u="none" strike="noStrike" cap="none"/>
                    </a:p>
                  </a:txBody>
                  <a:tcPr marL="25400" marR="25400" marT="25400" marB="2540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40022"/>
                        </a:lnSpc>
                        <a:spcBef>
                          <a:spcPts val="0"/>
                        </a:spcBef>
                        <a:spcAft>
                          <a:spcPts val="0"/>
                        </a:spcAft>
                        <a:buClr>
                          <a:srgbClr val="000000"/>
                        </a:buClr>
                        <a:buSzPts val="1200"/>
                        <a:buFont typeface="Arial"/>
                        <a:buNone/>
                      </a:pPr>
                      <a:r>
                        <a:rPr lang="en-US" sz="1200" u="none" strike="noStrike" cap="none">
                          <a:solidFill>
                            <a:srgbClr val="000000"/>
                          </a:solidFill>
                          <a:latin typeface="Arial"/>
                          <a:ea typeface="Arial"/>
                          <a:cs typeface="Arial"/>
                          <a:sym typeface="Arial"/>
                        </a:rPr>
                        <a:t>There is an established eHealth/Digital Health strategy and costed plan that is adopted officially by the organization which all relevant stakeholders participated in developing.</a:t>
                      </a:r>
                      <a:endParaRPr sz="700" u="none" strike="noStrike" cap="none"/>
                    </a:p>
                  </a:txBody>
                  <a:tcPr marL="25400" marR="25400" marT="25400" marB="2540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1170700">
                <a:tc>
                  <a:txBody>
                    <a:bodyPr/>
                    <a:lstStyle/>
                    <a:p>
                      <a:pPr marL="0" marR="0" lvl="0" indent="0" algn="l" rtl="0">
                        <a:lnSpc>
                          <a:spcPct val="140021"/>
                        </a:lnSpc>
                        <a:spcBef>
                          <a:spcPts val="0"/>
                        </a:spcBef>
                        <a:spcAft>
                          <a:spcPts val="0"/>
                        </a:spcAft>
                        <a:buClr>
                          <a:srgbClr val="000000"/>
                        </a:buClr>
                        <a:buSzPts val="1300"/>
                        <a:buFont typeface="Arial"/>
                        <a:buNone/>
                      </a:pPr>
                      <a:r>
                        <a:rPr lang="en-US" sz="1300" u="none" strike="noStrike" cap="none">
                          <a:solidFill>
                            <a:srgbClr val="000000"/>
                          </a:solidFill>
                          <a:latin typeface="Arial"/>
                          <a:ea typeface="Arial"/>
                          <a:cs typeface="Arial"/>
                          <a:sym typeface="Arial"/>
                        </a:rPr>
                        <a:t>5 – Measured</a:t>
                      </a:r>
                      <a:endParaRPr sz="700" u="none" strike="noStrike" cap="none"/>
                    </a:p>
                  </a:txBody>
                  <a:tcPr marL="25400" marR="25400" marT="25400" marB="2540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26ACE2"/>
                    </a:solidFill>
                  </a:tcPr>
                </a:tc>
                <a:tc>
                  <a:txBody>
                    <a:bodyPr/>
                    <a:lstStyle/>
                    <a:p>
                      <a:pPr marL="0" marR="0" lvl="0" indent="0" algn="l" rtl="0">
                        <a:lnSpc>
                          <a:spcPct val="140023"/>
                        </a:lnSpc>
                        <a:spcBef>
                          <a:spcPts val="0"/>
                        </a:spcBef>
                        <a:spcAft>
                          <a:spcPts val="0"/>
                        </a:spcAft>
                        <a:buClr>
                          <a:srgbClr val="000000"/>
                        </a:buClr>
                        <a:buSzPts val="1100"/>
                        <a:buFont typeface="Arial"/>
                        <a:buNone/>
                      </a:pPr>
                      <a:r>
                        <a:rPr lang="en-US" sz="1100" u="none" strike="noStrike" cap="none">
                          <a:solidFill>
                            <a:srgbClr val="000000"/>
                          </a:solidFill>
                          <a:latin typeface="Arial"/>
                          <a:ea typeface="Arial"/>
                          <a:cs typeface="Arial"/>
                          <a:sym typeface="Arial"/>
                        </a:rPr>
                        <a:t>Systematic, ongoing efforts underway to measure progress and ensure coordination.</a:t>
                      </a:r>
                      <a:endParaRPr sz="700" u="none" strike="noStrike" cap="none"/>
                    </a:p>
                  </a:txBody>
                  <a:tcPr marL="25400" marR="25400" marT="25400" marB="2540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40022"/>
                        </a:lnSpc>
                        <a:spcBef>
                          <a:spcPts val="0"/>
                        </a:spcBef>
                        <a:spcAft>
                          <a:spcPts val="0"/>
                        </a:spcAft>
                        <a:buClr>
                          <a:srgbClr val="000000"/>
                        </a:buClr>
                        <a:buSzPts val="1200"/>
                        <a:buFont typeface="Arial"/>
                        <a:buNone/>
                      </a:pPr>
                      <a:r>
                        <a:rPr lang="en-US" sz="1200" u="none" strike="noStrike" cap="none">
                          <a:solidFill>
                            <a:srgbClr val="000000"/>
                          </a:solidFill>
                          <a:latin typeface="Arial"/>
                          <a:ea typeface="Arial"/>
                          <a:cs typeface="Arial"/>
                          <a:sym typeface="Arial"/>
                        </a:rPr>
                        <a:t>The organization has a budgeted eHealth/Digital Health strategy and action plan aligned with and integrated in the national health plan and established a method to monitor and evaluate its implementation. </a:t>
                      </a:r>
                      <a:endParaRPr sz="700" u="none" strike="noStrike" cap="none"/>
                    </a:p>
                  </a:txBody>
                  <a:tcPr marL="25400" marR="25400" marT="25400" marB="2540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1045125">
                <a:tc>
                  <a:txBody>
                    <a:bodyPr/>
                    <a:lstStyle/>
                    <a:p>
                      <a:pPr marL="0" marR="0" lvl="0" indent="0" algn="l" rtl="0">
                        <a:lnSpc>
                          <a:spcPct val="140021"/>
                        </a:lnSpc>
                        <a:spcBef>
                          <a:spcPts val="0"/>
                        </a:spcBef>
                        <a:spcAft>
                          <a:spcPts val="0"/>
                        </a:spcAft>
                        <a:buClr>
                          <a:srgbClr val="000000"/>
                        </a:buClr>
                        <a:buSzPts val="1300"/>
                        <a:buFont typeface="Arial"/>
                        <a:buNone/>
                      </a:pPr>
                      <a:r>
                        <a:rPr lang="en-US" sz="1300" u="none" strike="noStrike" cap="none">
                          <a:solidFill>
                            <a:srgbClr val="000000"/>
                          </a:solidFill>
                          <a:latin typeface="Arial"/>
                          <a:ea typeface="Arial"/>
                          <a:cs typeface="Arial"/>
                          <a:sym typeface="Arial"/>
                        </a:rPr>
                        <a:t>6 – Optimized</a:t>
                      </a:r>
                      <a:endParaRPr sz="700" u="none" strike="noStrike" cap="none"/>
                    </a:p>
                  </a:txBody>
                  <a:tcPr marL="25400" marR="25400" marT="25400" marB="2540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26ACE2"/>
                    </a:solidFill>
                  </a:tcPr>
                </a:tc>
                <a:tc>
                  <a:txBody>
                    <a:bodyPr/>
                    <a:lstStyle/>
                    <a:p>
                      <a:pPr marL="0" marR="0" lvl="0" indent="0" algn="l" rtl="0">
                        <a:lnSpc>
                          <a:spcPct val="140023"/>
                        </a:lnSpc>
                        <a:spcBef>
                          <a:spcPts val="0"/>
                        </a:spcBef>
                        <a:spcAft>
                          <a:spcPts val="0"/>
                        </a:spcAft>
                        <a:buClr>
                          <a:srgbClr val="000000"/>
                        </a:buClr>
                        <a:buSzPts val="1100"/>
                        <a:buFont typeface="Arial"/>
                        <a:buNone/>
                      </a:pPr>
                      <a:r>
                        <a:rPr lang="en-US" sz="1100" u="none" strike="noStrike" cap="none">
                          <a:solidFill>
                            <a:srgbClr val="000000"/>
                          </a:solidFill>
                          <a:latin typeface="Arial"/>
                          <a:ea typeface="Arial"/>
                          <a:cs typeface="Arial"/>
                          <a:sym typeface="Arial"/>
                        </a:rPr>
                        <a:t>Systematic, ongoing efforts underway with quality improvement activities to align results with guiding vision, strategies, and performance metrics. -- processes are constantly being improved through monitoring feedback</a:t>
                      </a:r>
                      <a:endParaRPr sz="700" u="none" strike="noStrike" cap="none"/>
                    </a:p>
                  </a:txBody>
                  <a:tcPr marL="25400" marR="25400" marT="25400" marB="2540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40022"/>
                        </a:lnSpc>
                        <a:spcBef>
                          <a:spcPts val="0"/>
                        </a:spcBef>
                        <a:spcAft>
                          <a:spcPts val="0"/>
                        </a:spcAft>
                        <a:buClr>
                          <a:srgbClr val="000000"/>
                        </a:buClr>
                        <a:buSzPts val="1200"/>
                        <a:buFont typeface="Arial"/>
                        <a:buNone/>
                      </a:pPr>
                      <a:r>
                        <a:rPr lang="en-US" sz="1200" u="none" strike="noStrike" cap="none">
                          <a:solidFill>
                            <a:srgbClr val="000000"/>
                          </a:solidFill>
                          <a:latin typeface="Arial"/>
                          <a:ea typeface="Arial"/>
                          <a:cs typeface="Arial"/>
                          <a:sym typeface="Arial"/>
                        </a:rPr>
                        <a:t>The eHealth/Digital Health governing body employs a continuous improvement process and uses monitoring and evaluation findings to improve its information capabilities and optimize resource allocation.</a:t>
                      </a:r>
                      <a:endParaRPr sz="700" u="none" strike="noStrike" cap="none"/>
                    </a:p>
                  </a:txBody>
                  <a:tcPr marL="25400" marR="25400" marT="25400" marB="2540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
        <p:nvSpPr>
          <p:cNvPr id="339" name="Google Shape;339;p4"/>
          <p:cNvSpPr/>
          <p:nvPr/>
        </p:nvSpPr>
        <p:spPr>
          <a:xfrm>
            <a:off x="83797" y="3399414"/>
            <a:ext cx="12024411" cy="1081146"/>
          </a:xfrm>
          <a:prstGeom prst="roundRect">
            <a:avLst>
              <a:gd name="adj" fmla="val 16667"/>
            </a:avLst>
          </a:prstGeom>
          <a:noFill/>
          <a:ln w="76200" cap="flat" cmpd="sng">
            <a:solidFill>
              <a:srgbClr val="F7964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0" u="none" strike="noStrike" cap="none">
              <a:solidFill>
                <a:srgbClr val="C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5"/>
          <p:cNvSpPr/>
          <p:nvPr/>
        </p:nvSpPr>
        <p:spPr>
          <a:xfrm>
            <a:off x="0" y="0"/>
            <a:ext cx="12192000" cy="6858000"/>
          </a:xfrm>
          <a:custGeom>
            <a:avLst/>
            <a:gdLst/>
            <a:ahLst/>
            <a:cxnLst/>
            <a:rect l="l" t="t" r="r" b="b"/>
            <a:pathLst>
              <a:path w="18288000" h="10287000" extrusionOk="0">
                <a:moveTo>
                  <a:pt x="0" y="0"/>
                </a:moveTo>
                <a:lnTo>
                  <a:pt x="18288000" y="0"/>
                </a:lnTo>
                <a:lnTo>
                  <a:pt x="18288000" y="10287000"/>
                </a:lnTo>
                <a:lnTo>
                  <a:pt x="0" y="10287000"/>
                </a:lnTo>
                <a:lnTo>
                  <a:pt x="0" y="0"/>
                </a:lnTo>
                <a:close/>
              </a:path>
            </a:pathLst>
          </a:custGeom>
          <a:blipFill rotWithShape="1">
            <a:blip r:embed="rId3">
              <a:alphaModFix/>
            </a:blip>
            <a:stretch>
              <a:fillRect l="-9994" r="-9991"/>
            </a:stretch>
          </a:blipFill>
          <a:ln>
            <a:noFill/>
          </a:ln>
        </p:spPr>
        <p:txBody>
          <a:bodyPr spcFirstLastPara="1" wrap="square" lIns="60950" tIns="30450" rIns="60950" bIns="3045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p:txBody>
      </p:sp>
      <p:grpSp>
        <p:nvGrpSpPr>
          <p:cNvPr id="349" name="Google Shape;349;p5"/>
          <p:cNvGrpSpPr/>
          <p:nvPr/>
        </p:nvGrpSpPr>
        <p:grpSpPr>
          <a:xfrm>
            <a:off x="-895271" y="6608826"/>
            <a:ext cx="13982542" cy="558375"/>
            <a:chOff x="0" y="-57150"/>
            <a:chExt cx="11607985" cy="463550"/>
          </a:xfrm>
        </p:grpSpPr>
        <p:sp>
          <p:nvSpPr>
            <p:cNvPr id="350" name="Google Shape;350;p5"/>
            <p:cNvSpPr/>
            <p:nvPr/>
          </p:nvSpPr>
          <p:spPr>
            <a:xfrm>
              <a:off x="0" y="0"/>
              <a:ext cx="11607985" cy="406400"/>
            </a:xfrm>
            <a:custGeom>
              <a:avLst/>
              <a:gdLst/>
              <a:ahLst/>
              <a:cxnLst/>
              <a:rect l="l" t="t" r="r" b="b"/>
              <a:pathLst>
                <a:path w="11607985" h="406400" extrusionOk="0">
                  <a:moveTo>
                    <a:pt x="11404785" y="0"/>
                  </a:moveTo>
                  <a:cubicBezTo>
                    <a:pt x="11517009" y="0"/>
                    <a:pt x="11607985" y="90976"/>
                    <a:pt x="11607985" y="203200"/>
                  </a:cubicBezTo>
                  <a:cubicBezTo>
                    <a:pt x="11607985" y="315424"/>
                    <a:pt x="11517009" y="406400"/>
                    <a:pt x="11404785" y="406400"/>
                  </a:cubicBezTo>
                  <a:lnTo>
                    <a:pt x="203200" y="406400"/>
                  </a:lnTo>
                  <a:cubicBezTo>
                    <a:pt x="90976" y="406400"/>
                    <a:pt x="0" y="315424"/>
                    <a:pt x="0" y="203200"/>
                  </a:cubicBezTo>
                  <a:cubicBezTo>
                    <a:pt x="0" y="90976"/>
                    <a:pt x="90976" y="0"/>
                    <a:pt x="203200" y="0"/>
                  </a:cubicBezTo>
                  <a:close/>
                </a:path>
              </a:pathLst>
            </a:custGeom>
            <a:solidFill>
              <a:srgbClr val="042956"/>
            </a:solidFill>
            <a:ln>
              <a:noFill/>
            </a:ln>
          </p:spPr>
          <p:txBody>
            <a:bodyPr spcFirstLastPara="1" wrap="square" lIns="60950" tIns="30450" rIns="60950" bIns="3045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p:txBody>
        </p:sp>
        <p:sp>
          <p:nvSpPr>
            <p:cNvPr id="351" name="Google Shape;351;p5"/>
            <p:cNvSpPr txBox="1"/>
            <p:nvPr/>
          </p:nvSpPr>
          <p:spPr>
            <a:xfrm>
              <a:off x="0" y="-57150"/>
              <a:ext cx="812800" cy="463550"/>
            </a:xfrm>
            <a:prstGeom prst="rect">
              <a:avLst/>
            </a:prstGeom>
            <a:noFill/>
            <a:ln>
              <a:noFill/>
            </a:ln>
          </p:spPr>
          <p:txBody>
            <a:bodyPr spcFirstLastPara="1" wrap="square" lIns="33850" tIns="33850" rIns="33850" bIns="33850" anchor="ctr" anchorCtr="0">
              <a:noAutofit/>
            </a:bodyPr>
            <a:lstStyle/>
            <a:p>
              <a:pPr marL="0" marR="0" lvl="0" indent="0" algn="ctr" rtl="0">
                <a:lnSpc>
                  <a:spcPct val="147722"/>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p:txBody>
        </p:sp>
      </p:grpSp>
      <p:grpSp>
        <p:nvGrpSpPr>
          <p:cNvPr id="352" name="Google Shape;352;p5"/>
          <p:cNvGrpSpPr/>
          <p:nvPr/>
        </p:nvGrpSpPr>
        <p:grpSpPr>
          <a:xfrm>
            <a:off x="2754256" y="6608826"/>
            <a:ext cx="6683488" cy="558375"/>
            <a:chOff x="0" y="-57150"/>
            <a:chExt cx="5548478" cy="463550"/>
          </a:xfrm>
        </p:grpSpPr>
        <p:sp>
          <p:nvSpPr>
            <p:cNvPr id="353" name="Google Shape;353;p5"/>
            <p:cNvSpPr/>
            <p:nvPr/>
          </p:nvSpPr>
          <p:spPr>
            <a:xfrm>
              <a:off x="0" y="0"/>
              <a:ext cx="5548478" cy="406400"/>
            </a:xfrm>
            <a:custGeom>
              <a:avLst/>
              <a:gdLst/>
              <a:ahLst/>
              <a:cxnLst/>
              <a:rect l="l" t="t" r="r" b="b"/>
              <a:pathLst>
                <a:path w="5548478" h="406400" extrusionOk="0">
                  <a:moveTo>
                    <a:pt x="5345278" y="0"/>
                  </a:moveTo>
                  <a:cubicBezTo>
                    <a:pt x="5457503" y="0"/>
                    <a:pt x="5548478" y="90976"/>
                    <a:pt x="5548478" y="203200"/>
                  </a:cubicBezTo>
                  <a:cubicBezTo>
                    <a:pt x="5548478" y="315424"/>
                    <a:pt x="5457503" y="406400"/>
                    <a:pt x="5345278" y="406400"/>
                  </a:cubicBezTo>
                  <a:lnTo>
                    <a:pt x="203200" y="406400"/>
                  </a:lnTo>
                  <a:cubicBezTo>
                    <a:pt x="90976" y="406400"/>
                    <a:pt x="0" y="315424"/>
                    <a:pt x="0" y="203200"/>
                  </a:cubicBezTo>
                  <a:cubicBezTo>
                    <a:pt x="0" y="90976"/>
                    <a:pt x="90976" y="0"/>
                    <a:pt x="203200" y="0"/>
                  </a:cubicBezTo>
                  <a:close/>
                </a:path>
              </a:pathLst>
            </a:custGeom>
            <a:solidFill>
              <a:srgbClr val="26ACE2"/>
            </a:solidFill>
            <a:ln>
              <a:noFill/>
            </a:ln>
          </p:spPr>
          <p:txBody>
            <a:bodyPr spcFirstLastPara="1" wrap="square" lIns="60950" tIns="30450" rIns="60950" bIns="3045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p:txBody>
        </p:sp>
        <p:sp>
          <p:nvSpPr>
            <p:cNvPr id="354" name="Google Shape;354;p5"/>
            <p:cNvSpPr txBox="1"/>
            <p:nvPr/>
          </p:nvSpPr>
          <p:spPr>
            <a:xfrm>
              <a:off x="0" y="-57150"/>
              <a:ext cx="812800" cy="463550"/>
            </a:xfrm>
            <a:prstGeom prst="rect">
              <a:avLst/>
            </a:prstGeom>
            <a:noFill/>
            <a:ln>
              <a:noFill/>
            </a:ln>
          </p:spPr>
          <p:txBody>
            <a:bodyPr spcFirstLastPara="1" wrap="square" lIns="33850" tIns="33850" rIns="33850" bIns="33850" anchor="ctr" anchorCtr="0">
              <a:noAutofit/>
            </a:bodyPr>
            <a:lstStyle/>
            <a:p>
              <a:pPr marL="0" marR="0" lvl="0" indent="0" algn="ctr" rtl="0">
                <a:lnSpc>
                  <a:spcPct val="147722"/>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p:txBody>
        </p:sp>
      </p:grpSp>
      <p:sp>
        <p:nvSpPr>
          <p:cNvPr id="355" name="Google Shape;355;p5"/>
          <p:cNvSpPr/>
          <p:nvPr/>
        </p:nvSpPr>
        <p:spPr>
          <a:xfrm rot="10598374" flipH="1">
            <a:off x="-1062701" y="-566422"/>
            <a:ext cx="4384525" cy="1529103"/>
          </a:xfrm>
          <a:custGeom>
            <a:avLst/>
            <a:gdLst/>
            <a:ahLst/>
            <a:cxnLst/>
            <a:rect l="l" t="t" r="r" b="b"/>
            <a:pathLst>
              <a:path w="6576787" h="2293655" extrusionOk="0">
                <a:moveTo>
                  <a:pt x="0" y="2293654"/>
                </a:moveTo>
                <a:lnTo>
                  <a:pt x="6576787" y="2293654"/>
                </a:lnTo>
                <a:lnTo>
                  <a:pt x="6576787" y="0"/>
                </a:lnTo>
                <a:lnTo>
                  <a:pt x="0" y="0"/>
                </a:lnTo>
                <a:lnTo>
                  <a:pt x="0" y="2293654"/>
                </a:lnTo>
                <a:close/>
              </a:path>
            </a:pathLst>
          </a:custGeom>
          <a:blipFill rotWithShape="1">
            <a:blip r:embed="rId4">
              <a:alphaModFix/>
            </a:blip>
            <a:stretch>
              <a:fillRect/>
            </a:stretch>
          </a:blipFill>
          <a:ln>
            <a:noFill/>
          </a:ln>
        </p:spPr>
        <p:txBody>
          <a:bodyPr spcFirstLastPara="1" wrap="square" lIns="60950" tIns="30450" rIns="60950" bIns="3045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p:txBody>
      </p:sp>
      <p:sp>
        <p:nvSpPr>
          <p:cNvPr id="356" name="Google Shape;356;p5"/>
          <p:cNvSpPr/>
          <p:nvPr/>
        </p:nvSpPr>
        <p:spPr>
          <a:xfrm>
            <a:off x="232532" y="5862446"/>
            <a:ext cx="1882270" cy="719651"/>
          </a:xfrm>
          <a:custGeom>
            <a:avLst/>
            <a:gdLst/>
            <a:ahLst/>
            <a:cxnLst/>
            <a:rect l="l" t="t" r="r" b="b"/>
            <a:pathLst>
              <a:path w="2823405" h="1079476" extrusionOk="0">
                <a:moveTo>
                  <a:pt x="0" y="0"/>
                </a:moveTo>
                <a:lnTo>
                  <a:pt x="2823405" y="0"/>
                </a:lnTo>
                <a:lnTo>
                  <a:pt x="2823405" y="1079476"/>
                </a:lnTo>
                <a:lnTo>
                  <a:pt x="0" y="1079476"/>
                </a:lnTo>
                <a:lnTo>
                  <a:pt x="0" y="0"/>
                </a:lnTo>
                <a:close/>
              </a:path>
            </a:pathLst>
          </a:custGeom>
          <a:blipFill rotWithShape="1">
            <a:blip r:embed="rId5">
              <a:alphaModFix/>
            </a:blip>
            <a:stretch>
              <a:fillRect t="-2145" b="-2142"/>
            </a:stretch>
          </a:blipFill>
          <a:ln>
            <a:noFill/>
          </a:ln>
        </p:spPr>
        <p:txBody>
          <a:bodyPr spcFirstLastPara="1" wrap="square" lIns="60950" tIns="30450" rIns="60950" bIns="3045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p:txBody>
      </p:sp>
      <p:grpSp>
        <p:nvGrpSpPr>
          <p:cNvPr id="357" name="Google Shape;357;p5"/>
          <p:cNvGrpSpPr/>
          <p:nvPr/>
        </p:nvGrpSpPr>
        <p:grpSpPr>
          <a:xfrm>
            <a:off x="402916" y="1525013"/>
            <a:ext cx="6546524" cy="4204403"/>
            <a:chOff x="0" y="0"/>
            <a:chExt cx="10021937" cy="8233006"/>
          </a:xfrm>
        </p:grpSpPr>
        <p:sp>
          <p:nvSpPr>
            <p:cNvPr id="358" name="Google Shape;358;p5"/>
            <p:cNvSpPr/>
            <p:nvPr/>
          </p:nvSpPr>
          <p:spPr>
            <a:xfrm>
              <a:off x="0" y="0"/>
              <a:ext cx="10021937" cy="7804583"/>
            </a:xfrm>
            <a:custGeom>
              <a:avLst/>
              <a:gdLst/>
              <a:ahLst/>
              <a:cxnLst/>
              <a:rect l="l" t="t" r="r" b="b"/>
              <a:pathLst>
                <a:path w="10021937" h="7804583" extrusionOk="0">
                  <a:moveTo>
                    <a:pt x="0" y="0"/>
                  </a:moveTo>
                  <a:lnTo>
                    <a:pt x="10021937" y="0"/>
                  </a:lnTo>
                  <a:lnTo>
                    <a:pt x="10021937" y="7804583"/>
                  </a:lnTo>
                  <a:lnTo>
                    <a:pt x="0" y="7804583"/>
                  </a:lnTo>
                  <a:lnTo>
                    <a:pt x="0" y="0"/>
                  </a:lnTo>
                  <a:close/>
                </a:path>
              </a:pathLst>
            </a:custGeom>
            <a:blipFill rotWithShape="1">
              <a:blip r:embed="rId6">
                <a:alphaModFix/>
              </a:blip>
              <a:stretch>
                <a:fillRect/>
              </a:stretch>
            </a:blipFill>
            <a:ln>
              <a:noFill/>
            </a:ln>
          </p:spPr>
          <p:txBody>
            <a:bodyPr spcFirstLastPara="1" wrap="square" lIns="60950" tIns="30450" rIns="60950" bIns="3045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p:txBody>
        </p:sp>
        <p:sp>
          <p:nvSpPr>
            <p:cNvPr id="359" name="Google Shape;359;p5"/>
            <p:cNvSpPr txBox="1"/>
            <p:nvPr/>
          </p:nvSpPr>
          <p:spPr>
            <a:xfrm>
              <a:off x="2455714" y="103982"/>
              <a:ext cx="7317083" cy="2161754"/>
            </a:xfrm>
            <a:prstGeom prst="rect">
              <a:avLst/>
            </a:prstGeom>
            <a:noFill/>
            <a:ln>
              <a:noFill/>
            </a:ln>
          </p:spPr>
          <p:txBody>
            <a:bodyPr spcFirstLastPara="1" wrap="square" lIns="0" tIns="0" rIns="0" bIns="0" anchor="t" anchorCtr="0">
              <a:spAutoFit/>
            </a:bodyPr>
            <a:lstStyle/>
            <a:p>
              <a:pPr marL="0" marR="0" lvl="0" indent="0" algn="l" rtl="0">
                <a:lnSpc>
                  <a:spcPct val="139982"/>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Gather the team to conduct the ISHO assessment </a:t>
              </a:r>
              <a:endParaRPr sz="1800" b="0" i="0" u="none" strike="noStrike" cap="none">
                <a:solidFill>
                  <a:schemeClr val="dk1"/>
                </a:solidFill>
                <a:latin typeface="Arial"/>
                <a:ea typeface="Arial"/>
                <a:cs typeface="Arial"/>
                <a:sym typeface="Arial"/>
              </a:endParaRPr>
            </a:p>
            <a:p>
              <a:pPr marL="0" marR="0" lvl="0" indent="0" algn="l" rtl="0">
                <a:lnSpc>
                  <a:spcPct val="139982"/>
                </a:lnSpc>
                <a:spcBef>
                  <a:spcPts val="0"/>
                </a:spcBef>
                <a:spcAft>
                  <a:spcPts val="0"/>
                </a:spcAft>
                <a:buClr>
                  <a:srgbClr val="000000"/>
                </a:buClr>
                <a:buSzPts val="1524"/>
                <a:buFont typeface="Arial"/>
                <a:buNone/>
              </a:pPr>
              <a:endParaRPr sz="1524" b="1" i="0" u="none" strike="noStrike" cap="none">
                <a:solidFill>
                  <a:srgbClr val="340073"/>
                </a:solidFill>
                <a:latin typeface="Arial"/>
                <a:ea typeface="Arial"/>
                <a:cs typeface="Arial"/>
                <a:sym typeface="Arial"/>
              </a:endParaRPr>
            </a:p>
          </p:txBody>
        </p:sp>
        <p:sp>
          <p:nvSpPr>
            <p:cNvPr id="360" name="Google Shape;360;p5"/>
            <p:cNvSpPr txBox="1"/>
            <p:nvPr/>
          </p:nvSpPr>
          <p:spPr>
            <a:xfrm>
              <a:off x="2374977" y="3979515"/>
              <a:ext cx="7317083" cy="1518764"/>
            </a:xfrm>
            <a:prstGeom prst="rect">
              <a:avLst/>
            </a:prstGeom>
            <a:noFill/>
            <a:ln>
              <a:noFill/>
            </a:ln>
          </p:spPr>
          <p:txBody>
            <a:bodyPr spcFirstLastPara="1" wrap="square" lIns="0" tIns="0" rIns="0" bIns="0" anchor="t" anchorCtr="0">
              <a:spAutoFit/>
            </a:bodyPr>
            <a:lstStyle/>
            <a:p>
              <a:pPr marL="0" marR="0" lvl="1" indent="0" algn="l" rtl="0">
                <a:lnSpc>
                  <a:spcPct val="139982"/>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Identify and prioritize gaps in informatics areas that need further development</a:t>
              </a:r>
              <a:endParaRPr sz="1800" b="0" i="0" u="none" strike="noStrike" cap="none">
                <a:solidFill>
                  <a:schemeClr val="dk1"/>
                </a:solidFill>
                <a:latin typeface="Arial"/>
                <a:ea typeface="Arial"/>
                <a:cs typeface="Arial"/>
                <a:sym typeface="Arial"/>
              </a:endParaRPr>
            </a:p>
          </p:txBody>
        </p:sp>
        <p:sp>
          <p:nvSpPr>
            <p:cNvPr id="361" name="Google Shape;361;p5"/>
            <p:cNvSpPr txBox="1"/>
            <p:nvPr/>
          </p:nvSpPr>
          <p:spPr>
            <a:xfrm>
              <a:off x="2455714" y="2060406"/>
              <a:ext cx="7236346" cy="1518764"/>
            </a:xfrm>
            <a:prstGeom prst="rect">
              <a:avLst/>
            </a:prstGeom>
            <a:noFill/>
            <a:ln>
              <a:noFill/>
            </a:ln>
          </p:spPr>
          <p:txBody>
            <a:bodyPr spcFirstLastPara="1" wrap="square" lIns="0" tIns="0" rIns="0" bIns="0" anchor="t" anchorCtr="0">
              <a:spAutoFit/>
            </a:bodyPr>
            <a:lstStyle/>
            <a:p>
              <a:pPr marL="0" marR="0" lvl="1" indent="0" algn="l" rtl="0">
                <a:lnSpc>
                  <a:spcPct val="139982"/>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Assess the current status of core capabilities across 3 ISHO pillars</a:t>
              </a:r>
              <a:endParaRPr sz="1800" b="0" i="0" u="none" strike="noStrike" cap="none">
                <a:solidFill>
                  <a:schemeClr val="dk1"/>
                </a:solidFill>
                <a:latin typeface="Arial"/>
                <a:ea typeface="Arial"/>
                <a:cs typeface="Arial"/>
                <a:sym typeface="Arial"/>
              </a:endParaRPr>
            </a:p>
          </p:txBody>
        </p:sp>
        <p:sp>
          <p:nvSpPr>
            <p:cNvPr id="362" name="Google Shape;362;p5"/>
            <p:cNvSpPr txBox="1"/>
            <p:nvPr/>
          </p:nvSpPr>
          <p:spPr>
            <a:xfrm>
              <a:off x="2440417" y="6071252"/>
              <a:ext cx="7581520" cy="2161754"/>
            </a:xfrm>
            <a:prstGeom prst="rect">
              <a:avLst/>
            </a:prstGeom>
            <a:noFill/>
            <a:ln>
              <a:noFill/>
            </a:ln>
          </p:spPr>
          <p:txBody>
            <a:bodyPr spcFirstLastPara="1" wrap="square" lIns="0" tIns="0" rIns="0" bIns="0" anchor="t" anchorCtr="0">
              <a:spAutoFit/>
            </a:bodyPr>
            <a:lstStyle/>
            <a:p>
              <a:pPr marL="0" marR="0" lvl="1" indent="0" algn="l" rtl="0">
                <a:lnSpc>
                  <a:spcPct val="139982"/>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Design a roadmap to develop informatics capabilities</a:t>
              </a:r>
              <a:endParaRPr sz="1800" b="0" i="0" u="none" strike="noStrike" cap="none">
                <a:solidFill>
                  <a:schemeClr val="dk1"/>
                </a:solidFill>
                <a:latin typeface="Arial"/>
                <a:ea typeface="Arial"/>
                <a:cs typeface="Arial"/>
                <a:sym typeface="Arial"/>
              </a:endParaRPr>
            </a:p>
            <a:p>
              <a:pPr marL="0" marR="0" lvl="1" indent="0" algn="l" rtl="0">
                <a:lnSpc>
                  <a:spcPct val="139982"/>
                </a:lnSpc>
                <a:spcBef>
                  <a:spcPts val="0"/>
                </a:spcBef>
                <a:spcAft>
                  <a:spcPts val="0"/>
                </a:spcAft>
                <a:buClr>
                  <a:srgbClr val="000000"/>
                </a:buClr>
                <a:buSzPts val="1524"/>
                <a:buFont typeface="Arial"/>
                <a:buNone/>
              </a:pPr>
              <a:endParaRPr sz="1524" b="1" i="0" u="none" strike="noStrike" cap="none">
                <a:solidFill>
                  <a:srgbClr val="340073"/>
                </a:solidFill>
                <a:latin typeface="Arial"/>
                <a:ea typeface="Arial"/>
                <a:cs typeface="Arial"/>
                <a:sym typeface="Arial"/>
              </a:endParaRPr>
            </a:p>
          </p:txBody>
        </p:sp>
      </p:grpSp>
      <p:sp>
        <p:nvSpPr>
          <p:cNvPr id="363" name="Google Shape;363;p5"/>
          <p:cNvSpPr txBox="1"/>
          <p:nvPr/>
        </p:nvSpPr>
        <p:spPr>
          <a:xfrm>
            <a:off x="402917" y="874817"/>
            <a:ext cx="10838000" cy="463781"/>
          </a:xfrm>
          <a:prstGeom prst="rect">
            <a:avLst/>
          </a:prstGeom>
          <a:noFill/>
          <a:ln>
            <a:noFill/>
          </a:ln>
        </p:spPr>
        <p:txBody>
          <a:bodyPr spcFirstLastPara="1" wrap="square" lIns="0" tIns="0" rIns="0" bIns="0" anchor="t" anchorCtr="0">
            <a:spAutoFit/>
          </a:bodyPr>
          <a:lstStyle/>
          <a:p>
            <a:pPr marL="0" marR="0" lvl="0" indent="0" algn="l" rtl="0">
              <a:lnSpc>
                <a:spcPct val="113000"/>
              </a:lnSpc>
              <a:spcBef>
                <a:spcPts val="0"/>
              </a:spcBef>
              <a:spcAft>
                <a:spcPts val="0"/>
              </a:spcAft>
              <a:buClr>
                <a:srgbClr val="000000"/>
              </a:buClr>
              <a:buSzPts val="2667"/>
              <a:buFont typeface="Arial"/>
              <a:buNone/>
            </a:pPr>
            <a:r>
              <a:rPr lang="en-US" sz="2667" b="1" i="0" u="none" strike="noStrike" cap="none">
                <a:solidFill>
                  <a:srgbClr val="042956"/>
                </a:solidFill>
                <a:latin typeface="Arial"/>
                <a:ea typeface="Arial"/>
                <a:cs typeface="Arial"/>
                <a:sym typeface="Arial"/>
              </a:rPr>
              <a:t>The ISHO METHOD</a:t>
            </a:r>
            <a:endParaRPr sz="1200" b="0" i="0" u="none" strike="noStrike" cap="none">
              <a:solidFill>
                <a:schemeClr val="dk1"/>
              </a:solidFill>
              <a:latin typeface="Arial"/>
              <a:ea typeface="Arial"/>
              <a:cs typeface="Arial"/>
              <a:sym typeface="Arial"/>
            </a:endParaRPr>
          </a:p>
        </p:txBody>
      </p:sp>
      <p:sp>
        <p:nvSpPr>
          <p:cNvPr id="364" name="Google Shape;364;p5"/>
          <p:cNvSpPr txBox="1"/>
          <p:nvPr/>
        </p:nvSpPr>
        <p:spPr>
          <a:xfrm>
            <a:off x="7352356" y="1536794"/>
            <a:ext cx="353187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42956"/>
                </a:solidFill>
                <a:latin typeface="Arial"/>
                <a:ea typeface="Arial"/>
                <a:cs typeface="Arial"/>
                <a:sym typeface="Arial"/>
              </a:rPr>
              <a:t>Choose your flavor!</a:t>
            </a:r>
            <a:endParaRPr sz="1800" b="0" i="0" u="none" strike="noStrike" cap="none">
              <a:solidFill>
                <a:schemeClr val="dk1"/>
              </a:solidFill>
              <a:latin typeface="Arial"/>
              <a:ea typeface="Arial"/>
              <a:cs typeface="Arial"/>
              <a:sym typeface="Arial"/>
            </a:endParaRPr>
          </a:p>
        </p:txBody>
      </p:sp>
      <p:grpSp>
        <p:nvGrpSpPr>
          <p:cNvPr id="365" name="Google Shape;365;p5"/>
          <p:cNvGrpSpPr/>
          <p:nvPr/>
        </p:nvGrpSpPr>
        <p:grpSpPr>
          <a:xfrm>
            <a:off x="7463115" y="2083706"/>
            <a:ext cx="4215210" cy="1239985"/>
            <a:chOff x="0" y="-79014"/>
            <a:chExt cx="16130267" cy="1650793"/>
          </a:xfrm>
        </p:grpSpPr>
        <p:sp>
          <p:nvSpPr>
            <p:cNvPr id="366" name="Google Shape;366;p5"/>
            <p:cNvSpPr/>
            <p:nvPr/>
          </p:nvSpPr>
          <p:spPr>
            <a:xfrm>
              <a:off x="0" y="-1"/>
              <a:ext cx="15689484" cy="1571780"/>
            </a:xfrm>
            <a:custGeom>
              <a:avLst/>
              <a:gdLst/>
              <a:ahLst/>
              <a:cxnLst/>
              <a:rect l="l" t="t" r="r" b="b"/>
              <a:pathLst>
                <a:path w="790589" h="79202" extrusionOk="0">
                  <a:moveTo>
                    <a:pt x="0" y="0"/>
                  </a:moveTo>
                  <a:lnTo>
                    <a:pt x="790589" y="0"/>
                  </a:lnTo>
                  <a:lnTo>
                    <a:pt x="790589" y="79202"/>
                  </a:lnTo>
                  <a:lnTo>
                    <a:pt x="0" y="79202"/>
                  </a:lnTo>
                  <a:close/>
                </a:path>
              </a:pathLst>
            </a:custGeom>
            <a:solidFill>
              <a:srgbClr val="21ABE6">
                <a:alpha val="71764"/>
              </a:srgbClr>
            </a:solidFill>
            <a:ln>
              <a:noFill/>
            </a:ln>
          </p:spPr>
          <p:txBody>
            <a:bodyPr spcFirstLastPara="1" wrap="square" lIns="60950" tIns="30450" rIns="60950" bIns="3045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Arial"/>
                  <a:ea typeface="Arial"/>
                  <a:cs typeface="Arial"/>
                  <a:sym typeface="Arial"/>
                </a:rPr>
                <a:t>Expedited Assessment</a:t>
              </a:r>
              <a:endParaRPr sz="2400" b="0" i="0" u="none" strike="noStrike" cap="none">
                <a:solidFill>
                  <a:schemeClr val="dk1"/>
                </a:solidFill>
                <a:latin typeface="Arial"/>
                <a:ea typeface="Arial"/>
                <a:cs typeface="Arial"/>
                <a:sym typeface="Arial"/>
              </a:endParaRPr>
            </a:p>
          </p:txBody>
        </p:sp>
        <p:sp>
          <p:nvSpPr>
            <p:cNvPr id="367" name="Google Shape;367;p5"/>
            <p:cNvSpPr txBox="1"/>
            <p:nvPr/>
          </p:nvSpPr>
          <p:spPr>
            <a:xfrm>
              <a:off x="357108" y="-79014"/>
              <a:ext cx="15773159" cy="344184"/>
            </a:xfrm>
            <a:prstGeom prst="rect">
              <a:avLst/>
            </a:prstGeom>
            <a:noFill/>
            <a:ln>
              <a:noFill/>
            </a:ln>
          </p:spPr>
          <p:txBody>
            <a:bodyPr spcFirstLastPara="1" wrap="square" lIns="0" tIns="0" rIns="0" bIns="0" anchor="ctr" anchorCtr="0">
              <a:spAutoFit/>
            </a:bodyPr>
            <a:lstStyle/>
            <a:p>
              <a:pPr marL="0" marR="0" lvl="0" indent="0" algn="l" rtl="0">
                <a:lnSpc>
                  <a:spcPct val="140021"/>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p:txBody>
        </p:sp>
      </p:grpSp>
      <p:sp>
        <p:nvSpPr>
          <p:cNvPr id="368" name="Google Shape;368;p5"/>
          <p:cNvSpPr/>
          <p:nvPr/>
        </p:nvSpPr>
        <p:spPr>
          <a:xfrm>
            <a:off x="7520708" y="3872236"/>
            <a:ext cx="4100023" cy="1180635"/>
          </a:xfrm>
          <a:custGeom>
            <a:avLst/>
            <a:gdLst/>
            <a:ahLst/>
            <a:cxnLst/>
            <a:rect l="l" t="t" r="r" b="b"/>
            <a:pathLst>
              <a:path w="790589" h="79202" extrusionOk="0">
                <a:moveTo>
                  <a:pt x="0" y="0"/>
                </a:moveTo>
                <a:lnTo>
                  <a:pt x="790589" y="0"/>
                </a:lnTo>
                <a:lnTo>
                  <a:pt x="790589" y="79202"/>
                </a:lnTo>
                <a:lnTo>
                  <a:pt x="0" y="79202"/>
                </a:lnTo>
                <a:close/>
              </a:path>
            </a:pathLst>
          </a:custGeom>
          <a:solidFill>
            <a:srgbClr val="21ABE6">
              <a:alpha val="71764"/>
            </a:srgbClr>
          </a:solidFill>
          <a:ln>
            <a:noFill/>
          </a:ln>
        </p:spPr>
        <p:txBody>
          <a:bodyPr spcFirstLastPara="1" wrap="square" lIns="60950" tIns="30450" rIns="60950" bIns="3045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Arial"/>
                <a:ea typeface="Arial"/>
                <a:cs typeface="Arial"/>
                <a:sym typeface="Arial"/>
              </a:rPr>
              <a:t>In-depth Assessment</a:t>
            </a:r>
            <a:endParaRPr sz="2400" b="0" i="0" u="none" strike="noStrike" cap="none">
              <a:solidFill>
                <a:schemeClr val="dk1"/>
              </a:solidFill>
              <a:latin typeface="Arial"/>
              <a:ea typeface="Arial"/>
              <a:cs typeface="Arial"/>
              <a:sym typeface="Arial"/>
            </a:endParaRPr>
          </a:p>
        </p:txBody>
      </p:sp>
      <p:sp>
        <p:nvSpPr>
          <p:cNvPr id="369" name="Google Shape;369;p5"/>
          <p:cNvSpPr/>
          <p:nvPr/>
        </p:nvSpPr>
        <p:spPr>
          <a:xfrm>
            <a:off x="7190423" y="1964374"/>
            <a:ext cx="4598661" cy="1566548"/>
          </a:xfrm>
          <a:prstGeom prst="roundRect">
            <a:avLst>
              <a:gd name="adj" fmla="val 16667"/>
            </a:avLst>
          </a:prstGeom>
          <a:noFill/>
          <a:ln w="762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C00000"/>
              </a:solidFill>
              <a:latin typeface="Arial"/>
              <a:ea typeface="Arial"/>
              <a:cs typeface="Arial"/>
              <a:sym typeface="Arial"/>
            </a:endParaRPr>
          </a:p>
        </p:txBody>
      </p:sp>
      <p:sp>
        <p:nvSpPr>
          <p:cNvPr id="370" name="Google Shape;370;p5"/>
          <p:cNvSpPr txBox="1"/>
          <p:nvPr/>
        </p:nvSpPr>
        <p:spPr>
          <a:xfrm>
            <a:off x="7556436" y="2983479"/>
            <a:ext cx="3999930" cy="369332"/>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FFFF00"/>
                </a:solidFill>
                <a:latin typeface="Arial"/>
                <a:ea typeface="Arial"/>
                <a:cs typeface="Arial"/>
                <a:sym typeface="Arial"/>
              </a:rPr>
              <a:t>~2-hour meeting</a:t>
            </a:r>
            <a:endParaRPr sz="1400" b="0" i="0" u="none" strike="noStrike" cap="none">
              <a:solidFill>
                <a:srgbClr val="000000"/>
              </a:solidFill>
              <a:latin typeface="Arial"/>
              <a:ea typeface="Arial"/>
              <a:cs typeface="Arial"/>
              <a:sym typeface="Arial"/>
            </a:endParaRPr>
          </a:p>
        </p:txBody>
      </p:sp>
      <p:sp>
        <p:nvSpPr>
          <p:cNvPr id="371" name="Google Shape;371;p5"/>
          <p:cNvSpPr txBox="1"/>
          <p:nvPr/>
        </p:nvSpPr>
        <p:spPr>
          <a:xfrm>
            <a:off x="720873" y="1830596"/>
            <a:ext cx="598090"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lt1"/>
                </a:solidFill>
                <a:latin typeface="Arial"/>
                <a:ea typeface="Arial"/>
                <a:cs typeface="Arial"/>
                <a:sym typeface="Arial"/>
              </a:rPr>
              <a:t>1</a:t>
            </a:r>
            <a:endParaRPr sz="1400" b="0" i="0" u="none" strike="noStrike" cap="none">
              <a:solidFill>
                <a:srgbClr val="000000"/>
              </a:solidFill>
              <a:latin typeface="Arial"/>
              <a:ea typeface="Arial"/>
              <a:cs typeface="Arial"/>
              <a:sym typeface="Arial"/>
            </a:endParaRPr>
          </a:p>
        </p:txBody>
      </p:sp>
      <p:sp>
        <p:nvSpPr>
          <p:cNvPr id="372" name="Google Shape;372;p5"/>
          <p:cNvSpPr txBox="1"/>
          <p:nvPr/>
        </p:nvSpPr>
        <p:spPr>
          <a:xfrm>
            <a:off x="718061" y="2778728"/>
            <a:ext cx="598090"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lt1"/>
                </a:solidFill>
                <a:latin typeface="Arial"/>
                <a:ea typeface="Arial"/>
                <a:cs typeface="Arial"/>
                <a:sym typeface="Arial"/>
              </a:rPr>
              <a:t>2</a:t>
            </a:r>
            <a:endParaRPr sz="1400" b="0" i="0" u="none" strike="noStrike" cap="none">
              <a:solidFill>
                <a:srgbClr val="000000"/>
              </a:solidFill>
              <a:latin typeface="Arial"/>
              <a:ea typeface="Arial"/>
              <a:cs typeface="Arial"/>
              <a:sym typeface="Arial"/>
            </a:endParaRPr>
          </a:p>
        </p:txBody>
      </p:sp>
      <p:sp>
        <p:nvSpPr>
          <p:cNvPr id="373" name="Google Shape;373;p5"/>
          <p:cNvSpPr txBox="1"/>
          <p:nvPr/>
        </p:nvSpPr>
        <p:spPr>
          <a:xfrm>
            <a:off x="718061" y="3867284"/>
            <a:ext cx="598090"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lt1"/>
                </a:solidFill>
                <a:latin typeface="Arial"/>
                <a:ea typeface="Arial"/>
                <a:cs typeface="Arial"/>
                <a:sym typeface="Arial"/>
              </a:rPr>
              <a:t>3</a:t>
            </a:r>
            <a:endParaRPr sz="1400" b="0" i="0" u="none" strike="noStrike" cap="none">
              <a:solidFill>
                <a:srgbClr val="000000"/>
              </a:solidFill>
              <a:latin typeface="Arial"/>
              <a:ea typeface="Arial"/>
              <a:cs typeface="Arial"/>
              <a:sym typeface="Arial"/>
            </a:endParaRPr>
          </a:p>
        </p:txBody>
      </p:sp>
      <p:sp>
        <p:nvSpPr>
          <p:cNvPr id="374" name="Google Shape;374;p5"/>
          <p:cNvSpPr txBox="1"/>
          <p:nvPr/>
        </p:nvSpPr>
        <p:spPr>
          <a:xfrm>
            <a:off x="718061" y="4832567"/>
            <a:ext cx="598090"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lt1"/>
                </a:solidFill>
                <a:latin typeface="Arial"/>
                <a:ea typeface="Arial"/>
                <a:cs typeface="Arial"/>
                <a:sym typeface="Arial"/>
              </a:rPr>
              <a:t>4</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79"/>
        <p:cNvGrpSpPr/>
        <p:nvPr/>
      </p:nvGrpSpPr>
      <p:grpSpPr>
        <a:xfrm>
          <a:off x="0" y="0"/>
          <a:ext cx="0" cy="0"/>
          <a:chOff x="0" y="0"/>
          <a:chExt cx="0" cy="0"/>
        </a:xfrm>
      </p:grpSpPr>
      <p:sp>
        <p:nvSpPr>
          <p:cNvPr id="380" name="Google Shape;380;p6"/>
          <p:cNvSpPr txBox="1">
            <a:spLocks noGrp="1"/>
          </p:cNvSpPr>
          <p:nvPr>
            <p:ph type="title"/>
          </p:nvPr>
        </p:nvSpPr>
        <p:spPr>
          <a:xfrm>
            <a:off x="1100669" y="1111086"/>
            <a:ext cx="10011831" cy="262388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5400"/>
              <a:buFont typeface="Arial"/>
              <a:buNone/>
            </a:pPr>
            <a:r>
              <a:rPr lang="en-US" sz="5400">
                <a:solidFill>
                  <a:srgbClr val="FFFFFF"/>
                </a:solidFill>
              </a:rPr>
              <a:t>How to conduct the expedited ISHO assessment</a:t>
            </a:r>
            <a:endParaRPr/>
          </a:p>
        </p:txBody>
      </p:sp>
      <p:pic>
        <p:nvPicPr>
          <p:cNvPr id="382" name="Google Shape;382;p6" descr="Logo&#10;&#10;Description automatically generated"/>
          <p:cNvPicPr preferRelativeResize="0"/>
          <p:nvPr/>
        </p:nvPicPr>
        <p:blipFill rotWithShape="1">
          <a:blip r:embed="rId4">
            <a:alphaModFix/>
          </a:blip>
          <a:srcRect l="32939" t="23177" r="33081" b="39211"/>
          <a:stretch/>
        </p:blipFill>
        <p:spPr>
          <a:xfrm>
            <a:off x="1648763" y="5783969"/>
            <a:ext cx="660856" cy="731520"/>
          </a:xfrm>
          <a:prstGeom prst="rect">
            <a:avLst/>
          </a:prstGeom>
          <a:noFill/>
          <a:ln>
            <a:noFill/>
          </a:ln>
        </p:spPr>
      </p:pic>
      <p:pic>
        <p:nvPicPr>
          <p:cNvPr id="383" name="Google Shape;383;p6" descr="Logo, company name&#10;&#10;Description automatically generated"/>
          <p:cNvPicPr preferRelativeResize="0"/>
          <p:nvPr/>
        </p:nvPicPr>
        <p:blipFill rotWithShape="1">
          <a:blip r:embed="rId5">
            <a:alphaModFix/>
          </a:blip>
          <a:srcRect l="13222" t="19877" r="19148" b="17283"/>
          <a:stretch/>
        </p:blipFill>
        <p:spPr>
          <a:xfrm>
            <a:off x="350813" y="5783969"/>
            <a:ext cx="1147023" cy="73152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7"/>
          <p:cNvSpPr txBox="1">
            <a:spLocks noGrp="1"/>
          </p:cNvSpPr>
          <p:nvPr>
            <p:ph type="title"/>
          </p:nvPr>
        </p:nvSpPr>
        <p:spPr>
          <a:xfrm>
            <a:off x="664424" y="668337"/>
            <a:ext cx="6149736" cy="1427641"/>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Arial"/>
              <a:buNone/>
            </a:pPr>
            <a:r>
              <a:rPr lang="en-US"/>
              <a:t>1. Gathering the assessment team</a:t>
            </a:r>
            <a:endParaRPr/>
          </a:p>
        </p:txBody>
      </p:sp>
      <p:sp>
        <p:nvSpPr>
          <p:cNvPr id="390" name="Google Shape;390;p7"/>
          <p:cNvSpPr txBox="1">
            <a:spLocks noGrp="1"/>
          </p:cNvSpPr>
          <p:nvPr>
            <p:ph type="body" idx="1"/>
          </p:nvPr>
        </p:nvSpPr>
        <p:spPr>
          <a:xfrm>
            <a:off x="664425" y="2505074"/>
            <a:ext cx="10759312" cy="4261486"/>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000000"/>
              </a:buClr>
              <a:buSzPts val="1700"/>
              <a:buChar char="•"/>
            </a:pPr>
            <a:r>
              <a:rPr lang="en-US" sz="1700" b="1" i="0" u="none" strike="noStrike">
                <a:solidFill>
                  <a:srgbClr val="000000"/>
                </a:solidFill>
              </a:rPr>
              <a:t>Leadership and management:</a:t>
            </a:r>
            <a:r>
              <a:rPr lang="en-US" sz="1700" b="0" i="0" u="none" strike="noStrike">
                <a:solidFill>
                  <a:srgbClr val="000000"/>
                </a:solidFill>
              </a:rPr>
              <a:t> crucial role in fostering a culture of data quality, use, and innovation. Their support is essential for prioritizing informatics and allocating resources for capacity development. E.g., MOH, program managers</a:t>
            </a:r>
            <a:endParaRPr sz="1700" b="1">
              <a:solidFill>
                <a:srgbClr val="000000"/>
              </a:solidFill>
            </a:endParaRPr>
          </a:p>
          <a:p>
            <a:pPr marL="228600" lvl="0" indent="-228600" algn="l" rtl="0">
              <a:lnSpc>
                <a:spcPct val="90000"/>
              </a:lnSpc>
              <a:spcBef>
                <a:spcPts val="600"/>
              </a:spcBef>
              <a:spcAft>
                <a:spcPts val="0"/>
              </a:spcAft>
              <a:buClr>
                <a:srgbClr val="000000"/>
              </a:buClr>
              <a:buSzPts val="1700"/>
              <a:buChar char="•"/>
            </a:pPr>
            <a:r>
              <a:rPr lang="en-US" sz="1700" b="1" i="0" u="none" strike="noStrike">
                <a:solidFill>
                  <a:srgbClr val="000000"/>
                </a:solidFill>
              </a:rPr>
              <a:t>Public health organization:</a:t>
            </a:r>
            <a:r>
              <a:rPr lang="en-US" sz="1700" b="0" i="0" u="none" strike="noStrike">
                <a:solidFill>
                  <a:srgbClr val="000000"/>
                </a:solidFill>
              </a:rPr>
              <a:t> primary users who take ownership of the self-assessment process, engage their staff, and lead the informatics capacity development efforts. E.g</a:t>
            </a:r>
            <a:r>
              <a:rPr lang="en-US" sz="1700">
                <a:solidFill>
                  <a:srgbClr val="000000"/>
                </a:solidFill>
              </a:rPr>
              <a:t>., National public health institutions, clinicians</a:t>
            </a:r>
            <a:endParaRPr sz="1700" b="1">
              <a:solidFill>
                <a:srgbClr val="000000"/>
              </a:solidFill>
            </a:endParaRPr>
          </a:p>
          <a:p>
            <a:pPr marL="228600" lvl="0" indent="-228600" algn="l" rtl="0">
              <a:lnSpc>
                <a:spcPct val="90000"/>
              </a:lnSpc>
              <a:spcBef>
                <a:spcPts val="600"/>
              </a:spcBef>
              <a:spcAft>
                <a:spcPts val="0"/>
              </a:spcAft>
              <a:buClr>
                <a:srgbClr val="000000"/>
              </a:buClr>
              <a:buSzPts val="1700"/>
              <a:buChar char="•"/>
            </a:pPr>
            <a:r>
              <a:rPr lang="en-US" sz="1700" b="1" i="0" u="none" strike="noStrike">
                <a:solidFill>
                  <a:srgbClr val="000000"/>
                </a:solidFill>
              </a:rPr>
              <a:t>Informatics experts:</a:t>
            </a:r>
            <a:r>
              <a:rPr lang="en-US" sz="1700" b="0" i="0" u="none" strike="noStrike">
                <a:solidFill>
                  <a:srgbClr val="000000"/>
                </a:solidFill>
              </a:rPr>
              <a:t> guide the assessment process, provide technical assistance, and support organizations in the development of their informatics roadmap. E.g., Software developers </a:t>
            </a:r>
            <a:endParaRPr sz="1700" b="1">
              <a:solidFill>
                <a:srgbClr val="000000"/>
              </a:solidFill>
            </a:endParaRPr>
          </a:p>
          <a:p>
            <a:pPr marL="228600" lvl="0" indent="-228600" algn="l" rtl="0">
              <a:lnSpc>
                <a:spcPct val="90000"/>
              </a:lnSpc>
              <a:spcBef>
                <a:spcPts val="600"/>
              </a:spcBef>
              <a:spcAft>
                <a:spcPts val="0"/>
              </a:spcAft>
              <a:buClr>
                <a:srgbClr val="000000"/>
              </a:buClr>
              <a:buSzPts val="1700"/>
              <a:buChar char="•"/>
            </a:pPr>
            <a:r>
              <a:rPr lang="en-US" sz="1700" b="1" i="0" u="none" strike="noStrike">
                <a:solidFill>
                  <a:srgbClr val="000000"/>
                </a:solidFill>
              </a:rPr>
              <a:t>Public health professionals:</a:t>
            </a:r>
            <a:r>
              <a:rPr lang="en-US" sz="1700" b="0" i="0" u="none" strike="noStrike">
                <a:solidFill>
                  <a:srgbClr val="000000"/>
                </a:solidFill>
              </a:rPr>
              <a:t> participate in the self-assessment process contributing valuable insights into the organization’s information needs, informatics capabilities, and areas that require improvement. E.g., M&amp;E staff</a:t>
            </a:r>
            <a:endParaRPr sz="1700" b="1">
              <a:solidFill>
                <a:srgbClr val="000000"/>
              </a:solidFill>
            </a:endParaRPr>
          </a:p>
          <a:p>
            <a:pPr marL="228600" lvl="0" indent="-228600" algn="l" rtl="0">
              <a:lnSpc>
                <a:spcPct val="90000"/>
              </a:lnSpc>
              <a:spcBef>
                <a:spcPts val="600"/>
              </a:spcBef>
              <a:spcAft>
                <a:spcPts val="0"/>
              </a:spcAft>
              <a:buClr>
                <a:srgbClr val="000000"/>
              </a:buClr>
              <a:buSzPts val="1700"/>
              <a:buChar char="•"/>
            </a:pPr>
            <a:r>
              <a:rPr lang="en-US" sz="1700" b="1" i="0" u="none" strike="noStrike">
                <a:solidFill>
                  <a:srgbClr val="000000"/>
                </a:solidFill>
              </a:rPr>
              <a:t>Technical partners and donors:</a:t>
            </a:r>
            <a:r>
              <a:rPr lang="en-US" sz="1700" b="0" i="0" u="none" strike="noStrike">
                <a:solidFill>
                  <a:srgbClr val="000000"/>
                </a:solidFill>
              </a:rPr>
              <a:t> support the organization’s informatics capacity development initiatives providing financial and technical resources and aligning their investments with national digital health strategies. E.g., implementing partners, USG agencies, academic institutions</a:t>
            </a:r>
            <a:endParaRPr/>
          </a:p>
        </p:txBody>
      </p:sp>
      <p:sp>
        <p:nvSpPr>
          <p:cNvPr id="391" name="Google Shape;391;p7"/>
          <p:cNvSpPr txBox="1"/>
          <p:nvPr/>
        </p:nvSpPr>
        <p:spPr>
          <a:xfrm>
            <a:off x="9692640" y="593724"/>
            <a:ext cx="1874520" cy="163121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lt1"/>
                </a:solidFill>
                <a:latin typeface="Calibri"/>
                <a:ea typeface="Calibri"/>
                <a:cs typeface="Calibri"/>
                <a:sym typeface="Calibri"/>
              </a:rPr>
              <a:t>Select date and engage team members with as much notice as possible!</a:t>
            </a:r>
            <a:endParaRPr sz="1400" b="0" i="0" u="none" strike="noStrike" cap="none">
              <a:solidFill>
                <a:srgbClr val="000000"/>
              </a:solidFill>
              <a:latin typeface="Arial"/>
              <a:ea typeface="Arial"/>
              <a:cs typeface="Arial"/>
              <a:sym typeface="Arial"/>
            </a:endParaRPr>
          </a:p>
        </p:txBody>
      </p:sp>
      <p:sp>
        <p:nvSpPr>
          <p:cNvPr id="392" name="Google Shape;392;p7"/>
          <p:cNvSpPr/>
          <p:nvPr/>
        </p:nvSpPr>
        <p:spPr>
          <a:xfrm>
            <a:off x="9692640" y="573056"/>
            <a:ext cx="1874520" cy="1651884"/>
          </a:xfrm>
          <a:prstGeom prst="roundRect">
            <a:avLst>
              <a:gd name="adj" fmla="val 16667"/>
            </a:avLst>
          </a:prstGeom>
          <a:noFill/>
          <a:ln w="76200" cap="flat" cmpd="sng">
            <a:solidFill>
              <a:srgbClr val="F7964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C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p8"/>
          <p:cNvSpPr txBox="1">
            <a:spLocks noGrp="1"/>
          </p:cNvSpPr>
          <p:nvPr>
            <p:ph type="title"/>
          </p:nvPr>
        </p:nvSpPr>
        <p:spPr>
          <a:xfrm>
            <a:off x="664424" y="668337"/>
            <a:ext cx="6149736" cy="1427641"/>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Arial"/>
              <a:buNone/>
            </a:pPr>
            <a:r>
              <a:rPr lang="en-US"/>
              <a:t>2. Assess current informatics capabilities</a:t>
            </a:r>
            <a:endParaRPr/>
          </a:p>
        </p:txBody>
      </p:sp>
      <p:sp>
        <p:nvSpPr>
          <p:cNvPr id="399" name="Google Shape;399;p8"/>
          <p:cNvSpPr txBox="1">
            <a:spLocks noGrp="1"/>
          </p:cNvSpPr>
          <p:nvPr>
            <p:ph type="body" idx="1"/>
          </p:nvPr>
        </p:nvSpPr>
        <p:spPr>
          <a:xfrm>
            <a:off x="664425" y="2505074"/>
            <a:ext cx="10759312" cy="3941445"/>
          </a:xfrm>
          <a:prstGeom prst="rect">
            <a:avLst/>
          </a:prstGeom>
          <a:noFill/>
          <a:ln>
            <a:noFill/>
          </a:ln>
        </p:spPr>
        <p:txBody>
          <a:bodyPr spcFirstLastPara="1" wrap="square" lIns="91425" tIns="45700" rIns="91425" bIns="45700" anchor="t" anchorCtr="0">
            <a:noAutofit/>
          </a:bodyPr>
          <a:lstStyle/>
          <a:p>
            <a:pPr marL="228600" indent="-228600">
              <a:spcBef>
                <a:spcPts val="0"/>
              </a:spcBef>
              <a:buClr>
                <a:srgbClr val="000000"/>
              </a:buClr>
              <a:buSzPts val="1900"/>
            </a:pPr>
            <a:r>
              <a:rPr lang="en-US" sz="1900" dirty="0">
                <a:solidFill>
                  <a:srgbClr val="000000"/>
                </a:solidFill>
              </a:rPr>
              <a:t>Download and use the </a:t>
            </a:r>
            <a:r>
              <a:rPr lang="en-US" sz="1900" b="1" i="1" u="sng" dirty="0">
                <a:solidFill>
                  <a:schemeClr val="tx1"/>
                </a:solidFill>
                <a:highlight>
                  <a:srgbClr val="FFFF00"/>
                </a:highlight>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ISHO Assessment Tool </a:t>
            </a:r>
            <a:r>
              <a:rPr lang="en-US" sz="2000" b="1" i="1" u="sng" dirty="0">
                <a:solidFill>
                  <a:schemeClr val="tx1"/>
                </a:solidFill>
                <a:highlight>
                  <a:srgbClr val="FFFF00"/>
                </a:highlight>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6"/>
                  </a:ext>
                </a:extLst>
              </a:rPr>
              <a:t>[link to ISHO Tool]</a:t>
            </a:r>
            <a:endParaRPr sz="1900" b="0" i="1" u="none" strike="noStrike" dirty="0">
              <a:solidFill>
                <a:schemeClr val="tx1"/>
              </a:solidFill>
              <a:highlight>
                <a:srgbClr val="FFFF00"/>
              </a:highlight>
            </a:endParaRPr>
          </a:p>
          <a:p>
            <a:pPr marL="228600" lvl="0" indent="-228600" algn="l" rtl="0">
              <a:lnSpc>
                <a:spcPct val="90000"/>
              </a:lnSpc>
              <a:spcBef>
                <a:spcPts val="1200"/>
              </a:spcBef>
              <a:spcAft>
                <a:spcPts val="0"/>
              </a:spcAft>
              <a:buClr>
                <a:srgbClr val="000000"/>
              </a:buClr>
              <a:buSzPts val="1900"/>
              <a:buFont typeface="Arial"/>
              <a:buChar char="•"/>
            </a:pPr>
            <a:r>
              <a:rPr lang="en-US" sz="1900" b="0" i="0" u="none" strike="noStrike" dirty="0">
                <a:solidFill>
                  <a:srgbClr val="000000"/>
                </a:solidFill>
              </a:rPr>
              <a:t>Total Core Essential Elements (CEEs) = 31</a:t>
            </a:r>
            <a:endParaRPr dirty="0"/>
          </a:p>
          <a:p>
            <a:pPr marL="685800" lvl="1" indent="-228600" algn="l" rtl="0">
              <a:lnSpc>
                <a:spcPct val="90000"/>
              </a:lnSpc>
              <a:spcBef>
                <a:spcPts val="600"/>
              </a:spcBef>
              <a:spcAft>
                <a:spcPts val="0"/>
              </a:spcAft>
              <a:buClr>
                <a:srgbClr val="000000"/>
              </a:buClr>
              <a:buSzPts val="1900"/>
              <a:buFont typeface="Courier New"/>
              <a:buChar char="o"/>
            </a:pPr>
            <a:r>
              <a:rPr lang="en-US" sz="1900" b="0" i="0" u="none" strike="noStrike" dirty="0">
                <a:solidFill>
                  <a:srgbClr val="000000"/>
                </a:solidFill>
              </a:rPr>
              <a:t>Policy and governance = 12</a:t>
            </a:r>
            <a:endParaRPr dirty="0"/>
          </a:p>
          <a:p>
            <a:pPr marL="685800" lvl="1" indent="-228600" algn="l" rtl="0">
              <a:lnSpc>
                <a:spcPct val="90000"/>
              </a:lnSpc>
              <a:spcBef>
                <a:spcPts val="600"/>
              </a:spcBef>
              <a:spcAft>
                <a:spcPts val="0"/>
              </a:spcAft>
              <a:buClr>
                <a:srgbClr val="000000"/>
              </a:buClr>
              <a:buSzPts val="1900"/>
              <a:buFont typeface="Courier New"/>
              <a:buChar char="o"/>
            </a:pPr>
            <a:r>
              <a:rPr lang="en-US" sz="1900" b="0" i="0" u="none" strike="noStrike" dirty="0">
                <a:solidFill>
                  <a:srgbClr val="000000"/>
                </a:solidFill>
              </a:rPr>
              <a:t>Skilled workforce = 7</a:t>
            </a:r>
            <a:endParaRPr dirty="0"/>
          </a:p>
          <a:p>
            <a:pPr marL="685800" lvl="1" indent="-228600" algn="l" rtl="0">
              <a:lnSpc>
                <a:spcPct val="90000"/>
              </a:lnSpc>
              <a:spcBef>
                <a:spcPts val="600"/>
              </a:spcBef>
              <a:spcAft>
                <a:spcPts val="0"/>
              </a:spcAft>
              <a:buClr>
                <a:srgbClr val="000000"/>
              </a:buClr>
              <a:buSzPts val="1900"/>
              <a:buFont typeface="Courier New"/>
              <a:buChar char="o"/>
            </a:pPr>
            <a:r>
              <a:rPr lang="en-US" sz="1900" b="0" i="0" u="none" strike="noStrike" dirty="0">
                <a:solidFill>
                  <a:srgbClr val="000000"/>
                </a:solidFill>
              </a:rPr>
              <a:t>Information systems = 12</a:t>
            </a:r>
            <a:endParaRPr dirty="0"/>
          </a:p>
          <a:p>
            <a:pPr marL="228600" lvl="0" indent="-228600" algn="l" rtl="0">
              <a:lnSpc>
                <a:spcPct val="90000"/>
              </a:lnSpc>
              <a:spcBef>
                <a:spcPts val="1200"/>
              </a:spcBef>
              <a:spcAft>
                <a:spcPts val="0"/>
              </a:spcAft>
              <a:buClr>
                <a:srgbClr val="000000"/>
              </a:buClr>
              <a:buSzPts val="1900"/>
              <a:buFont typeface="Arial"/>
              <a:buChar char="•"/>
            </a:pPr>
            <a:r>
              <a:rPr lang="en-US" sz="1900" b="0" i="0" u="none" strike="noStrike" dirty="0">
                <a:solidFill>
                  <a:srgbClr val="000000"/>
                </a:solidFill>
              </a:rPr>
              <a:t>Score on a 6-level Capability Maturity Model (CMM) continuum</a:t>
            </a:r>
            <a:endParaRPr dirty="0"/>
          </a:p>
          <a:p>
            <a:pPr marL="228600" lvl="0" indent="-228600" algn="l" rtl="0">
              <a:lnSpc>
                <a:spcPct val="90000"/>
              </a:lnSpc>
              <a:spcBef>
                <a:spcPts val="1200"/>
              </a:spcBef>
              <a:spcAft>
                <a:spcPts val="0"/>
              </a:spcAft>
              <a:buClr>
                <a:srgbClr val="000000"/>
              </a:buClr>
              <a:buSzPts val="1900"/>
              <a:buChar char="•"/>
            </a:pPr>
            <a:r>
              <a:rPr lang="en-US" sz="1900" b="0" i="0" u="none" strike="noStrike" dirty="0">
                <a:solidFill>
                  <a:srgbClr val="000000"/>
                </a:solidFill>
              </a:rPr>
              <a:t>Actual </a:t>
            </a:r>
            <a:r>
              <a:rPr lang="en-US" sz="1900" dirty="0">
                <a:solidFill>
                  <a:srgbClr val="000000"/>
                </a:solidFill>
              </a:rPr>
              <a:t>assessment </a:t>
            </a:r>
            <a:r>
              <a:rPr lang="en-US" sz="1900" b="0" i="0" u="none" strike="noStrike" dirty="0">
                <a:solidFill>
                  <a:srgbClr val="000000"/>
                </a:solidFill>
              </a:rPr>
              <a:t>time: Roughly 2 hours </a:t>
            </a:r>
            <a:endParaRPr dirty="0"/>
          </a:p>
          <a:p>
            <a:pPr marL="685800" lvl="1" indent="-228600" algn="l" rtl="0">
              <a:lnSpc>
                <a:spcPct val="90000"/>
              </a:lnSpc>
              <a:spcBef>
                <a:spcPts val="1200"/>
              </a:spcBef>
              <a:spcAft>
                <a:spcPts val="0"/>
              </a:spcAft>
              <a:buClr>
                <a:srgbClr val="000000"/>
              </a:buClr>
              <a:buSzPts val="1900"/>
              <a:buFont typeface="Courier New"/>
              <a:buChar char="o"/>
            </a:pPr>
            <a:r>
              <a:rPr lang="en-US" sz="1900" dirty="0">
                <a:solidFill>
                  <a:srgbClr val="000000"/>
                </a:solidFill>
              </a:rPr>
              <a:t>P</a:t>
            </a:r>
            <a:r>
              <a:rPr lang="en-US" sz="1900" b="0" i="0" u="none" strike="noStrike" dirty="0">
                <a:solidFill>
                  <a:srgbClr val="000000"/>
                </a:solidFill>
              </a:rPr>
              <a:t>opulating the tool: ~30 mins</a:t>
            </a:r>
            <a:endParaRPr dirty="0"/>
          </a:p>
          <a:p>
            <a:pPr marL="685800" lvl="1" indent="-228600" algn="l" rtl="0">
              <a:lnSpc>
                <a:spcPct val="90000"/>
              </a:lnSpc>
              <a:spcBef>
                <a:spcPts val="1200"/>
              </a:spcBef>
              <a:spcAft>
                <a:spcPts val="0"/>
              </a:spcAft>
              <a:buClr>
                <a:srgbClr val="000000"/>
              </a:buClr>
              <a:buSzPts val="1900"/>
              <a:buFont typeface="Courier New"/>
              <a:buChar char="o"/>
            </a:pPr>
            <a:r>
              <a:rPr lang="en-US" sz="1900" dirty="0">
                <a:solidFill>
                  <a:srgbClr val="000000"/>
                </a:solidFill>
              </a:rPr>
              <a:t>C</a:t>
            </a:r>
            <a:r>
              <a:rPr lang="en-US" sz="1900" b="0" i="0" u="none" strike="noStrike" dirty="0">
                <a:solidFill>
                  <a:srgbClr val="000000"/>
                </a:solidFill>
              </a:rPr>
              <a:t>onsensus-building: ~90 mins</a:t>
            </a:r>
            <a:endParaRPr dirty="0"/>
          </a:p>
          <a:p>
            <a:pPr marL="228600" lvl="0" indent="-228600" algn="l" rtl="0">
              <a:lnSpc>
                <a:spcPct val="90000"/>
              </a:lnSpc>
              <a:spcBef>
                <a:spcPts val="1200"/>
              </a:spcBef>
              <a:spcAft>
                <a:spcPts val="0"/>
              </a:spcAft>
              <a:buClr>
                <a:srgbClr val="000000"/>
              </a:buClr>
              <a:buSzPts val="1900"/>
              <a:buChar char="•"/>
            </a:pPr>
            <a:r>
              <a:rPr lang="en-US" sz="1900" dirty="0">
                <a:solidFill>
                  <a:srgbClr val="000000"/>
                </a:solidFill>
              </a:rPr>
              <a:t>Conducting the</a:t>
            </a:r>
            <a:r>
              <a:rPr lang="en-US" sz="1900" b="0" i="0" u="none" strike="noStrike" dirty="0">
                <a:solidFill>
                  <a:srgbClr val="000000"/>
                </a:solidFill>
              </a:rPr>
              <a:t> </a:t>
            </a:r>
            <a:r>
              <a:rPr lang="en-US" sz="1900" dirty="0">
                <a:solidFill>
                  <a:srgbClr val="000000"/>
                </a:solidFill>
              </a:rPr>
              <a:t>assessment: In-person meeting recommended</a:t>
            </a:r>
            <a:endParaRPr sz="1900" b="0" i="0" u="none" strike="noStrike" dirty="0">
              <a:solidFill>
                <a:srgbClr val="000000"/>
              </a:solidFill>
            </a:endParaRPr>
          </a:p>
        </p:txBody>
      </p:sp>
    </p:spTree>
  </p:cSld>
  <p:clrMapOvr>
    <a:masterClrMapping/>
  </p:clrMapOvr>
</p:sld>
</file>

<file path=ppt/theme/theme1.xml><?xml version="1.0" encoding="utf-8"?>
<a:theme xmlns:a="http://schemas.openxmlformats.org/drawingml/2006/main" name="TAP Template">
  <a:themeElements>
    <a:clrScheme name="Custom 11">
      <a:dk1>
        <a:srgbClr val="000000"/>
      </a:dk1>
      <a:lt1>
        <a:srgbClr val="FFFFFF"/>
      </a:lt1>
      <a:dk2>
        <a:srgbClr val="002060"/>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Default Theme">
  <a:themeElements>
    <a:clrScheme name="Custom 8">
      <a:dk1>
        <a:srgbClr val="FFFFFF"/>
      </a:dk1>
      <a:lt1>
        <a:srgbClr val="FFFFFF"/>
      </a:lt1>
      <a:dk2>
        <a:srgbClr val="FFFFFF"/>
      </a:dk2>
      <a:lt2>
        <a:srgbClr val="1F2E47"/>
      </a:lt2>
      <a:accent1>
        <a:srgbClr val="599A57"/>
      </a:accent1>
      <a:accent2>
        <a:srgbClr val="4D864C"/>
      </a:accent2>
      <a:accent3>
        <a:srgbClr val="427441"/>
      </a:accent3>
      <a:accent4>
        <a:srgbClr val="B9A36E"/>
      </a:accent4>
      <a:accent5>
        <a:srgbClr val="A89364"/>
      </a:accent5>
      <a:accent6>
        <a:srgbClr val="9E703E"/>
      </a:accent6>
      <a:hlink>
        <a:srgbClr val="F33B48"/>
      </a:hlink>
      <a:folHlink>
        <a:srgbClr val="FFC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1380</Words>
  <Application>Microsoft Office PowerPoint</Application>
  <PresentationFormat>Widescreen</PresentationFormat>
  <Paragraphs>149</Paragraphs>
  <Slides>17</Slides>
  <Notes>17</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17</vt:i4>
      </vt:variant>
    </vt:vector>
  </HeadingPairs>
  <TitlesOfParts>
    <vt:vector size="26" baseType="lpstr">
      <vt:lpstr>Noto Sans Symbols</vt:lpstr>
      <vt:lpstr>Century Gothic</vt:lpstr>
      <vt:lpstr>Courier New</vt:lpstr>
      <vt:lpstr>Open Sans</vt:lpstr>
      <vt:lpstr>Calibri</vt:lpstr>
      <vt:lpstr>Arial</vt:lpstr>
      <vt:lpstr>TAP Template</vt:lpstr>
      <vt:lpstr>Office Theme</vt:lpstr>
      <vt:lpstr>4_Default Theme</vt:lpstr>
      <vt:lpstr>Informatics-Savvy Health Organization (ISHO) </vt:lpstr>
      <vt:lpstr>Learning Objectives</vt:lpstr>
      <vt:lpstr>Agenda</vt:lpstr>
      <vt:lpstr>PowerPoint Presentation</vt:lpstr>
      <vt:lpstr>PowerPoint Presentation</vt:lpstr>
      <vt:lpstr>PowerPoint Presentation</vt:lpstr>
      <vt:lpstr>How to conduct the expedited ISHO assessment</vt:lpstr>
      <vt:lpstr>1. Gathering the assessment team</vt:lpstr>
      <vt:lpstr>2. Assess current informatics capabilities</vt:lpstr>
      <vt:lpstr>PowerPoint Presentation</vt:lpstr>
      <vt:lpstr>3. Prioritize informatics gaps for strengthening</vt:lpstr>
      <vt:lpstr>4. Design a roadmap to develop informatics capabilities</vt:lpstr>
      <vt:lpstr>Q &amp; A </vt:lpstr>
      <vt:lpstr>Next Steps</vt:lpstr>
      <vt:lpstr>Country Focal Point</vt:lpstr>
      <vt:lpstr>Learning Objectives</vt:lpstr>
      <vt:lpstr> 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Wilmore, Sridevi (CDC/DDPHSIS/CGH/DGHT)</dc:creator>
  <cp:lastModifiedBy>Caitlin Bowman</cp:lastModifiedBy>
  <cp:revision>3</cp:revision>
  <dcterms:created xsi:type="dcterms:W3CDTF">2021-03-17T14:32:48Z</dcterms:created>
  <dcterms:modified xsi:type="dcterms:W3CDTF">2025-09-23T21:25:07Z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b94a7b8-f06c-4dfe-bdcc-9b548fd58c31_Enabled">
    <vt:lpwstr>true</vt:lpwstr>
  </property>
  <property fmtid="{D5CDD505-2E9C-101B-9397-08002B2CF9AE}" pid="3" name="MSIP_Label_7b94a7b8-f06c-4dfe-bdcc-9b548fd58c31_SetDate">
    <vt:lpwstr>2021-03-17T14:55:04Z</vt:lpwstr>
  </property>
  <property fmtid="{D5CDD505-2E9C-101B-9397-08002B2CF9AE}" pid="4" name="MSIP_Label_7b94a7b8-f06c-4dfe-bdcc-9b548fd58c31_Method">
    <vt:lpwstr>Privileged</vt:lpwstr>
  </property>
  <property fmtid="{D5CDD505-2E9C-101B-9397-08002B2CF9AE}" pid="5" name="MSIP_Label_7b94a7b8-f06c-4dfe-bdcc-9b548fd58c31_Name">
    <vt:lpwstr>7b94a7b8-f06c-4dfe-bdcc-9b548fd58c31</vt:lpwstr>
  </property>
  <property fmtid="{D5CDD505-2E9C-101B-9397-08002B2CF9AE}" pid="6" name="MSIP_Label_7b94a7b8-f06c-4dfe-bdcc-9b548fd58c31_SiteId">
    <vt:lpwstr>9ce70869-60db-44fd-abe8-d2767077fc8f</vt:lpwstr>
  </property>
  <property fmtid="{D5CDD505-2E9C-101B-9397-08002B2CF9AE}" pid="7" name="MSIP_Label_7b94a7b8-f06c-4dfe-bdcc-9b548fd58c31_ActionId">
    <vt:lpwstr>ab9a9bab-c06c-4b39-8c71-32d37480bb2e</vt:lpwstr>
  </property>
  <property fmtid="{D5CDD505-2E9C-101B-9397-08002B2CF9AE}" pid="8" name="MSIP_Label_7b94a7b8-f06c-4dfe-bdcc-9b548fd58c31_ContentBits">
    <vt:lpwstr>0</vt:lpwstr>
  </property>
  <property fmtid="{D5CDD505-2E9C-101B-9397-08002B2CF9AE}" pid="9" name="ContentTypeId">
    <vt:lpwstr>0x0101002544013A502FBD43BCDFCD12E2740ECE</vt:lpwstr>
  </property>
  <property fmtid="{D5CDD505-2E9C-101B-9397-08002B2CF9AE}" pid="10" name="MSIP_Label_27860cfc-4c84-46be-848a-dfbe37dbcc58_Enabled">
    <vt:lpwstr>true</vt:lpwstr>
  </property>
  <property fmtid="{D5CDD505-2E9C-101B-9397-08002B2CF9AE}" pid="11" name="MSIP_Label_27860cfc-4c84-46be-848a-dfbe37dbcc58_SetDate">
    <vt:lpwstr>2025-09-23T21:25:05Z</vt:lpwstr>
  </property>
  <property fmtid="{D5CDD505-2E9C-101B-9397-08002B2CF9AE}" pid="12" name="MSIP_Label_27860cfc-4c84-46be-848a-dfbe37dbcc58_Method">
    <vt:lpwstr>Standard</vt:lpwstr>
  </property>
  <property fmtid="{D5CDD505-2E9C-101B-9397-08002B2CF9AE}" pid="13" name="MSIP_Label_27860cfc-4c84-46be-848a-dfbe37dbcc58_Name">
    <vt:lpwstr>PATH-Internal</vt:lpwstr>
  </property>
  <property fmtid="{D5CDD505-2E9C-101B-9397-08002B2CF9AE}" pid="14" name="MSIP_Label_27860cfc-4c84-46be-848a-dfbe37dbcc58_SiteId">
    <vt:lpwstr>29ca3f4f-6d67-49a5-a001-e1db48252717</vt:lpwstr>
  </property>
  <property fmtid="{D5CDD505-2E9C-101B-9397-08002B2CF9AE}" pid="15" name="MSIP_Label_27860cfc-4c84-46be-848a-dfbe37dbcc58_ActionId">
    <vt:lpwstr>370f9204-7f5a-4b1b-88b9-5f0654385cc9</vt:lpwstr>
  </property>
  <property fmtid="{D5CDD505-2E9C-101B-9397-08002B2CF9AE}" pid="16" name="MSIP_Label_27860cfc-4c84-46be-848a-dfbe37dbcc58_ContentBits">
    <vt:lpwstr>0</vt:lpwstr>
  </property>
  <property fmtid="{D5CDD505-2E9C-101B-9397-08002B2CF9AE}" pid="17" name="MSIP_Label_27860cfc-4c84-46be-848a-dfbe37dbcc58_Tag">
    <vt:lpwstr>10, 3, 0, 1</vt:lpwstr>
  </property>
</Properties>
</file>